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4.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5.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6.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7.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8.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notesSlides/notesSlide9.xml" ContentType="application/vnd.openxmlformats-officedocument.presentationml.notesSlide+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notesSlides/notesSlide10.xml" ContentType="application/vnd.openxmlformats-officedocument.presentationml.notesSlide+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notesSlides/notesSlide11.xml" ContentType="application/vnd.openxmlformats-officedocument.presentationml.notesSlide+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notesSlides/notesSlide12.xml" ContentType="application/vnd.openxmlformats-officedocument.presentationml.notesSlide+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notesSlides/notesSlide13.xml" ContentType="application/vnd.openxmlformats-officedocument.presentationml.notesSlide+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notesSlides/notesSlide14.xml" ContentType="application/vnd.openxmlformats-officedocument.presentationml.notesSlide+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notesSlides/notesSlide15.xml" ContentType="application/vnd.openxmlformats-officedocument.presentationml.notesSlide+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notesSlides/notesSlide16.xml" ContentType="application/vnd.openxmlformats-officedocument.presentationml.notesSlide+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notesSlides/notesSlide17.xml" ContentType="application/vnd.openxmlformats-officedocument.presentationml.notesSlide+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notesSlides/notesSlide18.xml" ContentType="application/vnd.openxmlformats-officedocument.presentationml.notesSlide+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notesSlides/notesSlide19.xml" ContentType="application/vnd.openxmlformats-officedocument.presentationml.notesSlide+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notesSlides/notesSlide20.xml" ContentType="application/vnd.openxmlformats-officedocument.presentationml.notesSlide+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notesSlides/notesSlide21.xml" ContentType="application/vnd.openxmlformats-officedocument.presentationml.notesSlide+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372" r:id="rId2"/>
    <p:sldId id="1442" r:id="rId3"/>
    <p:sldId id="1262" r:id="rId4"/>
    <p:sldId id="1263" r:id="rId5"/>
    <p:sldId id="1264" r:id="rId6"/>
    <p:sldId id="1265" r:id="rId7"/>
    <p:sldId id="1266" r:id="rId8"/>
    <p:sldId id="1267" r:id="rId9"/>
    <p:sldId id="1268" r:id="rId10"/>
    <p:sldId id="1269" r:id="rId11"/>
    <p:sldId id="1270" r:id="rId12"/>
    <p:sldId id="1271" r:id="rId13"/>
    <p:sldId id="1272" r:id="rId14"/>
    <p:sldId id="1273" r:id="rId15"/>
    <p:sldId id="1274" r:id="rId16"/>
    <p:sldId id="1275" r:id="rId17"/>
    <p:sldId id="1276" r:id="rId18"/>
    <p:sldId id="1277" r:id="rId19"/>
    <p:sldId id="1278" r:id="rId20"/>
    <p:sldId id="1279" r:id="rId21"/>
    <p:sldId id="1444" r:id="rId22"/>
    <p:sldId id="1443" r:id="rId23"/>
    <p:sldId id="1445" r:id="rId24"/>
    <p:sldId id="1280" r:id="rId25"/>
    <p:sldId id="1281" r:id="rId26"/>
    <p:sldId id="1282" r:id="rId27"/>
    <p:sldId id="1283" r:id="rId28"/>
    <p:sldId id="1284" r:id="rId29"/>
    <p:sldId id="1285" r:id="rId30"/>
    <p:sldId id="1286" r:id="rId31"/>
    <p:sldId id="1287" r:id="rId32"/>
    <p:sldId id="1288" r:id="rId33"/>
    <p:sldId id="1289" r:id="rId34"/>
    <p:sldId id="1290" r:id="rId35"/>
    <p:sldId id="1398" r:id="rId36"/>
    <p:sldId id="1399" r:id="rId37"/>
    <p:sldId id="1400" r:id="rId38"/>
    <p:sldId id="1401" r:id="rId39"/>
    <p:sldId id="1402" r:id="rId40"/>
    <p:sldId id="1405" r:id="rId41"/>
    <p:sldId id="1406" r:id="rId42"/>
    <p:sldId id="1407" r:id="rId43"/>
    <p:sldId id="1408" r:id="rId44"/>
    <p:sldId id="1409" r:id="rId45"/>
    <p:sldId id="1410" r:id="rId4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3.972"/>
    </inkml:context>
    <inkml:brush xml:id="br0">
      <inkml:brushProperty name="width" value="0.025" units="cm"/>
      <inkml:brushProperty name="height" value="0.025" units="cm"/>
    </inkml:brush>
  </inkml:definitions>
  <inkml:trace contextRef="#ctx0" brushRef="#br0">162 0 11211,'0'0'6347,"3"15"-6064,2 11 184,-2 1 0,-1-1 1,-1 1-1,-4 51 0,-25 127 1528,8-76-1329,-15 403 1430,38 3-46,-4 104-1920,1-627-387,-9 106-1198,8-110 834,-1 1 0,0 0 0,0-1 1,0 0-1,-1 1 0,-1-1 0,1 0 0,-1-1 0,-1 1 0,-9 13 0,-4-8-4557,-4-7-2515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8.643"/>
    </inkml:context>
    <inkml:brush xml:id="br0">
      <inkml:brushProperty name="width" value="0.025" units="cm"/>
      <inkml:brushProperty name="height" value="0.025" units="cm"/>
    </inkml:brush>
  </inkml:definitions>
  <inkml:trace contextRef="#ctx0" brushRef="#br0">0 1 15054,'0'0'1959,"11"6"-1371,28 16 176,2-2 1,84 30-1,98 14 142,-147-46-853,0 4 0,-2 3 0,134 64 0,131 139 9,-230-148 876,168 94 0,-67-76 2016,117 29-2703,-33-14 820,-113-36-73,-180-77-325,-28-3-444,21 1-472,1 1-764,0 0 0,1 0 0,-1-1 0,0 1 0,0-1 0,-6-4 0,-1-6-5292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270"/>
    </inkml:context>
    <inkml:brush xml:id="br0">
      <inkml:brushProperty name="width" value="0.025" units="cm"/>
      <inkml:brushProperty name="height" value="0.025" units="cm"/>
    </inkml:brush>
  </inkml:definitions>
  <inkml:trace contextRef="#ctx0" brushRef="#br0">1 42 17392,'0'0'8179,"0"8"-6311,0 0-1632,-1-4-64,1 0 0,0-1 0,0 1 0,1 0 0,-1 0 0,1 0-1,0 0 1,0-1 0,2 6 0,-2-7-145,0-1-1,0 1 1,1-1-1,-1 0 0,0 0 1,1 0-1,-1 0 1,1 0-1,-1 0 1,1 0-1,-1 0 1,1-1-1,0 1 1,-1-1-1,1 1 1,0-1-1,0 1 1,-1-1-1,1 0 1,0 0-1,0 0 1,0 0-1,-1 0 0,1 0 1,0-1-1,0 1 1,-1-1-1,4 0 1,7-2 6,-1-1 0,1 0 0,-1-1 1,0 0-1,0-1 0,19-13 0,57-49 119,-90 98-744,0-18 407,-11 52-892,13-21-3982,5-27-1278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074"/>
    </inkml:context>
    <inkml:brush xml:id="br0">
      <inkml:brushProperty name="width" value="0.025" units="cm"/>
      <inkml:brushProperty name="height" value="0.025" units="cm"/>
    </inkml:brush>
  </inkml:definitions>
  <inkml:trace contextRef="#ctx0" brushRef="#br0">56 90 11435,'-23'-49'4004,"5"16"-353,7 26-1473,7 7-1345,4 17-673,0 10-32,9 4-128,7-1-320,7-5-2307,3-7-1248,-4-8-2115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435"/>
    </inkml:context>
    <inkml:brush xml:id="br0">
      <inkml:brushProperty name="width" value="0.025" units="cm"/>
      <inkml:brushProperty name="height" value="0.025" units="cm"/>
    </inkml:brush>
  </inkml:definitions>
  <inkml:trace contextRef="#ctx0" brushRef="#br0">63 531 14414,'0'0'4164,"-5"14"-2814,4-12-1336,-11 24 373,2 2-1,1-1 1,1 2-1,1-1 1,-4 41-1,11-69-412,1 0-1,-1 0 1,0 0 0,1 1 0,-1-1-1,0 0 1,1 0 0,-1 0-1,1 0 1,-1 1 0,0-1 0,1 0-1,-1 0 1,0 0 0,1 0-1,-1 0 1,1 0 0,-1 0-1,0 0 1,1 0 0,-1 0 0,1 0-1,-1-1 1,0 1 0,1 0-1,-1 0 1,0 0 0,1 0-1,-1-1 1,0 1 0,1 0 0,-1 0-1,0 0 1,1-1 0,-1 1-1,0 0 1,0-1 0,1 1 0,-1 0-1,0-1 1,0 1 0,17-13-605,-9 7 502,1 0 1,0 0-1,0 1 1,0 0-1,1 1 0,0 0 1,0 0-1,18-3 0,-25 6 232,-1 0 0,1 1 0,0-1-1,-1 1 1,1 0 0,-1-1-1,1 1 1,0 1 0,-1-1 0,1 0-1,-1 1 1,1-1 0,0 1-1,-1 0 1,0-1 0,1 1 0,-1 1-1,1-1 1,-1 0 0,0 1-1,0-1 1,0 1 0,0-1 0,0 1-1,0 0 1,0 0 0,0 0-1,-1 0 1,1 0 0,-1 0 0,0 1-1,1-1 1,-1 0 0,0 1-1,0-1 1,-1 1 0,1-1-1,0 1 1,-1-1 0,1 5 0,-1 3 271,1 1 1,-2 0-1,0-1 1,0 1-1,0-1 1,-2 1-1,1-1 1,-1 0-1,-1 0 1,0 0-1,0 0 1,-1-1-1,0 0 0,-1 0 1,0 0-1,0 0 1,-1-1-1,0 0 1,-10 8-1,15-13-333,-1-1 0,0 0 0,0 0 0,0 0-1,0 0 1,0 0 0,0-1 0,0 1-1,0-1 1,-1 0 0,1 0 0,-5 0 0,6 0-94,1-1 0,0 0 0,-1 0 0,1 0 1,0-1-1,-1 1 0,1 0 0,0 0 0,-1-1 0,1 1 1,0-1-1,0 1 0,-1-1 0,1 1 0,0-1 1,0 0-1,0 0 0,0 0 0,0 1 0,0-1 1,0 0-1,0 0 0,0 0 0,0 0 0,1-1 1,-1 1-1,0 0 0,1 0 0,-1 0 0,1-1 1,-1 1-1,1 0 0,-1-2 0,-2-15-1859,0 0-1,1 0 1,1 0-1,2-33 0,-1 11-2115,0-39-5907</inkml:trace>
  <inkml:trace contextRef="#ctx0" brushRef="#br0" timeOffset="1">179 0 9353,'0'0'16858,"0"9"-14562,13 264 1097,-1-158-3346,45 187-1,-55-291-207,19 57-504,-20-66 536,-1 0 0,1 0 0,0 0 0,0 0 0,0-1 0,0 1 0,0 0 0,0 0 0,0 0 0,1-1 0,-1 1 0,0-1 0,1 1 0,0-1 0,-1 0 0,1 1 0,0-1 0,0 0 0,-1 0 0,1 0 0,0-1 0,0 1 0,0 0 0,0-1 0,4 2 0,-4-3-116,-1 1 0,1-1 0,0 1 0,-1-1 0,1 0 1,-1 0-1,1 0 0,-1 1 0,0-1 0,1-1 0,-1 1 0,0 0 0,1 0 0,-1 0 0,0-1 1,0 1-1,0 0 0,0-1 0,-1 1 0,1-1 0,0 1 0,0-1 0,0-2 0,11-44-5807,-10 40 4369,8-49-9506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951"/>
    </inkml:context>
    <inkml:brush xml:id="br0">
      <inkml:brushProperty name="width" value="0.025" units="cm"/>
      <inkml:brushProperty name="height" value="0.025" units="cm"/>
    </inkml:brush>
  </inkml:definitions>
  <inkml:trace contextRef="#ctx0" brushRef="#br0">44 77 14253,'0'0'5942,"-5"11"-3572,-3 8-2092,1 0 0,1 1 0,1 0 0,1 0 0,1 0 0,0 0 0,1 1 0,2-1 0,0 1 0,1-1 0,1 1 0,1-1 0,5 22 0,-6-39-281,-1 1 0,0-1-1,1 0 1,-1 0 0,1 0 0,0 0-1,0 0 1,0 0 0,0 0 0,1-1-1,-1 1 1,1-1 0,-1 0 0,1 0-1,0 0 1,4 2 0,-6-3 8,1-1 0,-1 1 0,1-1 0,-1 0 0,1 0 0,0 1 0,-1-1-1,1 0 1,-1 0 0,1-1 0,0 1 0,-1 0 0,1-1 0,-1 1 0,1 0 0,-1-1 0,1 0 0,-1 1 0,1-1 0,-1 0 0,0 0 0,1 0 0,-1 0 0,0 0 0,0 0 0,0 0 0,0 0 0,0 0-1,0-1 1,0 1 0,0 0 0,0-1 0,0 1 0,-1-1 0,1 1 0,0-2 0,6-15 167,0 0 0,-1 1 0,-1-2 0,0 1 0,-1-1 0,1-30 0,-3 7 406,-5-78 0,-1 107-293,-3 18-84,-3 20 23,1 18-96,1 0 0,3 0 0,1 1 0,2-1 0,7 76 0,-5-116-126,1-1 0,-1 1 0,0-1-1,1 1 1,0-1 0,0 0-1,0 1 1,0-1 0,0 0-1,0 0 1,0 0 0,1 0 0,-1 0-1,1 0 1,0 0 0,-1 0-1,1 0 1,3 1 0,-4-2 16,0-1-1,1 1 1,-1-1 0,0 0 0,1 0 0,-1 1 0,0-1-1,1 0 1,-1 0 0,0 0 0,1 0 0,-1-1 0,0 1-1,1 0 1,-1-1 0,0 1 0,1 0 0,-1-1 0,0 0-1,0 1 1,1-1 0,-1 0 0,0 1 0,0-1 0,0 0 0,0 0-1,0 0 1,0 0 0,0 0 0,0 0 0,-1 0 0,1-1-1,0 1 1,0-1 0,9-14 113,-2 0-1,1 0 0,-2 0 1,0-1-1,-1 0 1,-1-1-1,5-26 1,10-129 512,-16 100-643,-5 52 0,-5 49 0,-9 187 0,15-214 0,0-1 0,0 1 0,0-1 0,0 1 0,-1-1 0,1 1 0,0-1 0,0 1 0,0-1 0,0 1 0,0-1 0,1 1 0,-1-1 0,0 1 0,0-1 0,0 1 0,0-1 0,0 1 0,1-1 0,-1 1 0,0-1 0,0 1 0,1-1 0,-1 0 0,0 1 0,1-1 0,-1 1 0,1-1 0,-1 0 0,1 1 0,10-12 0,8-27 0,46-190 0,-53 201 0,-11 27 0,-1 0 0,0 0 0,1 1 0,-1-1 0,1 0 0,-1 0 0,0 1 0,1-1 0,-1 1 0,0-1 0,1 0 0,-1 1 0,0-1 0,0 1 0,1-1 0,-1 0 0,0 1 0,0-1 0,0 1 0,0-1 0,0 1 0,0-1 0,1 1 0,-1-1 0,0 1 0,0-1 0,0 1 0,0-1 0,-1 2 0,4 60 0,-3-60 0,-1 71-379,-1-18-793,7 61 0,4-77-1359,3-23-1494,-12-16 3700,1 0 1,-1 1-1,1-1 0,-1 0 1,1 0-1,-1 0 0,1 1 1,0-1-1,-1 0 1,1 0-1,-1 0 0,1 0 1,0 0-1,-1 0 1,1 0-1,-1 0 0,1 0 1,0 0-1,-1 0 1,1-1-1,-1 1 0,1 0 1,-1 0-1,1-1 0,0 1 1,0-1-1,16-16-12604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8.296"/>
    </inkml:context>
    <inkml:brush xml:id="br0">
      <inkml:brushProperty name="width" value="0.025" units="cm"/>
      <inkml:brushProperty name="height" value="0.025" units="cm"/>
    </inkml:brush>
  </inkml:definitions>
  <inkml:trace contextRef="#ctx0" brushRef="#br0">1 1 21524,'0'0'7880,"4"98"-7464,7-31-95,-3 7-257,2 7-64,-2-4 32,2-4 128,1-7 96,-4-7-128,-2-5-96,1-7-320,3-9-993,2-9-1986,-4-8-2147,2-8-4227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138"/>
    </inkml:context>
    <inkml:brush xml:id="br0">
      <inkml:brushProperty name="width" value="0.025" units="cm"/>
      <inkml:brushProperty name="height" value="0.025" units="cm"/>
    </inkml:brush>
  </inkml:definitions>
  <inkml:trace contextRef="#ctx0" brushRef="#br0">56 62 3683,'0'0'7181,"-4"-9"-4389,-11-28 122,15 36-2737,0 1-1,0-1 0,-1 0 0,1 0 1,0 0-1,-1 1 0,1-1 1,-1 0-1,1 0 0,-1 1 0,1-1 1,-1 0-1,0 1 0,1-1 1,-1 0-1,0 1 0,1-1 0,-1 1 1,0-1-1,0 1 0,1 0 1,-1-1-1,0 1 0,0 0 0,0 0 1,-1-1-1,1 1-118,1 1 0,-1-1 1,0 1-1,0-1 0,0 1 0,0-1 0,1 1 1,-1-1-1,0 1 0,0 0 0,1-1 0,-1 1 1,1 0-1,-1 0 0,0-1 0,1 1 0,-1 0 0,1 0 1,0 0-1,-1 0 0,1 0 0,0 0 0,0-1 1,-1 1-1,1 2 0,-3 43 789,2 0 1,1 0-1,13 81 1,40 138 1816,-44-224-2488,57 202 452,-51-199-517,3 0 0,1-1 1,33 53-1,-52-96-110,0 0 1,0 0 0,0 0-1,0 0 1,0-1-1,0 1 1,0 0-1,0 0 1,0 0-1,0 0 1,0 0-1,0 0 1,0 0 0,0 0-1,0 0 1,0 0-1,0-1 1,1 1-1,-1 0 1,0 0-1,0 0 1,0 0 0,0 0-1,0 0 1,0 0-1,0 0 1,0 0-1,0 0 1,0 0-1,0 0 1,0 0-1,1 0 1,-1 0 0,0 0-1,0 0 1,0 0-1,0 0 1,0 0-1,0 0 1,0 0-1,0 0 1,0 0 0,0 0-1,1 0 1,-1 0-1,0 0 1,0 0-1,0 0 1,0 0-1,0 0 1,0 0-1,0 0 1,0 0 0,0 0-1,0 0 1,0 0-1,1 0 1,-1 1-1,0-1 1,0 0-1,0 0 1,0 0 0,0 0-1,0 0 1,1-14 44,-2-20-54,-5-7-790,-3-1 0,-1 2 0,-2-1 0,-2 2 1,-2 0-1,-1 0 0,-2 2 0,-26-40 1,-45-47 3354,89 124-2486,1 0 1,0-1 0,0 1 0,0 0-1,0-1 1,0 1 0,0-1-1,0 1 1,1 0 0,-1-1 0,0 1-1,0 0 1,0-1 0,0 1 0,0-1-1,1 1 1,-1 0 0,0-1-1,0 1 1,0 0 0,1 0 0,-1-1-1,0 1 1,1 0 0,-1 0-1,0-1 1,0 1 0,1 0 0,-1 0-1,0 0 1,1-1 0,-1 1 0,1 0-1,-1 0 1,0 0 0,1 0-1,-1 0 1,0 0 0,1 0 0,-1 0-1,1 0 1,-1 0 0,28-6-65,-18 3 398,36-9 169,48-20 0,-80 26-1463,0-1 0,-1 0-1,0-1 1,16-11-1,1-9-6904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590"/>
    </inkml:context>
    <inkml:brush xml:id="br0">
      <inkml:brushProperty name="width" value="0.025" units="cm"/>
      <inkml:brushProperty name="height" value="0.025" units="cm"/>
    </inkml:brush>
  </inkml:definitions>
  <inkml:trace contextRef="#ctx0" brushRef="#br0">1 0 18289,'0'0'1666,"30"90"-1314,-6-33 353,0 9-32,9 1-545,-2 4-128,-3-7-1506,-7-5-2049,-9-10-6439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967"/>
    </inkml:context>
    <inkml:brush xml:id="br0">
      <inkml:brushProperty name="width" value="0.025" units="cm"/>
      <inkml:brushProperty name="height" value="0.025" units="cm"/>
    </inkml:brush>
  </inkml:definitions>
  <inkml:trace contextRef="#ctx0" brushRef="#br0">38 773 17905,'-7'-14'374,"2"0"1,-1 0-1,2 0 0,-1-1 1,2 1-1,0-1 0,1 0 1,1 0-1,0 0 0,1-17 0,2 10-4,1 0-1,1 0 0,1 0 0,0 0 0,2 1 1,12-27-1,-2 13-126,1 1 0,3 0 1,0 2-1,2 0 0,1 1 1,2 2-1,43-40 0,-48 50-282,2 1-1,0 1 1,35-19 0,-51 31-129,1 1 0,0 0 1,0 1-1,0 0 0,0 0 1,0 1-1,0 0 0,1 0 1,-1 1-1,1 0 0,-1 1 1,1 0-1,-1 0 0,1 0 1,13 4-1,-20-3 136,1 0 0,0 0 0,0 0 0,-1 1 0,1-1 0,-1 1 0,1 0 0,-1-1-1,0 1 1,0 0 0,0 1 0,0-1 0,0 0 0,0 0 0,0 1 0,1 3 0,0 1 39,0-1 0,0 1 0,-1 0 0,0-1 0,-1 1 0,2 12 0,-1 3 268,-2-1 0,-1 1-1,-5 37 1,-5-5 718,-2-1-1,-2-1 1,-26 61 0,-78 145 1512,78-178-2292,34-76-645,10-16-716,10-11-728,1 0-1,2 2 1,0-1-1,1 2 1,1 0 0,0 2-1,30-24 1,12-8-5876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0.362"/>
    </inkml:context>
    <inkml:brush xml:id="br0">
      <inkml:brushProperty name="width" value="0.025" units="cm"/>
      <inkml:brushProperty name="height" value="0.025" units="cm"/>
    </inkml:brush>
  </inkml:definitions>
  <inkml:trace contextRef="#ctx0" brushRef="#br0">9 858 5541,'0'0'7858,"1"12"-3982,1 51-1015,-2-22-1222,2 0 0,9 54 0,-1-70-1460,-9-24-174,-1-1-1,0 1 0,0-1 1,1 0-1,-1 1 0,0-1 1,1 0-1,-1 1 0,1-1 1,-1 0-1,0 0 0,1 1 1,-1-1-1,1 0 0,-1 0 1,1 0-1,-1 0 0,0 1 0,1-1 1,-1 0-1,1 0 0,-1 0 1,1 0-1,-1 0 0,1 0 1,-1 0-1,1 0 0,1-2 44,0 1-1,-1-1 1,1 1-1,0-1 0,-1 1 1,0-1-1,1 0 1,-1 1-1,0-1 0,0 0 1,0 0-1,0 0 1,0 0-1,-1 0 1,1 0-1,0 0 0,-1-1 1,1-1-1,6-28 791,-2 1 1,-1-2-1,-1 1 0,-3-61 1,-1 78-743,0 0 1,-1 1 0,0-1 0,-1 1 0,-1-1-1,0 1 1,-1 1 0,-1-1 0,0 1 0,-1 0-1,0 0 1,-1 0 0,-9-11 0,17 24-102,0 0 1,0-1-1,-1 1 0,1 0 1,0 0-1,0-1 0,0 1 1,0 0-1,-1-1 1,1 1-1,0 0 0,0 0 1,-1-1-1,1 1 0,0 0 1,0 0-1,-1 0 1,1-1-1,0 1 0,-1 0 1,1 0-1,0 0 0,-1 0 1,1 0-1,0 0 1,-1 0-1,1 0 0,0 0 1,-1 0-1,1 0 1,0 0-1,-1 0 0,1 0 1,0 0-1,-1 0 0,1 0 1,0 0-1,-1 0 1,1 0-1,0 0 0,-1 1 1,1-1-1,-2 17-248,10 26-219,-1-27 165,0 0 0,1 0 0,1-1-1,13 18 1,-19-28 239,0-1 1,1 1-1,0-1 0,0 0 1,0 0-1,0-1 0,1 1 1,-1-1-1,1 0 0,0 0 1,0 0-1,0-1 0,0 0 0,0 0 1,1 0-1,-1 0 0,6 0 1,-8-2 71,-1 0 0,1 0 0,-1-1 0,1 1 0,-1-1 0,1 1-1,-1-1 1,1 0 0,-1 0 0,0 0 0,0 0 0,1 0 0,-1-1 0,0 1 0,0 0 0,0-1 0,0 0 0,-1 0 0,1 1 0,0-1 0,-1 0 0,1 0 0,1-4 0,3-5 212,0 0-1,-1 0 0,6-18 1,-10 23-111,14-40 408,-3 0 0,-2-1-1,7-92 1,-16-145 1018,-1 262-1531,-1 1 0,-2-1 0,0 1 0,-1 0 0,-1 0 0,-1 0 0,-16-34 0,9 36 0,2 17 0,10 4 0,-1-1 0,1 1 0,0 0 0,0 0 0,0 0 0,0-1 0,1 1 0,-1 0 0,0 0 0,1 0 0,-1 0 0,1 1 0,0-1 0,0 0 0,0 3 0,-6 92 0,5 0 0,4 0 0,4-1 0,5 1 0,26 107 0,-34-190-62,0-1 0,0 0 0,1 0 0,1 0 0,12 21 0,-16-31 40,-1-1 0,1 1 0,-1-1 0,1 0 0,0 0 1,0 0-1,0 0 0,0 0 0,0 0 0,0-1 0,1 1 0,-1-1 1,1 1-1,-1-1 0,1 0 0,-1 0 0,1 0 0,0 0 1,-1-1-1,1 1 0,0-1 0,0 1 0,-1-1 0,1 0 0,0 0 1,0 0-1,0-1 0,-1 1 0,1-1 0,0 1 0,0-1 0,-1 0 1,1 0-1,4-3 0,1-1-493,0-1 0,-1 0 0,0 0 0,0-1 0,-1 0 0,0 0 1,0 0-1,0-1 0,-1 0 0,5-10 0,21-42-7578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1.222"/>
    </inkml:context>
    <inkml:brush xml:id="br0">
      <inkml:brushProperty name="width" value="0.025" units="cm"/>
      <inkml:brushProperty name="height" value="0.025" units="cm"/>
    </inkml:brush>
  </inkml:definitions>
  <inkml:trace contextRef="#ctx0" brushRef="#br0">101 582 17104,'0'0'2899,"-4"-9"469,-13-28-132,16 37-3179,1-1 1,-1 0 0,1 0 0,-1 1-1,0-1 1,1 1 0,-1-1 0,0 0-1,1 1 1,-1-1 0,0 1 0,0 0 0,0-1-1,1 1 1,-1 0 0,0-1 0,0 1-1,0 0 1,0 0 0,0 0 0,1 0-1,-1 0 1,0 0 0,0 0 0,0 0 0,0 0-1,0 0 1,0 0 0,0 0 0,1 1-1,-1-1 1,0 0 0,0 1 0,0-1 0,1 1-1,-1-1 1,0 1 0,0-1 0,1 1-1,-1-1 1,0 1 0,1 0 0,-1-1-1,0 2 1,-21 31 492,17-19-528,0 1 0,1 0 0,1 0 0,1 1 0,0-1 0,0 0 0,2 28 0,1-31-40,-1-1 0,1 1-1,1-1 1,0 0-1,1 0 1,0 0-1,0 0 1,2 0-1,-1 0 1,12 18-1,-15-27 6,0-1-1,-1 0 0,1 0 0,0 1 0,0-1 0,0 0 0,0 0 1,1 0-1,-1 0 0,0 0 0,0 0 0,1 0 0,-1 0 0,0-1 0,1 1 1,-1 0-1,1-1 0,-1 0 0,1 1 0,-1-1 0,1 0 0,-1 1 0,1-1 1,-1 0-1,1 0 0,0 0 0,-1 0 0,1-1 0,-1 1 0,1 0 1,-1-1-1,1 1 0,-1-1 0,1 1 0,-1-1 0,0 0 0,1 0 0,-1 1 1,0-1-1,0 0 0,1 0 0,-1 0 0,0 0 0,0-1 0,0 1 0,0 0 1,0 0-1,1-3 0,6-8 28,0 1-1,-1-2 1,-1 1 0,7-16 0,-12 26-12,22-59 299,-3 0-1,-2-1 1,-3-1 0,-3 0 0,-3-1-1,-3-1 1,-2 1 0,-7-101-1,0 147-252,0 21-76,0 29-72,4 54-20,4 0 0,4 0 0,35 152 0,-41-227 81,17 53-148,-19-62 178,0 1-1,0-1 1,0 0 0,0 0 0,0 0 0,1 0-1,-1 0 1,1 0 0,-1 0 0,1 0 0,0-1-1,-1 1 1,1 0 0,0-1 0,0 0 0,0 1-1,0-1 1,0 0 0,1 0 0,-1 0 0,0 0-1,4 0 1,-4-1 11,-1 0-1,1 0 1,-1 0-1,1 0 1,-1-1-1,1 1 1,-1-1 0,0 1-1,1-1 1,-1 1-1,1-1 1,-1 0-1,0 0 1,1 1-1,-1-1 1,0 0-1,0 0 1,0-1 0,0 1-1,0 0 1,1-1-1,16-32 159,-16 30-130,10-26 69,-2 0-1,-1-1 0,-1 0 0,-2 0 1,-1 0-1,-1-1 0,-2 0 0,-1 0 0,-6-50 1,-9 17 163,13 61-249,0 1 0,0-1 0,-1 1 0,1 0 0,-1 0 0,0 0 0,0 0 0,0 0 0,0 0 0,-1 0 0,1 1 0,-1-1 0,1 1 0,-1 0-1,-5-4 1,7 6-14,0 0-1,0-1 0,0 1 0,0 0 0,1-1 0,-1 1 0,0 0 0,0 0 0,0 0 0,0 0 0,0 0 1,0 0-1,0 0 0,0 0 0,0 0 0,0 1 0,0-1 0,0 0 0,0 1 0,1-1 0,-1 0 0,0 1 1,0-1-1,0 1 0,1-1 0,-1 1 0,0 0 0,0-1 0,1 1 0,-1 0 0,1-1 0,-1 1 1,0 0-1,1 0 0,-1 0 0,1-1 0,0 1 0,-1 0 0,1 0 0,-1 1 0,-8 40-128,5-2 32,1 58-1,3-87 88,0 0-1,1-1 0,1 1 1,-1 0-1,2-1 0,0 1 0,0-1 1,1 0-1,0 0 0,9 16 1,-12-24-6,1 0 0,-1 0 0,1 0 0,0 0 0,0 0 1,0 0-1,0 0 0,0-1 0,0 1 0,0-1 0,1 1 0,-1-1 1,0 0-1,1 0 0,-1 0 0,1 0 0,-1-1 0,1 1 1,5 0-1,-4-1 10,0 0 0,0-1 1,0 0-1,0 0 0,1 0 1,-1 0-1,-1 0 0,1-1 1,0 0-1,0 0 0,5-3 1,8-8 25,-1 0 0,0-1 0,-1-1 0,15-18 0,-19 20-28,11-11 2,0 2 1,2 0 0,0 2 0,2 0-1,41-23 1,-68 41 90,0 0-1,0 1 1,0-1-1,-1 1 1,1 0-1,-1-1 1,1 1-1,-1 0 0,1 0 1,-1 0-1,0 0 1,-2-1-1,1 0-4,-7-5-79,0 0 0,1-1 0,0 0 0,1 0 0,0-1 0,0 0 0,1 0 0,0-1 0,0 0 0,1-1 0,0 1 0,1-1 0,1 0 0,-6-17 0,10 26-134,0 0 1,0 0-1,0 0 0,0-1 1,0 1-1,0 0 0,1 0 1,-1 0-1,1 0 0,0 0 0,-1 0 1,1 0-1,0 0 0,0 0 1,0 0-1,1 0 0,-1 0 1,0 1-1,1-1 0,-1 1 1,3-3-1,42-27-6233,-27 20 3439,28-20-5624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1.721"/>
    </inkml:context>
    <inkml:brush xml:id="br0">
      <inkml:brushProperty name="width" value="0.025" units="cm"/>
      <inkml:brushProperty name="height" value="0.025" units="cm"/>
    </inkml:brush>
  </inkml:definitions>
  <inkml:trace contextRef="#ctx0" brushRef="#br0">1 264 18033,'0'0'3790,"2"15"-3315,12 66 217,45 141-1,-6-31-611,-44-146-29,-8-32 108,2 1 0,0-1 0,0 0 0,1 0 0,1 0 0,10 20 0,-15-33-125,0 1-1,0-1 1,0 0-1,0 1 1,1-1 0,-1 0-1,0 1 1,0-1 0,0 0-1,1 0 1,-1 1 0,0-1-1,0 0 1,1 0 0,-1 1-1,0-1 1,0 0-1,1 0 1,-1 0 0,0 1-1,1-1 1,-1 0 0,0 0-1,1 0 1,-1 0 0,0 0-1,1 0 1,-1 0 0,0 0-1,1 0 1,-1 0-1,0 0 1,1 0 0,-1 0-1,0 0 1,1 0 0,-1 0-1,0 0 1,1 0 0,-1-1-1,0 1 1,1 0 0,-1 0-1,0 0 1,1-1-1,-1 1 1,0 0 0,0 0-1,1 0 1,-1-1 0,10-19 1111,7-43 377,-2-1-1,10-109 0,-15 96-1104,43-459-417,-49 570-2066,2 36-5819,-6-23-1574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738"/>
    </inkml:context>
    <inkml:brush xml:id="br0">
      <inkml:brushProperty name="width" value="0.025" units="cm"/>
      <inkml:brushProperty name="height" value="0.025" units="cm"/>
    </inkml:brush>
  </inkml:definitions>
  <inkml:trace contextRef="#ctx0" brushRef="#br0">202 71 14798,'0'0'7185,"1"-10"-3982,0-32-533,-1 41-2569,0 0 0,-1 0 0,1 0 0,0 0 0,-1 0 0,1 1 0,-1-1 0,1 0 0,-1 0 0,0 0 0,1 0 0,-1 1 0,0-1 0,0 0 0,1 1 0,-1-1 0,0 0 0,0 1 0,0-1 0,0 1 0,0 0 0,0-1 0,1 1 0,-1 0 0,0-1 0,0 1 0,0 0 0,0 0 0,-2 0 0,-29 0 1137,28 1-1065,-2 0-148,-1 1 0,1-1-1,0 2 1,0-1 0,-1 1-1,2 0 1,-1 0 0,0 0-1,1 1 1,-1 0 0,1 0 0,0 1-1,1-1 1,-1 1 0,-5 8-1,4-6-17,0 1 0,1-1 0,0 1-1,0 1 1,1-1 0,0 1 0,0 0 0,1-1-1,0 2 1,-2 12 0,5-21-7,0 1 0,0 0 0,0 0 0,0-1 0,1 1 0,-1 0 0,0 0 0,1-1 0,-1 1 0,1 0 0,0-1 0,-1 1 0,1-1 0,0 1 0,0-1 0,0 1 0,0-1 0,0 0 0,0 1 0,1-1 0,-1 0 0,0 0 0,1 0 0,-1 0 0,1 0 0,-1 0 0,1 0 0,-1 0 0,1-1 0,0 1 0,-1-1 0,1 1 0,0-1 0,-1 0 0,1 1 0,2-1 0,9 2 0,1-1 0,0-1 0,23-1 0,-18 0 0,56-6-1212,-3-13-3395,-33 2-4276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2.523"/>
    </inkml:context>
    <inkml:brush xml:id="br0">
      <inkml:brushProperty name="width" value="0.025" units="cm"/>
      <inkml:brushProperty name="height" value="0.025" units="cm"/>
    </inkml:brush>
  </inkml:definitions>
  <inkml:trace contextRef="#ctx0" brushRef="#br0">122 478 9705,'0'0'6406,"1"-9"-3251,-1 0-2084,0-1 0,0 1 0,-1-1-1,0 1 1,-4-16 0,5 23-998,0 0 0,-1 0 1,1 0-1,-1 1 0,0-1 0,1 0 0,-1 0 0,0 1 1,0-1-1,0 1 0,0-1 0,-1 0 0,1 1 1,0 0-1,0-1 0,-1 1 0,1 0 0,-1 0 1,0 0-1,1 0 0,-1 0 0,0 0 0,1 0 0,-1 0 1,0 1-1,0-1 0,0 1 0,0-1 0,1 1 1,-1 0-1,0 0 0,0 0 0,0 0 0,0 0 0,0 0 1,0 1-1,0-1 0,0 0 0,1 1 0,-1 0 1,0-1-1,-2 2 0,2 0-90,0-1 1,0 1-1,0-1 0,0 1 0,0 0 1,0 0-1,0 0 0,1 0 1,-1 0-1,1 0 0,-1 0 0,1 1 1,0-1-1,0 1 0,0-1 1,0 0-1,1 1 0,-1-1 0,1 1 1,-1 0-1,1-1 0,0 5 1,8-12-374,-2-5 585,0 0-1,0 0 1,-1 0 0,0 0 0,-1-1-1,0 0 1,-1 0 0,2-13-1,0-2 487,-1-1 0,-1-44 0,-4 80-728,-1 0-1,-1 1 1,1-1-1,-2 0 1,1 0-1,-1 0 0,0-1 1,-9 13-1,-10 23 103,18-30-74,0 1 0,0-1 0,1 1 0,1 0-1,1 0 1,-2 31 0,4-45 9,0 0-1,0 1 1,0-1-1,0 0 1,1 1-1,-1-1 1,0 0-1,0 0 1,1 1-1,-1-1 1,1 0-1,-1 0 1,1 0-1,0 0 1,-1 0-1,1 1 1,0-1-1,0 0 1,-1-1-1,1 1 1,0 0-1,0 0 1,0 0-1,0 0 1,0-1-1,1 1 1,-1 0-1,0-1 0,0 1 1,0-1-1,0 0 1,1 1-1,-1-1 1,0 0-1,0 0 1,1 1-1,-1-1 1,0 0-1,1 0 1,-1-1-1,0 1 1,0 0-1,1 0 1,1-1-1,2 0 4,1-1 0,-1 1 0,0-1 0,0 0 0,0 0-1,0-1 1,-1 1 0,1-1 0,7-6 0,2-6 69,-1 0 0,0-1 1,-1-1-1,14-24 0,-15 21-2,2 1-1,0 0 1,17-17 0,-30 36-61,0-1 0,0 1 0,1-1 0,-1 0 0,1 1 0,-1-1 0,1 1 0,-1 0-1,1-1 1,-1 1 0,1-1 0,-1 1 0,1 0 0,-1-1 0,1 1 0,-1 0 0,1-1 0,0 1 0,-1 0 0,1 0 0,0 0 0,-1 0 0,1 0 0,0 0 0,-1 0 0,1 0 0,0 0 0,-1 0 0,1 0 0,0 0 0,-1 0 0,1 0 0,-1 1 0,1-1 0,0 0 0,-1 0 0,1 1 0,-1-1 0,1 0 0,-1 1 0,1-1 0,-1 1 0,1-1 0,-1 1 0,1-1 0,-1 1 0,1-1 0,-1 1 0,0-1 0,1 1 0,-1-1 0,0 1 0,0 0 0,1-1 0,-1 1 0,0-1 0,0 1 0,0 0-1,10 51-88,-7-34 75,2-25 106,22-73 275,-19 52-191,1 2-1,2-1 0,0 1 1,19-31-1,-29 55-179,0-1-1,1 1 1,-1 0-1,0 1 0,1-1 1,0 0-1,-1 0 0,1 1 1,0-1-1,0 0 1,0 1-1,-1 0 0,2 0 1,-1-1-1,0 1 0,0 0 1,0 1-1,0-1 0,1 0 1,-1 1-1,0-1 1,5 0-1,-5 2 1,0 0 0,0-1 0,0 1 0,0 0 0,0 0 0,0 0 0,0 0-1,-1 0 1,1 1 0,0-1 0,-1 0 0,1 1 0,-1-1 0,1 1 0,-1 0 0,0 0 0,1-1 0,-1 1 0,0 0 0,0 0 0,0 0 0,-1 0 0,2 3 0,31 106 95,-33-111-87,0 0-1,0-1 1,1 1-1,-1 0 1,0-1-1,0 1 1,0 0-1,0 0 1,1 0-1,-1-1 1,0 1-1,0 0 1,0 0-1,1 0 1,-1-1-1,0 1 1,0 0-1,1 0 1,-1 0-1,0 0 1,0 0-1,1 0 1,-1 0-1,0-1 0,1 1 1,-1 0-1,0 0 1,0 0-1,1 0 1,-1 0-1,0 0 1,1 0-1,-1 1 1,0-1-1,0 0 1,1 0-1,-1 0 1,0 0-1,1 0 1,-1 0-1,0 0 1,0 1-1,0-1 1,1 0-1,-1 0 1,0 0-1,0 0 1,1 1-1,-1-1 1,0 0-1,0 0 1,0 1-1,0-1 1,1 0-1,-1 0 1,0 1-1,0-1 1,11-37 218,-7 24-181,1 0-39,22-59 11,-24 66-19,0 1 1,0 0-1,0-1 0,0 1 1,1 0-1,0 0 1,0 1-1,1-1 0,8-6 1,-13 10-76,1 1 1,0-1 0,0 0 0,0 1-1,-1-1 1,1 1 0,0 0-1,0-1 1,0 1 0,0-1 0,0 1-1,0 0 1,0 0 0,0 0-1,0 0 1,-1 0 0,1 0 0,0 0-1,0 0 1,0 0 0,0 0-1,0 0 1,0 0 0,0 1 0,0-1-1,0 0 1,0 1 0,0-1-1,-1 1 1,1-1 0,0 1 0,0-1-1,0 1 1,-1 0 0,1-1-1,0 1 1,-1 0 0,1-1 0,0 3-1,13 35-9001,-13-36 8141,3 16-9783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3.383"/>
    </inkml:context>
    <inkml:brush xml:id="br0">
      <inkml:brushProperty name="width" value="0.025" units="cm"/>
      <inkml:brushProperty name="height" value="0.025" units="cm"/>
    </inkml:brush>
  </inkml:definitions>
  <inkml:trace contextRef="#ctx0" brushRef="#br0">28 494 21204,'0'0'5782,"-5"10"-5185,1 2-592,0 0 0,0 1 0,1-1-1,1 1 1,0-1 0,0 1 0,1 0-1,2 13 1,-2-25-7,1-1 0,0 0 0,0 1 0,0-1 0,0 1-1,0-1 1,0 0 0,0 1 0,0-1 0,0 1 0,0-1 0,0 0 0,0 1-1,0-1 1,0 1 0,1-1 0,-1 0 0,0 1 0,0-1 0,0 1 0,0-1-1,1 0 1,-1 1 0,0-1 0,0 0 0,1 0 0,-1 1 0,0-1 0,1 0-1,-1 1 1,0-1 0,1 0 0,-1 0 0,0 0 0,1 0 0,-1 1 0,1-1-1,-1 0 1,0 0 0,1 0 0,-1 0 0,1 0 0,-1 0 0,0 0 0,1 0-1,-1 0 1,1 0 0,-1 0 0,1 0 0,-1 0 0,0 0 0,1 0 0,-1-1-1,0 1 1,1 0 0,-1 0 0,1 0 0,-1-1 0,0 1 0,1 0 0,-1 0-1,0-1 1,0 1 0,1 0 0,-1-1 0,0 1 0,0 0 0,1-1 0,-1 0-1,19-24 414,-2-16 581,20-73 0,-22 39-5288,-18 193 2972,8-99 1257,6-18-8,-9-3 81,1 1-1,-1-1 1,0 0 0,0 0-1,0 0 1,0 0 0,0 0-1,0 0 1,-1-1 0,3-4-1,6-15 93,-1 0 0,8-33 0,-10 32-32,0 0-1,13-25 1,-17 87-210,-6 562 2899,5-732-2694,6 0 0,6 0-1,5 2 1,44-153 0,-59 371 302,-13 81-352,9-169-9,0 0 1,-1-1 0,1 1 0,0 0-1,0 0 1,0 0 0,0-1-1,1 1 1,-1 0 0,0 0 0,0 0-1,0-1 1,1 1 0,-1 0-1,0-1 1,1 1 0,-1 0 0,0 0-1,1-1 1,-1 1 0,1-1-1,0 2 1,12-8 154,10-27 254,24-66-90,-34 68-59,1 0 1,2 1-1,1 0 1,40-52-1,-56 82-245,-1 0-1,0 0 0,0-1 1,0 1-1,0 0 1,1 0-1,-1 0 0,0 0 1,0 0-1,0-1 1,1 1-1,-1 0 0,0 0 1,0 0-1,0 0 1,1 0-1,-1 0 1,0 0-1,0 0 0,1 0 1,-1 0-1,0 0 1,0 0-1,1 0 0,-1 0 1,0 0-1,0 0 1,0 0-1,1 0 0,-1 0 1,0 0-1,0 0 1,1 0-1,-1 1 0,0-1 1,0 0-1,0 0 1,0 0-1,1 0 0,-1 0 1,0 1-1,0-1 1,0 0-1,0 0 0,1 0 1,-1 1-1,0-1 1,0 0-1,0 0 0,0 0 1,0 1-1,0-1 1,0 0-1,0 0 0,0 1 1,0-1-1,0 0 1,0 0-1,0 0 0,0 1 1,0-1-1,4 30 473,-5 32-89,-6-1-303,-1 37-71,31-143-1035,22-61-5883,-4-2-3988,-18 42 1933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3.712"/>
    </inkml:context>
    <inkml:brush xml:id="br0">
      <inkml:brushProperty name="width" value="0.025" units="cm"/>
      <inkml:brushProperty name="height" value="0.025" units="cm"/>
    </inkml:brush>
  </inkml:definitions>
  <inkml:trace contextRef="#ctx0" brushRef="#br0">198 0 18930,'0'0'3993,"-5"9"-1158,1-3-2559,-45 74 2645,45-71-2798,-1 0 0,1 0 0,1 1 0,-1-1-1,2 1 1,-1-1 0,1 1 0,0 11-1,2-21-128,0 1 0,0-1-1,0 0 1,0 0-1,0 1 1,0-1-1,0 0 1,0 0-1,0 1 1,0-1 0,0 0-1,0 0 1,0 1-1,1-1 1,-1 0-1,0 0 1,0 0 0,0 1-1,0-1 1,0 0-1,1 0 1,-1 0-1,0 0 1,0 1-1,0-1 1,1 0 0,-1 0-1,0 0 1,0 0-1,1 0 1,-1 0-1,0 0 1,0 1-1,1-1 1,-1 0 0,0 0-1,0 0 1,1 0-1,-1 0 1,1 0-1,14-5-106,12-11-102,2-7-283,35-25-428,-60 45 922,1 1-1,0-1 0,0 1 1,1 0-1,-1 0 1,0 0-1,1 1 1,-1-1-1,1 1 0,-1 1 1,8-1-1,-12 1 65,0 1 0,0 0 0,0-1 0,1 1 0,-1 0 0,0 0 0,0-1 0,-1 1 0,1 0 0,0 0 0,0 0 0,0 0 0,-1 0 0,1 1 0,0-1 0,-1 0 0,1 0 0,-1 0 0,1 0 0,-1 1 0,0-1 0,1 0 0,-1 1 0,0-1 0,0 0 0,0 0 0,0 1 0,0-1 0,0 0 0,-1 2 0,-3 45 728,-2-26-664,-2 0 0,0-1 0,-2 0 0,0 0 1,-1-1-1,-2-1 0,1 0 0,-2 0 0,-1-1 0,0-1 0,-19 16 0,26-26-737,0-1-1,0 0 0,0 0 1,0-1-1,-1 0 0,-15 6 1,-31 3-9196,3-11-8213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4.084"/>
    </inkml:context>
    <inkml:brush xml:id="br0">
      <inkml:brushProperty name="width" value="0.025" units="cm"/>
      <inkml:brushProperty name="height" value="0.025" units="cm"/>
    </inkml:brush>
  </inkml:definitions>
  <inkml:trace contextRef="#ctx0" brushRef="#br0">1 291 21428,'0'0'2883,"15"-53"-1538,23 22-31,13-5-482,16-8-736,3 1-960,-1 1-4069,-7 1-9513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4.584"/>
    </inkml:context>
    <inkml:brush xml:id="br0">
      <inkml:brushProperty name="width" value="0.025" units="cm"/>
      <inkml:brushProperty name="height" value="0.025" units="cm"/>
    </inkml:brush>
  </inkml:definitions>
  <inkml:trace contextRef="#ctx0" brushRef="#br0">0 107 16688,'0'0'11242,"98"-17"-11370,-47-10-2274,-5-4-2595,-13-1-5733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5.713"/>
    </inkml:context>
    <inkml:brush xml:id="br0">
      <inkml:brushProperty name="width" value="0.025" units="cm"/>
      <inkml:brushProperty name="height" value="0.025" units="cm"/>
    </inkml:brush>
  </inkml:definitions>
  <inkml:trace contextRef="#ctx0" brushRef="#br0">9 641 19827,'-2'-9'1420,"-1"-5"-1077,1 0 1,1 0-1,0 0 1,1 0-1,1 0 0,0 0 1,5-23-1,-4 27-194,1 0 1,0 0-1,0 0 0,1 1 0,0-1 0,1 1 1,0 0-1,0 0 0,1 1 0,0-1 0,1 1 1,7-7-1,-13 14-153,0 0 0,0-1 0,0 1 0,0 0 0,0 0 0,0 0 0,1 0 0,-1 0 0,0 0 0,0 1 0,1-1 0,-1 0 0,0 1 0,1-1 0,-1 0 0,1 1 0,-1 0 0,1-1 0,-1 1 0,1 0 0,-1 0 0,1 0 0,-1 0 0,1 0 0,0 0 0,-1 0 0,1 1 0,-1-1 0,1 0 0,-1 1 0,0 0 0,1-1 0,-1 1 0,1 0 0,-1-1 0,0 1 0,0 0 0,1 0 0,-1 0 0,0 0 0,0 0 0,0 0 0,0 1 0,0-1 0,1 3 1,3 5 2,0 1 0,-1-1 1,-1 1-1,1 0 1,2 17-1,8 51 172,5 85 1,-12-83-317,18 79 0,-24-156 157,-1-1 0,0 1 0,1-1-1,-1 0 1,1 1 0,0-1 0,-1 0-1,1 1 1,1-1 0,-1 0 0,0 0-1,0 0 1,1 0 0,-1 0-1,1 0 1,0 0 0,3 3 0,-4-5 27,0 0 0,0 0 1,0 0-1,0-1 0,0 1 1,0 0-1,0 0 0,1-1 1,-1 1-1,0 0 0,-1-1 1,1 1-1,0-1 0,0 1 1,0-1-1,0 0 0,0 1 0,0-1 1,-1 0-1,1 0 0,0 1 1,0-1-1,-1 0 0,1 0 1,-1 0-1,2-2 0,6-11 564,0-1 0,-1-1-1,8-23 1,4-21-215,-3-1 0,-2 0 0,-3-1 0,-3 0 0,0-98-1,-7 152-373,-4-36 94,2 42-100,1 1 0,0-1 1,-1 0-1,1 1 1,-1-1-1,0 0 1,1 1-1,-1-1 1,0 1-1,0-1 1,0 1-1,0-1 1,0 1-1,0 0 1,-1-1-1,1 1 1,0 0-1,-1 0 0,1 0 1,-3-1-1,3 1-9,1 1-1,-1 0 0,0 0 0,1 0 0,-1 0 0,1 0 0,-1 0 1,0 0-1,1 0 0,-1 0 0,1 0 0,-1 0 0,0 0 0,1 0 1,-1 1-1,1-1 0,-1 0 0,1 0 0,-1 1 0,1-1 0,-1 0 1,1 1-1,-1-1 0,1 0 0,-1 1 0,1-1 0,-1 1 0,1-1 1,0 1-1,-1-1 0,1 1 0,0-1 0,0 1 0,-1-1 1,1 1-1,0-1 0,0 1 0,0-1 0,-1 1 0,1 0 0,0 0 1,-4 27-117,4-27 116,0 3-13,-1 11-16,0 1 0,1 0 0,1-1 0,4 19 0,-5-32 23,0 0-1,0 0 1,1 1 0,-1-1 0,1 0-1,-1 0 1,1 0 0,0 0-1,0 0 1,0 0 0,0 0-1,0 0 1,0 0 0,1-1 0,-1 1-1,0 0 1,1-1 0,0 1-1,-1-1 1,1 0 0,0 1-1,0-1 1,-1 0 0,1 0 0,0 0-1,0 0 1,0 0 0,1-1-1,-1 1 1,0-1 0,0 1-1,0-1 1,0 0 0,1 0 0,-1 0-1,0 0 1,0 0 0,0 0-1,4-1 1,1-2 13,-1 0 0,0 0 0,0 0 0,-1 0 1,1-1-1,-1 0 0,0 0 0,0-1 0,0 0 0,0 1 0,-1-2 0,0 1 0,0 0 0,0-1 0,5-10 1,7-14 171,20-55 0,-35 80-165,7-14 38,-2-2-1,0 1 1,-1-1-1,-1 0 0,-1 0 1,-1 0-1,-2-39 1,0 60-47,0-1 0,0 1 0,1-1 0,-1 1 0,0-1 0,0 1 0,0 0 1,0-1-1,-1 1 0,1-1 0,0 1 0,0 0 0,0-1 0,0 1 0,0-1 1,0 1-1,-1 0 0,1-1 0,0 1 0,0 0 0,0-1 0,-1 1 1,1 0-1,0-1 0,-1 1 0,1 0 0,0-1 0,-1 1 0,1 0 0,0 0 1,-1 0-1,1-1 0,0 1 0,-1 0 0,1 0 0,-1 0 0,1 0 0,-1 0 1,1 0-1,0 0 0,-1 0 0,1 0 0,-1 0 0,1 0 0,0 0 1,-1 0-1,1 0 0,-1 0 0,0 0 0,-17 16-53,6 8 23,1 0 0,1 2 0,0-1-1,2 1 1,2 0 0,-5 31 0,0-8 14,-12 65 88,25-109-155,4-13 32,-4 6 43,52-80 65,-28 40 3,36-43 1,-59 81-70,0 0 0,1 1 0,0-1 0,0 1 0,0 0 0,0 0 0,0 0 0,6-2 0,-9 4 5,0 1-1,1-1 1,-1 1-1,0-1 1,0 1-1,1 0 1,-1 0-1,0-1 1,0 1-1,1 0 1,-1 0-1,0 0 1,1 1-1,-1-1 1,0 0-1,1 0 1,-1 1-1,0-1 1,0 1 0,0-1-1,1 1 1,-1-1-1,0 1 1,0 0-1,0 0 1,0-1-1,0 1 1,0 0-1,0 0 1,0 0-1,-1 0 1,1 0-1,0 0 1,0 0-1,0 2 1,8 19 36,0 0-1,-2 0 1,0 0 0,-2 1 0,0 0 0,1 27-1,0-11 22,4-130 232,-8 56-288,0-9 0,-7-80 0,-2 92 0,6 31 0,1 0 0,-1 0 0,1 0 0,-1 0 0,1 0 0,-1 0 0,0 0 0,0 0 0,1 0 0,-1 0 0,0 0 0,0 1 0,0-1 0,0 0 0,0 1 0,0-1 0,0 1 0,0-1 0,0 1 0,0-1 0,0 1 0,0 0 0,0-1 0,-1 1 0,1 0 0,-1 0 0,3-3-13,0 1 0,0-1 0,0 1 0,1-1 1,-1 1-1,1 0 0,0-1 0,0 1 0,0 0 0,0 0 0,2-2 0,53-36-4685,-5 3-3496,-23 14 934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6.213"/>
    </inkml:context>
    <inkml:brush xml:id="br0">
      <inkml:brushProperty name="width" value="0.025" units="cm"/>
      <inkml:brushProperty name="height" value="0.025" units="cm"/>
    </inkml:brush>
  </inkml:definitions>
  <inkml:trace contextRef="#ctx0" brushRef="#br0">87 136 14990,'0'0'10116,"-10"9"-9059,4-4-996,0 0-1,1 1 1,-1 0-1,1 0 0,0 0 1,1 1-1,-1 0 1,1 0-1,1 0 0,-1 0 1,1 1-1,1-1 1,-1 1-1,1 0 0,-2 15 1,2-9 11,-1-1-57,1 1-1,1 0 1,0-1-1,0 1 1,1 0-1,1-1 1,1 1-1,3 16 1,-5-29-22,0 0 1,1-1 0,-1 1 0,1 0 0,-1 0 0,1 0 0,-1 0 0,1 0 0,-1-1 0,1 1-1,0 0 1,-1-1 0,1 1 0,0 0 0,0-1 0,0 1 0,-1-1 0,1 1 0,0-1-1,0 1 1,0-1 0,0 0 0,0 1 0,0-1 0,0 0 0,0 0 0,0 0 0,0 0 0,0 0-1,0 0 1,0 0 0,0 0 0,0 0 0,-1 0 0,1 0 0,0-1 0,0 1 0,0 0 0,0-1-1,0 1 1,0-1 0,0 1 0,1-2 0,2 0 14,0-1 1,-1 0-1,1 0 1,-1 0-1,0 0 1,1-1-1,-1 1 1,2-5-1,8-15 245,-2-1-1,-1 0 0,-1-1 0,-1 0 1,-2 0-1,6-35 0,-8 39-181,-2 19-135,0 7 33,2 18 36,2 31 58,-6-34-58,0-15-5,-1 1 0,1 0 0,0 0 0,0 0 0,1-1 0,0 1 0,0 0 0,0-1 0,1 1 0,-1 0 0,6 9 0,-7-15 5,1 0-1,0 0 0,-1 0 1,1 0-1,0 0 0,-1 0 1,1 0-1,0 0 0,-1 0 1,1 0-1,0 0 0,-1 0 1,1 0-1,0-1 0,-1 1 0,1 0 1,-1 0-1,1-1 0,-1 1 1,1 0-1,0-1 0,-1 1 1,1-1-1,-1 1 0,0-1 1,1 1-1,-1-1 0,1 1 1,-1-1-1,0 1 0,1-1 1,-1 0-1,0 1 0,1-2 1,15-24 213,-15 23-177,37-72 312,-24 46-174,1 0 1,1 1-1,1 1 0,28-34 1,-44 60-179,-1 0 0,1 0 0,-1 1 0,1-1 0,-1 0-1,1 1 1,0-1 0,-1 0 0,1 1 0,0-1 0,0 1 0,-1-1 0,1 1 0,0-1 0,0 1 0,0-1 0,0 1 0,-1 0 0,1 0 0,0 0 0,0-1 0,0 1 0,0 0 0,0 0 0,0 0 0,0 0 0,0 0 0,1 1 0,-1 0 11,0 0 0,0 0 1,0 0-1,0 0 0,0 0 0,0 0 0,-1 0 1,1 1-1,0-1 0,-1 0 0,1 1 1,-1-1-1,1 0 0,-1 1 0,0-1 0,1 3 1,2 69 395,-3-62-406,-1 19 46,0-21-41,0 0 0,1 0-1,0 0 1,1-1 0,0 1 0,2 9 0,-3-18-5,1 0 0,-1 0-1,0 0 1,0 0 0,0 0 0,0 0 0,1 1 0,-1-1 0,0 0 0,0 0 0,0 0 0,1 0 0,-1 0 0,0 0 0,0 0 0,1 0 0,-1 0-1,0 0 1,0 0 0,0 0 0,1 0 0,-1 0 0,0 0 0,0 0 0,0-1 0,1 1 0,-1 0 0,0 0 0,0 0 0,0 0 0,0 0 0,1 0-1,-1 0 1,0-1 0,0 1 0,0 0 0,0 0 0,0 0 0,1 0 0,-1-1 0,0 1 0,0 0 0,0 0 0,0 0 0,0-1 0,0 1 0,0 0-1,0 0 1,0-1 0,0 1 0,0 0 0,0 0 0,0 0 0,0-1 0,0 1 0,0 0 0,0-1 0,21-54 176,5-13-2392,10 1-5114,-14 35 1018,0 2-1895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078"/>
    </inkml:context>
    <inkml:brush xml:id="br0">
      <inkml:brushProperty name="width" value="0.025" units="cm"/>
      <inkml:brushProperty name="height" value="0.025" units="cm"/>
    </inkml:brush>
  </inkml:definitions>
  <inkml:trace contextRef="#ctx0" brushRef="#br0">5 481 14542,'0'0'4260,"-1"11"-4153,-2 54 1654,3-65-1732,0 1 1,0-1-1,0 0 0,0 0 0,0 0 1,0 0-1,0 0 0,0 0 0,0 1 1,0-1-1,0 0 0,0 0 0,0 0 0,0 0 1,0 0-1,0 0 0,0 1 0,0-1 1,0 0-1,0 0 0,0 0 0,0 0 1,0 0-1,0 0 0,0 0 0,0 0 0,0 1 1,0-1-1,1 0 0,-1 0 0,0 0 1,0 0-1,0 0 0,0 0 0,0 0 1,0 0-1,0 0 0,0 0 0,1 0 0,-1 0 1,0 0-1,0 0 0,0 1 0,0-1 1,0 0-1,0 0 0,1 0 0,-1 0 1,0 0-1,0 0 0,0-1 0,0 1 0,0 0 1,0 0-1,1 0 0,-1 0 0,0 0 1,0 0-1,0 0 0,0 0 0,0 0 1,0 0-1,0 0 0,0 0 0,1 0 1,-1-1-1,9-10 959,7-17-54,13-44 424,-4-2 0,-3 0 0,-3-2 1,14-116-1,-49 300-1076,-17 167-324,32-273 38,1 0 1,0 0-1,-1-1 1,1 1-1,0 0 1,0 0-1,1-1 1,-1 1-1,0 0 1,1-1-1,-1 1 1,1 0-1,-1 0 1,1-1-1,0 1 1,-1-1-1,1 1 1,0-1-1,0 1 1,0-1-1,0 1 1,1-1-1,-1 0 1,0 0-1,2 2 1,-1-3 3,0 0 0,0 0 1,-1-1-1,1 1 0,0 0 0,0 0 1,0-1-1,0 1 0,-1-1 0,1 0 1,0 0-1,-1 1 0,1-1 0,0 0 0,-1 0 1,1 0-1,-1-1 0,0 1 0,1 0 1,-1-1-1,0 1 0,0 0 0,2-4 0,13-14 27,-1-1 0,-1-1 0,-2 0 0,13-27-1,36-97-45,-38 88 17,5-15 2,-28 72-1,1 0 0,-1 0 1,0 0-1,0 0 1,0 0-1,0 1 1,0-1-1,0 0 0,0 0 1,1 0-1,-1 0 1,0 0-1,0 0 0,0 0 1,0 0-1,0 1 1,1-1-1,-1 0 1,0 0-1,0 0 0,0 0 1,0 0-1,1 0 1,-1 0-1,0 0 1,0 0-1,0 0 0,0 0 1,1 0-1,-1 0 1,0 0-1,0 0 0,0 0 1,0 0-1,1-1 1,-1 1-1,0 0 1,0 0-1,0 0 0,0 0 1,0 0-1,1 0 1,-1 0-1,0 0 1,0-1-1,0 1 0,1 18-19,-5 27 69,-12 55 0,8-57 25,-4 67-1,12-101-43,1 47-14,-1-55-15,1 0 0,-1-1-1,0 1 1,0 0 0,0 0 0,1 0 0,-1 0 0,1 0 0,-1-1 0,0 1 0,1 0-1,-1 0 1,1-1 0,0 1 0,-1 0 0,1-1 0,-1 1 0,1-1 0,0 1-1,0 0 1,0-1 3,0 0 0,0 0-1,1 0 1,-1 0 0,0 0-1,0 0 1,0-1-1,0 1 1,0 0 0,0 0-1,0-1 1,0 1 0,0-1-1,-1 1 1,1-1-1,0 1 1,0-1 0,0 1-1,0-1 1,-1 0 0,2-1-1,12-14 72,-1 0-1,0-1 0,-2 0 1,0-1-1,-1 0 0,10-23 1,3-5-3,96-154-729,-118 198 617,0 1 1,0-1-1,0 0 0,1 1 0,-1-1 0,0 1 0,1-1 1,-1 1-1,1 0 0,-1 0 0,1-1 0,0 1 0,-1 0 1,5-1-1,-6 2 32,1 0 0,-1 1 0,1-1 0,-1 0 0,1 0 0,-1 0 0,1 1 0,-1-1 0,1 0 0,-1 1 0,1-1 0,-1 1 0,0-1 0,1 0 0,-1 1-1,0-1 1,1 1 0,-1-1 0,0 1 0,1-1 0,-1 1 0,0-1 0,0 1 0,0-1 0,1 1 0,-1-1 0,0 1 0,0 0 0,0-1 0,0 1 0,0 0 0,-1 66 0,0-54 16,-5 35 9,3-33 1,1 0 1,1 0-1,1-1 1,0 1 0,3 24-1,-2-36-17,0 1 0,1-1 0,-1 1-1,1-1 1,0 0 0,0 0 0,0 0 0,1 0 0,-1 0-1,1-1 1,-1 1 0,6 4 0,43 27-69,-29-20-83,-13-8 143,-1 0 0,1 1 0,-1-1 0,0 2 0,0-1-1,-1 1 1,0 1 0,-1-1 0,0 1 0,0 0 0,0 0 0,-2 1 0,1 0 0,-1 0 0,0 0 0,-1 0 0,0 0-1,-1 1 1,0-1 0,-1 1 0,0 0 0,0-1 0,-2 1 0,1 0 0,-1 0 0,0-1 0,-1 1 0,-1-1 0,1 1-1,-2-1 1,1 0 0,-2 0 0,1 0 0,-10 14 0,7-12 297,-2 1 1,0-1-1,-17 18 0,24-28-251,0 1-1,0-1 1,0 0 0,0 0-1,-1 0 1,1 0 0,-1 0-1,0 0 1,1-1-1,-1 1 1,0-1 0,0 0-1,0 0 1,0 0 0,0 0-1,0 0 1,0-1 0,0 0-1,-1 1 1,1-1-1,0 0 1,0 0 0,0-1-1,-4 0 1,5 0-38,0-1 0,0 0 0,-1 1 0,2-1 0,-1 0 0,0 0 0,0 0 0,1-1 0,-1 1 0,1 0 0,-1 0 0,1-1 0,0 1 0,0-1 0,0 1 0,1-1 0,-1 0 0,0 1 0,1-1 0,0 0 0,0-3 0,-2-65 0,2 61 0,2-26 4,2-1 0,2 2-1,1-1 1,2 1 0,15-38 0,78-170-63,-71 176-1,-14 24-1308,-10 15-2864,-6 0-4582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410"/>
    </inkml:context>
    <inkml:brush xml:id="br0">
      <inkml:brushProperty name="width" value="0.025" units="cm"/>
      <inkml:brushProperty name="height" value="0.025" units="cm"/>
    </inkml:brush>
  </inkml:definitions>
  <inkml:trace contextRef="#ctx0" brushRef="#br0">1 1 23446,'0'0'6150,"3"94"-4420,2-30-449,-1 10-1121,4 1-160,5 0 0,4-3 0,0-8-1602,-6-3-4483,-1-3-8201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771"/>
    </inkml:context>
    <inkml:brush xml:id="br0">
      <inkml:brushProperty name="width" value="0.025" units="cm"/>
      <inkml:brushProperty name="height" value="0.025" units="cm"/>
    </inkml:brush>
  </inkml:definitions>
  <inkml:trace contextRef="#ctx0" brushRef="#br0">1 79 29820,'0'0'2947,"10"-50"-7463,-10 21-5958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7.377"/>
    </inkml:context>
    <inkml:brush xml:id="br0">
      <inkml:brushProperty name="width" value="0.025" units="cm"/>
      <inkml:brushProperty name="height" value="0.025" units="cm"/>
    </inkml:brush>
  </inkml:definitions>
  <inkml:trace contextRef="#ctx0" brushRef="#br0">1 4 22261,'0'0'2477,"0"10"-1180,-1 4-909,3 35 538,-1-48-913,0 1 1,0-1-1,0 0 1,0 0 0,0 0-1,0 0 1,0 0-1,0-1 1,0 1 0,1 0-1,-1 0 1,0-1 0,1 1-1,-1-1 1,0 1-1,1-1 1,-1 0 0,1 1-1,-1-1 1,0 0-1,1 0 1,-1 0 0,1 0-1,-1 0 1,1 0 0,-1-1-1,2 1 1,44-7-75,-34 2-52,0-1 0,-1 0-1,0 0 1,1-1 0,-2-1 0,1 0 0,-1 0-1,-1-1 1,11-11 0,-28 31 117,0 1 0,0 0 0,2 0 1,-1 1-1,2 0 0,0 0 0,0 0 0,1 0 0,1 0 0,0 1 0,1-1 0,0 19 0,1-30-201,0-1 0,0 0-1,0 1 1,0-1 0,0 0-1,0 1 1,1-1 0,-1 0-1,0 0 1,1 1 0,-1-1-1,1 0 1,-1 0 0,1 0-1,0 1 1,-1-1 0,1 0-1,0 0 1,0 0 0,0 0-1,0 0 1,0-1 0,0 1-1,0 0 1,0 0 0,0-1-1,0 1 1,0 0 0,2 0-1,16 0-6891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0.494"/>
    </inkml:context>
    <inkml:brush xml:id="br0">
      <inkml:brushProperty name="width" value="0.025" units="cm"/>
      <inkml:brushProperty name="height" value="0.025" units="cm"/>
    </inkml:brush>
  </inkml:definitions>
  <inkml:trace contextRef="#ctx0" brushRef="#br0">1 3494 8584,'0'0'-208,"6"9"21,-2-3 349,0-1 0,-1 0 1,2 0-1,-1 0 0,0 0 0,1-1 0,0 0 1,0 0-1,1 0 0,-1 0 0,1-1 0,-1 0 0,1 0 1,0-1-1,0 0 0,0 0 0,1 0 0,-1 0 1,0-1-1,11 0 0,24 0 167,0-3 0,0-1 0,0-2 0,45-12 0,160-53-1641,-156 41 1118,247-68 174,403-138 1022,662-369 1689,-132 18-1597,215-80-1030,-742 264 668,-98 49 228,-231 133-1529,-9-15-4568,-322 184 1683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6.068"/>
    </inkml:context>
    <inkml:brush xml:id="br0">
      <inkml:brushProperty name="width" value="0.025" units="cm"/>
      <inkml:brushProperty name="height" value="0.025" units="cm"/>
    </inkml:brush>
  </inkml:definitions>
  <inkml:trace contextRef="#ctx0" brushRef="#br0">130 92 4965,'0'0'1057,"8"-28"208,-13 26-1063,0 0 1,-1 1-1,1 0 0,0 0 0,-1 1 1,1-1-1,-1 1 0,1 0 1,-1 1-1,-7 1 0,-4-1 2084,-16-8 1109,32 6-3247,0 1 1,0-1-1,0 1 1,-1-1-1,1 1 0,0-1 1,0 1-1,0-1 1,0 0-1,0 0 0,1 0 1,-1 1-1,0-1 1,0 0-1,0 0 1,1 0-1,-1 0 0,0 0 1,1-1-1,-1 1 1,1 0-1,0 0 0,-1 0 1,1-3-1,0 4 130,38 0-203,66 0 15,151-18 1,-65 8 43,-585 27 1814,590-17-4180,-63 1-341,-91-1 1455,-16-1 290,0 1-1,32 4 1,-58-4 839,1 1-1,0-1 0,-1 0 1,1 0-1,0 0 1,0 1-1,-1-1 1,1 0-1,0 0 0,0 1 1,-1-1-1,1 0 1,0 1-1,0-1 1,0 0-1,0 1 0,-1-1 1,1 0-1,0 1 1,0-1-1,0 0 1,0 1-1,0-1 1,0 1-1,0-1 0,0 0 1,0 1-1,0-1 1,0 0-1,0 1 1,0-1-1,0 0 0,1 1 1,-1-1-1,0 0 1,0 1-1,0-1 1,0 0-1,1 1 1,-1-1-1,0 0 0,0 0 1,1 1-1,-1-1 1,0 0-1,1 0 1,-1 1-1,0-1 0,0 0 1,1 0-1,-1 0 1,0 0-1,1 1 1,-1-1-1,0 0 1,1 0-1,-1 0 0,1 0 1,-1 0-1,0 0 1,1 0-1,-1 0 1,1 0-1,-27 14 1052,-91 33 688,60-22-2390,0-3-1,-83 21 1,70-32-4197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11.083"/>
    </inkml:context>
    <inkml:brush xml:id="br0">
      <inkml:brushProperty name="width" value="0.025" units="cm"/>
      <inkml:brushProperty name="height" value="0.025" units="cm"/>
    </inkml:brush>
  </inkml:definitions>
  <inkml:trace contextRef="#ctx0" brushRef="#br0">57 2517 6342,'0'0'2263,"-9"-2"-1953,0 0 293,5 2-310,0-1-1,1 1 1,-1-1-1,1 0 1,-1 0-1,1 0 1,0-1 0,-1 1-1,-2-3 1,9 4 3393,37 17-3203,-34-13-434,1-1 1,0-1-1,0 1 0,0-1 1,0 0-1,0-1 0,0 0 1,0 0-1,1 0 0,-1-1 0,0 0 1,0 0-1,1-1 0,-1 0 1,13-4-1,7-3 215,-1-2 1,-1-1-1,25-14 0,-27 13-216,1 1 1,43-15-1,-2 12-35,-42 10 135,-1-1-1,0-1 1,31-13 0,-41 15 66,0 0 1,0 0-1,0 1 1,21-2-1,-22 3-220,0 1 0,0-2 0,0 1 0,0-1 0,0-1 0,12-6 0,29-19 6,-38 19 63,0 2 0,0 0 0,1 0 1,0 1-1,0 1 0,1 1 0,0 0 0,0 1 0,0 1 1,0 0-1,18 0 0,-10 2-46,1-1 0,-1-1 1,-1-1-1,1-1 0,0-2 1,23-8-1,134-67 156,11-4-77,-118 57 61,100-56 1,-61 28-36,-78 38-11,0-1 0,-2-2 0,51-43 0,86-92 202,-71 62-285,250-247 42,-255 238 311,120-171 1,-162 197-327,-9 11-21,3 2 1,3 2-1,60-59 0,-19 33 51,82-106 1,-161 184-6,-9 8-4,1 0-1,0 0 1,-1 1-1,0-1 1,0-1-1,1 1 0,-2 0 1,1 0-1,0-1 1,-1 1-1,1-1 1,-1 1-1,1-8 1,-2 11-236,26-2-6946,-13 1 5772,3-5-2472,-1-4-3252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5.037"/>
    </inkml:context>
    <inkml:brush xml:id="br0">
      <inkml:brushProperty name="width" value="0.025" units="cm"/>
      <inkml:brushProperty name="height" value="0.025" units="cm"/>
    </inkml:brush>
  </inkml:definitions>
  <inkml:trace contextRef="#ctx0" brushRef="#br0">22 148 9001,'-1'1'354,"0"-1"0,0 0 0,1 0 1,-1 0-1,0 1 0,0-1 1,0 0-1,1 0 0,-1 0 1,0 0-1,0 0 0,1 0 0,-1-1 1,0 1-1,0 0 0,0 0 1,1 0-1,-1-1 0,0 1 1,0 0-1,1-1 0,-1 1 1,0-1-1,1 1 0,-1-1 0,0 0 1,21-8 1834,41-7-2045,-13 7 87,91-31 0,-4 0-5,-103 34-274,0 2 0,1 1 0,35 1 0,-68 2 315,-3-1-138,-1-1-1,1 0 1,-1 1-1,1 0 1,-1 0-1,0 0 1,1 0 0,-1 0-1,0 1 1,-6 0-1,9 0-79,-67-3 132,-1 3 1,1 3-1,0 3 1,-85 19-1,116-13-329,24-1 8,13-11 136,0 1 0,0-1 0,0 1 0,0-1 0,0 1-1,1-1 1,-1 0 0,0 1 0,0-1 0,0 1 0,0-1 0,1 0 0,-1 1-1,0-1 1,0 1 0,1-1 0,-1 0 0,0 1 0,1-1 0,-1 0 0,0 0 0,1 1-1,-1-1 1,0 0 0,1 0 0,-1 1 0,1-1 0,-1 0 0,1 0 0,-1 0 0,0 0-1,1 0 1,-1 0 0,2 1 0,19 3-28,0 0 0,0-1 0,1-1 0,-1 0 0,1-2-1,32-4 1,-33 3 38,18-3-62,0-2 0,0-2 0,-1-1 0,-1-2 0,44-19 0,-105 41-190,1 1 1,-33 23-1,-14 8 353,64-40-126,-148 71 832,136-66-636,-1-2-1,0 0 0,-1-2 1,1 0-1,-1-1 0,-30 1 0,49-4-170,0 1 0,0-1 0,-1 0-1,1 0 1,0 0 0,0 0 0,0 0-1,-1 0 1,1 0 0,0 0 0,0-1-1,0 1 1,0 0 0,0-1 0,-1 1-1,1-1 1,0 1 0,0-1-1,0 0 1,0 1 0,0-1 0,0 0-1,1 0 1,-1 1 0,0-1 0,0 0-1,0 0 1,1 0 0,-1 0 0,1 0-1,-1 0 1,1 0 0,-1 0 0,1-1-1,-1 1 1,1 0 0,0 0 0,0 0-1,-1-2 1,2 2-64,0 1 0,0-1 1,0 0-1,0 1 0,0 0 0,0-1 0,1 1 1,-1 0-1,0-1 0,0 1 0,0 0 1,0 0-1,0 0 0,1 0 0,-1 0 0,0 0 1,0 0-1,2 1 0,1-1-269,68 0-6053,-25-3-1168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7.361"/>
    </inkml:context>
    <inkml:brush xml:id="br0">
      <inkml:brushProperty name="width" value="0.025" units="cm"/>
      <inkml:brushProperty name="height" value="0.025" units="cm"/>
    </inkml:brush>
  </inkml:definitions>
  <inkml:trace contextRef="#ctx0" brushRef="#br0">202 320 3683,'-77'-162'2696,"65"140"-1570,-2 0 1,0 1-1,-1 0 1,-35-36-1,31 42 846,22 26-839,27 31-181,-28-40-893,183 273 1650,30 38-919,-206-302-736,-6-5-40,1-1 0,0 1 1,1-1-1,0 0 0,0 0 0,0 0 0,0-1 0,12 8 0,-17-13-12,0 1 0,1 0 0,-1-1 1,0 1-1,1-1 0,-1 1 0,0-1 0,0 1 0,0-1 0,1 1 0,-1-1 0,0 1 0,0-1 1,0 1-1,0-1 0,0 1 0,0-1 0,0 1 0,0-1 0,0 1 0,0-1 0,0 1 0,0-1 0,0 1 1,-1 0-1,1-1 0,0 0 0,-6-13 32,-1-1 0,0 2 0,-1-1 1,0 1-1,-13-15 0,-8-14 17,0-4-61,-243-351-311,265 387 333,-36-39-17,41 47 13,0-1 1,-1 1-1,0 0 1,1-1-1,-1 1 0,0 0 1,0 1-1,0-1 1,0 0-1,0 1 1,-1 0-1,1 0 1,0 0-1,-5-1 1,7 4-17,1-1 0,0 1 0,0 0 0,0-1 0,0 1 0,0 0 0,0-1 0,0 1-1,0 0 1,0-1 0,1 1 0,-1-1 0,1 1 0,-1 0 0,1-1 0,0 1 0,1 1 0,90 140 4,-13-24 67,-29-28-11,-29-49 12,1-1-1,3-2 0,1 0 0,51 58 0,-50-77-3933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42.788"/>
    </inkml:context>
    <inkml:brush xml:id="br0">
      <inkml:brushProperty name="width" value="0.025" units="cm"/>
      <inkml:brushProperty name="height" value="0.025" units="cm"/>
    </inkml:brush>
  </inkml:definitions>
  <inkml:trace contextRef="#ctx0" brushRef="#br0">6326 402 7399,'0'0'7821,"-2"-3"-4615,-7-13-1325,5 13-1788,-2-1-1,1 1 1,0 0 0,-1 0-1,1 0 1,-1 1-1,0 0 1,0 0 0,-11-2-1,-65-6 524,38 5 58,-179-29-178,-177-23-453,-537-63 1206,565 66-488,-406-7-1,-380 48-745,1048 14 35,-647 37-27,590-18-11,1 8 0,-243 73-1,348-81 92,2 2-1,0 3 1,-55 33-1,79-37-86,2 1 0,0 2 1,1 1-1,2 1 0,-52 58 0,68-67-104,0 0-1,1 0 0,1 1 0,1 1 0,1 0 0,-11 25 0,19-37 105,-1 0 0,1 1-1,1-1 1,-1 1 0,1-1-1,0 1 1,1-1 0,0 1-1,0 0 1,1-1 0,0 1-1,0-1 1,1 1 0,0-1-1,0 1 1,0-1 0,1 0-1,0 0 1,1 0-1,0-1 1,5 8 0,9 10 1,2-2 1,1 0-1,1-1 1,0-1-1,2-1 1,0-1-1,1-1 1,0-1-1,2-1 1,0-2-1,0 0 1,1-2 0,46 11-1,30 3 49,1-5-1,158 9 1,-146-18-54,320 23 12,1-19 1,470-44 0,155 2 15,-46 3-26,-195-48-327,-9-63 1079,-778 127-690,0-2-1,0-1 1,-1-1-1,0-2 1,48-28 0,-72 36-20,0 0 1,-1-1-1,1 0 1,-1 0-1,-1-1 1,1 0-1,-1-1 1,-1 0 0,0 0-1,0 0 1,-1-1-1,0 0 1,0-1-1,-1 1 1,-1-1 0,1 0-1,-2 0 1,0 0-1,0 0 1,-1-1-1,1-13 1,-3 19-42,0-1-1,-1 1 1,0 0-1,0 0 1,0-1-1,-1 1 1,0 0-1,0 0 1,0 1-1,-1-1 1,0 0-1,0 1 1,0-1-1,-1 1 1,1 0-1,-1 0 1,-1 1-1,1-1 1,-1 1-1,1 0 1,-10-6-1,-9-4-311,0 1-1,-1 1 0,-48-17 0,53 21-15,-110-39-2351,-26-9-2770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12.034"/>
    </inkml:context>
    <inkml:brush xml:id="br0">
      <inkml:brushProperty name="width" value="0.025" units="cm"/>
      <inkml:brushProperty name="height" value="0.025" units="cm"/>
    </inkml:brush>
  </inkml:definitions>
  <inkml:trace contextRef="#ctx0" brushRef="#br0">470 95 8680,'-465'8'13159,"460"-5"-11290,20 1-1401,26 3-386,909 17 1811,-669-25-1624,-224 1-229,623-6 238,-1-29-143,-331-1-74,526-27 12,-724 64 589,293 42 0,-388-35 833,-55-8-871,-25-9-469,18 7-843,-1-1 0,1 2 0,-1-1 0,0 1 0,0 0 0,0 1 0,-13 1 0,6-1-2083,-13 0-4088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50.102"/>
    </inkml:context>
    <inkml:brush xml:id="br0">
      <inkml:brushProperty name="width" value="0.025" units="cm"/>
      <inkml:brushProperty name="height" value="0.025" units="cm"/>
    </inkml:brush>
  </inkml:definitions>
  <inkml:trace contextRef="#ctx0" brushRef="#br0">1 17 8008,'0'0'896,"0"0"290,14-3-1154,5-2-289,15 3-800,5 0-416,-6-3-1890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25.790"/>
    </inkml:context>
    <inkml:brush xml:id="br0">
      <inkml:brushProperty name="width" value="0.025" units="cm"/>
      <inkml:brushProperty name="height" value="0.025" units="cm"/>
    </inkml:brush>
  </inkml:definitions>
  <inkml:trace contextRef="#ctx0" brushRef="#br0">74 124 10730,'0'0'7613,"9"-9"-5387,62-54 2193,-62 56-3955,1 0 1,0 0-1,0 1 1,0 1 0,1-1-1,0 2 1,16-5-1,-70 48 423,5-10-763,-55 46 703,84-67-672,0 1-1,1 0 1,0 1 0,0 0-1,1 0 1,0 1 0,-5 12-1,11-21-145,-1 0-1,1 0 0,0 0 0,0 1 0,1-1 1,-1 0-1,0 1 0,1-1 0,-1 1 1,1-1-1,0 0 0,0 1 0,0-1 0,0 1 1,0-1-1,1 1 0,-1-1 0,1 1 1,-1-1-1,1 0 0,0 1 0,0-1 0,0 0 1,0 0-1,0 0 0,1 0 0,-1 0 1,1 0-1,-1 0 0,1 0 0,0 0 0,0-1 1,0 1-1,0-1 0,0 1 0,0-1 0,0 0 1,0 0-1,0 0 0,1 0 0,-1 0 1,0 0-1,5 0 0,11 4 0,1-2-1,0 0 0,0-1 1,30-1-1,-31-1 5,37 2-381,48 1-1630,-36-8-5845,-45 0-105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33.195"/>
    </inkml:context>
    <inkml:brush xml:id="br0">
      <inkml:brushProperty name="width" value="0.025" units="cm"/>
      <inkml:brushProperty name="height" value="0.025" units="cm"/>
    </inkml:brush>
  </inkml:definitions>
  <inkml:trace contextRef="#ctx0" brushRef="#br0">0 64 16015,'0'0'1890,"54"-5"-1602,2-4 321,19 4 192,13-1-225,10 1-384,3-1-288,-4-4-2626,-10-7-4485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473"/>
    </inkml:context>
    <inkml:brush xml:id="br0">
      <inkml:brushProperty name="width" value="0.025" units="cm"/>
      <inkml:brushProperty name="height" value="0.025" units="cm"/>
    </inkml:brush>
  </inkml:definitions>
  <inkml:trace contextRef="#ctx0" brushRef="#br0">291 28 12940,'1'-1'290,"0"1"0,-1-1 0,1 1-1,0-1 1,-1 0 0,1 1 0,-1-1 0,1 1-1,-1-1 1,1 0 0,-1 0 0,0 1 0,1-1-1,-1 0 1,0 0 0,1 1 0,-1-1 0,0 0-1,0 0 1,0 1 0,0-1 0,0 0 0,0 0-1,0 0 1,0 0 0,0 1 0,0-2 0,-1 1-88,0 1 1,0-1 0,0 0-1,1 1 1,-1-1 0,0 1-1,0-1 1,0 1 0,0 0-1,0-1 1,0 1 0,0 0 0,0 0-1,0-1 1,0 1 0,0 0-1,-2 0 1,-50 7 1225,35-1-1264,0 1-1,1 0 1,0 2-1,0 0 0,1 0 1,0 2-1,-21 17 0,31-23-123,0 0 0,0 0 0,1 0-1,0 1 1,0 0 0,0 0-1,0 1 1,1-1 0,0 1-1,1 0 1,0 0 0,0 0 0,0 1-1,1-1 1,0 1 0,0-1-1,1 1 1,0 0 0,0-1-1,1 14 1,1-19-34,0 1 0,-1-1 0,1 1 0,0-1 0,1 1 0,-1-1 0,0 0 0,1 0 0,-1 1 0,1-1 0,0 0 0,0 0 0,-1-1 0,1 1 0,0 0 0,1-1 1,-1 1-1,0-1 0,0 0 0,1 1 0,-1-1 0,1 0 0,-1-1 0,1 1 0,-1 0 0,4 0 0,9 2 40,1-1-1,-1 0 1,19-1 0,-25-1-29,15 1-55,104-1-1425,-110-1-1412,0-2-1,27-5 1,-15-2-6280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7.836"/>
    </inkml:context>
    <inkml:brush xml:id="br0">
      <inkml:brushProperty name="width" value="0.025" units="cm"/>
      <inkml:brushProperty name="height" value="0.025" units="cm"/>
    </inkml:brush>
  </inkml:definitions>
  <inkml:trace contextRef="#ctx0" brushRef="#br0">0 63 16303,'0'0'3716,"76"7"-2403,-25-7-448,13 0 192,7 0-865,6-10-224,-5-6-1697,-9-3-2211,-11-5-8104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1.463"/>
    </inkml:context>
    <inkml:brush xml:id="br0">
      <inkml:brushProperty name="width" value="0.025" units="cm"/>
      <inkml:brushProperty name="height" value="0.025" units="cm"/>
    </inkml:brush>
  </inkml:definitions>
  <inkml:trace contextRef="#ctx0" brushRef="#br0">240 94 5157,'0'0'2984,"-2"-11"-2557,1 8-511,-10-41 309,11 42-124,-1 0 0,1 0 0,-1 0-1,1 0 1,-1 1 0,0-1 0,0 0 0,0 0 0,0 1 0,0-1-1,-1 0 1,1 1 0,0-1 0,-1 1 0,1 0 0,-1-1-1,1 1 1,-1 0 0,0 0 0,0 0 0,-3-2 0,4 4-49,0-1 1,0 0 0,0 0-1,0 0 1,0 0 0,0 1-1,0-1 1,0 1 0,0-1-1,0 1 1,0-1-1,0 1 1,0-1 0,0 1-1,0 0 1,0 0 0,0-1-1,1 1 1,-1 0 0,0 0-1,1 0 1,-1 0 0,1 0-1,-1 0 1,1 0 0,-1 0-1,1 0 1,-1 0 0,1 0-1,0 0 1,0 1-1,-6 41 601,5-35-535,-7 414-113,4-70-122,2 302-1970,6-416 1665,-43 446 1230,-1-40 952,42-386-1339,-17 535-1589,-28-459 3509,42-328-2339,1-6-6,0 1-163,0 1-1,0-1 0,-1 0 1,1 0-1,0 1 0,0-1 1,-1 0-1,1 0 1,-1 1-1,1-1 0,-1 0 1,0 0-1,1 0 0,-1 0 1,0 0-1,0 0 0,-1 2 1,-8 0-3538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7.913"/>
    </inkml:context>
    <inkml:brush xml:id="br0">
      <inkml:brushProperty name="width" value="0.025" units="cm"/>
      <inkml:brushProperty name="height" value="0.025" units="cm"/>
    </inkml:brush>
  </inkml:definitions>
  <inkml:trace contextRef="#ctx0" brushRef="#br0">74 206 5605,'0'0'4591,"-8"0"-1948,-48 0 1014,55 0-3587,1-1 0,-1 1 0,1 0 0,-1 0 0,1-1 0,-1 1 1,1 0-1,-1-1 0,1 1 0,-1 0 0,1-1 0,0 1 0,-1 0 1,1-1-1,0 1 0,-1-1 0,1 1 0,0-1 0,-1 1 0,1-1 1,0 1-1,0-1 0,0 1 0,0-1 0,-1 0 0,1 1 0,0-1 0,0 1 1,0-1-1,0 1 0,0-1 0,0 0 0,1 1 0,-1-1 0,0 1 1,0-1-1,0 1 0,0-1 0,1 1 0,-1-1 0,0 1 0,0-1 1,1 1-1,-1-1 0,0 1 0,1-1 0,14-27 344,-1 10-50,1 1 1,1 0 0,0 1 0,24-17-1,-32 27-317,0 0 0,0 0 0,0 1 0,1 0 0,0 0 0,0 1 0,1 0 0,-1 1 0,1 0 0,0 1 0,-1 0 0,11-1 0,-18 3-38,-1 0 0,0 0 0,0 1 0,0-1 0,0 1 0,0-1-1,0 1 1,0-1 0,0 1 0,0-1 0,0 1 0,0 0 0,0 0 0,-1-1 0,1 1 0,0 0-1,0 0 1,-1 0 0,1 0 0,-1 0 0,1 0 0,-1 0 0,1 0 0,-1 0 0,1 0 0,-1 0 0,0 0-1,0 0 1,1 1 0,-1-1 0,0 0 0,0 2 0,0 48 957,-1-35-550,1 4-38,-1-6-204,1-1 1,0 0-1,1 1 0,3 12 0,-3-23-151,-1 0 1,1 0-1,0-1 1,0 1-1,0-1 1,0 1-1,0-1 0,1 1 1,-1-1-1,1 0 1,-1 0-1,1 0 1,0 0-1,0 0 0,0 0 1,0 0-1,0 0 1,0-1-1,1 1 1,-1-1-1,0 0 0,1 1 1,-1-1-1,1 0 1,4 1-1,3-1 119,0-1 0,0 0 0,1 0 0,-1-1 0,0 0 0,0-1 0,0 0 0,0 0 0,0-1 0,0-1 0,-1 1 0,1-2 0,-1 1 0,0-1-1,-1-1 1,11-7 0,8-7 76,-1-1-1,0-2 1,35-41-1,-53 55-286,-7 8 26,-1 0-1,1 0 1,-1 0 0,1 0-1,-1 0 1,1 0 0,0 1-1,-1-1 1,1 0 0,0 0-1,0 1 1,0-1 0,0 1-1,0-1 1,0 1 0,-1-1-1,1 1 1,0-1-1,0 1 1,0 0 0,1 0-1,-1-1 1,0 1 0,0 0-1,0 0 1,0 0 0,0 0-1,0 0 1,0 0 0,0 1-1,0-1 1,0 0 0,0 0-1,0 1 1,0-1-1,0 1 1,0-1 0,0 1-1,0-1 1,0 1 0,0 0-1,23 3-4310,-7-7-1402,10-11-7793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37.728"/>
    </inkml:context>
    <inkml:brush xml:id="br0">
      <inkml:brushProperty name="width" value="0.025" units="cm"/>
      <inkml:brushProperty name="height" value="0.025" units="cm"/>
    </inkml:brush>
  </inkml:definitions>
  <inkml:trace contextRef="#ctx0" brushRef="#br0">41 55 9513,'0'0'-5,"-6"-8"-385,-21-22 758,19 13 2521,13 24-824,-3-4-2104,-1 0-1,1 0 0,0 0 1,0 0-1,0-1 0,0 1 1,0-1-1,1 1 0,-1-1 1,1 0-1,0 0 0,0 0 1,0 0-1,0 0 1,0-1-1,0 1 0,0-1 1,0 0-1,0 0 0,1 0 1,-1 0-1,0-1 0,6 1 1,12 1-276,1 0-1,35-3 1,-32 0 232,228-14 1535,22 1 432,-13 16-1429,499-19-328,-86 14 714,-457 10-897,183 34 45,-52-1 54,384-31-3,-496-10-11,23 23-44,-23 0 25,306-44 134,-62-1 192,-142 33-310,207-7-25,-512-4-82,-25 2-507,-1-1 0,1-1 0,0 1 0,0-2 0,13-2 0,-17-1-4248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40.428"/>
    </inkml:context>
    <inkml:brush xml:id="br0">
      <inkml:brushProperty name="width" value="0.025" units="cm"/>
      <inkml:brushProperty name="height" value="0.025" units="cm"/>
    </inkml:brush>
  </inkml:definitions>
  <inkml:trace contextRef="#ctx0" brushRef="#br0">1680 156 6502,'-13'-9'3107,"-27"-14"-1983,-1 1 0,-1 2-1,-85-27 1,78 36-1118,0 2 0,0 2 0,-1 2 0,0 3 0,0 2 0,0 2 0,0 2 0,0 2 0,-56 15 0,16 3 281,1 3 0,1 4 0,2 4 0,-83 47 0,129-60-73,0 0 0,1 3 0,1 1 0,-36 33 0,64-50-223,1 0 0,-1 1 0,2 0 0,-1 0 0,1 1-1,1 0 1,0 0 0,0 1 0,1 0 0,1 0 0,0 0 0,0 1-1,2 0 1,-1 0 0,2 0 0,-1 0 0,2 0 0,0 21 0,2-26-4,0 0 1,1-1 0,0 1 0,0-1-1,1 1 1,0-1 0,0 0 0,1 0-1,0 0 1,0-1 0,1 1-1,-1-1 1,1 0 0,1 0 0,-1-1-1,1 0 1,0 0 0,0 0 0,1 0-1,6 3 1,14 7 35,0-1 0,0-1 0,53 16 0,-4-7-8,1-4 1,0-2-1,1-5 0,91 3 1,317-18 356,389-25 663,-766 26-1001,154-25 0,-215 19-19,0-1-1,0-3 1,-2-2-1,0-1 1,68-36-1,-98 43-2,0-1 0,-1 0 0,0-1 0,-1 0 1,20-21-1,-31 28-5,1 0 0,-1 0 0,0-1 1,0 1-1,-1-1 0,1 1 1,-1-1-1,0 0 0,0 0 0,1-8 1,-2 10-8,-1 0 0,0 0 1,0-1-1,0 1 1,0 0-1,-1 0 0,1 0 1,-1 0-1,0 0 1,0 0-1,0-1 0,0 2 1,-1-1-1,1 0 1,-1 0-1,1 0 0,-1 1 1,-4-5-1,0 1-69,0 0-1,-1 0 0,0 1 1,0 0-1,0 0 1,-1 1-1,1 0 0,-12-5 1,-74-21-485,20 14 92,0 3 0,-122-7 0,-152 20-2983,157 12-100,10 8-1633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3.750"/>
    </inkml:context>
    <inkml:brush xml:id="br0">
      <inkml:brushProperty name="width" value="0.025" units="cm"/>
      <inkml:brushProperty name="height" value="0.025" units="cm"/>
    </inkml:brush>
  </inkml:definitions>
  <inkml:trace contextRef="#ctx0" brushRef="#br0">71 301 7527,'0'0'1068,"-4"10"1334,-5 8-162,-34 75 6054,40-85-6580,0 0 0,1 1 1,0-1-1,0 1 0,0 13 1,3-27-1608,0 0 0,0 1 1,0-1-1,1 1 0,0 0 1,0-1-1,4-7 0,3-5-15,27-63-92,2-3 0,-3-1 0,24-94 0,-77 362 0,9-122 0,1-16 0,2 0 0,2 0 0,2 1 0,2-1 0,6 49 0,-5-89 0,0 0 0,0-1 0,0 1 0,1 0 0,0-1 0,0 1 0,0-1 0,1 1 0,0-1 0,0 0 0,0 0 0,7 7 0,-6-59 0,-4 40-305,0-15-6912,-3 9-4383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4.233"/>
    </inkml:context>
    <inkml:brush xml:id="br0">
      <inkml:brushProperty name="width" value="0.025" units="cm"/>
      <inkml:brushProperty name="height" value="0.025" units="cm"/>
    </inkml:brush>
  </inkml:definitions>
  <inkml:trace contextRef="#ctx0" brushRef="#br0">0 489 19667,'0'0'12604,"12"-14"-12359,20-28-183,-2 0 0,46-88 0,-61 99-51,0 0-1,-2-1 1,-2-1 0,-1 0 0,12-67 0,-50 208-11,-2 64 0,8 2 0,0 211 0,22-377 34,0-1-157,0-1 0,0 1 0,0 0 0,-1-1 0,0 1 0,0-1 0,-4 10 0,1-12-6043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249"/>
    </inkml:context>
    <inkml:brush xml:id="br0">
      <inkml:brushProperty name="width" value="0.025" units="cm"/>
      <inkml:brushProperty name="height" value="0.025" units="cm"/>
    </inkml:brush>
  </inkml:definitions>
  <inkml:trace contextRef="#ctx0" brushRef="#br0">37 0 12684,'0'0'18369,"-1"11"-18166,-14 100 169,6-66-1860,-3 81-1,13-126 1236,-1 0 0,1 0-1,-1 0 1,1 0 0,-1 0-1,1-1 1,0 1 0,-1 0 0,1 0-1,-1 0 1,1-1 0,-1 1 0,0 0-1,1-1 1,-1 1 0,1 0-1,-1-1 1,1 1 0,-1-1 0,0 1-1,1-1 1,-1 1 0,0 0-1,1-1 1,-1 0 0,0 0 0,7-18-4808,0-10-2562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605"/>
    </inkml:context>
    <inkml:brush xml:id="br0">
      <inkml:brushProperty name="width" value="0.025" units="cm"/>
      <inkml:brushProperty name="height" value="0.025" units="cm"/>
    </inkml:brush>
  </inkml:definitions>
  <inkml:trace contextRef="#ctx0" brushRef="#br0">0 105 14189,'0'0'7437,"0"10"-4720,1 13-1816,1-1 0,1 0-1,0 0 1,2 0 0,1 0 0,8 22 0,-9-31-853,0-1 0,0 0-1,1 0 1,1-1 0,0 0 0,1 0 0,0-1 0,0 1 0,1-2 0,0 1 0,1-1 0,16 11 0,-25-19-32,1 1-1,0-1 0,-1 0 0,1 0 1,0 0-1,0 0 0,0 0 1,0 0-1,0-1 0,0 1 1,0 0-1,0-1 0,0 0 1,0 1-1,0-1 0,0 0 1,0 0-1,1 0 0,-1-1 1,0 1-1,0 0 0,0-1 0,0 1 1,0-1-1,0 0 0,0 0 1,0 1-1,-1-1 0,1-1 1,0 1-1,0 0 0,-1 0 1,1-1-1,0 1 0,-1-1 1,0 1-1,1-1 0,-1 1 0,0-1 1,0 0-1,0 0 0,0 0 1,0 0-1,1-3 0,3-10 143,0 1-1,-1-2 0,0 1 1,2-28-1,-4 31-138,4-45-19,-2-1 0,-2 0 0,-6-59 0,0 102-554,-1 14-1047,5 2 1408,-1-1 0,1 1 0,0-1 1,0 1-1,0-1 0,-1 0 0,1 1 1,0 0-1,0-1 0,0 1 0,0-1 1,0 1-1,0-1 0,0 1 0,0-1 1,0 1-1,0-1 0,0 1 1,0-1-1,0 1 0,1-1 0,-1 1 1,0-1-1,0 1 0,0-1 0,1 1 1,-1-1-1,0 1 0,1-1 0,0 1 1,7 0-9038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177"/>
    </inkml:context>
    <inkml:brush xml:id="br0">
      <inkml:brushProperty name="width" value="0.025" units="cm"/>
      <inkml:brushProperty name="height" value="0.025" units="cm"/>
    </inkml:brush>
  </inkml:definitions>
  <inkml:trace contextRef="#ctx0" brushRef="#br0">5 0 18001,'0'0'9737,"-5"62"-9384,5-21-161,0 1-128,0 2-64,2-5-641,4-6-1152,0-3-546,-1-7-319,-5-10-289,0-9-2690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911"/>
    </inkml:context>
    <inkml:brush xml:id="br0">
      <inkml:brushProperty name="width" value="0.025" units="cm"/>
      <inkml:brushProperty name="height" value="0.025" units="cm"/>
    </inkml:brush>
  </inkml:definitions>
  <inkml:trace contextRef="#ctx0" brushRef="#br0">20 0 22005,'0'0'2541,"-3"9"-1372,0-2-1067,0-1 30,1-1 0,0 1 0,0 0 0,1-1 0,0 1 0,-1 8 0,2-12-134,0-1 1,0 0-1,0 0 1,0 1-1,0-1 1,0 0-1,1 0 1,-1 1-1,1-1 1,-1 0-1,1 0 1,-1 0-1,1 0 1,0 0-1,-1 1 1,1-1-1,0 0 1,0-1-1,0 1 1,0 0-1,0 0 1,0 0-1,0-1 1,0 1 0,0 0-1,0-1 1,0 1-1,1-1 1,-1 1-1,0-1 1,0 0-1,1 1 1,-1-1-1,0 0 1,0 0-1,1 0 1,-1 0-1,0 0 1,3 0-1,30-2-959,21-12-5730,-49 11 6012,-1 1-1,0-1 1,0 0-1,0 0 1,0 0-1,0-1 1,6-6-1,8-20 1949,-29 50 7869,-12 28-6837,21-45-2328,0-1-1,0 1 1,0 0 0,1 0 0,-1-1-1,1 1 1,0 0 0,0 0-1,0 0 1,0-1 0,0 1 0,0 0-1,1 0 1,0 0 0,0 3-1,8-1-2272,5-4-2558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520"/>
    </inkml:context>
    <inkml:brush xml:id="br0">
      <inkml:brushProperty name="width" value="0.025" units="cm"/>
      <inkml:brushProperty name="height" value="0.025" units="cm"/>
    </inkml:brush>
  </inkml:definitions>
  <inkml:trace contextRef="#ctx0" brushRef="#br0">1 36 11563,'0'0'15727,"81"-36"-15119,-31 36-512,4 0-352,6 0-3107,-5 0-4260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849"/>
    </inkml:context>
    <inkml:brush xml:id="br0">
      <inkml:brushProperty name="width" value="0.025" units="cm"/>
      <inkml:brushProperty name="height" value="0.025" units="cm"/>
    </inkml:brush>
  </inkml:definitions>
  <inkml:trace contextRef="#ctx0" brushRef="#br0">0 1 20083,'0'0'8040,"43"80"-11211,-43-44 576,-7-4-832,-1-2-321,-1-8-1569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222"/>
    </inkml:context>
    <inkml:brush xml:id="br0">
      <inkml:brushProperty name="width" value="0.025" units="cm"/>
      <inkml:brushProperty name="height" value="0.025" units="cm"/>
    </inkml:brush>
  </inkml:definitions>
  <inkml:trace contextRef="#ctx0" brushRef="#br0">1 65 18610,'0'0'4644,"57"-29"-3363,-24 20-864,9 1-449,-1 2-449,1 1-2081,-6 2-1282,-6-1-4356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565"/>
    </inkml:context>
    <inkml:brush xml:id="br0">
      <inkml:brushProperty name="width" value="0.025" units="cm"/>
      <inkml:brushProperty name="height" value="0.025" units="cm"/>
    </inkml:brush>
  </inkml:definitions>
  <inkml:trace contextRef="#ctx0" brushRef="#br0">45 0 15407,'0'0'1665,"-21"72"-704,11-33-320,5 1-545,-2 2-64,6-2-609,1-5-1729,0-7-1089,0-9-1057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923"/>
    </inkml:context>
    <inkml:brush xml:id="br0">
      <inkml:brushProperty name="width" value="0.025" units="cm"/>
      <inkml:brushProperty name="height" value="0.025" units="cm"/>
    </inkml:brush>
  </inkml:definitions>
  <inkml:trace contextRef="#ctx0" brushRef="#br0">6 92 15695,'0'0'2439,"-2"-8"-15,2 6-2269,-1 0-1,0 0 1,1 0-1,-1 0 1,1 0-1,0 0 1,0 0 0,0 0-1,0 0 1,0 0-1,0 0 1,0 0-1,1 0 1,-1 0 0,1 0-1,-1 0 1,1 0-1,0 0 1,0 0-1,0 1 1,0-1-1,0 0 1,0 0 0,0 1-1,1-1 1,-1 1-1,0-1 1,1 1-1,-1 0 1,1-1-1,0 1 1,0 0 0,-1 0-1,1 0 1,0 0-1,0 0 1,0 1-1,0-1 1,0 1 0,0-1-1,3 1 1,29-7 273,0 2 0,0 1-1,0 2 1,0 2 0,38 3 0,-67-3-439,0 1 0,0 0 0,1 0 0,-1 0 0,-1 0 0,1 1 0,0 0 0,0 0 0,6 4 0,-10-6 9,0 1 0,0 0 1,0-1-1,0 1 0,-1 0 1,1 0-1,0-1 0,-1 1 1,1 0-1,0 0 0,-1 0 1,1 0-1,-1 0 0,1 0 1,-1 0-1,0 0 0,1 0 1,-1 0-1,0 2 0,0-1 7,0 0-1,0-1 0,-1 1 1,1 0-1,-1-1 1,0 1-1,1 0 0,-1-1 1,0 1-1,0-1 1,0 1-1,0-1 0,0 0 1,0 1-1,0-1 1,-3 2-1,-10 9 338,0-1 1,0-1-1,-29 15 1,27-16-88,-1 1 0,-29 24 0,46-34-258,0 0 0,0 0-1,0 0 1,0 0 0,-1 1-1,1-1 1,0 0-1,0 0 1,0 0 0,0 0-1,0 0 1,0 0 0,0 0-1,0 1 1,0-1 0,0 0-1,0 0 1,-1 0 0,1 0-1,0 0 1,0 0 0,0 1-1,0-1 1,0 0 0,0 0-1,0 0 1,0 0 0,0 0-1,0 0 1,0 1-1,0-1 1,0 0 0,1 0-1,-1 0 1,0 0 0,0 0-1,0 0 1,0 1 0,0-1-1,0 0 1,0 0 0,0 0-1,0 0 1,0 0 0,0 0-1,1 0 1,-1 0 0,0 1-1,0-1 1,0 0-1,0 0 1,0 0 0,0 0-1,1 0 1,-1 0 0,0 0-1,0 0 1,15 3-140,24-2-195,-33-1 213,11-1-87,-2 1-111,1 0 0,-1 0 1,1 2-1,21 3 0,-35-4 268,0-1-1,0 0 1,0 1 0,0 0 0,0-1-1,0 1 1,0 0 0,0 0 0,0 0-1,0 0 1,-1 0 0,1 0 0,0 1-1,-1-1 1,1 1 0,-1-1 0,1 1-1,-1 0 1,0-1 0,1 1 0,-1 0-1,0 0 1,0 0 0,0 0 0,-1 0-1,1 0 1,0 0 0,-1 0 0,0 0-1,1 0 1,-1 0 0,0 0 0,0 1-1,0-1 1,0 0 0,0 0 0,-1 0-1,1 0 1,-2 4 0,0-1 142,0 1 1,-1-1-1,0 0 0,0-1 1,0 1-1,-1 0 1,0-1-1,0 0 1,0 0-1,0 0 0,0 0 1,-1-1-1,-9 6 1,-69 35 1704,81-44-1755,-15 8 282,-1-2-1,0 0 1,0-1-1,-1-1 1,1-1-1,-1 0 1,0-1-1,-20-2 1,39 1-359,-1-1-1,0 0 1,1 0-1,-1 0 1,0 0-1,0 0 1,1 0-1,-1 0 1,0 0-1,1 0 1,-1 0-1,0 0 1,1-1-1,-1 1 1,0 0 0,1 0-1,-1-1 1,0 1-1,1 0 1,-1-1-1,1 1 1,-1-1-1,0 1 1,1-1-1,-1 1 1,1-1-1,0 1 1,-1-1-1,1 1 1,-1-1 0,1 0-1,0 1 1,-1-1-1,1 0 1,0 1-1,0-1 1,0 0-1,-1 1 1,1-1-1,0 0 1,0 0-1,0 1 1,0-1-1,0 0 1,0 1-1,0-1 1,1 0 0,-1 1-1,0-1 1,0 0-1,0 1 1,1-1-1,-1 0 1,0 1-1,1-1 1,-1 0-1,1 1 1,0-1-1,1-3-476,0 0 0,0 1 0,1-1 0,0 1 0,0 0 0,0 0 0,0 0 0,5-4 0,16-5-4923,0-1-2098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251"/>
    </inkml:context>
    <inkml:brush xml:id="br0">
      <inkml:brushProperty name="width" value="0.025" units="cm"/>
      <inkml:brushProperty name="height" value="0.025" units="cm"/>
    </inkml:brush>
  </inkml:definitions>
  <inkml:trace contextRef="#ctx0" brushRef="#br0">30 56 23734,'0'0'6983,"-3"76"-6951,-3-40-64,0 0-256,2-3-33,2-6-31,2-4-160,0-10-289,10-7 224,1-6-191,0-2-962,-2-16-2338,-5-8-4036</inkml:trace>
  <inkml:trace contextRef="#ctx0" brushRef="#br0" timeOffset="1">1 16 16752,'0'0'9257,"50"-13"-6983,-17 11-801,7 1-480,8 1-480,0 0-321,-8 0-160,-4 0-64,-13 0-1602,-12 0-1152,-37 3-6279,-4 1-2658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579"/>
    </inkml:context>
    <inkml:brush xml:id="br0">
      <inkml:brushProperty name="width" value="0.025" units="cm"/>
      <inkml:brushProperty name="height" value="0.025" units="cm"/>
    </inkml:brush>
  </inkml:definitions>
  <inkml:trace contextRef="#ctx0" brushRef="#br0">3 41 10954,'0'0'12332,"59"7"-9481,-19-18-929,7-2-545,-2 3-288,-4 2-705,-8 3-256,-10 5-192,-13 0-768,-10 8-610,-6 7-1441,-17 6-1216,-10-1-1379,-4 1-3490</inkml:trace>
  <inkml:trace contextRef="#ctx0" brushRef="#br0" timeOffset="1">0 231 7079,'0'0'13645,"51"4"-9770,-19-4-960,5 1-1153,2 0-577,-6 2-705,-1-2-384,-5 1-64,4-2-896,-8 0-2980,0-9-6246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884"/>
    </inkml:context>
    <inkml:brush xml:id="br0">
      <inkml:brushProperty name="width" value="0.025" units="cm"/>
      <inkml:brushProperty name="height" value="0.025" units="cm"/>
    </inkml:brush>
  </inkml:definitions>
  <inkml:trace contextRef="#ctx0" brushRef="#br0">0 38 17008,'0'0'-2370,"63"-38"-6599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239"/>
    </inkml:context>
    <inkml:brush xml:id="br0">
      <inkml:brushProperty name="width" value="0.025" units="cm"/>
      <inkml:brushProperty name="height" value="0.025" units="cm"/>
    </inkml:brush>
  </inkml:definitions>
  <inkml:trace contextRef="#ctx0" brushRef="#br0">0 0 19987,'0'0'3203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498"/>
    </inkml:context>
    <inkml:brush xml:id="br0">
      <inkml:brushProperty name="width" value="0.025" units="cm"/>
      <inkml:brushProperty name="height" value="0.025" units="cm"/>
    </inkml:brush>
  </inkml:definitions>
  <inkml:trace contextRef="#ctx0" brushRef="#br0">90 0 19987,'0'0'480,"-34"65"-255,13-16 159,3 8-320,5-1-512,10-7-1346,3-8-3267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2.500"/>
    </inkml:context>
    <inkml:brush xml:id="br0">
      <inkml:brushProperty name="width" value="0.025" units="cm"/>
      <inkml:brushProperty name="height" value="0.025" units="cm"/>
    </inkml:brush>
  </inkml:definitions>
  <inkml:trace contextRef="#ctx0" brushRef="#br0">136 95 7559,'3'-3'1330,"1"-1"1,-2 1-1,1-1 0,0 0 1,-1 1-1,1-1 0,-1 0 1,0-1-1,-1 1 0,3-7 0,-3 9-973,-1 1-1,0 0 0,0 0 0,0-1 0,0 1 1,0 0-1,0-1 0,0 1 0,0 0 1,0 0-1,0-1 0,-1 1 0,1 0 0,-1 0 1,1 0-1,-2-3 0,1 3-271,1 0 0,-1 1-1,0-1 1,0 0 0,0 0 0,-1 0-1,1 1 1,0-1 0,0 1 0,0-1 0,0 1-1,-1-1 1,1 1 0,0 0 0,0 0 0,-1-1-1,1 1 1,0 0 0,0 0 0,-2 0-1,-4 1-57,0 0 0,1 1-1,-1 0 1,1 0 0,0 0 0,-1 1-1,1-1 1,0 1 0,1 1-1,-1-1 1,0 1 0,1 0-1,0 1 1,0-1 0,0 1-1,1 0 1,-1 0 0,1 0 0,0 1-1,1 0 1,-1-1 0,1 1-1,1 0 1,-1 1 0,1-1-1,0 0 1,0 1 0,-1 9-1,3-16-19,0 1-1,0 0 0,0 0 0,0 0 1,0 0-1,1 0 0,-1-1 0,0 1 0,0 0 1,1 0-1,-1 0 0,1-1 0,-1 1 1,1 0-1,-1 0 0,1-1 0,-1 1 0,1 0 1,-1-1-1,1 1 0,0-1 0,-1 1 0,1-1 1,0 1-1,0-1 0,-1 0 0,1 1 1,0-1-1,0 0 0,0 1 0,0-1 0,-1 0 1,1 0-1,0 0 0,0 0 0,0 0 0,0 0 1,0 0-1,0 0 0,-1 0 0,1 0 1,0 0-1,0-1 0,0 1 0,0 0 0,0-1 1,5 0 42,0 0 0,-1-1 0,1 0 0,-1 0 0,0 0 0,7-3 0,-1-3 14,0 1 1,0-2 0,0 1-1,-1-1 1,0-1 0,-1 0-1,0 0 1,-1-1 0,0 0-1,-1-1 1,0 1 0,8-20-1,-23 58 17,3-16-66,1 0 0,1 1 0,0-1 0,1 1 0,0-1 0,1 1-1,0 0 1,0 0 0,2 13 0,0-23-15,-1 0 1,1-1-1,-1 1 1,1 0-1,0 0 1,0 0-1,0-1 1,0 1-1,0 0 0,0-1 1,0 1-1,1-1 1,-1 1-1,0-1 1,1 0-1,-1 1 0,1-1 1,0 0-1,-1 0 1,4 1-1,-1 0 18,1 0 0,0-1-1,0 1 1,0-1-1,0 0 1,0-1 0,0 1-1,5-1 1,0 0-475,0-1 1,0 0-1,0 0 0,0-1 1,0-1-1,0 1 0,17-9 1,10-13-7385,-4-4-8633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856"/>
    </inkml:context>
    <inkml:brush xml:id="br0">
      <inkml:brushProperty name="width" value="0.025" units="cm"/>
      <inkml:brushProperty name="height" value="0.025" units="cm"/>
    </inkml:brush>
  </inkml:definitions>
  <inkml:trace contextRef="#ctx0" brushRef="#br0">79 136 13741,'-10'-11'4169,"-5"-2"-3148,9 8-685,1 0 0,-1 0 1,1-1-1,0 1 0,1-1 0,-1 0 0,1-1 1,-6-11-1,10 18-276,-1-1 1,1 0 0,-1 0-1,1 0 1,0 0 0,0 0-1,-1 0 1,1 0-1,0 0 1,0 0 0,0 0-1,0 0 1,0 0 0,0 0-1,0 0 1,0 0 0,1 0-1,-1 0 1,0 0-1,0 0 1,1 0 0,-1 0-1,1 0 1,-1 1 0,1-1-1,-1 0 1,1 0-1,0 0 1,-1 1 0,1-1-1,0 0 1,-1 1 0,1-1-1,0 0 1,0 1 0,0-1-1,0 1 1,0-1-1,-1 1 1,1 0 0,0-1-1,0 1 1,0 0 0,2 0-1,51-8 625,-45 7-415,60-4 344,124 6-1,-167 1-662,0 2-1,0 0 1,0 1 0,0 2 0,-1 1 0,0 0-1,45 24 1,-64-29 28,0 1-1,0-1 1,-1 1 0,0 1-1,0-1 1,0 1 0,0-1 0,-1 1-1,0 1 1,0-1 0,0 1-1,-1-1 1,1 1 0,-1 0-1,-1 0 1,1 0 0,-1 1-1,0-1 1,-1 1 0,2 11 0,-3-10 111,0 0 0,0 0 1,-1 0-1,0 0 1,-1-1-1,0 1 0,0 0 1,0-1-1,-1 1 1,0-1-1,-1 0 0,0 0 1,0 0-1,0 0 1,-1-1-1,0 0 0,-6 7 1,-10 7 302,0-2 1,-1 0-1,-1-1 0,0-1 1,-1-2-1,-1 0 1,-1-1-1,0-2 0,0 0 1,-1-2-1,0-1 1,-41 6-1,62-13-403,1 0 1,-1 0-1,0-1 0,1 0 1,-1 0-1,1-1 0,-1 0 1,0 1-1,1-2 0,0 1 1,-8-3-1,11 2-36,0 1 1,0-1-1,1 1 0,-1-1 1,0 1-1,1-1 1,-1 0-1,1 0 0,-1 0 1,1 0-1,0 0 1,0 0-1,0 0 0,0-1 1,0 1-1,0 0 0,1-1 1,-1 1-1,1 0 1,0-1-1,0 1 0,-1 0 1,2-1-1,-1 1 1,0-1-1,0 1 0,1-3 1,1-2-839,-1 0 1,1 0 0,-1 0 0,2 1-1,-1-1 1,1 1 0,0 0 0,0 0-1,1 0 1,8-11 0,21-19-8636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481"/>
    </inkml:context>
    <inkml:brush xml:id="br0">
      <inkml:brushProperty name="width" value="0.025" units="cm"/>
      <inkml:brushProperty name="height" value="0.025" units="cm"/>
    </inkml:brush>
  </inkml:definitions>
  <inkml:trace contextRef="#ctx0" brushRef="#br0">1 0 24311,'0'0'8456,"62"36"-15599,-42-34-3459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823"/>
    </inkml:context>
    <inkml:brush xml:id="br0">
      <inkml:brushProperty name="width" value="0.025" units="cm"/>
      <inkml:brushProperty name="height" value="0.025" units="cm"/>
    </inkml:brush>
  </inkml:definitions>
  <inkml:trace contextRef="#ctx0" brushRef="#br0">0 28 23094,'0'0'9417,"47"-3"-17809,-22-21-9161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639"/>
    </inkml:context>
    <inkml:brush xml:id="br0">
      <inkml:brushProperty name="width" value="0.025" units="cm"/>
      <inkml:brushProperty name="height" value="0.025" units="cm"/>
    </inkml:brush>
  </inkml:definitions>
  <inkml:trace contextRef="#ctx0" brushRef="#br0">6 68 13581,'0'0'8200,"17"-63"-5510,-15 58-352,-1 5-1120,-1 16-1026,0 17 288,0 5-95,-5 13-225,-2 7-64,0 3-64,2 2 0,4-4-160,1-3-1057,0-5-1666,4-12-192,2-12-1665,-3-10-3268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982"/>
    </inkml:context>
    <inkml:brush xml:id="br0">
      <inkml:brushProperty name="width" value="0.025" units="cm"/>
      <inkml:brushProperty name="height" value="0.025" units="cm"/>
    </inkml:brush>
  </inkml:definitions>
  <inkml:trace contextRef="#ctx0" brushRef="#br0">15 172 13453,'-2'-9'1553,"0"5"-1265,-8-31 2091,10 34-2186,0-1 0,-1 0 0,1 0 1,0 1-1,0-1 0,0 0 1,0 0-1,1 0 0,-1 1 0,0-1 1,1 0-1,-1 1 0,1-1 1,0 0-1,-1 1 0,1-1 0,0 0 1,0 1-1,0-1 0,0 1 0,2-2 1,8-4 124,1 0 1,0 2 0,0-1-1,0 1 1,1 1-1,0 1 1,-1-1 0,18-1-1,-3 0-68,37-8-17,0 4-1,0 2 0,101 2 0,-154 5-241,1 1 0,0 0 0,0 0 0,-1 1 1,1 1-1,-1 0 0,0 0 0,0 2 0,0-1 0,0 1 0,0 1 0,9 6 0,-15-8 37,-1 0 1,0 0-1,0 0 0,0 0 0,0 0 0,-1 1 1,0 0-1,0 0 0,0 0 0,0 0 1,-1 0-1,0 0 0,0 1 0,0-1 0,-1 1 1,0 0-1,0-1 0,0 1 0,-1 0 1,0-1-1,0 1 0,0 0 0,-1 0 0,0-1 1,0 1-1,-3 9 0,-1-1 313,0 0-1,-1 0 1,-1-1 0,0 0-1,0 0 1,-2-1-1,0 0 1,0 0 0,-1-1-1,-15 14 1,-8 5 419,-2-2 0,-45 29 0,56-40-749,-2-1 1,0-2-1,0 0 0,-1-2 0,-1-1 0,0-1 0,-1-1 1,0-2-1,0-1 0,-45 4 0,70-10-149,-1 0 0,1 0 0,-1 0 0,1 0 0,-1-1-1,1 0 1,-1 0 0,1 0 0,0 0 0,0-1 0,-1 0 0,1 0 0,0 0 0,0 0 0,1 0 0,-5-4-1,5 3-192,1 0-1,0 0 0,0 0 0,0 0 0,0-1 1,0 1-1,1 0 0,0-1 0,-1 1 0,1-1 1,0 0-1,1 1 0,-1-1 0,1 0 0,-1 1 1,1-1-1,0 0 0,1 0 0,-1 1 0,1-5 1,6-21-11014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489"/>
    </inkml:context>
    <inkml:brush xml:id="br0">
      <inkml:brushProperty name="width" value="0.025" units="cm"/>
      <inkml:brushProperty name="height" value="0.025" units="cm"/>
    </inkml:brush>
  </inkml:definitions>
  <inkml:trace contextRef="#ctx0" brushRef="#br0">27 1 10122,'0'0'17227,"0"13"-16459,-7 90 69,-1 10-1362,6-45-4383,-7-66-5417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848"/>
    </inkml:context>
    <inkml:brush xml:id="br0">
      <inkml:brushProperty name="width" value="0.025" units="cm"/>
      <inkml:brushProperty name="height" value="0.025" units="cm"/>
    </inkml:brush>
  </inkml:definitions>
  <inkml:trace contextRef="#ctx0" brushRef="#br0">0 51 15535,'0'0'8488,"74"-23"-6086,-33 16-672,5 0-737,5 3-609,-2 0-320,-4 3-1217,-8-1-3171,-11-1-4581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178"/>
    </inkml:context>
    <inkml:brush xml:id="br0">
      <inkml:brushProperty name="width" value="0.025" units="cm"/>
      <inkml:brushProperty name="height" value="0.025" units="cm"/>
    </inkml:brush>
  </inkml:definitions>
  <inkml:trace contextRef="#ctx0" brushRef="#br0">299 1 22581,'0'0'3043,"-9"55"-1185,-2-25-1153,2 7-449,2 2-160,1 1-64,5-3-801,1-4-736,0-3 192,0-8-353,0-7 353,3-4-257,-3-7 161</inkml:trace>
  <inkml:trace contextRef="#ctx0" brushRef="#br0" timeOffset="1">0 67 14862,'0'0'15567,"49"-35"-14991,-13 33-319,2-1-97,4-2-128,-2 5-32,-6 0 32,-3 0-288,-4 0-801,-2 0-1442,-6 0-2273,-4 0-2563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536"/>
    </inkml:context>
    <inkml:brush xml:id="br0">
      <inkml:brushProperty name="width" value="0.025" units="cm"/>
      <inkml:brushProperty name="height" value="0.025" units="cm"/>
    </inkml:brush>
  </inkml:definitions>
  <inkml:trace contextRef="#ctx0" brushRef="#br0">33 1 10282,'0'0'18962,"0"72"-17969,-1-42-577,-1 4-320,0 1-64,1 4-256,-4-5-1057,1 0-2018,-1-5-1058,-1-8-255,-1-8-1794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877"/>
    </inkml:context>
    <inkml:brush xml:id="br0">
      <inkml:brushProperty name="width" value="0.025" units="cm"/>
      <inkml:brushProperty name="height" value="0.025" units="cm"/>
    </inkml:brush>
  </inkml:definitions>
  <inkml:trace contextRef="#ctx0" brushRef="#br0">2 151 6086,'0'-12'8691,"-1"7"-8322,1 0 1,0 0 0,0 0 0,0 0 0,1 0-1,-1 1 1,1-1 0,0 0 0,1 0-1,-1 0 1,1 1 0,0-1 0,0 1-1,1-1 1,-1 1 0,1 0 0,0 0 0,0 0-1,0 0 1,0 1 0,1-1 0,0 1-1,0 0 1,0 0 0,0 0 0,0 0-1,0 1 1,1 0 0,8-4 0,2 2 53,1 1 0,-1 0 0,1 1 1,0 0-1,0 2 0,0-1 0,0 2 0,18 3 1,-22-2-402,1 0 1,-1 1-1,0 0 1,-1 1 0,1 0-1,-1 1 1,1 0-1,-1 1 1,-1 0-1,19 15 1,-26-19 5,-1-1-1,1 1 1,-1 0-1,0 0 1,0 1 0,0-1-1,0 0 1,0 1-1,-1-1 1,1 1 0,-1 0-1,1-1 1,-1 1-1,0 0 1,0 0 0,0 0-1,-1 0 1,1 0-1,-1 0 1,1 0 0,-1 0-1,0 0 1,0 0-1,-1 0 1,1 0 0,0 0-1,-1 0 1,0 0-1,0 0 1,0 0 0,0-1-1,0 1 1,0 0-1,-1 0 1,0-1 0,1 1-1,-5 3 1,-6 8 228,-2-1 1,0 0-1,0-1 1,-1-1-1,-19 11 1,-7 7-5,39-27-252,0-1 0,0 1 0,0-1 0,1 1 0,-1 0 0,1 0 0,-1-1 0,1 1 0,-1 0 0,1 1 0,0-1 0,0 0 0,0 0 0,-1 4 0,2-4 0,0-1 0,0 0 0,0 0 0,1 1 0,-1-1 0,1 0 0,-1 0 0,0 0 0,1 0 0,0 1 0,-1-1 0,1 0 0,0 0 0,0 0 0,-1 0 0,1 0 0,0 0 0,0-1 0,0 1 0,0 0 0,0 0 0,0-1 0,0 1 0,0 0 0,1-1 0,-1 1 0,0-1 0,2 1 0,40 18-72,96 38-1911,-116-52-1895,-7-3-2163,-2-2-3573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3.158"/>
    </inkml:context>
    <inkml:brush xml:id="br0">
      <inkml:brushProperty name="width" value="0.025" units="cm"/>
      <inkml:brushProperty name="height" value="0.025" units="cm"/>
    </inkml:brush>
  </inkml:definitions>
  <inkml:trace contextRef="#ctx0" brushRef="#br0">1 78 18642,'0'0'13895,"10"7"-13863,-4-3-32,-3-2-6,0 1 1,-1-1-1,1 0 1,0 0-1,0-1 1,0 1-1,1-1 0,-1 1 1,0-1-1,0 0 1,1 0-1,-1-1 1,1 1-1,-1-1 1,1 1-1,-1-1 1,0 0-1,1-1 1,-1 1-1,1 0 0,-1-1 1,5-1-1,6-5-104,1-1 1,-1-1-1,0 0 0,24-21 0,19-13-45,-57 72-518,-4-5 434,0-9-561,1 1 0,1 0 0,0 0 0,1 19 0,5-21-3673,10-12-2472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4.219"/>
    </inkml:context>
    <inkml:brush xml:id="br0">
      <inkml:brushProperty name="width" value="0.025" units="cm"/>
      <inkml:brushProperty name="height" value="0.025" units="cm"/>
    </inkml:brush>
  </inkml:definitions>
  <inkml:trace contextRef="#ctx0" brushRef="#br0">1 61 14862,'0'0'14222,"53"-40"-12973,-26 30-449,3 4-639,3 2-129,3 3-353,1 1-2690,0 0-4131,5 0-12493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070"/>
    </inkml:context>
    <inkml:brush xml:id="br0">
      <inkml:brushProperty name="width" value="0.025" units="cm"/>
      <inkml:brushProperty name="height" value="0.025" units="cm"/>
    </inkml:brush>
  </inkml:definitions>
  <inkml:trace contextRef="#ctx0" brushRef="#br0">85 0 9641,'0'0'14894,"-51"33"-14061,37-9-321,3 8-351,4 8-129,6 3 32,1-2-128,7-8-641,10-6-1473,3-7 0,-4-10 352,-8-9-544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414"/>
    </inkml:context>
    <inkml:brush xml:id="br0">
      <inkml:brushProperty name="width" value="0.025" units="cm"/>
      <inkml:brushProperty name="height" value="0.025" units="cm"/>
    </inkml:brush>
  </inkml:definitions>
  <inkml:trace contextRef="#ctx0" brushRef="#br0">1 119 8200,'0'0'13132,"71"-34"-12555,-17 27 191,9-2-287,8 3-385,2-3-544,-1-3-1346,-6 1-1729,-11-3-1282,-11-3-1953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755"/>
    </inkml:context>
    <inkml:brush xml:id="br0">
      <inkml:brushProperty name="width" value="0.025" units="cm"/>
      <inkml:brushProperty name="height" value="0.025" units="cm"/>
    </inkml:brush>
  </inkml:definitions>
  <inkml:trace contextRef="#ctx0" brushRef="#br0">132 1 14926,'0'0'6086,"-19"51"-3940,-1-19-96,-4 9-513,-1-1-800,4 3-641,6-3-64,8-6-32,7-4-993,0-8-320,13-6 256,0-4-128,2-2-321,-5-6-1280,-2-1-2435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098"/>
    </inkml:context>
    <inkml:brush xml:id="br0">
      <inkml:brushProperty name="width" value="0.025" units="cm"/>
      <inkml:brushProperty name="height" value="0.025" units="cm"/>
    </inkml:brush>
  </inkml:definitions>
  <inkml:trace contextRef="#ctx0" brushRef="#br0">0 155 8616,'8'-9'3838,"9"-15"-1810,-9 11-274,0 1 0,1-1 0,1 2 1,0-1-1,1 1 0,16-13 0,-19 21-1502,1 1 0,-1 0 0,1 0 0,-1 1 0,1 0 0,0 0 0,-1 1 0,1 0 0,0 1 0,8 1 0,11 0-77,32 0-50,48 1-2263,-90-4 438,0-1 0,-1 0 0,35-9-1,-35 6-2185,-7 3-1847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764"/>
    </inkml:context>
    <inkml:brush xml:id="br0">
      <inkml:brushProperty name="width" value="0.025" units="cm"/>
      <inkml:brushProperty name="height" value="0.025" units="cm"/>
    </inkml:brush>
  </inkml:definitions>
  <inkml:trace contextRef="#ctx0" brushRef="#br0">50 1 6054,'0'0'19047,"0"0"-18993,0 0-1,0 0 1,1-1-1,-1 1 1,0 0-1,0 0 1,0 0-1,1 0 1,-1 0-1,0 0 1,0 0-1,0 0 1,1 0-1,-1 0 1,0 0-1,0 0 1,1 0-1,-1 0 1,0 0-1,0 0 1,0 0-1,1 0 1,-1 1-1,0-1 1,0 0-1,0 0 1,1 0-1,-1 0 1,0 0-1,0 0 1,0 1-1,0-1 1,1 0-1,-1 0 1,0 0-1,0 0 1,0 1-1,0-1 1,0 0-1,0 0 1,0 1-1,0-1 1,1 0-1,0 4 80,-1-1 0,1 1 0,0 0 1,-1-1-1,0 1 0,0-1 0,0 1 0,0 0 0,-1-1 0,1 1 0,-2 3 0,-14 51 502,7-30-358,0 6-158,2 1-1,1 0 1,1 0-1,1 51 1,4-85-125,-1-1 0,1 1 0,0-1-1,0 1 1,0-1 0,0 1 0,0 0 0,0-1 0,0 1 0,0-1 0,0 1-1,0-1 1,0 1 0,0-1 0,1 1 0,-1-1 0,0 1 0,0-1 0,0 1 0,1-1-1,-1 1 1,0-1 0,1 1 0,-1-1 0,0 1 0,1-1 0,-1 0 0,0 1-1,1-1 1,-1 0 0,1 1 0,-1-1 0,1 0 0,-1 1 0,1-1 0,-1 0 0,1 0-1,-1 0 1,1 0 0,-1 1 0,1-1 0,0 0 0,-1 0 0,1 0 0,-1 0-1,1 0 1,-1 0 0,1-1 0,-1 1 0,1 0 0,-1 0 0,2 0 0,-1-1-55,1 0 1,0 0 0,-1 0-1,1 0 1,-1-1 0,1 1-1,-1 0 1,1 0 0,-1-1-1,0 1 1,0-1-1,0 1 1,2-4 0,0-5-881,0 1 0,-1-1 0,0 0 0,-1 0 0,0 0 0,0-10-1,-6-61-10936,-2 55 5376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153"/>
    </inkml:context>
    <inkml:brush xml:id="br0">
      <inkml:brushProperty name="width" value="0.025" units="cm"/>
      <inkml:brushProperty name="height" value="0.025" units="cm"/>
    </inkml:brush>
  </inkml:definitions>
  <inkml:trace contextRef="#ctx0" brushRef="#br0">1 78 8168,'0'0'22042,"13"-1"-20659,258-55-243,-209 42-1106,-58 13-61,31-4-1461,-26 9 176,-17 11-148,5-12 58,-1 1-1,0-1 1,0 1-1,0-1 1,0 0-1,-7 3 1,-10 3-6595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932"/>
    </inkml:context>
    <inkml:brush xml:id="br0">
      <inkml:brushProperty name="width" value="0.025" units="cm"/>
      <inkml:brushProperty name="height" value="0.025" units="cm"/>
    </inkml:brush>
  </inkml:definitions>
  <inkml:trace contextRef="#ctx0" brushRef="#br0">9 64 11787,'0'0'9679,"12"-1"-7875,39-3 723,80-17 0,-6-12-2098,-120 30-359,-7 2-9,-16 1 34,-29 5 47,8 5-76,-23 5 219,-90 34-1,151-49-284,1 0-1,-1 0 0,1 0 1,0 0-1,-1 0 0,1 0 1,-1 0-1,1 0 1,-1 0-1,1 1 0,-1-1 1,1 0-1,0 0 0,-1 0 1,1 0-1,-1 1 1,1-1-1,0 0 0,-1 0 1,1 1-1,0-1 0,-1 0 1,1 1-1,0-1 1,-1 0-1,1 1 0,0-1 1,0 0-1,-1 1 1,1-1-1,0 1 0,0-1 1,0 0-1,0 1 0,0-1 1,-1 2-1,22-2-48,35-9-7,146-68 254,-313 123-1207,51-17-5531,43-23 566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1.821"/>
    </inkml:context>
    <inkml:brush xml:id="br0">
      <inkml:brushProperty name="width" value="0.025" units="cm"/>
      <inkml:brushProperty name="height" value="0.025" units="cm"/>
    </inkml:brush>
  </inkml:definitions>
  <inkml:trace contextRef="#ctx0" brushRef="#br0">72 1 18417,'0'0'8905,"-50"19"-8617,39 3-160,2 4-96,7 1-64,2-4 32,0-1-32,2-4-192,9-4-288,-1-1-481,-4-4-865,-4-4-2338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163"/>
    </inkml:context>
    <inkml:brush xml:id="br0">
      <inkml:brushProperty name="width" value="0.025" units="cm"/>
      <inkml:brushProperty name="height" value="0.025" units="cm"/>
    </inkml:brush>
  </inkml:definitions>
  <inkml:trace contextRef="#ctx0" brushRef="#br0">1 58 12812,'0'0'9033,"82"-22"-8681,-44 17-288,2-3-993,-3-2-3107,-4-2-4388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4.843"/>
    </inkml:context>
    <inkml:brush xml:id="br0">
      <inkml:brushProperty name="width" value="0.025" units="cm"/>
      <inkml:brushProperty name="height" value="0.025" units="cm"/>
    </inkml:brush>
  </inkml:definitions>
  <inkml:trace contextRef="#ctx0" brushRef="#br0">1 22 10570,'0'0'9417,"54"3"-8873,-16-3 866,10-3-609,9-4-385,1 1-320,2 0-64,-1 3-64,-8 3-737,-9 0-864,-12 0-770,-17 8-1600,-13 0-2371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521"/>
    </inkml:context>
    <inkml:brush xml:id="br0">
      <inkml:brushProperty name="width" value="0.025" units="cm"/>
      <inkml:brushProperty name="height" value="0.025" units="cm"/>
    </inkml:brush>
  </inkml:definitions>
  <inkml:trace contextRef="#ctx0" brushRef="#br0">49 21 17392,'0'0'8595,"-4"10"-7821,-3 13-610,1 0 0,1 0-1,1 0 1,1 0 0,-1 36 0,9-18 97,-2-22-1436,-2 0-3666</inkml:trace>
  <inkml:trace contextRef="#ctx0" brushRef="#br0" timeOffset="1">0 113 12460,'0'0'9513,"30"-57"-7175,-15 44-608,5 0-289,2 3-832,3 1-449,-5 1-128,0 6-513,-7 2-1569,-2 0-1025,-10 6-704,-1 7-1,-1 1 1,-15 4 704,-2-2-320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865"/>
    </inkml:context>
    <inkml:brush xml:id="br0">
      <inkml:brushProperty name="width" value="0.025" units="cm"/>
      <inkml:brushProperty name="height" value="0.025" units="cm"/>
    </inkml:brush>
  </inkml:definitions>
  <inkml:trace contextRef="#ctx0" brushRef="#br0">0 14 8488,'0'0'13453,"61"3"-12140,-25-10-352,1 1-705,-4 2-192,-8 4-1121,-10 0-993,-12 5-800,-3 8-514,-15 5-2337</inkml:trace>
  <inkml:trace contextRef="#ctx0" brushRef="#br0" timeOffset="1">8 158 6758,'0'0'14222,"59"-2"-14030,-29-6-192,-1 0-1441,-2-4-1955,-4-4-2081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195"/>
    </inkml:context>
    <inkml:brush xml:id="br0">
      <inkml:brushProperty name="width" value="0.025" units="cm"/>
      <inkml:brushProperty name="height" value="0.025" units="cm"/>
    </inkml:brush>
  </inkml:definitions>
  <inkml:trace contextRef="#ctx0" brushRef="#br0">185 2 15535,'0'0'4964,"-8"-1"-3362,0 1-1407,0 0 0,1 0-1,-1 1 1,1 0 0,0 0 0,-1 1 0,1 0-1,-12 4 1,16-5-216,0 1 1,-1-1-1,1 0 0,0 1 0,1 0 0,-1-1 0,0 1 1,0 0-1,1 1 0,-1-1 0,1 0 0,0 1 0,0-1 1,0 1-1,0 0 0,0-1 0,0 1 0,1 0 0,-1 0 1,1 1-1,0-1 0,0 0 0,0 0 0,0 0 1,0 7-1,1-9 1,1 0 1,-1-1 0,1 1-1,-1 0 1,0-1 0,1 1-1,-1-1 1,1 1 0,0-1-1,-1 1 1,1-1 0,-1 1-1,1-1 1,0 1 0,-1-1-1,1 0 1,0 1 0,0-1-1,-1 0 1,1 0 0,0 1-1,0-1 1,-1 0 0,1 0-1,1 0 1,28 3 183,-21-2-178,9 2 19,-1 0 0,34 10 0,-47-11 7,0-1-1,0 1 1,0 0-1,0 0 1,-1 1-1,1-1 1,-1 1-1,5 3 1,-7-5 8,0 0 0,0 1 0,0-1 1,-1 0-1,1 0 0,0 1 0,0-1 0,-1 0 1,1 1-1,-1-1 0,1 1 0,-1-1 0,0 1 1,1-1-1,-1 1 0,0-1 0,0 1 0,0-1 1,0 1-1,0-1 0,-1 1 0,1-1 0,-1 3 1,0-2 72,-1 1 0,0 0 0,1 0 0,-1-1 0,0 1 0,-1-1 0,1 0 0,0 0 0,-1 1 0,1-2 0,-1 1 0,1 0 0,-1 0 0,0-1 0,0 1 0,0-1 0,-4 1 0,-56 17 2430,56-17-2135,-11 1 51,0 0-1,-1-2 1,-29 0-1,37-1-617,33-10-13343,-5 2 5039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553"/>
    </inkml:context>
    <inkml:brush xml:id="br0">
      <inkml:brushProperty name="width" value="0.025" units="cm"/>
      <inkml:brushProperty name="height" value="0.025" units="cm"/>
    </inkml:brush>
  </inkml:definitions>
  <inkml:trace contextRef="#ctx0" brushRef="#br0">210 57 16816,'0'0'11531,"-34"56"-11307,24-23-128,1 4-32,3-2-64,5-3 32,-1-1-32,2-5-640,0-4-1058,0-4-224,-4-4-832,-4-8-1378,-1-2-2114</inkml:trace>
  <inkml:trace contextRef="#ctx0" brushRef="#br0" timeOffset="1">0 137 12844,'2'-9'2819,"-1"4"-2462,1 0 0,0 0-1,-1 0 1,2 0 0,-1 0 0,1 1 0,-1-1 0,1 0 0,1 1 0,-1 0-1,1 0 1,-1 0 0,1 0 0,0 1 0,0-1 0,1 1 0,-1 0-1,1 1 1,7-4 0,1-1 4,0 0 1,1 2-1,0 0 0,1 0 0,-1 1 1,1 1-1,0 0 0,-1 2 0,1-1 1,0 2-1,30 2 0,-42-2-344,0 0-1,0 1 1,-1-1 0,1 1-1,0 0 1,0 0-1,-1 0 1,1 0 0,0 0-1,-1 1 1,1-1 0,-1 1-1,0-1 1,1 1-1,-1 0 1,0 0 0,0 0-1,0 0 1,-1 1 0,1-1-1,0 0 1,-1 1 0,1-1-1,-1 1 1,0 0-1,0-1 1,0 1 0,0 0-1,0 0 1,-1 0 0,0-1-1,1 1 1,-1 0-1,0 0 1,0 0 0,0 0-1,-1 4 1,0 0 151,0-1 0,-1 1 0,0 0 0,0-1 0,0 0 0,0 1 0,-1-1 0,0 0 0,-1 0 0,1-1 0,-1 1 0,0-1 0,-1 0 0,1 0 0,-6 5 0,4-5-137,0 0 0,0-1-1,0 0 1,0 0 0,-1-1-1,1 1 1,-1-1-1,0-1 1,0 1 0,0-1-1,0-1 1,-1 1-1,1-1 1,-12 0 0,19-1-301,-1 0 0,0-1 0,1 1 0,-1 0 0,0-1 0,0 1 0,1 0 0,-1-1 0,1 1 0,-1-1 0,0 1 0,1-1 0,-1 0 0,1 1 0,-1-1 0,1 0 1,0 1-1,-1-1 0,1 0 0,0 1 0,-1-1 0,1 0 0,0 0 0,0 1 0,-1-1 0,1 0 0,0 0 0,0 0 0,0 1 0,0-1 0,1-1 0,-2-1-1021,1-23-11238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252"/>
    </inkml:context>
    <inkml:brush xml:id="br0">
      <inkml:brushProperty name="width" value="0.025" units="cm"/>
      <inkml:brushProperty name="height" value="0.025" units="cm"/>
    </inkml:brush>
  </inkml:definitions>
  <inkml:trace contextRef="#ctx0" brushRef="#br0">49 0 8392,'0'0'3299,"-48"11"-4772,48-4 960,7 4 321,16 2 128,2-5 32,5-7-3812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595"/>
    </inkml:context>
    <inkml:brush xml:id="br0">
      <inkml:brushProperty name="width" value="0.025" units="cm"/>
      <inkml:brushProperty name="height" value="0.025" units="cm"/>
    </inkml:brush>
  </inkml:definitions>
  <inkml:trace contextRef="#ctx0" brushRef="#br0">50 0 16912,'0'0'2370,"-49"13"-2338,49-1 0,0-10-608,15-2-2948,7-4-5540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963"/>
    </inkml:context>
    <inkml:brush xml:id="br0">
      <inkml:brushProperty name="width" value="0.025" units="cm"/>
      <inkml:brushProperty name="height" value="0.025" units="cm"/>
    </inkml:brush>
  </inkml:definitions>
  <inkml:trace contextRef="#ctx0" brushRef="#br0">0 1 22709,'0'0'-96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302"/>
    </inkml:context>
    <inkml:brush xml:id="br0">
      <inkml:brushProperty name="width" value="0.025" units="cm"/>
      <inkml:brushProperty name="height" value="0.025" units="cm"/>
    </inkml:brush>
  </inkml:definitions>
  <inkml:trace contextRef="#ctx0" brushRef="#br0">1 42 20852,'0'0'1601,"86"-42"-14253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3.723"/>
    </inkml:context>
    <inkml:brush xml:id="br0">
      <inkml:brushProperty name="width" value="0.025" units="cm"/>
      <inkml:brushProperty name="height" value="0.025" units="cm"/>
    </inkml:brush>
  </inkml:definitions>
  <inkml:trace contextRef="#ctx0" brushRef="#br0">18 1 20147,'0'0'4580,"-8"72"-3779,3-38-577,0 3-192,5-2-32,0-3-1537,5-8-1762,2-7-2082,-4-7-3620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160"/>
    </inkml:context>
    <inkml:brush xml:id="br0">
      <inkml:brushProperty name="width" value="0.025" units="cm"/>
      <inkml:brushProperty name="height" value="0.025" units="cm"/>
    </inkml:brush>
  </inkml:definitions>
  <inkml:trace contextRef="#ctx0" brushRef="#br0">1 129 17264,'0'0'1869,"7"-9"175,0 1-1569,1 0-1,0 0 0,0 1 1,1 1-1,0-1 0,0 1 0,1 1 1,-1 0-1,1 0 0,0 1 1,0 0-1,15-3 0,22-5 122,1 2 0,0 3-1,0 1 1,56 2 0,-101 4-603,-1 0 0,0 0 0,1 0-1,-1 0 1,1 1 0,-1-1 0,0 1 0,1-1 0,-1 1-1,0 0 1,0 0 0,0 0 0,1 0 0,-1 0 0,0 0 0,0 1-1,-1-1 1,1 1 0,0 0 0,1 1 0,-2-1 2,0-1 0,-1 1 0,1 0 0,-1 0 0,1-1 0,-1 1 0,0 0 0,0 0 0,1 0 0,-2 0 1,1-1-1,0 1 0,0 0 0,0 0 0,-1 0 0,1-1 0,-1 1 0,1 0 0,-1 0 0,0-1 0,0 1 0,0-1 0,0 1 0,0-1 1,0 1-1,0-1 0,-3 3 0,-8 10 83,-1-2 0,-1 1 1,0-1-1,-1-1 0,0-1 0,-25 14 1,4-5 319,-74 26 1,110-45-400,-1 0-1,1 0 1,-1 0 0,0 0 0,1 0-1,-1 0 1,1 1 0,-1-1-1,1 0 1,-1 0 0,0 0-1,1 0 1,-1 1 0,1-1-1,-1 0 1,1 1 0,-1-1 0,1 0-1,-1 1 1,1-1 0,0 1-1,-1-1 1,1 0 0,-1 1-1,1-1 1,0 1 0,0-1 0,-1 1-1,1-1 1,0 2 0,17 2-304,1 0 308,-7-1-58,0 1-1,0 1 0,0-1 0,-1 2 1,0-1-1,0 2 0,0-1 0,11 11 1,-18-14 34,0-1 1,0 1 0,0 0-1,0 1 1,0-1-1,-1 0 1,0 1 0,1 0-1,-1-1 1,-1 1 0,1 0-1,0 0 1,-1 0 0,0 0-1,0 0 1,0 0-1,0 1 1,-1-1 0,0 0-1,0 0 1,0 1 0,0-1-1,-1 0 1,1 0-1,-1 0 1,-1 5 0,0-6 77,-1 1 0,1 0 0,-1-1 0,1 0 0,-1 1 0,0-1 0,0 0 0,0 0 1,-1-1-1,1 1 0,-1-1 0,1 1 0,-1-1 0,0 0 0,0-1 0,0 1 0,0-1 0,-7 2 0,-5 1 345,0 0-1,0-1 1,-25 1-1,27-3-379,0-1 0,-1-1 0,1 0 1,1 0-1,-22-6 0,32 6-34,1 1-1,-1-1 1,0 0 0,1 0 0,-1 0 0,1 0-1,-1-1 1,1 1 0,-1 0 0,1-1 0,0 0 0,0 0-1,0 0 1,0 0 0,0 0 0,0 0 0,1 0 0,-1 0-1,1-1 1,-1 1 0,1-1 0,0 1 0,0-1 0,0 1-1,0-1 1,0 0 0,1 0 0,-1 1 0,1-1-1,0 0 1,0 0 0,0 1 0,0-1 0,1-4 0,0 4-503,0 1 1,0-1 0,1 1 0,-1 0 0,1-1-1,-1 1 1,1 0 0,0 0 0,0 0-1,0 0 1,0 1 0,0-1 0,0 0 0,0 1-1,1 0 1,-1-1 0,1 1 0,-1 0-1,1 0 1,-1 0 0,1 1 0,0-1 0,3 0-1,-5 1 205,31-8-7858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218"/>
    </inkml:context>
    <inkml:brush xml:id="br0">
      <inkml:brushProperty name="width" value="0.025" units="cm"/>
      <inkml:brushProperty name="height" value="0.025" units="cm"/>
    </inkml:brush>
  </inkml:definitions>
  <inkml:trace contextRef="#ctx0" brushRef="#br0">1 76 16207,'0'0'5542,"68"9"-3973,-14-10-96,15-10-448,6 0-576,1-1-289,-2 2-96,-5 0-1409,-12 0-2755,-17-1-1762,-13 3-3298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501"/>
    </inkml:context>
    <inkml:brush xml:id="br0">
      <inkml:brushProperty name="width" value="0.025" units="cm"/>
      <inkml:brushProperty name="height" value="0.025" units="cm"/>
    </inkml:brush>
  </inkml:definitions>
  <inkml:trace contextRef="#ctx0" brushRef="#br0">39 1 20628,'0'0'8263,"-12"71"-7366,0-33-256,3 3-385,4-3-224,5-4 0,0-11-1089,9-5-1249,7-14-833,0-4-1858,-1-17-2978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858"/>
    </inkml:context>
    <inkml:brush xml:id="br0">
      <inkml:brushProperty name="width" value="0.025" units="cm"/>
      <inkml:brushProperty name="height" value="0.025" units="cm"/>
    </inkml:brush>
  </inkml:definitions>
  <inkml:trace contextRef="#ctx0" brushRef="#br0">188 79 17585,'0'0'13580,"17"61"-12458,-25-29-642,-2 1-480,4-2 0,3 0 0,3-7-609,0-6-1729,0-4-1634,0-7-480,-4-7-2050,-9 0-8392</inkml:trace>
  <inkml:trace contextRef="#ctx0" brushRef="#br0" timeOffset="1">0 156 11371,'4'-9'3496,"2"0"-2769,0-1-1,1 1 0,0 0 0,0 0 1,1 1-1,0 0 0,0 1 1,1-1-1,0 2 0,0-1 0,1 1 1,0 1-1,0-1 0,17-5 1,-13 5-247,1 1 0,0 1 0,0 0 0,0 1 0,0 0 0,0 1 0,1 1 0,-1 1 0,1 0 1,29 4-1,-41-3-444,0 0 0,-1-1 1,1 2-1,-1-1 1,1 0-1,-1 1 0,1 0 1,-1-1-1,0 1 0,0 1 1,0-1-1,0 0 0,0 1 1,0-1-1,-1 1 1,1 0-1,-1 0 0,0 0 1,0 0-1,0 0 0,0 1 1,0-1-1,-1 1 1,0-1-1,1 1 0,-1-1 1,0 5-1,0-3-2,-1 0-1,0 0 1,0 0-1,0-1 1,-1 1 0,1 0-1,-1 0 1,-1-1 0,1 1-1,0 0 1,-1-1-1,0 1 1,0-1 0,-1 0-1,1 0 1,-1 0 0,0 0-1,0 0 1,0 0-1,-6 4 1,-3 3-34,-1-1 0,0 0 0,0-1 0,-1-1 0,0 0 0,-1-1 0,1-1 0,-1 0 0,-1-1 0,-26 6 0,41-11-26,0 1 0,-1-1 0,1 0 0,0 0 0,-1 0-1,1 0 1,0 0 0,-1 0 0,1 0 0,-1 0 0,1 0 0,0-1 0,-1 1 0,1-1 0,0 1 0,-1-1-1,1 1 1,0-1 0,0 0 0,0 1 0,-1-1 0,1 0 0,0 0 0,0 0 0,0 0 0,0 0-1,1 0 1,-3-2 0,2 0-634,0 0 0,1-1 0,-1 1 0,1 0 0,-1 0 0,1 0 0,0-1 0,0 1 0,0 0 0,1 0 0,-1 0 0,2-4 0,14-45-21297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255"/>
    </inkml:context>
    <inkml:brush xml:id="br0">
      <inkml:brushProperty name="width" value="0.025" units="cm"/>
      <inkml:brushProperty name="height" value="0.025" units="cm"/>
    </inkml:brush>
  </inkml:definitions>
  <inkml:trace contextRef="#ctx0" brushRef="#br0">91 55 7976,'0'0'9048,"4"-8"-6656,18-38 1953,-23 63 620,-4 24-3860,-39 52 67,32-71-878,1 0 0,1 1 0,0 1 0,2 0 0,-5 25 0,12-47-294,1-1 0,0 0 0,-1 1 0,1-1 0,0 0 0,0 1 0,0-1 0,-1 0 0,2 1 0,-1-1 0,0 0 0,0 1 0,0-1 0,1 0 0,-1 1 0,0-1 0,1 0 0,-1 0 0,1 1 0,0-1 0,-1 0 0,1 0 0,0 0 0,0 0 0,0 0 0,0 0 0,0 0 0,0 0 0,0 0 0,0 0 0,0 0 0,0-1 0,2 2 0,2-1 0,0 0 0,1-1 0,-1 1 0,0-1 0,1 0 0,-1-1 0,7 0 0,-8 0 0,13-1-550,-1-1 1,0-1-1,-1 0 1,19-8-1,-12 3-1799,-2-1-1,29-18 1,-26 12-7586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595"/>
    </inkml:context>
    <inkml:brush xml:id="br0">
      <inkml:brushProperty name="width" value="0.025" units="cm"/>
      <inkml:brushProperty name="height" value="0.025" units="cm"/>
    </inkml:brush>
  </inkml:definitions>
  <inkml:trace contextRef="#ctx0" brushRef="#br0">72 1 9705,'0'0'18065,"-33"69"-16079,24-38-512,1 6-738,-1-2-608,2 5-64,4-4-224,1-1-1281,2-8-2435,0-7-3459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937"/>
    </inkml:context>
    <inkml:brush xml:id="br0">
      <inkml:brushProperty name="width" value="0.025" units="cm"/>
      <inkml:brushProperty name="height" value="0.025" units="cm"/>
    </inkml:brush>
  </inkml:definitions>
  <inkml:trace contextRef="#ctx0" brushRef="#br0">66 0 23927,'0'0'4676,"-31"78"-2626,17-38-1057,2 5-609,7 2-352,2-2-961,3-9-3042,0-9-3236,7-13-2819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0.265"/>
    </inkml:context>
    <inkml:brush xml:id="br0">
      <inkml:brushProperty name="width" value="0.025" units="cm"/>
      <inkml:brushProperty name="height" value="0.025" units="cm"/>
    </inkml:brush>
  </inkml:definitions>
  <inkml:trace contextRef="#ctx0" brushRef="#br0">71 16 20019,'12'-2'2856,"-4"0"-2372,5-1 486,-1 0 0,1 1 0,0 0 0,-1 1 0,1 0 0,0 1 0,0 1 0,18 3 0,-29-4-954,-1 1 0,0 0 0,0 0 0,0-1 0,0 1 0,0 0 0,0 0 0,0 0 0,0 0 0,0 0 0,0 1 0,-1-1 0,1 0 0,0 0 0,-1 0 0,1 1 0,-1-1 0,1 0 0,-1 1 0,0-1 0,1 0 0,-1 1-1,0-1 1,0 1 0,0-1 0,0 0 0,0 1 0,-1-1 0,1 0 0,0 1 0,-1-1 0,1 0 0,-1 3 0,-1 1 1,0 0 0,0 0 0,0 0 0,0 0-1,-1 0 1,0-1 0,-5 7 0,-11 9-17,-2-1 0,0-2 0,-1 0 0,-47 27 0,68-40 0,10-3 0,14-2 0,17-7-123,-16 2-171,-1 2 1,44-2-1,-62 5 255,-1 1-1,1 0 1,0 1-1,0-1 1,-1 1 0,1 0-1,0 0 1,-1 0 0,1 1-1,-1-1 1,0 1-1,1 0 1,-1 1 0,0-1-1,0 1 1,-1-1-1,1 1 1,0 0 0,-1 1-1,4 3 1,-5-5 46,-1 1 0,1-1 0,0 1-1,-1 0 1,0 0 0,1 0 0,-1-1 0,0 1 0,-1 0 0,1 0 0,0 1-1,-1-1 1,0 0 0,1 0 0,-1 0 0,-1 0 0,1 0 0,0 0 0,-2 4-1,1-2 53,-1 0 0,0 0 0,-1-1-1,1 1 1,-1 0 0,0-1-1,0 0 1,0 0 0,-1 0 0,-5 5-1,-6 4 152,0-1-1,-1-1 1,0 0-1,-35 16 1,37-20-210,0 0 0,0-1 0,-1-1 0,0 0 0,0-1 0,0 0 0,0-1 0,-1-1 0,1-1 0,-25 0 0,39-1-32,0 0 0,0-1 0,0 1 0,0 0 0,0-1 0,1 1 0,-1 0 0,0-1 0,0 1 0,0-1 0,1 1 0,-1-1 1,0 0-1,1 1 0,-1-1 0,0 0 0,1 0 0,-1 1 0,1-1 0,-1 0 0,1 0 0,0 0 0,-1 1 0,1-1 0,0 0 0,0 0 0,-1 0 0,1 0 0,0 0 0,0 0 0,0 0 0,0 0 0,0 0 0,0 1 0,0-1 0,1 0 0,-1-2 1,1 0-682,0-1 1,-1 1-1,1-1 1,1 1-1,-1 0 1,0-1 0,1 1-1,0 0 1,2-4-1,21-17-14586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343"/>
    </inkml:context>
    <inkml:brush xml:id="br0">
      <inkml:brushProperty name="width" value="0.025" units="cm"/>
      <inkml:brushProperty name="height" value="0.025" units="cm"/>
    </inkml:brush>
  </inkml:definitions>
  <inkml:trace contextRef="#ctx0" brushRef="#br0">12 1 20852,'0'0'1986,"-4"76"-1442,-1-43-416,2-1-256,3-2-2530,0-11-2499,0-7-5509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795"/>
    </inkml:context>
    <inkml:brush xml:id="br0">
      <inkml:brushProperty name="width" value="0.025" units="cm"/>
      <inkml:brushProperty name="height" value="0.025" units="cm"/>
    </inkml:brush>
  </inkml:definitions>
  <inkml:trace contextRef="#ctx0" brushRef="#br0">0 143 17585,'2'-9'1484,"-1"4"-1247,1-1 1,-1 1 0,1 0-1,0 1 1,1-1 0,-1 0-1,1 0 1,0 1 0,0 0-1,0-1 1,0 1 0,1 0-1,0 1 1,0-1 0,0 1-1,0 0 1,1 0 0,-1 0 0,1 0-1,-1 1 1,1-1 0,8-1-1,12-5-45,2 0-1,-1 3 1,1 0-1,0 1 1,0 2-1,0 0 1,36 3-1,-57-1-194,0 2 0,0-1 0,1 1-1,-1 0 1,0 0 0,0 1-1,0-1 1,0 1 0,-1 1 0,8 3-1,-11-5 3,0 0-1,-1 1 0,1-1 1,0 1-1,-1-1 0,1 1 0,-1 0 1,1 0-1,-1-1 0,0 1 1,0 0-1,0 0 0,0 0 0,0 1 1,0-1-1,-1 0 0,1 0 1,-1 0-1,1 1 0,-1-1 0,0 0 1,0 0-1,0 1 0,0-1 1,0 0-1,-1 0 0,1 0 0,-1 1 1,1-1-1,-1 0 0,-1 3 1,-2 4 43,0 0 1,-1 0 0,0 0-1,-1-1 1,0 0-1,0 0 1,-1 0 0,0-1-1,-14 12 1,-3 1 358,-50 31-1,42-38 86,27-11-282,21-2-499,-8 0 258,1 1 1,-1 0-1,0 0 0,1 1 0,-1 0 0,0 0 0,0 1 0,0 0 0,0 1 0,-1-1 0,0 1 0,1 1 0,-1 0 0,9 7 0,-12-8 37,0-1 0,-1 1 1,1 0-1,-1 0 0,1 0 0,-1 0 0,0 1 1,-1-1-1,1 1 0,-1 0 0,0 0 0,0 0 0,0 0 1,-1 0-1,0 0 0,0 0 0,0 1 0,-1-1 1,1 0-1,-1 0 0,0 1 0,-1-1 0,1 0 0,-3 7 1,2-8 71,-1-1 0,0 1 0,0-1 0,0 1 1,-1-1-1,1 0 0,-1 0 0,1 0 0,-1 0 1,0-1-1,0 1 0,-1-1 0,1 1 0,0-1 1,-1 0-1,1-1 0,-1 1 0,0 0 0,0-1 1,1 0-1,-8 1 0,-7 2 564,0 0 0,0-2 0,-25 0-1,19-1-363,-1-1-1,1-2 0,-29-4 1,46 5-245,1-1 1,0 1 0,-1-1 0,1 0 0,0 0-1,0-1 1,0 0 0,0 0 0,1-1 0,-1 1-1,1-1 1,0 0 0,0 0 0,0-1 0,1 0-1,-1 0 1,-3-5 0,8 9-99,-1 1 0,1 0 0,-1-1 0,1 1 0,0 0 0,-1-1 0,1 1 0,0-1 0,0 1 0,-1-1 0,1 1 0,0-1 0,0 1 0,-1-1 0,1 1 0,0-1 0,0 1 0,0-1 0,0 1 0,0-1 0,0 1 0,0-1 0,0 1 0,0-1 0,0 0 0,0 1 0,0-1 0,1 1 0,-1-1 0,0 1 0,0-1 0,0 1 0,1-1 0,-1 1 0,0 0 0,1-1 0,-1 1 0,0-1 0,1 1 0,-1 0 0,0-1 0,1 1 0,-1 0 0,1-1 0,-1 1 0,1 0 0,-1 0 0,1-1 0,30 0-6986,-20 1 4418,23 0-5742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153"/>
    </inkml:context>
    <inkml:brush xml:id="br0">
      <inkml:brushProperty name="width" value="0.025" units="cm"/>
      <inkml:brushProperty name="height" value="0.025" units="cm"/>
    </inkml:brush>
  </inkml:definitions>
  <inkml:trace contextRef="#ctx0" brushRef="#br0">14 1 20531,'0'0'2403,"0"52"319,-1-20 65,-7 2-1634,6 0-737,0 2-320,2-3-928,0-3-3621,0-4-2946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494"/>
    </inkml:context>
    <inkml:brush xml:id="br0">
      <inkml:brushProperty name="width" value="0.025" units="cm"/>
      <inkml:brushProperty name="height" value="0.025" units="cm"/>
    </inkml:brush>
  </inkml:definitions>
  <inkml:trace contextRef="#ctx0" brushRef="#br0">141 46 1794,'0'0'24215,"-9"-6"-22262,7 5-1880,0-1-33,0 1 0,0-1 1,0 1-1,0-1 0,0 1 0,0 0 1,-1 0-1,1 0 0,0 0 0,-1 0 1,1 1-1,-1-1 0,1 1 0,-1-1 1,1 1-1,-1 0 0,1 0 0,-1 0 1,0 1-1,1-1 0,-1 0 0,1 1 1,0 0-1,-1 0 0,1-1 0,-1 1 1,1 0-1,0 1 0,0-1 0,0 0 1,0 1-1,0-1 0,0 1 0,0 0 1,-3 3-1,-1 3-24,1 0 0,-1 0 0,2 0 0,-1 0 0,1 1 0,-5 16 0,8-24-3,1 1 1,-1 0-1,0 0 1,1-1-1,-1 1 0,1 0 1,-1 0-1,1 0 1,0 0-1,0 0 1,0-1-1,0 1 0,0 0 1,0 0-1,1 0 1,-1 0-1,0 0 0,1-1 1,0 1-1,-1 0 1,1 0-1,0-1 1,0 1-1,0 0 0,0-1 1,0 1-1,0-1 1,1 0-1,-1 1 0,0-1 1,1 0-1,-1 0 1,1 1-1,-1-1 1,1 0-1,0-1 0,0 1 1,3 1-1,2 0 68,1-1 0,-1 0-1,1-1 1,-1 0 0,1 0-1,0 0 1,-1-1 0,1 0 0,-1 0-1,1-1 1,-1 0 0,0-1-1,0 1 1,0-1 0,0-1-1,11-6 1,-13 6-17,1 0 0,-1 0 0,0 0-1,-1 0 1,1-1 0,-1 0 0,0 1-1,0-2 1,0 1 0,-1 0 0,1-1 0,-1 0-1,-1 0 1,1 0 0,-1 0 0,0 0 0,-1 0-1,1-1 1,0-11 0,-2 17-71,0-1 1,0 1-1,0 0 1,0-1-1,0 1 1,0 0-1,-1-1 1,1 1-1,-1 0 1,1-1-1,-1 1 0,1 0 1,-1 0-1,0 0 1,1-1-1,-1 1 1,0 0-1,0 0 1,0 0-1,0 0 1,0 0-1,0 0 0,0 1 1,0-1-1,-2-1 1,0 1-46,0 0 0,-1-1 0,1 1 0,0 0 1,-1 1-1,1-1 0,-1 1 0,0-1 0,-6 2 0,3-1-161,0 0 0,0 1 0,0 0 0,0 1 0,0 0 0,0 0 0,1 0 0,-1 1 0,-11 6 0,2 4-4116,7-2-3545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547"/>
    </inkml:context>
    <inkml:brush xml:id="br0">
      <inkml:brushProperty name="width" value="0.025" units="cm"/>
      <inkml:brushProperty name="height" value="0.025" units="cm"/>
    </inkml:brush>
  </inkml:definitions>
  <inkml:trace contextRef="#ctx0" brushRef="#br0">77 7 14926,'0'0'2445,"9"-2"-528,7 0-1360,1 0 0,-1 1 0,1 1 0,-1 1 0,0 0 0,1 1 0,15 4 0,-23-4-480,1 0-1,-1 1 0,0 0 0,0 1 0,0-1 1,-1 2-1,1-1 0,-1 1 0,0 1 0,-1-1 1,1 1-1,-1 1 0,0-1 0,9 12 1,-14-15-72,0 0 0,0 0 0,0 1 1,-1-1-1,1 0 0,-1 1 1,0-1-1,0 1 0,0-1 1,0 1-1,-1 0 0,1-1 1,-1 1-1,0 0 0,0-1 1,0 1-1,-2 7 0,0-5 62,0 1 0,0-1 1,-1 0-1,0 0 0,0 0 0,-1-1 0,1 1 0,-1-1 0,-7 7 1,-7 6 350,-1-1 1,0-1 0,-2 0 0,-23 13 0,33-22-379,-94 54 1034,94-56-1595,0 0 1,-1-1-1,1 0 0,-18 2 1,-3-4-6137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853"/>
    </inkml:context>
    <inkml:brush xml:id="br0">
      <inkml:brushProperty name="width" value="0.025" units="cm"/>
      <inkml:brushProperty name="height" value="0.025" units="cm"/>
    </inkml:brush>
  </inkml:definitions>
  <inkml:trace contextRef="#ctx0" brushRef="#br0">1 73 27034,'0'0'4868,"71"-39"-4003,-35 30-865,0-2-2306,2-3-6406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614"/>
    </inkml:context>
    <inkml:brush xml:id="br0">
      <inkml:brushProperty name="width" value="0.025" units="cm"/>
      <inkml:brushProperty name="height" value="0.025" units="cm"/>
    </inkml:brush>
  </inkml:definitions>
  <inkml:trace contextRef="#ctx0" brushRef="#br0">1 1 8808,'0'0'4581,"59"29"-3781,-31-23-191,8 2-385,6 3-128,7-1-32,7 3 0,7-5-992,6-5-2019,5-3-4356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971"/>
    </inkml:context>
    <inkml:brush xml:id="br0">
      <inkml:brushProperty name="width" value="0.025" units="cm"/>
      <inkml:brushProperty name="height" value="0.025" units="cm"/>
    </inkml:brush>
  </inkml:definitions>
  <inkml:trace contextRef="#ctx0" brushRef="#br0">1 107 7175,'76'2'1057,"1"3"-673,5-1-320,3-1 32,8-3 0,5 0-32,0-1-64,0-14 65,-5-3-2980</inkml:trace>
  <inkml:trace contextRef="#ctx0" brushRef="#br0" timeOffset="1">1741 77 14157,'206'-29'1314,"88"-11"-2888,-213 34 255,133 4 0,-210 3 1532,1-1 0,-1 0 1,1 1-1,-1 0 1,0 0-1,1 0 0,-1 1 1,0-1-1,0 1 0,0 0 1,0 0-1,0 0 1,-1 1-1,1-1 0,-1 1 1,7 6-1,4 3 1263,-7-7-1246,0 0 1,0-1-1,1 0 0,0 0 1,0-1-1,-1 0 0,2 0 1,-1-1-1,14 2 0,81 5-87,-95-8-90,223-2-2749,-99-10-2579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299"/>
    </inkml:context>
    <inkml:brush xml:id="br0">
      <inkml:brushProperty name="width" value="0.025" units="cm"/>
      <inkml:brushProperty name="height" value="0.025" units="cm"/>
    </inkml:brush>
  </inkml:definitions>
  <inkml:trace contextRef="#ctx0" brushRef="#br0">0 145 15663,'0'0'2370,"106"0"-2114,-30 0 385,25 5-385,21-4-224,14-1-1057,2-3-3171,1-15-7303</inkml:trace>
  <inkml:trace contextRef="#ctx0" brushRef="#br0" timeOffset="1">1552 32 17392,'0'0'3332,"66"-10"-2115,-9 10-481,16 0 225,23 0-833,23 0-95,10-5-2372,7-11-3650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655"/>
    </inkml:context>
    <inkml:brush xml:id="br0">
      <inkml:brushProperty name="width" value="0.025" units="cm"/>
      <inkml:brushProperty name="height" value="0.025" units="cm"/>
    </inkml:brush>
  </inkml:definitions>
  <inkml:trace contextRef="#ctx0" brushRef="#br0">1 1 18225,'0'0'3748,"53"37"-3140,-6-10 161,22 1-545,19-8-96,10-14-4356,4-6-13837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592"/>
    </inkml:context>
    <inkml:brush xml:id="br0">
      <inkml:brushProperty name="width" value="0.025" units="cm"/>
      <inkml:brushProperty name="height" value="0.025" units="cm"/>
    </inkml:brush>
  </inkml:definitions>
  <inkml:trace contextRef="#ctx0" brushRef="#br0">5 0 16752,'0'0'8456,"0"50"-7944,-3-22-255,2 3-193,1-1-32,0-4 0,0-6-96,2-3-289,8-2-63,-4-6-481,-2-1-1025,-1-4-1313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936"/>
    </inkml:context>
    <inkml:brush xml:id="br0">
      <inkml:brushProperty name="width" value="0.025" units="cm"/>
      <inkml:brushProperty name="height" value="0.025" units="cm"/>
    </inkml:brush>
  </inkml:definitions>
  <inkml:trace contextRef="#ctx0" brushRef="#br0">1 112 19250,'0'0'9353,"49"-41"-8808,-7 23-257,9 1-256,-3 3-1025,-3 3-2819,-7 3-1953,-11 5-4453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0.280"/>
    </inkml:context>
    <inkml:brush xml:id="br0">
      <inkml:brushProperty name="width" value="0.025" units="cm"/>
      <inkml:brushProperty name="height" value="0.025" units="cm"/>
    </inkml:brush>
  </inkml:definitions>
  <inkml:trace contextRef="#ctx0" brushRef="#br0">109 12 18866,'0'0'4244,"9"-2"-2146,-6 1-1856,4-1 193,-1 0-1,1 0 1,0 1 0,-1 0 0,11 0 0,-16 1-390,0 0 0,0 0 0,0 0 0,0 1 0,0-1 0,0 0 0,0 0 0,0 1 0,-1-1 0,1 0 0,0 1 0,0-1 1,0 1-1,0-1 0,-1 1 0,1-1 0,0 1 0,0 0 0,-1-1 0,1 1 0,0 1 0,0-1-44,-1 1 0,0-1-1,1 1 1,-1-1-1,0 1 1,0-1 0,0 1-1,0 0 1,0-1 0,0 1-1,0-1 1,-1 1-1,1-1 1,-1 1 0,1-1-1,-1 1 1,1-1 0,-2 2-1,-2 4 40,0 0 1,0 0-1,-1 0 0,0-1 0,0 0 0,-1 0 1,-11 9-1,-53 38 759,43-34-142,19-13-393,5-5-222,1 1 0,-1-1 0,1 1 0,0-1-1,0 1 1,0 0 0,0 0 0,0 0 0,1 0 0,-1 0 0,0 0 0,1 0-1,0 0 1,-1 1 0,0 2 0,24-4-95,47-15-184,-58 10-37,1 1 0,0 0 0,1 1 0,-1 1 0,0 0 0,1 0 0,-1 1 0,0 0 0,1 2 0,14 2 0,-23-3 212,-1 0 0,0 1 0,0 0 0,0-1 0,0 1 0,0 0 0,0 0 0,-1 1 0,1-1 0,-1 1 0,1-1 0,-1 1 0,0 0 0,0-1 0,0 1 0,-1 0 0,1 1 0,0-1 1,-1 0-1,0 0 0,0 1 0,0-1 0,0 0 0,-1 1 0,1-1 0,-1 1 0,0-1 0,0 1 0,0-1 0,-1 5 0,0 1 265,0 1 1,-1-1-1,0 0 0,0 1 0,-1-1 1,-1 0-1,1-1 0,-1 1 0,-10 15 1,9-18-48,1 1 0,-1-1 0,-1 0 0,1-1 0,-1 0 0,0 1 0,0-2 0,0 1 0,-1-1 0,0 0 0,0 0 0,0-1 0,0 0 1,-13 4-1,13-6-54,1 0 1,-1 0-1,1-1 0,-1 0 1,0 0-1,1-1 1,-1 1-1,1-1 1,0-1-1,-1 1 1,1-1-1,0-1 1,0 1-1,0-1 1,0 0-1,0 0 1,-10-8-1,16 11-135,-1 0 0,1 0 0,0 0 0,0 0 0,0 0 0,-1 0 0,1 0 0,0 0 0,0 0 0,0 0 0,-1 0 0,1 0 0,0 0 0,0 0 0,0 0 0,0 0 0,-1 0 0,1-1 0,0 1 0,0 0 0,0 0 0,0 0 0,-1 0 0,1 0 0,0 0 0,0-1 0,0 1 0,0 0 0,0 0 0,0 0 0,-1 0 0,1-1 0,0 1 0,0 0 0,0 0 0,0 0 0,0-1 0,0 1 0,0 0 0,0 0 0,0 0 0,0-1 0,0 1 0,0 0 0,0 0 0,0 0 0,0-1 0,0 1 0,0 0 0,0 0 0,0 0 0,0-1 0,1 1 0,-1 0 0,0 0 0,0 0 0,0 0 0,0-1 0,0 1 0,0 0 0,1 0 0,-1 0 0,0 0 0,0 0 0,1-1 0,15 1-4892,-10 0 2600,14 0-5479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212"/>
    </inkml:context>
    <inkml:brush xml:id="br0">
      <inkml:brushProperty name="width" value="0.025" units="cm"/>
      <inkml:brushProperty name="height" value="0.025" units="cm"/>
    </inkml:brush>
  </inkml:definitions>
  <inkml:trace contextRef="#ctx0" brushRef="#br0">59 65 4676,'-15'0'5478,"2"-1"-3428,1-6 96,3 2 480,3-2-768,2 3 64,4-2 224,0 3-609,0 0-576,5-1 0,9 3-64,3 0-289,4 1-383,2 0-161,3 0-32,1-4-1794,0-3-2114,-7-4-2658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851"/>
    </inkml:context>
    <inkml:brush xml:id="br0">
      <inkml:brushProperty name="width" value="0.025" units="cm"/>
      <inkml:brushProperty name="height" value="0.025" units="cm"/>
    </inkml:brush>
  </inkml:definitions>
  <inkml:trace contextRef="#ctx0" brushRef="#br0">16 94 11691,'0'0'4826,"12"-8"-2242,5-4-1827,1 1-1,0 1 1,1 1 0,0 0 0,0 2 0,1 0 0,0 1 0,23-4 0,-28 8-471,-1 1 0,0 0 0,1 1 0,22 2 0,-35-2-277,0 0-1,0 1 0,0-1 0,-1 1 1,1-1-1,0 1 0,0 0 1,-1-1-1,1 1 0,0 0 0,-1 0 1,1 0-1,-1 1 0,1-1 0,-1 0 1,1 1-1,-1-1 0,2 3 0,-2-2-3,-1 0 0,0 0 0,1 0 0,-1 1 0,0-1 0,0 0 0,0 0 0,0 0 0,0 0 0,-1 0 0,1 0 0,-1 0 0,1 1 0,-1-1 0,0 0 0,0-1 0,0 1 0,0 0 0,0 0 0,0 0 0,-3 2 0,-5 8 60,-1 0-1,-1 0 1,0-1 0,0 0-1,-1-1 1,0 0-1,-21 12 1,2-4 510,0-1 0,-43 16 0,115-31-545,56 10-1,-92-11-52,-1 1 0,1-1 0,0 1-1,-1 0 1,1 0 0,-1 0 0,0 0 0,1 1 0,-1 0 0,0 0 0,0 0-1,-1 0 1,1 1 0,-1-1 0,0 1 0,0 0 0,0 0 0,0 0-1,-1 0 1,4 9 0,-4-9 26,-2 1-1,1-1 1,0 1-1,-1-1 1,0 1-1,0-1 1,0 1 0,0-1-1,-1 1 1,0-1-1,0 1 1,0-1-1,0 0 1,-1 1-1,0-1 1,0 0 0,0 0-1,0 0 1,0 0-1,-1-1 1,0 1-1,-6 6 1,1-3 138,0 1 0,0-1 0,-1-1 0,0 1 1,0-2-1,-1 1 0,1-1 0,-1-1 0,0 1 0,-1-2 0,-17 5 0,14-5 36,0-1 0,0 0-1,-1-1 1,1 0 0,0-1-1,0-1 1,-1 0-1,-20-5 1,28 2-779,15 2-988,34-1-3262,-1-1-233,-3-5-2004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545"/>
    </inkml:context>
    <inkml:brush xml:id="br0">
      <inkml:brushProperty name="width" value="0.025" units="cm"/>
      <inkml:brushProperty name="height" value="0.025" units="cm"/>
    </inkml:brush>
  </inkml:definitions>
  <inkml:trace contextRef="#ctx0" brushRef="#br0">261 0 11499,'0'0'9961,"-31"55"-8647,9-10-386,-10 4-319,-6 5 0,1-2-97,2-4-128,5-8 65,8-9-161,10-12-224,10-15-384,22-28-5414,3-12-543,3-12-6792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012"/>
    </inkml:context>
    <inkml:brush xml:id="br0">
      <inkml:brushProperty name="width" value="0.025" units="cm"/>
      <inkml:brushProperty name="height" value="0.025" units="cm"/>
    </inkml:brush>
  </inkml:definitions>
  <inkml:trace contextRef="#ctx0" brushRef="#br0">27 1 18449,'0'0'7239,"-12"67"-6470,6-30 64,0 0-641,3-1-128,3-6-32,0-9-128,0-6-1185,7-10-833,3-5-1153,-5-12-1762,-2-15-4997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224"/>
    </inkml:context>
    <inkml:brush xml:id="br0">
      <inkml:brushProperty name="width" value="0.025" units="cm"/>
      <inkml:brushProperty name="height" value="0.025" units="cm"/>
    </inkml:brush>
  </inkml:definitions>
  <inkml:trace contextRef="#ctx0" brushRef="#br0">72 1 15695,'0'0'4933,"-22"59"-3268,7-21 289,3 4-833,1 3-544,2-6-353,7-7-224,2-12-1346,2-10-1472,13-10-1,5-13-608,4-24-2307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566"/>
    </inkml:context>
    <inkml:brush xml:id="br0">
      <inkml:brushProperty name="width" value="0.025" units="cm"/>
      <inkml:brushProperty name="height" value="0.025" units="cm"/>
    </inkml:brush>
  </inkml:definitions>
  <inkml:trace contextRef="#ctx0" brushRef="#br0">136 88 13837,'0'0'8211,"-9"10"-7325,-24 34-299,23-23-288,17-11-168,24-9-57,-22-2-12,13 1-268,-12-1 99,0 1-1,1 0 1,-1 1-1,0 0 1,15 3 0,-23-3 102,0 0 1,1-1-1,-1 1 0,0 0 1,0 1-1,0-1 1,0 0-1,0 1 1,0-1-1,0 1 1,0-1-1,-1 1 0,1 0 1,-1 0-1,1 0 1,-1 0-1,1 0 1,-1 0-1,0 0 1,0 0-1,0 0 0,-1 1 1,1-1-1,0 0 1,-1 1-1,1-1 1,-1 0-1,0 5 1,0 0 167,-1 0 0,1 0 0,-1 0 0,-1 0 0,0 0 0,0 0 1,0 0-1,-1 0 0,1-1 0,-2 1 0,1-1 0,-1 0 0,0 0 1,0 0-1,-9 9 0,-2 0 716,0 0 1,-1-1-1,-36 25 1,48-37-760,0 1 1,0 0-1,-1-1 1,1 0-1,-1 0 1,1 0-1,-1-1 1,1 1-1,-1-1 1,0 0-1,0-1 1,0 1-1,-9-1 1,12 0-252,-1-1-1,1 1 1,0-1 0,-1 0 0,1 0-1,0 0 1,0 0 0,0-1 0,0 1-1,0 0 1,0-1 0,0 1 0,0-1-1,0 0 1,1 0 0,-1 0 0,1 0-1,-1 0 1,1 0 0,0 0 0,0 0-1,0 0 1,0-1 0,0 1 0,0 0-1,1-1 1,-1 1 0,1-4 0,-3-7-2322,2 0 0,0 0 0,1-26 0,4-7-5016</inkml:trace>
  <inkml:trace contextRef="#ctx0" brushRef="#br0" timeOffset="1">161 76 14862,'0'0'6790,"65"-38"-4259,-40 28-1410,0 3-833,-1 1-224,-5-2-1537,0 2-4613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5.828"/>
    </inkml:context>
    <inkml:brush xml:id="br0">
      <inkml:brushProperty name="width" value="0.025" units="cm"/>
      <inkml:brushProperty name="height" value="0.025" units="cm"/>
    </inkml:brush>
  </inkml:definitions>
  <inkml:trace contextRef="#ctx0" brushRef="#br0">0 219 16207,'0'0'2435,"7"0"-2179,20 0 705,14 0 480,11-3-64,16-15-191,7-7-546,5-5-416,-6-1-128,-5-1 1,-12 2-97,-16 10-705,-15 7-1153,-19 4-1185,-7 2-4228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6.265"/>
    </inkml:context>
    <inkml:brush xml:id="br0">
      <inkml:brushProperty name="width" value="0.025" units="cm"/>
      <inkml:brushProperty name="height" value="0.025" units="cm"/>
    </inkml:brush>
  </inkml:definitions>
  <inkml:trace contextRef="#ctx0" brushRef="#br0">104 220 4708,'0'0'10955,"-69"4"-9706,49-4 96,8 0-192,9 0 769,8 0 256,32-16-1345,22-8-513,24-4 225,17-1-353,12 0-160,1-2-1153,-6-1-4644,-9-3-8905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8.850"/>
    </inkml:context>
    <inkml:brush xml:id="br0">
      <inkml:brushProperty name="width" value="0.025" units="cm"/>
      <inkml:brushProperty name="height" value="0.025" units="cm"/>
    </inkml:brush>
  </inkml:definitions>
  <inkml:trace contextRef="#ctx0" brushRef="#br0">0 259 7847,'0'0'7752,"49"-21"-6215,-8 6-352,8-1 193,16 0-65,15 0-288,12-3-128,7 1-129,5 0-511,-2 0-161,-7 2-32,-14 0-705,-14-1-736,-12-6-1410,-9-7-3491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1.662"/>
    </inkml:context>
    <inkml:brush xml:id="br0">
      <inkml:brushProperty name="width" value="0.025" units="cm"/>
      <inkml:brushProperty name="height" value="0.025" units="cm"/>
    </inkml:brush>
  </inkml:definitions>
  <inkml:trace contextRef="#ctx0" brushRef="#br0">1 316 10858,'0'0'17035,"13"-10"-15946,67-51-199,-3-5 0,105-113-1,-194 216-435,-10 9-967,3-7 1130,-14 44-1,18-19-2370,13-55 571,2 1 0,-1 0-1,1 0 1,3 14-1,1-11-7859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1.238"/>
    </inkml:context>
    <inkml:brush xml:id="br0">
      <inkml:brushProperty name="width" value="0.025" units="cm"/>
      <inkml:brushProperty name="height" value="0.025" units="cm"/>
    </inkml:brush>
  </inkml:definitions>
  <inkml:trace contextRef="#ctx0" brushRef="#br0">1 51 7431,'0'0'11659,"72"-13"-11595,-11 11 0,13-1-32,14 2 0,8-1 0,10-1-416,6-2-1698,-1-3-833,-6-5-2498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2.557"/>
    </inkml:context>
    <inkml:brush xml:id="br0">
      <inkml:brushProperty name="width" value="0.025" units="cm"/>
      <inkml:brushProperty name="height" value="0.025" units="cm"/>
    </inkml:brush>
  </inkml:definitions>
  <inkml:trace contextRef="#ctx0" brushRef="#br0">1 188 3011,'0'0'6534,"73"-23"-5893,-19 7 95,21-1 161,17-3-160,11 3-97,13 0-159,9 5-225,3 3-128,-5 3-32,-5 1-128,-11-4-1185,-12-7-1441,-17-4-2211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573"/>
    </inkml:context>
    <inkml:brush xml:id="br0">
      <inkml:brushProperty name="width" value="0.025" units="cm"/>
      <inkml:brushProperty name="height" value="0.025" units="cm"/>
    </inkml:brush>
  </inkml:definitions>
  <inkml:trace contextRef="#ctx0" brushRef="#br0">13 1 20019,'0'0'7047,"-2"69"-5062,1-42-1216,1 5-513,0-3-159,0-2-65,1-4-32,4-5-97,0-4-191,-1-3-192,-3-7-321,-1-1-1089,-6-3-5637,-13-9-224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902"/>
    </inkml:context>
    <inkml:brush xml:id="br0">
      <inkml:brushProperty name="width" value="0.025" units="cm"/>
      <inkml:brushProperty name="height" value="0.025" units="cm"/>
    </inkml:brush>
  </inkml:definitions>
  <inkml:trace contextRef="#ctx0" brushRef="#br0">1 154 17521,'0'0'8039,"36"-50"-6053,4 31-801,9-2-192,7 2-544,-1 2-353,-3 2-96,-4 7-1121,-10 4-1602,-12 4-1377,-15 0-1057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357"/>
    </inkml:context>
    <inkml:brush xml:id="br0">
      <inkml:brushProperty name="width" value="0.025" units="cm"/>
      <inkml:brushProperty name="height" value="0.025" units="cm"/>
    </inkml:brush>
  </inkml:definitions>
  <inkml:trace contextRef="#ctx0" brushRef="#br0">0 0 14189,'0'0'12845,"40"1"-15088,-3-1-1344,5 0-1153,2 0-2499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245"/>
    </inkml:context>
    <inkml:brush xml:id="br0">
      <inkml:brushProperty name="width" value="0.025" units="cm"/>
      <inkml:brushProperty name="height" value="0.025" units="cm"/>
    </inkml:brush>
  </inkml:definitions>
  <inkml:trace contextRef="#ctx0" brushRef="#br0">1 205 19923,'0'0'7591,"85"-22"-6246,-41 6-992,4 0-321,-2 2-1698,-6 1-2402,-8 5-1537,-8 3-9898</inkml:trace>
  <inkml:trace contextRef="#ctx0" brushRef="#br0" timeOffset="1">575 1 11851,'0'0'16143,"3"55"-13580,-8-18-1794,-3 7-641,3 0-96,2-1-609,3-7-1345,0-7-2049,0-11-2564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811"/>
    </inkml:context>
    <inkml:brush xml:id="br0">
      <inkml:brushProperty name="width" value="0.025" units="cm"/>
      <inkml:brushProperty name="height" value="0.025" units="cm"/>
    </inkml:brush>
  </inkml:definitions>
  <inkml:trace contextRef="#ctx0" brushRef="#br0">1 1 25432,'0'0'5349,"14"70"-5189,-7-37-128,1 2-1089,-2 0-1601,-2-6-2019,-3-6-2241,-1-6-7848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4.153"/>
    </inkml:context>
    <inkml:brush xml:id="br0">
      <inkml:brushProperty name="width" value="0.025" units="cm"/>
      <inkml:brushProperty name="height" value="0.025" units="cm"/>
    </inkml:brush>
  </inkml:definitions>
  <inkml:trace contextRef="#ctx0" brushRef="#br0">10 127 15951,'0'0'8840,"-10"-48"-6790,34 42-929,9-1-480,11-1-385,7-1-192,8-3-192,4-3-2018,-1-6-3875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5.823"/>
    </inkml:context>
    <inkml:brush xml:id="br0">
      <inkml:brushProperty name="width" value="0.025" units="cm"/>
      <inkml:brushProperty name="height" value="0.025" units="cm"/>
    </inkml:brush>
  </inkml:definitions>
  <inkml:trace contextRef="#ctx0" brushRef="#br0">63 33 9513,'0'0'10255,"10"-4"-7143,15-3-2208,1 0 0,0 2-1,1 0 1,-1 2 0,1 1 0,48 3-1,-74-1-896,-1 0-1,1-1 0,0 1 0,-1 0 1,1 0-1,0 0 0,-1 0 0,1 0 1,0 1-1,-1-1 0,1 0 1,0 0-1,-1 0 0,1 0 0,-1 1 1,1-1-1,-1 0 0,1 1 1,0-1-1,-1 0 0,1 1 0,-1-1 1,1 1-1,-1-1 0,0 1 0,1-1 1,-1 1-1,1-1 0,-1 1 1,0-1-1,1 1 0,-1 0 0,0-1 1,0 1-1,0-1 0,1 1 0,-1 0 1,0-1-1,0 1 0,0 0 1,0-1-1,0 1 0,0 0 0,0-1 1,0 1-1,0-1 0,-1 1 1,1 0-1,0-1 0,0 1 0,0 0 1,-1-1-1,1 1 0,0-1 0,-1 1 1,1-1-1,-1 1 0,1-1 1,0 1-1,-1-1 0,1 1 0,-1-1 1,1 0-1,-2 1 0,-33 32 937,-38 15-301,45-31-381,1 0 1,0 2-1,1 1 0,2 1 1,-29 31-1,51-50-260,0 1 0,0 0 0,0 0 0,0 0 0,0 0 0,0 0 0,1 0 0,-1 0 0,1 0 0,0 1 0,0-1 0,0 0 0,1 1 0,-1-1-1,1 1 1,0-1 0,0 5 0,0-5-4,1-1-1,0 0 1,0 1-1,0-1 1,1 0 0,-1 0-1,0 0 1,1 0-1,-1 0 1,1 0-1,0-1 1,0 1-1,-1 0 1,1-1-1,0 1 1,0-1-1,1 0 1,-1 0-1,0 0 1,0 0-1,1 0 1,-1 0 0,0-1-1,4 2 1,52 11-2600,-20-6-4126,-10-6-3569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260"/>
    </inkml:context>
    <inkml:brush xml:id="br0">
      <inkml:brushProperty name="width" value="0.025" units="cm"/>
      <inkml:brushProperty name="height" value="0.025" units="cm"/>
    </inkml:brush>
  </inkml:definitions>
  <inkml:trace contextRef="#ctx0" brushRef="#br0">198 74 18161,'0'0'13640,"8"5"-13848,-6-4 132,1 1 0,0-1 1,-1 1-1,1-1 0,0 0 1,0 0-1,0 0 0,0-1 1,0 1-1,0-1 0,0 1 1,0-1-1,0 0 1,0 0-1,4-1 0,-2 0-64,1-1 0,0 0 0,-1-1 0,0 1 0,1-1 0,-1 0 0,0 0 0,0 0 0,4-5 0,-1 2 153,0 0 0,0-1 0,-1 0 0,0 0 0,0-1 0,8-11 0,-43 74 502,-30 87 1,46-110-415,6-15-70,1 1 1,1 0 0,1 1-1,0-1 1,0 33 0,0 0 82,2-47-75,0 0 0,0 0-1,0-1 1,-1 1 0,0 0 0,1 0 0,-2-1 0,1 1-1,0-1 1,-1 0 0,1 0 0,-1 1 0,0-2 0,0 1-1,0 0 1,0-1 0,-1 1 0,1-1 0,-1 0 0,0 0-1,1 0 1,-7 1 0,-1 2 142,0-1-1,0-1 1,-1 0-1,0 0 1,1-1-1,-21 1 1,29-3-178,-1 0 1,1-1-1,-1 1 1,1-1-1,-1 1 1,1-1-1,0 0 1,-1 0-1,1-1 1,0 1-1,0-1 1,0 1-1,0-1 1,0 0-1,0 0 1,1 0-1,-1-1 1,0 1-1,1-1 1,0 1 0,0-1-1,0 0 1,0 0-1,0 0 1,0 0-1,1 0 1,-1 0-1,1 0 1,0-1-1,0 1 1,0 0-1,1-1 1,-1 1-1,1-1 1,0-5-1,-1 1-4,1-1-1,0 0 0,0 1 0,1-1 0,1 1 0,-1-1 1,1 1-1,1-1 0,-1 1 0,2 0 0,-1 0 1,1 0-1,8-12 0,-6 12-383,1 0 1,0 1-1,1 0 0,-1 1 0,1-1 1,1 1-1,-1 1 0,1 0 0,0 0 1,18-7-1,1 3-3164,1 1 1,42-6-1,-38 8-13219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715"/>
    </inkml:context>
    <inkml:brush xml:id="br0">
      <inkml:brushProperty name="width" value="0.025" units="cm"/>
      <inkml:brushProperty name="height" value="0.025" units="cm"/>
    </inkml:brush>
  </inkml:definitions>
  <inkml:trace contextRef="#ctx0" brushRef="#br0">94 35 19026,'0'0'5621,"1"10"-2642,-2 32-1791,-1 0-1,-2 0 1,-12 51 0,-41 132-4567,57-224 3368,-2 7-253,-6 23-2961,5-27 1178,1-18 371,3-27 2294,1 0 1,2 0-1,2 0 0,1 1 0,3 0 0,1 0 1,2 1-1,1 0 0,24-42 0,-35 74-311,2 0 0,-1 1-1,1-1 1,0 1 0,0 1-1,0-1 1,1 1 0,9-7-1,-13 10-273,1 0 0,0 1 0,-1-1-1,1 1 1,0 0 0,0-1-1,0 1 1,0 1 0,0-1-1,0 0 1,0 1 0,0-1-1,0 1 1,0 0 0,0 0-1,0 0 1,0 1 0,0-1-1,0 1 1,0-1 0,0 1-1,0 0 1,5 3 0,-6-4-39,0 1-1,0 0 1,-1 0 0,1 0 0,-1 0 0,1 1 0,-1-1-1,1 0 1,-1 1 0,0-1 0,0 0 0,1 1 0,-1 0-1,0-1 1,0 1 0,-1 0 0,1-1 0,0 1 0,-1 0-1,1 0 1,-1 0 0,1 0 0,-1-1 0,0 1-1,0 0 1,1 0 0,-2 0 0,1 0 0,0 0 0,0 0-1,-1 0 1,1-1 0,-1 1 0,1 0 0,-1 0 0,0 0-1,1-1 1,-1 1 0,0 0 0,0-1 0,-2 3 0,-2 3 44,0 0 0,0-1 1,-1 0-1,0 0 1,0 0-1,0 0 0,-14 8 1,8-6 75,-1-1 0,1-1 0,-1 0-1,-1-1 1,1 0 0,-1-1 0,0 0 0,-19 2 0,33-6-238,-1 0-1,0 0 1,0 0 0,1 0-1,-1 0 1,0 0 0,1 0 0,-1 0-1,0 0 1,1 0 0,-1 0 0,0 0-1,1-1 1,-1 1 0,0 0-1,1-1 1,-1 1 0,1 0 0,-1-1-1,1 1 1,-1 0 0,0-1-1,1 1 1,-1-1 0,-2-12-6837,2-12-13208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1.834"/>
    </inkml:context>
    <inkml:brush xml:id="br0">
      <inkml:brushProperty name="width" value="0.025" units="cm"/>
      <inkml:brushProperty name="height" value="0.025" units="cm"/>
    </inkml:brush>
  </inkml:definitions>
  <inkml:trace contextRef="#ctx0" brushRef="#br0">4 154 8616,'0'0'2338,"0"-10"2376,0 9-4502,-2-37 2666,1 35-2310,1 0-1,0 0 0,0 0 1,0 0-1,0 0 1,1 0-1,-1 0 1,1 0-1,0 0 1,0 0-1,0 1 1,0-1-1,2-4 1,-2 7-514,-1 0-1,0 0 1,1 0 0,-1 0 0,0 0 0,1 0 0,-1 0 0,0 0 0,1 0 0,-1 0 0,0 0 0,1 0 0,-1 1-1,0-1 1,1 0 0,-1 0 0,0 0 0,0 0 0,1 1 0,-1-1 0,0 0 0,1 0 0,-1 0 0,0 1 0,0-1-1,0 0 1,1 1 0,-1-1 0,0 0 0,0 0 0,0 1 0,0-1 0,1 0 0,-1 1 0,0-1 0,0 0 0,0 1-1,0-1 1,0 0 0,0 1 0,0-1 0,0 0 0,0 1 0,0-1 0,0 0 0,0 1 0,0-1 0,-1 1 0,3 24 424,-2-22-246,1 62 801,-13 96 1,4-76-624,46-205-175,-26 55-299,-4-1 0,1-93 0,-9 178 0,-1-7 50,1 0 1,0 0-1,1 1 0,1-1 1,5 23-1,-7-33 19,1 0 0,0-1 0,-1 1-1,1-1 1,0 1 0,0-1 0,0 0 0,0 1-1,0-1 1,0 0 0,0 1 0,0-1 0,1 0-1,-1 0 1,0 0 0,1 0 0,-1 0 0,1-1-1,-1 1 1,3 0 0,-1 0 8,0-1 0,0 0 0,0 0 1,0 0-1,0 0 0,0-1 0,0 1 0,0-1 0,0 0 0,0 0 1,0 0-1,0 0 0,-1-1 0,1 1 0,4-3 0,7-6-8,0-1 0,-1 0 0,0-1 0,-1-1 0,20-24 0,-9 10-8,-23 27 3,0-1 0,0 1 0,1 0 0,-1 0 0,0 0 0,0 0 0,0-1 0,0 1 0,0 0 0,0 0 0,0 0 0,1 0 0,-1 0 0,0 0 0,0-1 0,0 1 0,0 0 0,1 0 0,-1 0 0,0 0 0,0 0 0,0 0 0,0 0 0,1 0 0,-1 0 0,0 0 0,0 0 0,0 0 0,1 0 0,-1 0 0,0 0 0,0 0 0,0 0 0,0 0 0,1 0 0,-1 0 0,0 0 0,0 0 0,0 0 0,1 0 0,-1 1 0,0-1 0,0 0 0,0 0 0,0 0 0,0 0 0,1 0 0,-1 0 0,0 1 0,0-1 0,0 0 0,0 0 0,0 0 0,0 0 0,0 1 0,0-1 0,0 0 0,0 0 0,1 0 0,-1 0 0,0 1 0,0-1 0,0 0 0,0 0 0,0 0 0,0 1 0,0-1 0,0 0 0,-1 0 0,2 15 0,-1-15 0,-12 138 0,6-97 0,2-1 0,2 67 0,2-106-59,0 0 1,0-1-1,0 1 1,0 0-1,0-1 0,0 1 1,0 0-1,0-1 1,0 1-1,0 0 0,0-1 1,0 1-1,0 0 0,0-1 1,1 1-1,-1-1 1,0 1-1,0 0 0,1-1 1,-1 1-1,0-1 1,1 1-1,-1-1 0,1 1 1,-1-1-1,1 1 1,-1-1-1,1 1 0,-1-1 1,1 0-1,-1 1 0,1-1 1,0 0-1,-1 1 1,1-1-1,-1 0 0,1 0 1,0 0-1,-1 1 1,1-1-1,0 0 0,-1 0 1,1 0-1,0 0 1,-1 0-1,1 0 0,0 0 1,-1-1-1,1 1 1,0 0-1,-1 0 0,1 0 1,0-1-1,-1 1 0,1 0 1,-1-1-1,1 1 1,0-1-1,3-1-1024,-1-1 1,0 1-1,0-1 0,0 0 1,-1 0-1,1 0 0,0 0 1,3-6-1,10-26-15471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334"/>
    </inkml:context>
    <inkml:brush xml:id="br0">
      <inkml:brushProperty name="width" value="0.025" units="cm"/>
      <inkml:brushProperty name="height" value="0.025" units="cm"/>
    </inkml:brush>
  </inkml:definitions>
  <inkml:trace contextRef="#ctx0" brushRef="#br0">145 73 16912,'0'0'11627,"-12"-4"-10869,5 1-640,5 2-87,0-1-1,0 1 1,0 0 0,0 0 0,0 0-1,0 1 1,-1-1 0,1 0-1,0 1 1,-1 0 0,1-1 0,0 1-1,0 0 1,-1 0 0,1 0 0,0 1-1,-1-1 1,1 0 0,0 1-1,0-1 1,-1 1 0,1 0 0,0 0-1,0 0 1,0 0 0,0 0-1,0 1 1,0-1 0,0 0 0,1 1-1,-1-1 1,-3 4 0,-1 4 137,0 0 0,0 0 0,1 1 0,0-1 0,0 1 0,1 0-1,1 0 1,0 1 0,0-1 0,1 1 0,0-1 0,0 12 0,2-20-165,0-1 0,0 0 0,0 0-1,0 1 1,1-1 0,-1 0 0,0 0 0,1 0 0,-1 1-1,1-1 1,-1 0 0,1 0 0,-1 0 0,1 0-1,0 0 1,0 0 0,-1 0 0,1 0 0,0 0-1,0 0 1,0-1 0,0 1 0,0 0 0,0 0 0,0-1-1,1 1 1,-1-1 0,0 1 0,0-1 0,0 0-1,0 1 1,1-1 0,-1 0 0,0 0 0,0 0 0,1 0-1,-1 0 1,0 0 0,0 0 0,1 0 0,-1 0-1,0-1 1,0 1 0,1 0 0,0-2 0,6 0 0,-1 0 1,0 0 0,0-1-1,-1 0 1,1-1-1,10-7 1,-1-1-4,0-2 0,-1 0 0,-1-1 0,19-25 0,-25 30 0,-1-1 0,0 0 0,0 0 0,-1-1 0,-1 0 0,0 0 0,-1 0 0,4-18 0,-13 55-776,-2 1-1076,2 0 0,0 1 0,2-1 0,0 30 0,6-44-4576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878"/>
    </inkml:context>
    <inkml:brush xml:id="br0">
      <inkml:brushProperty name="width" value="0.025" units="cm"/>
      <inkml:brushProperty name="height" value="0.025" units="cm"/>
    </inkml:brush>
  </inkml:definitions>
  <inkml:trace contextRef="#ctx0" brushRef="#br0">12 1 15407,'0'0'9267,"1"9"-7318,1 135 1730,-13 85-2563,8-186-984,2-8-949,2-23-3528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534"/>
    </inkml:context>
    <inkml:brush xml:id="br0">
      <inkml:brushProperty name="width" value="0.025" units="cm"/>
      <inkml:brushProperty name="height" value="0.025" units="cm"/>
    </inkml:brush>
  </inkml:definitions>
  <inkml:trace contextRef="#ctx0" brushRef="#br0">0 0 10762,'0'0'16117,"5"9"-14799,-1-3-1163,-1 2-1,0-1 0,0 0 1,0 1-1,-1-1 0,0 1 1,-1-1-1,1 14 0,-3 76 555,-2 47-191,3-143-529,0-1-1,0 1 1,0-1-1,0 1 1,0-1-1,0 1 1,0-1-1,0 0 1,0 1-1,0-1 1,1 1 0,-1-1-1,0 0 1,0 1-1,1-1 1,-1 1-1,0-1 1,0 0-1,1 1 1,-1-1-1,0 0 1,1 0-1,-1 1 1,1-1-1,-1 0 1,0 0 0,1 1-1,-1-1 1,1 0-1,-1 0 1,1 0-1,-1 0 1,0 0-1,1 0 1,-1 0-1,1 0 1,0 0-1,4-3-3941,-10-3-5287,-11-3-289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717"/>
    </inkml:context>
    <inkml:brush xml:id="br0">
      <inkml:brushProperty name="width" value="0.025" units="cm"/>
      <inkml:brushProperty name="height" value="0.025" units="cm"/>
    </inkml:brush>
  </inkml:definitions>
  <inkml:trace contextRef="#ctx0" brushRef="#br0">189 0 15855,'0'0'2947,"-9"10"-305,3-4-2297,-5 8 476,-1-1 0,-1-1 0,0 0 0,0 0 0,-2-2 0,1 1 0,-20 9 0,45-22-936,0 1 0,0 1 0,-1-1 0,1 2 0,19 2 1,-26-3 72,3 2-6,-1 0-1,1 0 1,0 0-1,-1 1 1,0-1 0,1 2-1,-1-1 1,0 1-1,-1 0 1,1 0-1,-1 0 1,0 1 0,8 8-1,-10-10 28,0 0 0,0 1 0,0-1 0,-1 1 0,1 0-1,-1-1 1,0 1 0,0 0 0,0 1 0,-1-1 0,1 0 0,-1 0 0,0 1-1,0-1 1,0 1 0,-1-1 0,0 0 0,0 1 0,0-1 0,0 1 0,-1-1-1,0 5 1,-1-5 137,0 0 0,-1 0 0,1-1-1,-1 1 1,0-1 0,0 1-1,0-1 1,0 0 0,-1 0 0,1-1-1,-1 1 1,1-1 0,-1 1-1,0-1 1,0 0 0,0-1 0,0 1-1,-1-1 1,-6 2 0,-4 1 396,-1-1 0,1-1 0,-1 0-1,-18-1 1,30-1-454,0-1 0,-1 1 0,1-1-1,0 0 1,-1-1 0,1 1-1,0-1 1,0 0 0,0 0 0,0 0-1,0 0 1,1-1 0,-1 1 0,1-1-1,-5-5 1,6 6-178,0 0 0,0 0 0,1 0 0,-1 0 0,0 0 1,1 0-1,0 0 0,0-1 0,-1 1 0,2-1 0,-1 1 0,0-1 0,0 1 0,1-1 0,-1 1 0,1-1 0,0 0 0,0 1 0,0-1 0,0 1 1,0-1-1,0 0 0,1 1 0,0-1 0,-1 1 0,1-1 0,2-3 0,-1 3-604,1 0 0,0 1 1,0 0-1,0-1 0,0 1 0,0 1 1,1-1-1,-1 0 0,0 1 0,1-1 1,-1 1-1,1 0 0,0 0 0,-1 1 0,1-1 1,0 1-1,-1 0 0,6 0 0,23-1-8853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890"/>
    </inkml:context>
    <inkml:brush xml:id="br0">
      <inkml:brushProperty name="width" value="0.025" units="cm"/>
      <inkml:brushProperty name="height" value="0.025" units="cm"/>
    </inkml:brush>
  </inkml:definitions>
  <inkml:trace contextRef="#ctx0" brushRef="#br0">0 86 16912,'0'0'12972,"78"-48"-11787,-40 33-736,1 5-449,0 2-417,-9 4-1472,-4 4-2596,-6 0-2049,-11 0-2402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4.233"/>
    </inkml:context>
    <inkml:brush xml:id="br0">
      <inkml:brushProperty name="width" value="0.025" units="cm"/>
      <inkml:brushProperty name="height" value="0.025" units="cm"/>
    </inkml:brush>
  </inkml:definitions>
  <inkml:trace contextRef="#ctx0" brushRef="#br0">59 40 13453,'0'0'11002,"-1"3"-10836,-24 53 2338,20-49-2233,1-1 0,0 1-1,1 0 1,0 1 0,0-1-1,0 0 1,1 1 0,0 0-1,1-1 1,0 1 0,0 0-1,0 0 1,1 11 0,1-19-268,-1 1 1,0 0 0,1-1-1,-1 1 1,1-1 0,-1 1-1,1-1 1,-1 1 0,1-1 0,-1 1-1,1-1 1,-1 1 0,1-1-1,0 0 1,-1 1 0,1-1-1,0 0 1,-1 0 0,1 1-1,0-1 1,-1 0 0,1 0 0,0 0-1,-1 0 1,1 0 0,0 0-1,0 0 1,-1 0 0,1 0-1,0 0 1,-1 0 0,1-1 0,0 1-1,-1 0 1,1 0 0,0-1-1,-1 1 1,1 0 0,-1-1-1,2 0 1,26-14 186,-17 5-89,1 0 0,-2-1-1,1 0 1,-2 0 0,1-1 0,-2-1-1,0 1 1,0-1 0,-1-1-1,-1 1 1,0-1 0,-1-1 0,0 1-1,2-17 1,-26 70-101,14-23-281,1 0-1,1 1 1,0-1 0,0 18-1,3-29 72,0 0 0,0 0 0,1 0 0,-1 0 0,1 0 0,0-1 0,1 1 0,1 5 0,-2-8 70,0 0 0,0 0 0,0 0 0,0-1 0,1 1 0,-1 0 0,0-1 0,1 1 0,-1-1 0,1 0 0,0 1 0,-1-1 0,1 0 0,0 0 0,0 0 0,0 0 0,0 0 1,0-1-1,3 2 0,18 0-7857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318"/>
    </inkml:context>
    <inkml:brush xml:id="br0">
      <inkml:brushProperty name="width" value="0.025" units="cm"/>
      <inkml:brushProperty name="height" value="0.025" units="cm"/>
    </inkml:brush>
  </inkml:definitions>
  <inkml:trace contextRef="#ctx0" brushRef="#br0">0 1 6566,'0'0'23916,"7"13"-22992,-1 1-792,0 0 0,-1 0 1,-1 0-1,0 0 0,-1 0 0,-1 1 1,0 0-1,0 16 0,-4-1-156,1-22-168,0 0 1,0-1-1,1 1 1,0 0-1,1 0 1,-1 0-1,1-1 1,1 1-1,0 0 1,0-1-1,5 12 1,-7-18-74,0-1 0,1 1 0,-1-1 1,1 1-1,-1-1 0,1 1 0,0-1 0,-1 1 0,1-1 1,-1 0-1,1 0 0,0 1 0,-1-1 0,1 0 0,0 0 1,-1 0-1,1 1 0,0-1 0,-1 0 0,1 0 0,0 0 1,0 0-1,-1 0 0,1-1 0,0 1 0,-1 0 0,1 0 1,0 0-1,-1-1 0,1 1 0,-1 0 0,1 0 0,0-1 1,-1 1-1,1-1 0,-1 1 0,1-1 0,-1 1 0,1 0 0,-1-1 1,1 0-1,-1 1 0,1-1 0,-1 1 0,0-1 0,1 1 1,-1-1-1,0 0 0,0 1 0,0-1 0,1 0 0,-1 1 1,0-1-1,0 0 0,0 1 0,0-1 0,0 0 0,0-1 1,1-15-8267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661"/>
    </inkml:context>
    <inkml:brush xml:id="br0">
      <inkml:brushProperty name="width" value="0.025" units="cm"/>
      <inkml:brushProperty name="height" value="0.025" units="cm"/>
    </inkml:brush>
  </inkml:definitions>
  <inkml:trace contextRef="#ctx0" brushRef="#br0">0 55 15214,'0'0'16112,"83"-27"-14959,-42 18-865,-2 1-288,1 3 0,-1 0-1121,-1 4-2434,-7 1-2916,-3 0-4099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020"/>
    </inkml:context>
    <inkml:brush xml:id="br0">
      <inkml:brushProperty name="width" value="0.025" units="cm"/>
      <inkml:brushProperty name="height" value="0.025" units="cm"/>
    </inkml:brush>
  </inkml:definitions>
  <inkml:trace contextRef="#ctx0" brushRef="#br0">0 1 14990,'0'0'12972,"0"61"-12075,0-27-480,0 4-353,0 1 0,0 0-288,0-2-962,0-3-799,10-9-514,-4-4-2049,-2-8-5061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362"/>
    </inkml:context>
    <inkml:brush xml:id="br0">
      <inkml:brushProperty name="width" value="0.025" units="cm"/>
      <inkml:brushProperty name="height" value="0.025" units="cm"/>
    </inkml:brush>
  </inkml:definitions>
  <inkml:trace contextRef="#ctx0" brushRef="#br0">1 77 19955,'0'0'8424,"71"-6"-7912,-26-5-352,5-6-127,-1 3-1,-2 2 0,-10 2-96,-6 5-353,-7 4-384,-12 1-736,-7 2-321,-5 7-1185,-3 0-2082,-12-1-5188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737"/>
    </inkml:context>
    <inkml:brush xml:id="br0">
      <inkml:brushProperty name="width" value="0.025" units="cm"/>
      <inkml:brushProperty name="height" value="0.025" units="cm"/>
    </inkml:brush>
  </inkml:definitions>
  <inkml:trace contextRef="#ctx0" brushRef="#br0">1 75 13036,'0'0'8873,"38"-52"-6407,-17 43-224,4 2-320,1 2-769,3 3-576,-1 2-481,5 0-32,4 0-1217,-11 3-3075,-3 1-3716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080"/>
    </inkml:context>
    <inkml:brush xml:id="br0">
      <inkml:brushProperty name="width" value="0.025" units="cm"/>
      <inkml:brushProperty name="height" value="0.025" units="cm"/>
    </inkml:brush>
  </inkml:definitions>
  <inkml:trace contextRef="#ctx0" brushRef="#br0">1 1 20724,'0'0'3779,"0"64"-1120,0-22-1602,0 8-705,1 6-256,1 0-96,8 0-32,-3-2-352,3-6-897,-4-7-898,2-8-575,-4-11 800,-4-12 801,-9-14-5990,-6-17-2050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427"/>
    </inkml:context>
    <inkml:brush xml:id="br0">
      <inkml:brushProperty name="width" value="0.025" units="cm"/>
      <inkml:brushProperty name="height" value="0.025" units="cm"/>
    </inkml:brush>
  </inkml:definitions>
  <inkml:trace contextRef="#ctx0" brushRef="#br0">8 187 13164,'-1'-9'3465,"0"4"-3272,-1-5 1235,0 0 1,1 0 0,1 0 0,0-18 0,0 24-1138,1 1 0,0-1 0,0 1 0,0-1 0,0 0 0,0 1 1,1 0-1,-1-1 0,1 1 0,0 0 0,0 0 0,0 0 0,1 0 0,-1 0 1,1 1-1,-1-1 0,1 1 0,0-1 0,3-1 0,5-2-30,0 0 0,0 1 0,1 0-1,-1 1 1,1 1 0,22-5 0,-26 7-165,0 0 0,0 0 0,-1 0 0,1 1 0,0 0 0,0 1 1,0 0-1,0 0 0,-1 0 0,1 1 0,12 5 0,-17-6-96,-1 1 0,1-1 0,-1 1 0,1-1 0,-1 1 0,0 0 0,0 0 0,0 0 0,0 0 0,0 0 0,0 0 0,0 0 0,-1 1 0,1-1 0,-1 1 0,0-1 0,0 1 0,0-1 0,0 1 0,0 0 0,0 0 0,-1-1 0,0 1 0,1 0 0,-1 0 0,0 0 0,0 0 0,0-1 0,-1 1 0,1 0 0,-1 0 0,1 0 0,-1-1 0,0 1 0,0 0 0,0-1 0,-1 1 0,1-1 0,-3 4 0,-3 6 0,-1 0 0,0-1 0,0 0 0,-2 0 0,1-1 0,-19 15 0,-111 71 0,152-92 0,10-3 0,-22-1 0,16-1 0,0 1 0,1 1 0,-1 1 0,26 6 0,-36-6 0,-1 0 0,0 1 0,0 0 0,1 0 0,-2 1 0,1 0 0,0 0 0,-1 0 0,0 0 0,0 1 0,0 0 0,0 0 0,-1 1 0,6 8 0,18 39-368,-24-43-225,0 0-1,1 0 1,1-1 0,0 0-1,0 0 1,10 11-1,2-8-7536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4.938"/>
    </inkml:context>
    <inkml:brush xml:id="br0">
      <inkml:brushProperty name="width" value="0.025" units="cm"/>
      <inkml:brushProperty name="height" value="0.025" units="cm"/>
    </inkml:brush>
  </inkml:definitions>
  <inkml:trace contextRef="#ctx0" brushRef="#br0">236 0 7591,'0'0'20425,"-8"3"-19678,-14 6-316,0 0 0,1 1 0,1 1 0,0 1 0,0 1 0,-24 20-1,44-32-427,-1-1 0,1 0 0,-1 0-1,1 1 1,-1-1 0,1 0 0,0 1-1,-1-1 1,1 0 0,-1 1-1,1-1 1,0 1 0,0-1 0,-1 1-1,1-1 1,0 1 0,0-1 0,-1 0-1,1 1 1,0 0 0,0-1-1,0 1 1,0-1 0,0 1 0,0-1-1,0 1 1,0-1 0,0 1 0,0-1-1,0 1 1,0-1 0,0 1-1,0-1 1,0 1 0,1-1 0,-1 1-1,0-1 1,0 1 0,1-1 0,-1 1-1,26 3 36,34-13-38,-48 6-41,3-1-59,0 0 1,0 1-1,1 0 0,30 0 1,-45 3 94,0 0 0,0 0 0,0 0 0,0 0 0,-1 0 0,1 0 0,0 1 0,0-1 0,0 0 0,0 0 0,-1 1 0,1-1 0,0 1 0,0-1 0,-1 1 0,1-1 0,0 1 0,0-1 0,-1 1 0,1-1 0,-1 1 0,1 0 0,-1-1 0,1 1 0,-1 0 0,1 0 0,-1-1 0,1 3 1,-1-1 6,1 0 0,-1 0 0,0 0 0,0 0 0,0 1 0,0-1 0,-1 0 0,1 0 0,-1 0 0,1 0 0,-2 3 0,-1 1 55,1 0 0,-1 0 0,0 0 0,0-1 0,-1 1 0,0-1 0,-6 7 0,2-6 60,-1 0 0,1-1 1,-1 0-1,0 0 0,-1-1 0,1 0 0,-1 0 0,0-1 0,0-1 1,-14 3-1,-7-2-1394,-56 1 0,77-4 396,51-5-9294,-13-1 1596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359"/>
    </inkml:context>
    <inkml:brush xml:id="br0">
      <inkml:brushProperty name="width" value="0.025" units="cm"/>
      <inkml:brushProperty name="height" value="0.025" units="cm"/>
    </inkml:brush>
  </inkml:definitions>
  <inkml:trace contextRef="#ctx0" brushRef="#br0">0 1 14061,'0'0'8584,"5"8"-7847,7 15-310,-1 1 0,-1 0 0,-2 0 0,0 1 0,6 40 0,-6-16-838,-2 0 0,-1 60 0,-5-109 485,-1 9-2282,1-9 2027,0 0 1,0 0-1,0 0 1,0 1-1,0-1 1,0 0-1,0 0 1,0 0-1,0 1 1,-1-1-1,1 0 1,0 0-1,0 0 1,0 1-1,0-1 0,-1 0 1,1 0-1,0 0 1,0 0-1,0 0 1,-1 0-1,1 1 1,0-1-1,0 0 1,0 0-1,-1 0 1,1 0-1,0 0 1,0 0-1,-1 0 0,1 0 1,0 0-1,0 0 1,-1 0-1,1 0 1,0 0-1,0 0 1,0 0-1,-1 0 1,1 0-1,0-1 1,0 1-1,-1 0 0,1 0 1,0 0-1,0 0 1,0 0-1,0 0 1,-1-1-1,1 1 1,0 0-1,0 0 1,0-1-1,-13-10-7074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5.297"/>
    </inkml:context>
    <inkml:brush xml:id="br0">
      <inkml:brushProperty name="width" value="0.025" units="cm"/>
      <inkml:brushProperty name="height" value="0.025" units="cm"/>
    </inkml:brush>
  </inkml:definitions>
  <inkml:trace contextRef="#ctx0" brushRef="#br0">27 1 11915,'0'0'19096,"-1"12"-17591,-9 44-1209,5-32-307,1-1 0,1 1-1,0 33 1,3-55 11,0-1 0,1 0 0,-1 0 0,1 0 0,0 0 0,-1 0 0,1 0 0,0 0 0,0 0 0,0 0 0,-1-1 0,1 1 0,0 0 0,0 0 0,0-1 0,0 1 0,0 0 0,1-1 0,-1 1 0,0-1 0,0 0 0,0 1 0,0-1 0,0 0 0,1 0 0,-1 0 0,1 1 0,43 2 0,-33-3 0,5 2-460,1 0-2518,-1-1-1,1-1 0,0 0 1,22-4-1,-22-2-9150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003"/>
    </inkml:context>
    <inkml:brush xml:id="br0">
      <inkml:brushProperty name="width" value="0.025" units="cm"/>
      <inkml:brushProperty name="height" value="0.025" units="cm"/>
    </inkml:brush>
  </inkml:definitions>
  <inkml:trace contextRef="#ctx0" brushRef="#br0">126 41 16271,'0'0'11120,"-11"1"-10036,7-2-1026,0 1 1,0 1-1,0-1 1,-1 1-1,1-1 1,0 1-1,0 0 1,0 1 0,0-1-1,0 1 1,1-1-1,-1 1 1,0 0-1,1 1 1,-1-1-1,1 1 1,0-1-1,0 1 1,0 0-1,0 0 1,0 0-1,1 1 1,-1-1-1,-2 5 1,2-2 5,0 0 1,0 1-1,0-1 0,1 0 1,-1 1-1,2 0 1,-1-1-1,1 1 1,0 0-1,0 0 1,1 0-1,0 0 0,1 9 1,0-15-47,-1 1-1,1-1 1,-1 0 0,1 0 0,0 0-1,-1 0 1,1 0 0,0 0 0,0 0 0,0 0-1,0-1 1,0 1 0,0 0 0,0 0-1,0-1 1,0 1 0,0-1 0,0 1-1,0-1 1,0 1 0,1-1 0,-1 0-1,0 1 1,0-1 0,1 0 0,-1 0 0,0 0-1,0 0 1,1 0 0,-1 0 0,2-1-1,2 1 126,0-1 0,0 1 0,0-1 0,0 0 0,0-1 0,8-3 0,-6 2-128,-1-1-1,1 0 0,-1 0 1,0-1-1,0 0 0,0 0 0,-1 0 1,1-1-1,-2 0 0,1 0 1,0 0-1,-1 0 0,0-1 1,-1 1-1,1-1 0,-1 0 1,-1 0-1,1-1 0,-1 1 0,-1 0 1,1-1-1,-1 1 0,0-1 1,-1-12-1,-1 18-170,0 0 0,0-1 0,0 1 0,0 0 0,0 0 0,0 0 1,-1 0-1,1 0 0,-1 1 0,0-1 0,1 0 0,-1 1 0,0-1 0,0 1 0,0 0 0,0-1 0,0 1 0,0 0 1,-1 0-1,1 0 0,0 1 0,-1-1 0,1 0 0,0 1 0,-1 0 0,1-1 0,0 1 0,-1 0 0,1 0 0,-1 0 1,1 1-1,0-1 0,-1 1 0,-2 0 0,2-1-130,0 0-1,0 1 1,0-1 0,0 1 0,1 0 0,-1 0-1,0 0 1,0 0 0,0 0 0,1 0 0,-1 1-1,1-1 1,-1 1 0,1 0 0,0 0 0,-1 0-1,1 0 1,0 0 0,0 0 0,1 1 0,-1-1-1,0 0 1,1 1 0,-1 0 0,1-1 0,0 1-1,0 0 1,-1 5 0,3 3-6846,7-5-3881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348"/>
    </inkml:context>
    <inkml:brush xml:id="br0">
      <inkml:brushProperty name="width" value="0.025" units="cm"/>
      <inkml:brushProperty name="height" value="0.025" units="cm"/>
    </inkml:brush>
  </inkml:definitions>
  <inkml:trace contextRef="#ctx0" brushRef="#br0">28 74 17008,'0'0'11958,"-4"9"-10960,-1 6-730,0 0 0,1-1-1,1 1 1,1 0-1,-2 24 1,4-35-204,0 0 0,0 1 1,1-1-1,-1 0 0,1 0 1,0 0-1,0 0 0,0 0 0,1 0 1,-1 0-1,1 0 0,3 5 1,-3-7-50,0 0 0,0 0 0,0 0 0,0-1 0,0 1 0,0-1 0,0 0 0,0 1 0,1-1 0,-1 0 0,0 0 0,1-1 0,-1 1 0,1 0 0,-1-1 1,1 1-1,-1-1 0,1 0 0,0 0 0,-1 0 0,1 0 0,-1-1 0,4 0 0,-1 0-15,-1 0 0,1-1 0,-1 0 0,0 0 0,1 0 0,-1-1 0,0 1 0,0-1 0,-1 0 0,1 0 0,0 0 0,-1-1 0,0 1 0,0-1 0,0 0 0,0 0 0,2-5 0,7-11 0,0-1 0,8-23 0,-18 39 0,2-3 0,1-3 0,0-1 0,0 1 0,-1-1 0,-1 0 0,0 0 0,-1 0 0,0 0 0,0-14 0,-9 37-1569,-3-3-5895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999"/>
    </inkml:context>
    <inkml:brush xml:id="br0">
      <inkml:brushProperty name="width" value="0.025" units="cm"/>
      <inkml:brushProperty name="height" value="0.025" units="cm"/>
    </inkml:brush>
  </inkml:definitions>
  <inkml:trace contextRef="#ctx0" brushRef="#br0">1 0 24343,'0'0'3844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230"/>
    </inkml:context>
    <inkml:brush xml:id="br0">
      <inkml:brushProperty name="width" value="0.025" units="cm"/>
      <inkml:brushProperty name="height" value="0.025" units="cm"/>
    </inkml:brush>
  </inkml:definitions>
  <inkml:trace contextRef="#ctx0" brushRef="#br0">268 1 15983,'0'0'10122,"-4"13"-8387,-12 26-1220,-2-1 0,-2 0-1,-1-2 1,-26 36 0,17-29 261,3 1-1,-39 85 0,50-71-741,15-56-35,1-1 1,-1 1 0,1-1 0,0 1 0,0 0-1,0-1 1,0 1 0,0 0 0,0-1 0,0 1-1,0 0 1,1-1 0,-1 1 0,1-1 0,-1 1-1,1 0 1,-1-1 0,1 1 0,0-1 0,0 0-1,0 1 1,0-1 0,0 0 0,0 1-1,0-1 1,0 0 0,1 0 0,-1 0 0,0 0-1,1 0 1,2 1 0,4 0 0,1 0 0,-1-1 0,1 0 0,0-1 0,-1 1 0,1-2 0,0 1 0,-1-1 0,15-4 0,81-27 0,-42 11 0,23 3-2262,0 6-3541,-28 5 741,-36 2-7916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758"/>
    </inkml:context>
    <inkml:brush xml:id="br0">
      <inkml:brushProperty name="width" value="0.025" units="cm"/>
      <inkml:brushProperty name="height" value="0.025" units="cm"/>
    </inkml:brush>
  </inkml:definitions>
  <inkml:trace contextRef="#ctx0" brushRef="#br0">121 0 18481,'0'0'3444,"-7"12"-1357,-64 125 480,63-119-2432,1 0 0,0 1 0,2 0 0,0 0 0,1 0 1,-2 35-1,6-53-104,-1 1 0,1 0 0,0 0 0,0 0 0,1 0 0,-1-1 0,0 1 0,1 0 0,-1 0 0,1-1 1,-1 1-1,1 0 0,0-1 0,0 1 0,0 0 0,0-1 0,0 1 0,0-1 0,0 1 0,0-1 0,0 0 0,1 0 0,-1 1 1,2 0-1,0-1 57,0 0 0,0 0 0,-1 0 0,1-1 0,0 1 0,0-1-1,0 0 1,0 0 0,0 0 0,0 0 0,-1 0 0,1-1 0,5-1 0,5-1 278,-1-1-1,1-1 1,-1 0-1,0-1 1,20-13-1,-10 3-270,0-1-1,-2 0 1,1-2 0,-2 0-1,-1-1 1,0-1-1,-2-1 1,0 0 0,-1-2-1,22-47 1,-31 44-95,-21 38 0,-22 39 0,18-21 0,-22 49 0,36-68 0,1 1 0,0 0 0,1 0 0,0 0 0,0 0 0,2 1 0,-1-1 0,1 18 0,1-27-36,0 0-1,1 0 1,-1 0 0,1 0 0,0 0-1,-1 0 1,1 0 0,0 0-1,0 0 1,0-1 0,0 1-1,0 0 1,1-1 0,-1 1 0,0-1-1,1 0 1,-1 1 0,1-1-1,0 0 1,-1 0 0,1 0 0,0 0-1,0 0 1,-1 0 0,1 0-1,0-1 1,0 1 0,0-1-1,0 1 1,0-1 0,0 0 0,0 0-1,0 0 1,0 0 0,4 0-1,1 0-318,1-1-1,-1 0 0,0 0 1,0 0-1,0-1 0,0 0 1,0 0-1,0-1 0,8-4 1,20-19-5384,-2-5-1852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7.100"/>
    </inkml:context>
    <inkml:brush xml:id="br0">
      <inkml:brushProperty name="width" value="0.025" units="cm"/>
      <inkml:brushProperty name="height" value="0.025" units="cm"/>
    </inkml:brush>
  </inkml:definitions>
  <inkml:trace contextRef="#ctx0" brushRef="#br0">212 0 16528,'0'0'15214,"-9"82"-14189,-14-39-1025,-5 4 0,-2 0 0,6-2 0,0-6 0,6-8-224,4-9-1057,5-9-257,0-8-1313,1-5-1473,2-8-2114</inkml:trace>
  <inkml:trace contextRef="#ctx0" brushRef="#br0" timeOffset="1">1 40 21460,'0'0'10314,"66"40"-9321,-31-16-993,7 4 0,9 3 0,2 4 0,0-2 0,-5-2-1954,-6-4-7623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2.359"/>
    </inkml:context>
    <inkml:brush xml:id="br0">
      <inkml:brushProperty name="width" value="0.025" units="cm"/>
      <inkml:brushProperty name="height" value="0.025" units="cm"/>
    </inkml:brush>
  </inkml:definitions>
  <inkml:trace contextRef="#ctx0" brushRef="#br0">1 5 22870,'0'0'-321,"63"-5"-11946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6.770"/>
    </inkml:context>
    <inkml:brush xml:id="br0">
      <inkml:brushProperty name="width" value="0.025" units="cm"/>
      <inkml:brushProperty name="height" value="0.025" units="cm"/>
    </inkml:brush>
  </inkml:definitions>
  <inkml:trace contextRef="#ctx0" brushRef="#br0">127 0 18610,'0'0'3395,"-8"6"-1575,-6 6-1433,0 0 0,0 1 0,2 0-1,-16 22 1,23-30-183,2 0-1,-1 0 0,1 0 1,-1 1-1,1 0 0,1 0 1,-1-1-1,1 1 0,0 1 1,1-1-1,-1 0 0,1 0 1,0 1-1,1-1 0,0 1 1,0-1-1,0 0 0,2 10 1,0-13-107,-1 1 1,1-1 0,0 0 0,0-1-1,0 1 1,1 0 0,-1-1 0,1 1-1,-1-1 1,1 0 0,0 0 0,0 0-1,0 0 1,0 0 0,0 0 0,0-1-1,1 0 1,-1 0 0,1 0 0,3 1-1,8 2-92,-1-1 0,1-1-1,21 2 1,8-3-2268,1-2-4645,-15-3 48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114"/>
    </inkml:context>
    <inkml:brush xml:id="br0">
      <inkml:brushProperty name="width" value="0.025" units="cm"/>
      <inkml:brushProperty name="height" value="0.025" units="cm"/>
    </inkml:brush>
  </inkml:definitions>
  <inkml:trace contextRef="#ctx0" brushRef="#br0">51 0 15535,'0'0'13228,"-34"67"-12779,26-43-257,3 0-160,2 2 0,3-4-128,0 0-1314,6-8-2049,4-5-1858,0-5-3139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717"/>
    </inkml:context>
    <inkml:brush xml:id="br0">
      <inkml:brushProperty name="width" value="0.025" units="cm"/>
      <inkml:brushProperty name="height" value="0.025" units="cm"/>
    </inkml:brush>
  </inkml:definitions>
  <inkml:trace contextRef="#ctx0" brushRef="#br0">24 85 3267,'0'0'22389,"-23"-53"-20755,27 52-930,15-2-511,9 2-65,8 0 0,11-1-32,4 0-96,-1-2-993,-2-3-2754,-9-4-4293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545"/>
    </inkml:context>
    <inkml:brush xml:id="br0">
      <inkml:brushProperty name="width" value="0.025" units="cm"/>
      <inkml:brushProperty name="height" value="0.025" units="cm"/>
    </inkml:brush>
  </inkml:definitions>
  <inkml:trace contextRef="#ctx0" brushRef="#br0">27 1 15503,'0'0'7783,"-3"57"-5573,-3-29-1153,0 0-769,0 2-192,2-3-63,2-3-33,2-4-769,0-6-801,2-4-768,4-4-320,-3-6-513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869"/>
    </inkml:context>
    <inkml:brush xml:id="br0">
      <inkml:brushProperty name="width" value="0.025" units="cm"/>
      <inkml:brushProperty name="height" value="0.025" units="cm"/>
    </inkml:brush>
  </inkml:definitions>
  <inkml:trace contextRef="#ctx0" brushRef="#br0">0 76 16720,'0'0'5541,"59"-45"-3331,-28 32-1313,5 4-609,0 4-256,1 2-1217,-6 3-2947,-4 0-4324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8.225"/>
    </inkml:context>
    <inkml:brush xml:id="br0">
      <inkml:brushProperty name="width" value="0.025" units="cm"/>
      <inkml:brushProperty name="height" value="0.025" units="cm"/>
    </inkml:brush>
  </inkml:definitions>
  <inkml:trace contextRef="#ctx0" brushRef="#br0">139 0 19282,'0'0'3492,"0"64"-1346,0-34-897,0 0-801,0-3-352,0-3-1153,0-7-3075,4-6-3331</inkml:trace>
  <inkml:trace contextRef="#ctx0" brushRef="#br0" timeOffset="1">1 144 16015,'0'0'8040,"65"5"-7175,-20-5-289,5-1-448,-2-7-64,-2-4-288,-8 1-2851,-11-2-3843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254"/>
    </inkml:context>
    <inkml:brush xml:id="br0">
      <inkml:brushProperty name="width" value="0.025" units="cm"/>
      <inkml:brushProperty name="height" value="0.025" units="cm"/>
    </inkml:brush>
  </inkml:definitions>
  <inkml:trace contextRef="#ctx0" brushRef="#br0">6 1 17040,'0'0'7944,"13"57"-5766,-13-22-1313,-5 2-449,-2 1-224,1-3-128,5-4-32,1-8-128,0-9-769,0-7-320,3-7 224,0 0-128,-3-11-1409,0-7-1378,0-3-1377,-6-4-2050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584"/>
    </inkml:context>
    <inkml:brush xml:id="br0">
      <inkml:brushProperty name="width" value="0.025" units="cm"/>
      <inkml:brushProperty name="height" value="0.025" units="cm"/>
    </inkml:brush>
  </inkml:definitions>
  <inkml:trace contextRef="#ctx0" brushRef="#br0">0 30 13004,'0'0'9326,"9"-5"-6822,1 1-2032,-1 0-1,1 0 1,0 1-1,0 1 1,0-1 0,0 2-1,1-1 1,14 1-1,16 0-279,36 1-62,-29 8-4578,-48-8 4285,-1 0 0,1 0 0,0 0 0,0 0-1,-1 0 1,1 0 0,0 0 0,0 0 0,0 0 0,-1 0 0,1 1 0,0-1 0,0 0 0,0 0 0,-1 0 0,1 0 0,0 0 0,0 0 0,0 0 0,-1 1 0,1-1 0,0 0 0,0 0 0,0 0 0,0 0 0,0 1 0,0-1 0,-1 0 0,1 0 0,0 0 0,0 1 0,0-1 0,0 0 0,0 0 0,0 1 0,0-1 0,0 0 0,0 0 0,0 0 0,0 1 0,0-1 0,0 0 0,0 0 0,0 1 0,0-1 0,0 0 0,0 0 0,0 0 0,0 1-1,1-1 1,-1 0 0,0 0 0,0 0 0,0 1 0,0-1 0,0 0 0,1 0 0,-1 0 0,0 0 0,0 1 0,0-1 0,0 0 0,1 0 0,-1 0 0,0 0 0,0 0 0,0 0 0,1 0 0,-1 0 0,-16 8-4713,-8 0-1738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956"/>
    </inkml:context>
    <inkml:brush xml:id="br0">
      <inkml:brushProperty name="width" value="0.025" units="cm"/>
      <inkml:brushProperty name="height" value="0.025" units="cm"/>
    </inkml:brush>
  </inkml:definitions>
  <inkml:trace contextRef="#ctx0" brushRef="#br0">82 0 11050,'0'0'12140,"-22"50"-10218,42-50-417,12 0-95,5 0-546,4-1-415,-5-4-321,-4 2-96,-8 3-705,-11 0-1217,-10 9-1056,-3 5-1186,-16 3-1794</inkml:trace>
  <inkml:trace contextRef="#ctx0" brushRef="#br0" timeOffset="1">1 239 9577,'0'0'18129,"74"-2"-16880,-29-11-608,5 0-481,-6 3-128,-6 3-1986,-8 5-3010,-7 2-2948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285"/>
    </inkml:context>
    <inkml:brush xml:id="br0">
      <inkml:brushProperty name="width" value="0.025" units="cm"/>
      <inkml:brushProperty name="height" value="0.025" units="cm"/>
    </inkml:brush>
  </inkml:definitions>
  <inkml:trace contextRef="#ctx0" brushRef="#br0">197 32 17809,'0'0'9502,"-9"-6"-7345,4 2-1931,3 2-169,-1 0 0,1 0 1,0 0-1,-1 0 0,0 1 0,1-1 1,-1 1-1,0-1 0,0 1 1,1 0-1,-1 0 0,0 1 0,0-1 1,0 0-1,0 1 0,0 0 0,0 0 1,0 0-1,-1 0 0,1 0 1,0 1-1,0-1 0,0 1 0,0 0 1,1-1-1,-6 4 0,3-2-54,1 1-1,-1 0 1,1 1-1,0-1 1,0 1-1,0 0 1,0 0-1,1 0 1,-1 0 0,1 0-1,0 1 1,1 0-1,-1-1 1,1 1-1,0 0 1,0 0-1,0 1 1,-1 5-1,4-10-12,-1 0 0,1 0-1,0 0 1,-1 0 0,1 0-1,0 0 1,0 0 0,-1-1-1,1 1 1,0 0 0,0 0-1,0-1 1,0 1 0,0-1-1,0 1 1,0-1 0,0 1-1,0-1 1,0 1 0,0-1-1,2 0 1,29 9-472,-29-8 364,10 1-235,-4 0-98,0 0 1,-1 0-1,0 0 0,15 8 1,-21-9 416,0 0 0,0 0 1,0 0-1,-1 0 0,1 1 1,0-1-1,-1 1 0,1-1 1,-1 1-1,0 0 0,1 0 0,-1-1 1,0 1-1,0 0 0,0 0 1,0 0-1,-1 0 0,1 0 0,0 0 1,-1 1-1,1-1 0,-1 0 1,0 0-1,0 3 0,0-1 161,0-1-1,0 0 1,0 1-1,0-1 1,-1 1 0,0-1-1,1 0 1,-1 1-1,0-1 1,-1 0-1,1 0 1,-1 0-1,1 0 1,-1 0-1,0 0 1,0 0 0,0-1-1,0 1 1,-1-1-1,1 1 1,-1-1-1,1 0 1,-1 0-1,0 0 1,0 0-1,0-1 1,0 1 0,0-1-1,-6 2 1,-6 1 266,0-1 0,0-1 0,0-1 0,0 0 1,-22-2-1,13 1-997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626"/>
    </inkml:context>
    <inkml:brush xml:id="br0">
      <inkml:brushProperty name="width" value="0.025" units="cm"/>
      <inkml:brushProperty name="height" value="0.025" units="cm"/>
    </inkml:brush>
  </inkml:definitions>
  <inkml:trace contextRef="#ctx0" brushRef="#br0">1 1 10954,'0'0'19187,"25"58"-18675,-25-27-288,0 2-96,-5-2-96,5 1 0,-1-6-576,1-4-1218,0-6-1377,5-8-128,1-8-512,0 0-2660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968"/>
    </inkml:context>
    <inkml:brush xml:id="br0">
      <inkml:brushProperty name="width" value="0.025" units="cm"/>
      <inkml:brushProperty name="height" value="0.025" units="cm"/>
    </inkml:brush>
  </inkml:definitions>
  <inkml:trace contextRef="#ctx0" brushRef="#br0">1 91 7239,'0'0'21012,"49"-46"-19539,5 38-704,9-1-449,4 1-288,-1 0-1569,9-4-5702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293"/>
    </inkml:context>
    <inkml:brush xml:id="br0">
      <inkml:brushProperty name="width" value="0.025" units="cm"/>
      <inkml:brushProperty name="height" value="0.025" units="cm"/>
    </inkml:brush>
  </inkml:definitions>
  <inkml:trace contextRef="#ctx0" brushRef="#br0">0 25 16976,'0'0'2723,"51"25"-3652,-5-46-2595,0-8-5957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8.403"/>
    </inkml:context>
    <inkml:brush xml:id="br0">
      <inkml:brushProperty name="width" value="0.025" units="cm"/>
      <inkml:brushProperty name="height" value="0.025" units="cm"/>
    </inkml:brush>
  </inkml:definitions>
  <inkml:trace contextRef="#ctx0" brushRef="#br0">3 1 17873,'0'0'6972,"0"12"-6465,7 338 1319,-2-184-1159,-6-143-383,1-17-102,-1 0 0,1 0 0,0 0 1,1 0-1,0 0 0,2 10 0,-2-16-168,-1 1 1,0-1-1,0 0 0,1 0 1,-1 0-1,0 0 0,0 0 1,1 0-1,-1 0 1,0 0-1,0 0 0,1 0 1,-1 0-1,0 0 1,1 0-1,-1 0 0,0 0 1,0 0-1,1 0 0,-1 0 1,0 0-1,1 0 1,-1 0-1,0 0 0,0 0 1,1-1-1,-1 1 0,0 0 1,0 0-1,0 0 1,1 0-1,-1-1 0,0 1 1,0 0-1,0 0 1,1-1-1,-1 1 0,0 0 1,0 0-1,0-1 0,0 1 1,0 0-1,0 0 1,0-1-1,1 1 0,-1 0 1,0 0-1,0-1 0,12-33 173,-2 0-1,-1 0 0,-1 0 1,5-63-1,-8 58-130,4-48-30,10-55-15,-19 140-15,0 1-1,0 0 0,0 0 1,0-1-1,1 1 0,-1 0 0,0 0 1,1 0-1,-1 0 0,1 0 0,-1 0 1,1-1-1,0 1 0,-1 0 0,1 0 1,0 1-1,0-1 0,0 0 1,0 0-1,0 0 0,0 0 0,0 1 1,0-1-1,0 1 0,0-1 0,2 0 1,-1 1-13,0 0 0,-1 0 1,1 1-1,0-1 1,-1 1-1,1-1 1,0 1-1,-1-1 0,1 1 1,-1 0-1,1 0 1,-1 0-1,1 0 0,-1 0 1,0 0-1,2 2 1,4 4-54,0 1 0,0 0 1,-1 0-1,0 0 1,5 11-1,-8-15 84,-1 0 0,-1 0 0,1 0 0,-1 0 0,1 0 0,-1 1 0,0-1 0,-1 0 0,1 1 0,-1-1 0,0 1 0,0-1 0,0 1 0,-1-1 0,1 0 0,-1 1 0,0-1 1,-1 0-1,1 1 0,-1-1 0,1 0 0,-1 0 0,0 0 0,-1-1 0,1 1 0,-1 0 0,-6 6 0,5-7 33,0 1 0,0-1 0,-1 0 0,1 0 0,-1 0 0,0-1 0,0 0 0,0 0 0,0 0 0,0 0 0,0-1 0,0 0 0,-1 0 0,1 0 0,-1-1 0,1 0 0,0 0 0,-1 0 0,1-1 0,-1 1 0,1-1 0,0-1 0,-6-1 0,7 1-73,0 0-1,0 0 0,0-1 0,0 1 1,0-1-1,0 0 0,1 0 0,-1-1 0,1 1 1,0-1-1,0 0 0,1 1 0,-4-7 0,4 7-232,1 1 0,0-1 0,-1 1 0,1-1 0,1 0 0,-1 1 0,0-1 0,0 0 0,1 0 0,0 0 0,0 1 0,-1-1 0,2 0 0,-1-5 0,1 7-132,1-1-1,-1 1 1,0 0-1,0 0 1,1 0-1,-1-1 0,0 1 1,1 0-1,0 1 1,-1-1-1,1 0 1,-1 0-1,1 1 1,0-1-1,-1 1 0,1-1 1,0 1-1,0 0 1,-1-1-1,1 1 1,0 0-1,0 0 0,0 1 1,-1-1-1,3 1 1,4-2-1616,22 0-4501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656"/>
    </inkml:context>
    <inkml:brush xml:id="br0">
      <inkml:brushProperty name="width" value="0.025" units="cm"/>
      <inkml:brushProperty name="height" value="0.025" units="cm"/>
    </inkml:brush>
  </inkml:definitions>
  <inkml:trace contextRef="#ctx0" brushRef="#br0">64 0 21781,'0'0'1473,"-53"36"-2594,42-33-4196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4.967"/>
    </inkml:context>
    <inkml:brush xml:id="br0">
      <inkml:brushProperty name="width" value="0.025" units="cm"/>
      <inkml:brushProperty name="height" value="0.025" units="cm"/>
    </inkml:brush>
  </inkml:definitions>
  <inkml:trace contextRef="#ctx0" brushRef="#br0">246 52 5637,'18'-15'2609,"10"-7"5879,-6 7 2978,-24 28-10759,-17 18-357,-1 0-1,-2-1 0,-1-2 1,-49 49-1,38-41-265,-6 5-85,20-22-299,1 0-1,-24 34 1,50-60-4083,4-2 2112,5-3 58,15-22-3376,3-8-1527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297"/>
    </inkml:context>
    <inkml:brush xml:id="br0">
      <inkml:brushProperty name="width" value="0.025" units="cm"/>
      <inkml:brushProperty name="height" value="0.025" units="cm"/>
    </inkml:brush>
  </inkml:definitions>
  <inkml:trace contextRef="#ctx0" brushRef="#br0">33 1 15375,'0'0'10399,"-2"9"-9113,-4 19-710,-2 0-94,2 1-1,2 1 1,0-1 0,2 54-1,3-78-451,0 0 1,1 0-1,0 0 0,0 0 0,0-1 0,1 1 0,-1-1 0,1 1 0,0-1 0,0 0 0,1 0 0,-1 0 0,6 4 0,-6-5-448,1 0 1,-1 1-1,1 0 1,-1-1-1,0 1 0,0 1 1,-1-1-1,0 0 0,1 1 1,-1-1-1,2 10 0,-4-14 168,1 1 0,-1 0 0,0-1 0,0 1 0,0 0 0,0 0 0,0-1 0,0 1 0,0 0-1,0 0 1,0-1 0,0 1 0,0 0 0,-1-1 0,1 1 0,0 0 0,0-1 0,-1 1 0,1 0 0,-1-1-1,1 1 1,0 0 0,-1-1 0,1 1 0,-1-1 0,1 1 0,-1-1 0,0 1 0,1-1 0,-1 0 0,1 1-1,-1-1 1,0 1 0,1-1 0,-1 0 0,0 0 0,1 1 0,-1-1 0,0 0 0,0 0 0,1 0 0,-1 0-1,0 0 1,0 0 0,0 0 0,-21 0-5243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656"/>
    </inkml:context>
    <inkml:brush xml:id="br0">
      <inkml:brushProperty name="width" value="0.025" units="cm"/>
      <inkml:brushProperty name="height" value="0.025" units="cm"/>
    </inkml:brush>
  </inkml:definitions>
  <inkml:trace contextRef="#ctx0" brushRef="#br0">1 79 16688,'0'0'7495,"23"-49"-5701,7 38-545,8 0-641,4 6-383,1 3-193,0 2-289,-2 0-1857,-6 0-1249,-5 0-1249,-7 0-2339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996"/>
    </inkml:context>
    <inkml:brush xml:id="br0">
      <inkml:brushProperty name="width" value="0.025" units="cm"/>
      <inkml:brushProperty name="height" value="0.025" units="cm"/>
    </inkml:brush>
  </inkml:definitions>
  <inkml:trace contextRef="#ctx0" brushRef="#br0">52 73 18353,'0'0'1068,"-5"10"-16,-2 2-505,0 1 1,1-1-1,1 1 0,0 0 1,1 0-1,1 0 1,0 1-1,0-1 1,1 1-1,0 23 0,2-35-520,0-1 0,1 1 0,-1-1 0,0 1 0,0-1 0,1 0 0,-1 1 0,1-1 0,-1 1 0,1-1-1,0 0 1,-1 1 0,1-1 0,0 0 0,0 0 0,0 0 0,0 0 0,0 0 0,0 0 0,0 0 0,1 0 0,-1 0-1,0 0 1,0 0 0,1-1 0,-1 1 0,0 0 0,1-1 0,-1 0 0,1 1 0,-1-1 0,1 0 0,-1 1 0,1-1-1,-1 0 1,1 0 0,-1 0 0,1 0 0,-1-1 0,1 1 0,-1 0 0,0-1 0,1 1 0,-1-1 0,1 1 0,-1-1-1,2-1 1,4 0 100,0-1 0,-1 0 0,1-1 0,-1 1 0,0-1 0,0 0 0,0-1 0,8-8 0,-7 5-62,0-1 0,-1 0 1,0 0-1,0-1 0,-1 0 0,0 0 1,-1 0-1,0-1 0,-1 1 1,0-1-1,-1 0 0,3-18 1,-6 36-72,0-1 0,-1 0 0,1 1 0,-1-1 0,-1 0 0,-3 9 0,-6 17 85,9-23-71,0 4 32,0-1 0,0 1 0,2 0 0,-2 16 0,3-27-39,0 0 1,0 1-1,0-1 1,0 0-1,1 0 1,-1 0-1,1 0 1,-1 0-1,1 0 0,-1 0 1,1 0-1,0 0 1,0 0-1,0 0 1,0 0-1,1 0 1,-1-1-1,0 1 1,1 0-1,-1-1 1,1 0-1,-1 1 0,1-1 1,0 0-1,0 1 1,0-1-1,-1 0 1,1 0-1,0-1 1,0 1-1,0 0 1,4 0-1,2 0-503,0 0 0,0 0-1,-1-1 1,1 0 0,9-2 0,-11 1-858,0 0 1,0-1-1,1 1 1,-2-1 0,1-1-1,10-4 1,7-6-7375</inkml:trace>
  <inkml:trace contextRef="#ctx0" brushRef="#br0" timeOffset="1">427 28 14478,'0'0'6950,"50"-28"-3747,-38 28-1505,-6 19-673,-6 11-256,0 10-321,-7 6-192,-10 1-64,2 1-95,1-8-33,6-7-32,1-10-64,4-10-1154,3-8-1440,-5-11-5574,-8-12-896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6.326"/>
    </inkml:context>
    <inkml:brush xml:id="br0">
      <inkml:brushProperty name="width" value="0.025" units="cm"/>
      <inkml:brushProperty name="height" value="0.025" units="cm"/>
    </inkml:brush>
  </inkml:definitions>
  <inkml:trace contextRef="#ctx0" brushRef="#br0">1 92 18257,'0'0'9257,"82"-26"-7175,-21 19-705,10 0-608,9 0-577,5 1-128,4 0-1249,-6-7-2082,-4-6-4164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573"/>
    </inkml:context>
    <inkml:brush xml:id="br0">
      <inkml:brushProperty name="width" value="0.025" units="cm"/>
      <inkml:brushProperty name="height" value="0.025" units="cm"/>
    </inkml:brush>
  </inkml:definitions>
  <inkml:trace contextRef="#ctx0" brushRef="#br0">11 0 22197,'0'0'3203,"-3"74"-2370,-1-35-641,0 1-160,4-3-416,0 0-737,5-8-545,9-7-128,-2-8 321,1-9 32,-8-5-1666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900"/>
    </inkml:context>
    <inkml:brush xml:id="br0">
      <inkml:brushProperty name="width" value="0.025" units="cm"/>
      <inkml:brushProperty name="height" value="0.025" units="cm"/>
    </inkml:brush>
  </inkml:definitions>
  <inkml:trace contextRef="#ctx0" brushRef="#br0">1 25 18001,'0'0'3459,"85"0"-672,-32 0-1121,4 0-866,4-1-511,1-3-257,-9-1-1890,-9-1-2947,-16-3-5316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272"/>
    </inkml:context>
    <inkml:brush xml:id="br0">
      <inkml:brushProperty name="width" value="0.025" units="cm"/>
      <inkml:brushProperty name="height" value="0.025" units="cm"/>
    </inkml:brush>
  </inkml:definitions>
  <inkml:trace contextRef="#ctx0" brushRef="#br0">279 100 11499,'0'0'8488,"-20"75"-6887,10-41-383,4 1-930,2 4-192,3-3-192,1 0-1922,0-5-1762,-2-6-3170</inkml:trace>
  <inkml:trace contextRef="#ctx0" brushRef="#br0" timeOffset="1">1 169 15951,'1'-11'1319,"-1"5"-1024,1 1 1,0-1 0,0 0-1,1 1 1,-1-1 0,1 1 0,0 0-1,1-1 1,-1 1 0,1 0-1,0 0 1,0 1 0,1-1-1,-1 1 1,1-1 0,0 1 0,1 0-1,-1 0 1,0 1 0,1 0-1,0-1 1,7-2 0,7-3-2,1 2 1,0 0-1,0 1 1,1 0-1,0 2 1,0 1-1,0 0 1,0 2-1,1 0 1,-1 2-1,28 3 1,-42-3-287,0 0-1,0 1 1,0 0 0,0 0 0,-1 0 0,1 1 0,-1 0 0,0 0-1,7 5 1,-11-7-9,-1 0-1,1 0 0,-1 0 1,1 1-1,-1-1 1,1 0-1,-1 1 0,0-1 1,0 1-1,0-1 1,0 1-1,0 0 0,0 0 1,0-1-1,0 1 1,-1 0-1,1 0 0,-1 0 1,1 0-1,-1 0 1,0-1-1,1 1 0,-1 0 1,0 0-1,-1 0 1,1 0-1,0 0 0,0 0 1,-1 0-1,1 0 1,-1 0-1,0-1 0,1 1 1,-1 0-1,0 0 1,0-1-1,0 1 0,-2 2 1,-3 3 165,0-1 0,-1 1 0,0-1 0,0-1 0,0 1 0,-1-1 0,0 0 0,0-1 0,0 0 0,-13 5 0,-2-1 501,0 0 1,-43 8 0,59-15-661,3 0-95,1 0-1,-1 0 1,1-1 0,-1 1 0,0-1-1,1 0 1,-1 0 0,0 0 0,1 0-1,-7-2 1,25-1-10549,-2 3 3464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615"/>
    </inkml:context>
    <inkml:brush xml:id="br0">
      <inkml:brushProperty name="width" value="0.025" units="cm"/>
      <inkml:brushProperty name="height" value="0.025" units="cm"/>
    </inkml:brush>
  </inkml:definitions>
  <inkml:trace contextRef="#ctx0" brushRef="#br0">215 111 23030,'0'0'6438,"3"58"-6182,-3-26-160,0 4-64,0 0-288,0-3-513,0-2-672,0-6-1186,-1-6-319,-2-7 31,-4-9-1185,-3-3-5797</inkml:trace>
  <inkml:trace contextRef="#ctx0" brushRef="#br0" timeOffset="1">0 71 16496,'0'0'11242,"42"-54"-9384,14 44-1089,14 6-193,10 3-448,9 1-192,-3 0-2882,-4 0-4582,-8-1-3970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046"/>
    </inkml:context>
    <inkml:brush xml:id="br0">
      <inkml:brushProperty name="width" value="0.025" units="cm"/>
      <inkml:brushProperty name="height" value="0.025" units="cm"/>
    </inkml:brush>
  </inkml:definitions>
  <inkml:trace contextRef="#ctx0" brushRef="#br0">66 34 19603,'0'0'9470,"-7"14"-9225,-4 8-160,2 0 0,0 1 0,2 0-1,0 0 1,2 1 0,1 0 0,-2 26-1,10-46 663,5-10-31,6-12 192,-8 0-864,-1 0 1,0 0-1,-2-1 1,0 1-1,0-1 1,-2 0-1,0 0 1,-2-25-1,-1 61-44,1-11 0,-1 1 0,1-1 0,1 1 0,-1-1 0,1 1 0,2 9 0,-2-15 0,-1 0 0,1 1 0,0-1 0,0 0 0,-1 0 0,1 1 0,0-1 0,0 0 0,0 0 0,0 0 0,0 0 0,0 0 0,1 0 0,-1-1 0,0 1 0,0 0 0,1-1 0,-1 1 0,0-1 0,1 1 0,-1-1 0,0 1 0,1-1 0,-1 0 0,1 0 0,-1 0 0,1 0 0,-1 0 0,1 0 0,-1 0 0,0 0 0,1 0 0,-1-1 0,1 1 0,1-1 0,1-1 1,1 1-1,0-1 1,-1 0-1,1 0 1,-1 0-1,0-1 1,1 1-1,-1-1 1,0 0-1,-1 0 1,6-5-1,35-48-2,-5 8-34,-40 86-711,-11 68 805,12-105-53,0 0-1,0-1 1,0 1-1,0 0 1,0 0-1,0-1 1,0 1-1,0 0 1,0 0-1,1-1 1,-1 1-1,0 0 1,0-1-1,1 1 1,-1 0-1,0-1 1,1 1-1,-1 0 1,1-1-1,-1 1 1,1-1-1,-1 1 1,1-1-1,-1 1 1,1-1-1,0 1 1,-1-1-1,1 0 1,0 1-1,23-4 242,21-24 94,-6-13-340,-33 33 0,0 0 0,0 0 0,1 0 0,-1 1 0,1 0 0,1 0 0,-1 1 0,1 0 0,0 0 0,0 1 0,10-4 0,-17 8 0,0 0 0,-1 0 0,1 0 0,0 0 0,0 1 0,0-1 0,0 0 0,0 1 0,0-1 0,0 0 0,-1 1 0,1-1 0,0 1 0,0-1 0,-1 1 0,1 0 0,0-1 0,-1 1 0,1 0 0,0 0 0,-1-1 0,1 1 0,-1 0 0,1 0 0,-1 0 0,0-1 0,1 1 0,-1 0 0,0 0 0,1 0 0,-1 0 0,0 0 0,0 0 0,0 0 0,0 1 0,4 42 0,-4-35 0,0 0 0,6 35 0,-6-44 0,0 1 0,0-1 0,0 1 0,0-1 0,1 1 0,-1-1 0,0 1 0,1-1 0,-1 1 0,0-1 0,1 1 0,-1-1 0,0 0 0,1 1 0,-1-1 0,1 0 0,-1 1 0,1-1 0,-1 0 0,1 0 0,-1 1 0,1-1 0,-1 0 0,1 0 0,0 0 0,0 0 0,0 0 0,0 0 0,1-1 0,-1 1 0,0-1 0,0 1 0,0-1 0,0 1 0,0-1 0,0 0 0,0 1 0,0-1 0,0 0 0,0 0 0,0 0 0,1-1 0,26-29-3232,-24 26 1851,0-1 0,-1 1 0,1 0-1,-1-1 1,0 0 0,-1 0 0,1 1-1,1-8 1,-1-4-13897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570"/>
    </inkml:context>
    <inkml:brush xml:id="br0">
      <inkml:brushProperty name="width" value="0.025" units="cm"/>
      <inkml:brushProperty name="height" value="0.025" units="cm"/>
    </inkml:brush>
  </inkml:definitions>
  <inkml:trace contextRef="#ctx0" brushRef="#br0">1 1 18578,'0'0'-225,"54"15"-5284,-32-15-513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895"/>
    </inkml:context>
    <inkml:brush xml:id="br0">
      <inkml:brushProperty name="width" value="0.025" units="cm"/>
      <inkml:brushProperty name="height" value="0.025" units="cm"/>
    </inkml:brush>
  </inkml:definitions>
  <inkml:trace contextRef="#ctx0" brushRef="#br0">1 0 21300,'0'0'256,"60"50"-10249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0.643"/>
    </inkml:context>
    <inkml:brush xml:id="br0">
      <inkml:brushProperty name="width" value="0.025" units="cm"/>
      <inkml:brushProperty name="height" value="0.025" units="cm"/>
    </inkml:brush>
  </inkml:definitions>
  <inkml:trace contextRef="#ctx0" brushRef="#br0">312 90 8488,'0'0'7500,"-3"-11"-4980,1 6-2487,2 1 228,-1 0 1,0 1 0,0-1 0,0 1-1,0-1 1,-1 1 0,1 0 0,-1-1 0,0 1-1,0 0 1,0 0 0,0 0 0,-1 0-1,1 1 1,-1-1 0,0 1 0,1-1-1,-1 1 1,0 0 0,-1 0 0,1 0 0,0 1-1,0-1 1,-1 1 0,-6-2 0,4 2-117,-1 1 0,1-1 0,-1 1 0,1 1 1,-1-1-1,1 1 0,-1 0 0,1 1 0,-1 0 1,1 0-1,0 0 0,0 1 0,0-1 0,-9 7 0,5-2-36,1 0-1,1 0 0,-1 1 0,1 0 0,0 1 0,1 0 0,0 0 0,-6 11 0,4-6 1,1 0-1,1 1 1,0 1-1,1-1 1,1 1-1,0 0 1,1 0-1,1 0 0,1 1 1,0-1-1,1 32 1,1-45-103,1 0 1,-1 1 0,1-1-1,0 0 1,0 0-1,0 0 1,0 0 0,0 0-1,1 0 1,-1 0 0,1 0-1,0-1 1,0 1-1,0-1 1,0 1 0,1-1-1,-1 0 1,0 0-1,1 0 1,0 0 0,-1 0-1,1 0 1,0-1-1,0 1 1,0-1 0,0 0-1,0 0 1,0 0-1,1 0 1,-1-1 0,0 1-1,0-1 1,1 0-1,5 0 1,0 0 37,1-1-1,-1 0 0,1 0 1,-1-1-1,0 0 1,0-1-1,0 0 1,0-1-1,0 1 1,-1-2-1,10-5 1,-7 3 159,-1-1 1,0 0-1,0-1 1,16-20-1,-24 27-151,0-1-1,1 0 0,-1 0 0,0 0 0,0 0 0,-1 0 0,1-1 1,-1 1-1,1-1 0,-1 1 0,0-1 0,0 1 0,-1-1 0,1 0 1,-1 1-1,0-1 0,0 0 0,0 1 0,0-1 0,-1 0 0,1 1 1,-3-7-1,2 8-51,1 1 1,-1-1 0,0 0 0,0 1-1,0-1 1,-1 1 0,1 0 0,0-1-1,0 1 1,-1 0 0,1 0 0,-1 0-1,1 0 1,-1 0 0,1 0 0,-1 0-1,0 0 1,0 1 0,1-1-1,-1 0 1,0 1 0,0 0 0,1-1-1,-1 1 1,0 0 0,0 0 0,0 0-1,0 0 1,1 0 0,-1 1 0,0-1-1,0 1 1,0-1 0,1 1 0,-3 0-1,-1 1 0,1 0 0,0-1-1,0 1 1,0 1-1,0-1 1,1 0 0,-1 1-1,1 0 1,-1 0 0,1 0-1,0 0 1,0 1-1,-3 4 1,-9 33 0,14-40 0,0 0 0,1 1 0,-1-1 0,1 0 0,0 1 0,-1-1 0,1 0 0,0 1 0,0-1 0,0 1 0,0-1 0,0 0 0,0 1 0,1-1 0,-1 1 0,0-1 0,1 0 0,-1 1 0,1-1 0,-1 0 0,1 0 0,-1 1 0,1-1 0,0 0 0,0 0 0,0 0 0,1 2 0,4-2 0,-1 1 0,0-1 0,1 0 0,-1-1 0,0 0 0,1 1 0,-1-2 0,1 1 0,-1-1 0,0 0 0,1 0 0,-1 0 0,0 0 0,10-5 0,10-5 0,38-22 0,-48 25 0,7-5 0,-15 8 0,0 1 0,1 0 0,0 0 0,-1 0 0,13-2 0,-20 6 0,1 0 0,-1 0 0,1 0 0,-1 0 0,0 0 0,1 0 0,-1 0 0,1 1 0,-1-1 0,0 0 0,1 0 0,-1 0 0,0 1 0,1-1 0,-1 0 0,0 1 0,0-1 0,1 0 0,-1 1 0,0-1 0,0 0 0,1 1 0,-1-1 0,0 0 0,0 1 0,0-1 0,0 1 0,0-1 0,0 0 0,1 1 0,-1-1 0,0 1 0,0-1 0,0 0 0,0 1 0,0-1 0,-1 1 0,1-1 0,0 1 0,0 0 0,-2 19 0,-2-7-240,1 0 1,-2 0-1,-8 19 1,-11 31-2310,24-63 2382,0 0 1,1 0 0,-1 0-1,0-1 1,0 1 0,0 0 0,0 0-1,1 0 1,-1 0 0,0 0-1,0 0 1,0 0 0,0 0-1,1 0 1,-1 0 0,0 0 0,0 0-1,0 0 1,0 0 0,1 0-1,-1 0 1,0 0 0,0 0-1,0 0 1,0 0 0,1 0-1,-1 1 1,0-1 0,0 0 0,0 0-1,0 0 1,0 0 0,1 0-1,-1 0 1,0 0 0,0 1-1,0-1 1,0 0 0,0 0 0,0 0-1,0 0 1,0 0 0,1 1-1,-1-1 1,0 0 0,0 0-1,0 0 1,0 0 0,0 1-1,0-1 1,0 0 0,0 0 0,0 0-1,0 1 1,0-1 0,0 0-1,0 0 1,-1 0 0,14-11-6886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003"/>
    </inkml:context>
    <inkml:brush xml:id="br0">
      <inkml:brushProperty name="width" value="0.025" units="cm"/>
      <inkml:brushProperty name="height" value="0.025" units="cm"/>
    </inkml:brush>
  </inkml:definitions>
  <inkml:trace contextRef="#ctx0" brushRef="#br0">57 0 9321,'0'0'13677,"-18"64"-10795,5-26 97,1 3-1665,2-1-930,7-3-352,3-7-416,5-8-1827,10-7-1152,0-7-128,-3-8-897,-4 0-2563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332"/>
    </inkml:context>
    <inkml:brush xml:id="br0">
      <inkml:brushProperty name="width" value="0.025" units="cm"/>
      <inkml:brushProperty name="height" value="0.025" units="cm"/>
    </inkml:brush>
  </inkml:definitions>
  <inkml:trace contextRef="#ctx0" brushRef="#br0">1 164 15503,'0'0'5477,"0"-10"-2669,1 5-2615,-1 1 0,0 0-1,1 0 1,0 0 0,0 0 0,1 0 0,-1 0 0,1 0 0,0 0-1,-1 0 1,2 0 0,2-3 0,-1 1 62,2 1-1,-1 0 1,1 0 0,0 0-1,0 1 1,0 0 0,0 0-1,8-4 1,2 0 7,0 0 0,1 1 0,0 1 0,0 1 0,0 0 0,1 1 1,-1 1-1,1 0 0,0 1 0,26 2 0,-42 0-256,-1 0 0,1 0 0,0 1 1,0-1-1,-1 1 0,1-1 0,-1 1 0,1 0 1,0-1-1,-1 1 0,0 0 0,1 0 0,-1 0 1,1 0-1,-1 1 0,0-1 0,0 0 0,0 1 0,0-1 1,0 0-1,0 1 0,0-1 0,0 1 0,0-1 1,-1 1-1,1 0 0,-1-1 0,1 1 0,-1 0 1,1-1-1,-1 1 0,0 0 0,0 0 0,0-1 1,0 1-1,0 0 0,-1 0 0,1-1 0,0 1 1,-1 0-1,0 2 0,-1 4 100,-1-1-1,1 1 1,-1-1 0,0 0 0,0 0-1,-1 0 1,0 0 0,-6 7 0,-48 37 0,45-41-111,1 0 0,0 1-1,-11 12 1,23-22 5,0-1 0,-1 1 0,1-1 0,0 1 0,0-1 0,-1 1 0,1-1 0,0 1 0,0-1 0,0 1 0,0-1 0,0 1 0,0 0 0,0-1 0,0 1 0,0-1 0,0 1 0,0-1 0,0 1 0,0-1 0,1 1 0,-1-1 0,0 1 0,0-1 0,1 1 0,-1-1 0,0 1 0,0-1 0,1 1 0,-1-1 0,1 1 0,-1-1 0,0 0 0,1 1 0,-1-1 0,1 0 0,-1 1 0,1-1 0,-1 0 0,1 0 0,-1 1 0,2-1 0,27 12 0,-22-9 0,71 34-2246,-1 4-3435,-53-27-2311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970"/>
    </inkml:context>
    <inkml:brush xml:id="br0">
      <inkml:brushProperty name="width" value="0.025" units="cm"/>
      <inkml:brushProperty name="height" value="0.025" units="cm"/>
    </inkml:brush>
  </inkml:definitions>
  <inkml:trace contextRef="#ctx0" brushRef="#br0">0 0 15086,'0'0'13837,"26"55"-12940,-26-23-544,3-1-257,1 2-96,-2-4-545,-1-2-1217,-1-6-1441,0-3-224,0-9 64,-7-5-1570,-7-4-2466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298"/>
    </inkml:context>
    <inkml:brush xml:id="br0">
      <inkml:brushProperty name="width" value="0.025" units="cm"/>
      <inkml:brushProperty name="height" value="0.025" units="cm"/>
    </inkml:brush>
  </inkml:definitions>
  <inkml:trace contextRef="#ctx0" brushRef="#br0">42 79 10025,'0'0'9546,"-41"-50"-7272,41 47-545,0 3-640,10 0-288,11 0-96,7 0-321,6-2-320,5 0-160,3-2-2178,-6-4-3299,-4-2-8136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687"/>
    </inkml:context>
    <inkml:brush xml:id="br0">
      <inkml:brushProperty name="width" value="0.025" units="cm"/>
      <inkml:brushProperty name="height" value="0.025" units="cm"/>
    </inkml:brush>
  </inkml:definitions>
  <inkml:trace contextRef="#ctx0" brushRef="#br0">1 0 11339,'0'0'14590,"0"9"-14185,0 197 236,-1-206-601,1 1 0,0-1 0,0 1 0,0-1 0,0 0 0,0 1 0,0-1 0,0 1 0,0-1 0,0 0 0,0 1-1,0-1 1,0 0 0,1 1 0,-1-1 0,0 1 0,0-1 0,0 0 0,0 1 0,1-1 0,-1 0 0,0 1 0,0-1 0,1 0 0,-1 0 0,0 1 0,0-1 0,1 0 0,-1 0 0,0 1 0,1-1 0,-1 0 0,0 0 0,1 0 0,-1 0 0,0 1 0,1-1 0,-1 0 0,1 0 0,0 0 0,17-9 1068,15-23-129,-11 3-1055,-2-1 0,0-1 0,23-53 0,-54 98-17247,-3 4 4697</inkml:trace>
  <inkml:trace contextRef="#ctx0" brushRef="#br0" timeOffset="1">54 215 13325,'0'0'15022,"49"29"-14638,-24-29-416,-6 0-1954,-3 0-2402,-7 2-3075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030"/>
    </inkml:context>
    <inkml:brush xml:id="br0">
      <inkml:brushProperty name="width" value="0.025" units="cm"/>
      <inkml:brushProperty name="height" value="0.025" units="cm"/>
    </inkml:brush>
  </inkml:definitions>
  <inkml:trace contextRef="#ctx0" brushRef="#br0">11 0 15118,'0'0'11691,"4"50"-11627,-7-23-64,-1 0 0,1 0-160,0-1-608,1 0-386,2-7-575,0-5-1218,3-4-2979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360"/>
    </inkml:context>
    <inkml:brush xml:id="br0">
      <inkml:brushProperty name="width" value="0.025" units="cm"/>
      <inkml:brushProperty name="height" value="0.025" units="cm"/>
    </inkml:brush>
  </inkml:definitions>
  <inkml:trace contextRef="#ctx0" brushRef="#br0">19 130 18514,'0'0'2466,"-4"-11"11,-10-37-86,14 46-2305,0 1-1,0-1 1,0 0-1,0 1 0,0-1 1,1 0-1,-1 1 0,1-1 1,-1 1-1,1-1 1,0 1-1,-1-1 0,1 1 1,0-1-1,0 1 0,0 0 1,0-1-1,0 1 0,0 0 1,1 0-1,-1 0 1,0 0-1,1 0 0,-1 0 1,1 0-1,-1 0 0,3 0 1,42-14 361,-40 13-338,15-3-4,1 1 0,0 1 0,0 1-1,0 1 1,0 0 0,0 2 0,37 6-1,-57-7-91,0 1 0,0-1 0,0 1 0,1 0 0,-1-1-1,0 1 1,-1 0 0,1 0 0,0 1 0,0-1 0,0 0-1,-1 0 1,1 1 0,0-1 0,-1 1 0,1 0 0,-1-1-1,0 1 1,0 0 0,0 0 0,0 0 0,0 0 0,0 0-1,0 0 1,0 0 0,-1 0 0,1 0 0,-1 0 0,0 0-1,1 1 1,-1 3 0,-1-2 112,1 0-1,-1 0 0,0 0 1,0-1-1,0 1 0,-1 0 1,1 0-1,-1-1 0,0 1 1,0-1-1,0 1 1,0-1-1,-1 0 0,0 0 1,1 0-1,-4 3 0,-11 7 13,-1-1 0,0 0 0,-20 9 0,-24 15-76,62-36-61,0 0 0,0 0 0,-1 0 0,1 0 0,0 0 0,0 0 0,0 0 0,-1 1 0,1-1 0,0 0 0,0 0 0,0 0 0,0 0 0,0 0 0,0 0 0,-1 1 0,1-1 0,0 0 0,0 0 0,0 0 0,0 0 0,0 1 0,0-1 0,0 0 0,0 0 0,0 0 0,0 1 0,0-1 0,0 0 0,0 0 0,0 0 0,0 0 0,0 1 0,0-1 0,0 0 0,0 0 0,0 0 0,0 1 0,0-1 0,0 0 0,0 0 0,0 0 0,0 0 0,0 1 0,1-1 0,-1 0 0,12 6 0,28 1 0,-29-5 0,50 14-2829,21 3-4928,-55-17 182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403"/>
    </inkml:context>
    <inkml:brush xml:id="br0">
      <inkml:brushProperty name="width" value="0.025" units="cm"/>
      <inkml:brushProperty name="height" value="0.025" units="cm"/>
    </inkml:brush>
  </inkml:definitions>
  <inkml:trace contextRef="#ctx0" brushRef="#br0">0 8 19571,'0'0'7399,"67"-7"-10923,-46 11-1921,-1 0-3299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704"/>
    </inkml:context>
    <inkml:brush xml:id="br0">
      <inkml:brushProperty name="width" value="0.025" units="cm"/>
      <inkml:brushProperty name="height" value="0.025" units="cm"/>
    </inkml:brush>
  </inkml:definitions>
  <inkml:trace contextRef="#ctx0" brushRef="#br0">148 62 19410,'0'0'6075,"-11"-3"-3902,8 2-2062,0-1-58,0 1 0,0 0 1,0 0-1,0 0 1,0 0-1,0 1 1,0-1-1,0 1 0,0 0 1,0 0-1,0 0 1,0 0-1,0 1 1,0-1-1,0 1 1,0-1-1,0 1 0,0 0 1,0 1-1,0-1 1,0 0-1,1 1 1,-1-1-1,0 1 1,1 0-1,0 0 0,-1 0 1,1 0-1,0 0 1,-3 4-1,0 0-50,0 1 0,1-1-1,0 1 1,0 0 0,0 0-1,1 0 1,0 0 0,0 0-1,1 1 1,0-1 0,1 1-1,-1 0 1,1-1 0,1 1-1,-1 0 1,1 0 0,2 11-1,-1-16 17,0-1-1,1 0 1,-1 0-1,0 0 0,1 0 1,0 0-1,-1 0 1,1 0-1,0 0 1,0-1-1,0 1 1,0-1-1,0 1 0,0-1 1,1 0-1,-1 0 1,0 0-1,1 0 1,-1 0-1,1 0 1,-1-1-1,1 1 0,-1-1 1,1 0-1,-1 0 1,1 0-1,-1 0 1,1 0-1,-1 0 1,1-1-1,2 0 1,2 0 187,0 0 0,-1 0 1,1-1-1,-1 0 1,0 0-1,1 0 1,-1-1-1,0 0 1,0 0-1,10-8 1,-10 4-171,0 0 0,0-1 0,-1 0 0,0 0 0,0 0 0,-1 0 0,0-1 0,0 0 0,-1 1 0,3-17 0,-5 22-35,0 0 0,0-1 1,0 1-1,-1-1 0,1 1 0,-1-1 0,0 0 1,0 1-1,0-1 0,-1 1 0,1-1 0,-1 1 1,0-1-1,0 1 0,0-1 0,0 1 0,-1 0 1,1-1-1,-1 1 0,0 0 0,0 0 0,0 0 1,0 1-1,-1-1 0,1 0 0,-1 1 0,0 0 1,1-1-1,-7-2 0,1 1-630,1 1 0,-1 1 0,0 0 0,0 0 0,-15-2 0,-10 2-7736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09.646"/>
    </inkml:context>
    <inkml:brush xml:id="br0">
      <inkml:brushProperty name="width" value="0.025" units="cm"/>
      <inkml:brushProperty name="height" value="0.025" units="cm"/>
    </inkml:brush>
  </inkml:definitions>
  <inkml:trace contextRef="#ctx0" brushRef="#br0">379 9 8392,'0'0'11579,"-10"-2"-7292,9 2-4245,-9-2 427,0 0 0,0 1 0,0 0 0,0 1 0,0 0 0,0 0 0,0 1-1,0 1 1,0-1 0,0 2 0,-16 5 0,14-2-438,-40 24 36,49-28-66,-1 1 1,1-1 0,0 0-1,0 1 1,0 0-1,0-1 1,1 1 0,-1 0-1,1 1 1,0-1 0,-3 5-1,39-5-11,-29-2 12,1-1 0,-1 1 0,0 0 0,1 0 0,-1 0 0,0 1 0,0-1 0,0 1 0,0 1 0,0-1 0,0 1 0,-1 0 0,1 0 0,-1 0 0,0 0 0,0 1 0,0 0 0,0 0 0,5 7 0,-6-6 2,-1 0 0,1 1-1,-1-1 1,0 1 0,0 0-1,0 0 1,-1 0 0,0 0-1,0 0 1,-1 0 0,1 0-1,-1 0 1,-1 0 0,1 0-1,-1 0 1,0 0 0,-3 10 0,2-11 56,-1 1 0,1 0 1,-1-1-1,0 1 1,-1-1-1,1 0 0,-1 0 1,0 0-1,0-1 1,0 1-1,-1-1 1,0 0-1,0 0 0,0-1 1,0 0-1,0 1 1,-1-2-1,1 1 0,-1-1 1,0 1-1,-6 0 1,1 0 57,0 0 0,-1 0 0,1-2-1,-1 1 1,0-1 0,1-1 0,-1 0 0,0-1 0,1 0 0,-17-4 0,26 4-180,0 1 0,0-1-1,0 1 1,0-1 0,0 0 0,1 1-1,-1-1 1,0 0 0,0 0 0,1-1 0,-1 1-1,0 0 1,1 0 0,0-1 0,-1 1-1,1-1 1,-2-2 0,2 3-81,1 0 1,0-1-1,-1 1 1,1 0-1,0-1 0,0 1 1,-1-1-1,1 1 1,0 0-1,1-1 1,-1 1-1,0 0 0,0-1 1,0 1-1,1-1 1,-1 1-1,1 0 0,-1 0 1,2-2-1,1-3-642,1 1 1,-1 0-1,1 0 0,0 0 1,1 1-1,-1-1 0,1 1 0,0 0 1,7-4-1,21-13-8248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003"/>
    </inkml:context>
    <inkml:brush xml:id="br0">
      <inkml:brushProperty name="width" value="0.025" units="cm"/>
      <inkml:brushProperty name="height" value="0.025" units="cm"/>
    </inkml:brush>
  </inkml:definitions>
  <inkml:trace contextRef="#ctx0" brushRef="#br0">58 0 21524,'0'0'8446,"-2"11"-6562,-19 76-1189,12-56-640,1 1-1,1 1 1,-3 53-1,10-85-54,0 0 0,0 1 0,0-1 0,0 0 0,0 1 0,1-1 0,-1 0 0,0 1 0,1-1 0,-1 0 0,1 1 0,-1-1 0,1 0 0,0 0 0,0 0 0,-1 1 0,1-1 0,0 0 0,0 0 0,0 0 0,0 0 0,0-1 0,0 1 0,2 1 0,0-1 0,-1 0 0,1 0 0,0 0 0,0-1 0,0 1 0,0-1 0,0 1 0,0-1 0,0 0 0,6-1 0,7-1 0,0-2 0,0 0 0,20-8 0,-28 10 0,38-10-1586,-33 9-44,0-1 1,1 0 0,14-7-1,-17 4-6057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361"/>
    </inkml:context>
    <inkml:brush xml:id="br0">
      <inkml:brushProperty name="width" value="0.025" units="cm"/>
      <inkml:brushProperty name="height" value="0.025" units="cm"/>
    </inkml:brush>
  </inkml:definitions>
  <inkml:trace contextRef="#ctx0" brushRef="#br0">155 0 18449,'0'0'11836,"-11"4"-11473,2 1-316,0-1 0,1 1 0,0 0 0,0 1 0,0 0 0,1 0 0,0 0-1,0 1 1,1 0 0,0 1 0,0-1 0,0 1 0,1 1 0,-5 9 0,5-9 39,0 0 0,1 1 0,0 0 0,1 0 0,0 0 0,0 0 0,1 0 0,0 1 0,0 17 0,2-27-81,0 0 0,0 0-1,0 0 1,0 0 0,0 0 0,0 1 0,0-1 0,1 0 0,-1 0-1,0 0 1,1 0 0,-1 0 0,1 0 0,-1 0 0,1 0-1,-1 0 1,1 0 0,0 0 0,0 0 0,-1 0 0,1-1 0,0 1-1,0 0 1,0 0 0,0-1 0,0 1 0,0 0 0,1 0 0,1-1 10,0 1 0,-1-1 1,1 0-1,0 1 1,0-1-1,-1 0 0,1-1 1,0 1-1,0-1 1,-1 1-1,6-2 0,2-2 24,-1 0-1,1 0 0,-1 0 0,1-2 1,13-9-1,-14 7-38,0 0 0,0-1 0,-1 0 0,0 0 0,7-11 0,-12 16 0,-1 0 0,1-1 0,-1 1 0,0-1 0,0 1 0,0-1 0,-1 0 0,0 0 0,0 0 0,0 0 0,0 0 0,-1 0 0,0 0 0,0 0 0,-1-6 0,1 9-69,-1 0 0,1 1-1,-1-1 1,1 1 0,-1-1 0,0 0 0,0 1 0,0 0-1,0-1 1,0 1 0,0-1 0,-1 1 0,1 0-1,0 0 1,-1 0 0,1 0 0,0 0 0,-1 0-1,1 0 1,-1 0 0,0 1 0,1-1 0,-1 1 0,-3-2-1,1 1-506,0 1-1,0-1 1,-1 1-1,1 0 1,0 0-1,0 0 1,-1 0-1,1 1 0,-6 1 1,-5 6-9097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574"/>
    </inkml:context>
    <inkml:brush xml:id="br0">
      <inkml:brushProperty name="width" value="0.025" units="cm"/>
      <inkml:brushProperty name="height" value="0.025" units="cm"/>
    </inkml:brush>
  </inkml:definitions>
  <inkml:trace contextRef="#ctx0" brushRef="#br0">0 0 3427,'0'0'26425,"0"69"-26329,0-38-32,0 0-32,3 1-64,3-6-224,-3-2-288,0-7-1,0-5-544,-3-7-1473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916"/>
    </inkml:context>
    <inkml:brush xml:id="br0">
      <inkml:brushProperty name="width" value="0.025" units="cm"/>
      <inkml:brushProperty name="height" value="0.025" units="cm"/>
    </inkml:brush>
  </inkml:definitions>
  <inkml:trace contextRef="#ctx0" brushRef="#br0">1 80 13965,'0'0'13453,"73"-14"-13005,-40 5-352,4-3-672,-4-2-2435,-2 0-2466,-7-3-4645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261"/>
    </inkml:context>
    <inkml:brush xml:id="br0">
      <inkml:brushProperty name="width" value="0.025" units="cm"/>
      <inkml:brushProperty name="height" value="0.025" units="cm"/>
    </inkml:brush>
  </inkml:definitions>
  <inkml:trace contextRef="#ctx0" brushRef="#br0">54 0 7559,'0'0'17563,"0"10"-15966,-4 12-1133,-1 0 1,-11 33 0,6-23-276,-8 44 0,18-74-126,0-1 0,0 1 0,0 0-1,0-1 1,0 1 0,0-1 0,0 1 0,1-1 0,-1 1 0,0-1 0,1 1-1,0-1 1,-1 1 0,1-1 0,0 1 0,0-1 0,-1 0 0,1 0 0,0 1-1,1-1 1,-1 0 0,2 2 0,0-1 60,1 1 0,0-1 0,0 1 0,1-1 0,-1-1 0,0 1 0,9 2 0,37 4-1607,-9-6-4475,-24-3 226,-4-5-3620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602"/>
    </inkml:context>
    <inkml:brush xml:id="br0">
      <inkml:brushProperty name="width" value="0.025" units="cm"/>
      <inkml:brushProperty name="height" value="0.025" units="cm"/>
    </inkml:brush>
  </inkml:definitions>
  <inkml:trace contextRef="#ctx0" brushRef="#br0">51 127 8008,'0'0'17702,"9"-5"-15813,4-3-1495,49-31 44,-58 36-426,0 1-1,0-1 1,-1 0-1,1-1 1,-1 1-1,0 0 1,0-1-1,0 0 1,-1 0-1,1 0 1,-1 0-1,0 0 1,2-6-1,-4 9 30,1 1 0,-1-1 0,0 0 0,0 1 0,0-1 0,0 0 0,0 1 0,0-1 0,0 1-1,0-1 1,0 0 0,0 1 0,0-1 0,0 1 0,-1-1 0,1 0 0,0 1 0,0-1 0,-1 1 0,1-1-1,0 1 1,-1-1 0,1 1 0,-1-1 0,1 1 0,0-1 0,-1 1 0,1-1 0,-1 1 0,1 0 0,-1-1 0,1 1-1,-1 0 1,0-1 0,1 1 0,-2 0 0,-29 0 741,22 2-706,1 0 1,-1 1-1,1 0 1,0 0-1,-10 7 1,12-6-74,0 0 1,0 1-1,0 0 1,1 1-1,0-1 1,0 1-1,0 0 1,1 0-1,0 1 1,0-1-1,1 1 1,-1 0-1,2 0 1,-1 0-1,1 0 1,0 0-1,0 1 1,1-1-1,0 1 1,0-1-1,1 1 1,0 9-1,1-15-7,0 0 0,0 0 0,0 0 0,0 0 0,0-1 0,0 1 0,0 0 0,1-1 0,-1 1 0,1-1 0,-1 1 0,1-1 0,-1 0 0,1 1 1,0-1-1,0 0 0,0 0 0,0 0 0,-1-1 0,1 1 0,0 0 0,1-1 0,-1 1 0,0-1 0,0 1 0,0-1 0,0 0 0,4 0 0,4 0-352,-1 0-1,0 0 1,0-1 0,1 0 0,11-4-1,-14 3-796,0 0-1,-1-1 0,0 0 0,1-1 0,-1 1 1,-1-1-1,9-7 0,8-9-7291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947"/>
    </inkml:context>
    <inkml:brush xml:id="br0">
      <inkml:brushProperty name="width" value="0.025" units="cm"/>
      <inkml:brushProperty name="height" value="0.025" units="cm"/>
    </inkml:brush>
  </inkml:definitions>
  <inkml:trace contextRef="#ctx0" brushRef="#br0">46 113 8520,'0'0'14857,"-6"10"-12588,-24 62 606,28-67-3086,0 1 1,0 0-1,1 0 0,0 0 0,0 0 1,0 0-1,1 0 0,0 0 1,0 0-1,1 0 0,0 0 0,0 0 1,2 7-1,-3-12 135,1 0 0,-1 0 0,0 0 0,1-1 1,-1 1-1,1 0 0,-1-1 0,1 1 0,0 0 0,-1-1 0,1 1 1,0-1-1,-1 1 0,1-1 0,0 1 0,0-1 0,-1 1 0,1-1 1,0 0-1,0 1 0,0-1 0,-1 0 0,1 0 0,0 0 0,0 1 1,0-1-1,0 0 0,0 0 0,0 0 0,-1-1 0,1 1 0,0 0 1,0 0-1,0 0 0,0-1 0,-1 1 0,1 0 0,0-1 0,0 1 1,0-1-1,-1 1 0,1-1 0,1 0 0,28-28-900,-28 27 1021,21-32-2614,12-24-6811,-10-3 5135,-19 20 10807,-7 39-4843,-5-8-6454,6 4 6464,4-14 5242,-3 5-1602,-2 14-5231,0 0 0,0 1 1,0-1-1,0 1 0,0-1 1,-1 1-1,1-1 1,0 1-1,0 0 0,0-1 1,0 1-1,-1 0 0,1 0 1,0 0-1,0 0 0,0 0 1,-2 1 2583,-15-6-5020,5 2-2782,-1 1-1758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302"/>
    </inkml:context>
    <inkml:brush xml:id="br0">
      <inkml:brushProperty name="width" value="0.025" units="cm"/>
      <inkml:brushProperty name="height" value="0.025" units="cm"/>
    </inkml:brush>
  </inkml:definitions>
  <inkml:trace contextRef="#ctx0" brushRef="#br0">23 0 16816,'0'0'8680,"0"9"-7004,4 77 667,0-54-2215,-3 0-1,0 0 1,-2 1-1,-1-1 1,-2-1-1,-14 60 0,17-89-239,-6 24 58,9-18-1149,8-13-2131,16-34-5271,-14 12 442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748"/>
    </inkml:context>
    <inkml:brush xml:id="br0">
      <inkml:brushProperty name="width" value="0.025" units="cm"/>
      <inkml:brushProperty name="height" value="0.025" units="cm"/>
    </inkml:brush>
  </inkml:definitions>
  <inkml:trace contextRef="#ctx0" brushRef="#br0">118 1 13837,'0'0'6113,"8"1"-3658,-7-1-2435,1 1 169,1-1 0,-1 1 0,1 0 0,-1-1 0,1 1 0,-1 0 0,1 1 0,-1-1 1,0 0-1,3 3 0,-4-3-57,0 0 0,0 0 0,0 1 0,-1-1 0,1 0 0,-1 1 0,1-1 1,-1 0-1,1 1 0,-1-1 0,0 1 0,0-1 0,1 1 0,-1-1 0,0 1 1,0-1-1,-1 0 0,1 1 0,0-1 0,0 1 0,-1-1 0,1 1 0,-1-1 1,1 0-1,-1 1 0,0-1 0,1 0 0,-2 2 0,-7 14 593,-1-1 0,-1 0 0,-21 24 1,23-30-596,0 0 0,0 1 0,1 0 0,1 0 0,0 1 0,0 0 0,2 0 0,-1 1 0,-5 20 0,11-32-128,0-1-1,0 1 0,0 0 0,0 0 1,0-1-1,0 1 0,0 0 0,0 0 0,0-1 1,0 1-1,0 0 0,1 0 0,-1-1 0,0 1 1,1 0-1,-1-1 0,0 1 0,1-1 1,-1 1-1,1 0 0,-1-1 0,1 1 0,-1-1 1,1 1-1,-1-1 0,1 1 0,0-1 0,-1 0 1,2 1-1,29 6 71,38-10 47,-63 2-117,22-2-1063,1-1 1,49-14-1,-78 18 814,7-4-4073,-7 0-1923,-5-3-3820</inkml:trace>
  <inkml:trace contextRef="#ctx0" brushRef="#br0" timeOffset="1">1 163 7431,'0'0'22581,"75"-4"-22485,-36 4-63,1-2-802,2-1-3011,-7-3-2498,-2-1-5253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634"/>
    </inkml:context>
    <inkml:brush xml:id="br0">
      <inkml:brushProperty name="width" value="0.025" units="cm"/>
      <inkml:brushProperty name="height" value="0.025" units="cm"/>
    </inkml:brush>
  </inkml:definitions>
  <inkml:trace contextRef="#ctx0" brushRef="#br0">314 1 16496,'0'0'12588,"-1"10"-11932,-27 157 1475,12-75-2576,2-2-4647,14-87 3910,-1 2-1973,-2-3-2192</inkml:trace>
  <inkml:trace contextRef="#ctx0" brushRef="#br0" timeOffset="1">1 239 19282,'0'0'9545,"79"-53"-7847,-24 40-961,5 5-385,2 2-224,-5 5-256,-11 1-2435,-9 0-4579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254"/>
    </inkml:context>
    <inkml:brush xml:id="br0">
      <inkml:brushProperty name="width" value="0.025" units="cm"/>
      <inkml:brushProperty name="height" value="0.025" units="cm"/>
    </inkml:brush>
  </inkml:definitions>
  <inkml:trace contextRef="#ctx0" brushRef="#br0">0 15 16688,'0'0'-32,"72"-15"-192,-35 15-1570,3 0-4548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595"/>
    </inkml:context>
    <inkml:brush xml:id="br0">
      <inkml:brushProperty name="width" value="0.025" units="cm"/>
      <inkml:brushProperty name="height" value="0.025" units="cm"/>
    </inkml:brush>
  </inkml:definitions>
  <inkml:trace contextRef="#ctx0" brushRef="#br0">1 0 20692,'0'0'-1250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951"/>
    </inkml:context>
    <inkml:brush xml:id="br0">
      <inkml:brushProperty name="width" value="0.025" units="cm"/>
      <inkml:brushProperty name="height" value="0.025" units="cm"/>
    </inkml:brush>
  </inkml:definitions>
  <inkml:trace contextRef="#ctx0" brushRef="#br0">1 154 18001,'0'0'64,"61"34"-3011,-29-34-2306</inkml:trace>
  <inkml:trace contextRef="#ctx0" brushRef="#br0" timeOffset="1">1119 0 21620,'0'0'161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424"/>
    </inkml:context>
    <inkml:brush xml:id="br0">
      <inkml:brushProperty name="width" value="0.025" units="cm"/>
      <inkml:brushProperty name="height" value="0.025" units="cm"/>
    </inkml:brush>
  </inkml:definitions>
  <inkml:trace contextRef="#ctx0" brushRef="#br0">33 0 7143,'0'0'833,"-7"94"31,-4-38-351,4 2-417,-1 1-32,8 0-64,0 2 384,2 3 866,11 5-354,1 6-351,4 7-1,0 4-415,6-5-258,-2-5-4387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751"/>
    </inkml:context>
    <inkml:brush xml:id="br0">
      <inkml:brushProperty name="width" value="0.025" units="cm"/>
      <inkml:brushProperty name="height" value="0.025" units="cm"/>
    </inkml:brush>
  </inkml:definitions>
  <inkml:trace contextRef="#ctx0" brushRef="#br0">95 1 18129,'-27'60'1682,"10"-24"-513,-21 63 0,35-88-1088,0-1-1,1 1 1,0 0 0,1-1-1,0 1 1,0 0-1,1 0 1,1 0-1,0 0 1,4 20-1,-1-23-199,0 1-1,1-1 0,0 0 1,0-1-1,0 1 0,1-1 1,0 0-1,1 0 0,11 9 1,24 27-2235,-35-33 1541,0 1-1,0 0 1,-1 0-1,0 0 1,-1 0-1,0 1 1,-1 0-1,0 0 1,-1 0 0,0 0-1,-1 1 1,0-1-1,-1 1 1,-1 0-1,0-1 1,-3 24-1,-1-14 194,0-1 0,-2 1 0,-10 26 0,-33 62 7165,48-108-6406,-13 24 1905,1 1 0,2 0 0,-14 47 0,23-66-1835,0 1 0,1-1 0,0 1 0,1-1 0,0 1 0,0 0 0,1-1-1,0 1 1,0-1 0,1 0 0,0 1 0,0-1 0,1 0 0,0 0 0,1 0 0,-1 0 0,7 8 0,2 3-142,-1 1-1,0 1 1,-2-1 0,0 2 0,-2-1 0,0 1 0,-1 0 0,-2 0 0,0 1 0,-1 0 0,-1-1 0,-2 36 0,0-37-155,1-11-168,-1 0 0,0-1 0,-1 1 0,0 0 0,0 0 0,-1-1 0,-5 17 0,-6-5-3908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242"/>
    </inkml:context>
    <inkml:brush xml:id="br0">
      <inkml:brushProperty name="width" value="0.025" units="cm"/>
      <inkml:brushProperty name="height" value="0.025" units="cm"/>
    </inkml:brush>
  </inkml:definitions>
  <inkml:trace contextRef="#ctx0" brushRef="#br0">22 446 11275,'-5'9'425,"-7"10"6325,8-10-629,14-20-4497,363-461 1606,-379 516-3278,-20 27 197,-45 89-1,28-67 201,33-59-109,10-34-255,0 1 0,1-1 0,-1 1 1,0 0-1,0-1 0,0 1 0,0-1 0,0 1 0,1-1 0,-1 1 0,0-1 0,1 1 0,-1-1 1,0 1-1,1-1 0,-1 0 0,0 1 0,1-1 0,-1 1 0,1-1 0,-1 0 0,1 1 0,-1-1 0,1 0 1,-1 0-1,1 1 0,-1-1 0,1 0 0,-1 0 0,1 0 0,-1 0 0,1 0 0,-1 0 0,1 0 1,-1 0-1,1 0 0,0 0 0,-1 0 0,1 0 0,-1 0 0,1 0 0,-1 0 0,1 0 0,-1-1 0,1 1 1,-1 0-1,1 0 0,-1-1 0,1 1 0,-1 0 0,1-1 0,0 0 0,31-21-3427,-5-7-4075,-12 10-1164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728"/>
    </inkml:context>
    <inkml:brush xml:id="br0">
      <inkml:brushProperty name="width" value="0.025" units="cm"/>
      <inkml:brushProperty name="height" value="0.025" units="cm"/>
    </inkml:brush>
  </inkml:definitions>
  <inkml:trace contextRef="#ctx0" brushRef="#br0">129 1 19090,'0'0'7997,"0"9"-6817,3 98-49,-3-107-1139,0 1 0,0 0 0,1-1 0,-1 1 0,0 0 0,1-1 0,-1 1 0,0 0 0,1-1 0,-1 1 0,1-1 0,-1 1 0,1-1 0,0 1 0,-1-1 0,1 1 0,-1-1 0,1 1 0,0-1 0,-1 0 0,1 0 0,0 1 0,-1-1 0,1 0 0,0 0 0,0 0 0,-1 1 0,1-1 0,0 0 0,0 0 0,-1 0 0,1 0 0,0-1 0,0 1 0,40-4-53,-15 2 77,-24 2-20,1 1 0,-1 0 1,0 0-1,0 0 0,1 0 1,-1 1-1,0-1 0,0 0 1,0 1-1,-1 0 0,1-1 1,0 1-1,0 0 0,-1 0 0,1 0 1,-1 0-1,0 0 0,0 0 1,1 0-1,-1 0 0,-1 1 1,1-1-1,0 0 0,0 1 1,-1-1-1,0 1 0,1-1 0,-1 5 1,2 9 145,-1 0 1,-2 32-1,0-44-71,1 1 0,-1 0-1,0 0 1,-1 0 0,1-1-1,-1 1 1,0 0 0,0-1-1,0 0 1,-1 1 0,0-1-1,1 0 1,-1 0 0,-1 0-1,1-1 1,-1 1 0,1-1-1,-1 0 1,0 0 0,0 0-1,0-1 1,-1 1 0,1-1-1,-7 3 1,0-1 108,-1 0-1,0-1 1,0 0-1,0-1 1,0 0-1,0-1 1,0 0-1,-22-2 1,32 1-395,0 0 0,-1 0 0,1 0 0,0-1 0,-1 1 0,1-1 0,0 0 0,0 0 0,0 0 1,0 0-1,-1 0 0,1 0 0,1 0 0,-1-1 0,0 1 0,0-1 0,0 1 0,1-1 0,-1 0 0,1 0 0,-1 0 0,1 1 0,0-1 0,0-1 0,-2-3 0,1-2-1342,0 1 0,0-1 0,1 0-1,0 0 1,0 0 0,1-11 0,0-20-11516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088"/>
    </inkml:context>
    <inkml:brush xml:id="br0">
      <inkml:brushProperty name="width" value="0.025" units="cm"/>
      <inkml:brushProperty name="height" value="0.025" units="cm"/>
    </inkml:brush>
  </inkml:definitions>
  <inkml:trace contextRef="#ctx0" brushRef="#br0">1 33 17200,'0'0'10154,"56"-27"-8264,-37 23-1026,3 3-639,2 1-225,1 0-1378,-5 0-2786,-2 0-3235</inkml:trace>
  <inkml:trace contextRef="#ctx0" brushRef="#br0" timeOffset="1">511 78 20531,'0'0'3043,"-13"61"-1794,5-30-928,0 5-289,2 0-192,2-4-2275,1-6-2689,3-7-5158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526"/>
    </inkml:context>
    <inkml:brush xml:id="br0">
      <inkml:brushProperty name="width" value="0.025" units="cm"/>
      <inkml:brushProperty name="height" value="0.025" units="cm"/>
    </inkml:brush>
  </inkml:definitions>
  <inkml:trace contextRef="#ctx0" brushRef="#br0">1 211 19218,'0'0'3043,"0"-13"-577,0 9-2257,0-1-36,0 0-1,0 0 1,1 1-1,-1-1 1,1 0-1,0 1 1,0-1-1,1 1 1,0-1-1,-1 1 1,1-1-1,1 1 0,-1 0 1,1 0-1,-1 0 1,1 0-1,0 1 1,6-7-1,9-4 232,0 1 0,1 0 0,0 1 0,37-17-1,-47 25-391,1 0-1,-1 1 0,1 0 1,0 0-1,0 1 1,0 0-1,0 1 0,0 0 1,0 1-1,0 0 0,1 0 1,-1 1-1,10 3 0,-18-4-18,0 1 1,0-1-1,0 1 0,0 0 0,-1 0 0,1 0 0,0 0 0,-1 0 0,1 1 0,0-1 0,-1 0 0,1 1 0,-1-1 0,0 1 0,0 0 1,1-1-1,-1 1 0,0 0 0,0 0 0,0 2 0,1 0 3,-1 1 0,0 0 0,0-1 0,0 1 0,-1 0 0,0 0 0,0-1 0,0 9 1,-2-2 76,0 0 1,0 0 0,-1 0 0,0 0 0,-1 0 0,-9 17 0,-16 18 945,-56 68 1,90-120-1086,1 1 1,1-1-1,-1 1 0,1 1 1,0-1-1,0 1 0,0 0 1,0 1-1,1 0 1,0 0-1,-1 1 0,1-1 1,0 2-1,0-1 0,16 0 1,-20 2 36,0-1 0,0 1 1,0 0-1,0 1 1,0-1-1,0 0 0,0 1 1,-1 0-1,1 0 1,0 0-1,-1 1 0,1-1 1,0 1-1,-1 0 1,0 0-1,1 0 0,-1 0 1,0 0-1,0 1 1,0 0-1,-1-1 0,1 1 1,0 0-1,-1 0 1,0 1-1,0-1 0,0 0 1,0 1-1,-1-1 1,1 1-1,-1 0 0,0-1 1,0 1-1,0 0 1,0 0-1,0 4 0,-1-3 95,1 1 0,-1-1-1,0 1 1,0-1 0,-1 1-1,0 0 1,0-1 0,0 1-1,0-1 1,-1 0-1,0 1 1,0-1 0,0 0-1,-1 0 1,-3 5 0,1-5 22,0 1 0,0-1 0,0 0 0,-1 0 1,0 0-1,0-1 0,0 0 0,-1 0 0,1-1 1,-1 0-1,-7 3 0,-2 0-88,0-1 0,-1 0 0,1-1 0,-1-1 0,1-1 0,-1 0 0,0-1 0,0-1 0,0 0 0,-31-6 0,45 5-13,0 0 0,0 0 0,1 0 0,-1-1 0,0 0-1,1 1 1,-1-1 0,1 0 0,-1 0 0,1 0 0,0-1 0,0 1 0,0 0 0,0-1 0,-2-3-1,3 5-18,1 0 0,-1 0 0,1 0-1,-1 0 1,1 0 0,0 0 0,-1 0-1,1 0 1,0 0 0,0 0 0,-1-1 0,1 1-1,0 0 1,0 0 0,0 0 0,1 0-1,-1 0 1,0-1 0,0 1 0,0 0-1,1 0 1,-1 0 0,1 0 0,-1 0-1,1 0 1,-1 0 0,1 0 0,0 0-1,-1 0 1,1 0 0,0 1 0,0-1-1,0 0 1,-1 0 0,1 1 0,0-1-1,0 0 1,0 1 0,0-1 0,0 1-1,0-1 1,2 1 0,10-5-2167,0 2 0,0 0 0,1 0 0,16 0 1,-7 0-1371,20-4-5800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089"/>
    </inkml:context>
    <inkml:brush xml:id="br0">
      <inkml:brushProperty name="width" value="0.025" units="cm"/>
      <inkml:brushProperty name="height" value="0.025" units="cm"/>
    </inkml:brush>
  </inkml:definitions>
  <inkml:trace contextRef="#ctx0" brushRef="#br0">36 1 19250,'0'0'9033,"-26"68"-8232,19-41-417,5-1-320,2-4-64,0-6-1345,0-4-1570,7-10-1185,2-2-1505,0-6-3492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870"/>
    </inkml:context>
    <inkml:brush xml:id="br0">
      <inkml:brushProperty name="width" value="0.025" units="cm"/>
      <inkml:brushProperty name="height" value="0.025" units="cm"/>
    </inkml:brush>
  </inkml:definitions>
  <inkml:trace contextRef="#ctx0" brushRef="#br0">40 268 18930,'0'0'12075,"-3"68"-11915,-5-30-127,-2-2-354,2-5-800,3-8-1153,0-8-1442</inkml:trace>
  <inkml:trace contextRef="#ctx0" brushRef="#br0" timeOffset="1">57 0 24311,'0'0'8456,"-2"59"-12364,10-43-1889,-4-2-3332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212"/>
    </inkml:context>
    <inkml:brush xml:id="br0">
      <inkml:brushProperty name="width" value="0.025" units="cm"/>
      <inkml:brushProperty name="height" value="0.025" units="cm"/>
    </inkml:brush>
  </inkml:definitions>
  <inkml:trace contextRef="#ctx0" brushRef="#br0">24 59 13581,'0'0'4879,"-2"10"-1409,-4 8-2435,3-8-273,0 1-1,0 0 0,1 0 1,0 0-1,0 13 1,1-22-714,1 0 0,0 0 0,1 0 0,-1 0 0,0 0 0,1 0 0,-1 0 0,1 0 1,-1 0-1,1-1 0,0 1 0,0 0 0,0 0 0,0-1 0,0 1 0,0 0 0,0-1 0,0 1 0,1-1 1,-1 0-1,1 1 0,-1-1 0,1 0 0,-1 0 0,1 0 0,0 0 0,0 0 0,-1 0 0,1 0 0,0-1 0,0 1 1,0-1-1,0 1 0,0-1 0,0 0 0,0 0 0,3 0 0,0 1 36,0-1 0,0 0-1,1-1 1,-1 1 0,0-1 0,0 0-1,0 0 1,0-1 0,0 0 0,0 0-1,0 0 1,0 0 0,-1-1 0,1 1 0,-1-1-1,0 0 1,0-1 0,0 1 0,0-1-1,4-5 1,-4 3 13,0 1 0,-1-1 0,0 0 0,0 0-1,0 0 1,-1 0 0,0 0 0,0-1 0,0 1 0,-1-1 0,0 1 0,-1-1-1,1 1 1,-1-1 0,0 0 0,-2-6 0,2 10-99,-1 0 1,1 1-1,-1-1 0,0 0 1,0 0-1,0 1 0,-1-1 0,1 1 1,0-1-1,-1 1 0,0 0 1,1-1-1,-1 1 0,0 0 1,0 0-1,-1 0 0,1 1 1,0-1-1,0 0 0,-1 1 0,1 0 1,-1-1-1,0 1 0,1 0 1,-1 0-1,0 0 0,1 1 1,-1-1-1,0 1 0,0 0 1,0-1-1,0 1 0,1 0 0,-1 1 1,0-1-1,0 0 0,0 1 1,1 0-1,-1-1 0,-3 3 1,3-3-14,-1 1 1,1 0 0,0 0-1,0 0 1,-1 0 0,1 1 0,0-1-1,0 1 1,0 0 0,1 0-1,-1 0 1,0 0 0,1 0 0,-1 0-1,1 1 1,0 0 0,0-1-1,0 1 1,0 0 0,0 0 0,1 0-1,-1 0 1,1 0 0,0 0-1,0 1 1,0-1 0,0 0 0,0 0-1,1 1 1,0-1 0,-1 1-1,1-1 1,1 7 0,0-9-137,-1 0 0,1 0 0,0 1 0,0-1 0,-1 0 0,1 0 0,0 0 0,0 0 0,0 0 0,0 0 0,0 0 0,0 0 0,1 0 0,-1-1 0,0 1 0,0 0 0,1-1 0,-1 1 0,0-1 0,0 0 0,1 1 1,-1-1-1,1 0 0,-1 0 0,3 1 0,41-1-6388,-38-1 4372,23-1-5723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590"/>
    </inkml:context>
    <inkml:brush xml:id="br0">
      <inkml:brushProperty name="width" value="0.025" units="cm"/>
      <inkml:brushProperty name="height" value="0.025" units="cm"/>
    </inkml:brush>
  </inkml:definitions>
  <inkml:trace contextRef="#ctx0" brushRef="#br0">169 1 20179,'0'0'10666,"-7"9"-10340,-29 44-170,7-13 50,2 1 0,-33 69 0,58-106-159,1 0 1,-1-1-1,1 1 1,0 0-1,0 0 0,0 0 1,1 0-1,-1 0 1,1 8-1,1-11-37,-1 1-1,0-1 1,1 0-1,-1 0 1,1 0 0,-1 0-1,1 1 1,0-1-1,0 0 1,-1 0 0,1 0-1,0 0 1,0 0-1,0-1 1,0 1 0,0 0-1,0 0 1,0-1 0,0 1-1,0 0 1,0-1-1,1 1 1,-1-1 0,0 0-1,0 1 1,0-1-1,1 0 1,-1 0 0,0 1-1,0-1 1,1 0-1,-1 0 1,2-1 0,11 1-65,0-1 1,0-1-1,0-1 1,-1 0 0,1 0-1,-1-1 1,1-1-1,15-8 1,5-4-2976,57-38-1,-79 44 167,-9 4 30,-6 3-3313,-14 2 285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932"/>
    </inkml:context>
    <inkml:brush xml:id="br0">
      <inkml:brushProperty name="width" value="0.025" units="cm"/>
      <inkml:brushProperty name="height" value="0.025" units="cm"/>
    </inkml:brush>
  </inkml:definitions>
  <inkml:trace contextRef="#ctx0" brushRef="#br0">112 86 11050,'0'0'13806,"74"-31"-12237,-18 22-416,1 0-288,0 3-321,-6 3-351,-11 3-129,-9 0-865,-12 2-1281,-14 8-1121,-5 0-641,-15 3-2530</inkml:trace>
  <inkml:trace contextRef="#ctx0" brushRef="#br0" timeOffset="1">1 176 12268,'0'0'12075,"60"11"-9320,14-27-161,18-7-960,13-3-994,8 2-512,2-1-96,-6 2-1569,-11 1-2275,-7-5-12843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070"/>
    </inkml:context>
    <inkml:brush xml:id="br0">
      <inkml:brushProperty name="width" value="0.025" units="cm"/>
      <inkml:brushProperty name="height" value="0.025" units="cm"/>
    </inkml:brush>
  </inkml:definitions>
  <inkml:trace contextRef="#ctx0" brushRef="#br0">77 190 17553,'0'0'2316,"-10"-4"711,2 2-2118,-19-7 696,-5-1 3526,41 10-4891,-1 0 0,0-1-1,1 0 1,-1 0 0,0-1 0,1 0 0,-1 0-1,11-5 1,-6 2-172,201-81-68,-102 37 0,-110 48 0,-1 0 0,1 0 0,-1 0 0,1 0 0,-1 0 0,1 1 0,0-1 0,-1 1 0,1-1 0,0 1 0,-1 0 0,1 0 0,0 0 0,0 0 0,-1 0 0,1 0 0,0 0 0,-1 0 0,1 1 0,0-1 0,-1 1 0,1-1 0,0 1 0,-1 0 0,1-1 0,1 2 0,-2 1 0,0-1 0,-1 0 0,1 0 0,-1 0 0,1 1 0,-1-1 0,0 0 0,0 0 0,0 1 0,0-1 0,-1 0 0,1 0 0,0 0 0,-1 1 0,0-1 0,0 0 0,1 0 0,-1 0 0,0 0 0,-2 2 0,-13 24 0,-1-1 0,-1 0 0,-2-2 0,0 0 0,-46 42 0,21-22 0,22-21 0,-11 11 0,-55 75 0,81-99 0,1 0 0,0 1 0,1 0 0,0 0 0,1 0 0,0 1 0,1 0 0,1 0 0,0 0 0,0 1 0,0 22 0,3-32 0,0-1 0,1 1 0,0 0 0,0-1 0,0 1 0,0-1 0,0 0 0,1 1 0,0-1 0,-1 0 0,5 5 0,-4-5 0,0 0 0,0 0 0,0 1 0,-1-1 0,1 0 0,-1 1 0,0-1 0,0 1 0,1 3 0,-5-28-3846,-4-17-9017,-1 10-24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686"/>
    </inkml:context>
    <inkml:brush xml:id="br0">
      <inkml:brushProperty name="width" value="0.025" units="cm"/>
      <inkml:brushProperty name="height" value="0.025" units="cm"/>
    </inkml:brush>
  </inkml:definitions>
  <inkml:trace contextRef="#ctx0" brushRef="#br0">32 100 8520,'0'0'5942,"0"-8"-2350,0 5-3147,0 0-1,0-1 0,0 1 0,1 0 1,-1 0-1,1 0 0,-1 0 0,1 0 0,0 0 1,0 0-1,3-5 0,-3 6-94,1 1-1,0-1 0,0 0 1,0 1-1,0 0 1,0-1-1,0 1 0,0 0 1,0 0-1,0 0 0,1 1 1,-1-1-1,0 0 1,1 1-1,-1 0 0,0-1 1,1 1-1,-1 0 1,0 0-1,5 1 0,55 0 215,76-3 473,-121 1-974,-1-1 1,0-1-1,0 0 1,0-1-1,0-1 1,18-8-1,-84 14-207,-140 56 195,18-5 42,164-49-93,27-3 0,36-6 0,281-84 0,-386 105 0,-58 24 0,66-21 0,-1-3 0,-80 18 0,121-32 0,1-1 0,-1 1 0,0-1 0,1 0 0,-1 0 0,0 1 0,1-1 0,-1 0 0,1-1 0,-1 1 0,0 0 0,1 0 0,-1-1 0,1 1 0,-3-1 0,4 0 0,0 0 0,0 1 0,0-1 0,0 1 0,0-1 0,0 1 0,0-1 0,0 0 0,1 1 0,-1-1 0,0 1 0,0-1 0,1 1 0,-1-1 0,0 1 0,1-1 0,-1 1 0,0 0 0,1-1 0,-1 1 0,1-1 0,-1 1 0,1 0 0,-1-1 0,0 1 0,1 0 0,0-1 0,48-27 0,17 5-315,1 4 0,79-13 0,-71 17 43,-220 31-1084,125-14 713,-58 5-2304,73-7 2132,-1 0 0,0 0 0,0-1 0,0 0 0,1 0-1,-1 0 1,0 0 0,1-1 0,-1 0 0,-5-3 0,-7-12-6862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197"/>
    </inkml:context>
    <inkml:brush xml:id="br0">
      <inkml:brushProperty name="width" value="0.025" units="cm"/>
      <inkml:brushProperty name="height" value="0.025" units="cm"/>
    </inkml:brush>
  </inkml:definitions>
  <inkml:trace contextRef="#ctx0" brushRef="#br0">1 155 6887,'0'0'22084,"9"-1"-20818,17-3-1063,-1-2 0,1 0 1,-1-1-1,0-2 0,32-15 0,119-72 457,-167 95-664,-17 14-3,-28 33 9,17-22 28,-35 48 40,-82 117 273,115-156-289,2 0 1,1 2-1,-25 68 0,39-91-54,0 0 0,1 1 0,1 0 0,0 0 0,1 0 0,0-1 0,1 1 0,2 23 0,-2-35-4,0-1 1,0 1-1,1 0 1,-1 0-1,0 0 1,1-1-1,-1 1 0,1 0 1,-1 0-1,0-1 1,1 1-1,0 0 0,-1-1 1,1 1-1,-1 0 1,1-1-1,0 1 1,-1-1-1,1 1 0,0-1 1,1 1-1,-2-1-12,1 0 0,-1 0 0,1 0 0,-1 0-1,0 0 1,1 0 0,-1 0 0,1 0 0,-1 0 0,0 0 0,1 0-1,-1 0 1,1 0 0,-1-1 0,0 1 0,1 0 0,-1 0-1,0 0 1,1-1 0,-1 1 0,0 0 0,1 0 0,-1-1-1,0 1 1,0 0 0,1-1 0,-1 1 0,0 0 0,0-1 0,0 1-1,0-1 1,1 1 0,-1 0 0,0-1 0,0 1 0,0 0-1,0-1 1,0 1 0,0-1 0,0 1 0,0-1 0,0 1-1,0 0 1,0-1 0,0 1 0,0-1 0,0-7-943,-3-55-9437,-6 32 3851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559"/>
    </inkml:context>
    <inkml:brush xml:id="br0">
      <inkml:brushProperty name="width" value="0.025" units="cm"/>
      <inkml:brushProperty name="height" value="0.025" units="cm"/>
    </inkml:brush>
  </inkml:definitions>
  <inkml:trace contextRef="#ctx0" brushRef="#br0">0 89 17489,'0'0'12107,"101"-39"-10441,-39 26-545,4-1-737,-3 5-384,-7 4-352,-13 4-1666,-18 0-2723,-18-5-4644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603"/>
    </inkml:context>
    <inkml:brush xml:id="br0">
      <inkml:brushProperty name="width" value="0.025" units="cm"/>
      <inkml:brushProperty name="height" value="0.025" units="cm"/>
    </inkml:brush>
  </inkml:definitions>
  <inkml:trace contextRef="#ctx0" brushRef="#br0">2475 5744 4292,'0'0'-657,"-10"9"780,-24 19 1364,24-22 214,1 0 0,-2 0 0,1-1 0,0 0 0,-1 0 0,-13 3 0,-397 111 499,253-66-1902,-96 25-662,211-66 318,-1-2-1,0-3 1,-61 1 0,59-7 818,0-3 0,0-3 0,1-1 0,-1-4 0,-74-22 0,102 24-663,1-2 1,0-2 0,1 0 0,0-2-1,1 0 1,0-2 0,1-1 0,1-1 0,1 0-1,1-2 1,0-1 0,-22-29 0,12 4-111,1-1 1,3-2-1,2-1 0,1-1 1,4-1-1,-16-57 0,-63-334 88,98 439-89,-150-1238 504,130 854-748,17 0 1,16 1-1,121-730 0,-101 962 28,94-274-1,-92 342 225,3 1 1,4 3-1,4 1 0,80-111 1,-99 158 47,2 1 1,1 2 0,1 0-1,2 3 1,1 0-1,51-33 1,-65 51-198,-1 0-1,2 1 1,-1 1 0,1 0 0,1 2-1,0 0 1,0 2 0,0 0-1,0 1 1,1 1 0,-1 1 0,1 1-1,0 1 1,35 5 0,-45-2-214,-1 0-1,1 0 1,-1 2 0,21 10 0,-23-10-2,1-1 0,-1 1 0,1-2 0,0 1 0,15 2 0,-24-6 292,-1 0-1,1 0 1,0 1 0,-1-1-1,1 0 1,-1 0 0,1 0-1,-1 0 1,1 0 0,0 0-1,-1-1 1,1 1-1,-1 0 1,1 0 0,-1 0-1,1 0 1,-1-1 0,1 1-1,-1 0 1,1 0 0,-1-1-1,1 1 1,-1 0 0,0-1-1,1 0 1,6-21-4561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961"/>
    </inkml:context>
    <inkml:brush xml:id="br0">
      <inkml:brushProperty name="width" value="0.025" units="cm"/>
      <inkml:brushProperty name="height" value="0.025" units="cm"/>
    </inkml:brush>
  </inkml:definitions>
  <inkml:trace contextRef="#ctx0" brushRef="#br0">1 75 17809,'0'0'6288,"15"-8"-6021,11-4-160,0 2 0,1 0 0,0 2-1,1 1 1,37-5 0,-57 11-78,13-2-64,1 1-1,0 1 1,0 1-1,-1 0 1,35 6-1,-52-5 29,0 0 0,0 0 0,0 1-1,0-1 1,0 1 0,0-1-1,0 1 1,-1 1 0,1-1-1,-1 0 1,0 1 0,1 0 0,-1-1-1,-1 1 1,1 1 0,0-1-1,-1 0 1,1 1 0,-1-1-1,0 1 1,0 0 0,0-1-1,-1 1 1,1 0 0,-1 0 0,0 0-1,0 0 1,-1 0 0,1 1-1,-1-1 1,0 0 0,0 0-1,0 0 1,0 0 0,-1 1 0,-1 3-1,-1 8 324,0 0 0,-1-1 0,-1 0 0,0 0 0,-1 0 0,-9 14 0,-54 86 2292,42-73-1977,-25 36 312,29-45-804,1 0 1,1 2-1,-22 51 0,41-79-674,-6 17-68,10-11-5092,5-11-3888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889"/>
    </inkml:context>
    <inkml:brush xml:id="br0">
      <inkml:brushProperty name="width" value="0.025" units="cm"/>
      <inkml:brushProperty name="height" value="0.025" units="cm"/>
    </inkml:brush>
  </inkml:definitions>
  <inkml:trace contextRef="#ctx0" brushRef="#br0">37 1 17969,'0'0'1020,"-3"12"405,-2 6-687,-3 10 616,1 0 0,-5 45-1,11-67-1299,1 0 0,-1 1-1,1-1 1,0 0 0,1 1-1,-1-1 1,1 0 0,0 1-1,1-1 1,0 0 0,0 0-1,0 0 1,0 0 0,1 0-1,0-1 1,1 1 0,-1-1-1,9 9 1,21 7-315,-28-19-173,0 0 0,-1 0 1,0 0-1,1 1 0,-1 0 1,0 0-1,0 0 1,5 7-1,-26-8-16798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450"/>
    </inkml:context>
    <inkml:brush xml:id="br0">
      <inkml:brushProperty name="width" value="0.025" units="cm"/>
      <inkml:brushProperty name="height" value="0.025" units="cm"/>
    </inkml:brush>
  </inkml:definitions>
  <inkml:trace contextRef="#ctx0" brushRef="#br0">108 1 15887,'0'0'5936,"-8"9"-3694,-21 32-1131,28-39-1077,-1 1 0,1-1 0,0 1 0,0 0 0,1-1 0,-1 1 0,1 0 0,-1 0 0,1-1 0,0 1 0,0 0 0,0 0 1,0 0-1,0 0 0,1-1 0,-1 1 0,1 0 0,0-1 0,0 1 0,0 0 0,2 2 0,4 22 55,-13 85 1913,-5-1-1,-33 149 1,30-185-1569,12-68-370,2-21 44,6-28 38,-1 23-146,21-95-145,82-214-1,-107 327 142,4-11-16,1-1 1,0 1-1,13-17 0,-18 26 11,1 1 0,-1 0 0,1 0-1,0 0 1,0 0 0,-1 1 0,1-1 0,1 0 0,-1 1 0,0-1-1,0 1 1,0 0 0,1 0 0,-1 0 0,1 0 0,-1 0-1,1 0 1,-1 1 0,1-1 0,-1 1 0,1 0 0,0 0 0,-1 0-1,1 0 1,4 1 0,-6 0 4,1 0 0,-1 0 0,1 0 0,-1 0 0,1 1-1,-1-1 1,1 0 0,-1 1 0,0-1 0,0 1 0,0 0 0,0-1 0,0 1 0,0 0 0,0 0-1,-1 0 1,1-1 0,-1 1 0,1 0 0,-1 0 0,0 0 0,0 0 0,1 0 0,-2 3 0,0 50 14,-2-47 22,1 1 1,-2-1-1,1 0 0,-1-1 1,0 1-1,-1-1 1,1 0-1,-2 0 0,1 0 1,-1-1-1,0 1 1,0-1-1,0-1 0,-1 1 1,0-1-1,0 0 1,-1-1-1,1 0 0,-1 0 1,0-1-1,0 1 0,0-2 1,0 1-1,-1-1 1,-11 1-1,19-3-98,1 0 0,-1 0 1,0 0-1,0 0 0,0 0 0,0 0 1,0 0-1,0-1 0,1 1 0,-1 0 1,0-1-1,0 1 0,0 0 0,1-1 0,-1 1 1,0-1-1,0 1 0,1-1 0,-1 0 1,0 1-1,1-1 0,-1 0 0,1 1 0,-1-1 1,1 0-1,-1 0 0,1 1 0,-1-1 1,1 0-1,0 0 0,0 0 0,-1 0 1,1 1-1,0-1 0,0 0 0,0 0 0,0 0 1,0 0-1,0 0 0,0-1 0,0 0-280,1 0-1,-1-1 0,0 1 0,1 0 0,0 0 0,0 0 1,-1 0-1,1 0 0,0 0 0,1 0 0,-1 0 0,0 0 1,0 0-1,1 0 0,3-2 0,19-14-6062,3 1-1431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56.455"/>
    </inkml:context>
    <inkml:brush xml:id="br0">
      <inkml:brushProperty name="width" value="0.025" units="cm"/>
      <inkml:brushProperty name="height" value="0.025" units="cm"/>
    </inkml:brush>
  </inkml:definitions>
  <inkml:trace contextRef="#ctx0" brushRef="#br0">4457 856 8584,'-8'-8'4730,"5"5"-4565,-6-6-259,0 0-1,1-1 1,0 0-1,0 0 1,1-1-1,0 0 1,1-1-1,0 1 1,-8-25 0,9 11-70,-2 1 0,0-1 0,-2 1 0,-13-26 0,17 41 229,-1 0 1,0 0-1,0 1 1,-1-1-1,0 2 0,0-1 1,-1 1-1,0 0 1,0 1-1,-1 0 0,0 0 1,0 0-1,-11-4 1,-12-2-45,0 0 0,0 2 0,-1 2 0,0 1 0,-50-5 0,-178 2-831,228 10 746,-677 10 339,100 0 2813,-83-10 372,602 4-3382,-1 3 1,2 4 0,-1 5-1,2 3 1,0 4 0,2 4-1,0 4 1,3 3 0,0 4-1,3 4 1,1 3 0,3 4-1,1 3 1,-130 118-1,176-141-76,1 1-1,1 1 1,2 2-1,1 0 0,-30 55 1,47-73-19,1 0 1,0 0-1,1 1 1,1 0-1,1 0 1,0 0-1,0 0 1,2 1-1,0-1 1,1 1-1,1 0 1,0-1-1,2 1 1,0 0-1,0-1 1,9 28-1,-3-23 7,1-1 0,1 0 0,1-1 0,1 0 0,0 0-1,1-1 1,2-1 0,-1 0 0,25 20 0,-1-4 24,1-2 1,2-1 0,50 27 0,-15-17-4,2-4 0,2-3 0,0-3 1,2-4-1,2-4 0,124 18 0,11-15 1,293-2-1,-72-31-630,483-71 1,421-160-296,-1343 238 912,402-95-607,-278 60 501,137-58-1,-229 80 201,-1-1 0,0-1-1,-2-2 1,0-1 0,0-1 0,50-48 0,-72 61-19,0-1 1,-1-1-1,0 1 1,0-1-1,-1-1 1,-1 1-1,1-1 1,-1 0-1,-1 0 0,0-1 1,0 1-1,-1-1 1,-1 0-1,0 1 1,0-1-1,-1-1 1,0 1-1,-1 0 1,0 0-1,-1 0 1,0 0-1,-1 0 1,0 0-1,-1 0 1,0 1-1,-6-13 1,1 4 39,-2 1 1,0 0-1,-1 0 1,-1 1 0,-1 0-1,-25-26 1,-5 1 289,-56-41 0,18 23 88,-3 4-1,-132-68 1,-201-62 167,197 106-638,-332-76-1,156 73-2218,-3 11-4177,69 17-8011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29.322"/>
    </inkml:context>
    <inkml:brush xml:id="br0">
      <inkml:brushProperty name="width" value="0.025" units="cm"/>
      <inkml:brushProperty name="height" value="0.025" units="cm"/>
    </inkml:brush>
  </inkml:definitions>
  <inkml:trace contextRef="#ctx0" brushRef="#br0">1021 1156 4388,'0'0'2589,"-8"-10"-1313,3 5-990,-29-35 165,32 37-173,1 0 1,-1 1 0,0-1-1,1-1 1,0 1-1,0 0 1,0 0-1,0 0 1,0-1-1,0 1 1,1 0-1,0-1 1,0 1-1,0 0 1,0-1-1,1-4 1,0 6-247,0 0 1,0 1-1,0-1 0,0 0 1,0 1-1,0 0 0,0-1 1,1 1-1,-1-1 0,1 1 1,-1 0-1,1 0 0,-1 0 1,1 0-1,0 0 0,-1 0 1,1 1-1,0-1 0,0 0 1,0 1-1,3-1 0,49-7 295,-40 7-185,321-18 2249,-133 11-1323,1173 22 971,487 62-1879,-206-72 1314,-1601-4-1453,-1-3 1,1-3-1,-1-2 1,53-15-1,-77 15 0,0-2-1,-1-1 0,1-1 0,-2-1 0,0-2 0,-1-1 0,-1-1 0,33-27 0,-51 37-12,0 0-1,-1-1 1,-1 0 0,1 0-1,-1-1 1,0 1 0,-1-1-1,0-1 1,0 1 0,-1-1 0,5-18-1,-7 21-1,-1 0 0,0-1 1,0 1-1,0-1 0,-1 1 0,0 0 0,-1-1 0,0 1 1,0 0-1,0-1 0,-1 1 0,0 0 0,-1 0 0,0 0 1,0 0-1,0 1 0,-6-10 0,-4-1-12,0 1 0,-2 1 0,1 0 0,-2 1 0,0 0 0,-1 1 0,0 1 0,-1 1 0,0 1 0,-37-16 0,-13-1-319,-125-31 1,-811-128 175,1000 186 148,-893-92 116,-7 49-56,876 42-57,-1679-57 191,833 60-245,762 7 108,1 5 1,1 5 0,1 4-1,1 6 1,-188 75 0,255-86-45,1 3-1,1 0 1,1 3 0,1 1 0,-43 39 0,66-52-36,1 0 0,1 1-1,0 0 1,1 1 0,0 1 0,1-1 0,1 2 0,0-1 0,1 1 0,1 1-1,0-1 1,2 1 0,-1 0 0,2 1 0,-4 33 0,8-44-4,0 0 1,0 0-1,1 0 1,0-1-1,0 1 1,1 0-1,0-1 1,0 1-1,0-1 1,1 1-1,0-1 1,0 0-1,5 6 0,-1-2 23,1 0-1,1-1 0,-1 0 0,2 0 0,-1-1 0,18 12 0,9 1 63,0-1 1,2-2-1,50 17 0,8-3 49,1-4 0,1-4 0,1-5 0,128 9 0,413-9-20,-567-18-61,1137-15-1697,-400-7-2608,-438 8-781,9-4-3491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40.022"/>
    </inkml:context>
    <inkml:brush xml:id="br0">
      <inkml:brushProperty name="width" value="0.025" units="cm"/>
      <inkml:brushProperty name="height" value="0.025" units="cm"/>
    </inkml:brush>
  </inkml:definitions>
  <inkml:trace contextRef="#ctx0" brushRef="#br0">5231 475 14318,'-6'-8'1185,"-11"-11"-1152,1 0 1,-2 1 0,-1 1 0,0 1 0,-1 1 0,0 0-1,-1 2 1,-1 0 0,0 1 0,-1 2 0,-26-9-1,-41-4-142,-1 3 0,-1 5 1,-122-4-1,81 8 331,-640-91 1666,462 57-893,70 19-584,-1 11 0,-1 10 0,0 11 0,1 11 0,1 10 0,-328 80 0,451-78-385,1 5 0,2 5 1,-177 86-1,240-99-73,1 3-1,2 2 1,1 2 0,2 2-1,1 2 1,1 2 0,3 2-1,1 1 1,-56 80 0,85-104 6,0 0 1,1 1 0,1 0-1,1 1 1,1 0-1,0 0 1,-3 23 0,8-34 24,0 1 0,1 0 0,0-1 0,1 1 0,0 0 1,0-1-1,1 1 0,1 0 0,0-1 0,0 1 0,0-1 0,1 0 0,1 0 1,0 0-1,0 0 0,0-1 0,9 12 0,3-2 51,0-1-1,1 0 1,1-2 0,1 0-1,0-1 1,1-1 0,0-1 0,1 0-1,30 11 1,16 3 37,124 30 0,643 93-367,-732-134 339,263 27 172,402-5-1,369-70-123,-858 19 9,1036-87 245,-1074 68-376,-1-11 0,-3-9-1,323-119 1,-552 169 33,195-84 221,-184 78-134,0-2-1,-1 1 0,0-2 0,-1-1 0,0 0 1,-1 0-1,-1-2 0,19-23 0,-28 31-32,0 0 1,0-1-1,-1 0 0,0 0 0,0 0 0,-1 0 0,0-1 0,-1 0 0,0 1 1,0-1-1,-1 0 0,0 0 0,0 0 0,-1 0 0,-1-9 0,-1 6-29,0 1-1,-1-1 1,-1 1-1,1-1 1,-2 1-1,0 0 1,0 0-1,-1 1 1,0 0-1,-8-10 0,-9-7-11,-1 1-1,0 1 1,-2 2-1,-1 0 0,-1 2 1,-52-31-1,4 11 48,-1 4 1,-2 3-1,-1 3 0,-86-20 0,-343-55 326,38 45 91,-2 20 1,-603 25-1,78 104-1624,502-34-5415,160-26-5335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49.624"/>
    </inkml:context>
    <inkml:brush xml:id="br0">
      <inkml:brushProperty name="width" value="0.025" units="cm"/>
      <inkml:brushProperty name="height" value="0.025" units="cm"/>
    </inkml:brush>
  </inkml:definitions>
  <inkml:trace contextRef="#ctx0" brushRef="#br0">5502 293 10954,'-12'-11'481,"-4"-1"-360,1-1 0,-1 2 0,-1 0 0,0 1 0,-1 0 0,0 2 0,0 0 0,-34-9 0,-44 1 469,-2 5-1,-163 2 1,122 6-400,-785-67 286,-165-3 30,674 83 647,-505 75 0,290 27-1025,546-91-121,1 4 1,2 4-1,1 4 0,1 2 0,-100 63 0,160-85 58,1-1 0,0 2 1,1 1-1,-22 23 0,35-34-55,0 1 0,1 0 0,-1 0 0,1 0 0,0 0 0,1 1 1,-1-1-1,1 1 0,-3 9 0,5-11-13,-1-1 1,1 0-1,0 0 0,0 0 1,0 1-1,1-1 0,-1 0 1,1 0-1,-1 0 0,1 0 1,0 0-1,0 0 1,1 0-1,-1 0 0,1 0 1,-1 0-1,1 0 0,0-1 1,3 4-1,4 3 4,0-1 0,0-1-1,1 1 1,0-1 0,0-1 0,1 0-1,0-1 1,0 0 0,21 7 0,117 25 76,-120-31-61,613 108 180,-297-58 89,46 5 390,713 17 0,220-127-589,326-41-81,-1478 89 9,325-10 159,-352 1-125,199-39 0,-324 45 11,11-2-78,0-1 0,-1-1-1,31-13 1,-55 19 72,-1-1 1,1 1 0,-1-1 0,0 0-1,0 0 1,0 0 0,0-1-1,0 1 1,-1-1 0,1-1 0,-1 1-1,0 0 1,0-1 0,-1 0 0,0 0-1,0 0 1,0 0 0,0-1-1,-1 1 1,1-1 0,-2 0 0,3-8-1,-4 6 28,0 1-1,-1-1 0,0 1 0,-1-1 1,1 1-1,-2 0 0,1-1 0,-1 1 0,0 1 1,0-1-1,-1 0 0,1 1 0,-2-1 1,1 1-1,-1 0 0,0 1 0,0-1 1,-6-4-1,-15-15 116,-1 2 1,-41-26-1,-1 5-109,-2 3-1,-2 3 1,-1 3-1,-109-35 1,16 20-154,-178-30 0,14 25-2125,-576-20-1,-343 96-8012,891-2 1344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0.082"/>
    </inkml:context>
    <inkml:brush xml:id="br0">
      <inkml:brushProperty name="width" value="0.025" units="cm"/>
      <inkml:brushProperty name="height" value="0.025" units="cm"/>
    </inkml:brush>
  </inkml:definitions>
  <inkml:trace contextRef="#ctx0" brushRef="#br0">2966 2841 8200,'2'0'759,"0"0"0,-1 0 0,1-1 0,0 1 0,-1-1 0,1 1 0,0-1 0,-1 0 0,1 1 0,-1-1 0,1 0 0,-1 0 0,0 0 0,2-1 0,19-24 3588,13-40-4371,-25 44 1228,17-35 85,-3-1 1,23-81-1,16-126-892,-58 242-228,-2-1-1,0 0 1,0-26-1,-4 42-68,1 1 0,-1 0-1,1-1 1,-2 1-1,1 0 1,-1 0-1,-1 0 1,1 0-1,-1 0 1,0 0-1,0 1 1,-1 0-1,0-1 1,-6-6 0,-13-14 149,1-2 0,-36-62 0,27 40-116,18 31-65,0-1 1,2 0-1,0-1 1,-9-29-1,12 30-68,-1 0 0,0 0 0,-2 0 0,0 1 0,-2 1 0,-23-29 0,3 10 0,-74-66 0,78 80 0,-2 3 0,-60-33 0,62 38 0,0 0 0,1-3 0,1 0 0,-29-26 0,19 8 0,19 17 0,-2 0 0,0 1 0,-1 2 0,0 0 0,-2 1 0,-47-25 0,-107-45 0,164 81-5,1 2 0,-1 0 0,0 0 0,0 1 1,0 1-1,-1 0 0,-21 1 0,-98 18-60,36-3 46,76-12 5,-1 1 1,1 0-1,0 2 0,1 1 0,-34 15 1,-92 59 31,135-73-18,1 0 0,0 0 0,0 1 0,1 0 0,0 1 0,-14 20 0,-39 71-36,48-77 40,1 2-10,0 0-1,1 0 1,2 1-1,0 1 1,-9 49-1,11-26-3,3 1 0,1 69 0,5 0 26,21 157 0,-12-137-23,-9-98 1,3 0-1,14 76 0,-7-80 31,-2 2 1,-2-1-1,-2 1 1,-1 0-1,-3 0 0,-4 60 1,2-100-23,1 1 1,-1-1-1,0 0 0,0 0 1,1-1-1,-1 1 1,0 0-1,0 0 0,0 0 1,0 0-1,0-1 0,0 1 1,0 0-1,0-1 1,0 1-1,0-1 0,0 1 1,-1-1-1,1 0 0,0 0 1,0 1-1,0-1 1,-1 0-1,1 0 0,0 0 1,-3 0-1,-43-1 41,34 0-38,-70 4-34,43 0-45,-62-6 1,94 1 55,0 0 0,1 0 1,-1-1-1,1 0 0,0-1 1,0 0-1,0 0 0,0 0 1,1-1-1,0 0 0,0 0 1,0-1-1,-7-8 0,5 6-5,1 0-1,-1 1 0,0 0 0,-1 1 0,0 0 1,0 0-1,-14-6 0,18 10 6,-1 0 1,1 0-1,0-1 1,0 1-1,0-1 0,1 0 1,-1-1-1,1 1 0,-1-1 1,1 0-1,0 0 0,1 0 1,-1-1-1,1 1 0,-1-1 1,2 0-1,-1 0 1,0 0-1,1 0 0,0 0 1,0-1-1,-1-5 0,2 9 22,0-2-12,-1 1-1,1-1 1,-1 0-1,1 1 0,0-1 1,0 0-1,1 0 1,-1 0-1,1 0 0,0 0 1,0 1-1,0-1 1,1 0-1,-1 0 1,3-7-1,1-52 41,-2 63-56,-1 0 1,1 0-1,-1 0 1,0-1-1,1 1 1,-1 0 0,0-1-1,1 1 1,-1-1-1,0 1 1,1-1-1,-1 0 1,0 0-1,2-1 1,3-6 74,-1-1 0,0 1 1,0-1-1,-1 0 1,0 0-1,-1-1 0,5-16 1,-9 35-47,-1 0 1,1 0 0,-1 0-1,-1-1 1,0 1-1,0-1 1,0 0 0,-1 0-1,-10 15 1,7-11 5,1 0 1,0 1-1,-5 15 0,8-19-4,0 0-1,0 0 0,-1-1 1,0 1-1,0-1 1,-1 0-1,0 0 1,-1-1-1,1 1 1,-1-1-1,-13 11 0,15-15-3,1-1-1,-1 1 0,1-1 0,-1 0 0,0-1 1,0 1-1,0 0 0,0-1 0,0 0 0,0 0 1,-1-1-1,1 1 0,0-1 0,0 1 0,-1-1 1,1-1-1,0 1 0,0-1 0,-1 1 0,1-1 1,0 0-1,0-1 0,0 1 0,0-1 0,0 0 1,0 0-1,-5-4 0,-1 0-36,1-1 0,0 0 1,0-1-1,1 0 0,0-1 0,0 0 1,-7-10-1,-44-75-390,25 36 306,-3 1-11,3-2 0,-40-96-1,59 117 48,3 0 0,1-1 0,1 0 0,3 0 0,-5-67 0,9 26-40,0 0-78,-3 1 1,-18-91-1,20 149 181,2 0 1,0 0-1,2 0 1,0 1-1,1-1 1,1 0-1,1 0 0,1 1 1,1-1-1,0 1 1,13-28-1,0 6-27,2 1 0,2 1 0,1 1-1,35-44 1,1 14 27,3 2 0,3 4 0,3 2-1,86-61 1,-113 94-16,0 1 0,78-36-1,101-30 33,-95 42 80,-94 38 34,1 2 0,0 1 0,0 1 0,55-7 0,-68 12-1,-1 0 0,0-2-1,0 0 1,0-1 0,0 0-1,-1-2 1,19-12 0,43-21 187,-64 38-291,0 1 0,-1 0 0,1 0 0,0 2 0,1 0 0,-1 0 0,0 2 1,18 2-1,35-1 67,0-5 67,-1 3 1,123 15 0,238 38 1144,-276-37-1033,-22 5-252,169 50 0,-241-56 0,-36-10 0,0 2 0,0 0 0,0 2 0,-1 0 0,39 24 0,-49-25 0,0 1 0,-1 0 0,0 0 0,0 1 0,-1 1 0,0 0 0,-1 0 0,0 0 0,-1 1 0,0 0 0,6 16 0,104 241 0,-101-228 0,16 73 0,-20-69 0,19 51 0,-25-81 0,1-2 0,0 1 0,0-1 0,1 0 0,1 0 0,1-1 0,17 18 0,-13-14 0,-1-1 0,-1 2 0,0 0 0,-1 0 0,0 1 0,7 20 0,6 8 0,-16-35 0,0 0 0,0-1 0,1 0 0,0-1 0,1 1 0,0-2 0,0 1 0,1-2 0,0 1 0,14 6 0,-20-12 0,0 0 0,0 0 0,0 0 0,1-1 0,-1 0 0,0 0 0,1 0 0,-1-1 0,0 1 0,1-1 0,-1 0 0,1-1 0,-1 0 0,0 0 0,7-1 0,4-4 0,0 0 0,0-1 0,20-13 0,-1 2 0,-28 15 0,0 1 0,0 0 0,0 0 0,0 1 0,1 0 0,7 0 0,37-9 0,-17 0 0,-39 13-902,4-3 540,-1 1 0,1 0 0,-1-1 0,0 1 0,1-1-1,-1 0 1,0 1 0,1-1 0,-1 0 0,0 1 0,0-1 0,1 0-1,-1 1 1,0-1 0,0 0 0,0 0 0,1 0 0,-1 0 0,0 0-1,0 0 1,0 0 0,1 0 0,-2-1 0,-16-3-9455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7.144"/>
    </inkml:context>
    <inkml:brush xml:id="br0">
      <inkml:brushProperty name="width" value="0.025" units="cm"/>
      <inkml:brushProperty name="height" value="0.025" units="cm"/>
    </inkml:brush>
  </inkml:definitions>
  <inkml:trace contextRef="#ctx0" brushRef="#br0">482 107 18578,'-18'4'1169,"1"0"-985,0 0 1,0 1-1,1 1 1,-1 1-1,2 0 1,-1 1-1,1 0 0,-19 15 1,4 2-97,2 1 0,0 2 0,2 1 1,2 0-1,0 2 0,-21 38 0,31-45 127,1 0 0,1 1 0,1 1-1,1 0 1,2 0 0,0 1 0,2 0 0,1 0-1,-2 36 1,6-55-152,1 0-1,1 0 1,-1 0 0,1 0-1,1 0 1,-1 0 0,1-1-1,1 1 1,-1-1 0,1 1-1,6 9 1,-6-12-52,1 0-1,-1-1 1,1 1 0,0-1 0,0 0-1,1 0 1,-1-1 0,1 1 0,0-1-1,0 0 1,0 0 0,0-1-1,0 1 1,1-1 0,-1 0 0,8 1-1,1 0-9,0-2 1,0 1-1,0-2 0,0 0 0,0-1 0,1 0 0,-1-1 0,0 0 0,-1-1 0,1-1 0,-1 0 0,1-1 0,-1-1 0,14-7 0,9-7 82,-2-1 0,0-2 0,52-45-1,-41 27 295,0-2 0,-3-1-1,46-65 1,-70 86-225,-2-2 0,0 0 1,-2 0-1,-1-2 0,-1 0 1,-1 0-1,-2-1 0,12-56 1,-19 74-35,-1 1-1,-1-1 1,0 1 0,0-1 0,-1 1 0,0-1-1,0 1 1,-4-11 0,4 16-61,-1-1 0,0 1 0,0 0 0,0 0-1,0 0 1,-1 0 0,1 0 0,-1 0 0,0 1 0,0 0 0,0-1-1,-1 1 1,1 0 0,-1 0 0,0 1 0,0-1 0,0 1 0,-5-3-1,-1 2-50,-1-1 0,1 1 0,0 1 0,-1 0 0,0 0 0,1 1 0,-1 1 0,0 0 0,1 0 0,-1 1 0,0 0 0,1 1 0,-1 0 0,1 1 0,0 0 0,-1 0 0,2 1 0,-1 1 0,0 0 0,1 0 0,-10 7 0,-6 6-904,0 1 1,2 1 0,0 1 0,2 1-1,0 1 1,-18 26 0,4 1-5680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14.148"/>
    </inkml:context>
    <inkml:brush xml:id="br0">
      <inkml:brushProperty name="width" value="0.025" units="cm"/>
      <inkml:brushProperty name="height" value="0.025" units="cm"/>
    </inkml:brush>
  </inkml:definitions>
  <inkml:trace contextRef="#ctx0" brushRef="#br0">3013 19 3171,'0'0'19784,"0"-5"-18919,3-9-510,-1 16 246,1 29 835,-1 1-561,1-21-798,0 0 1,0-1-1,1 1 1,0-1-1,1 0 1,0 0-1,1 0 1,0-1-1,8 10 1,-7-10 52,-1-1 1,0 1-1,0 0 1,-1 1-1,-1-1 1,1 1-1,-2 0 1,1 0-1,-1 0 1,2 14-1,2 22 218,1 1 1,3-1-1,18 48 0,-28-89-312,1 1 0,-1-1 0,0 1 1,-1-1-1,1 0 0,-1 1 0,0-1 0,0 1 0,-1-1 0,0 1 0,0-1 0,0 0 0,-1 1 0,1-1 0,-1 0 0,0 0 0,-1 0 0,1 0 0,-1-1 0,0 1 0,-1-1 0,1 1 0,-8 6 0,10-10-28,0 1 0,1-1 0,-1 1 0,0-1 1,0 1-1,1-1 0,-1 1 0,1 0 0,-1-1 0,1 1 0,0 0 0,-1-1 0,1 3 0,-7 21 456,-3-15-385,0 1 1,-1-2-1,0 0 1,-1 0-1,0-1 1,-25 12-1,6-1 0,21-14-79,-1 0 0,1 0 0,0-2 0,-1 1 0,0-1 0,0-1 0,0 1 0,-21 0 0,1-2 0,-1-1 0,-31-5 0,13 3 0,36 3 0,-1-1 0,1-1 0,-1-1 0,-20-4 0,20 3 0,0 1 0,-1 0 0,1 1 0,0 1 0,-1 0 0,1 1 0,0 1 0,0 0 0,-1 1 0,-18 7 0,-19 1 0,-63-1 0,83-6 0,-47 1 0,54-4 0,0 0 0,0 2 0,-37 8 0,37-3 0,14-4 0,1-1 0,-1 0 0,0 0 0,0-2 0,-18 2 0,29-3 0,-1 0 0,0 0 0,1 0 0,-1 0 0,0 1 0,1-1 0,-1 0 0,1 1 0,-1 0 0,1-1 0,-1 1 0,1 0 0,-1 0 0,1 0 0,0-1 0,-1 2 0,1-1 0,0 0 0,0 0 0,0 0 0,0 0 0,0 1 0,0-1 0,0 1 0,0-1 0,0 0 0,0 3 0,0-3 0,0 0 0,0 1 0,0-1 0,0 0 0,0 0 0,0 0 0,-1 0 0,1 0 0,0 0 0,-1-1 0,1 1 0,-1 0 0,1-1 0,0 1 0,-1-1 0,1 1 0,-1-1 0,0 0 0,1 0 0,-1 1 0,1-1 0,-1 0 0,-2-1 0,2 1 0,0 0 0,1 0 0,-1 0 0,0 0 0,1 0 0,-1 1 0,0-1 0,1 1 0,-1-1 0,0 1 0,1-1 0,-1 1 0,1 0 0,-1 0 0,1 0 0,-1 0 0,1 0 0,0 0 0,-3 2 0,-24 30 0,25-29 0,1-1 0,-1 0 0,0 0 0,0 0 0,0 0 0,-1 0 0,1-1 0,-1 1 0,1-1 0,-6 3 0,-13 7 0,20-10 0,0 0 0,0 0 0,0 0 0,0 1 0,0-1 0,0 0 0,0 1 0,1-1 0,-1 1 0,1 0 0,0 0 0,-2 4 0,3-4 0,-1-1 0,0 1 0,0-1 0,0 1 0,0-1 0,0 0 0,-1 0 0,1 1 0,-1-1 0,1 0 0,-1 0 0,0 0 0,0 0 0,0-1 0,0 1 0,0-1 0,0 1 0,-1-1 0,1 1 0,-4 0 0,-20 5 0,0-2 0,0-1 0,-31 1 0,8-1 0,19-1 0,1-2 0,0-1 0,0-2 0,0-1 0,0-1 0,0-1 0,0-2 0,-43-16 0,-29-1 0,76 20 0,-1-2 0,1-1 0,-34-13 0,56 18 0,-1 1 0,1-1 0,-1 1 0,1-1 0,0 0 0,-1 0 0,1 0 0,0-1 0,0 1 0,1-1 0,-1 0 0,1 0 0,-1 0 0,1 0 0,0 0 0,0 0 0,0 0 0,0-1 0,1 1 0,-1-1 0,1 1 0,0-1 0,0 0 0,0 0 0,0-6 0,0 5 0,1 4 0,-1 0 0,1 0 0,-1 0 0,1 0 0,-1 0 0,0 0 0,1 0 0,-1 0 0,0 0 0,0 0 0,1 1 0,-1-1 0,0 0 0,0 1 0,0-1 0,0 1 0,0-1 0,0 1 0,0-1 0,0 1 0,0 0 0,0-1 0,0 1 0,0 0 0,0 0 0,0 0 0,-1 0 0,1 0 0,0 0 0,0 0 0,0 0 0,0 0 0,0 0 0,-1 1 0,0-1 0,0 1 0,1-1 0,-1 0 0,0 1 0,1 0 0,-1-1 0,1 1 0,-1 0 0,1 0 0,-1 0 0,1 0 0,-1 0 0,1 0 0,0 0 0,0 0 0,0 0 0,-1 1 0,1-1 0,0 0 0,1 1 0,-1-1 0,-1 3 0,-2 18 0,1 1 0,0-1 0,2 1 0,1-1 0,1 1 0,6 42 0,-4 18 0,-4-69 0,1-1 0,0 1 0,1 0 0,0-1 0,1 1 0,1 0 0,0-1 0,1 0 0,5 14 0,-1-10 0,-2 1 0,0 0 0,-1 0 0,0 0 0,-2 1 0,0-1 0,0 32 0,13 48 0,-15-95 0,0 0 0,0-1 0,0 1 0,1-1 0,-1 1 0,1-1 0,-1 1 0,1-1 0,0 0 0,0 0 0,0 0 0,0 0 0,0 0 0,1-1 0,-1 1 0,0-1 0,1 1 0,0-1 0,-1 0 0,1 0 0,0 0 0,-1 0 0,5 1 0,10 1 0,0 0 0,32 2 0,-22-3 0,-15-1 0,-1 0 0,-1 0 0,0 0 0,1 1 0,-1 0 0,0 0 0,0 1 0,0 1 0,-1 0 0,1 0 0,-1 1 0,15 9 0,-2 2 0,1-2 0,0 0 0,32 13 0,-33-17 0,0 1 0,0 1 0,-1 0 0,27 23 0,10 5 0,-51-36 0,-1-1 0,1 1 0,-1-1 0,0 2 0,-1-1 0,1 1 0,-1 0 0,0 0 0,0 0 0,0 1 0,-1-1 0,1 1 0,-2 1 0,1-1 0,-1 0 0,1 1 0,1 7 0,72 213 0,-72-208 0,1-1 0,1 1 0,0-2 0,2 1 0,18 29 0,-25-42 0,0 0 0,0-1 0,0 1 0,0 0 0,-1 0 0,0 1 0,0-1 0,0 0 0,-1 0 0,0 0 0,0 1 0,0-1 0,-2 10 0,-1-2 0,0 0 0,0 0 0,-1-1 0,-7 17 0,6-20 0,0-1 0,-1 1 0,0-1 0,0 0 0,-1 0 0,0-1 0,0 0 0,0 0 0,-1-1 0,-10 7 0,-1-1 0,0-1 0,-1-1 0,-32 12 0,49-20 0,0-1 0,0 1 0,0 0 0,0 0 0,1 0 0,-1 0 0,0 1 0,1-1 0,0 1 0,-1-1 0,1 1 0,0 0 0,1 0 0,-1 0 0,0 0 0,-1 6 0,-17 60 0,7-23 0,-5 23 0,16-58 0,0 0 0,-1-1 0,0 1 0,-1 0 0,0-1 0,-1 0 0,0 0 0,0 0 0,-8 10 0,-20 26 0,19-25 0,-1-1 0,-18 18 0,29-33 0,-1 0 0,0-1 0,-1 1 0,1-1 0,-1 0 0,0-1 0,0 0 0,0 0 0,0 0 0,0 0 0,-1-1 0,-7 2 0,-100 30 0,7-11 0,45-8 0,-71 6 0,131-21 0,0 1 0,0-1 0,0 0 0,0 0 0,0 0 0,0 0 0,0 0 0,0 0 0,0 0 0,0-1 0,0 1 0,0-1 0,0 1 0,0-1 0,0 0 0,1 0 0,-1 0 0,0 0 0,0 0 0,1 0 0,-1-1 0,-1-1 0,1 0 0,0-1 0,1 1 0,0-1 0,-1 0 0,1 0 0,1 1 0,-1-1 0,0 0 0,1-5 0,-2-6 0,2 13 0,0 0 0,0 0 0,0 1 0,0-1 0,0 0 0,-1 0 0,1 1 0,-1-1 0,1 0 0,-1 1 0,0-1 0,0 1 0,1-1 0,-1 1 0,0-1 0,0 1 0,0-1 0,-1 1 0,1 0 0,0 0 0,-1-1 0,1 1 0,0 0 0,-2-1 0,-2 2 0,1-1 0,0 1 0,0 0 0,0 0 0,0 0 0,0 1 0,0 0 0,0-1 0,-5 3 0,2-2 0,-217 35 0,217-35 0,1-1 0,-1 1 0,0-1 0,1 0 0,-1-1 0,1 1 0,-1-1 0,0-1 0,1 1 0,-7-3 0,-20-4 0,8 6 0,0 0 0,-1 3 0,1 0 0,0 1 0,0 1 0,0 2 0,-46 14 0,68-19 0,-1 1 0,1 0 0,0 1 0,-1-1 0,1 0 0,0 1 0,0 0 0,0 0 0,0 0 0,0 0 0,0 1 0,0-1 0,1 1 0,-1-1 0,-2 5 0,3-3 0,0 1 0,1-1 0,-1 1 0,1 0 0,0 0 0,0 0 0,0 0 0,1 0 0,0 0 0,0 6 0,1-1 0,0 0 0,1-1 0,0 1 0,0 0 0,4 9 0,-3-9 0,0-1 0,0 1 0,-1 1 0,0-1 0,0 12 0,-3 28 0,-1 1 0,-13 71 0,11-91 0,1 0 0,2 0 0,1 0 0,1 0 0,11 57 0,18 100 0,-26-165 0,-4-21 0,0 0 0,0 0 0,0 0 0,1 0 0,-1 0 0,1 0 0,-1 0 0,1 0 0,0-1 0,-1 1 0,1 0 0,0 0 0,0-1 0,0 1 0,1 0 0,-1-1 0,0 1 0,1-1 0,-1 1 0,0-1 0,1 0 0,0 0 0,-1 0 0,1 0 0,0 0 0,3 2 0,79 48 0,-59-34 0,0-1 0,1-1 0,1-2 0,0 0 0,30 8 0,30 9 0,-71-23 0,1 0 0,0-1 0,0-1 0,1 0 0,0-1 0,-1-2 0,1 1 0,0-2 0,0 0 0,30-3 0,-28 0-85,0 1 0,0 0 0,0 2 0,0 1 0,0 0 0,0 1 0,-1 1 0,1 1 0,21 9 0,68 14-213,-63-22 266,0-2 0,61-3-1,-52-2-335,58 7 0,-110-6 371,0 0-1,-1-1 0,1 1 0,0-1 1,-1 0-1,1 0 0,-1 0 0,1 0 0,-1 0 1,1-1-1,-1 1 0,0-1 0,0 1 1,0-1-1,0 0 0,0 0 0,4-4 0,-3 3 1,0-1 0,1 1-1,-1 1 1,1-1 0,0 0 0,7-3-1,-9 3 9,0-1 0,0 1 0,-1-1-1,1 1 1,-1-1 0,0 0 0,0 1 0,0-1-1,0 0 1,-1 0 0,1 0 0,-1-5 0,0 1 8,8-63 24,-3-1 0,-5-74-1,-2 113-19,-10-44 0,6 48-8,2 0 0,-2-37 0,8 46-29,0-1-1,1 1 1,11-37-1,-9 37 30,0 0-1,-1-1 1,2-38-1,-21-64 93,17 120-115,-1 0-1,1 0 1,1 0-1,-1 0 1,0 0-1,1 1 1,-1-1 0,1 1-1,0-1 1,0 1-1,6-3 1,9-11 13,-4 2-21,0 0 0,0 0 0,32-21 0,-31 23 37,0 0 1,-2-1 0,1-1-1,-2 0 1,0-1-1,11-17 1,-10 13-14,2 0-1,0 1 1,25-23-1,17-7-4,76-48 0,-110 83-57,1 0 1,0 2 0,1 1-1,0 1 1,0 1-1,1 1 1,0 2 0,0 0-1,1 2 1,32-1-1,-54 5 49,-1-1 0,0 1 0,0 0 0,0 0 0,0 1-1,0-1 1,0 1 0,0 0 0,-1 0 0,1 0-1,0 1 1,-1-1 0,0 1 0,1 0 0,-1 0 0,3 3-1,0 1 10,-1 0-1,1 0 1,-1 0-1,0 1 1,-1 0-1,7 15 0,2 18 197,-11-31-174,1 0 1,1 0-1,-1 0 1,2 0-1,-1-1 1,1 0-1,1 0 1,-1 0-1,12 12 1,-5-6 167,0 1 1,-2 0-1,0 0 1,12 26-1,3 6-82,12 26 31,-31-59-97,0 1 0,2-2 1,0 1-1,0-1 0,1 0 0,1-1 0,21 22 0,-20-23-46,-1 2 0,0-1 0,0 2 0,-1-1 0,-1 1 0,-1 0 0,0 1 0,9 29 0,-8-21 0,2 0 0,0-1 0,15 24 0,59 73 0,-44-66 0,58 103 0,-92-147 0,0-1 0,1 1 0,0-2 0,0 1 0,11 8 0,-11-11 0,-1 1 0,1-1 0,-1 1 0,-1 1 0,1-1 0,-1 1 0,-1 0 0,1 0 0,3 11 0,13 105 0,-20-118 0,0 1 0,-1 0 0,1-1 0,-1 1 0,-2 12 0,3 28 0,-1-47 0,1 1 0,-1 0 0,1 0 0,-1-1 0,1 1 0,-1 0 0,1-1 0,-1 1 0,1 0 0,0-1 0,-1 1 0,1-1 0,0 1 0,-1-1 0,1 0 0,0 1 0,0-1 0,-1 1 0,1-1 0,0 0 0,0 0 0,0 0 0,-1 1 0,1-1 0,0 0 0,0 0 0,0 0 0,0 0 0,1-1 0,-2 1 0,1 0 0,0 0 0,0 0 0,0 0 0,-1 0 0,1 0 0,0 0 0,0 0 0,0 0 0,-1 0 0,1 1 0,0-1 0,0 0 0,-1 1 0,1-1 0,0 0 0,0 1 0,-1-1 0,1 1 0,-1-1 0,1 1 0,0-1 0,-1 1 0,1-1 0,-1 1 0,1 0 0,-1-1 0,1 1 0,-1 0 0,0-1 0,1 1 0,-1 0 0,0-1 0,1 1 0,-1 0 0,0 0 0,0 1 0,0 22 0,-1 0 0,-2 0 0,-7 34 0,7-46 0,0 0 0,-1-1 0,0 1 0,-1-1 0,0-1 0,-1 1 0,-1 0 0,-12 16 0,2-6 0,-24 43 0,32-49 0,0 1 0,-1-1 0,0-1 0,-1 0 0,-1-1 0,-19 18 0,30-30 0,0 0 0,1 1 0,-1-1 0,0 0 0,1 1 0,-1-1 0,1 1 0,-1-1 0,1 1 0,0-1 0,0 1 0,-1-1 0,1 1 0,0 0 0,1-1 0,-1 1 0,0 2 0,-1 17 0,1-20 0,0-1 0,0 1 0,0-1 0,-1 1 0,1-1 0,0 1 0,-1-1 0,1 1 0,0-1 0,-1 1 0,1-1 0,0 1 0,-1-1 0,1 0 0,-1 1 0,1-1 0,-1 0 0,1 1 0,-1-1 0,1 0 0,-1 0 0,1 0 0,-1 1 0,1-1 0,-1 0 0,1 0 0,-1 0 0,1 0 0,-1 0 0,-1 0 0,2 0 0,0 0 0,0 0 0,0 0 0,-1 0 0,1 0 0,0 0 0,0-1 0,0 1 0,-1 0 0,1 0 0,0 0 0,0 0 0,0 0 0,0 0 0,0-1 0,0 1 0,-1 0 0,1 0 0,0 0 0,0 0 0,0-1 0,0 1 0,0 0 0,0 0 0,0 0 0,0-1 0,0 1 0,0 0 0,0 0 0,0 0 0,0-1 0,0 1 0,0 0 0,0 0 0,0 0 0,0-1 0,0 1 0,0 0 0,0 0 0,0 0 0,0-1 0,0 1 0,0 0 0,0 0 0,1 0 0,-1 0 0,0-1 0,0 1 0,0 0 0,0 0 0,0 0 0,1 0 0,-1 0 0,0 0 0,0-1 0,0 1 0,0 0 0,1 0 0,8-10 0,37-8 0,-32 13 0,-1 0 0,-1-1 0,23-13 0,-16 8 2,0 0 0,36-13-1,-36 17-7,0-2-1,0 0 0,22-16 1,-37 23-10,1-1 1,-1 0 0,-1 0-1,1-1 1,0 1 0,-1-1 0,1 0-1,-1 0 1,0 0 0,-1 0-1,1-1 1,-1 1 0,0-1 0,0 0-1,0 1 1,0-1 0,-1 0-1,0 0 1,0 0 0,0 0 0,-1-10-1,5-6-231,0 1-1,11-27 0,1-6 228,-7 23 111,20-42 0,-4 11-44,-22 51-54,0 0-1,1 0 0,0 0 1,9-12-1,-13 21 10,0-1 0,0 0-1,0 1 1,1-1 0,-1 1 0,0-1-1,1 1 1,-1 0 0,1 0 0,-1 0-1,1 0 1,0 0 0,-1 0 0,1 0-1,0 0 1,0 0 0,0 1 0,-1-1-1,1 1 1,0 0 0,0-1 0,0 1-1,0 0 1,0 0 0,0 0 0,0 0 0,0 1-1,0-1 1,0 0 0,0 1 0,-1-1-1,1 1 1,3 1 0,-3 0 8,1 0 0,-1 1 0,0-1 0,0 1-1,0-1 1,0 1 0,-1-1 0,1 1 0,-1 0 0,1 0 0,-1 0 0,0 0 0,0 0 0,0 0 0,0 4 0,0-3-13,0 1-1,1-1 1,0 1 0,0-1 0,0 1 0,0-1-1,5 6 1,-5-7-13,0 0-1,1 0 0,0-1 0,-1 1 1,1-1-1,0 1 0,0-1 0,0 0 1,1-1-1,-1 1 0,0 0 0,1-1 1,-1 0-1,1 0 0,-1 0 0,1 0 1,0 0-1,-1-1 0,1 1 0,0-1 1,3-1-1,-3 1 3,-1-2 0,1 1 0,-1 0 1,0-1-1,1 0 0,-1 1 0,0-1 0,0-1 0,0 1 1,0 0-1,0-1 0,-1 1 0,1-1 0,-1 0 1,0 0-1,0 0 0,0 0 0,0 0 0,0 0 0,-1-1 1,3-4-1,21-61 67,-19 50-34,1 0 1,0 1 0,2-1-1,0 2 1,15-24 0,-22 40-28,-1 0 1,0-1 0,0 1 0,0 0-1,-1 0 1,1-1 0,0 1 0,0-1 0,-1 1-1,1 0 1,-1-1 0,1 0 0,-1 1 0,0-1-1,1 1 1,-1-1 0,0 1 0,0-1 0,0 1-1,0-1 1,0 0 0,-1 1 0,1-1 0,0 1-1,-1-1 1,1 1 0,-1-1 0,-1-2 0,-2 0 7,1 0 1,-1 0 0,0 1-1,-1-1 1,1 1 0,0 0-1,-6-3 1,6 4-9,0 0 1,0 0-1,0-1 1,1 1-1,-1-1 0,1 0 1,0 0-1,0 0 0,0 0 1,0 0-1,1-1 0,-1 1 1,1-1-1,0 0 1,-2-4-1,-2-12 47,-1 1 0,0 0-1,-13-23 1,-15-40-93,25 55 89,0 0 0,-2 1-1,-1 0 1,-20-30-1,-73-90 315,-6-8-145,-120-181 90,169 255-296,36 49-5,1-2 0,2-1 0,1-1 0,-35-74 0,54 100 9,-3-8 41,1 1-1,0-1 1,-4-21-1,9 32-32,1 1 0,-1 0 0,1-1 0,0 1 0,0-1-1,1 1 1,0-1 0,0 1 0,0-1 0,0 1 0,1 0-1,0 0 1,0 0 0,5-9 0,-2 5-18,1-1 0,1 1 0,-1 0 0,1 1 0,1-1 0,0 1 0,0 1 0,0-1 0,10-5 0,-13 10 4,-1 1 0,1 0 1,0 0-1,0 1 1,-1-1-1,1 1 0,0 0 1,1 0-1,-1 0 0,0 1 1,0 0-1,0 0 0,0 0 1,0 1-1,0 0 1,0 0-1,0 0 0,0 0 1,0 1-1,0 0 0,7 3 1,1 3-17,0 1 0,-1 0 0,1 0 0,-2 1 0,0 1 0,0 0 0,0 0 0,10 17 0,-7-11-39,0-1 0,1 0-1,20 17 1,17 1 109,2-2 0,0-2 0,2-3 0,80 27-1,-67-27 59,-1 2 0,80 49 0,-126-65-93,-1 2 0,-1 0 0,0 2 0,-1 0 0,-1 1 0,-1 1-1,-1 0 1,0 2 0,-1-1 0,18 36 0,113 193-15,-128-217 0,-2 2 0,-1 0 0,-1 0 0,-2 1 0,-2 1 0,7 41 0,3 3 0,-13-50 0,3 46 0,5 23 0,-15-98 0,1 0 0,-1 1 0,0-1 0,1 1 0,-1-1 0,0 0 0,1 1 0,0-1 0,-1 0 0,1 0 0,0 1 0,0-1 0,-1 0 0,1 0 0,0 0 0,0 0 0,0 0 0,0 0 0,1 0 0,-1 0 0,0-1 0,0 1 0,0 0 0,1-1 0,-1 1 0,2 0 0,-2-1 0,0 0 0,1-1 0,-1 1 0,0-1 0,0 1 0,0-1 0,0 1 0,0-1 0,1 1 0,-1-1 0,0 0 0,0 0 0,0 1 0,-1-1 0,1 0 0,0 0 0,0 0 0,0 0 0,-1 0 0,1 0 0,0 0 0,-1 0 0,1-1 0,-1 1 0,0 0 0,1 0 0,-1 0 0,1-2 0,5-19 0,-1 0 0,4-28 0,-28 179 0,18-124 0,-4 13 0,1 0 0,1 0 0,-1 21 0,4-39 0,0 0 0,0 0 0,0 0 0,0 0 0,0 0 0,0 0 0,0 0 0,0 0 0,0 1 0,0-1 0,0 0 0,0 0 0,0 0 0,0 0 0,0 0 0,0 0 0,0 0 0,0 0 0,0 0 0,0 1 0,0-1 0,0 0 0,1 0 0,-1 0 0,0 0 0,0 0 0,0 0 0,0 0 0,0 0 0,0 0 0,0 0 0,0 0 0,0 0 0,0 0 0,0 0 0,1 0 0,-1 1 0,0-1 0,0 0 0,0 0 0,0 0 0,0 0 0,0 0 0,0 0 0,0 0 0,0 0 0,1 0 0,-1 0 0,0 0 0,0 0 0,0-1 0,0 1 0,0 0 0,0 0 0,0 0 0,0 0 0,0 0 0,1 0 0,-1 0 0,0 0 0,0 0 0,0 0 0,0 0 0,0 0 0,0 0 0,0 0 0,0-1 0,9-8 0,8-15 0,-5-2 0,-1-1 0,9-34 0,-18 133 0,-4-57 0,-4 24 0,7-33 0,4-23 0,-2 8 0,0 0 0,0 0 0,1 0 0,1 1 0,-1-1 0,10-11 0,-13 19 0,0-1 0,0 1 0,0 0 0,0-1 0,1 1 0,-1 0 0,0 0 0,1 0 0,-1 0 0,1 0 0,-1 0 0,1 1 0,-1-1 0,1 0 0,0 1 0,-1-1 0,4 0 0,-3 2 0,-1-1 0,1 1 0,-1-1 0,0 1 0,1-1 0,-1 1 0,1 0 0,-1 0 0,0 0 0,1 0 0,-1 0 0,0 0 0,0 0 0,0 0 0,0 0 0,0 0 0,0 1 0,0-1 0,0 0 0,-1 1 0,1-1 0,0 1 0,0 2 0,40 101 0,-41-104 0,1-1 0,-1 0 0,0 0 0,0 1 0,0-1 0,0 0 0,0 0 0,0 0 0,0 1 0,1-1 0,-1 0 0,0 0 0,0 0 0,0 1 0,0-1 0,1 0 0,-1 0 0,0 0 0,0 0 0,0 0 0,1 1 0,-1-1 0,0 0 0,0 0 0,1 0 0,-1 0 0,0 0 0,0 0 0,1 0 0,-1 0 0,0 0 0,0 0 0,1 0 0,-1 0 0,0 0 0,0 0 0,1 0 0,-1 0 0,0 0 0,0 0 0,1-1 0,-1 1 0,0 0 0,0 0 0,0 0 0,1 0 0,-1 0 0,0-1 0,0 1 0,0 0 0,1 0 0,-1 0 0,0 0 0,0-1 0,0 1 0,0 0 0,0 0 0,0-1 0,1 1 0,-1 0 0,0 0 0,0-1 0,0 1 0,0 0 0,0 0 0,0-1 0,0 1 0,6-22 0,-5 19 0,5-30 0,-5 24 0,1 0 0,0 1 0,0-1 0,1 0 0,0 1 0,0 0 0,5-8 0,-8 15 0,1 0 0,-1 0 0,1 1 0,-1-1 0,1 0 0,-1 1 0,1-1 0,-1 0 0,1 1 0,0-1 0,-1 1 0,1-1 0,0 1 0,-1-1 0,1 1 0,0-1 0,0 1 0,-1 0 0,1 0 0,0-1 0,0 1 0,0 0 0,0 0 0,0 0 0,-1 0 0,1 0 0,0 0 0,0 0 0,0 0 0,0 0 0,-1 0 0,1 0 0,0 1 0,0-1 0,0 0 0,0 1 0,-1-1 0,1 0 0,0 1 0,-1-1 0,1 1 0,0-1 0,-1 1 0,1 0 0,0-1 0,-1 1 0,1 0 0,-1-1 0,1 1 0,-1 0 0,1-1 0,-1 1 0,0 0 0,1 0 0,-1 0 0,0 0 0,22 49 0,-22-48 0,11 34 0,-5-16 0,0-1 0,12 25 0,-18-43 0,1 0 0,-1 0 0,1 0 0,0 0 0,-1 0 0,1 0 0,0 0 0,0 0 0,0 0 0,0 0 0,0-1 0,0 1 0,0 0 0,0 0 0,0-1 0,0 1 0,0-1 0,0 1 0,0-1 0,1 0 0,-1 1 0,0-1 0,0 0 0,1 0 0,-1 0 0,0 0 0,0 0 0,0 0 0,1 0 0,-1 0 0,0 0 0,0-1 0,1 1 0,-1 0 0,0-1 0,0 1 0,0-1 0,0 1 0,0-1 0,0 0 0,2-1 0,6-4 0,1-1 0,-2-1 0,16-15 0,-4 3 0,-17 18 0,0-1 0,0 1 0,0 0 0,0 0 0,0 1 0,0-1 0,0 0 0,1 1 0,-1 0 0,1 0 0,-1 0 0,1 0 0,-1 1 0,1-1 0,0 1 0,-1 0 0,1 0 0,-1 0 0,1 1 0,0-1 0,-1 1 0,1 0 0,5 2 0,-4 0 0,0 0 0,-1 0 0,1 0 0,-1 1 0,1 0 0,-1 0 0,0 0 0,-1 1 0,1-1 0,-1 1 0,0 0 0,0 0 0,4 10 0,48 124 0,-55-138 0,0 0 0,0 0 0,1 0 0,-1 0 0,0 0 0,1 0 0,-1-1 0,1 1 0,-1 0 0,1 0 0,-1 0 0,1 0 0,0-1 0,-1 1 0,1 0 0,0-1 0,0 1 0,0-1 0,-1 1 0,1-1 0,0 1 0,0-1 0,0 1 0,0-1 0,0 0 0,0 1 0,0-1 0,0 0 0,0 0 0,0 0 0,0 0 0,0 0 0,0 0 0,0 0 0,0 0 0,0 0 0,0 0 0,0-1 0,0 1 0,0 0 0,0-1 0,0 1 0,-1-1 0,1 1 0,0-1 0,0 1 0,0-1 0,0 0 0,-1 1 0,2-2 0,4-5 0,-1 1 0,0-1 0,0 0 0,6-14 0,-8 15 0,27-57 0,-21 43 0,0 0 0,1 1 0,17-24 0,-27 42 0,0 1 0,1-1 0,-1 1 0,0-1 0,1 1 0,-1-1 0,0 1 0,1-1 0,-1 1 0,1-1 0,-1 1 0,0-1 0,1 1 0,-1 0 0,1-1 0,0 1 0,-1 0 0,1-1 0,-1 1 0,1 0 0,-1 0 0,1 0 0,0-1 0,-1 1 0,1 0 0,-1 0 0,1 0 0,0 0 0,-1 0 0,1 0 0,0 0 0,-1 0 0,2 1 0,7 18 0,-6 30 0,-3-48 0,2 29 0,0-67 0,2-12 0,-1 21 0,-3 17 0,1 0 0,1 0 0,-1 0 0,2 0 0,0 0 0,0 1 0,9-21 0,-12 31 0,0-1 0,1 1 0,-1 0 0,0 0 0,0 0 0,0 0 0,0 0 0,0-1 0,0 1 0,0 0 0,0 0 0,0 0 0,1 0 0,-1 0 0,0 0 0,0 0 0,0-1 0,0 1 0,0 0 0,1 0 0,-1 0 0,0 0 0,0 0 0,0 0 0,0 0 0,1 0 0,-1 0 0,0 0 0,0 0 0,0 0 0,0 0 0,1 0 0,-1 0 0,0 0 0,0 0 0,0 0 0,0 0 0,0 0 0,1 0 0,-1 0 0,0 1 0,0-1 0,0 0 0,0 0 0,0 0 0,1 0 0,-1 0 0,0 0 0,0 0 0,0 1 0,0-1 0,0 0 0,0 0 0,0 0 0,0 0 0,0 0 0,1 1 0,-1-1 0,0 0 0,0 0 0,0 0 0,0 0 0,0 1 0,0-1 0,0 0 0,0 0 0,3 19 0,-4-3 0,-3-24 0,-1-30-59,2-68 1,2 79 15,1 27 42,0 1 0,0-1 0,0 1 0,0-1 0,0 1 0,0-1 0,0 1 0,0-1 0,0 1 0,0-1 0,0 1 0,0 0 0,-1-1 0,1 1 0,0-1 0,0 1 0,0-1 0,-1 0 0,1 1 0,0-1 0,-1 1 0,1-1 0,0 1 0,-1-1 0,1 0 1,-1 1-1,1-1 0,0 0 0,-1 1 0,1-1 0,-1 0 0,1 0 0,-1 0 0,1 1 0,-1-1 0,1 0 0,-1 0 0,1 0 0,-1 0 0,1 0 0,-1 0 0,0 0 0,1 0 0,-1 0 0,1 0 0,-1 0 0,1 0 0,-1 0 0,1 0 0,-1-1 0,1 1 0,-1 0 0,1 0 0,-1-1 0,1 1 0,-1 0 0,1 0 0,0-1 0,-1 1 0,1-1 0,0 1 0,-1-1 0,-20-30-108,12-9-270,1 1 0,-3-63 0,11 103 388,0 0 1,0 0-1,0 0 1,0 1-1,0-1 0,0 0 1,0 0-1,0 0 1,0 0-1,-1 1 1,1-1-1,0 0 0,-1 0 1,1 0-1,-1 0 1,0 0-1,1 0 0,-1 0 1,0 0-1,1 0 1,-1 0-1,0 0 1,-1 1-1,1-2 15,0-1 1,0 1-1,0 0 1,-1 0-1,1 0 1,0-1-1,0 1 1,0 0-1,0-1 0,0 1 1,0-1-1,0 1 1,1-1-1,-1 1 1,0-1-1,0 0 1,0 0-1,1 1 1,-1-1-1,0 0 0,0 0 1,1 0-1,-1 0 1,1 0-1,-1 0 1,0-1-1,-15-25-129,-2 1 1,0 0-1,-2 2 0,-1 0 0,0 1 1,-2 1-1,-31-23 0,48 42 122,-1 0 1,1 1-1,0-1 0,-1 1 0,1 1 1,-1-1-1,0 1 0,1 0 0,-1 0 1,-11 1-1,12 1 1,-1-1 0,1-1 1,-1 1-1,1-1 0,0 0 0,0-1 1,0 0-1,0 1 0,0-2 0,0 1 1,0-1-1,-6-4 0,-5-7-26,1 0-1,1-2 1,-21-26 0,-14-15-130,49 57 115,1-1-1,-1 0 0,1 0 1,0 1-1,-1-1 1,1 0-1,0 0 0,0 1 1,-1-1-1,1 0 0,0 0 1,0 0-1,0 0 1,0 1-1,0-1 0,0 0 1,0 0-1,1 0 1,-1 1-1,0-1 0,0 0 1,1 0-1,-1 0 0,0 1 1,1-1-1,-1 0 1,1 1-1,-1-1 0,2-1 1,20-25-7,-10 13 16,-9 9-21,0 0 1,0 0 0,0-1-1,-1 0 1,1 1 0,-2-1-1,1 0 1,0 0 0,0-7 0,-2 10 17,0 1 1,0-1 0,0 1 0,0-1 0,0 1-1,-1-1 1,1 1 0,-1-1 0,1 1 0,-1 0 0,0-1-1,0 1 1,0 0 0,0 0 0,-1-1 0,1 1 0,-1 0-1,1 0 1,-1 1 0,1-1 0,-1 0 0,0 0 0,0 1-1,-3-3 1,-3-1 33,1-1-1,0 0 1,0-1-1,0 1 1,1-1-1,0-1 1,0 1-1,1-1 1,0 0-1,1 0 1,-1-1-1,1 1 1,-3-14-1,3 12 3,1-1-1,1 0 1,0 0-1,0 1 1,1-2-1,0 1 1,1 0 0,0 0-1,1 0 1,0 0-1,4-14 1,-4 22-18,1-3 31,0 0-1,0 0 1,0 0 0,-1 0-1,1 0 1,-2 0 0,1 0-1,-1 0 1,0 0 0,0-1-1,0 1 1,-1 0 0,0 0-1,0 0 1,-1 0 0,0 0-1,-4-10 1,6 15-44,-1-1 0,1 0 0,0 0 0,-1 0 0,1 0 0,0 1 0,1-1 0,-1 0-1,0 0 1,0 0 0,1 0 0,-1 1 0,1-1 0,-1 0 0,1 0 0,0 1 0,0-1 0,0 1 0,0-1 0,0 0 0,2-1 0,9-26 149,-13-1 92,0 25-244,1-1 1,-1 1-1,1-1 0,0 1 1,1 0-1,-1-1 1,3-6-1,-1 4 89,0 1 0,0-1 0,-1 0 1,0 0-1,-1 0 0,1 0 0,-2-9 0,1-1 294,0 18-261,5-40-11,7 40-2490,2 0-1995,1-1-3423,0-3-3175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16.010"/>
    </inkml:context>
    <inkml:brush xml:id="br0">
      <inkml:brushProperty name="width" value="0.025" units="cm"/>
      <inkml:brushProperty name="height" value="0.025" units="cm"/>
    </inkml:brush>
  </inkml:definitions>
  <inkml:trace contextRef="#ctx0" brushRef="#br0">521 500 5894,'0'0'14333,"-1"-5"-12496,1 4-1759,0-1 1,-1 1-1,1 0 1,0 0-1,0 0 1,-1 0-1,1 0 1,-1 0-1,1-1 1,-1 1-1,1 0 1,-1 0-1,0 1 1,1-1-1,-1 0 1,0 0-1,0 0 1,0 0-1,0 1 1,0-1-1,0 0 1,0 1-1,0-1 1,0 1 0,0-1-1,0 1 1,0-1-1,0 1 1,0 0-1,-1-1 1,1 1-1,0 0 1,-2 0-1,-49 10 1171,51-10-1249,-6 1 112,-1 0 0,1 0 0,0-1 0,-1 0 0,1 0-1,0-1 1,-1 0 0,1-1 0,0 1 0,-1-1 0,1 0 0,-7-4 0,4 2 145,0 1-1,-1 0 1,1 0-1,0 2 1,-17-2 0,21 3-209,2 0-22,-1 0 0,1 1 0,-1-2 0,1 1 0,-1 0 0,1-1 0,-1 0 0,1 0 0,-1-1 0,1 1 0,0-1 0,0 0 0,-1 0 0,1 0 0,-4-3 0,-15-10 215,0 1 0,-31-14 1,6 4-138,46 23-109,0 0 1,0-1-1,0 1 0,0-1 1,0 1-1,1-1 1,-1 0-1,0 0 1,1 0-1,-1 1 1,1-2-1,0 1 0,0 0 1,-1 0-1,1 0 1,1 0-1,-1-1 1,-1-3-1,0-46-277,3 32 250,0 15-41,1 0 0,0 1-1,1-1 1,-1 0 0,1 1 0,0-1-1,0 1 1,0 0 0,7-6 0,3-7-28,-6 7 89,0 1-1,0-1 1,0 1-1,1 1 1,1-1-1,0 1 1,0 1-1,0 0 0,1 0 1,0 1-1,0 0 1,1 0-1,0 1 1,0 1-1,0 0 1,14-3-1,109-41 18,-131 48-55,0 1 0,0 0 0,0 0 0,-1 0 0,1 0-1,-1 0 1,1 1 0,0-1 0,-1 1 0,0 0 0,1-1 0,-1 1-1,0 0 1,0 0 0,2 4 0,21 14-360,6-7 330,-23-10 129,0 0 0,0 0 0,0 1 0,-1 1 0,1-1 0,-1 1 0,0 0 0,0 1 0,-1-1 0,0 1 0,9 11 0,-4-2 90,8 12 48,2-1-1,0 0 1,2-2 0,38 33 0,-58-55-175,-1 0 0,0 1 0,0-1-1,0 1 1,0-1 0,0 1 0,0-1 0,-1 1 0,1 0 0,-1 0 0,0 0 0,0 0 0,0 0 0,1 4 0,3 50 33,-5-49-20,0 0-1,1 0 1,0 0 0,0-1-1,0 1 1,1 0 0,4 10-1,-5-17-9,-1 0-1,0-1 1,1 1-1,-1-1 1,0 1-1,1-1 0,-1 1 1,1-1-1,-1 1 1,1-1-1,-1 0 1,1 1-1,-1-1 1,1 0-1,0 1 0,-1-1 1,1 0-1,-1 0 1,1 0-1,0 1 1,-1-1-1,1 0 1,0 0-1,-1 0 1,1 0-1,0 0 0,-1 0 1,1 0-1,0 0 1,-1 0-1,1-1 1,-1 1-1,1 0 1,0 0-1,-1 0 0,1-1 1,-1 1-1,1 0 1,-1-1-1,1 1 1,0-1-1,26-22-92,-17 13-2015,-9 16-9304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3.666"/>
    </inkml:context>
    <inkml:brush xml:id="br0">
      <inkml:brushProperty name="width" value="0.025" units="cm"/>
      <inkml:brushProperty name="height" value="0.025" units="cm"/>
    </inkml:brush>
  </inkml:definitions>
  <inkml:trace contextRef="#ctx0" brushRef="#br0">69 2033 15919,'9'0'6047,"23"-3"-4235,46-9-863,412-135 770,-412 126-1284,0 4 1,1 3-1,81-3 0,-125 13-378,0-1 0,0-2-1,0-1 1,-1-2 0,60-26 0,-38 23-66,-23 7 34,-33 6-16,1 0 0,-1 0-1,1-1 1,-1 1-1,0 0 1,1 0 0,-1 0-1,1-1 1,-1 1 0,0 0-1,1 0 1,-1-1-1,0 1 1,0 0 0,1-1-1,-1 1 1,0 0 0,0-1-1,1 1 1,-1 0-1,0-1 1,0 1 0,0-1-1,1 1 1,-1-1 0,0 1-1,0 0 1,0-1-1,0 1 1,0-1 0,0 1-1,0-1 1,0 1 0,0 0-1,0-1 1,0 1-1,-1-1 1,1 1 0,0 0-1,0-1 1,0 1 0,0-1-1,-1 1 1,1 0-1,0-1 1,0 1 0,-1 0-1,1-1 1,0 1-1,-1 0 1,1-1 0,0 1-1,-1 0 1,1-1 0,-20-17 365,-45-25-149,-99-50-1,140 81-303,0 2-1,0 1 1,-1 1-1,0 1 0,-1 1 1,1 1-1,-1 1 1,-30 0-1,33 3 107,19-3-34,32-9-35,1 0 59,-3 0 10,38-28-1,-63 41-17,-1 0-1,1-1 1,-1 1 0,1 0-1,-1-1 1,0 1-1,1-1 1,-1 1 0,0-1-1,0 1 1,1-1-1,-1 1 1,0-1-1,0 1 1,0-1 0,0 1-1,1-1 1,-1 1-1,0-1 1,0 1 0,0-1-1,0 0 1,0 1-1,0-1 1,0 1-1,-1-1 1,1 1 0,0-1-1,0 1 1,0-1-1,0 1 1,-1-1 0,1 1-1,0-1 1,-1 1-1,1-1 1,0 1 0,-1 0-1,1-1 1,0 1-1,-1-1 1,1 1-1,-1 0 1,1-1 0,-1 1-1,1 0 1,-1 0-1,1-1 1,-1 1 0,1 0-1,-1 0 1,1 0-1,-1 0 1,1 0-1,-1 0 1,0 0 0,-43-16 59,30 12-44,2-1-6,-62-27 29,68 29-48,1 0 0,-1-1 0,1 1 0,0-1 0,1 0 0,-1 0 0,1-1 0,-1 1 0,1-1 0,-5-8 0,8 12-15,0-1 0,1 0 1,-1 0-1,0 0 1,0 0-1,1 0 1,-1 0-1,1 0 1,0 0-1,0 0 1,0 0-1,-1 0 0,2 0 1,-1 0-1,0 0 1,0 0-1,1 0 1,-1 0-1,2-3 1,22-32-880,-21 34 862,0-1 0,0 1 0,0-1-1,-1 0 1,1 1 0,-1-1 0,0 0-1,0-1 1,-1 1 0,1 0-1,-1 0 1,0-1 0,1-5 0,-4-16 62,-1 0 0,-1 1 0,-1-1 1,-1 1-1,-1 0 0,-21-45 1,19 46-27,-17-65 16,24 74-12,-2 1 0,1-1 0,-2 1 0,0 0 0,-1 0 0,0 1 0,-1-1 0,-1 1 0,0 1 0,-15-19 0,-27-15 82,37 34-76,0 1 0,0-2 0,1 0 1,-17-24-1,13 12-41,-2-5 130,-2 1 1,-25-28-1,37 48-37,-1 0 0,0 1 0,-1 0 0,0 0 0,0 1 0,-1 0 0,0 1 0,0 1 0,-18-8 0,25 11-68,0-1-1,0 0 1,0-1 0,0 1 0,1-1 0,0 1 0,0-1 0,0 0 0,-5-9 0,-12-13 114,3 9 28,-1 1 0,0 0 1,-2 2-1,-40-24 0,47 31-145,0 1 0,-1 1 0,0 0 0,0 1 0,-1 0-1,1 1 1,-1 1 0,1 0 0,-18 0 0,31 3 1,1-1 0,0 0-1,-1 0 1,1 0 0,0 0 0,-1 0 0,1 0-1,0 0 1,0 0 0,-1-1 0,1 1 0,0 0-1,-1 0 1,1 0 0,0 0 0,-1 0 0,1 0 0,0-1-1,0 1 1,-1 0 0,1 0 0,0 0 0,0-1-1,-1 1 1,1 0 0,0 0 0,0-1 0,0 1-1,-1 0 1,1 0 0,0-1 0,0 1 0,0 0-1,0-1 1,0 1 0,0 0 0,0-1 0,5-13-57,18-10-63,-22 23 109,0 0 0,0 1 0,1-1 0,-1 0 0,0 1 0,0-1 0,1 1 0,-1 0 0,0-1 0,1 1 0,-1 0 0,0 0 0,1 0 1,-1 0-1,1 0 0,-1 0 0,0 0 0,1 0 0,-1 1 0,0-1 0,1 1 0,-1-1 0,0 1 0,0-1 0,1 1 0,1 1 0,-2-1 9,-1 1 0,1 0 0,0-1 0,-1 1 0,1 0 0,-1 0 0,1-1 0,-1 1 0,0 0 0,0 0 0,0 0 0,0-1 0,0 1 0,0 0 0,0 0-1,-2 3 1,-1 9 30,-1 0 0,-1 0 0,-11 22-1,15-33-24,-8 10-12,2 1-1,0 1 0,1 0 0,0 0 1,1 0-1,1 0 0,0 1 0,1 0 1,-1 31-1,4-46 8,1 0-1,-1 1 1,1-1 0,0 0 0,-1 1-1,1-1 1,0 0 0,0 0 0,0 0-1,0 0 1,0 0 0,0 0 0,0 0-1,1 0 1,-1 0 0,0 0 0,1-1-1,-1 1 1,0 0 0,1-1 0,1 1-1,41 13-176,-25-9 138,-13-3 47,0 1 0,0 0-1,-1 0 1,1 0 0,-1 1-1,0 0 1,0 0 0,0 0-1,-1 0 1,1 1 0,-1 0-1,0-1 1,0 2 0,4 7-1,-4-4 3,0 0-1,0 1 1,-1-1-1,0 1 1,-1 0-1,0-1 0,0 1 1,-1 15-1,-1 1 3,-1 0-1,-2-1 1,0 1 0,-2 0-1,-1-1 1,-11 30-1,15-49-10,-1 0 0,0-1 0,-1 1-1,1-1 1,-1 1 0,0-1 0,0 0 0,-6 4-1,-19 28-54,-46 91 72,76-129-18,0 1 0,0 0 1,1-1-1,-1 1 0,0 0 1,0 0-1,1 0 0,-1 0 1,0 0-1,1 0 0,-1 0 1,0 1-1,0-1 0,0 0 0,1 1 1,-1-1-1,0 1 0,0-1 1,0 1-1,0-1 0,2 2 1,25 14-125,-26-15 136,0 0 1,0 1-1,0-1 1,0 1-1,0-1 1,-1 1-1,1 0 1,0 0-1,-1 0 1,1 0-1,-1 0 1,0 0-1,1 0 1,-1 0-1,0 1 1,-1-1-1,1 0 1,1 5-1,-2-3 4,-1-1-1,1 0 1,-1 1-1,0-1 1,0 0 0,0 1-1,0-1 1,0 0-1,-1 0 1,1 0-1,-1 0 1,0 0 0,-3 3-1,-42 58 558,47-64-602,1-1 0,0 0-1,0 1 1,0-1 0,0 1-1,0-1 1,0 1 0,0-1 0,0 1-1,0 0 1,0 0 0,0-1-1,0 1 1,0 0 0,0 0 0,0 0-1,1 0 1,-1 0 0,0 0-1,0 0 1,0 1 0,0-1 0,0 0-1,0 0 1,0 1 0,0-1-1,0 1 1,0-1 0,0 1 0,0-1-1,0 1 1,0 0 0,1 1 0,27 26-66,-20-14 123,-1 0 0,0 0-1,-1 0 1,-1 1-1,0 0 1,-1 0-1,6 29 1,-6-9 102,-1 0 0,-1 51 0,0-90-132,0 0-1,0 0 0,0 0 1,1 0-1,-1 1 0,8-6 1,-8 6 28,0 0-29,1-1 1,0 1-1,0 0 0,0 0 0,0 1 0,0-1 0,1 1 0,-1 0 0,1 0 1,0 0-1,-1 1 0,1 0 0,0 0 0,0 0 0,0 0 0,0 1 0,0-1 1,0 1-1,7 1 0,-11 0 13,1 0 1,-1 0 0,0 0-1,1 0 1,-1 0 0,0 0-1,0 1 1,0-1 0,0 0-1,0 0 1,0 1 0,0-1-1,-1 1 1,1-1 0,0 1-1,-1-1 1,1 1 0,-1-1-1,1 1 1,-1-1 0,0 1-1,0 0 1,0-1 0,0 1-1,0-1 1,0 1 0,0 0-1,0-1 1,-1 1 0,1-1-1,-1 1 1,0 1 0,0 5 252,-1 1 1,0-1 0,-1 0-1,-6 14 1,5-11-104,0 0 1,1 0 0,0 0 0,1 1-1,0-1 1,1 1 0,0-1 0,1 21-1,-3 31-52,-2-41-52,2-10 18,6-16 345,-3 4-414,0 1-1,0-1 0,0 0 1,0 0-1,0 1 0,0-1 1,0 0-1,0 0 0,1 1 0,-1-1 1,0 0-1,0 0 0,0 0 1,0 1-1,0-1 0,0 0 1,0 0-1,1 0 0,-1 1 1,0-1-1,0 0 0,0 0 1,1 0-1,-1 0 0,0 1 1,0-1-1,0 0 0,1 0 0,-1 0 1,0 0-1,0 0 0,0 0 1,1 0-1,-1 0 0,0 0 1,0 0-1,1 0 0,-1 0 1,0 0-1,0 0 0,1 0 1,-1 0-1,0 0 0,0 0 0,1 0 1,-1 0-1,0 0 0,0 0 1,1 0-1,-1 0 0,0 0 1,0-1-1,0 1 0,1 0 1,-1 0-1,0 0 0,0 0 1,0-1-1,0 1 0,1 0 1,-1 0-1,0 0 0,0-1 0,0 1 1,0 0-1,5 20 9,-5-15 8,1 0-1,-1 1 0,0-1 0,0 0 0,-1 0 1,1 0-1,-1 1 0,0-1 0,0 0 0,-1 0 1,0 0-1,0 0 0,0-1 0,0 1 0,-1-1 1,0 1-1,0-1 0,0 0 0,0 0 0,-1 0 0,1 0 1,-1 0-1,0-1 0,0 0 0,0 0 0,-1 0 1,1 0-1,-1-1 0,0 0 0,0 0 0,1 0 1,-1 0-1,-6 1 0,-73 15 168,84-18-184,-1 0 0,1 0-1,-1 0 1,1 0-1,-1 0 1,1 1 0,-1-1-1,1 0 1,-1 0 0,1 0-1,-1 1 1,1-1-1,-1 0 1,1 1 0,-1-1-1,1 0 1,-1 1-1,1-1 1,0 1 0,-1-1-1,1 0 1,0 1-1,0-1 1,-1 1 0,1-1-1,0 1 1,0-1-1,0 1 1,-1-1 0,1 1-1,0 0 1,0-1 0,0 1-1,9 19-171,22 13 0,-30-33 176,0 1-25,0 0-1,1 0 1,-1 0-1,0 0 1,0 0-1,0 0 1,1 0-1,-1 0 1,0 1-1,-1-1 1,1 0-1,0 1 1,0-1-1,0 1 1,-1-1-1,1 1 1,-1-1-1,1 2 1,-2-2 14,1 0 1,-1 0-1,0 0 0,0 0 1,1 0-1,-1-1 0,0 1 1,0 0-1,0-1 0,0 1 1,0 0-1,0-1 0,0 1 1,0-1-1,0 0 0,0 1 1,-2-1-1,-23 13-2314,22-9-2315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4.777"/>
    </inkml:context>
    <inkml:brush xml:id="br0">
      <inkml:brushProperty name="width" value="0.025" units="cm"/>
      <inkml:brushProperty name="height" value="0.025" units="cm"/>
    </inkml:brush>
  </inkml:definitions>
  <inkml:trace contextRef="#ctx0" brushRef="#br0">484 64 14894,'0'0'3550,"-9"-6"96,5 3-3494,0 0-1,0 1 0,-1-1 1,1 1-1,0 0 0,-1 0 1,1 1-1,-1-1 1,0 1-1,1 0 0,-1 0 1,0 1-1,0-1 0,1 1 1,-1 0-1,0 0 0,0 1 1,0 0-1,1-1 1,-1 2-1,0-1 0,1 0 1,-1 1-1,1 0 0,-1 0 1,1 0-1,0 1 1,0-1-1,0 1 0,-5 5 1,-16 13-98,1 2 1,1 0 0,1 2-1,1 0 1,2 1-1,0 1 1,-26 54 0,21-30-68,1 0-1,4 2 1,-24 95 0,35-113 158,2 1 1,-3 68-1,8-96-110,1 1-1,0-1 1,1 0 0,-1 0-1,2 0 1,-1 1-1,1-1 1,0 0 0,1-1-1,-1 1 1,2 0 0,-1-1-1,1 1 1,0-1 0,1 0-1,0-1 1,0 1 0,8 8-1,-7-12-29,-1 1 0,1-1 0,0 0-1,0 0 1,0 0 0,1-1 0,-1 0-1,1-1 1,-1 1 0,1-1-1,-1 0 1,1-1 0,0 0 0,0 0-1,-1 0 1,1-1 0,0 0 0,-1 0-1,1 0 1,-1-1 0,0 0 0,1-1-1,-1 1 1,10-6 0,8-6 76,-1 0 0,0-1 0,-1-1 0,35-34 0,-7 0 201,-2-1 0,-3-3 0,-1-2 0,-4-1 0,-2-2 1,50-103-1,-77 139-134,-1-2 1,-1 1 0,-1-1-1,-2 0 1,8-51-1,-13 70-112,-1 1-1,1-1 1,-1 0-1,-1 1 1,1-1-1,-1 0 1,0 1-1,0-1 1,0 1 0,-1-1-1,0 1 1,0 0-1,0-1 1,-1 1-1,0 0 1,0 1-1,0-1 1,0 0-1,-1 1 1,-4-5-1,1 4-6,0 0-1,0 1 1,0 0-1,-1 0 1,1 0-1,-1 1 0,0 0 1,0 1-1,0 0 1,0 0-1,0 0 1,-17 0-1,12 2-155,0-1-1,0 2 1,1 0 0,-1 0 0,0 2-1,1-1 1,-1 1 0,1 1 0,0 1-1,-22 10 1,18-6-374,0 1 0,1 0 0,0 2 1,0 0-1,2 0 0,-23 26 0,16-16-5932,10-19-4809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794"/>
    </inkml:context>
    <inkml:brush xml:id="br0">
      <inkml:brushProperty name="width" value="0.025" units="cm"/>
      <inkml:brushProperty name="height" value="0.025" units="cm"/>
    </inkml:brush>
  </inkml:definitions>
  <inkml:trace contextRef="#ctx0" brushRef="#br0">80 0 15246,'0'0'17201,"-45"79"-16881,28-42-320,7-2 0,2-5 0,8-6 0,0-10 0,3-7 0,9-7-769,3 0-672,-3-14-1634,-3-7-2658,2-7-4517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30.811"/>
    </inkml:context>
    <inkml:brush xml:id="br0">
      <inkml:brushProperty name="width" value="0.025" units="cm"/>
      <inkml:brushProperty name="height" value="0.025" units="cm"/>
    </inkml:brush>
  </inkml:definitions>
  <inkml:trace contextRef="#ctx0" brushRef="#br0">54 0 10378,'-7'38'5822,"-14"17"-4669,-4 13-1316,26-66 292,-1 1 1,1-1 0,0 0 0,1 1 0,-1-1-1,0 0 1,0 0 0,1 0 0,0 0 0,-1 0 0,1 0-1,0-1 1,0 1 0,0-1 0,0 1 0,0-1-1,0 1 1,3 0 0,23 23 1301,-13-3-1073,-1 1 0,-1 0 1,-1 1-1,-1 1 0,-1 0 1,-1 0-1,9 48 0,-17-65-395,-1 1-1,-1-1 0,0 0 0,0 0 0,0 0 1,-1-1-1,0 1 0,-1 0 0,0-1 1,0 1-1,-4 7 0,-11 29-32,6 1 415,-12 88-1,22-110-265,0 0-1,2 1 0,1-1 0,0 0 0,9 41 1,-9-59-89,1 0 1,0 0 0,0 0 0,0-1 0,0 1-1,1 0 1,0-1 0,0 0 0,6 8 0,-8-11 28,1 0 1,-1 0-1,0 0 1,0 0 0,0 0-1,0 0 1,1 0-1,-1-1 1,0 1 0,1 0-1,-1-1 1,1 1-1,-1-1 1,1 0 0,-1 1-1,1-1 1,-1 0-1,1 0 1,-1 0 0,1 0-1,-1 0 1,1 0 0,-1 0-1,1-1 1,-1 1-1,1 0 1,-1-1 0,0 1-1,1-1 1,-1 0-1,1 1 1,-1-1 0,0 0-1,0 0 1,1 0-1,-1 0 1,0 0 0,1-1-1,9-13 322,-10 13-325,0 0-1,1-1 1,-1 1-1,1 0 0,-1 0 1,1 0-1,0 0 1,0 0-1,0 0 1,0 1-1,0-1 0,1 0 1,-1 1-1,0 0 1,1 0-1,4-2 0,-6 3-7,0 1-1,0-1 1,-1 1-1,1-1 1,0 1-1,0-1 1,-1 1-1,1 0 1,0 0-1,-1-1 1,1 1-1,-1 0 1,1 0-1,-1 0 0,1 0 1,-1-1-1,0 1 1,1 0-1,-1 0 1,0 0-1,0 0 1,0 0-1,0 0 1,0 2-1,4 31 499,-4-28-360,8 126 847,-8-131-998,0 0 1,0 0 0,0 0 0,0 0-1,0 0 1,1 0 0,-1 0 0,0 0-1,0 0 1,1 0 0,-1 0 0,1 0-1,-1 0 1,1 0 0,-1 0 0,1 0-1,0 0 1,-1 0 0,1-1 0,0 1-1,0 0 1,0 0 0,0-1 4,0 0 1,0 0 0,0-1-1,-1 1 1,1 0-1,0 0 1,0-1 0,-1 1-1,1-1 1,0 1 0,-1 0-1,1-1 1,0 1-1,-1-1 1,1 0 0,-1 1-1,1-1 1,-1 1-1,1-1 1,-1 0 0,1-1-1,27-53 143,-23 45-121,-3 6-393,8-16 164,-1 13-6331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33.511"/>
    </inkml:context>
    <inkml:brush xml:id="br0">
      <inkml:brushProperty name="width" value="0.025" units="cm"/>
      <inkml:brushProperty name="height" value="0.025" units="cm"/>
    </inkml:brush>
  </inkml:definitions>
  <inkml:trace contextRef="#ctx0" brushRef="#br0">0 1723 13613,'0'0'3993,"11"-2"-3534,378-78 1671,-247 49-3513,-115 26 1293,1 1-1,1 1 0,-1 2 0,0 0 1,0 2-1,0 1 0,39 8 0,-50-7 193,0-1-1,1-1 1,-1-1-1,0 0 0,0-2 1,1 0-1,-1 0 0,0-2 1,20-6-1,11-8 5,81-43 0,-123 58-114,9-5-45,0 1 1,28-9 0,-38 14 52,0 1-1,0 0 1,-1 0 0,1 1 0,0 0-1,0 0 1,0 0 0,0 0 0,0 1-1,0-1 1,0 1 0,0 1 0,7 2-1,-8-3 8,0 0 0,-1 0 0,1 0 0,0-1 0,0 1 0,0-1-1,0 0 1,0 0 0,0 0 0,0-1 0,0 1 0,-1-1-1,1 0 1,0 0 0,0 0 0,-1-1 0,1 1 0,-1-1-1,1 0 1,-1 0 0,0 0 0,1 0 0,4-6 0,8-6-8,-1-1 1,-1-1 0,17-24 0,-5 7-201,-14 18 96,-9 10 116,0 1 0,0 1 0,0-1 0,1 0 0,-1 1 0,1-1 0,0 1 1,3-2 1987,-13-6-960,0-8-809,-1-5-221,-1 0 0,-11-21 0,16 39 139,0 0 0,-1 0 0,1 1 0,-1-1 0,0 1 1,0 0-1,-1 0 0,0 1 0,0-1 0,0 1 1,0 0-1,-10-5 0,-8 0 77,0 1 0,0 2-1,-1 0 1,0 2 0,0 0 0,0 2 0,-1 1-1,-33 2 1,50-2-213,1 0 0,-1 0 1,1-1-1,-1 0 0,1 0 0,-8-4 0,-29-7 58,33 11-11,0-1 1,-1 0-1,2 0 0,-1-1 1,0 0-1,1-1 1,-1 0-1,2-1 0,-1 0 1,0-1-1,1 0 0,0 0 1,1-1-1,0 0 0,0 0 1,-12-18-1,81-13 293,-58 35-343,1 0 0,-1 0-1,0-1 1,0 1-1,-1-1 1,1 0-1,-1 0 1,0 0 0,0 0-1,-1 0 1,1 0-1,-1 0 1,-1-1 0,1 1-1,-1 0 1,1-1-1,-2-8 1,1 7-76,0 0 0,0-1 1,1 1-1,0 0 0,0 0 1,1 0-1,0 0 0,0 1 1,5-11-1,-3 9 59,1 0 1,-1-1-1,-1 0 1,0 1 0,0-1-1,0-1 1,-1 1-1,-1 0 1,0 0-1,0-1 1,0 1-1,-1 0 1,-1-1-1,-3-17 1,3-76 4,2 54 32,-1 46 11,0 1-1,1-1 1,-2 1-1,1-1 1,0 1-1,0 0 1,-1-1-1,1 1 1,-1-1-1,0 1 0,-1-4 1,-1 4 23,1 0-1,0 0 1,0 0 0,-1 1 0,1-1-1,-1 1 1,1 0 0,-1-1 0,1 1-1,-6-1 1,-36-17 82,1-2 1,2-2-1,-43-30 0,7 4 993,72 46-1123,1-1 0,0 1 0,0-1 0,0 1 0,1-1 1,-1 0-1,1 0 0,0-1 0,0 1 0,0-1 0,1 0 0,-1 1 0,1-1 0,0 0 0,1 0 0,-1-1 0,1 1 0,0 0 0,0 0 0,1-1 1,-1 1-1,2-7 0,-10-44-74,8 55-2,1 0 0,0 0 0,-1 1 0,1-1 0,-1 0 0,1 0 0,-1 1 0,1-1 0,-1 1 0,1-1 0,-1 0 0,0 1-1,1-1 1,-1 1 0,0-1 0,0 1 0,1-1 0,-1 1 0,0 0 0,0 0 0,0-1 0,1 1 0,-2 0 0,-24-2-5240,13 1-77,-11-3-8032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2.350"/>
    </inkml:context>
    <inkml:brush xml:id="br0">
      <inkml:brushProperty name="width" value="0.025" units="cm"/>
      <inkml:brushProperty name="height" value="0.025" units="cm"/>
    </inkml:brush>
  </inkml:definitions>
  <inkml:trace contextRef="#ctx0" brushRef="#br0">123 0 25624,'0'0'545,"-57"50"288,32-14-577,5 5-192,7 3 0,6-1-32,7 0-160,0-6-1346,18-7-1344,0-10-1666,-4-9-3844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2.694"/>
    </inkml:context>
    <inkml:brush xml:id="br0">
      <inkml:brushProperty name="width" value="0.025" units="cm"/>
      <inkml:brushProperty name="height" value="0.025" units="cm"/>
    </inkml:brush>
  </inkml:definitions>
  <inkml:trace contextRef="#ctx0" brushRef="#br0">0 171 14958,'5'-11'2184,"-1"3"-1990,0 0 1,1 0-1,0 0 1,0 1-1,1-1 1,0 1-1,0 1 1,1-1-1,-1 1 1,1 0-1,1 1 1,-1 0-1,1 0 1,0 0-1,10-3 1,5-2 146,1 1-1,1 1 1,-1 1 0,1 1-1,0 2 1,0 0 0,1 2-1,-1 0 1,1 2 0,30 3-1,-52-2-334,-1-1 0,1 1 0,0-1-1,0 1 1,0 0 0,0 1 0,-1-1-1,1 1 1,0-1 0,-1 1 0,0 0 0,1 1-1,-1-1 1,0 0 0,0 1 0,0 0-1,0 0 1,-1 0 0,1 0 0,2 4-1,-3-2 70,0 0-1,0 1 1,-1-1-1,1 0 1,-1 0 0,0 1-1,-1-1 1,0 1-1,1-1 1,-2 0-1,1 1 1,-1-1-1,-1 6 1,-4 14 561,-1 0 0,-2-1 0,0 1 1,-24 41-1,21-43-50,0 0-1,-2-1 1,-1-1 0,0 0 0,-30 31 0,37-46-682,1 1 0,-1-2-1,0 1 1,0-1 0,-1 0 0,1-1 0,-16 6 0,15-8-452,0 1 0,0-1 0,0-1 0,0 0 0,0 0 0,-1-1 0,1 0 0,0 0 0,-10-3 1,-4-5-4573,0-7-2370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037"/>
    </inkml:context>
    <inkml:brush xml:id="br0">
      <inkml:brushProperty name="width" value="0.025" units="cm"/>
      <inkml:brushProperty name="height" value="0.025" units="cm"/>
    </inkml:brush>
  </inkml:definitions>
  <inkml:trace contextRef="#ctx0" brushRef="#br0">1 3 15535,'0'0'2018,"66"-2"-833,-31 15 705,-2 14-737,-5 6-192,-5 11 224,-13 7-673,-4 6-288,-4-1-128,-2-3-96,0-7-993,0-6-1505,0-9 128,-2-13 128,-12-14-1314,-8-4-4323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380"/>
    </inkml:context>
    <inkml:brush xml:id="br0">
      <inkml:brushProperty name="width" value="0.025" units="cm"/>
      <inkml:brushProperty name="height" value="0.025" units="cm"/>
    </inkml:brush>
  </inkml:definitions>
  <inkml:trace contextRef="#ctx0" brushRef="#br0">0 254 2306,'0'0'14894,"2"-67"-13356,16 38-161,7-2 160,17 0-736,8 3-545,7 7-191,8 5-65,4 4-289,0 4-1440,-10 2-1218,-11 3-2594,-14 1-5125</inkml:trace>
  <inkml:trace contextRef="#ctx0" brushRef="#br0" timeOffset="1">72 394 10858,'0'0'8232,"69"-29"-6470,4-15-385,16-4-864,8-2-417,3 0-545,-11 3-3971,-14 5-5093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911"/>
    </inkml:context>
    <inkml:brush xml:id="br0">
      <inkml:brushProperty name="width" value="0.025" units="cm"/>
      <inkml:brushProperty name="height" value="0.025" units="cm"/>
    </inkml:brush>
  </inkml:definitions>
  <inkml:trace contextRef="#ctx0" brushRef="#br0">12 0 17264,'0'0'6086,"-11"71"-5958,29-42-64,2 5-64,4 5-1633,-5-4-1474,-1-7-1954,-4-6-2658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4.253"/>
    </inkml:context>
    <inkml:brush xml:id="br0">
      <inkml:brushProperty name="width" value="0.025" units="cm"/>
      <inkml:brushProperty name="height" value="0.025" units="cm"/>
    </inkml:brush>
  </inkml:definitions>
  <inkml:trace contextRef="#ctx0" brushRef="#br0">1 125 17392,'0'0'6791,"83"-52"-6663,-38 42-128,6-4-1409,0-7-2115,-2-6-4515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113"/>
    </inkml:context>
    <inkml:brush xml:id="br0">
      <inkml:brushProperty name="width" value="0.025" units="cm"/>
      <inkml:brushProperty name="height" value="0.025" units="cm"/>
    </inkml:brush>
  </inkml:definitions>
  <inkml:trace contextRef="#ctx0" brushRef="#br0">4 1 12684,'0'0'9470,"-2"12"-8808,1 4-412,0 0 1,1-1-1,1 1 0,1 0 0,0 0 0,8 30 0,47 96 433,4 8-1342,-55-129-1552,-1-1 0,6 41 0,-10-35-3880,-1-7-2957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455"/>
    </inkml:context>
    <inkml:brush xml:id="br0">
      <inkml:brushProperty name="width" value="0.025" units="cm"/>
      <inkml:brushProperty name="height" value="0.025" units="cm"/>
    </inkml:brush>
  </inkml:definitions>
  <inkml:trace contextRef="#ctx0" brushRef="#br0">1 266 16784,'0'0'5509,"36"-75"-4388,2 39 96,8 0-704,7 3-385,1 1-32,-3 7-96,-2 7-609,-11 9-672,-10 7-833,-13 2-160,-12 7 256,-3 10-384,-20-3-1794,-8 0-3972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185"/>
    </inkml:context>
    <inkml:brush xml:id="br0">
      <inkml:brushProperty name="width" value="0.025" units="cm"/>
      <inkml:brushProperty name="height" value="0.025" units="cm"/>
    </inkml:brush>
  </inkml:definitions>
  <inkml:trace contextRef="#ctx0" brushRef="#br0">86 1 18706,'0'0'11055,"-2"14"-10772,-53 201 983,48-192-1187,1 1 0,1-1 0,1 1 0,-1 30 0,4-53-77,1-1 0,0 1 0,0 0 0,-1 0 0,1-1 0,0 1 1,0 0-1,0 0 0,0 0 0,0-1 0,0 1 0,0 0 0,0 0 0,1 0 1,-1-1-1,0 1 0,0 0 0,1 0 0,-1-1 0,0 1 0,1 0 0,-1-1 1,0 1-1,1 0 0,-1-1 0,1 1 0,0-1 0,-1 1 0,1-1 0,-1 1 1,1-1-1,0 1 0,-1-1 0,1 1 0,0-1 0,0 0 0,-1 1 0,1-1 1,0 0-1,0 0 0,-1 0 0,1 0 0,0 1 0,0-1 0,0 0 1,-1 0-1,1-1 0,0 1 0,0 0 0,0 0 0,-1 0 0,1 0 0,0-1 1,0 1-1,-1 0 0,1-1 0,0 1 0,-1 0 0,1-1 0,0 1 0,0-2 1,5-2-29,0 0 0,0 0 1,0 0-1,-1-1 1,9-10-1,5-13-123,0-1 0,-2-1-1,-1 0 1,-2-1 0,13-38-1,14-31-454,-36 96 327,-6 17 140,-6 23 172,-12 20 95,9-31 194,2 1 1,0 0-1,1 0 1,2 1-1,-4 49 1,9-74-332,0 0-1,0 1 1,0-1 0,1 0 0,-1 0 0,1 1-1,-1-1 1,1 0 0,0 0 0,0 0-1,0 0 1,0 0 0,0 0 0,0 0 0,0 0-1,1 0 1,2 2 0,13 2-7566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795"/>
    </inkml:context>
    <inkml:brush xml:id="br0">
      <inkml:brushProperty name="width" value="0.025" units="cm"/>
      <inkml:brushProperty name="height" value="0.025" units="cm"/>
    </inkml:brush>
  </inkml:definitions>
  <inkml:trace contextRef="#ctx0" brushRef="#br0">1 93 14318,'0'0'6245,"29"-50"-6020,3 46-65,9 4-32,6-1-64,4-5-128,2-2-1474,-8-4-1344,-11 0-3044</inkml:trace>
  <inkml:trace contextRef="#ctx0" brushRef="#br0" timeOffset="1">351 17 13549,'0'0'4100,"24"61"-3492,-6-35-255,2 6-225,5 6-96,-1 3 0,-6 2-224,-1-5-449,-6-6-544,-6-7-32,-5-10 1025,-2-15-1570,-13-14-1729,-7-10-4773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6.126"/>
    </inkml:context>
    <inkml:brush xml:id="br0">
      <inkml:brushProperty name="width" value="0.025" units="cm"/>
      <inkml:brushProperty name="height" value="0.025" units="cm"/>
    </inkml:brush>
  </inkml:definitions>
  <inkml:trace contextRef="#ctx0" brushRef="#br0">146 339 3459,'0'0'801,"-71"-76"1473,41 45 1506,8 4-865,7 6-33,7 2-800,8 4-480,0-1-257,18 4-768,12-1-97,13-1-224,10-1-96,8 0-128,-2 1 0,-8-2-1345,-10 0-3043,-15-3-6406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6.832"/>
    </inkml:context>
    <inkml:brush xml:id="br0">
      <inkml:brushProperty name="width" value="0.025" units="cm"/>
      <inkml:brushProperty name="height" value="0.025" units="cm"/>
    </inkml:brush>
  </inkml:definitions>
  <inkml:trace contextRef="#ctx0" brushRef="#br0">93 65 14670,'0'0'4452,"-3"14"-3950,-25 77 290,14-49-643,1 1 0,2 0 0,2 1 0,-5 64 0,14-108-169,0 0 0,0 0 0,1 0 0,-1 1 0,0-1-1,0 0 1,0 0 0,0 0 0,1 0 0,-1 1 0,0-1-1,0 0 1,1 0 0,-1 0 0,0 0 0,0 0 0,1 0-1,-1 0 1,0 0 0,0 0 0,0 0 0,1 0 0,-1 0-1,0 0 1,0 0 0,1 0 0,-1 0 0,0 0 0,0 0 0,1 0-1,-1 0 1,0 0 0,0 0 0,1 0 0,-1-1 0,0 1-1,0 0 1,0 0 0,1 0 0,-1 0 0,0-1 0,0 1-1,0 0 1,0 0 0,1 0 0,-1-1 0,0 1 0,0 0-1,0 0 1,0 0 0,0-1 0,0 1 0,0 0 0,0 0-1,0-1 1,13-12-388,-1-9-1319,-1 0 0,0-1 1,-2-1-1,-1 1 0,9-44 1,4-51-1628,-13 43 7400,-8 60-2481,0 11-842,0 0 0,-1 0 1,2 0-1,-1 0 0,0 0 0,1 0 1,0 0-1,0 0 0,2-5 1,-2 9-683,0 1 1,1-1-1,-1 0 0,0 0 1,1 1-1,-1-1 1,0 0-1,1 1 0,-1-1 1,0 1-1,0 0 1,0-1-1,1 1 1,-1 0-1,0 0 0,0 0 1,1 1-1,7 4-7,2-2-23,-1-1-1,1-1 1,0 0-1,0-1 1,0 0-1,0 0 1,19-2-1,12-6-8005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7.176"/>
    </inkml:context>
    <inkml:brush xml:id="br0">
      <inkml:brushProperty name="width" value="0.025" units="cm"/>
      <inkml:brushProperty name="height" value="0.025" units="cm"/>
    </inkml:brush>
  </inkml:definitions>
  <inkml:trace contextRef="#ctx0" brushRef="#br0">1 78 16400,'0'0'3074,"56"8"-1920,-4-30-770,4 0-352,0 3-481,-9 5-2113,-14 7-1794,-17 6-3427</inkml:trace>
  <inkml:trace contextRef="#ctx0" brushRef="#br0" timeOffset="1">33 253 11531,'0'0'6790,"58"-17"-6533,-9-7-193,6-5-1442,0-3-3907,-4 2-3523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7.550"/>
    </inkml:context>
    <inkml:brush xml:id="br0">
      <inkml:brushProperty name="width" value="0.025" units="cm"/>
      <inkml:brushProperty name="height" value="0.025" units="cm"/>
    </inkml:brush>
  </inkml:definitions>
  <inkml:trace contextRef="#ctx0" brushRef="#br0">233 39 13837,'0'0'7100,"-10"-7"-5808,-33-18-432,42 24-855,0 0 0,0 1 1,0-1-1,0 0 0,0 1 0,0-1 1,0 1-1,0 0 0,0-1 1,0 1-1,-1 0 0,1 0 1,0 0-1,0-1 0,0 1 1,0 0-1,-1 1 0,1-1 1,0 0-1,0 0 0,0 0 1,0 1-1,0-1 0,-1 1 1,1-1-1,0 1 0,0-1 1,0 1-1,0-1 0,0 1 1,0 0-1,1 0 0,-1-1 1,0 1-1,0 0 0,0 0 1,1 0-1,-1 0 0,0 0 1,1 0-1,-1 0 0,1 0 1,-1 0-1,1 0 0,0 1 1,-1-1-1,1 0 0,0 0 1,0 2-1,-1 0-98,1-1 1,0 1-1,0 0 1,0-1-1,0 1 0,0-1 1,0 1-1,0-1 1,1 1-1,0-1 0,-1 1 1,1-1-1,0 1 1,0-1-1,0 1 0,1-1 1,-1 0-1,0 0 1,4 4-1,7 1-196,1-1-1,-1-1 1,1 0-1,0 0 1,26 4 0,-27-7 362,-1 1 1,1 0 0,-1 1-1,0 0 1,0 1 0,0 0 0,-1 0-1,14 10 1,-23-14-8,0 0 1,1 0-1,-1 0 0,0 0 1,0 1-1,0-1 1,1 0-1,-2 1 0,1-1 1,0 1-1,0-1 0,0 1 1,-1-1-1,1 1 1,0 0-1,-1-1 0,0 1 1,1 0-1,-1-1 0,0 1 1,0 0-1,0-1 1,0 1-1,0 0 0,0 0 1,-1-1-1,1 1 0,0 0 1,-1-1-1,1 1 1,-1-1-1,0 1 0,0 0 1,1-1-1,-1 0 0,0 1 1,0-1-1,0 1 0,-1-1 1,1 0-1,0 0 1,0 0-1,-1 0 0,1 0 1,-2 1-1,-9 7 15,1-1-1,-1 0 0,-1 0 1,-14 5-1,23-11-54,-14 6-101,0 0 0,-1-1 1,0-1-1,-39 6 1,-35-4-3675,36-8-1466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035"/>
    </inkml:context>
    <inkml:brush xml:id="br0">
      <inkml:brushProperty name="width" value="0.025" units="cm"/>
      <inkml:brushProperty name="height" value="0.025" units="cm"/>
    </inkml:brush>
  </inkml:definitions>
  <inkml:trace contextRef="#ctx0" brushRef="#br0">390 1 18065,'0'0'6294,"-2"10"-5803,-2 21-374,1 0-1,2 1 0,1-1 1,2 0-1,1 0 0,1 0 1,2 0-1,0 0 1,18 45-1,-6-9-86,-3 1 0,12 126 1,-28-193-10,1 1 0,-1-1 0,1 1 0,-1-1 0,1 0 0,-1 1 0,0-1 0,0 0 1,0 0-1,0 0 0,0 0 0,0 0 0,0 0 0,0 0 0,0 0 0,0 0 0,-1 0 0,1 0 1,0-1-1,0 1 0,-1 0 0,1-1 0,-1 1 0,1-1 0,-2 1 0,-49 14 859,36-11-344,-24 8-46,-118 30 759,142-39-1144,0 0 0,0-2 0,0 0 0,0 0 0,-1-2 0,1 0 0,-29-6 0,42 6-103,1 0 0,0 0 1,0 0-1,-1 0 0,1 0 1,0 0-1,0-1 0,0 1 1,0-1-1,0 0 1,0 0-1,-2-3 0,4 5-19,-1-1 0,1 1 0,0-1 0,-1 0 0,1 1-1,0-1 1,0 1 0,0-1 0,-1 1 0,1-1 0,0 0 0,0 1-1,0-1 1,0 1 0,0-1 0,0 0 0,0 1 0,0-1 0,1 1 0,-1-1-1,0 0 1,0 1 0,0-1 0,1 1 0,-1-1 0,0 1 0,0-1-1,1 1 1,-1-1 0,1 1 0,-1-1 0,0 1 0,1-1 0,-1 1 0,1 0-1,-1-1 1,1 1 0,-1 0 0,1-1 0,-1 1 0,1 0 0,0 0 0,-1 0-1,1-1 1,-1 1 0,1 0 0,-1 0 0,1 0 0,0 0 0,-1 0-1,1 0 1,-1 0 0,1 0 0,0 0 0,0 1 0,108-15-8348,-69 5 1649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393"/>
    </inkml:context>
    <inkml:brush xml:id="br0">
      <inkml:brushProperty name="width" value="0.025" units="cm"/>
      <inkml:brushProperty name="height" value="0.025" units="cm"/>
    </inkml:brush>
  </inkml:definitions>
  <inkml:trace contextRef="#ctx0" brushRef="#br0">60 0 14478,'0'0'4388,"-39"51"-3491,28-18 416,4 3 32,5 5-288,2-1-608,0-1-385,11-5-64,5-8-737,-1-5-865,-2-6-383,-11-6 127,-2-5-1537,-9-4-2563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768"/>
    </inkml:context>
    <inkml:brush xml:id="br0">
      <inkml:brushProperty name="width" value="0.025" units="cm"/>
      <inkml:brushProperty name="height" value="0.025" units="cm"/>
    </inkml:brush>
  </inkml:definitions>
  <inkml:trace contextRef="#ctx0" brushRef="#br0">0 137 8936,'6'-11'4720,"-2"2"-4276,0 1 0,0 0 1,1 0-1,0 1 0,1-1 1,0 1-1,0 0 0,0 1 1,1-1-1,0 1 0,0 1 1,1-1-1,-1 1 0,1 0 1,1 1-1,13-6 0,-15 8-386,1 0-1,0 0 0,0 1 0,0 0 0,0 0 0,0 1 0,0 0 0,0 0 0,9 2 0,-15-1-51,0-1-1,1 1 1,-1 0-1,0 0 0,1 0 1,-1 0-1,0 1 0,0-1 1,0 0-1,0 1 0,0-1 1,0 1-1,0 0 0,-1 0 1,1 0-1,0 0 0,-1 0 1,0 0-1,1 0 0,-1 0 1,0 1-1,0-1 0,0 0 1,-1 1-1,1-1 0,0 1 1,-1-1-1,0 1 0,0-1 1,1 1-1,-1-1 0,-1 3 1,0 3 88,0 0 1,0-1 0,-1 0-1,0 1 1,0-1-1,-1 0 1,0 0 0,0 0-1,0 0 1,-1-1 0,0 1-1,-9 9 1,-8 9 852,-39 36 0,46-48-687,11-10-195,-17 17 242,-1-1 0,-1-1-1,-25 16 1,44-35-1018,6-6-222,13-13-1727,1 1 0,37-33 0,-13 15-2188,0-4-2573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9.130"/>
    </inkml:context>
    <inkml:brush xml:id="br0">
      <inkml:brushProperty name="width" value="0.025" units="cm"/>
      <inkml:brushProperty name="height" value="0.025" units="cm"/>
    </inkml:brush>
  </inkml:definitions>
  <inkml:trace contextRef="#ctx0" brushRef="#br0">116 84 13773,'0'0'6118,"-14"52"-5125,11-14 192,0 7-192,-2 10-353,2 4-383,2-1-161,1 0-64,0-8 0,0-6 0,9-12-64,-2-12-353,5-12-832,-3-8-1185,-3-8-1217,-6-17-2307</inkml:trace>
  <inkml:trace contextRef="#ctx0" brushRef="#br0" timeOffset="1">1 146 14029,'0'0'3652,"51"-56"-2243,-13 40-544,11 1-609,12-1-192,2-2-576,2-7-4165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1.697"/>
    </inkml:context>
    <inkml:brush xml:id="br0">
      <inkml:brushProperty name="width" value="0.025" units="cm"/>
      <inkml:brushProperty name="height" value="0.025" units="cm"/>
    </inkml:brush>
  </inkml:definitions>
  <inkml:trace contextRef="#ctx0" brushRef="#br0">1318 21 2883,'13'-6'2487,"16"-5"-4087,-20 8 4294,1 2 3958,-27 13-2509,-1 2-4170,-4-8 641,0-1-1,-1-1 1,0 0 0,0-2-1,-35-1 1,24 0 342,-49 7 1,69-5-905,1 1-1,-1 0 1,1 1-1,-1 1 1,2 0 0,-1 0-1,1 2 1,0-1-1,-13 12 1,17-14-50,-4 3-9,1-1 33,1 1 0,0 0 0,-16 15 1,24-20-31,-1 0 0,1 0 0,-1 1 0,1-1 1,0 1-1,0 0 0,1-1 0,-1 1 1,1 0-1,0 0 0,0 0 0,0 0 0,0 0 1,1 0-1,-1 6 0,2-6 30,-1 0 0,0 1-1,0-1 1,0 0 0,-1 0-1,1 0 1,-1 0 0,0 0-1,0 0 1,-1 0 0,1-1-1,-1 1 1,0 0 0,0-1-1,-3 6 1,4-8-23,-1 1 1,1 0-1,0-1 0,0 1 1,0 0-1,0 0 0,0 0 1,0-1-1,0 1 0,1 0 1,-1 0-1,1 0 0,-1 0 1,1 1-1,0-1 0,0 0 1,0 0-1,0 0 0,0 0 1,0 0-1,1 0 0,-1 0 0,1 0 1,0 2-1,2 1 4,0-1 0,0 1-1,1-1 1,-1 0 0,1 0 0,0-1-1,6 6 1,-7-7 10,1 0 0,-1 0 0,0 1 0,0-1 0,-1 1 0,1 0 0,-1 0 0,1 0 0,-1 0 0,0 0 0,0 0 0,0 1 0,0-1 0,-1 1-1,0-1 1,1 1 0,-1 0 0,0 4 0,0-4 15,-1-1 0,0 1 0,0-1 0,-1 1 0,1 0 0,-1-1 0,0 1 0,1-1 0,-1 1 0,-1-1 0,-1 4 0,2-6 7,-1 1 1,1-1-1,-1 1 1,0-1-1,1 0 1,-1 0 0,0 0-1,0 0 1,0 0-1,0-1 1,0 1-1,0 0 1,0-1-1,0 1 1,0-1 0,-1 0-1,1 0 1,0 0-1,-4 0 1,-107 13 1821,90-8-2065,-1-1 1,0-2 0,0 0-1,0-2 1,-42-4-1,-3-15-361,55 14 560,-2 0 1,1 1 0,0 1-1,-31-3 1,10 7-26,0 2-1,1 1 1,-47 11-1,5 0-12,74-15 29,0 1 1,1-1-1,-1 0 1,0-1-1,1 1 1,-1 0-1,0-1 1,1 1-1,-1-1 1,1 0-1,-1 0 1,1 0-1,-4-2 1,-24-5-236,28 15-3811,9-3-2237,8-3-1849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621"/>
    </inkml:context>
    <inkml:brush xml:id="br0">
      <inkml:brushProperty name="width" value="0.025" units="cm"/>
      <inkml:brushProperty name="height" value="0.025" units="cm"/>
    </inkml:brush>
  </inkml:definitions>
  <inkml:trace contextRef="#ctx0" brushRef="#br0">0 123 17072,'0'0'11350,"10"0"-10566,-3-1-687,0-1-1,-1 1 1,1-1 0,0 0-1,0-1 1,-1 0-1,1 0 1,-1 0-1,0-1 1,0 1-1,0-2 1,-1 1 0,1-1-1,-1 1 1,0-2-1,0 1 1,-1 0-1,0-1 1,0 0-1,0 0 1,0 0 0,4-13-1,-8 19-89,1-1 1,-1 1-1,0-1 0,1 1 0,-1-1 0,0 0 1,0 1-1,0-1 0,0 1 0,0-1 1,1 0-1,-1 1 0,0-1 0,0 1 0,0-1 1,-1 0-1,1 1 0,0-1 0,0 1 1,0-1-1,0 1 0,0-1 0,-1 0 1,1 1-1,0-1 0,-1 1 0,1-1 0,0 1 1,-1-1-1,1 1 0,0 0 0,-2-2 1,-17 7-88,-20 24-74,30-18 174,0 1 0,2-1-1,-1 2 1,-8 19-1,14-27 25,-1 1 0,1-1-1,0 0 1,1 1 0,0-1-1,-1 1 1,2-1 0,-1 1-1,1 0 1,0-1 0,0 1-1,0 0 1,1-1-1,1 9 1,-1-13-28,0 0 0,0 0 0,0 0-1,0 0 1,0 0 0,0 0 0,0-1 0,1 1 0,-1 0-1,0-1 1,0 1 0,1-1 0,-1 1 0,0-1 0,1 1 0,-1-1-1,1 0 1,-1 0 0,0 1 0,1-1 0,-1 0 0,1-1-1,-1 1 1,0 0 0,1 0 0,1-1 0,1 1-165,0-1 0,1 0 0,-1 0 0,0 0 0,0 0 0,0-1 1,6-2-1,-8 2-336,0 1 1,0-1-1,0 1 1,-1-1-1,1 0 1,0 0 0,-1 0-1,0 0 1,1 0-1,-1 0 1,0 0-1,0 0 1,0 0-1,0-1 1,0-2-1,5-19-7234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6.660"/>
    </inkml:context>
    <inkml:brush xml:id="br0">
      <inkml:brushProperty name="width" value="0.025" units="cm"/>
      <inkml:brushProperty name="height" value="0.025" units="cm"/>
    </inkml:brush>
  </inkml:definitions>
  <inkml:trace contextRef="#ctx0" brushRef="#br0">4704 224 13389,'-194'-87'5049,"-2"20"-3797,124 48-1387,-2 3-1,0 3 1,-120-5 0,79 14-590,1 6 0,0 4 1,-151 29-1,34 16 117,3 9-1,-335 137 1,341-100 1508,4 10 0,-286 187 1,361-196 275,5 5 0,4 6 0,-169 179 0,232-211-700,4 3 0,3 3-1,4 2 1,4 3 0,3 3-1,-76 185 1,104-207-442,4 1 1,3 1-1,3 0 1,3 2 0,4-1-1,0 116 1,11-105-91,4-1 1,4 0-1,3-1 1,3 0-1,45 123 1,-16-84-600,4-3 0,6-1 0,5-4 0,4-2 0,6-3 1,4-3-1,4-4 0,100 99 0,-102-126 275,2-3 0,4-3 0,2-4 0,3-4 1,121 60-1,-125-79 751,3-3 0,1-4 0,140 33 0,-113-44 313,1-6 0,1-4 0,0-5-1,0-6 1,0-4 0,0-6 0,149-30 0,-41-10 1115,-2-11 1,371-150-1,-378 119-1422,-4-10 0,-5-9 1,294-207-1,-383 229-675,-4-4 0,-4-5 0,-5-5 0,-4-4 0,-4-5 0,146-221 0,-200 261 33,-3-3-1,-3-1 1,-3-2-1,-4-1 0,-3-1 1,-4-2-1,25-156 0,-41 171 273,-3 0 0,-2-1 0,-4 1 0,-2 0 0,-3 0-1,-3 1 1,-3 0 0,-3 0 0,-2 2 0,-41-93 0,25 84 189,-4 0 1,-3 3-1,-3 1 1,-2 3 0,-4 1-1,-2 3 1,-3 2-1,-2 3 1,-107-82 0,83 80 126,-3 4 1,-1 4-1,-3 3 0,-2 5 1,-2 3-1,-1 4 1,-144-33-1,94 39-14,-1 5 0,-1 8-1,0 5 1,-153 9 0,91 14-406,1 10 1,-251 58 0,325-50-619,-59 12-1788,6-8-3413,-4-15-6491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7.408"/>
    </inkml:context>
    <inkml:brush xml:id="br0">
      <inkml:brushProperty name="width" value="0.025" units="cm"/>
      <inkml:brushProperty name="height" value="0.025" units="cm"/>
    </inkml:brush>
  </inkml:definitions>
  <inkml:trace contextRef="#ctx0" brushRef="#br0">1602 152 11979,'3'-11'576,"0"1"164,-1-1 0,0 1 0,-1 0-1,1-16 1,-2 23-575,0 1 0,0-1-1,-1 1 1,1-1 0,-1 1-1,0-1 1,1 1-1,-1-1 1,0 1 0,0-1-1,-1 1 1,1 0 0,0 0-1,-1 0 1,1 0 0,-1 0-1,0 0 1,0 0 0,0 0-1,0 1 1,0-1 0,0 1-1,-3-3 1,-4 1 96,1-1 1,-1 2-1,0-1 1,0 1-1,0 0 1,0 1-1,0 0 1,0 0-1,0 1 1,0 0-1,-9 2 1,-9 1 35,0 2 1,-42 13-1,4 5 9,2 2 0,1 3-1,-88 53 1,-163 135 761,217-141-397,-135 138 0,179-158-295,3 3 0,2 2 0,-67 112 0,95-138-311,2 1 0,2 0 0,-16 49-1,26-66-58,1 1-1,0 0 0,1 0 1,1 0-1,1 0 0,1 0 0,0 0 1,5 26-1,-4-37-3,1 0 0,1 0 0,-1 0 0,1-1 0,0 1 0,1-1 0,0 0 0,0 0 0,1 0 0,0 0 0,0-1 0,0 0 0,1 0 0,0 0 0,0-1 0,0 0 0,1 0 0,0-1 0,0 1 0,0-1 0,0-1 0,0 1 0,1-2 0,11 4 0,11 2 10,0-2 0,1-1 0,-1-2 0,1 0 0,38-3 0,11-4-7,0-3 1,0-4-1,153-41 1,-85 6-1087,159-73 0,-32-19-3700,-221 105 713,57-47 1,-18-2-6518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7.753"/>
    </inkml:context>
    <inkml:brush xml:id="br0">
      <inkml:brushProperty name="width" value="0.025" units="cm"/>
      <inkml:brushProperty name="height" value="0.025" units="cm"/>
    </inkml:brush>
  </inkml:definitions>
  <inkml:trace contextRef="#ctx0" brushRef="#br0">0 619 17521,'0'0'3010,"124"-36"-992,-8-18 128,39-14-416,30-14-897,14-6-577,2 7-192,-13 8-96,-27 14-1601,-36 15-1923,-40 19-512,-51 16-672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096"/>
    </inkml:context>
    <inkml:brush xml:id="br0">
      <inkml:brushProperty name="width" value="0.025" units="cm"/>
      <inkml:brushProperty name="height" value="0.025" units="cm"/>
    </inkml:brush>
  </inkml:definitions>
  <inkml:trace contextRef="#ctx0" brushRef="#br0">267 603 12940,'-117'67'3492,"29"-20"-610,37-18-768,41-20-1281,28-9-737,51-31 96,42-19 1090,32-15-161,31-10-449,21-11-512,12-1-128,-4 7 65,-18 8-65,-18 10-257,-32 11-1440,-30 14-1570,-34 5-1314,-29 6-7014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471"/>
    </inkml:context>
    <inkml:brush xml:id="br0">
      <inkml:brushProperty name="width" value="0.025" units="cm"/>
      <inkml:brushProperty name="height" value="0.025" units="cm"/>
    </inkml:brush>
  </inkml:definitions>
  <inkml:trace contextRef="#ctx0" brushRef="#br0">1 222 18449,'0'0'6022,"99"-55"-5926,-27 25-352,6-8-2659,3-7-3299,-4-8-5573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794"/>
    </inkml:context>
    <inkml:brush xml:id="br0">
      <inkml:brushProperty name="width" value="0.025" units="cm"/>
      <inkml:brushProperty name="height" value="0.025" units="cm"/>
    </inkml:brush>
  </inkml:definitions>
  <inkml:trace contextRef="#ctx0" brushRef="#br0">0 213 18514,'12'-15'1868,"6"-6"-1282,0 0-1,2 1 1,0 1 0,1 1-1,1 1 1,40-24 0,-49 34-407,-1 1-1,1 1 1,0 0 0,1 1 0,-1 0 0,1 1-1,25-3 1,-36 6-172,1 0 0,0 0 0,-1 0 0,1 0-1,0 1 1,-1-1 0,1 1 0,-1 0 0,1 0 0,-1 1 0,0-1 0,1 1-1,-1-1 1,0 1 0,0 0 0,0 0 0,0 1 0,0-1 0,-1 0 0,1 1-1,-1 0 1,1 0 0,-1-1 0,0 1 0,0 1 0,0-1 0,-1 0 0,1 0-1,-1 1 1,0-1 0,0 1 0,0-1 0,0 1 0,0 6 0,1 7-19,-1 0 1,-1 0 0,0 0-1,-2 0 1,0 0 0,0 0-1,-2 0 1,0-1 0,-1 0-1,-1 1 1,-7 14 0,-15 27 47,-52 82 1,75-133-33,-41 63 107,27-44 396,1 0 1,2 1-1,1 1 0,1 1 1,-16 44-1,30-72-498,-1 0-1,1 1 1,-1-1-1,1 1 1,0-1-1,0 0 1,-1 1-1,1-1 1,0 1 0,0-1-1,1 1 1,-1-1-1,0 1 1,0-1-1,1 1 1,-1-1-1,1 0 1,-1 1 0,1-1-1,0 0 1,-1 1-1,1-1 1,0 0-1,0 0 1,0 0-1,0 0 1,0 0-1,0 0 1,0 0 0,0 0-1,0 0 1,1 0-1,-1-1 1,0 1-1,1 0 1,-1-1-1,0 1 1,1-1 0,-1 1-1,1-1 1,-1 0-1,0 0 1,1 0-1,-1 1 1,1-1-1,2-1 1,7 1 9,0-1 0,1 0-1,-1 0 1,20-7 0,0-1-53,-2-2 1,0-1-1,0-1 0,34-22 0,46-38-3085,-55 27-1620,-18 1-3289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123"/>
    </inkml:context>
    <inkml:brush xml:id="br0">
      <inkml:brushProperty name="width" value="0.025" units="cm"/>
      <inkml:brushProperty name="height" value="0.025" units="cm"/>
    </inkml:brush>
  </inkml:definitions>
  <inkml:trace contextRef="#ctx0" brushRef="#br0">1 122 17457,'0'0'2850,"59"-14"-2465,3-6-321,9-6-1185,2-3-2755,-6-3-4484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485"/>
    </inkml:context>
    <inkml:brush xml:id="br0">
      <inkml:brushProperty name="width" value="0.025" units="cm"/>
      <inkml:brushProperty name="height" value="0.025" units="cm"/>
    </inkml:brush>
  </inkml:definitions>
  <inkml:trace contextRef="#ctx0" brushRef="#br0">120 92 4869,'-9'7'7762,"9"-7"-7738,-17 13 1795,2 0 0,-27 29-1,39-38-1680,-1-1 0,1 1 0,0 1 0,0-1-1,0 0 1,0 1 0,1 0 0,0-1 0,0 1-1,0 0 1,0 0 0,1 0 0,0 1 0,0-1 0,0 0-1,1 0 1,0 0 0,0 1 0,1 7 0,0-12-135,-1 0 0,1 0 0,0 0 0,0 0 0,-1 0 0,1 0-1,0 0 1,0 0 0,0-1 0,0 1 0,0 0 0,1-1 0,-1 1 0,0 0 0,0-1 0,0 0 0,0 1 0,1-1 0,-1 0 0,0 1 0,0-1 0,1 0 0,-1 0 0,0 0 0,1 0 0,-1 0 0,1-1 0,38-4 26,-28 0-2,0 0 1,0 0-1,0-1 1,-1-1-1,0 0 1,-1-1-1,15-12 1,66-70 677,-74 72-456,47-48 2351,-64 67-2560,1-1 0,-1 0-1,1 0 1,-1 1 0,1-1 0,-1 0 0,1 1-1,-1-1 1,0 0 0,1 1 0,-1-1 0,0 0-1,1 1 1,-1-1 0,0 1 0,0-1-1,1 1 1,-1-1 0,0 1 0,0-1 0,0 1-1,0-1 1,1 1 0,-1-1 0,0 1 0,0-1-1,0 1 1,0-1 0,0 1 0,0-1-1,0 1 1,-1-1 0,1 1 0,0-1 0,0 1-1,0-1 1,-1 1 0,0 28 685,-6-2-271,5-21-406,0 0 1,1 0-1,0 0 1,0 0 0,0 0-1,0 1 1,1-1-1,0 0 1,2 11-1,-2-16-37,1 0 0,-1-1 0,1 1 0,0-1 0,-1 1 0,1-1 0,-1 1 0,1-1 0,0 1 0,0-1 0,-1 0 0,1 0 0,0 1 0,0-1 0,0 0 0,-1 0 0,1 0 0,0 1 0,0-1 0,0 0 0,-1 0 0,1-1 0,0 1 0,0 0 0,0 0 0,-1 0 0,1 0 0,0-1 0,0 1 0,-1 0 0,1-1 0,0 1 0,0 0 0,0-2 0,28-13 368,-6-3-152,0-1-1,28-33 1,-27 27-196,37-31 0,-61 56-34,0 0 1,1-1 0,-1 1-1,0 0 1,0 0 0,0-1-1,1 1 1,-1 0-1,0-1 1,1 1 0,-1 0-1,0 0 1,0 0-1,1-1 1,-1 1 0,0 0-1,1 0 1,-1 0-1,0 0 1,1 0 0,-1-1-1,1 1 1,-1 0 0,0 0-1,1 0 1,-1 0-1,0 0 1,1 0 0,-1 0-1,0 0 1,1 1-1,-1-1 1,1 0 0,-1 0-1,0 0 1,1 0-1,-1 0 1,0 0 0,0 1-1,1-1 1,-1 0 0,0 0-1,1 1 1,-1-1-1,0 0 1,0 0 0,1 1-1,-1-1 1,0 1-1,0 25 41,-18 40 171,17-63-197,-5 16 15,1-7 33,2-1-1,0 1 1,0-1-1,1 1 1,-1 15-1,3-27-56,0 0 1,0 0-1,0 1 0,0-1 1,0 0-1,1 1 0,-1-1 0,0 0 1,0 0-1,0 1 0,0-1 1,1 0-1,-1 0 0,0 0 1,0 1-1,1-1 0,-1 0 0,0 0 1,0 0-1,1 1 0,-1-1 1,0 0-1,0 0 0,1 0 1,-1 0-1,0 0 0,1 0 0,-1 0 1,0 0-1,1 0 0,-1 0 1,0 0-1,0 0 0,1 0 1,-1 0-1,0 0 0,1 0 0,-1 0 1,0 0-1,1 0 0,-1 0 1,0-1-1,0 1 0,1 0 1,-1 0-1,0 0 0,0 0 0,1-1 1,-1 1-1,0 0 0,1-1 1,15-9-21,-3-2-1086,0 0 0,-1-1 1,16-21-1,25-48-10912,-32 48 3388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813"/>
    </inkml:context>
    <inkml:brush xml:id="br0">
      <inkml:brushProperty name="width" value="0.025" units="cm"/>
      <inkml:brushProperty name="height" value="0.025" units="cm"/>
    </inkml:brush>
  </inkml:definitions>
  <inkml:trace contextRef="#ctx0" brushRef="#br0">0 281 11147,'0'0'15193,"15"-5"-14270,3-2-827,0-1 0,-1-1 0,0-1 0,0 0 1,-1-1-1,0 0 0,16-17 0,-27 23-76,4-3 16,-1 0 0,0 0 1,0 0-1,-1-1 0,0 0 1,-1 0-1,0-1 0,9-18 1,-33 37 1084,-1 8-992,2 0 0,0 2 0,1 0 0,1 0 0,1 1 0,1 1 0,0 1-1,2 0 1,0 0 0,2 1 0,0 0 0,-6 31 0,14-52-112,0 1-1,1 0 1,-1 0-1,1-1 0,0 1 1,-1 0-1,1 0 1,0 0-1,1 0 1,-1-1-1,0 1 1,1 0-1,0 0 1,-1-1-1,1 1 0,0 0 1,1-1-1,-1 1 1,0-1-1,1 1 1,-1-1-1,1 0 1,0 0-1,0 1 1,0-1-1,0-1 0,0 1 1,0 0-1,0 0 1,1-1-1,3 3 1,0-3-16,-1 0 1,1 0 0,0 0 0,-1 0 0,1-1-1,-1 0 1,1-1 0,0 1 0,-1-1 0,1 0-1,-1 0 1,1-1 0,-1 0 0,0 0 0,8-3-1,5-5-447,0 0 0,-1-1 0,0-1 0,-1 0 0,0-1 1,-1-1-1,-1 0 0,0-1 0,21-30 0,-20 23-1117,-1 0 1,-1-1-1,-1 0 0,-1-1 1,-1-1-1,-2 1 1,8-34-1,-3-21-3695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0.173"/>
    </inkml:context>
    <inkml:brush xml:id="br0">
      <inkml:brushProperty name="width" value="0.025" units="cm"/>
      <inkml:brushProperty name="height" value="0.025" units="cm"/>
    </inkml:brush>
  </inkml:definitions>
  <inkml:trace contextRef="#ctx0" brushRef="#br0">262 9 8232,'0'0'10949,"10"-3"-9481,-7 2-1392,0 0 0,0 0 0,0 0 0,0 1 0,1-1 1,-1 1-1,0 0 0,0-1 0,0 2 0,0-1 0,0 0 0,0 1 0,0-1 0,1 1 1,-1 0-1,-1 0 0,1 0 0,0 0 0,0 1 0,0-1 0,0 1 0,-1 0 1,1-1-1,-1 1 0,0 0 0,1 1 0,-1-1 0,0 0 0,0 1 0,2 2 0,11 16 362,0 0-1,-1 1 1,-2 1-1,0 0 1,-1 1-1,-2-1 0,0 2 1,8 40-1,-11-29-141,-1 1 1,-2-1-1,-1 1 0,-2-1 0,-7 53 1,-8-2-181,-4-1 0,-4 0 0,-3-2-1,-45 99 1,-72 134-776,34-118-5491,31-78-6603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962"/>
    </inkml:context>
    <inkml:brush xml:id="br0">
      <inkml:brushProperty name="width" value="0.025" units="cm"/>
      <inkml:brushProperty name="height" value="0.025" units="cm"/>
    </inkml:brush>
  </inkml:definitions>
  <inkml:trace contextRef="#ctx0" brushRef="#br0">1 0 23734,'0'0'5894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4.670"/>
    </inkml:context>
    <inkml:brush xml:id="br0">
      <inkml:brushProperty name="width" value="0.025" units="cm"/>
      <inkml:brushProperty name="height" value="0.025" units="cm"/>
    </inkml:brush>
  </inkml:definitions>
  <inkml:trace contextRef="#ctx0" brushRef="#br0">181 4001 19186,'-8'3'324,"-73"26"1260,74-27-1571,-1 0 0,0 0 0,1-1-1,-1 0 1,0 0 0,0-1 0,0 0 0,-10-2-1,17 2-20,0-1-1,0 0 0,0 0 1,0 1-1,1-1 0,-1 0 1,0 0-1,1 0 0,-1 0 1,1 0-1,-1 0 0,1 0 1,-1 0-1,1 0 0,0 0 1,-1 0-1,1 0 0,0 0 1,0 0-1,0 0 0,0 0 1,0-1-1,0 1 0,0 0 1,0 0-1,0 0 0,0 0 1,1 0-1,-1 0 0,0 0 1,1 0-1,0-2 1,0 2-6,2-11 18,1 1 0,1 0-1,0 1 1,0-1-1,1 1 1,0 0 0,9-10-1,61-67 355,-44 52-189,680-746 286,-421 465-675,239-238 189,23 24 1,843-624 0,-813 758 1343,-571 389-1276,4-3 39,1 0 0,1 2 1,34-14-1,-52 23-77,0-1 0,0 0 0,-1 1 0,1-1-1,0 1 1,0-1 0,-1 0 0,1 1 0,0-1 0,0 1 0,0-1 0,0 0 0,0 1 0,0-1 0,0 1 0,0-1 0,0 1 0,0-1 0,0 0 0,0 1 0,0-1 0,0 1 0,0-1 0,0 1 0,0-1 0,1 0 0,-1 1 0,0-1 0,0 0 0,1 1 0,-1-1-1,0 1 1,0-1 0,1 0 0,-1 0 0,0 1 0,1-1 0,-1 0 0,0 0 0,1 1 0,-1-1 0,0 0 0,1 0 0,-1 0 0,1 1 0,-1-1 0,1 0 0,-1 0 0,0 0 0,1 0 0,-1 0 0,1 0 0,-1 0 0,1 0 0,-1 0 0,0 0 0,1 0 0,-1 0-1,1 0 1,-1-1 0,0 1 0,1 0 0,0 0 0,-23 29 20,5-10-50,0 2-1442,-1-1 0,-1-1 1,-1 0-1,-1-1 0,0-2 0,-39 24 0,57-39 1319,-1 0 1,1 0-1,0-1 0,-1 1 0,1-1 0,0 0 1,-1 0-1,1 0 0,-1 0 0,1-1 0,0 1 0,-1-1 1,1 0-1,0 0 0,-6-2 0,-14-6-5777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5.015"/>
    </inkml:context>
    <inkml:brush xml:id="br0">
      <inkml:brushProperty name="width" value="0.025" units="cm"/>
      <inkml:brushProperty name="height" value="0.025" units="cm"/>
    </inkml:brush>
  </inkml:definitions>
  <inkml:trace contextRef="#ctx0" brushRef="#br0">1 637 13229,'7'-14'1067,"23"-36"133,2 2 0,2 0 0,71-73 1,152-119 1317,-246 231-2472,75-57 141,-77 60-184,0 0 0,0 1 0,1 1 0,-1 0 0,1 0-1,1 1 1,18-4 0,-27 6-7,0 1 0,0 0 0,0-1 0,0 1 0,0 0-1,0 1 1,0-1 0,0 0 0,0 0 0,0 1-1,0-1 1,0 1 0,0 0 0,0 0 0,0-1 0,0 1-1,-1 0 1,1 0 0,0 1 0,-1-1 0,1 0 0,-1 1-1,1-1 1,-1 1 0,1-1 0,-1 1 0,0-1 0,0 1-1,0 0 1,0 0 0,0 0 0,0-1 0,0 4 0,2 6 26,-1 0 0,0 0 0,-1 0 0,0 0 0,-1 12 0,0-12 57,-3 48 63,-3 0 1,-3 0-1,-2 0 0,-29 90 1,19-75-1089,-23 150 0,42-185-1643,2-23-3315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48.430"/>
    </inkml:context>
    <inkml:brush xml:id="br0">
      <inkml:brushProperty name="width" value="0.025" units="cm"/>
      <inkml:brushProperty name="height" value="0.025" units="cm"/>
    </inkml:brush>
  </inkml:definitions>
  <inkml:trace contextRef="#ctx0" brushRef="#br0">0 88 7271,'0'0'8152,"14"0"-7971,-10 0-184,853 8 1822,14 50-784,550 23-112,-459-110-316,0-35 687,-529 34-953,6-1-412,659-39 768,-1 60 525,-927 16-1230,-1 7 1,215 45 0,-324-41 8,6 1-926,-21-13-2833,-15-5-2418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4.301"/>
    </inkml:context>
    <inkml:brush xml:id="br0">
      <inkml:brushProperty name="width" value="0.025" units="cm"/>
      <inkml:brushProperty name="height" value="0.025" units="cm"/>
    </inkml:brush>
  </inkml:definitions>
  <inkml:trace contextRef="#ctx0" brushRef="#br0">1069 43 12268,'-53'2'404,"-1"3"1,1 2 0,0 2-1,1 3 1,0 1 0,1 3 0,1 3-1,1 1 1,0 3 0,1 1-1,2 3 1,1 2 0,1 1 0,1 3-1,-65 65 1,84-73-111,2 1 0,0 1 0,2 2 0,1-1 0,2 2 0,0 1 0,2 0 0,2 0 0,-19 66 0,27-78-270,1 0-1,0 0 1,2 1-1,0-1 0,1 1 1,1 0-1,1-1 0,1 1 1,0-1-1,2 1 1,0-1-1,1 0 0,1 0 1,1-1-1,0 0 0,2 0 1,0 0-1,19 27 1,-17-32-23,0 0 1,0-1 0,1 0 0,0-1-1,1 0 1,1-1 0,-1-1 0,2 0-1,-1-1 1,18 7 0,-10-7-9,0 0 0,0-2 1,1-1-1,0 0 0,0-2 1,38 1-1,-16-5 175,-1-2-1,1-2 1,-1-2-1,0-1 1,-1-3 0,0-2-1,47-20 1,-8-2 371,-2-4 0,-2-4 0,76-54 1,-102 59-331,-1-2 0,-2-1 0,-2-4 1,79-96-1,-110 120-121,-1-1-1,-1-1 1,-1 0 0,-1-1 0,-1-1 0,-1 1-1,-2-2 1,9-39 0,-14 50-58,0 0 0,-2 0 0,0-1-1,0 1 1,-2 0 0,0 0 0,0 0 0,-2-1-1,0 2 1,0-1 0,-2 0 0,1 1 0,-2-1 0,0 1-1,-1 1 1,-10-17 0,5 14-17,-1 0 0,-1 1 0,0 0 0,-1 1 0,0 1 0,-1 0 0,0 1 0,-2 1 0,1 1-1,-1 0 1,-22-8 0,25 12-187,-1 0-1,1 1 0,-1 1 0,0 1 0,0 0 1,0 1-1,0 0 0,0 2 0,-1 0 1,1 1-1,0 0 0,0 1 0,0 1 1,-22 7-1,30-7-306,2 0-1,-1 0 1,0 1 0,1 0 0,-12 8 0,-6 14-4512,15-3-5363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4:26.081"/>
    </inkml:context>
    <inkml:brush xml:id="br0">
      <inkml:brushProperty name="width" value="0.025" units="cm"/>
      <inkml:brushProperty name="height" value="0.025" units="cm"/>
    </inkml:brush>
  </inkml:definitions>
  <inkml:trace contextRef="#ctx0" brushRef="#br0">0 276 7847,'0'0'7704,"6"-8"-6674,16-21-235,-21 28-780,0 0 0,1 0-1,-1 1 1,0-1-1,0 0 1,1 1 0,-1-1-1,0 1 1,1-1-1,-1 1 1,0-1 0,1 1-1,-1 0 1,1 0-1,-1 0 1,0 0-1,1 0 1,-1 0 0,1 0-1,-1 0 1,1 1-1,-1-1 1,0 0 0,1 1-1,-1-1 1,0 1-1,1 0 1,-1-1 0,2 3-1,3-1 82,18 5 129,0-1 0,1-1-1,-1-1 1,33 1 0,105-6 223,-64-2-392,835-38 2197,-492 14-1943,1177-13 1089,-1405 40-1265,1094-13 68,336 11 432,-726 11-499,-713-11 429,-2-9 1,1-9-1,383-89 1,-551 103-573,-26 7-7597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5:47.525"/>
    </inkml:context>
    <inkml:brush xml:id="br0">
      <inkml:brushProperty name="width" value="0.025" units="cm"/>
      <inkml:brushProperty name="height" value="0.025" units="cm"/>
    </inkml:brush>
  </inkml:definitions>
  <inkml:trace contextRef="#ctx0" brushRef="#br0">0 621 11115,'11'-9'26,"10"-8"176,40-26 0,-50 37 300,1-1-1,0 2 0,0-1 1,0 2-1,1 0 0,-1 0 1,16-2-1,205-10 2214,-54 5-1560,783-89 178,56-6-1038,3 36 1483,419 57 612,-413 11-1950,857-126 1876,-1827 122-2247,1 0 120,-1-2 0,72-20 0,-117 21 286,-24 2-106,-23 2-199,-150 9-978,64 9-4379,72-9-1865,18-5-6710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5:51.361"/>
    </inkml:context>
    <inkml:brush xml:id="br0">
      <inkml:brushProperty name="width" value="0.025" units="cm"/>
      <inkml:brushProperty name="height" value="0.025" units="cm"/>
    </inkml:brush>
  </inkml:definitions>
  <inkml:trace contextRef="#ctx0" brushRef="#br0">89 182 2402,'0'0'5403,"-9"0"-1432,2 1-3165,0 0-44,1-1 0,-1 1-1,0-1 1,0 0 0,0 0-1,0-1 1,1 0-1,-12-3 1,50-4 1304,541-3-949,-219 12-830,845-54 893,193-4 635,-1202 56-1778,521-22 33,-686 19-107,-39 2-59,-41-1-172,-1054 12-469,211 1 812,-144-31-75,151 6-352,827 17-40,0 4 1,-63 14-1,93-8-124,35-12 495,-1 0 0,1 0 0,-1 0 0,1 0 0,-1 0 1,1 0-1,-1 0 0,0 0 0,1 1 0,-1-1 1,1 0-1,-1 0 0,1 0 0,-1 1 0,0-1 0,1 0 1,-1 0-1,0 1 0,1-1 0,-1 0 0,0 1 1,1-1-1,-1 1 0,0-1 0,0 0 0,1 1 1,-1-1-1,0 1 0,0-1 0,0 0 0,0 1 0,1-1 1,-1 1-1,0-1 0,0 1 0,0-1 0,0 1 1,0-1-1,0 1 0,0-1 0,0 0 0,0 1 0,-1-1 1,1 1-1,0-1 0,0 1 0,0-1 0,0 1 1,-1-1-1,1 0 0,0 1 0,0-1 0,-1 0 0,1 1 1,0-1-1,-1 0 0,1 1 0,0-1 0,-1 0 1,1 1-1,-1-1 0,1 0 0,0 0 0,-1 0 1,1 1-1,-1-1 0,0 0 0,35 9-33,-1-1 0,1-2 0,0-1 0,43 0 0,-33-1 36,934 40 160,6-41-44,-850-4-71,823-24 921,-183 2-914,-745 23-154,201-9-4762,-138-1-3467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09.127"/>
    </inkml:context>
    <inkml:brush xml:id="br0">
      <inkml:brushProperty name="width" value="0.025" units="cm"/>
      <inkml:brushProperty name="height" value="0.025" units="cm"/>
    </inkml:brush>
  </inkml:definitions>
  <inkml:trace contextRef="#ctx0" brushRef="#br0">4022 341 13581,'0'0'1489,"-10"-10"-629,-5-7-678,0-1-113,-2 1 1,0 0-1,0 1 0,-2 0 0,-34-20 1,27 23-465,-1 2 0,-1 2 1,0 0-1,-32-5 0,-122-13-656,124 20 857,-97-13-566,-736-64 2037,-309 85-684,1110 1-305,0 4 1,0 4-1,1 4 1,1 4-1,-127 43 0,173-45-83,1 2 0,0 2-1,2 1 1,0 2-1,-49 40 1,63-42-238,1 1 1,1 1-1,1 1 0,1 1 1,1 1-1,1 0 0,1 2 1,-17 37-1,27-47 64,1-1 0,0 1 0,2 0 0,0 1 1,1-1-1,1 1 0,-2 31 0,5-37 36,0 1 1,1-1-1,1 0 0,0 1 1,1-1-1,0 0 0,1 0 1,0-1-1,1 1 0,0-1 1,12 19-1,9 6 6,1-2-1,2 0 1,1-2 0,2-1 0,46 36-1,-14-19-61,3-3 1,77 41-1,-64-48-57,2-2 0,1-5 0,2-3 0,1-3 1,133 20-1,452 23-128,472-53 228,-297-85-122,-635 36-293,402-119-1,-382 70 194,-191 64 145,0-1 0,-2-2-1,54-37 1,-82 51 59,-1-1 0,0 1-1,-1-2 1,0 1 0,0-1 0,0 0 0,-1-1-1,-1 0 1,0 0 0,0 0 0,-1-1 0,0 1-1,4-16 1,-7 17 9,0-1 0,0 1 0,-2 0 0,1-1-1,-1 1 1,0 0 0,-1-1 0,0 1 0,-1 0-1,1 0 1,-2-1 0,1 1 0,-2 1 0,1-1-1,-1 0 1,0 1 0,-6-9 0,-13-16 17,-1 2 1,-1 0-1,-1 2 0,-2 1 1,-1 1-1,-1 1 0,-41-26 1,-17-5 221,-142-69 0,92 63-206,-3 5 0,-2 7 0,-2 6 0,-240-42-1,188 58-225,-2 9 1,0 8-1,-205 16 0,-60 44-3103,239-14-1431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38.512"/>
    </inkml:context>
    <inkml:brush xml:id="br0">
      <inkml:brushProperty name="width" value="0.025" units="cm"/>
      <inkml:brushProperty name="height" value="0.025" units="cm"/>
    </inkml:brush>
  </inkml:definitions>
  <inkml:trace contextRef="#ctx0" brushRef="#br0">0 158 13645,'0'0'2744,"12"-2"-2077,55-6 114,72 2 0,52-5 892,835-78 1135,-110 71-2817,118-5 1636,94 34-303,-952-2-537,306-23 0,-461 10 1153,-45 2-1208,-50 2-1145,-67 18-7184,64-8-2605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40.590"/>
    </inkml:context>
    <inkml:brush xml:id="br0">
      <inkml:brushProperty name="width" value="0.025" units="cm"/>
      <inkml:brushProperty name="height" value="0.025" units="cm"/>
    </inkml:brush>
  </inkml:definitions>
  <inkml:trace contextRef="#ctx0" brushRef="#br0">1 385 10666,'397'-55'2178,"-50"13"-1816,634-58-153,-383 73 1806,442-34 487,-698 23-1320,406-23 2018,-733 61-3215,30 1 145,-43-1-161,0 0-1,-1 1 0,1-1 0,0 1 0,0-1 0,0 1 0,-1-1 0,1 1 0,0 0 0,-1 0 1,1 0-1,0 0 0,-1 0 0,0 0 0,1 0 0,-1 1 0,1-1 0,0 2 0,-1 4-2701,-9-5-3064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2.757"/>
    </inkml:context>
    <inkml:brush xml:id="br0">
      <inkml:brushProperty name="width" value="0.025" units="cm"/>
      <inkml:brushProperty name="height" value="0.025" units="cm"/>
    </inkml:brush>
  </inkml:definitions>
  <inkml:trace contextRef="#ctx0" brushRef="#br0">163 223 14894,'0'0'8953,"-11"-1"-7496,6 0-1374,0 0 1,0 1 0,0 0-1,0 0 1,0 0-1,0 1 1,0-1-1,0 1 1,0 0 0,1 1-1,-1-1 1,0 1-1,1 0 1,-1 0-1,1 0 1,-1 1-1,1 0 1,0 0 0,0 0-1,0 0 1,1 0-1,-7 8 1,6-7-47,-1 1 0,1 0-1,0 0 1,0 1 0,1-1 0,-1 1 0,1 0 0,1 0 0,-1 0 0,-2 7-1,5-12-35,0-1 0,0 1-1,0-1 1,0 1-1,0-1 1,0 1-1,0 0 1,1-1-1,-1 1 1,0-1 0,0 1-1,0-1 1,0 1-1,1-1 1,-1 1-1,0-1 1,1 1-1,-1-1 1,0 0-1,1 1 1,-1-1 0,0 1-1,1-1 1,-1 0-1,1 1 1,-1-1-1,1 0 1,-1 0-1,1 1 1,-1-1-1,1 0 1,-1 0 0,1 0-1,-1 1 1,1-1-1,-1 0 1,1 0-1,-1 0 1,1 0-1,-1 0 1,1 0 0,0 0-1,-1 0 1,1 0-1,0-1 1,29-5 91,-17 0-39,1 0 0,-1-1 0,0-1 0,-1 0 0,0 0 0,13-13 0,63-67 72,-66 65-75,26-39 0,-43 55-29,-1 0 0,1 0 1,-2 0-1,1-1 0,-1 1 0,0-1 0,0 0 0,-1 0 0,0 0 0,-1 0 0,1-9 0,-3 17-30,1 0 1,-1 0 0,0 0 0,0 1-1,0-1 1,1 0 0,-1 0 0,0 1-1,0-1 1,0 1 0,1-1-1,-1 0 1,0 1 0,1 0 0,-1-1-1,0 1 1,1-1 0,-1 1 0,0 1-1,-8 11-23,2 0-1,-1 1 1,2-1 0,0 1-1,0 1 1,-6 29-1,5-10-24,-7 70 0,13-95 84,1 0 0,0 0 0,0 0 0,1 0 0,0 0 0,1-1 0,0 1 0,0 0 0,0-1 0,1 0 0,5 11 0,-6-16-7,0-1 0,1 1 0,-1 0 0,0-1 0,1 1 0,-1-1 0,1 0 0,0 1 0,0-1 0,0-1 0,0 1 0,0 0 0,0-1 0,0 0 0,1 1 0,-1-1 0,1 0 0,-1-1 0,0 1 0,1-1 0,-1 1 0,1-1 0,-1 0 0,1-1 0,-1 1 0,1 0 0,-1-1 0,1 0 0,-1 0 0,7-2 0,-4 0 72,0 0-1,1 0 0,-1 0 0,-1-1 0,1 1 1,-1-1-1,1-1 0,-1 1 0,0-1 0,-1 0 1,1 0-1,-1 0 0,0-1 0,0 0 0,-1 0 1,1 0-1,2-8 0,-2 4-34,0 0 1,0 0-1,-1 0 1,0 0 0,-1-1-1,0 0 1,-1 1-1,0-1 1,-1 0-1,-1-13 1,1 22-63,0 1 0,1 0 1,-1 0-1,-1 0 0,1 0 1,0-1-1,0 1 0,0 0 1,-1 0-1,1 0 0,0 0 1,-1 0-1,1 0 0,-1 0 1,1 0-1,-1 0 1,0 0-1,1 0 0,-1 0 1,0 0-1,0 0 0,0 0 1,0 0-1,0 1 0,0-1 1,0 0-1,0 1 0,0-1 1,0 1-1,0-1 0,0 1 1,0 0-1,0-1 0,0 1 1,-1 0-1,1 0 0,0 0 1,0 0-1,0 0 1,0 0-1,-1 0 0,1 0 1,0 0-1,-1 1 0,-2 0-15,1 0 0,0 1 0,0-1 0,0 1 0,0 0-1,0 0 1,0 0 0,1 0 0,-1 1 0,1-1 0,-1 1 0,1 0 0,-3 4-1,0 1 24,0 1-1,0-1 0,1 1 0,1 0 1,0 1-1,0-1 0,0 0 0,1 1 1,1 0-1,0-1 0,-1 12 0,3-20 7,-1 1-1,1 0 1,-1 0 0,1 0-1,0 0 1,0-1-1,0 1 1,0 0 0,0-1-1,0 1 1,0-1-1,0 1 1,1-1 0,-1 0-1,1 1 1,-1-1-1,1 0 1,-1 0-1,1 0 1,0 0 0,-1 0-1,1 0 1,0-1-1,0 1 1,0-1 0,-1 1-1,1-1 1,0 1-1,0-1 1,0 0 0,0 0-1,0 0 1,3-1-1,8 2 39,0-1 1,0-1-1,23-4 0,4-5 14,70-28 0,-110 38-52,1 0-1,-1-1 0,0 1 0,1 0 0,-1 0 0,0-1 0,1 1 1,-1 0-1,0-1 0,0 1 0,1 0 0,-1 0 0,0-1 0,0 1 1,0-1-1,1 1 0,-1 0 0,0-1 0,0 1 0,0 0 0,0-1 1,0 1-1,0-1 0,0 1 0,0 0 0,0-1 0,0 1 0,0-1 0,0 1 1,0 0-1,0-1 0,0 1 0,0-1 0,0 1 0,-1 0 0,1-1 1,0 1-1,0 0 0,0-1 0,-1 1 0,1 0 0,0-1 0,0 1 1,-1 0-1,1 0 0,0-1 0,-1 1 0,1 0 0,0 0 0,-1-1 1,0 1-1,-23-21 508,14 13-318,5 4-187,0 0 0,0-1 1,0 0-1,1 0 0,-1 0 1,1 0-1,0-1 0,1 1 1,-1-1-1,1 0 0,0-1 1,1 1-1,0 0 0,0-1 1,-2-7-1,4 13-11,1 1 0,-1-1 0,0 0 0,0 1 0,1-1 0,-1 1 0,1-1 0,-1 1 0,0-1 0,1 1 0,-1-1 0,1 1 0,-1-1 0,1 1 0,-1 0 0,1-1 0,-1 1 0,1 0 0,0-1 0,-1 1 0,1 0 0,-1 0 0,1-1 0,0 1 0,-1 0 0,1 0 0,0 0 0,-1 0 0,1 0 0,1 0 0,28 0 0,-21 0 0,78 3-3430,-8 0-4970,-11-2-5843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0.531"/>
    </inkml:context>
    <inkml:brush xml:id="br0">
      <inkml:brushProperty name="width" value="0.025" units="cm"/>
      <inkml:brushProperty name="height" value="0.025" units="cm"/>
    </inkml:brush>
  </inkml:definitions>
  <inkml:trace contextRef="#ctx0" brushRef="#br0">35 0 17168,'0'0'7010,"-2"13"-5622,-13 90 459,-2 128 0,16-229-1823,1 0 0,0 0-1,0 0 1,0 0 0,1 1 0,-1-1 0,0 0 0,1 0 0,-1 0 0,1 0 0,0 0 0,0 0 0,0 0-1,0 0 1,0 0 0,0 0 0,0 0 0,1-1 0,-1 1 0,1-1 0,-1 1 0,3 2 0,-1-3 4,0-1 1,-1 1 0,1 0-1,0-1 1,-1 1 0,1-1-1,0 0 1,0 0 0,-1 0-1,1 0 1,0-1 0,0 1-1,-1-1 1,1 1-1,0-1 1,-1 0 0,1 0-1,3-2 1,11-6 148,0 0 0,0-1-1,-1-1 1,29-24 0,58-64-3,-76 72-138,-14 14-451,43-47 1170,-36 26-2629,-12-1-4332,-10 32 366,-13 2-4020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0.875"/>
    </inkml:context>
    <inkml:brush xml:id="br0">
      <inkml:brushProperty name="width" value="0.025" units="cm"/>
      <inkml:brushProperty name="height" value="0.025" units="cm"/>
    </inkml:brush>
  </inkml:definitions>
  <inkml:trace contextRef="#ctx0" brushRef="#br0">10 1 17489,'0'0'4580,"-9"55"-2306,12-42-737,17-2-351,8-4-674,4-5-416,7-2-1665,3 0-1955,-5-4-3298,-8-7-3780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1.233"/>
    </inkml:context>
    <inkml:brush xml:id="br0">
      <inkml:brushProperty name="width" value="0.025" units="cm"/>
      <inkml:brushProperty name="height" value="0.025" units="cm"/>
    </inkml:brush>
  </inkml:definitions>
  <inkml:trace contextRef="#ctx0" brushRef="#br0">38 35 17553,'0'0'2599,"-5"11"-143,2-7-2056,-18 34 718,20-36-1028,-1 1-1,1-1 1,0 1-1,1-1 1,-1 1-1,0 0 1,1-1-1,-1 1 1,1 0 0,0-1-1,0 1 1,0 0-1,0 0 1,1 4-1,0-6-71,0 0 0,-1-1 0,1 1 1,0 0-1,0-1 0,0 1 0,0 0 0,0-1 0,0 1 0,0-1 0,0 1 0,1-1 0,-1 0 0,0 1 0,0-1 0,0 0 0,0 0 0,0 0 0,1 0 0,-1 0 0,0 0 0,0 0 0,0 0 0,0-1 0,0 1 0,2-1 0,31-9 163,-18 2-57,-1 0 0,0-1 0,0-1-1,16-15 1,-20 16-110,0 0-1,1 0 0,0 1 1,0 1-1,1 0 0,0 0 0,16-5 1,-29 12-19,1 0 0,0 0 0,-1 0 1,1 0-1,-1 0 0,1 0 0,0-1 1,-1 2-1,1-1 0,-1 0 0,1 0 1,-1 0-1,1 0 0,0 0 0,-1 0 1,1 1-1,-1-1 0,1 0 0,-1 0 0,1 1 1,-1-1-1,1 0 0,-1 1 0,1-1 1,-1 1-1,0-1 0,1 0 0,-1 1 1,0-1-1,1 1 0,-1-1 0,0 1 1,1 0-1,4 28 249,-11 38 530,5-58-696,0-3-46,0-1 0,0 1 0,1 0 0,0-1 0,0 1 0,2 8 0,-2-14-27,0 1-1,1 0 1,-1-1 0,0 1-1,0-1 1,1 1 0,-1 0-1,0-1 1,1 1 0,-1-1-1,1 1 1,-1-1 0,0 1-1,1-1 1,-1 1-1,1-1 1,0 0 0,-1 1-1,1-1 1,-1 0 0,1 1-1,-1-1 1,2 0 0,0 1 12,0-1 0,-1-1 0,1 1 1,0 0-1,0 0 0,-1-1 0,1 1 0,0-1 1,-1 1-1,1-1 0,-1 0 0,1 1 0,2-3 1,23-20 128,6-4-1671,-12 19-3348,-21 9 4711,1-1-1,-1 0 0,1 0 1,-1 1-1,0-1 0,1 0 0,-1 1 1,1-1-1,-1 0 0,0 1 1,1-1-1,-1 1 0,0-1 1,0 1-1,1-1 0,-1 0 1,0 1-1,0-1 0,0 1 1,0-1-1,0 1 0,1-1 1,-1 1-1,0-1 0,0 1 0,0-1 1,0 2-1,5 15-2526,6-11-1923,2-6-785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1.671"/>
    </inkml:context>
    <inkml:brush xml:id="br0">
      <inkml:brushProperty name="width" value="0.025" units="cm"/>
      <inkml:brushProperty name="height" value="0.025" units="cm"/>
    </inkml:brush>
  </inkml:definitions>
  <inkml:trace contextRef="#ctx0" brushRef="#br0">58 0 18962,'0'0'3998,"8"4"-2850,-1-2-853,1 1 0,-1 1 0,0-1 0,0 1 0,-1 1-1,12 8 1,-16-11-261,0 1-1,1-1 1,-2 0 0,1 1-1,0-1 1,0 1-1,-1 0 1,0-1 0,1 1-1,-1 0 1,0 0-1,0 0 1,-1 0 0,1 0-1,0 0 1,-1 0-1,0 0 1,0 0 0,0 0-1,0 0 1,0 0-1,-1 0 1,1 0 0,-3 5-1,1-2-1,0 1 0,-1-1 0,0 0 0,-1 0 0,1-1 0,-1 1 0,0-1 0,-1 1 0,-7 6-1,-53 43 1081,28-26 495,91-34-1009,-31-2-653,58-15-240,-30 2-3354,-35 10 169,-15 10 3141,-1-1 0,1 0 0,-1 1 0,1-1 0,-1 0 0,1 1 0,-1-1 0,0 0 0,1 1 0,-1-1 0,0 0 0,0 0 0,0 1 0,1-1 0,-1 0 0,0 0 0,0 0 0,0 1 0,0-1 0,0 0 0,-1 0 0,1 1 0,0-2 0,-5-10-6110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013"/>
    </inkml:context>
    <inkml:brush xml:id="br0">
      <inkml:brushProperty name="width" value="0.025" units="cm"/>
      <inkml:brushProperty name="height" value="0.025" units="cm"/>
    </inkml:brush>
  </inkml:definitions>
  <inkml:trace contextRef="#ctx0" brushRef="#br0">1 51 8232,'0'0'15406,"61"0"-15117,-9-10-706,1-8-2946,1-4-4420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357"/>
    </inkml:context>
    <inkml:brush xml:id="br0">
      <inkml:brushProperty name="width" value="0.025" units="cm"/>
      <inkml:brushProperty name="height" value="0.025" units="cm"/>
    </inkml:brush>
  </inkml:definitions>
  <inkml:trace contextRef="#ctx0" brushRef="#br0">93 1 12556,'0'0'10399,"-9"1"-9555,7 0-821,1-1 0,-1 0 1,0 0-1,0 1 1,0-1-1,0 1 1,0-1-1,0 1 1,0 0-1,0 0 1,1 0-1,-1 0 1,0 0-1,1 0 1,-1 1-1,1-1 1,-1 0-1,1 1 1,0-1-1,-1 1 1,1 0-1,0-1 1,0 1-1,0 0 1,0-1-1,1 1 1,-1 0-1,0 0 1,1 0-1,-1 0 1,1 0-1,0 0 1,-1 0-1,1 0 1,0 0-1,0 0 1,1 0-1,-1 0 1,1 2-1,-1-2-20,0 93 717,-3 0-1,-17 98 1,13-146 248,1 0 0,1 51 0,19-130 1493,2-71-2198,-13 69-215,3-1 0,0 0-1,3 1 1,22-60 0,-31 93-74,1-1 0,0 1 1,-1-1-1,1 1 0,0-1 0,0 1 0,0 0 1,0-1-1,0 1 0,0 0 0,0 0 0,1 0 1,-1 0-1,0 0 0,1 0 0,-1 0 0,1 0 1,-1 0-1,1 1 0,2-2 0,-3 2 5,-1 1 0,1-1 0,0 0 0,0 1-1,0-1 1,0 1 0,-1-1 0,1 1 0,0-1 0,-1 1 0,1-1 0,0 1-1,-1 0 1,1-1 0,0 1 0,-1 0 0,1-1 0,-1 1 0,0 0-1,1 0 1,-1 0 0,0 0 0,1-1 0,-1 1 0,0 0 0,0 0-1,0 0 1,1 0 0,-1 0 0,0 0 0,0-1 0,0 1 0,-1 0-1,1 0 1,0 0 0,-1 1 0,1 3-23,0 0-1,0 1 1,-1-1-1,0 0 1,0 0-1,0 0 1,-1 0-1,0 0 1,0-1-1,0 1 1,0 0-1,-1-1 1,0 1-1,1-1 1,-2 0-1,1 0 1,0 0-1,-1-1 1,0 1-1,-7 4 1,24-15-107,0-1-1,0 2 1,1 0 0,23-7-1,-4 5-3391,-1 4-4307,-20 3-355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731"/>
    </inkml:context>
    <inkml:brush xml:id="br0">
      <inkml:brushProperty name="width" value="0.025" units="cm"/>
      <inkml:brushProperty name="height" value="0.025" units="cm"/>
    </inkml:brush>
  </inkml:definitions>
  <inkml:trace contextRef="#ctx0" brushRef="#br0">0 14 12940,'0'0'18386,"54"21"-18354,-49-21-865,0-2-1505,3-10-3524,-1-8-9993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107"/>
    </inkml:context>
    <inkml:brush xml:id="br0">
      <inkml:brushProperty name="width" value="0.025" units="cm"/>
      <inkml:brushProperty name="height" value="0.025" units="cm"/>
    </inkml:brush>
  </inkml:definitions>
  <inkml:trace contextRef="#ctx0" brushRef="#br0">49 1 19571,'0'0'5327,"-2"9"-3869,-17 96 266,10-66-1443,2 0 0,-4 65 0,11-103-279,0 0-1,0-1 0,0 1 0,0 0 0,0 0 0,0 0 1,0 0-1,0 0 0,1 0 0,-1 0 0,0 0 0,0 0 1,1 0-1,-1 0 0,1 0 0,-1-1 0,0 1 0,1 0 1,0 0-1,-1 0 0,1-1 0,0 1 0,-1 0 0,1-1 1,0 1-1,-1 0 0,1-1 0,0 1 0,0-1 0,0 0 1,0 1-1,1-1 0,0 1 37,1-1 1,-1 0 0,1-1-1,0 1 1,-1 0-1,1-1 1,-1 1 0,1-1-1,-1 0 1,1 0-1,4-2 1,7-5 354,0 0 1,24-20-1,48-40 154,109-115 0,-193 181-588,5-7-892,-7 9 797,0 0 1,0 0-1,0 0 1,0-1-1,0 1 1,0 0-1,0 0 1,0 0-1,-1-1 1,1 1-1,0 0 1,0 0-1,0 0 0,0-1 1,0 1-1,0 0 1,0 0-1,0 0 1,0 0-1,-1 0 1,1-1-1,0 1 1,0 0-1,0 0 0,0 0 1,0 0-1,-1 0 1,1 0-1,0-1 1,0 1-1,0 0 1,-1 0-1,1 0 1,0 0-1,0 0 1,0 0-1,0 0 0,-1 0 1,1 0-1,0 0 1,0 0-1,0 0 1,-1 0-1,1 0 1,0 0-1,0 0 1,0 0-1,-1 0 1,1 1-1,-15-2-8598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447"/>
    </inkml:context>
    <inkml:brush xml:id="br0">
      <inkml:brushProperty name="width" value="0.025" units="cm"/>
      <inkml:brushProperty name="height" value="0.025" units="cm"/>
    </inkml:brush>
  </inkml:definitions>
  <inkml:trace contextRef="#ctx0" brushRef="#br0">4 0 0,'0'0'21300,"-4"55"-18705,22-46-481,9-3-769,8-5-672,6-1-545,6 0-1826,0 0-1857,-3-5-1154,-5-2-2081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777"/>
    </inkml:context>
    <inkml:brush xml:id="br0">
      <inkml:brushProperty name="width" value="0.025" units="cm"/>
      <inkml:brushProperty name="height" value="0.025" units="cm"/>
    </inkml:brush>
  </inkml:definitions>
  <inkml:trace contextRef="#ctx0" brushRef="#br0">22 26 7623,'0'0'20371,"-7"-5"-19698,5 7-670,1 1 0,-1-1 1,1 1-1,-1-1 0,1 1 0,0 0 0,0-1 0,0 1 0,0 0 1,1 0-1,-1 0 0,1 0 0,-1 0 0,1 0 0,0 0 0,1 3 1,1-5-43,0 0 0,0 0 1,1 0-1,-1-1 0,0 1 1,1-1-1,-1 1 1,1-1-1,-1 0 0,1 0 1,-1 0-1,0 0 0,1-1 1,-1 1-1,1-1 1,2 0-1,59-25-1868,-55 21 1503,0 1 1,1 0 0,0 0 0,0 1 0,0 0 0,0 0-1,1 1 1,11 0 0,-22 2 399,1 0 0,-1 1 0,1-1 0,-1 0 0,0 1 0,1-1 0,-1 1 0,1-1 0,-1 1 0,0-1 0,1 1 0,-1-1 0,0 1 0,1-1 0,-1 1 0,0-1 0,0 1 0,0-1 0,0 1 1,1-1-1,-1 1 0,0 0 0,0-1 0,0 1 0,0-1 0,0 1 0,0 0 0,0-1 0,-1 1 0,1-1 0,0 1 0,0-1 0,0 1 0,-1 0 0,1 0-10,-1 0 0,1 0-1,0-1 1,-1 1 0,1 0 0,0 0 0,0-1-1,0 1 1,0 0 0,0 0 0,0 0 0,0-1-1,0 1 1,0 0 0,0 0 0,0-1 0,0 1 0,1 0-1,-1 0 1,0-1 0,1 1 0,-1 0 0,0 0-1,1-1 1,-1 1 0,1-1 0,-1 1 0,1 0 0,-1-1-1,1 1 1,0-1 0,-1 1 0,1-1 0,0 1-1,-1-1 1,1 0 0,0 1 0,-1-1 0,1 0-1,1 1 1,3-2-464,0 0 1,0-1-1,0 1 0,0-1 0,0 0 0,0-1 1,0 1-1,0-1 0,-1 0 0,1 0 0,6-6 0,3-2-2110,16-9-3882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116"/>
    </inkml:context>
    <inkml:brush xml:id="br0">
      <inkml:brushProperty name="width" value="0.025" units="cm"/>
      <inkml:brushProperty name="height" value="0.025" units="cm"/>
    </inkml:brush>
  </inkml:definitions>
  <inkml:trace contextRef="#ctx0" brushRef="#br0">1 0 11050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121"/>
    </inkml:context>
    <inkml:brush xml:id="br0">
      <inkml:brushProperty name="width" value="0.025" units="cm"/>
      <inkml:brushProperty name="height" value="0.025" units="cm"/>
    </inkml:brush>
  </inkml:definitions>
  <inkml:trace contextRef="#ctx0" brushRef="#br0">203 1 14286,'-9'0'5599,"-21"5"-1406,-52 14 0,6 10-1854,76-29-2352,0 0 1,-1 0-1,1 0 0,0 0 0,0 0 0,0 0 1,-1 0-1,1 0 0,0 0 0,0 0 0,0 0 0,-1 1 1,1-1-1,0 0 0,0 0 0,0 0 0,-1 0 0,1 0 1,0 0-1,0 0 0,0 1 0,0-1 0,-1 0 0,1 0 1,0 0-1,0 0 0,0 0 0,0 1 0,0-1 0,0 0 1,-1 0-1,1 0 0,0 1 0,0-1 0,0 0 1,0 0-1,0 0 0,0 1 0,0-1 0,0 0 0,0 0 1,0 1-1,0-1 0,0 0 0,0 0 0,0 0 0,0 1 1,0-1-1,0 0 0,1 0 0,-1 0 0,0 1 0,0-1 1,0 0-1,0 0 0,0 0 0,1 1 0,17 3-421,35-3 153,-48-1 272,132 0-872,-136 0 888,-1 0 0,1 0-1,0 0 1,0 0-1,-1 0 1,1 0 0,0 0-1,-1 1 1,1-1-1,0 0 1,-1 0-1,1 0 1,0 1 0,-1-1-1,1 0 1,-1 1-1,1-1 1,0 1 0,-1-1-1,1 0 1,-1 1-1,1-1 1,-1 1-1,0 0 1,1-1 0,-1 1-1,1-1 1,-1 1-1,0 0 1,0-1 0,1 1-1,-1-1 1,0 1-1,0 0 1,0 0-1,0-1 1,1 1 0,-1 0-1,0-1 1,0 1-1,-1 0 1,1-1 0,0 1-1,0 0 1,0-1-1,0 1 1,0 0 0,-1-1-1,1 1 1,0 0-1,-1-1 1,1 1-1,0-1 1,-1 1 0,1 0-1,-1-1 1,1 1-1,-1-1 1,1 0 0,-1 1-1,0 0 1,-32 32 1522,14-21-608,-39 24 624,55-34-1571,0-1-1,0 1 1,0-1 0,-1 0-1,1 0 1,-1 0 0,1 0 0,-1 0-1,1-1 1,-1 1 0,1-1-1,-1 0 1,1 0 0,-7-2 0,9 0-545,1 0 0,0 0 0,-1 0 0,1 1 0,0-1 0,0 0 1,0 0-1,1 0 0,-1 0 0,0 0 0,1 0 0,0 0 0,-1 0 1,2-1-1,24-30-8006,-21 29 7144,17-17-5346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462"/>
    </inkml:context>
    <inkml:brush xml:id="br0">
      <inkml:brushProperty name="width" value="0.025" units="cm"/>
      <inkml:brushProperty name="height" value="0.025" units="cm"/>
    </inkml:brush>
  </inkml:definitions>
  <inkml:trace contextRef="#ctx0" brushRef="#br0">67 59 3651,'0'0'7960,"5"-10"-2712,13-29-1538,-13 29-566,-8 16-113,-3 10-2710,4-13 85,-9 27 47,2 0 1,0 0-1,2 1 0,2 0 0,0 0 0,2 1 1,2-1-1,2 34 0,0-55-410,0 0 1,1-1-1,0 1 0,4 11 1,-5-18-26,0 1 1,1-1-1,-1 0 1,1 0-1,-1 0 1,1 0-1,0 0 1,0 0-1,1 0 1,-1-1-1,0 1 0,1-1 1,0 0-1,-1 1 1,4 1-1,-5-4-16,-1 0 1,1-1-1,-1 1 0,1 0 0,-1 0 0,0 0 0,1-1 0,-1 1 0,1 0 0,-1 0 0,0-1 1,1 1-1,-1 0 0,0-1 0,1 1 0,-1 0 0,0-1 0,0 1 0,1-1 0,-1 1 0,0 0 1,0-1-1,0 1 0,0-1 0,1 1 0,-1-1 0,0 1 0,0 0 0,0-1 0,0 1 0,0-1 1,0 1-1,0-1 0,0 1 0,0-1 0,0 1 0,-1-1 0,1 1 0,1-29-343,-2 24 259,1-4 21,-1-1 0,-1 1 0,1 0 0,-2 0 0,1 0 0,-1 1 0,-7-15 0,8 18 56,-1 0-1,1 0 1,-1 0 0,0 0 0,-1 1 0,1-1 0,-1 1-1,0 0 1,0 0 0,0 0 0,-1 1 0,1-1-1,-10-4 1,5 6 67,12 8-130,14 7-273,-8-9-537,0-1 0,0 0-1,0 0 1,1-1 0,15 2 0,25-2-6825,-14-2-2227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807"/>
    </inkml:context>
    <inkml:brush xml:id="br0">
      <inkml:brushProperty name="width" value="0.025" units="cm"/>
      <inkml:brushProperty name="height" value="0.025" units="cm"/>
    </inkml:brush>
  </inkml:definitions>
  <inkml:trace contextRef="#ctx0" brushRef="#br0">102 1 16976,'0'0'3550,"-9"3"-432,4-1-2878,-47 23 3167,50-23-3250,-1 0-1,0 0 0,1 0 0,-1 0 0,1 0 0,0 1 0,0-1 0,0 1 1,0 0-1,0-1 0,0 1 0,1 0 0,-1 0 0,1 0 0,0 0 1,0 0-1,0 0 0,0 5 0,1-7-164,0 0 1,1 0-1,-1 0 1,0 1-1,1-1 1,-1 0-1,1 0 0,0 0 1,-1 0-1,1 0 1,0 0-1,0 0 1,0 0-1,-1 0 0,1-1 1,0 1-1,0 0 1,0-1-1,0 1 1,0 0-1,1-1 0,-1 1 1,0-1-1,0 1 1,0-1-1,0 0 1,0 0-1,1 1 0,-1-1 1,0 0-1,0 0 1,1 0-1,-1 0 1,0 0-1,2-1 1,50-1-411,-53 2 414,61-18-688,-52 14 839,-1 1-1,1 0 0,0 0 0,0 1 0,0 1 0,12-2 0,-20 4-72,0 0 0,-1 0 0,1 0 0,0 0 0,0 0 0,-1 0 0,1 0 0,0 0-1,-1 0 1,1 1 0,-1-1 0,1 0 0,-1 0 0,0 0 0,0 1 0,1-1 0,-1 3 0,0-2 22,0 1 1,1-1-1,-1 1 0,1-1 1,0 1-1,-1-1 0,1 0 0,1 1 1,-1-1-1,0 0 0,0 0 1,1 0-1,-1 0 0,1 0 1,3 3-1,4-3-97,1 0 1,-1-1-1,1 0 0,-1-1 0,1 0 1,0 0-1,-1-1 0,1 0 0,-1-1 1,1 0-1,14-6 0,7 1-70,-14 4-102,-4-1 44,0 1 0,1 1 0,-1 0-1,1 1 1,-1 0 0,1 1 0,25 3-1,-38-2 148,0-1 0,-1 1-1,1-1 1,0 1 0,0 0-1,-1-1 1,1 1 0,0 0-1,-1-1 1,1 1 0,-1 0-1,1 0 1,-1 0 0,1 0-1,-1 0 1,0-1 0,1 1-1,-1 0 1,0 0 0,0 0-1,0 0 1,0 0 0,0 0-1,0 0 1,0 0 0,0 0-1,0 0 1,0 0 0,0 0-1,-1 1 1,-8 37 221,6-26-1303,10-27-24790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5.401"/>
    </inkml:context>
    <inkml:brush xml:id="br0">
      <inkml:brushProperty name="width" value="0.025" units="cm"/>
      <inkml:brushProperty name="height" value="0.025" units="cm"/>
    </inkml:brush>
  </inkml:definitions>
  <inkml:trace contextRef="#ctx0" brushRef="#br0">129 0 18065,'0'0'5637,"2"9"-3448,0 11-1356,-1 0 1,0 0-1,-2 0 0,0 1 1,-8 37-1,3-17-564,5-33-241,0-1-1,1 1 1,-1-1-1,1 1 1,1-1-1,0 1 1,0-1-1,2 11 1,-2-16-76,0 0-1,0 0 1,0-1 0,0 1 0,0 0-1,1 0 1,-1-1 0,1 1 0,-1-1-1,1 1 1,-1-1 0,1 1 0,0-1-1,-1 0 1,1 0 0,0 0-1,0 0 1,0 0 0,0 0 0,0-1-1,0 1 1,0-1 0,0 1 0,1-1-1,-1 0 1,0 0 0,0 0-1,0 0 1,0 0 0,0 0 0,0-1-1,1 1 1,2-2 0,-4 2-69,0 0 1,0 0-1,0 0 0,0 0 1,0 0-1,0 0 1,0-1-1,0 1 0,0-1 1,0 1-1,0 0 1,0-1-1,0 0 1,0 1-1,-1-1 0,1 1 1,0-1-1,0 0 1,-1 0-1,1 1 0,0-1 1,-1 0-1,1 0 1,-1 0-1,1 0 0,-1 0 1,1 0-1,-1 0 1,0 0-1,1 0 0,-1 0 1,0 0-1,0 0 1,0 0-1,0 0 1,0 0-1,0 0 0,0 0 1,0 0-1,0 0 1,0 0-1,0 0 0,-1 0 1,1 0-1,-1 0 1,1 0-1,0 0 0,-1 0 1,0 0-1,0 0 1,-1-4-322,-1 0 0,0 1 0,0-1 0,-1 1 0,1 0 1,-1 0-1,0 0 0,-6-4 0,-80-43-321,14 10 5890,76 37-2112,9 2-1884,18-2-1116,-17 3 469,12-3-444,25-2 434,47-14 1,-79 16-1795,-1-1 0,1-1 0,-1 0 0,14-8 0,1-7-8565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5.897"/>
    </inkml:context>
    <inkml:brush xml:id="br0">
      <inkml:brushProperty name="width" value="0.025" units="cm"/>
      <inkml:brushProperty name="height" value="0.025" units="cm"/>
    </inkml:brush>
  </inkml:definitions>
  <inkml:trace contextRef="#ctx0" brushRef="#br0">33 0 18610,'0'0'8071,"-17"49"-7815,12-9 193,-1 6 288,1 4-417,5-2-224,0-6-64,0-6-769,11-6-1409,-6-10-1281,-3-12-1249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6.228"/>
    </inkml:context>
    <inkml:brush xml:id="br0">
      <inkml:brushProperty name="width" value="0.025" units="cm"/>
      <inkml:brushProperty name="height" value="0.025" units="cm"/>
    </inkml:brush>
  </inkml:definitions>
  <inkml:trace contextRef="#ctx0" brushRef="#br0">0 379 14382,'0'0'10586,"10"-11"-9455,11-13-484,-1-1 0,-2-1 0,0-1 0,26-54 0,-36 59-362,0-1 0,-1 0 0,-1-1-1,-1 0 1,3-45 0,-4 94-427,1 0 1,1-1-1,1 1 0,1-1 1,21 42-1,-21-52-2089,1 1 0,1-2-1,10 14 1,-10-15-5808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7.012"/>
    </inkml:context>
    <inkml:brush xml:id="br0">
      <inkml:brushProperty name="width" value="0.025" units="cm"/>
      <inkml:brushProperty name="height" value="0.025" units="cm"/>
    </inkml:brush>
  </inkml:definitions>
  <inkml:trace contextRef="#ctx0" brushRef="#br0">459 1 19282,'0'0'1436,"-5"9"134,-201 347 2862,-19 34-6067,223-386 850,-9 15-1440,1-14-6285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7.403"/>
    </inkml:context>
    <inkml:brush xml:id="br0">
      <inkml:brushProperty name="width" value="0.025" units="cm"/>
      <inkml:brushProperty name="height" value="0.025" units="cm"/>
    </inkml:brush>
  </inkml:definitions>
  <inkml:trace contextRef="#ctx0" brushRef="#br0">260 90 7623,'0'-9'2055,"1"-48"2147,-1 33 6224,-1 49-9987,-1 0 1,-2 0 0,-1 0-1,-12 38 1,-42 100 619,45-126-862,-85 189 1181,47-111-856,45-82-453,58-79-399,3 2 0,1 3 0,2 1 0,2 4-1,1 2 1,89-35 0,-90 44-3482,-11 4-2305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0.665"/>
    </inkml:context>
    <inkml:brush xml:id="br0">
      <inkml:brushProperty name="width" value="0.025" units="cm"/>
      <inkml:brushProperty name="height" value="0.025" units="cm"/>
    </inkml:brush>
  </inkml:definitions>
  <inkml:trace contextRef="#ctx0" brushRef="#br0">90 165 22197,'0'0'-1185,"-79"-56"993,68 26 64,30 3-1762,31 2-1698,4-2-415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028"/>
    </inkml:context>
    <inkml:brush xml:id="br0">
      <inkml:brushProperty name="width" value="0.025" units="cm"/>
      <inkml:brushProperty name="height" value="0.025" units="cm"/>
    </inkml:brush>
  </inkml:definitions>
  <inkml:trace contextRef="#ctx0" brushRef="#br0">0 597 19603,'0'0'1617,"10"-12"-576,82-101-254,-13 11 217,6 4 1,113-104 0,-193 198-1006,61-45-67,-63 46 59,0 1 0,0 0 1,1 1-1,-1-1 1,1 1-1,-1-1 0,1 1 1,0 0-1,-1 1 1,1-1-1,0 0 0,0 1 1,-1 0-1,1 0 1,0 0-1,0 1 0,6 1 1,-8-2-3,0 1 0,-1 0 0,1 0-1,-1 0 1,0 0 0,1 0 0,-1 0 0,0 0 0,1 0 0,-1 0 0,0 1 0,0-1 0,0 0 0,0 1-1,0-1 1,-1 1 0,1-1 0,0 1 0,-1 0 0,1 1 0,5 38-83,-6-36 90,1 29 44,-2 1 1,-1-1-1,-2 1 1,-8 33-1,-42 134 223,36-139-66,14-51-13,1-1 1,0 1 0,1 0 0,-1 15-1,3-26-197,0-1 0,0 1 0,0 0 0,0 0 0,1-1 0,-1 1 0,0 0 0,0-1 0,0 1 0,1 0-1,-1-1 1,0 1 0,1-1 0,-1 1 0,0 0 0,1-1 0,-1 1 0,1-1 0,-1 1 0,1-1 0,-1 1 0,1-1 0,-1 1-1,1-1 1,-1 0 0,1 1 0,0-1 0,-1 0 0,1 0 0,0 1 0,-1-1 0,1 0 0,0 0 0,-1 0 0,1 0 0,0 0-1,-1 0 1,1 0 0,0 0 0,0 0 0,-1 0 0,1 0 0,0 0 0,-1 0 0,1-1 0,0 1 0,0-1 0,34-16-2328,2-19-3472,3-16-4330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445"/>
    </inkml:context>
    <inkml:brush xml:id="br0">
      <inkml:brushProperty name="width" value="0.025" units="cm"/>
      <inkml:brushProperty name="height" value="0.025" units="cm"/>
    </inkml:brush>
  </inkml:definitions>
  <inkml:trace contextRef="#ctx0" brushRef="#br0">264 130 17457,'0'0'7591,"-15"74"-6726,12-31-97,3 2-415,-1 0-257,1-4-64,0-4 32,0-8-64,0-5-1025,3-9-513,-2-11-800</inkml:trace>
  <inkml:trace contextRef="#ctx0" brushRef="#br0" timeOffset="1">0 86 15631,'0'0'13068,"54"-45"-12427,-11 41 31,9-1 33,6 1-449,-1-3-192,1 0-192,-6 2-1313,-6-1-1890,-13 4-1954,-12 2-4228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401"/>
    </inkml:context>
    <inkml:brush xml:id="br0">
      <inkml:brushProperty name="width" value="0.025" units="cm"/>
      <inkml:brushProperty name="height" value="0.025" units="cm"/>
    </inkml:brush>
  </inkml:definitions>
  <inkml:trace contextRef="#ctx0" brushRef="#br0">63 1 24727,'0'0'6278,"11"42"-17680,-5-29 4099</inkml:trace>
  <inkml:trace contextRef="#ctx0" brushRef="#br0" timeOffset="1">30 251 17104,'0'0'3299,"-23"54"-993,16-34-1120,7-4-866,0-8-160,0-2-96,10-6-64,4-1-1185,3-18-1954,-4-8-2979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748"/>
    </inkml:context>
    <inkml:brush xml:id="br0">
      <inkml:brushProperty name="width" value="0.025" units="cm"/>
      <inkml:brushProperty name="height" value="0.025" units="cm"/>
    </inkml:brush>
  </inkml:definitions>
  <inkml:trace contextRef="#ctx0" brushRef="#br0">1 333 21428,'0'0'8003,"13"-10"-7806,40-35-535,71-80 1,24-21-1246,-148 145 1580,0 1 0,0 0 0,0 0 0,0-1 0,0 1 0,1 0 0,-1-1 0,0 1 0,0 0 0,0 0 0,1-1 0,-1 1 0,0 0 0,0 0 0,1-1 0,-1 1 0,0 0 0,0 0 1,1 0-1,-1 0 0,0 0 0,1-1 0,-1 1 0,0 0 0,1 0 0,-1 0 0,0 0 0,1 0 0,-1 0 0,0 0 0,1 0 0,-1 0 0,0 0 0,1 0 0,-1 0 0,0 0 0,0 0 0,1 0 0,-1 1 0,0-1 0,1 0 0,-1 0 0,0 0 0,1 0 0,-1 1 0,0-1 0,0 0 0,1 0 1,-1 1-1,0-1 0,0 0 0,0 0 0,1 1 0,-1-1 0,0 1 0,-2 26 126,-16 35 507,14-50-561,-30 101 874,30-99-879,2 0 1,0 0-1,0 0 1,2 0-1,-1 0 0,3 18 1,-2-31-165,1 0 1,-1 0 0,0 1-1,0-1 1,1 0-1,-1 0 1,1 0-1,-1 0 1,0 0 0,1 0-1,0-1 1,-1 1-1,1 0 1,0 0-1,-1 0 1,1 0 0,0-1-1,0 1 1,0 0-1,0-1 1,1 2 0,16-3-8151,-4-8-4743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4.121"/>
    </inkml:context>
    <inkml:brush xml:id="br0">
      <inkml:brushProperty name="width" value="0.025" units="cm"/>
      <inkml:brushProperty name="height" value="0.025" units="cm"/>
    </inkml:brush>
  </inkml:definitions>
  <inkml:trace contextRef="#ctx0" brushRef="#br0">780 1570 17969,'0'0'491,"-10"12"-331,-27 41-53,35-51-106,1-1 0,0 1 0,0 0 0,0-1 0,0 1 0,0 0 0,1 0 0,-1 0 0,1 0 0,-1 0 0,1 0 0,-1 0 0,1 0 0,0 0 0,0 0 0,0 0 0,0 0 0,1-1 0,-1 1 0,1 4 0,0-5-6,0 1 0,0-1-1,0 0 1,1 1 0,-1-1 0,0 0 0,1 0-1,-1 0 1,1 0 0,-1 0 0,1 0 0,-1 0-1,1-1 1,-1 1 0,1-1 0,0 1 0,-1-1-1,4 1 1,8 1-1,1-1 0,0-1-1,-1 0 1,22-3 0,-26 2 78,78-12 634,-1-3 1,99-33-1,-66 16-583,855-169-524,-923 194 408,34-6 8,112-31 1,-174 39-1,0-2 1,-1-1-1,1-1 1,-2-1-1,0 0 1,0-2-1,-1-1 1,0 0-1,28-28 1,-38 31-3,-1-2 0,0 1 0,-1-1 0,0 0 0,-1 0 0,0-1 0,-1 0 0,-1-1 0,0 1 0,-1-1 0,-1 0 0,3-18 0,-1-22 61,-2-1 0,-4-56 0,0 36-49,8-108-26,-2 95 4,-6-101 0,0 185 79,0-1 0,0 1 1,0-1-1,0 1 0,-1-1 0,0 1 0,0 0 0,-1 0 0,1 0 0,-1 0 0,0 0 0,0 1 0,-1-1 0,1 1 0,-1 0 0,0 0 0,0 0 0,-1 1 1,1-1-1,-1 1 0,1 0 0,-1 0 0,0 1 0,0-1 0,-1 1 0,1 0 0,0 1 0,-1-1 0,-5 0 0,-18-3 132,-1 1-1,0 1 1,0 2-1,-39 3 0,26-1-400,-188 10 298,-14 1-3,-209-35 175,65 1 181,368 21-465,-201-3 55,-230-35 0,428 36-79,-31-7 62,-1 3 0,0 3 0,-79 2 0,120 3-135,0 1-1,-1 0 1,1 1-1,0 1 1,0 0-1,1 1 1,-1 0-1,1 2 1,1-1-1,-1 2 1,1 0-1,0 0 1,0 1-1,1 1 1,1 0 0,0 1-1,-13 14 1,19-18 18,0 1 1,0-1 0,1 1 0,0-1 0,1 1 0,-1 0 0,1 1-1,1-1 1,0 0 0,0 1 0,1 0 0,0-1 0,0 1 0,1 0-1,0-1 1,0 1 0,3 12 0,4 11-20,1 0 0,1-1-1,19 42 1,9 29-492,-27-58 411,-2-1 0,-2 1 0,2 80 0,-19 134 911,3-160-64,9 151 0,1-228-657,1 1 1,1 0-1,1-1 1,1 0-1,1 0 0,1-1 1,14 28-1,-17-40-203,0 1-1,1-2 1,-1 1 0,1 0 0,1-1-1,0 0 1,0-1 0,12 9-1,-14-11-169,0-1-1,1 0 0,-1-1 1,1 1-1,0-1 1,0 0-1,0-1 0,0 1 1,0-1-1,0 0 1,0-1-1,0 1 0,0-1 1,9-1-1,21-6-4253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42.683"/>
    </inkml:context>
    <inkml:brush xml:id="br0">
      <inkml:brushProperty name="width" value="0.025" units="cm"/>
      <inkml:brushProperty name="height" value="0.025" units="cm"/>
    </inkml:brush>
  </inkml:definitions>
  <inkml:trace contextRef="#ctx0" brushRef="#br0">8954 788 11179,'-15'-7'2760,"-263"-134"1078,190 100-5792,-1 3-1,-188-50 1,-202-13-3210,180 42 7665,-441-83 585,-12 69-1378,-72 69-1975,-496-27 2675,406-28-215,656 55-2144,-396 45-1,160 37-41,346-46 23,-196 70 0,260-71-13,1 4 0,2 4 0,-120 77 0,149-80-11,2 2 0,1 2 0,2 3 0,2 1 0,-75 97 0,99-111 0,0 1 0,2 0 0,1 2 0,2 0 0,1 1 1,1 1-1,3 0 0,-14 62 0,22-74-16,0 1 0,1 0 0,1 0 0,2-1-1,0 1 1,1 0 0,2 0 0,0-1 0,2 0 0,0 0 0,2 0 0,0-1 0,2 0 0,18 32 0,0-11-30,3-2 0,1 0 0,2-3 0,1 0 0,3-3 0,0-1 0,45 30 0,21 6-299,195 99 0,-119-83 155,4-8 0,216 61 0,-155-73 214,312 44-1,-141-62 273,810-11 1,-675-67-357,-2-23 1,605-139 0,248-183-1025,-1044 247 1104,615-313 1,-687 277-104,-225 124-84,-2-3-1,78-72 1,-121 99 124,0 0-1,-2 0 1,0-1-1,0-1 1,-2 0 0,0-1-1,-1-1 1,10-24 0,-18 35 51,0-1 1,0 1-1,-1 0 1,0-1-1,-1 1 1,0-1 0,0 0-1,-1 1 1,-1-1-1,1 0 1,-1 1-1,-1-1 1,0 1-1,0-1 1,-1 1 0,0 0-1,-1 0 1,0 0-1,0 0 1,-1 1-1,-6-9 1,-3-1 73,0 2-1,-2-1 1,0 2-1,0 0 1,-1 1-1,-1 1 1,0 0 0,-23-11-1,-17-5 208,-97-36-1,11 17 73,-1 7-1,-165-25 0,-306-13 46,-79 44-2016,233 33-4709,172 4-3376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0.192"/>
    </inkml:context>
    <inkml:brush xml:id="br0">
      <inkml:brushProperty name="width" value="0.025" units="cm"/>
      <inkml:brushProperty name="height" value="0.025" units="cm"/>
    </inkml:brush>
  </inkml:definitions>
  <inkml:trace contextRef="#ctx0" brushRef="#br0">1 97 12908,'0'0'6118,"12"-2"-5008,102-11 325,0 6 1,123 8-1,-94 0-1256,1161-28 136,-450-16 1991,-1 36-1057,-372 52-338,-11 39-205,-531-94-3937,-97-14-7604,111 18 5619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0.920"/>
    </inkml:context>
    <inkml:brush xml:id="br0">
      <inkml:brushProperty name="width" value="0.025" units="cm"/>
      <inkml:brushProperty name="height" value="0.025" units="cm"/>
    </inkml:brush>
  </inkml:definitions>
  <inkml:trace contextRef="#ctx0" brushRef="#br0">1 107 17457,'0'0'1783,"18"5"-1479,32 5 100,1-2 0,88 2 0,129-11 73,-176-1-490,1822-58 4314,341-3-1662,-2148 64-2617,35 0-459,-47-6-2613,-15-6-4156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43.665"/>
    </inkml:context>
    <inkml:brush xml:id="br0">
      <inkml:brushProperty name="width" value="0.025" units="cm"/>
      <inkml:brushProperty name="height" value="0.025" units="cm"/>
    </inkml:brush>
  </inkml:definitions>
  <inkml:trace contextRef="#ctx0" brushRef="#br0">2822 37 11018,'-1032'-36'4784,"937"41"-4615,0 4 0,0 5 0,1 3 1,-174 58-1,144-30-642,3 6 0,1 5-1,-111 72 1,160-84 135,1 3 0,-94 84 0,139-108 454,1 0-1,1 2 1,2 0 0,0 1 0,2 2 0,1 0 0,1 1 0,1 0 0,-14 40-1,24-50-96,0 1-1,1 0 1,1 1-1,1-1 1,1 1-1,1-1 1,1 1-1,0 0 1,2-1-1,0 1 1,1-1-1,2 0 1,0 0-1,1 0 1,0 0-1,2-1 1,1 0-1,0-1 1,1 0-1,1 0 1,0-1-1,2 0 1,0-1-1,0-1 1,2 0-1,0-1 1,29 22-1,-3-9-6,1-1 0,1-2 0,1-3 0,1-1 0,1-2 0,1-2 0,0-2 0,66 11 0,41-1 180,204 5-1,1182-29-1153,-660-14-328,-594 17 1315,604-27 969,-791 13-354,141-35 0,-203 36-405,1-1 0,-2-2 0,1-2 1,-2-1-1,0-2 0,55-38 0,-79 48-173,0-1 1,-1-1-1,0 0 1,0 0 0,-1-1-1,0 0 1,-1 0-1,-1-1 1,1 0 0,-2-1-1,0 1 1,0-1-1,-2 0 1,1-1 0,-2 1-1,1-1 1,0-14-1,-3 10-69,0-1 0,-1 1-1,-1-1 1,-1 1-1,-1 0 1,0 0 0,-1 0-1,-1 0 1,-1 1-1,-1-1 1,0 2-1,-15-27 1,-2 6-203,-1 1 0,-2 1 0,-2 2 0,-1 0 0,-1 2 0,-1 2 0,-2 1 0,-1 1 0,-1 2 0,-65-34 0,16 17 110,-2 4-1,-2 3 1,-177-43-1,94 42 356,-1 7 1,-243-9-1,-357 53-807,429 20-1376,-3 13-1835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7:32.890"/>
    </inkml:context>
    <inkml:brush xml:id="br0">
      <inkml:brushProperty name="width" value="0.025" units="cm"/>
      <inkml:brushProperty name="height" value="0.025" units="cm"/>
    </inkml:brush>
  </inkml:definitions>
  <inkml:trace contextRef="#ctx0" brushRef="#br0">1391 78 5317,'-17'-7'2333,"-20"-7"-1395,-1 1 1,0 2-1,-1 2 1,-41-5-1,-56 4 1254,-208 12-1,305 1-1943,0 0 0,1 3 0,0 1 0,-73 25 0,89-24-246,1 1 0,0 2 0,0 0 0,1 1 0,1 1 0,0 0 0,0 2 0,2 0 0,-24 27 0,19-17 63,1 1-1,1 1 1,1 1-1,2 1 1,1 0-1,1 1 1,-13 37 0,24-55-57,1-1 1,0 0 0,0 1-1,1 0 1,0-1 0,1 1 0,1 0-1,0 0 1,1 0 0,0 0 0,0-1-1,1 1 1,1 0 0,0-1-1,1 0 1,0 1 0,0-2 0,1 1-1,1 0 1,0-1 0,0 0 0,1 0-1,12 12 1,-1-4 32,2-1-1,0 0 1,1-2-1,0 0 1,1-2-1,1 0 1,0-2-1,1 0 1,44 12-1,-3-5 142,1-3 0,106 10-1,-76-17-26,1-4 0,0-5 0,0-4 0,0-4-1,-1-4 1,131-35 0,-92 12 73,-1-6 0,189-87-1,-314 125-197,0-1 1,0 0-1,0-1 0,0 0 0,-1 0 0,0-1 1,0 0-1,-1 0 0,0-1 0,0 0 0,0 0 0,5-12 1,-8 14 43,-1-1 1,-1 0 0,0 0 0,0 0 0,0 0 0,-1-1 0,0 1 0,0 0 0,-1-1-1,0 1 1,0 0 0,0-1 0,-1 1 0,0 0 0,-1-1 0,0 1 0,0 0-1,-4-8 1,-2-3 2,-1 2 0,0-1 0,-2 1 0,1 1 0,-2 0 0,0 0 0,-1 1 0,0 1 0,-1 0 0,-1 1 0,0 0 0,-18-10 0,-10-4-13,-1 2-1,-1 1 0,-64-21 1,47 24 44,0 2-1,0 3 1,-82-8 0,-24 9-1207,-3 12-4538,117 2-705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44.359"/>
    </inkml:context>
    <inkml:brush xml:id="br0">
      <inkml:brushProperty name="width" value="0.025" units="cm"/>
      <inkml:brushProperty name="height" value="0.025" units="cm"/>
    </inkml:brush>
  </inkml:definitions>
  <inkml:trace contextRef="#ctx0" brushRef="#br0">0 1 8584,'0'0'4308,"11"0"-3555,23 0-278,252 9 4746,171 14-3299,114-38 90,-96-2-1739,-28 33 178,0 1-331,-77-20-179,457 9 1826,82 15-1623,-354-12-96,-191 4 373,212 2-313,197-27 305,-264 1 482,144-8-789,384 0 23,-620 46-119,12 1 1,183-15 47,345 3 55,-320-32-113,3-1 0,191-1 32,-714 11-1664,95-2-8486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033"/>
    </inkml:context>
    <inkml:brush xml:id="br0">
      <inkml:brushProperty name="width" value="0.025" units="cm"/>
      <inkml:brushProperty name="height" value="0.025" units="cm"/>
    </inkml:brush>
  </inkml:definitions>
  <inkml:trace contextRef="#ctx0" brushRef="#br0">417 52 10762,'0'0'10052,"-7"-8"-8407,5 4-1488,-1 1 1,0 0 0,0 0-1,0 0 1,0 0 0,0 0 0,-1 0-1,1 1 1,-1 0 0,0 0 0,1 0-1,-1 0 1,0 0 0,0 1-1,-1 0 1,1-1 0,0 2 0,0-1-1,0 0 1,-1 1 0,-5 0 0,-1 0-50,-1 1 0,1 0 0,0 0 0,-1 2 0,1-1 0,0 1 0,0 1 0,0 0 0,1 0 0,0 1 0,-1 1 0,2 0 0,-1 0 0,1 0 0,0 2 0,0-1 0,1 1 0,0 0 0,0 1 0,-7 10 0,1-2-18,1 1 0,0 1 0,1 0-1,-17 41 1,24-49-68,0 0 1,2 1-1,-1 0 0,2 0 1,-1 0-1,2 0 0,0 0 0,0 0 1,1 0-1,2 22 0,-1-29-12,0-1 0,0 0-1,1 1 1,-1-1-1,1 0 1,0 0 0,0 0-1,1 0 1,-1-1 0,1 1-1,-1-1 1,1 1-1,0-1 1,1 0 0,-1 0-1,0 0 1,1 0-1,0-1 1,6 4 0,-3-3-9,0 0 1,0-1-1,0 1 1,0-2-1,0 1 1,1-1-1,-1 0 1,0 0 0,1-1-1,-1 0 1,11-1-1,-10 0 60,-1 0 0,0-1 0,1 0 0,-1 0 0,0 0 0,0-1 0,-1 0 0,1-1-1,0 1 1,-1-1 0,9-7 0,-12 8 56,0 0-1,1 0 1,-1-1-1,-1 1 1,1-1-1,0 0 1,-1 1-1,0-1 1,0 0 0,0 0-1,0-1 1,-1 1-1,1 0 1,-1-1-1,0 1 1,-1-1-1,1 1 1,-1-1-1,0-6 1,0 8-99,-1 0 1,1 0 0,-1 0-1,0 0 1,0 1 0,0-1-1,0 0 1,0 0-1,-1 1 1,1-1 0,-1 1-1,0-1 1,0 1 0,0 0-1,0 0 1,0-1-1,0 2 1,0-1 0,-1 0-1,1 0 1,-1 1 0,0-1-1,1 1 1,-6-2 0,3 1-9,0 0 1,0 1-1,-1-1 1,1 1-1,0 1 1,-1-1 0,1 1-1,-1 0 1,1 0-1,-1 0 1,1 1-1,-10 2 1,13-3-11,1 1 0,0-1 0,-1 1 0,1-1 0,-1 1 0,1 0 0,0 0 0,-1 0 0,1 0 0,0 0 0,0 0 0,0 0 0,0 0 0,0 1 0,0-1 0,0 0 0,0 1 0,0-1 0,0 0 0,1 1 0,-1-1 0,1 1 0,-1 2 0,1-3 0,0 0 0,0 0 0,0 0 0,0 0 0,0 0 0,0-1 0,0 1 0,0 0 0,1 0 0,-1 0 0,0 0 0,1 0 0,-1 0 0,1-1 0,-1 1 0,1 0 0,-1 0 0,1-1 0,-1 1 0,1 0 0,0-1 0,-1 1 0,1-1 0,0 1 0,0-1 0,-1 1 0,1-1 0,0 1 0,0-1 0,0 0 0,0 1 0,-1-1 0,1 0 0,0 0 0,0 0 0,0 1 0,0-1 0,0 0 0,0 0 0,1-1 0,16 1 0,-1-2 0,1 0 0,-1-1 0,1-1 0,-1 0 0,0-2 0,26-11 0,42-12 0,-84 29 0,0-1 0,0 1 0,0 0 0,0-1 0,0 1 0,0 0 0,0 0 0,0 0 0,0 0 0,0 0 0,0 0 0,0 0 0,0 0 0,0 0 0,0 0 0,0 0 0,0 1 0,0-1 0,0 0 0,0 1 0,0-1 0,-1 1 0,1-1 0,0 1 0,0-1 0,0 1 0,0 0 0,-1-1 0,2 2 0,-1 0 0,-1 0 0,1 0 0,-1 0 0,0 0 0,1 0 0,-1 0 0,0 0 0,0 0 0,0 0 0,0 0 0,-1 0 0,1 0 0,0 0 0,-2 2 0,-3 13 0,-2 1 0,-14 26 0,17-34 0,-8 12 22,6-11-83,0 0 0,1 0 0,1 1 0,0-1 0,0 1-1,-3 20 1,7-32-19,0 0 0,0 0 0,0 1 0,0-1 0,0 0 0,0 1 0,0-1 0,0 0 0,0 1 0,0-1 0,0 0 0,0 1 0,0-1 0,0 0 0,0 0 0,0 1 0,0-1 0,1 0 0,-1 1 0,0-1 0,0 0 0,0 0 0,1 1 0,-1-1 0,0 0 0,0 0 0,0 0-1,1 1 1,-1-1 0,0 0 0,1 0 0,-1 0 0,0 0 0,0 0 0,1 1 0,-1-1 0,0 0 0,1 0 0,-1 0 0,0 0 0,1 0 0,-1 0 0,0 0 0,1 0 0,-1 0 0,0 0 0,0 0 0,1 0 0,-1 0 0,0-1 0,1 1 0,-1 0 0,0 0 0,0 0 0,1 0 0,-1 0 0,0-1 0,1 1 0,17-11-3756,3-12-2907,1-4-4713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010"/>
    </inkml:context>
    <inkml:brush xml:id="br0">
      <inkml:brushProperty name="width" value="0.025" units="cm"/>
      <inkml:brushProperty name="height" value="0.025" units="cm"/>
    </inkml:brush>
  </inkml:definitions>
  <inkml:trace contextRef="#ctx0" brushRef="#br0">146 52 13421,'0'0'10474,"-9"-5"-8798,-31-15-785,38 19-884,-1 1-1,1-1 1,0 1 0,-1 0-1,1 0 1,0 0-1,-1 0 1,1 0-1,0 0 1,0 1-1,-1-1 1,1 1 0,0 0-1,0-1 1,-1 1-1,1 0 1,0 0-1,0 1 1,0-1-1,0 0 1,0 1 0,1-1-1,-1 1 1,0-1-1,1 1 1,-1 0-1,1 0 1,-1 0 0,1 0-1,0 0 1,-2 3-1,-2 4-11,1 0-1,-1 0 0,2 0 1,-1 1-1,-3 15 1,6-23 18,1 1 0,-1-1 1,0 1-1,1-1 1,0 1-1,-1-1 1,1 1-1,0-1 1,0 1-1,1-1 0,-1 1 1,0-1-1,1 1 1,0-1-1,-1 1 1,1-1-1,0 1 1,0-1-1,1 0 1,-1 0-1,0 0 0,3 3 1,-1-3 20,0 0 0,0-1-1,0 0 1,0 1 0,0-1 0,0 0 0,0-1-1,0 1 1,1-1 0,-1 1 0,0-1 0,0 0 0,1 0-1,-1 0 1,0-1 0,1 1 0,2-2 0,5 0 110,-1-2 1,1 1-1,-1-1 1,0 0 0,-1-1-1,1-1 1,-1 1-1,0-1 1,0-1-1,-1 0 1,11-10-1,-10 8-19,0 0 0,-1 0 0,0-1 0,0 0 0,-1-1 0,0 0 0,-1 0 0,0 0 0,5-18 0,-36 63-739,17-20 612,0 0 0,2 1 1,-1 0-1,2 1 0,0-1 0,1 1 1,0 0-1,-2 28 0,6-43 18,0 0 1,0 0-1,0 0 0,0 0 0,0 0 1,0 0-1,1 0 0,-1 0 1,0 0-1,0 0 0,1-1 1,-1 1-1,1 0 0,-1 0 1,1 0-1,-1 0 0,1 0 0,0-1 1,-1 1-1,1 0 0,0-1 1,-1 1-1,1 0 0,0-1 1,0 1-1,0-1 0,0 1 0,1 0 1,1-1 25,0 1-1,0-1 1,0 1 0,0-1-1,0 0 1,0 0 0,0 0-1,0 0 1,5-2 0,2-1 60,0 0 1,0 0 0,-1-1-1,1 0 1,9-6-1,-3-1-71,-1 0 1,1-2-1,-2 0 0,0 0 0,-1-1 0,0-1 0,-1 0 0,0-1 0,-2 0 0,17-33 0,-28 52-325,-34 77-290,32-72 681,0 0 0,0 0 1,1 1-1,0-1 0,1 1 1,0-1-1,0 1 0,1-1 1,0 1-1,1 14 0,0-23-85,0 1 0,-1 0 1,1 0-1,0 0 0,0 0 0,0 0 0,-1-1 0,1 1 0,0 0 0,0-1 1,0 1-1,0-1 0,0 1 0,1-1 0,-1 0 0,0 1 0,0-1 0,0 0 0,0 0 1,0 0-1,0 0 0,0 1 0,1-2 0,-1 1 0,0 0 0,0 0 0,0 0 0,0 0 1,0-1-1,0 1 0,0-1 0,1 1 0,-1-1 0,0 1 0,0-1 0,-1 1 1,2-2-1,40-22 344,-23 7-356,-1-2 0,-1 0 0,-1-1 0,-1-1 0,0 0 0,-2-1 0,12-25 0,-62 148-59,36-99 53,-2 6-240,1 0 0,0 0 0,0 0 0,-1 15 0,3-22 21,0 0 0,0 0 1,0 1-1,0-1 0,0 0 0,0 0 0,0 0 0,1 1 0,-1-1 0,0 0 0,1 0 0,-1 0 0,1 0 0,-1 0 0,1 0 0,0 0 0,-1 0 0,1 0 0,0 0 0,0 0 1,0 0-1,0 0 0,-1 0 0,1-1 0,0 1 0,1 0 0,-1-1 0,0 1 0,0-1 0,0 1 0,0-1 0,0 0 0,0 1 0,1-1 0,-1 0 0,0 0 0,0 0 0,1 0 1,1 0-1,24 0-5786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486"/>
    </inkml:context>
    <inkml:brush xml:id="br0">
      <inkml:brushProperty name="width" value="0.025" units="cm"/>
      <inkml:brushProperty name="height" value="0.025" units="cm"/>
    </inkml:brush>
  </inkml:definitions>
  <inkml:trace contextRef="#ctx0" brushRef="#br0">226 33 18257,'0'0'5600,"-8"-7"-3496,3 3-1839,3 2-224,0 0 0,0 0 1,0 1-1,0-1 0,-1 0 0,1 1 0,0-1 0,-1 1 0,1 0 0,-1 0 0,0 0 1,1 0-1,-1 0 0,0 1 0,1-1 0,-1 1 0,0 0 0,0 0 0,0 0 0,1 0 1,-1 0-1,0 0 0,0 1 0,1-1 0,-5 2 0,-3 4-18,-1 1 0,1 0 0,0 0 0,0 1 0,1 1 0,0-1 0,-14 19 0,17-20-18,0 0-1,1 1 1,0 0 0,0 0 0,1 0-1,0 1 1,1-1 0,0 1-1,0 0 1,0 0 0,0 12-1,2-20-1,1 0-1,0 0 1,0 0 0,0 1-1,0-1 1,0 0-1,1 0 1,-1 0-1,0 0 1,1 1-1,-1-1 1,0 0 0,1 0-1,-1 0 1,1 0-1,0 0 1,-1 0-1,1 0 1,0 0-1,0 0 1,-1 0 0,1-1-1,0 1 1,0 0-1,0 0 1,1 0-1,1 0 56,0 0-1,0 0 0,-1 0 0,1-1 0,0 1 0,0-1 0,0 0 1,0 0-1,-1 0 0,7-1 0,0 0 211,1-1 0,0 0 0,-1-1 0,1 0 0,14-8 1,-8 3 2,0-2 1,-1 0-1,0-1 1,20-20 0,-30 27-191,-1 0 1,0 0 0,0-1-1,-1 1 1,1-1 0,-1 0-1,0 0 1,0 0 0,-1 0-1,0 0 1,0-1-1,0 1 1,0-1 0,-1 0-1,0 1 1,0-1 0,0 0-1,-1-8 1,0 13-81,-1-1-1,0 1 1,1 0-1,-1 0 1,0-1-1,0 1 1,0 0 0,0 0-1,0 0 1,0 0-1,0 0 1,0 0-1,0 1 1,0-1 0,-1 0-1,1 1 1,0-1-1,-1 0 1,1 1-1,0-1 1,-1 1 0,1 0-1,0 0 1,-1-1-1,1 1 1,-1 0-1,1 0 1,0 0 0,-1 0-1,1 1 1,-1-1-1,1 0 1,0 0-1,-3 2 1,-2-1-1,1 0-1,-1 0 1,1 0-1,0 1 1,0 0-1,-1 0 1,1 0-1,-5 4 1,8-4-108,-1 0 1,1 0 0,0 0-1,0 1 1,0-1-1,1 0 1,-1 1-1,0-1 1,1 1-1,-2 3 1,3-5 55,0-1 1,0 1-1,-1 0 1,1-1 0,0 1-1,0 0 1,0-1-1,0 1 1,0 0 0,0 0-1,0-1 1,1 1-1,-1 0 1,0-1 0,0 1-1,0 0 1,1-1-1,-1 1 1,0 0 0,1-1-1,-1 1 1,0-1-1,1 1 1,-1-1 0,1 1-1,-1-1 1,1 1-1,-1-1 1,1 1 0,0-1-1,-1 1 1,1-1-1,-1 0 1,1 0 0,0 1-1,-1-1 1,1 0-1,0 0 1,-1 0 0,1 1-1,0-1 1,0 0-1,-1 0 1,1 0 0,0 0-1,0-1 1,10 2-1127,0-1-1,0-1 1,0 0 0,0 0 0,0-1-1,0-1 1,-1 0 0,1 0 0,-1-1-1,0 0 1,0-1 0,0 0 0,15-11-1,20-16-9380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815"/>
    </inkml:context>
    <inkml:brush xml:id="br0">
      <inkml:brushProperty name="width" value="0.025" units="cm"/>
      <inkml:brushProperty name="height" value="0.025" units="cm"/>
    </inkml:brush>
  </inkml:definitions>
  <inkml:trace contextRef="#ctx0" brushRef="#br0">242 112 11050,'5'-12'3700,"-1"4"-2988,34-83 6616,-40 98-7920,-15 31 292,-10 1 446,-27 39 2353,-57 113 0,98-164-2042,1 0 0,1 1 0,1 1 0,2-1 0,1 1 0,1 1 0,2-1 0,-2 46 0,9-73-828,5-10-630,5-11-2229,-2-7-2023,0-7-3908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5.282"/>
    </inkml:context>
    <inkml:brush xml:id="br0">
      <inkml:brushProperty name="width" value="0.025" units="cm"/>
      <inkml:brushProperty name="height" value="0.025" units="cm"/>
    </inkml:brush>
  </inkml:definitions>
  <inkml:trace contextRef="#ctx0" brushRef="#br0">189 330 11499,'0'0'18060,"-12"-5"-17393,6 3-619,4 1-37,-1-1 0,-1 1-1,1 0 1,0 0 0,0 0-1,0 0 1,-1 1 0,1-1-1,0 1 1,0 0 0,-1 0-1,1 0 1,0 0 0,-1 0-1,1 1 1,0 0 0,0-1-1,-1 1 1,1 1 0,0-1-1,0 0 1,0 1 0,0-1-1,1 1 1,-6 3 0,0 2 0,0 0 1,0 1 0,1-1 0,0 1 0,1 1 0,-1-1 0,1 1 0,1 0 0,0 1 0,0-1 0,1 1-1,-3 11 1,6-20-11,1 0 0,0-1 0,0 1 1,0 0-1,0-1 0,0 1 0,0 0 0,0-1 0,0 1 0,0 0 0,0-1 0,0 1 0,0 0 0,0-1 0,0 1 0,1 0 0,-1-1 0,0 1 0,1 0 0,-1-1 0,0 1 0,1-1 0,-1 1 0,1-1 0,-1 1 0,0-1 0,1 1 0,0-1 0,-1 1 0,1-1 0,-1 0 0,2 1 0,25-1 85,28-20 147,-29 3-177,-1-1 0,0 0 1,-1-2-1,-1-1 1,-1-1-1,-1-1 0,25-34 1,-25 28-23,-1-1 0,-2-2 1,0 0-1,-3 0 0,24-69 0,-129 263-386,69-121 544,-17 53-1,32-77-123,1 0-1,1 1 0,0-1 0,2 1 1,0 0-1,0 20 0,2-35-66,0 0-1,0-1 1,1 1-1,-1 0 0,0-1 1,1 1-1,0 0 1,0-1-1,0 1 1,0-1-1,0 1 1,0-1-1,1 0 1,-1 1-1,1-1 0,0 0 1,-1 0-1,1 0 1,0 0-1,0 0 1,3 1-1,-2-1-7,1 0 1,0 0-1,0-1 0,0 1 1,0-1-1,0 0 0,0-1 1,0 1-1,1 0 0,-1-1 0,0 0 1,6-1-1,1 0-613,0 0 0,0-1 0,0-1 0,-1 0 0,1-1 0,-1 1-1,0-2 1,0 0 0,18-11 0,15-21-8188,-3-10-7458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5.639"/>
    </inkml:context>
    <inkml:brush xml:id="br0">
      <inkml:brushProperty name="width" value="0.025" units="cm"/>
      <inkml:brushProperty name="height" value="0.025" units="cm"/>
    </inkml:brush>
  </inkml:definitions>
  <inkml:trace contextRef="#ctx0" brushRef="#br0">209 1 16143,'0'0'9321,"-39"52"-6214,37-34-1281,2 2-1058,0 2-479,2 5-161,5 4-64,-3 4 0,0-2-448,-1 3-737,-2-6-545,-1-6-448,0-8-480,0-10-1859,-7-6-3746</inkml:trace>
  <inkml:trace contextRef="#ctx0" brushRef="#br0" timeOffset="1">1 216 17264,'0'0'12076,"50"-32"-10923,1 19 64,9 0-705,6 0-383,2 0-578,-7 0-5188,-8-1-8553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186"/>
    </inkml:context>
    <inkml:brush xml:id="br0">
      <inkml:brushProperty name="width" value="0.025" units="cm"/>
      <inkml:brushProperty name="height" value="0.025" units="cm"/>
    </inkml:brush>
  </inkml:definitions>
  <inkml:trace contextRef="#ctx0" brushRef="#br0">369 23 19154,'0'0'2616,"-10"-5"347,3 2-2789,1 1-1,-1-1 1,1 1 0,-1 0 0,0 0 0,0 1 0,0 0 0,0 0 0,0 1 0,0 0-1,0 0 1,0 1 0,0-1 0,0 1 0,0 1 0,0 0 0,1 0 0,-1 0-1,1 1 1,-11 5 0,-10 6 133,0 2 0,-45 34 1,65-44-295,0 0 0,1 0 1,-1 0-1,1 1 0,0 0 0,1 0 1,0 0-1,0 1 0,0 0 1,1 0-1,0 0 0,1 1 1,0-1-1,-3 12 0,6-19-13,0 1 0,0-1 0,0 0 0,0 0 0,0 0-1,0 1 1,0-1 0,0 0 0,0 0 0,1 0 0,-1 0-1,0 0 1,1 1 0,-1-1 0,1 0 0,0 0 0,-1 0 0,1 0-1,0 0 1,0-1 0,-1 1 0,1 0 0,0 0 0,0 0 0,0-1-1,0 1 1,0 0 0,0-1 0,0 1 0,0-1 0,0 1 0,0-1-1,1 0 1,-1 1 0,2-1 0,47 4 27,-42-4-17,45-1 37,-35-1-54,0 1 1,1 1-1,-1 0 1,0 1-1,1 2 1,-1 0-1,29 8 1,-44-10 8,-1 0 0,0 0 0,0 0 0,1 0 0,-1 0 0,0 0 0,0 1 0,0-1 0,-1 1 0,1-1 0,0 1 0,-1 0 0,1-1 0,-1 1 0,1 0 0,-1 0 0,0 0 0,1 0 0,-1 1 0,-1-1 0,1 0 0,0 0 0,0 1 0,-1-1 0,1 0 0,-1 1 0,0-1 0,0 1 0,0-1 0,0 0 0,0 1 0,0-1 0,-1 0 0,1 1 0,-1-1 0,1 0 0,-1 1 0,0-1 0,0 0 0,0 0 0,-3 4 0,-2 3 250,0 1-1,0-2 1,-1 1 0,0-1 0,0 0-1,-1 0 1,-16 11 0,10-9-149,-1 0 1,0 0-1,0-2 0,-1 0 1,-1 0-1,1-2 1,-1 0-1,0-1 0,0 0 1,-32 3-1,47-8-128,1 0 1,-1 1-1,0-1 0,1 0 1,-1 0-1,1-1 0,-1 1 1,0 0-1,1 0 0,-1-1 1,1 1-1,-1-1 1,1 1-1,-1-1 0,1 0 1,-1 0-1,-1-1 0,2 1-21,1 1-1,0-1 0,-1 0 1,1 1-1,0-1 0,0 0 1,-1 0-1,1 1 1,0-1-1,0 0 0,0 0 1,0 1-1,0-1 0,0 0 1,0 0-1,0 1 0,0-1 1,1 0-1,-1 0 1,0 1-1,0-1 0,1 0 1,-1 1-1,0-1 0,1-1 1,2-2-320,0 0 1,0 0 0,0 0-1,0 1 1,1-1 0,-1 1 0,1 0-1,0 0 1,0 0 0,5-2-1,12-5-3801,0 0-1,35-9 1,2 5-7316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550"/>
    </inkml:context>
    <inkml:brush xml:id="br0">
      <inkml:brushProperty name="width" value="0.025" units="cm"/>
      <inkml:brushProperty name="height" value="0.025" units="cm"/>
    </inkml:brush>
  </inkml:definitions>
  <inkml:trace contextRef="#ctx0" brushRef="#br0">112 1 15887,'0'0'11435,"-55"72"-9641,31-44-417,4-2-288,8-7-833,11-3-448,1-11-1858,16-5-2050,5-9-961,7-15-3747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893"/>
    </inkml:context>
    <inkml:brush xml:id="br0">
      <inkml:brushProperty name="width" value="0.025" units="cm"/>
      <inkml:brushProperty name="height" value="0.025" units="cm"/>
    </inkml:brush>
  </inkml:definitions>
  <inkml:trace contextRef="#ctx0" brushRef="#br0">206 1 20563,'0'0'8585,"-32"48"-8265,7 0 609,-7 9 288,-3 9-512,7-2-257,3-2-448,9-10 0,9-7 0,1-11-705,6-8-159,0-11-129,0-2-993,0-7-2146,7-3-1794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7.249"/>
    </inkml:context>
    <inkml:brush xml:id="br0">
      <inkml:brushProperty name="width" value="0.025" units="cm"/>
      <inkml:brushProperty name="height" value="0.025" units="cm"/>
    </inkml:brush>
  </inkml:definitions>
  <inkml:trace contextRef="#ctx0" brushRef="#br0">201 1 21300,'0'0'7228,"-6"14"-6934,-104 203 722,49-103 295,57-106-1193,1-4-77,1-1-1,0 0 0,0 1 1,0-1-1,1 1 1,-1 0-1,1-1 0,0 1 1,0 0-1,0 0 1,1 0-1,-1 0 0,1 8 1,1-12-30,0 1 0,0 0 0,0-1 0,0 1 0,0-1 0,0 0 0,0 1 1,0-1-1,0 0 0,0 0 0,0 1 0,0-1 0,1 0 0,-1 0 0,0 0 0,0 0 0,0-1 0,0 1 0,0 0 1,0 0-1,0-1 0,0 1 0,2-1 0,25-9 182,12-11-115,-30 15-186,0 1 1,0 0 0,0 0 0,1 1 0,0 0 0,0 1 0,0 0 0,0 1 0,11-2 0,-21 5 101,0-1-1,0 1 1,0-1 0,0 1-1,0 0 1,-1-1 0,1 1-1,0 0 1,0-1 0,-1 1-1,1 0 1,-1 0 0,1 0-1,0-1 1,-1 1 0,0 0-1,1 0 1,-1 0-1,1 0 1,-1 0 0,0 0-1,0 0 1,0 0 0,1 0-1,-1 0 1,0 0 0,0 0-1,0 0 1,-1 0 0,1 0-1,0 0 1,-1 1 0,-4 39 76,0-28 50,0-1 0,-1 1 0,-1-1 0,0 0 0,0-1 0,-18 21 0,18-23-44,0-2 1,0 1 0,-1-1 0,0 0-1,0 0 1,-1-1 0,1-1 0,-1 1-1,-18 7 1,26-13-75,-1 1-1,0-1 1,0 1-1,1-1 1,-1 0-1,0 0 1,1 1 0,-1-1-1,0-1 1,0 1-1,1 0 1,-1 0-1,0-1 1,0 1 0,1 0-1,-1-1 1,1 0-1,-1 1 1,0-1-1,1 0 1,-1 0 0,1 0-1,0 0 1,-1 0-1,1 0 1,0-1-1,-1 1 1,1 0 0,0-1-1,0 1 1,0 0-1,0-1 1,1 1-1,-1-1 1,0 0 0,1 1-1,-1-1 1,1 0-1,-1 1 1,1-1-1,0 0 1,-1 1 0,1-1-1,0-2 1,-1-11-82,0 0 1,0 0 0,4-29 0,-3 41 42,11-37-3219,-9 36 2166,0 0-1,0 1 1,0-1 0,1 1 0,-1 0-1,1 0 1,0 0 0,3-3 0,16-8-9197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7.593"/>
    </inkml:context>
    <inkml:brush xml:id="br0">
      <inkml:brushProperty name="width" value="0.025" units="cm"/>
      <inkml:brushProperty name="height" value="0.025" units="cm"/>
    </inkml:brush>
  </inkml:definitions>
  <inkml:trace contextRef="#ctx0" brushRef="#br0">31 158 21492,'0'0'7074,"9"-2"-4880,4-2-1898,-1-1 0,0 1 0,0-2 0,17-10 0,-24 13-276,-1 1 0,1-1 0,-1-1 0,0 1 0,0-1 0,0 0 0,0 0 0,-1 0 0,1 0 0,-1 0 0,0-1 0,-1 1 0,1-1 0,-1 0 0,0 0 0,2-6 0,-3 10-14,-1 0 0,0 0 0,0 0 0,0 0 0,0 0 0,0 0 0,0 1 0,0-1 0,0 0 1,0 0-1,0 0 0,0 0 0,0 0 0,0 0 0,-1 1 0,1-1 0,0 0 0,-1 0 0,1 0 0,-1 1 0,1-1 0,-1 0 0,1 1 0,-1-1 0,0 0 0,1 1 0,-1-1 0,-1 0 0,1 0-10,-1 0-1,0 1 0,0-1 1,0 0-1,0 1 0,0 0 1,0-1-1,0 1 0,0 0 1,0 0-1,-5 1 0,0 0-13,0 0-1,-1 1 1,1 0-1,0 0 1,0 1-1,-8 4 0,9-4 30,0 0 0,0 1 0,1 0 0,-1 0 0,1 0 0,0 1 0,0 0 0,0 0 0,1 0 0,-1 1 0,1-1 0,1 1 0,-1 0 0,1 0 0,0 0 0,0 1 0,-3 11 0,6-17-11,0 1 0,0-1 0,0 0 0,0 1 0,0-1 0,1 0 0,-1 1 0,0-1 0,0 0 0,1 0 0,-1 1 0,1-1 0,-1 0 0,1 0 0,0 0 0,0 0 0,-1 1 0,1-1 0,0 0 0,0-1 0,0 1 0,0 0 0,0 0 0,0 0 0,0 0 0,0-1 0,0 1 0,0 0 0,1-1 0,-1 1 0,0-1 0,0 0 0,1 1 0,-1-1 0,3 0 0,54 3 0,-45-3 0,29-3 0,72-13 0,-73 9 0,80-4 0,-121 11 0,1 0 0,-1 0 0,1 0 0,0 0 0,-1 0 0,1 0 0,-1 0 0,1 0 0,-1 0 0,1 1 0,-1-1 0,1 0 0,-1 0 0,1 1 0,-1-1 0,1 0 0,-1 1 0,0-1 0,1 1 0,-1-1 0,1 0 0,-1 1 0,0-1 0,1 1 0,-1-1 0,0 1 0,0-1 0,1 1 0,-1-1 0,0 1 0,0-1 0,0 1 0,0-1 0,0 1 0,0 0 0,0-1 0,0 1 0,0-1 0,0 1 0,0-1 0,0 1 0,0-1 0,0 1 0,0-1 0,0 1 0,-1 0 0,1-1 0,0 1 0,0-1 0,-1 0 0,1 1 0,0-1 0,-1 1 0,1 0 0,-1 0 0,1-1 0,0 1 0,-1-1 0,1 1 0,0 0 0,-1-1 0,1 1 0,0-1 0,-1 1 0,1-1 0,-1 1 0,1-1 0,-1 0 0,1 1 0,-1-1 0,1 0 0,-1 1 0,0-1 0,1 0 0,-1 1 0,0-1 0,1 0 0,-1 0 0,1 0 0,-1 0 0,0 0 0,1 0 0,-1 0 0,0 0 0,1 0 0,-1 0 0,0 0 0,1 0 0,-1 0 0,0 0 0,1-1 0,-1 1 0,0 0 0,1 0 0,-1-1 0,1 1 0,-1-1 0,1 1 0,-2-1 0,0-2 0,0-1 0,0 1 0,1-1 0,-1 1 0,1-1 0,-1 1 0,1-1 0,0 0 0,1 0 0,-1 0 0,0-6 0,1-52 0,1 39 0,-1 22-14,-1-1 1,1 1-1,0 0 0,0 0 1,1 0-1,-1 0 1,0-1-1,0 1 0,0 0 1,1 0-1,-1 0 0,1 0 1,-1 0-1,1 0 0,-1 0 1,1 0-1,-1 0 1,1 0-1,0 0 0,0 0 1,-1 0-1,1 1 0,0-1 1,0 0-1,0 0 1,0 1-1,0-1 0,2 0 1,33-2-2376,-19 4 486,22-1-6927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8.357"/>
    </inkml:context>
    <inkml:brush xml:id="br0">
      <inkml:brushProperty name="width" value="0.025" units="cm"/>
      <inkml:brushProperty name="height" value="0.025" units="cm"/>
    </inkml:brush>
  </inkml:definitions>
  <inkml:trace contextRef="#ctx0" brushRef="#br0">140 107 16111,'0'-10'3876,"-1"-34"-64,1 43-3711,-1 0 0,1-1 0,0 1 0,0 0 0,0 0 1,-1 0-1,1 0 0,0 0 0,-1 0 0,1 0 1,-1 0-1,1 0 0,-1 0 0,0 0 0,0 0 0,1 0 1,-1 0-1,0 0 0,0 1 0,0-1 0,0 0 1,0 1-1,1-1 0,-1 1 0,-1-1 0,1 1 1,0-1-1,0 1 0,0-1 0,0 1 0,0 0 0,0 0 1,0 0-1,0 0 0,-1 0 0,1 0 0,0 0 1,0 0-1,0 0 0,0 0 0,0 0 0,0 1 1,-1-1-1,1 1 0,0-1 0,-1 1 0,-3 1-35,1 0-1,-1 0 0,1 1 1,0-1-1,0 1 0,0 0 1,0 0-1,-5 5 0,3-1-47,0 1 0,1-1 0,0 1-1,0 0 1,0 1 0,1-1 0,1 1 0,-1 0-1,1 0 1,1 0 0,0 0 0,0 0 0,0 1-1,1 10 1,1-18-16,0 0-1,0-1 1,0 1-1,0 0 1,0-1-1,1 1 1,-1-1-1,1 1 1,-1 0 0,1-1-1,-1 1 1,1-1-1,0 1 1,0-1-1,0 1 1,0-1-1,0 0 1,0 0-1,0 1 1,0-1-1,0 0 1,1 0 0,-1 0-1,2 1 1,0-1 22,0 0 0,0 0 0,1 0 0,-1 0 0,0 0 1,0-1-1,1 1 0,-1-1 0,1 0 0,-1 0 0,5-1 1,4-1 134,0-1 1,0 1 0,-1-2 0,1 0-1,-1 0 1,11-7 0,8-6 147,-2-1-1,41-33 1,-59 43-271,1-1-1,-2-1 1,1 0-1,-1 0 1,-1-1-1,0 0 1,0 0 0,-1-1-1,5-13 1,-12 25-36,0 0 0,1 0 1,-1 0-1,0 0 0,0-1 1,0 1-1,0 0 0,0 0 1,0 0-1,0 0 0,0 0 1,0 0-1,0-1 0,0 1 1,0 0-1,1 0 0,-1 0 1,0 0-1,0-1 0,0 1 1,0 0-1,0 0 0,0 0 0,-1 0 1,1 0-1,0-1 0,0 1 1,0 0-1,0 0 0,0 0 1,0 0-1,0 0 0,0-1 1,0 1-1,0 0 0,0 0 1,0 0-1,-1 0 0,1 0 1,0 0-1,0 0 0,0 0 1,0-1-1,0 1 0,0 0 1,-1 0-1,1 0 0,0 0 1,0 0-1,0 0 0,0 0 0,0 0 1,-1 0-1,1 0 0,-12 4-78,-11 13-96,3 5 157,0 2 0,2 0 1,1 2-1,1-1 0,2 2 0,-23 54 0,36-78 27,0 0 0,0 0 0,0 0 0,0 0 0,0 0 0,1 0 0,-1 0 1,1 1-1,0-1 0,0 0 0,0 0 0,1 0 0,-1 0 0,2 4 0,-2-6 7,1 0 0,0 0 1,0 0-1,0 0 0,1 0 1,-1 0-1,0 0 0,0 0 1,0-1-1,1 1 0,-1 0 1,0-1-1,1 1 0,-1-1 1,1 1-1,-1-1 0,0 0 1,1 0-1,-1 1 0,1-1 0,-1 0 1,1 0-1,-1-1 0,1 1 1,-1 0-1,1 0 0,-1-1 1,0 1-1,1-1 0,-1 1 1,2-2-1,11-2 8,0-1 0,-1-1 0,0-1 0,0 1 0,0-2 0,-1 0 1,0 0-1,16-16 0,-1-1-6,-1-2 0,26-34 0,-38 44-19,-2 0 0,0-1 0,-1 0 0,12-28 0,-56 88 0,11-8 0,10-19 0,1 1 0,1 0 0,0 1 0,1 0 0,1 1 0,1-1 0,1 1 0,-7 27 0,13-45 0,0 1 0,0-1 0,0 1 0,0 0 0,0-1 0,0 1 0,0-1 0,0 1 0,0-1 0,0 1 0,0-1 0,0 1 0,0 0 0,1-1 0,-1 1 0,0-1 0,0 1 0,1-1 0,-1 1 0,0-1 0,1 1 0,-1-1 0,0 0 0,1 1 0,-1-1 0,1 1 0,-1-1 0,0 0 0,1 1 0,-1-1 0,1 0 0,-1 0 0,1 1 0,0-1 0,-1 0 0,1 0 0,-1 0 0,1 0 0,0 0 0,30-5 0,28-25 0,-21 0 0,-2-2 0,-1-2 0,54-67 0,-63 70 0,-17 22 0,-6 10 0,-6 9 0,3-10 0,-39 87 0,30-71 0,1 1 0,0 0 0,1 0 0,1 1 0,1 0 0,-5 24 0,10-41-45,0 0 0,0 0 0,0 0 0,0 0 1,0 0-1,0 0 0,0-1 0,0 1 0,0 0 0,1 0 0,-1 0 0,0 0 1,1-1-1,-1 1 0,0 0 0,1 0 0,-1 0 0,1-1 0,-1 1 0,1 0 1,-1-1-1,1 1 0,0 0 0,-1-1 0,1 1 0,0-1 0,0 1 0,-1-1 0,1 0 1,0 1-1,0-1 0,0 1 0,-1-1 0,1 0 0,0 0 0,0 0 0,0 0 1,0 1-1,0-1 0,-1 0 0,1 0 0,0-1 0,0 1 0,0 0 0,0 0 1,0 0-1,0 0 0,-1-1 0,1 1 0,1-1 0,5-1-658,0 0 0,0 0 0,0-1 0,-1 0 0,8-5 0,8-6-2828,-1-2 1,25-24-1,2-5-5283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368"/>
    </inkml:context>
    <inkml:brush xml:id="br0">
      <inkml:brushProperty name="width" value="0.025" units="cm"/>
      <inkml:brushProperty name="height" value="0.025" units="cm"/>
    </inkml:brush>
  </inkml:definitions>
  <inkml:trace contextRef="#ctx0" brushRef="#br0">198 1 12908,'0'0'7533,"-10"2"-4373,-3 1-2734,0 1-1,0 0 1,1 1 0,-1 1-1,1 0 1,1 1 0,-1 0-1,1 0 1,0 1-1,1 1 1,0 0 0,0 0-1,1 1 1,-15 21 0,24-31-430,-1 1 1,1-1-1,0 0 1,-1 1-1,1-1 1,0 1-1,0-1 1,-1 1-1,1-1 1,0 1-1,0-1 0,0 1 1,0-1-1,0 1 1,0-1-1,0 1 1,0-1-1,0 1 1,0-1-1,0 1 1,0-1-1,0 1 1,0-1-1,0 1 1,0-1-1,0 1 1,1-1-1,-1 1 1,0-1-1,0 1 1,1-1-1,-1 1 1,0-1-1,1 1 1,-1-1-1,0 0 1,1 1-1,24 3-127,41-16-436,-56 10 288,11-2-248,0 1-1,0 1 0,0 1 1,1 1-1,31 3 1,-52-3 514,1 0 1,0 1 0,0-1-1,0 1 1,0-1 0,-1 1-1,1-1 1,0 1 0,-1 0-1,1 0 1,0 0 0,-1 0-1,1 0 1,-1 0 0,0 0-1,1 0 1,-1 1 0,0-1-1,0 1 1,1-1 0,-1 1-1,0-1 1,-1 1 0,1 0-1,0-1 1,0 1 0,-1 0-1,1 0 1,-1-1 0,1 1-1,-1 0 1,0 3 0,0-1 142,0-1 0,-1 0 0,1 1 0,-1-1 0,0 0-1,0 0 1,0 1 0,0-1 0,-1 0 0,1 0 0,-1 0 0,0 0 0,1-1 0,-1 1 0,-1 0 0,1-1 0,-4 4 0,-3 2 263,-1 0-1,0 0 1,-1-1-1,1 0 1,-1-1 0,0 0-1,-1-1 1,0 0-1,1 0 1,-2-2 0,1 1-1,-22 2 1,33-6-514,1-1 1,-1 1 0,0 0-1,1 0 1,-1-1 0,0 1-1,1 0 1,-1-1 0,0 1 0,1-1-1,-1 1 1,1-1 0,-1 1-1,0-1 1,1 1 0,0-1-1,-1 1 1,1-1 0,-1 0-1,1 1 1,0-1 0,-1 0-1,1 1 1,0-1 0,0 0-1,-1 0 1,1 1 0,0-1 0,0 0-1,0 0 1,0 1 0,0-1-1,0 0 1,0 0 0,0 1-1,0-1 1,1 0 0,-1 0-1,0 1 1,0-1 0,1 0-1,-1 1 1,0-1 0,1 0-1,-1 1 1,1-2 0,17-35-10924,2 13-1800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8.715"/>
    </inkml:context>
    <inkml:brush xml:id="br0">
      <inkml:brushProperty name="width" value="0.025" units="cm"/>
      <inkml:brushProperty name="height" value="0.025" units="cm"/>
    </inkml:brush>
  </inkml:definitions>
  <inkml:trace contextRef="#ctx0" brushRef="#br0">237 0 15855,'0'0'9919,"-13"8"-8665,-12 9-659,2 1 1,0 2-1,1 0 0,1 1 0,1 1 1,1 1-1,-28 44 0,45-65-579,0 1 0,1 0 0,-1-1 0,1 1 1,-1 0-1,1 0 0,0 0 0,1 0 0,-1 1 0,0-1 0,0 6 0,2-8-16,-1 0 0,1 0 1,-1 0-1,1 0 0,-1 0 0,1-1 0,-1 1 0,1 0 0,0 0 0,-1 0 1,1-1-1,0 1 0,0 0 0,0-1 0,-1 1 0,1 0 0,0-1 1,0 0-1,0 1 0,0-1 0,0 1 0,0-1 0,0 0 0,0 0 0,0 1 1,0-1-1,0 0 0,0 0 0,0 0 0,1 0 0,-1 0 0,0-1 1,1 1-1,21-2-466,-1 0 1,1-2-1,-1 0 0,28-10 1,-28 7-361,0 2-1,0 0 1,0 1-1,30-1 1,-51 5 818,1 0 0,-1 0 0,1 0 0,-1 0 0,1 0 0,-1 0 0,0 1 0,1-1 0,-1 0 0,1 1 0,-1-1 0,1 1 0,-1-1 0,0 1 0,1 0 0,-1 0 0,0 0 0,0 0 0,2 1 0,-3-1 58,1 0 0,-1 0 1,0-1-1,1 1 0,-1 0 1,0 0-1,0 0 0,1 0 1,-1 0-1,0 0 0,0 0 1,0 0-1,0 0 0,-1 0 1,1 0-1,0 0 0,0 0 1,-1 0-1,1 0 0,0 0 0,-1 1 1,-2 3 259,0 1 0,-1-1 0,1-1 0,-1 1 0,0 0 0,0-1 0,0 0 0,-6 4 0,-7 5-52,-1 0-1,0-2 1,-1 0-1,0-1 1,-1-1-1,0-1 1,0-1 0,-1 0-1,0-2 1,0 0-1,-24 1 1,44-6-307,-26-1-2756,14-9-2407,5-10-3832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9.769"/>
    </inkml:context>
    <inkml:brush xml:id="br0">
      <inkml:brushProperty name="width" value="0.025" units="cm"/>
      <inkml:brushProperty name="height" value="0.025" units="cm"/>
    </inkml:brush>
  </inkml:definitions>
  <inkml:trace contextRef="#ctx0" brushRef="#br0">358 56 16528,'5'-8'2621,"3"-3"-1586,17-26 3647,-37 60-1052,-1 3-3587,-161 195 717,-16 23-783,184-231-961,15-17-225,16-18-180,130-135-2693,-5-7 3929,-41 45 2172,-99 112-785,-17 25-1044,-19 30-183,-1-4 155,-92 166 739,96-163-269,2 0-1,-25 81 0,39-74-433,10-49 74,5-11-37,6-11 128,-9 3-344,-1-1 1,0 0-1,-1 0 0,-1 0 1,0 0-1,-1-1 0,-1 1 1,0-1-1,-1 1 1,0 0-1,-2 0 0,0-1 1,0 2-1,-2-1 0,-10-25 1,3 27-199,7 24-90,5-8 257,1-1 1,-1 0 0,0 1-1,1-1 1,-1 1 0,1-1-1,-1 0 1,1 1 0,0-1-1,0 0 1,0 0 0,1 0-1,-1 0 1,0 0 0,1 0-1,1 2 1,4 0 12,0-1 0,0 1 0,0-1 1,0-1-1,1 0 0,-1 0 0,1 0 0,-1-1 0,1 0 0,0 0 1,0-1-1,-1 0 0,1 0 0,9-2 0,10-2 72,-1-1-1,44-13 1,0-9 129,-45 17-113,-1 1 0,42-9 1,-66 18-90,1 0 1,-1-1-1,0 1 0,0 0 1,1 0-1,-1 0 1,0 0-1,0 0 0,1 0 1,-1 0-1,0 0 1,0 0-1,1 0 1,-1 0-1,0 0 0,1 0 1,-1 0-1,0 0 1,0 0-1,1 0 0,-1 1 1,0-1-1,0 0 1,1 0-1,-1 0 0,0 0 1,0 0-1,0 1 1,1-1-1,-1 0 1,0 0-1,0 0 0,0 1 1,0-1-1,1 0 1,-1 0-1,0 1 0,0-1 1,0 0-1,0 0 1,0 1-1,0-1 1,0 0-1,0 0 0,0 1 1,-6 16 46,-17 17 314,22-33-324,-40 46 823,27-32-567,1 0 1,1 0-1,-21 34 1,70-80 496,-27 21-759,17-14 30,36-26 0,-56 45-59,1 0 0,-1 0-1,1 1 1,0 0-1,1 0 1,-1 1 0,1 0-1,-1 1 1,1 0-1,13-2 1,-21 4-4,-1 0 0,1 0 0,0 0 0,0 0-1,-1 0 1,1 0 0,0 1 0,-1-1 0,1 0 0,0 0 0,-1 1 0,1-1 0,0 0 0,-1 1-1,1-1 1,-1 0 0,1 1 0,0-1 0,-1 1 0,1-1 0,-1 1 0,0-1 0,1 1 0,-1-1-1,1 1 1,-1 0 0,0-1 0,1 1 0,-1 1 0,2 27-135,-16 29-47,-10-6 202,17-39-12,0 1 0,1-1 0,-6 22 0,15-29 57,7-10 53,11-11 47,63-63-163,-48 43 0,1 2 0,59-42 0,-91 72-2,0 0 0,1 0 1,-1 0-1,1 0 0,-1 1 0,1 0 1,0 0-1,6 0 0,-12 2-3,1 0-1,0 0 1,-1 0-1,1 1 1,-1-1 0,1 0-1,0 1 1,-1-1 0,1 1-1,-1-1 1,1 0-1,-1 1 1,1-1 0,-1 1-1,0 0 1,1-1-1,-1 1 1,0-1 0,1 1-1,-1-1 1,0 1 0,0 0-1,1-1 1,-1 1-1,0 0 1,0-1 0,0 1-1,0 0 1,0-1 0,0 1-1,0 0 1,0-1-1,0 1 1,0 0 0,0-1-1,0 1 1,-1 0-1,1-1 1,0 1 0,0-1-1,-1 1 1,1 0 0,-1 0-1,-9 33-24,-6-1-87,-26 41 0,13-36-3573,25-35-2369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0.708"/>
    </inkml:context>
    <inkml:brush xml:id="br0">
      <inkml:brushProperty name="width" value="0.025" units="cm"/>
      <inkml:brushProperty name="height" value="0.025" units="cm"/>
    </inkml:brush>
  </inkml:definitions>
  <inkml:trace contextRef="#ctx0" brushRef="#br0">52 199 10698,'5'7'9500,"7"-9"-6610,12-10-973,-14 5-1271,0-1-1,-1-1 1,0 1-1,-1-1 1,0-1-1,11-16 1,-15 20-538,0 0-1,-1 0 1,1-1 0,-2 1 0,1-1 0,-1 0-1,0 1 1,0-1 0,-1 0 0,0 0 0,0 0-1,0-15 1,-1 22-95,0-1-1,0 1 1,-1-1-1,1 0 1,0 1-1,0-1 1,0 1-1,0-1 1,-1 1-1,1-1 1,0 0-1,0 1 1,-1-1-1,1 1 1,-1-1-1,1 1 1,0 0-1,-1-1 1,1 1-1,-1-1 1,1 1-1,-1 0 1,1-1-1,-1 1 1,1 0-1,-1-1 1,1 1-1,-1 0 1,0 0-1,1 0 1,-1 0-1,0-1 1,-25 6-1,-20 21-207,33-13 185,0-1 0,1 2 0,1-1 0,0 1 0,-10 18 1,17-25 2,0-1 1,1 0 0,0 1-1,0 0 1,0-1 0,1 1-1,0 0 1,0 0 0,1 1 0,0-1-1,0 0 1,1 0 0,0 1-1,0-1 1,2 9 0,-2-15 1,0 0 0,1 0 0,-1 0 1,1 0-1,-1 0 0,1 0 0,0-1 0,-1 1 1,1 0-1,0 0 0,-1 0 0,1-1 1,0 1-1,0 0 0,0-1 0,0 1 0,-1-1 1,1 1-1,0-1 0,0 1 0,0-1 1,0 0-1,2 1 0,32 0-12,30-17 101,-18-2 4,-32 12-48,0 0 1,1 0-1,-1 1 0,1 1 1,0 1-1,0 0 0,20 0 1,-35 3-34,0 0 0,1 1 0,-1-1 0,0 1 0,0-1 0,0 1 1,0-1-1,0 1 0,0 0 0,0-1 0,0 1 0,0 0 0,-1 0 0,1 0 0,0 0 1,0 0-1,-1 0 0,1 0 0,-1 0 0,1 0 0,-1 0 0,1 0 0,-1 0 0,1 0 1,-1 0-1,0 0 0,0 1 0,0-1 0,0 0 0,1 0 0,-2 0 0,1 2 1,1-2 5,-1 0 1,0 0 0,0 0 0,0 0-1,0 1 1,0-1 0,0 0 0,0 0 0,0 0-1,0 0 1,-1 0 0,1 0 0,0 0-1,-1 0 1,1 0 0,-1 0 0,1 0 0,-1 0-1,1 0 1,-1 0 0,0 0 0,1 0-1,-1-1 1,0 1 0,0 0 0,0 0 0,1-1-1,-1 1 1,0-1 0,-1 2 0,0-5 50,1 0 1,1 0-1,-1-1 1,0 1 0,1 0-1,0 0 1,-1 0 0,1 0-1,0 0 1,2-6-1,-2 3-27,-2-45-37,1 28 0,0 1 0,2-1 0,0 1 0,6-28 0,-2 47 0,2 13 0,5 19 0,-10-26 0,3 10-57,1-1 1,0 1-1,1-1 0,1 0 0,15 20 1,-21-30 51,0 0 0,-1 0 0,1 0 0,0 0 1,0 0-1,0-1 0,0 1 0,0-1 0,1 1 0,-1-1 1,0 0-1,1 0 0,-1 0 0,1 0 0,-1 0 0,1 0 1,-1-1-1,1 1 0,0-1 0,-1 0 0,1 0 1,0 0-1,-1 0 0,1 0 0,0-1 0,-1 1 0,1-1 1,-1 0-1,1 0 0,-1 1 0,1-2 0,-1 1 0,0 0 1,1 0-1,-1-1 0,0 1 0,0-1 0,2-2 1,10-12 166,0 0 1,19-34 0,-24 38-388,-30 53-92,-2 2 241,8-18-564,2 0-1,0 2 1,2 0 0,-9 31-1,21-44-4475,11-26-199,8-18-1438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071"/>
    </inkml:context>
    <inkml:brush xml:id="br0">
      <inkml:brushProperty name="width" value="0.025" units="cm"/>
      <inkml:brushProperty name="height" value="0.025" units="cm"/>
    </inkml:brush>
  </inkml:definitions>
  <inkml:trace contextRef="#ctx0" brushRef="#br0">125 1 14189,'0'0'8633,"2"8"-7897,-1 3-522,-1 0-1,0 0 0,0-1 0,-1 1 0,0 0 1,-5 18-1,-24 73-29,11-41-115,0 6-18,3-18-25,3 0-1,-8 64 1,20-112-15,1-1-1,0 1 1,0 0-1,0-1 1,0 1-1,0 0 1,0-1 0,0 1-1,0 0 1,0-1-1,0 1 1,0 0-1,0-1 1,0 1 0,0 0-1,1-1 1,-1 1-1,0-1 1,1 1-1,-1 0 1,0-1-1,1 1 1,-1-1 0,1 1-1,12-5 496,14-21 229,-27 25-735,38-42 637,-3-2-1,-1-1 0,-2-1 1,32-64-1,-53 79-550,-13 21-741,-11 17-1018,3 4-250,0 0 0,0 0 1,-12 22-1,-8 16-7100,11-15-699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412"/>
    </inkml:context>
    <inkml:brush xml:id="br0">
      <inkml:brushProperty name="width" value="0.025" units="cm"/>
      <inkml:brushProperty name="height" value="0.025" units="cm"/>
    </inkml:brush>
  </inkml:definitions>
  <inkml:trace contextRef="#ctx0" brushRef="#br0">263 375 7911,'0'0'6439,"55"23"-3397,-35-23-639,-2 0-610,-1-10-1344,-4-7-257,-9-1-128,-4-1-1826,-4-3-2530,-11-1-5093</inkml:trace>
  <inkml:trace contextRef="#ctx0" brushRef="#br0" timeOffset="1">0 30 19346,'0'0'9898,"73"-29"-14767,-43 40-2306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731"/>
    </inkml:context>
    <inkml:brush xml:id="br0">
      <inkml:brushProperty name="width" value="0.025" units="cm"/>
      <inkml:brushProperty name="height" value="0.025" units="cm"/>
    </inkml:brush>
  </inkml:definitions>
  <inkml:trace contextRef="#ctx0" brushRef="#br0">124 13 19795,'0'0'5274,"-11"7"-3357,10-7-1903,-12 7 423,-1 2 1,1-1-1,-20 19 0,30-24-389,-1 0 0,1 0 0,0 0-1,1 0 1,-1 1 0,0-1-1,1 1 1,0 0 0,0-1-1,0 1 1,0 0 0,0 0 0,1 1-1,0-1 1,0 0 0,0 0-1,1 1 1,-1-1 0,1 0-1,0 1 1,1 8 0,-1-12-39,1-1 1,-1 1-1,1 0 1,0 0-1,-1 0 1,1 0-1,0-1 1,0 1-1,-1 0 1,1 0-1,0-1 0,0 1 1,0-1-1,0 1 1,0-1-1,0 1 1,0-1-1,0 0 1,0 1-1,0-1 1,0 0-1,0 0 1,0 0-1,0 0 1,0 0-1,0 0 1,0 0-1,1 0 0,-1 0 1,0 0-1,0-1 1,0 1-1,0 0 1,1-2-1,38-14 952,-26 6-820,0-2 0,-1 0 0,0 0-1,-1-1 1,0-1 0,-2 0 0,1 0 0,-2-1 0,13-26 0,-37 73-596,7-17 92,1 0 0,1 1 1,0-1-1,1 1 0,-4 19 0,9-30-18,-2 25-1764,7-15-3262,14-10-4837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075"/>
    </inkml:context>
    <inkml:brush xml:id="br0">
      <inkml:brushProperty name="width" value="0.025" units="cm"/>
      <inkml:brushProperty name="height" value="0.025" units="cm"/>
    </inkml:brush>
  </inkml:definitions>
  <inkml:trace contextRef="#ctx0" brushRef="#br0">0 239 14606,'0'0'14766,"54"-27"-13613,-6-1-673,8-7-352,1 0-96,-3-3-1793,-10 1-3108,-9-2-2498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452"/>
    </inkml:context>
    <inkml:brush xml:id="br0">
      <inkml:brushProperty name="width" value="0.025" units="cm"/>
      <inkml:brushProperty name="height" value="0.025" units="cm"/>
    </inkml:brush>
  </inkml:definitions>
  <inkml:trace contextRef="#ctx0" brushRef="#br0">1 230 16464,'0'0'11242,"12"-5"-10089,29-15-822,-1-3-1,-1 0 0,51-42 0,42-26-268,-132 91-65,0 0 0,0 0 0,0-1 0,1 1 0,-1 0 0,0 0 0,0 0 0,0 0 0,1-1 0,-1 1 0,0 0 0,0 0 0,0 0 0,1 0 0,-1 0 0,0-1 0,0 1 0,1 0 0,-1 0 0,0 0 0,1 0 0,-1 0 0,0 0 1,0 0-1,1 0 0,-1 0 0,0 0 0,0 0 0,1 0 0,-1 0 0,0 0 0,0 0 0,1 1 0,-1-1 0,0 0 0,0 0 0,1 0 0,-1 0 0,0 0 0,0 1 0,1-1 0,-1 0 0,0 0 0,0 0 0,0 1 0,0-1 0,1 0 0,-5 18-32,-17 28 80,19-41-45,-35 70-51,-29 85 1,50-108-3276,3 0-3401,11-44-5573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874"/>
    </inkml:context>
    <inkml:brush xml:id="br0">
      <inkml:brushProperty name="width" value="0.025" units="cm"/>
      <inkml:brushProperty name="height" value="0.025" units="cm"/>
    </inkml:brush>
  </inkml:definitions>
  <inkml:trace contextRef="#ctx0" brushRef="#br0">249 82 18546,'1'-9'3117,"4"-31"-122,-5 39-2852,0 0 0,0 0 1,0 0-1,0-1 0,0 1 0,0 0 0,0 0 0,0 0 1,0 0-1,0 0 0,-1 0 0,1-1 0,0 1 0,-1 0 1,1 0-1,-1 0 0,1 0 0,-1 0 0,0 0 0,1 1 1,-1-1-1,0 0 0,1 0 0,-1 0 0,0 1 0,0-1 1,0 0-1,0 1 0,-1-2 0,-1 1-49,0 1 0,0-1 0,0 1 0,0-1 0,0 1 0,0 0 0,1 0 0,-1 0 0,0 1 0,0-1 0,-4 2 0,-3 0-92,-1 2 0,1-1 0,-1 1 0,1 1 0,-10 6-1,4 0-14,1 0-1,0 1 1,-20 22-1,30-28 6,0 0 0,0 0-1,0 1 1,0-1-1,1 1 1,1 1 0,-1-1-1,1 0 1,0 1-1,1 0 1,-3 8 0,5-15 0,0 0 0,1 1 0,-1-1 0,0 0 0,0 0 1,1 0-1,-1 0 0,0 0 0,1 0 0,-1 0 0,1 0 1,-1 0-1,1 0 0,0 0 0,-1 0 0,1 0 0,0 0 1,0-1-1,0 1 0,-1 0 0,1-1 0,0 1 0,0 0 0,0-1 1,0 1-1,0-1 0,0 1 0,0-1 0,0 0 0,1 1 1,-1-1-1,0 0 0,0 0 0,0 0 0,0 0 0,0 0 1,2 0-1,57 0-81,-46-1 38,30-2-57,-29 1-53,0 1 0,0 1 0,0 0 0,25 4 0,-38-4 143,-1 0 0,0 1 0,0-1-1,1 0 1,-1 1 0,0-1 0,0 1 0,0-1 0,0 1-1,0 0 1,0-1 0,0 1 0,0 0 0,0 0-1,0 0 1,0-1 0,0 1 0,0 0 0,0 0 0,-1 0-1,1 1 1,-1-1 0,1 0 0,0 0 0,-1 0 0,0 0-1,1 1 1,-1-1 0,0 0 0,0 0 0,1 1 0,-1-1-1,0 0 1,0 0 0,0 1 0,-1-1 0,1 0 0,0 0-1,0 1 1,-1-1 0,1 0 0,-1 0 0,1 0 0,-1 0-1,1 1 1,-2 0 0,-1 4 78,0-1 1,0 0-1,0 0 1,-1 0-1,0 0 1,0-1-1,0 1 1,-6 3-1,-13 9 287,-46 25-1,60-37-417,-1 0-1,-1 0 1,1-2 0,0 1 0,-1-1 0,0-1-1,-18 2 1,28-3-35,1-1 0,0 0 0,-1 0 1,1 0-1,0-1 0,-1 1 0,1 0 0,0 0 0,0 0 0,-1 0 0,1 0 0,0 0 0,-1 0 0,1 0 0,0-1 1,0 1-1,-1 0 0,1 0 0,0 0 0,0-1 0,-1 1 0,1 0 0,0 0 0,0-1 0,0 1 0,0 0 0,-1 0 0,1-1 1,0 1-1,0 0 0,0 0 0,0-1 0,0 1 0,0 0 0,0-1 0,0 1 0,0 0 0,0-1 0,0 1 0,0 0 1,0-1-1,0 1 0,0 0 0,0 0 0,0-1 0,0 1 0,0 0 0,0-1 0,0 1 0,1 0 0,-1 0 0,0-1 1,0 1-1,0 0 0,1 0 0,-1-1 0,0 1 0,0 0 0,0 0 0,1-1 0,13-17-4713,15-9-2660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3.268"/>
    </inkml:context>
    <inkml:brush xml:id="br0">
      <inkml:brushProperty name="width" value="0.025" units="cm"/>
      <inkml:brushProperty name="height" value="0.025" units="cm"/>
    </inkml:brush>
  </inkml:definitions>
  <inkml:trace contextRef="#ctx0" brushRef="#br0">96 69 13741,'-5'13'1666,"1"-4"-1426,-51 144 5721,47-127-4840,1 1 1,1-1-1,2 1 1,-3 40-1,8-74-1041,1 1-1,-1 0 1,1-1-1,0 1 1,0 0-1,1 0 1,3-6-1,7-19 139,5-27-418,2 1 0,3 1 0,33-58-1,-54 110 187,0 1-1,0 0 1,0 0-1,1 0 0,-1 0 1,1 1-1,-1-1 0,1 1 1,0-1-1,0 1 1,0 0-1,1 0 0,-1 0 1,0 1-1,1-1 0,-1 1 1,7-2-1,-9 3 2,0 0 0,1 0 0,-1 0 0,0 0 0,1 0 0,-1 0 0,0 1 0,0-1 0,1 0 0,-1 1 0,0-1 0,0 1 0,0-1 0,1 1 0,-1-1 0,0 1 0,0 0 0,0 0 0,0 0 0,1 0 0,-1 2 5,1-1-1,-1 0 1,1 1-1,-1-1 1,0 1 0,0-1-1,0 1 1,0 0-1,0-1 1,-1 1-1,1 0 1,0 5 0,-1-2 77,0 0 0,-1 0 0,0 0 1,1 0-1,-2 0 0,1 0 1,-1 0-1,0-1 0,0 1 1,0-1-1,-1 1 0,0-1 1,0 0-1,-1 0 0,1 0 0,-1 0 1,0 0-1,0-1 0,-1 0 1,1 0-1,-1 0 0,-7 4 1,4-3 102,0 1 1,0-2-1,-1 1 1,1-1-1,-1-1 1,0 0-1,0 0 1,-1 0-1,1-1 1,0-1-1,-1 0 1,1 0-1,-18-1 1,26 0-203,-1 0 1,1 0 0,-1 0-1,1-1 1,-1 1 0,1 0-1,-1-1 1,1 1 0,-1-1-1,1 1 1,0-1 0,-1 0 0,1 0-1,0 0 1,0 0 0,-1 0-1,1 0 1,0 0 0,0 0-1,0 0 1,0 0 0,0 0-1,0-1 1,1 1 0,-1 0-1,0-1 1,1 1 0,-1-1-1,1 1 1,-1-1 0,1 1-1,0-1 1,-1 1 0,1-1 0,0 1-1,0-1 1,0 1 0,0-1-1,1 1 1,-1-1 0,0 1-1,1-1 1,0-2 0,0-1-546,1 1 1,0-1 0,0 0 0,0 0 0,0 1-1,1-1 1,0 1 0,0 0 0,0 0-1,0 0 1,1 0 0,4-4 0,24-12-4786,3 2-2285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0.233"/>
    </inkml:context>
    <inkml:brush xml:id="br0">
      <inkml:brushProperty name="width" value="0.025" units="cm"/>
      <inkml:brushProperty name="height" value="0.025" units="cm"/>
    </inkml:brush>
  </inkml:definitions>
  <inkml:trace contextRef="#ctx0" brushRef="#br0">1 60 15407,'0'0'11018,"0"-50"-9961,23 45-609,5 2-384,8 2-64,-1 1-480,4 0-2723,-4 0-4644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824"/>
    </inkml:context>
    <inkml:brush xml:id="br0">
      <inkml:brushProperty name="width" value="0.025" units="cm"/>
      <inkml:brushProperty name="height" value="0.025" units="cm"/>
    </inkml:brush>
  </inkml:definitions>
  <inkml:trace contextRef="#ctx0" brushRef="#br0">160 258 8168,'-11'5'7084,"-5"2"-6120,1 1 0,0 1 1,0 0-1,-21 17 0,32-23-745,0 0 0,0 1 0,0-1-1,0 1 1,1 0 0,0 0 0,-1 0 0,1 0 0,1 1 0,-1-1-1,1 1 1,0 0 0,0 0 0,0 0 0,0 0 0,1 0-1,0 0 1,0 0 0,1 0 0,-1 0 0,1 1 0,1 7-1,-1-11-207,1 0-1,-1-1 0,1 1 1,-1-1-1,1 1 0,0-1 1,0 1-1,0-1 0,0 1 0,0-1 1,0 0-1,0 0 0,0 1 1,0-1-1,1 0 0,-1 0 1,0 0-1,1 0 0,-1 0 1,3 1-1,1-1 9,-1 1-1,1-1 1,0 0 0,-1 0 0,1 0 0,0-1 0,6 0-1,0 0 18,0-1 0,0 0 0,0 0 0,0-2 0,20-6-1,-13 0 17,-1 0 1,0-1-1,-1-1 0,0-1 0,-1 0 0,0-1 0,-1 0 0,-1-1 1,23-31-1,-17 19 221,-1-1 1,-2-1-1,-1 0 0,-1-1 1,12-37-1,-23 57-267,0 1 1,-1-1-1,0 0 0,0 0 0,-1 0 0,0-11 0,-1 19-13,0 0-1,0-1 1,0 1-1,-1 0 1,1-1-1,0 1 1,-1 0-1,1-1 1,-1 1-1,1 0 1,-1 0-1,0 0 1,1 0-1,-1-1 1,0 1 0,0 0-1,0 0 1,0 0-1,-1-1 1,0 1-1,0 1 0,0-1 1,1 1-1,-1-1 1,0 1-1,0 0 0,0-1 1,0 1-1,0 0 1,1 0-1,-1 1 1,0-1-1,0 0 0,0 0 1,0 1-1,1-1 1,-1 1-1,-2 1 0,-12 5 198,1 2 0,1 0 0,-1 0 0,2 1 0,-1 1 0,1 0 0,1 1 0,0 0 0,1 1 0,0 1 0,-14 22 0,24-34-166,0 0 0,-1 0 0,1 0 1,0 1-1,0-1 0,0 0 0,1 0 0,-1 0 0,1 1 0,-1-1 1,1 0-1,0 1 0,-1-1 0,1 0 0,1 1 0,-1-1 0,0 3 1,1-4-16,0 1 1,-1-1 0,1 0 0,0 0 0,0 1 0,0-1 0,0 0 0,0 0 0,0 0 0,0 0 0,0 0 0,1 0-1,-1 0 1,0 0 0,1-1 0,-1 1 0,0 0 0,1-1 0,2 1 0,8 2-85,1-1-1,-1-1 1,1 0 0,-1-1-1,16-2 1,-4 2-346,7-1-121,-19 0 370,0 1 0,1 0 0,-1 0 0,0 2 0,23 4-1,-32-5 206,-1 0 1,1 0-1,0 0 0,-1 1 0,1-1 0,-1 1 0,1-1 0,-1 1 0,0 0 0,0 0 0,1 0 0,-1 0 0,-1 1 1,1-1-1,0 1 0,-1-1 0,1 1 0,-1-1 0,0 1 0,0 0 0,0-1 0,0 1 0,0 0 0,0 0 0,-1 0 0,0 0 1,1 0-1,-1 0 0,-1 5 0,1 1 353,-1-1 1,-1 1-1,0-1 0,0 1 1,-4 9-1,-2 11-1575,4 1-7275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3.911"/>
    </inkml:context>
    <inkml:brush xml:id="br0">
      <inkml:brushProperty name="width" value="0.025" units="cm"/>
      <inkml:brushProperty name="height" value="0.025" units="cm"/>
    </inkml:brush>
  </inkml:definitions>
  <inkml:trace contextRef="#ctx0" brushRef="#br0">187 38 21428,'0'0'8670,"-11"-6"-7763,-37-18-341,45 23-560,0 0 1,0 0-1,0 1 0,0-1 0,0 1 1,0 0-1,0 0 0,0 0 0,0 0 1,0 0-1,0 1 0,0-1 0,1 1 1,-1 0-1,0 0 0,0 0 0,0 0 1,1 0-1,-1 1 0,1-1 0,-1 1 1,1 0-1,-1 0 0,1 0 0,0 0 1,-3 4-1,-2 1-24,1 1 0,1-1 0,-1 1 0,1 1 0,1-1 0,-5 12 0,7-19 11,1 1-1,0-1 1,1 1 0,-1 0-1,0 0 1,0 0 0,1-1-1,-1 1 1,1 0 0,0 0-1,-1 0 1,1 0 0,0 0-1,0 0 1,0 0 0,0 0-1,1 0 1,-1 0 0,0-1-1,1 1 1,-1 0 0,1 0-1,0 0 1,0 0 0,0-1-1,0 1 1,0 0 0,0-1-1,0 1 1,0-1 0,2 2-1,1-1 9,-1-1 0,0 0-1,1 0 1,-1 0-1,1-1 1,0 1 0,-1-1-1,1 0 1,-1 0-1,1 0 1,0 0 0,-1-1-1,1 1 1,-1-1-1,1 0 1,6-2 0,1-2-36,0 0 0,-1-1 0,0 0 0,0-1 0,0 0 1,-1 0-1,1-1 0,-2 0 0,1 0 0,-1-1 0,-1-1 0,0 1 1,0-1-1,-1 0 0,0-1 0,5-11 0,-44 54-766,32-30 802,-8 10 46,0 0 1,0 1-1,1 0 1,1 0-1,0 1 0,1 0 1,1 0-1,-5 18 0,10-31-32,0-1-1,0 0 0,0 1 1,0-1-1,-1 0 0,1 1 1,0-1-1,0 1 0,0-1 1,0 0-1,1 1 0,-1-1 1,0 0-1,0 1 0,0-1 1,0 0-1,0 1 0,0-1 1,0 0-1,1 1 0,-1-1 1,0 0-1,0 0 0,0 1 1,1-1-1,-1 0 0,0 0 0,0 1 1,1-1-1,-1 0 0,0 0 1,1 0-1,-1 1 0,0-1 1,1 0-1,-1 0 0,0 0 1,1 0-1,17-3 354,16-16 120,177-149-349,-214 192-780,-23 25 578,21-42 98,0 0-1,1 1 1,0 0 0,0 0-1,1 0 1,0 0-1,0 0 1,0 1 0,0 9-1,10-19 650,9-12-514,0-1 1,17-18-1,-22 21-189,0 0-1,0 0 0,1 1 0,0 1 1,0 0-1,22-12 0,-33 21 11,-1 0 0,1-1 0,-1 1 0,1 0 0,-1 0 0,1-1 0,-1 1 1,1 0-1,-1 0 0,1 0 0,-1 0 0,1-1 0,-1 1 0,1 0 0,-1 0 0,1 0 0,0 0 0,-1 0 0,1 0 0,-1 1 0,1-1 0,-1 0 0,1 0 0,-1 0 0,1 0 0,-1 1 0,1-1 0,-1 0 0,1 0 0,-1 1 0,1-1 0,0 1 0,-1 18-465,-18 26-160,-61 123 1254,103-183-471,13-27-3235,-6-6-4750,-10 6-1720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4.255"/>
    </inkml:context>
    <inkml:brush xml:id="br0">
      <inkml:brushProperty name="width" value="0.025" units="cm"/>
      <inkml:brushProperty name="height" value="0.025" units="cm"/>
    </inkml:brush>
  </inkml:definitions>
  <inkml:trace contextRef="#ctx0" brushRef="#br0">3 1 7527,'0'0'25240,"-2"29"-38853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4.790"/>
    </inkml:context>
    <inkml:brush xml:id="br0">
      <inkml:brushProperty name="width" value="0.025" units="cm"/>
      <inkml:brushProperty name="height" value="0.025" units="cm"/>
    </inkml:brush>
  </inkml:definitions>
  <inkml:trace contextRef="#ctx0" brushRef="#br0">0 140 11531,'0'0'11227,"3"5"-10752,9 24 2301,22-43-3412,-11 10 494,-11 2 301,-1 1 1,1-1 0,-1-1-1,1 0 1,-1-1 0,0 0-1,0-1 1,-1 0 0,0 0-1,1-1 1,-2-1 0,1 1-1,14-15 1,4-13 435,-27 32-441,1 0 0,-1 0 0,0 0 0,0 0 0,0 0 0,0-1 0,0 1 0,-1 0 0,1 0 0,-1-1 0,0 1 0,1 0 0,-1 0 0,0-1 0,-1-4 0,1 7-116,0-1 0,-1 1-1,1-1 1,-1 1 0,0-1 0,1 1 0,-1-1 0,1 1 0,-1-1-1,0 1 1,1 0 0,-1-1 0,0 1 0,0 0 0,1-1 0,-1 1 0,0 0-1,0 0 1,1 0 0,-1 0 0,0 0 0,0 0 0,1 0 0,-1 0-1,0 0 1,0 0 0,0 0 0,1 0 0,-1 1 0,0-1 0,1 0-1,-1 1 1,0-1 0,0 1 0,-28 12-77,15-3 35,1 0-1,0 1 0,0 0 0,1 1 1,1 0-1,0 1 0,-11 17 0,14-20-1,2 1 0,-1-1 0,1 2-1,1-1 1,0 1 0,0-1 0,2 1-1,-1 0 1,1 1 0,-1 15 0,4-27 4,0 0 1,0 0-1,0 0 0,0 0 1,0 0-1,0 0 1,1 0-1,-1 0 1,0 0-1,1 0 1,-1 0-1,1 0 0,-1 0 1,1 0-1,-1 0 1,1 0-1,-1 0 1,1 0-1,0-1 1,0 1-1,-1 0 1,1 0-1,0-1 0,0 1 1,0-1-1,0 1 1,0-1-1,0 1 1,0-1-1,0 1 1,0-1-1,0 0 0,0 0 1,0 1-1,0-1 1,0 0-1,0 0 1,0 0-1,0 0 1,0 0-1,0-1 1,2 1-1,3-1 21,0 0-1,0 0 1,0 0 0,0-1-1,0 0 1,7-3 0,19-13 13,0-1 1,-2-1-1,34-30 1,17-11 40,-89 86 33,-16 16-46,-15 30-32,36-65-15,0 1 1,1-1-1,0 0 0,1 1 0,-1-1 0,1 1 0,0-1 0,1 1 0,0 10 0,0-16-5,0 0-1,1-1 0,-1 1 1,0 0-1,1-1 1,-1 1-1,0-1 0,1 1 1,-1 0-1,1-1 1,-1 1-1,1-1 0,0 1 1,-1-1-1,1 0 1,-1 1-1,1-1 0,0 0 1,-1 1-1,1-1 1,0 0-1,-1 0 0,1 1 1,0-1-1,-1 0 1,1 0-1,0 0 0,0 0 1,-1 0-1,1 0 1,0 0-1,-1 0 0,1 0 1,1-1-1,26-5 204,-6-5-210,-1-1-1,0-1 1,-1 0 0,20-18-1,19-13-24,-34 27 608,-8 6-3454,-15 9 736,-4 3-146,-21 16-1767,-2 0-923,3-1-2194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167"/>
    </inkml:context>
    <inkml:brush xml:id="br0">
      <inkml:brushProperty name="width" value="0.025" units="cm"/>
      <inkml:brushProperty name="height" value="0.025" units="cm"/>
    </inkml:brush>
  </inkml:definitions>
  <inkml:trace contextRef="#ctx0" brushRef="#br0">56 1 20563,'0'0'10635,"-41"64"-16881,26-46-1762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510"/>
    </inkml:context>
    <inkml:brush xml:id="br0">
      <inkml:brushProperty name="width" value="0.025" units="cm"/>
      <inkml:brushProperty name="height" value="0.025" units="cm"/>
    </inkml:brush>
  </inkml:definitions>
  <inkml:trace contextRef="#ctx0" brushRef="#br0">1 1 16752,'0'0'11307,"29"50"-10443,24-37-159,9-4-128,7-3-385,0-4-128,-1 2-64,-8-1-1506,-10 1-2017,-15-1-1954,-15-2-3043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843"/>
    </inkml:context>
    <inkml:brush xml:id="br0">
      <inkml:brushProperty name="width" value="0.025" units="cm"/>
      <inkml:brushProperty name="height" value="0.025" units="cm"/>
    </inkml:brush>
  </inkml:definitions>
  <inkml:trace contextRef="#ctx0" brushRef="#br0">46 0 20948,'0'0'5669,"10"5"-5567,0 1-62,-1-1 1,1 1-1,-1 1 1,10 9-1,-15-13-28,-1 1-1,0-1 0,0 1 1,0 0-1,0 0 0,-1 0 1,0 0-1,1 0 0,-2 1 1,1-1-1,0 1 1,-1-1-1,0 1 0,0 0 1,1 6-1,-2-1 38,-1-1 1,1 1-1,-2-1 0,1 0 1,-1 0-1,0 1 0,-1-1 1,0-1-1,-1 1 0,0 0 1,0-1-1,-11 16 0,-1-2-717,-2 0-1,-1-1 0,-22 20 0,38-38-163,-3 3-300,2-5-3513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6.175"/>
    </inkml:context>
    <inkml:brush xml:id="br0">
      <inkml:brushProperty name="width" value="0.025" units="cm"/>
      <inkml:brushProperty name="height" value="0.025" units="cm"/>
    </inkml:brush>
  </inkml:definitions>
  <inkml:trace contextRef="#ctx0" brushRef="#br0">281 112 15887,'0'0'7912,"-7"54"-6823,-4-13-225,-3 8-287,-2 3-257,0 0-224,4-7 32,2-4-31,2-10-65,4-10-1089,1-11-1570,-3-10-2338,-1 0-3875</inkml:trace>
  <inkml:trace contextRef="#ctx0" brushRef="#br0" timeOffset="1">1 148 16688,'1'-10'2786,"0"5"-2361,0-1 0,0 1-1,0 0 1,1 0 0,0 0-1,0 0 1,0 0 0,1 0-1,-1 0 1,1 1 0,0-1-1,0 1 1,1 0-1,0 0 1,-1 0 0,1 0-1,0 1 1,1-1 0,-1 1-1,1 0 1,6-3 0,4-1-30,0 1 0,1 1 0,0 0 1,0 1-1,1 0 0,26-1 0,-25 3-414,-1 2-1,1 0 1,-1 1-1,0 0 1,1 2-1,-1 0 1,0 1-1,0 1 0,-1 0 1,26 12-1,-39-15-25,1 0-1,0 0 1,-1 1-1,1-1 0,-1 1 1,0 0-1,0 0 0,0 0 1,0 0-1,-1 0 1,1 1-1,-1-1 0,0 1 1,0 0-1,0-1 1,0 1-1,1 4 0,-3-4 49,1-1-1,-1 0 0,0 0 0,1 0 1,-1 1-1,-1-1 0,1 0 1,0 0-1,-1 1 0,0-1 0,0 0 1,0 0-1,0 0 0,0 0 0,0 0 1,-1 0-1,0 0 0,1-1 1,-1 1-1,0-1 0,0 1 0,-4 3 1,-13 12 231,-1-1 0,-1-1 1,0 0-1,-38 19 0,43-26-109,0-1-1,-1 0 1,-1-2-1,1 0 1,-1-1-1,0-1 1,-25 3-1,18-10-856,25 3 670,-1-1 1,1 1 0,0 0 0,-1 0 0,1-1 0,0 1-1,-1 0 1,1-1 0,0 1 0,0 0 0,-1-1-1,1 1 1,0-1 0,0 1 0,0 0 0,-1-1 0,1 1-1,0-1 1,0 1 0,0 0 0,0-1 0,0 1 0,0-1-1,0 1 1,0-1 0,0 1 0,0-1 0,0 1-1,0-1 1,1-1-259,1-1-1,-1 1 0,0 0 1,1-1-1,-1 1 0,1 0 1,0 0-1,0 0 0,0 1 1,0-1-1,0 0 0,0 1 1,0-1-1,3-1 0,28-14-5038,4 0-2307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6.713"/>
    </inkml:context>
    <inkml:brush xml:id="br0">
      <inkml:brushProperty name="width" value="0.025" units="cm"/>
      <inkml:brushProperty name="height" value="0.025" units="cm"/>
    </inkml:brush>
  </inkml:definitions>
  <inkml:trace contextRef="#ctx0" brushRef="#br0">105 1 15182,'0'0'16603,"0"13"-16048,-7 35-454,-2 0 0,-24 76 0,19-80-76,2 1-1,2 0 1,2 1 0,-3 63 0,11-110-59,0 1-1,0 0 1,1 0 0,-1 0-1,0 0 1,0 0 0,0 0-1,0 0 1,1 0-1,-1 0 1,0 0 0,0 0-1,0 0 1,1 0 0,-1 0-1,0 0 1,0 0 0,0 0-1,0 0 1,1 0 0,-1 0-1,0 0 1,0 0 0,0 0-1,1 0 1,-1 1-1,0-1 1,0 0 0,0 0-1,0 0 1,0 0 0,1 0-1,-1 0 1,0 1 0,0-1-1,0 0 1,0 0 0,0 0-1,0 0 1,0 1-1,0-1 1,0 0 0,0 0-1,1 0 1,-1 1 0,0-1-1,0 0 1,0 0 0,0 0-1,0 0 1,0 1 0,0-1-1,-1 0 1,9-18-3855,-7-56-8848,-2 24-1165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7.056"/>
    </inkml:context>
    <inkml:brush xml:id="br0">
      <inkml:brushProperty name="width" value="0.025" units="cm"/>
      <inkml:brushProperty name="height" value="0.025" units="cm"/>
    </inkml:brush>
  </inkml:definitions>
  <inkml:trace contextRef="#ctx0" brushRef="#br0">38 60 3619,'0'0'23383,"-37"-49"-19828,40 49-2018,28 0-1024,9 0-353,20 0-160,7 0 0,8 0 0,3 0 0,1 0 0,-9 0-993,-5-2-4772,-6-7-2787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14.483"/>
    </inkml:context>
    <inkml:brush xml:id="br0">
      <inkml:brushProperty name="width" value="0.025" units="cm"/>
      <inkml:brushProperty name="height" value="0.025" units="cm"/>
    </inkml:brush>
  </inkml:definitions>
  <inkml:trace contextRef="#ctx0" brushRef="#br0">0 288 9257,'14'-2'309,"51"-4"363,1 3 0,97 8 0,-1 1 1129,551-41 2023,-357 12-3548,851-32 1192,-42 2-1035,-413 1-283,617-18 1531,-314 85-1081,-3 0 1688,-1018-14-2320,-4-1-780,1 0 1,35-6-1,-12-11-3848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5.868"/>
    </inkml:context>
    <inkml:brush xml:id="br0">
      <inkml:brushProperty name="width" value="0.025" units="cm"/>
      <inkml:brushProperty name="height" value="0.025" units="cm"/>
    </inkml:brush>
  </inkml:definitions>
  <inkml:trace contextRef="#ctx0" brushRef="#br0">14 1 12460,'0'0'8632,"-1"10"-7399,-2 24-432,-6 163 2605,9-195-3363,0 0 0,0 1 0,0-1 0,0 0 0,1 1 0,-1-1 0,1 0 0,-1 1 0,1-1 1,0 0-1,0 0 0,0 0 0,0 1 0,1-1 0,-1-1 0,0 1 0,1 0 0,2 3 0,-2-4-7,0 0 0,-1-1 0,1 1 0,0 0 0,-1-1 0,1 0 0,0 1 0,-1-1 0,1 0 0,0 0 0,0 0 0,0 0 0,-1 0 0,1 0 0,0 0 0,0-1 0,-1 1 0,1 0 0,2-2 0,4-1 50,1-1 1,0-1 0,-1 0-1,0 0 1,0 0 0,-1-1 0,11-10-1,24-32 197,-41 105-155,-1-55-119,-1-1 1,1 1-1,0-1 0,0 1 0,0 0 0,0-1 0,1 1 0,-1 0 1,0-1-1,1 1 0,-1-1 0,1 1 0,-1-1 0,1 1 0,0-1 1,0 1-1,0-1 0,-1 0 0,1 1 0,1-1 0,-1 0 0,0 0 1,0 1-1,0-1 0,3 1 0,-2-2 31,0 1 0,1-1 0,-1 0 0,0 0 0,1 0 0,-1 0 0,0-1 0,1 1 0,-1-1 0,0 1 0,0-1 0,1 0 0,-1 0 0,0 0 0,0 0 0,0 0 0,0 0 1,3-3-1,125-102 440,-130 106-488,1-1-1,-1 1 1,1-1 0,0 1-1,-1-1 1,1 1-1,-1-1 1,1 1 0,0 0-1,-1-1 1,1 1 0,0 0-1,-1 0 1,1-1-1,0 1 1,0 0 0,-1 0-1,1 0 1,0 0 0,0 0-1,-1 0 1,1 0-1,0 0 1,0 0 0,-1 0-1,1 0 1,0 1 0,-1-1-1,1 0 1,0 0-1,0 1 1,-1-1 0,1 1-1,-1-1 1,1 0 0,0 1-1,-1-1 1,1 1-1,-1-1 1,1 1 0,-1 0-1,1-1 1,-1 1 0,0 0-1,1-1 1,-1 1-1,0 0 1,1-1 0,-1 1-1,0 0 1,0-1 0,0 1-1,1 0 1,-1 0-1,0 0 1,0 53-452,-1-38 316,1-7-96,0 1-367,0 0 0,0 1 1,1-1-1,3 16 0,-4-25 365,1 0 0,-1 0 0,0 1 0,1-1 0,-1 0 1,1 1-1,-1-1 0,1 0 0,-1 0 0,1 0 0,0 0 1,0 0-1,0 0 0,0 0 0,-1 0 0,1 0 0,0 0 0,1 0 1,-1 0-1,0-1 0,0 1 0,0 0 0,0-1 0,1 1 1,-1-1-1,0 1 0,0-1 0,1 0 0,-1 1 0,0-1 0,1 0 1,-1 0-1,0 0 0,1 0 0,-1 0 0,0 0 0,1-1 1,-1 1-1,0 0 0,0-1 0,1 1 0,-1-1 0,0 1 0,2-2 1,17-12-5402,2-9-3400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8:53.888"/>
    </inkml:context>
    <inkml:brush xml:id="br0">
      <inkml:brushProperty name="width" value="0.025" units="cm"/>
      <inkml:brushProperty name="height" value="0.025" units="cm"/>
    </inkml:brush>
  </inkml:definitions>
  <inkml:trace contextRef="#ctx0" brushRef="#br0">1 91 8456,'0'0'4767,"8"0"-4057,758-7 2908,-371-6-3488,104 12-16,-3 37 76,-469-34-207,-18-2 291,-16 0 974,-174-26-347,32 4-798,-1229-37 2609,3035 59-5194,-1621 4 2428,-384 22 1116,78-7-319,-739 98 901,984-113-1658,4-1-95,0 1 0,-39 12-1,52-11-987,10-3-187,17-2-1764,37-11-3145,25-16-4553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8:59.529"/>
    </inkml:context>
    <inkml:brush xml:id="br0">
      <inkml:brushProperty name="width" value="0.025" units="cm"/>
      <inkml:brushProperty name="height" value="0.025" units="cm"/>
    </inkml:brush>
  </inkml:definitions>
  <inkml:trace contextRef="#ctx0" brushRef="#br0">194 207 10666,'0'0'7629,"10"-8"-6850,9-4-547,0 2 0,1 0 0,0 1 0,0 2 0,1 0 0,0 0 0,0 2-1,41-4 1,135-10-122,324 9-1,-442 11-130,383 8-769,-439-10 789,-22 1 23,-1 0 0,0 0 0,1 0 0,-1 0 0,1 1 0,-1-1 0,0 0 0,1 0 0,-1 0 0,1 0 0,-1 0 0,1 0 0,-1 0 0,0-1 0,1 1 0,-1 0 0,0 0 0,1 0 0,-1 0 0,1 0 0,-1-1 0,0 1 0,1 0 0,-1 0 0,0 0 0,1-1 0,-1 1 0,0 0 0,0-1 0,1 1 0,-1 0 0,0-1 0,0 1 0,1 0 0,-1-1 0,0 1 0,0 0 0,0-1 0,0 1 0,0-1 0,1 1 0,-1-1 0,-2 0 43,0 0 0,1 0 0,-1 0 0,0 0 0,0 0 0,0 1 0,0-1 1,0 1-1,0-1 0,0 1 0,0 0 0,0 0 0,0 0 0,0 0 0,0 0 1,-3 1-1,-8-1 66,-726 15 268,2 51-349,720-63 11,44-6-16,685-80-1834,-190 26 621,-397 38 1237,-110 13 339,-27 3 60,-34 2 132,42 1-597,-702 20 1020,6 61-2446,627-70-2667,32-9-4285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3.309"/>
    </inkml:context>
    <inkml:brush xml:id="br0">
      <inkml:brushProperty name="width" value="0.025" units="cm"/>
      <inkml:brushProperty name="height" value="0.025" units="cm"/>
    </inkml:brush>
  </inkml:definitions>
  <inkml:trace contextRef="#ctx0" brushRef="#br0">0 232 9961,'0'0'5019,"8"0"-4363,378-14 1738,-168 0-2172,733-13 45,-370 12-118,187 17-79,-747-1 70,-48-1 152,-6 0-249,-488-20 149,168 3-160,-93 7 515,-535 57 0,963-45-490,-45 6-156,61-6 28,8-1-1,37 0-36,1516-22 257,-1172 19-505,423 5-510,-783-2 833,13-1-34,-1 2-1,39 7 1,-69-4 15,-24-1-8,-88 4 629,-154-10 0,166 0-394,-1084-72 1337,1068 65-1487,9 2-912,0-5-1,-105-26 0,78-5-5433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4.119"/>
    </inkml:context>
    <inkml:brush xml:id="br0">
      <inkml:brushProperty name="width" value="0.025" units="cm"/>
      <inkml:brushProperty name="height" value="0.025" units="cm"/>
    </inkml:brush>
  </inkml:definitions>
  <inkml:trace contextRef="#ctx0" brushRef="#br0">395 1 12684,'0'0'10218,"-31"59"-8713,-16-1-352,-8 6-576,-3 7-385,3-5-32,9-7-64,9-12-64,10-12-576,9-17-1698,5-18-2563,6-7-6021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4.463"/>
    </inkml:context>
    <inkml:brush xml:id="br0">
      <inkml:brushProperty name="width" value="0.025" units="cm"/>
      <inkml:brushProperty name="height" value="0.025" units="cm"/>
    </inkml:brush>
  </inkml:definitions>
  <inkml:trace contextRef="#ctx0" brushRef="#br0">260 1 17713,'-10'13'309,"-42"59"798,7-12 866,2 1 0,-51 99 0,92-157-1899,-11 35 560,13-37-614,0-1 0,0 1 0,-1 0 1,1-1-1,0 1 0,0 0 0,0-1 0,0 1 0,0 0 0,0-1 1,0 1-1,0 0 0,1-1 0,-1 1 0,0 0 0,0-1 0,0 1 0,1-1 1,-1 1-1,0 0 0,1-1 0,-1 1 0,0-1 0,1 1 0,-1-1 0,1 1 1,-1-1-1,1 1 0,-1-1 0,1 0 0,-1 1 0,1-1 0,0 0 1,-1 1-1,1-1 0,-1 0 0,1 0 0,0 1 0,-1-1 0,1 0 0,0 0 1,-1 0-1,1 0 0,0 0 0,-1 0 0,1 0 0,0 0 0,-1 0 0,1 0 1,1-1-1,10-1 158,1-1 1,-1 0-1,0-1 1,0-1-1,0 0 1,12-8-1,74-47 601,-31 18-635,92-40 113,-80 42-1675,-1-1-4211,-30 11-5005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5.042"/>
    </inkml:context>
    <inkml:brush xml:id="br0">
      <inkml:brushProperty name="width" value="0.025" units="cm"/>
      <inkml:brushProperty name="height" value="0.025" units="cm"/>
    </inkml:brush>
  </inkml:definitions>
  <inkml:trace contextRef="#ctx0" brushRef="#br0">164 68 11371,'0'0'17803,"-9"-4"-17803,-29-9-64,37 13 63,1 0-1,-1 0 0,1 0 1,-1 0-1,0 0 0,1 0 1,-1 0-1,1 1 0,-1-1 1,0 0-1,1 0 0,-1 1 0,1-1 1,-1 0-1,1 1 0,-1-1 1,1 1-1,-1-1 0,1 1 1,0-1-1,-1 1 0,1-1 1,-1 1-1,1-1 0,0 1 1,0-1-1,-1 1 0,1 0 1,0-1-1,0 1 0,0-1 1,0 1-1,-1 0 0,1-1 1,0 1-1,0-1 0,0 1 1,1 1-1,-2-1-4,1 0 0,0 0 0,0 0-1,0 0 1,0-1 0,0 1 0,0 0 0,1 0-1,-1 0 1,0 0 0,0 0 0,1 0 0,-1 0 0,0 0-1,1-1 1,-1 1 0,1 0 0,-1 0 0,1 0-1,0-1 1,-1 1 0,1 0 0,1 0 0,2 0 4,0 0 0,1-1 0,-1 0 1,0 0-1,0 0 0,1 0 0,-1-1 1,0 0-1,0 0 0,0 0 0,0 0 0,1 0 1,-2-1-1,1 0 0,7-4 0,4-4 60,0-1-1,20-18 1,-7 5-74,-28 24 12,0 0 1,0 1 0,-1-1 0,1 0-1,0 0 1,0 0 0,0 1-1,0-1 1,0 0 0,0 0-1,0 1 1,0-1 0,0 0 0,0 0-1,0 1 1,0-1 0,0 0-1,0 0 1,0 1 0,0-1 0,0 0-1,0 0 1,0 1 0,0-1-1,0 0 1,0 0 0,0 1-1,1-1 1,-1 0 0,0 0 0,0 1-1,0-1 1,0 0 0,0 0-1,1 0 1,-1 0 0,0 1-1,0-1 1,1 0 0,-1 0 0,0 0-1,0 0 1,0 0 0,1 0-1,-1 0 1,0 1 0,0-1-1,1 0 1,-1 0 0,0 0 0,0 0-1,1 0 1,-1 0 0,0 0-1,1 0 1,-1 0 0,0-1-1,0 1 1,1 0 0,-1 0 0,0 0-1,0 0 1,0 0 0,1 0-1,-1 0-21,-6 28-52,-1 0 1,-2-1 0,-14 32 0,1-2 135,2 13 113,13-43 543,-19 48 0,25-72-679,0-1 1,-1 1 0,1-1 0,-1 0 0,0 1 0,0-1 0,1 0 0,-1 0 0,-1 0 0,1-1 0,0 1 0,0 0 0,-1-1 0,1 1 0,-1-1 0,1 0 0,-1 0 0,1 0 0,-1 0 0,0 0 0,0-1 0,1 1 0,-1-1 0,0 0-1,0 0 1,0 0 0,1 0 0,-1 0 0,0-1 0,0 1 0,0-1 0,1 1 0,-1-1 0,0 0 0,1 0 0,-1-1 0,1 1 0,-4-3 0,1 2 19,1 0 1,-1-1-1,1 0 1,0 0-1,-1 0 0,1-1 1,1 1-1,-1-1 1,1 0-1,-1 0 1,1 0-1,0 0 1,1-1-1,-1 1 0,1-1 1,0 0-1,0 0 1,0 0-1,0 0 1,-1-8-1,4 10-72,-1 1 0,1-1-1,-1 1 1,1-1 0,0 1 0,0-1-1,0 1 1,0 0 0,1 0 0,-1-1 0,0 1-1,1 0 1,0 0 0,-1 0 0,1 0-1,0 1 1,0-1 0,0 0 0,0 1 0,0 0-1,5-3 1,56-25-1034,-47 23 583,62-30-4635,-29 9-3211,-15 3-4841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5.480"/>
    </inkml:context>
    <inkml:brush xml:id="br0">
      <inkml:brushProperty name="width" value="0.025" units="cm"/>
      <inkml:brushProperty name="height" value="0.025" units="cm"/>
    </inkml:brush>
  </inkml:definitions>
  <inkml:trace contextRef="#ctx0" brushRef="#br0">14 4 16047,'0'0'9743,"0"10"-9380,-6 55 151,-2 95 237,8-160-709,0 1-1,1 0 1,-1-1 0,0 1 0,1 0 0,-1-1-1,1 1 1,-1 0 0,0-1 0,1 1-1,0-1 1,-1 1 0,1-1 0,-1 1-1,1-1 1,-1 1 0,1-1 0,0 1-1,-1-1 1,1 0 0,0 0 0,0 1-1,-1-1 1,1 0 0,0 0 0,0 0-1,-1 0 1,1 0 0,0 0 0,0 0 0,-1 0-1,1 0 1,0 0 0,0 0 0,-1 0-1,1 0 1,0-1 0,0 1 0,-1 0-1,1 0 1,0-1 0,0 0 0,36-15 1338,-14 0-1214,0-1-1,-1-1 1,-1 0-1,-1-2 1,-1 0-1,-1-2 1,30-45-1,-46 64-569,6-15-849,-14 9-8338,-5 6-4801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121"/>
    </inkml:context>
    <inkml:brush xml:id="br0">
      <inkml:brushProperty name="width" value="0.025" units="cm"/>
      <inkml:brushProperty name="height" value="0.025" units="cm"/>
    </inkml:brush>
  </inkml:definitions>
  <inkml:trace contextRef="#ctx0" brushRef="#br0">81 46 10250,'0'0'10036,"1"-9"-6422,-1 3-2445,3-21 2337,-5 23-2201,-4 20-788,-68 206-272,74-221-275,0-1 0,-1 1-1,1 0 1,0 0 0,-1-1 0,1 1-1,0 0 1,0 0 0,-1 0-1,1 0 1,0 0 0,0-1 0,0 1-1,0 0 1,0 0 0,0 0-1,1 0 1,-1 0 0,0-1 0,0 1-1,1 0 1,-1 0 0,0 0-1,1-1 1,-1 1 0,1 0-1,-1-1 1,1 1 0,-1 0 0,1-1-1,-1 1 1,1 0 0,0-1-1,-1 1 1,2 0 0,1-1-377,1 1 0,-1-1 1,0 0-1,0 0 0,1 0 0,-1 0 1,0 0-1,6-2 0,20-7-5438,2-5-5200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464"/>
    </inkml:context>
    <inkml:brush xml:id="br0">
      <inkml:brushProperty name="width" value="0.025" units="cm"/>
      <inkml:brushProperty name="height" value="0.025" units="cm"/>
    </inkml:brush>
  </inkml:definitions>
  <inkml:trace contextRef="#ctx0" brushRef="#br0">1 1 21813,'0'0'10153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853"/>
    </inkml:context>
    <inkml:brush xml:id="br0">
      <inkml:brushProperty name="width" value="0.025" units="cm"/>
      <inkml:brushProperty name="height" value="0.025" units="cm"/>
    </inkml:brush>
  </inkml:definitions>
  <inkml:trace contextRef="#ctx0" brushRef="#br0">59 0 14221,'0'0'12396,"12"68"-11051,-23-29-768,0 0-417,-2-1-96,8-7-64,-2-7-320,6-1-993,-1-8-801,-1-4-897,-4-8-1473,-4-3-3108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196"/>
    </inkml:context>
    <inkml:brush xml:id="br0">
      <inkml:brushProperty name="width" value="0.025" units="cm"/>
      <inkml:brushProperty name="height" value="0.025" units="cm"/>
    </inkml:brush>
  </inkml:definitions>
  <inkml:trace contextRef="#ctx0" brushRef="#br0">98 0 8168,'0'0'11120,"-6"9"-9428,-6 8-1079,1 1 1,0 0-1,2 0 1,0 1-1,1 1 0,1 0 1,0 0-1,2 0 1,0 0-1,-2 37 1,7-57-603,0 1 0,0 0 0,-1-1 0,1 1 0,1-1 0,-1 1 0,0-1 0,0 1 0,0 0 0,0-1 0,0 1 0,0-1 0,1 1 0,-1-1 0,0 1 0,0-1 0,1 1 0,-1-1 0,0 1 0,1-1 0,-1 1 0,0-1 0,1 0 0,-1 1 0,1-1 0,-1 0 0,1 1 0,-1-1 0,1 0 0,-1 1 0,1-1 0,-1 0 0,1 0 0,22-5 360,17-23 207,-31 16-533,0 0 0,0 0 0,-2-1 0,8-13 0,-12 20-37,-1 0-1,1-1 1,-1 1-1,0 0 1,0-1-1,-1 1 1,0-1-1,0 1 1,-1-1-1,1 0 1,-2-10-1,1 17-12,0 0 0,0-1 0,-1 1 0,1 0 0,0-1-1,0 1 1,0 0 0,0-1 0,0 1 0,-1 0 0,1-1-1,0 1 1,0 0 0,-1 0 0,1-1 0,0 1-1,0 0 1,-1 0 0,1-1 0,0 1 0,-1 0 0,1 0-1,0 0 1,-1 0 0,1-1 0,0 1 0,-1 0 0,1 0-1,0 0 1,-1 0 0,1 0 0,0 0 0,-1 0-1,1 0 1,-1 0 0,1 0 0,0 0 0,-1 0 0,1 0-1,0 1 1,-1-1 0,1 0 0,0 0 0,-1 0 0,1 0-1,0 1 1,-1-1 0,1 0 0,0 0 0,0 1-1,-1-1 1,1 0 0,0 0 0,0 1 0,-1-1 0,1 1-1,-16 15-56,14-11-43,-1 0 1,1 0 0,0 0-1,0 1 1,1-1-1,-1 1 1,1-1 0,-1 11-1,3-15-271,0-1-1,1 1 0,-1-1 1,0 1-1,0-1 1,0 1-1,1-1 0,-1 0 1,0 0-1,0 1 1,1-1-1,-1 0 0,0 0 1,0 0-1,1 0 1,-1-1-1,0 1 0,0 0 1,1-1-1,-1 1 1,2-1-1,15-10-5057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179"/>
    </inkml:context>
    <inkml:brush xml:id="br0">
      <inkml:brushProperty name="width" value="0.025" units="cm"/>
      <inkml:brushProperty name="height" value="0.025" units="cm"/>
    </inkml:brush>
  </inkml:definitions>
  <inkml:trace contextRef="#ctx0" brushRef="#br0">8 78 16432,'0'0'10441,"75"-47"-9992,-29 44-289,2-2-64,4 1-64,-1-3-416,-5 1-1058,-10 2-864,-18 3-1730,-13 1-3555</inkml:trace>
  <inkml:trace contextRef="#ctx0" brushRef="#br0" timeOffset="1">1 222 17681,'0'0'8039,"82"-34"-6501,-38 18-577,4 5-769,2 3-192,-5 3-1249,-4 2-1666,-7 3-1890,-9 0-3522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507"/>
    </inkml:context>
    <inkml:brush xml:id="br0">
      <inkml:brushProperty name="width" value="0.025" units="cm"/>
      <inkml:brushProperty name="height" value="0.025" units="cm"/>
    </inkml:brush>
  </inkml:definitions>
  <inkml:trace contextRef="#ctx0" brushRef="#br0">16 131 16944,'0'0'3523,"0"50"-2338,-5-25-480,0 4-385,1-4-223,3-7-129,1-4-961,0-11-737,3-3-96,3-5-1153,0-18-3267</inkml:trace>
  <inkml:trace contextRef="#ctx0" brushRef="#br0" timeOffset="1">39 0 15855,'0'0'7911,"5"41"-11370,16-41-2018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868"/>
    </inkml:context>
    <inkml:brush xml:id="br0">
      <inkml:brushProperty name="width" value="0.025" units="cm"/>
      <inkml:brushProperty name="height" value="0.025" units="cm"/>
    </inkml:brush>
  </inkml:definitions>
  <inkml:trace contextRef="#ctx0" brushRef="#br0">165 0 15375,'-8'7'2017,"-17"12"-703,-82 68 4424,142-93-5738,64-14-46,-88 19-170,0 0 1,0 0-1,0 1 0,-1 1 0,1 0 1,0 0-1,14 4 0,-23-5 189,-1 1 0,1-1 1,-1 0-1,1 1 0,0 0 0,-1-1 0,1 1 0,-1 0 1,0 0-1,1 0 0,-1 0 0,0 0 0,1 0 0,-1 0 0,0 0 1,0 0-1,0 1 0,0-1 0,0 0 0,0 1 0,0-1 1,-1 1-1,1-1 0,0 1 0,-1-1 0,1 1 0,-1-1 1,0 1-1,1 0 0,-1-1 0,0 1 0,0 1 0,-1 0 131,1 0-1,-1-1 0,0 1 1,0-1-1,0 1 1,0-1-1,-1 1 0,1-1 1,-1 0-1,1 0 0,-1 0 1,0 0-1,0 0 1,0 0-1,0 0 0,0 0 1,0-1-1,-5 3 0,-9 4 487,-1-1 0,0-1 0,0 0 0,0-1 0,-1-1 0,1 0 0,-1-2 0,0 0-1,0-1 1,0-1 0,-34-3 0,51 3-611,0 0-1,0 0 0,1-1 1,-1 1-1,0 0 1,0 0-1,0 0 1,0-1-1,1 1 0,-1 0 1,0-1-1,0 1 1,1-1-1,-1 1 1,0-1-1,0 1 0,1-1 1,-1 1-1,1-1 1,-2-1-1,6-11-2436,27-8-1864,-3 9 1704,55-28-7539,-41 13-280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213"/>
    </inkml:context>
    <inkml:brush xml:id="br0">
      <inkml:brushProperty name="width" value="0.025" units="cm"/>
      <inkml:brushProperty name="height" value="0.025" units="cm"/>
    </inkml:brush>
  </inkml:definitions>
  <inkml:trace contextRef="#ctx0" brushRef="#br0">105 1 14926,'0'0'11339,"-8"14"-11126,-52 99 162,54-99-146,0 0 1,0 1-1,1 0 1,1-1-1,1 2 1,0-1-1,-1 24 0,4-39-215,1 1 0,-1 0-1,0 0 1,1-1 0,-1 1-1,1 0 1,-1 0 0,0-1-1,1 1 1,0 0-1,-1-1 1,1 1 0,-1-1-1,1 1 1,0-1 0,-1 1-1,1-1 1,0 1 0,0-1-1,-1 0 1,1 1-1,0-1 1,0 0 0,0 0-1,0 0 1,-1 0 0,1 1-1,0-1 1,0 0 0,0 0-1,0 0 1,-1-1-1,3 1 1,30-4 483,-18-2-409,-1 0-1,0 0 1,0-1-1,-1-1 0,23-16 1,-20 12-91,0 2 1,31-16 0,-47 28-13,0-1 1,1 1-1,-1-1 0,0 0 0,0 1 0,0-1 0,0 1 1,0-1-1,0 1 0,0-1 0,0 0 0,-1 1 0,1-1 1,-1 1-1,1-1 0,-1 0 0,0 2 0,-32 48 279,27-43-240,0-1 1,0 2-1,1-1 1,0 0-1,1 1 0,-1 0 1,-2 13-1,7-22-24,0 0-1,0 1 0,1-1 0,-1 0 1,0 0-1,1 1 0,-1-1 0,0 0 0,1 0 1,-1 0-1,0 0 0,1 1 0,-1-1 1,0 0-1,1 0 0,-1 0 0,1 0 1,-1 0-1,0 0 0,1 0 0,-1 0 0,1 0 1,-1 0-1,0 0 0,1 0 0,-1 0 1,1-1-1,-1 1 0,0 0 0,1 0 0,-1 0 1,0 0-1,1-1 0,-1 1 0,0 0 1,1 0-1,-1-1 0,0 1 0,0 0 1,1 0-1,-1-1 0,0 0 0,20-10-446,15-22-2995,-3-3-4674,-10 12-2358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590"/>
    </inkml:context>
    <inkml:brush xml:id="br0">
      <inkml:brushProperty name="width" value="0.025" units="cm"/>
      <inkml:brushProperty name="height" value="0.025" units="cm"/>
    </inkml:brush>
  </inkml:definitions>
  <inkml:trace contextRef="#ctx0" brushRef="#br0">77 75 11211,'0'0'18897,"-1"-9"-18881,-7-25-64,8 33 41,0 1-1,0-1 1,-1 1-1,1-1 0,0 1 1,0-1-1,-1 1 0,1-1 1,0 1-1,-1-1 0,1 1 1,-1-1-1,1 1 1,0 0-1,-1-1 0,1 1 1,-1 0-1,1-1 0,-1 1 1,1 0-1,-1-1 0,1 1 1,-1 0-1,0 0 1,1 0-1,-1 0 0,1 0 1,-1 0-1,1-1 0,-1 1 1,0 0-1,1 1 1,-1-1-1,1 0 0,-1 0 1,0 0-1,1 0 0,-1 0 1,1 1-1,-1-1 0,1 0 1,-1 0-1,1 1 1,-1-1-1,1 0 0,-1 1 1,0 0-1,-18 14-101,16-12 120,0 1-1,0-1 1,0 1-1,1 0 1,0 0-1,-1 0 0,1 0 1,-2 8-1,4-11-7,-1 0 0,1 0 0,0 0 0,0 0 0,0 0 0,0 0 0,0 0-1,1 0 1,-1 0 0,0 0 0,0 0 0,1-1 0,-1 1 0,0 0 0,1 0-1,-1 0 1,1 0 0,-1 0 0,1-1 0,-1 1 0,1 0 0,0-1 0,-1 1 0,1 0-1,0-1 1,0 1 0,-1-1 0,1 1 0,0-1 0,0 1 0,0-1 0,0 0 0,0 1-1,0-1 1,-1 0 0,1 0 0,0 0 0,0 1 0,0-1 0,0 0 0,0 0 0,0 0-1,0-1 1,0 1 0,0 0 0,1-1 0,125-8 248,-98 5-368,1 2-1,0 0 1,59 5-1,-88-3 154,-1 1 0,1-1 0,-1 0 0,1 0 0,-1 0 0,1 0 0,-1 1 0,1-1 0,-1 0 0,1 0 0,-1 1 0,1-1 0,-1 0 0,1 1 1,-1-1-1,1 1 0,-1-1 0,0 0 0,1 1 0,-1-1 0,0 1 0,0-1 0,1 1 0,-1-1 0,0 1 0,0-1 0,1 1 0,-1 0 0,0-1 0,0 1 0,0-1 0,0 1 0,0-1 0,0 1 0,0-1 0,0 1 0,0 0 0,0-1 0,0 1 0,-1-1 0,1 1 0,0 0 0,-7 2 1067,0-17-600,-2-16-503,-16-42 0,26 75-379,1-1 0,0 0 1,0 0-1,1 0 0,-1 0 0,0 0 0,0 0 1,1-1-1,3 3 0,49 23-12115,-32-17 109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966"/>
    </inkml:context>
    <inkml:brush xml:id="br0">
      <inkml:brushProperty name="width" value="0.025" units="cm"/>
      <inkml:brushProperty name="height" value="0.025" units="cm"/>
    </inkml:brush>
  </inkml:definitions>
  <inkml:trace contextRef="#ctx0" brushRef="#br0">1 10 16752,'0'0'11371,"64"-10"-11243,-36 10-288,8 1-2371,5 3-3106,2-3-2723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9.327"/>
    </inkml:context>
    <inkml:brush xml:id="br0">
      <inkml:brushProperty name="width" value="0.025" units="cm"/>
      <inkml:brushProperty name="height" value="0.025" units="cm"/>
    </inkml:brush>
  </inkml:definitions>
  <inkml:trace contextRef="#ctx0" brushRef="#br0">325 137 19827,'0'0'3609,"1"-11"-284,2-32-1189,-3 42-2099,0 0 0,0 0 1,0 0-1,0 0 1,0 0-1,0 0 0,-1 0 1,1 0-1,0 0 1,-1 0-1,1 0 0,0 0 1,-1 0-1,1 0 1,-1 0-1,1 0 0,-1 0 1,0 1-1,1-1 1,-1 0-1,0 1 0,0-1 1,0 0-1,1 1 1,-1-1-1,0 1 0,0-1 1,0 1-1,0-1 0,0 1 1,0 0-1,0 0 1,0-1-1,0 1 0,0 0 1,0 0-1,0 0 1,0 0-1,0 0 0,0 0 1,0 0-1,0 0 1,-1 1-1,-43 12-145,22-1 99,0 2 0,0 1 0,2 0 0,0 2 0,1 1 0,0 0 0,1 1 0,2 1-1,-30 43 1,44-60 18,1 1 0,0 0 0,0 1 0,0-1 0,0 0 0,1 0 0,-1 1 0,1-1 0,0 1 0,1-1 0,-1 1 0,1-1 0,0 1 0,0-1 0,1 6 0,0-8-3,-1 1 0,2-1 0,-1 0 0,0 0 0,0 1 1,1-1-1,-1 0 0,1 0 0,-1 0 0,1 0 0,0-1 0,0 1 0,0 0 1,0-1-1,0 0 0,0 1 0,0-1 0,1 0 0,-1 0 0,0 0 0,1 0 1,-1 0-1,0-1 0,1 1 0,-1-1 0,1 0 0,4 1 0,10 0 56,1 1 0,-1-2-1,0-1 1,32-4 0,-42 4-59,1-1 0,-1 0 0,0 0 0,0 0 0,-1-1-1,1 0 1,0 0 0,-1-1 0,0 0 0,0 0 0,0 0 0,0-1 0,-1 0 0,6-6 0,-10 10 7,0 0 1,0 0-1,0 0 1,0-1 0,0 1-1,0 0 1,0 0 0,0-1-1,-1 1 1,1-1-1,0 1 1,-1-1 0,1 1-1,-1-1 1,0 1-1,0-1 1,1 1 0,-1-1-1,0 1 1,0-1-1,0 0 1,-1 1 0,1-1-1,0 1 1,-1-1-1,1 1 1,-2-3 0,1 2 26,-1 0 1,0 0-1,0 1 1,0-1 0,0 0-1,0 1 1,0 0-1,0-1 1,0 1-1,0 0 1,-1 0 0,1 1-1,0-1 1,-1 0-1,-3 0 1,1 0 7,1 0 0,-1 0 0,1 1 1,-1-1-1,1 1 0,-1 0 0,1 0 0,-1 1 0,1-1 1,-1 1-1,1 0 0,-1 0 0,1 1 0,0-1 0,-1 1 1,1 0-1,0 0 0,-4 3 0,7-4-45,1-1 0,-1 1 0,1-1 0,-1 1 0,0 0 0,1 0 0,-1-1 0,1 1 0,-1 0 0,1 0 0,0-1 0,-1 1 0,1 0 0,0 0 0,0 0 0,-1 0 0,1 0 0,0-1 0,0 1 0,0 0 0,0 0 0,0 0 0,0 0 0,0 0 0,1 0 0,-1-1 0,0 1 0,0 0 0,1 0 0,-1 0 0,0 0 0,1-1 0,-1 1 0,1 0 0,-1 0 0,1-1 0,-1 1 0,1 0 0,0-1 0,-1 1 0,1-1 0,0 1 0,-1-1 0,1 1 0,0-1 0,0 1 0,0-1 0,-1 0 0,1 1 0,0-1 0,0 0 0,0 0 0,0 0 0,0 1 0,54 3 0,-48-4 0,4-1-73,1-1 1,-1 1-1,0-2 1,-1 1-1,1-2 1,0 1-1,16-9 1,28-9-170,-77 49-169,3-7 364,12-14-93,0-1 0,1 1 1,0 1-1,1-1 0,-1 1 1,-7 16-1,24-26-3891,-4-4 2552,1 1 0,-1-2-1,1 1 1,8-12 0,-15 17 1199,30-33-7087</inkml:trace>
  <inkml:trace contextRef="#ctx0" brushRef="#br0" timeOffset="1">627 1 18962,'0'0'9000,"-66"80"-7718,36-37-33,3 2 0,7-1-224,5-2-1025,7-8 0,5-7 0,3-9 0,0-8-480,5-8-1474,6-2-1185,2-6-4164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1.970"/>
    </inkml:context>
    <inkml:brush xml:id="br0">
      <inkml:brushProperty name="width" value="0.025" units="cm"/>
      <inkml:brushProperty name="height" value="0.025" units="cm"/>
    </inkml:brush>
  </inkml:definitions>
  <inkml:trace contextRef="#ctx0" brushRef="#br0">0 240 14798,'16'-11'13057,"38"-30"-10301,7-5-2693,0-1 38,71-47-378,-128 94-341,-6 8 417,-6 10 75,-50 66 127,34-51-135,2 1 1,-29 56-1,47-78 172,6-3-4294,-1-9 3745,0 0-1,1 0 1,-1 0-1,0-1 0,0 1 1,0 0-1,1-1 1,-1 1-1,0-1 0,0 1 1,0-1-1,0 1 1,0-1-1,0 0 1,0 1-1,0-1 0,2-2 1,21-20-10411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2.314"/>
    </inkml:context>
    <inkml:brush xml:id="br0">
      <inkml:brushProperty name="width" value="0.025" units="cm"/>
      <inkml:brushProperty name="height" value="0.025" units="cm"/>
    </inkml:brush>
  </inkml:definitions>
  <inkml:trace contextRef="#ctx0" brushRef="#br0">52 0 18161,'0'0'7015,"-31"54"-5734,22-36-512,4 1-449,2 2-256,0-2-64,2 1-416,1-4-257,0-3-352,0-4-416,0-4-353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2.643"/>
    </inkml:context>
    <inkml:brush xml:id="br0">
      <inkml:brushProperty name="width" value="0.025" units="cm"/>
      <inkml:brushProperty name="height" value="0.025" units="cm"/>
    </inkml:brush>
  </inkml:definitions>
  <inkml:trace contextRef="#ctx0" brushRef="#br0">0 58 19635,'0'0'9256,"81"-47"-8711,-41 40-385,2 3-288,-3 4-2114,-5 0-3556,-3 0-3843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884"/>
    </inkml:context>
    <inkml:brush xml:id="br0">
      <inkml:brushProperty name="width" value="0.025" units="cm"/>
      <inkml:brushProperty name="height" value="0.025" units="cm"/>
    </inkml:brush>
  </inkml:definitions>
  <inkml:trace contextRef="#ctx0" brushRef="#br0">71 48 9705,'0'0'14248,"-5"4"-14242,1-2-40,-8 7-40,12-9 68,0 0 0,1 0 0,-1 0 0,0-1 0,0 1 0,0 0 0,0 0 0,0 0 0,1 0 0,-1 0 0,0 0 0,0 0 0,0 0 0,0 0 0,1 0 0,-1 0 0,0 0 0,0 0 0,0 0 0,1 0 0,-1 0 0,0 0 0,0 0 0,0 0 0,0 0 0,1 0-1,-1 0 1,0 0 0,0 0 0,0 0 0,0 0 0,1 0 0,-1 0 0,0 0 0,0 0 0,0 1 0,0-1 0,0 0 0,1 0 0,-1 0 0,0 0 0,0 0 0,0 0 0,0 1 0,0-1 0,0 0 0,0 0 0,0 0 0,0 0 0,1 1 0,-1-1 0,0 0 0,0 0 0,0 0 0,0 1 0,0-1 0,0 0 0,0 0 0,0 0 0,0 0 0,0 1 0,-1-1 0,1 0 0,0 0 0,0 0 0,0 0-1,0 1 1,0-1 0,2 2-4,0 0-1,1 0 1,-1 0-1,0 0 0,-1 1 1,1-1-1,0 1 0,-1-1 1,1 1-1,-1-1 0,0 1 1,0 0-1,0 0 1,0-1-1,1 6 0,2 5 11,12 23 199,-2 0 1,-2 1 0,-1 0-1,7 49 1,-16-68 215,0 0 1,-2 1-1,0-1 1,0 0-1,-2 0 1,0 0-1,-1 0 1,-1 0-1,-1-1 1,-1 1-1,-9 20 1,13-33-286,-33 62 1224,32-62-1271,0 0 0,0 0 0,-1 0-1,0-1 1,0 1 0,0-1-1,-1 0 1,0 0 0,-8 6 0,12-10-77,0 1 1,1-1 0,-1 0 0,1 1 0,-1-1 0,0 0 0,1 0-1,-1 1 1,0-1 0,1 0 0,-1 0 0,0 0 0,1 0 0,-1 0-1,0 0 1,1 0 0,-1 0 0,0 0 0,1 0 0,-1 0 0,0 0-1,1-1 1,-1 1 0,0 0 0,1 0 0,-1-1 0,1 1 0,-1-1-1,1 1 1,-1 0 0,0-1 0,1 1 0,0-1 0,-1 1 0,1-1-1,-1 1 1,1-1 0,-1 0 0,-7-26 62,8 25-80,-4-26-245,2 0-1,1-1 1,1 1-1,1-1 1,1 1-1,2 0 1,1 0-1,1 0 1,1 1-1,20-48 1,-7 32-292,2 0 1,2 2-1,1 1 0,3 1 1,51-59-1,-73 92 194,5-7-122,-8 11 319,-5 5 82,-2 4 154,-6 7 295,0 0-1,2 1 0,-1 0 0,2 0 1,0 1-1,1 0 0,1 0 0,0 0 1,1 1-1,-2 21 0,6-36-352,0 0 0,0 1-1,0-1 1,0 0 0,1 0 0,-1 0-1,1 0 1,-1 0 0,1 0 0,0 0-1,0 0 1,0 0 0,0 0 0,0 0-1,0 0 1,0-1 0,1 1 0,-1 0-1,1-1 1,-1 1 0,1-1 0,-1 1-1,1-1 1,0 0 0,0 0 0,0 0-1,0 0 1,0 0 0,0 0 0,0-1-1,0 1 1,0-1 0,0 1 0,0-1-1,0 0 1,1 0 0,-1 1 0,0-2-1,0 1 1,0 0 0,4-1 0,3 0 22,1 0 0,-1-1 0,1 0 0,-1-1 0,0 0 0,0 0 1,0-1-1,13-8 0,-4 0-2,0-1 1,-1-1-1,26-27 1,-36 33-16,1 0 0,-2-1 0,1 1 0,-1-1 0,-1-1 1,0 1-1,0-1 0,0 0 0,3-16 0,-8 27-19,0-1 0,0 0-1,0 0 1,0 0 0,0 0 0,0 0 0,0 0 0,0 0-1,-1 0 1,1 0 0,0 0 0,0 0 0,0 0 0,0-1 0,0 1-1,0 0 1,0 0 0,0 0 0,0 0 0,0 0 0,0 0-1,-1 0 1,1 0 0,0 0 0,0 0 0,0 0 0,0 0-1,0 0 1,0 0 0,0 0 0,0 0 0,0-1 0,0 1-1,0 0 1,0 0 0,0 0 0,0 0 0,0 0 0,0 0 0,0 0-1,-10 15 144,-10 23 109,16-28-125,1 0 0,1 1 0,0 0 0,0-1 0,0 14 0,2-22-116,-1 0-1,1-1 1,0 1 0,0 0-1,0 0 1,0-1-1,1 1 1,-1 0-1,0-1 1,1 1-1,-1 0 1,1-1 0,0 1-1,-1-1 1,1 1-1,0-1 1,0 1-1,0-1 1,0 1-1,0-1 1,0 0 0,1 0-1,-1 1 1,0-1-1,1 0 1,-1 0-1,1 0 1,-1 0-1,1-1 1,-1 1 0,1 0-1,-1-1 1,1 1-1,0-1 1,-1 1-1,1-1 1,0 0-1,3 0 1,-2 0-198,0 0 0,0 0 0,0-1 0,0 1-1,0-1 1,0 1 0,0-1 0,0 0 0,0-1 0,0 1 0,5-4 0,-5 3-383,1-1 1,-1 0-1,0 0 1,-1 0-1,1 0 1,0-1-1,-1 1 1,0-1-1,0 0 1,0 0-1,0 1 1,-1-1-1,2-6 1,5-19-7883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5.629"/>
    </inkml:context>
    <inkml:brush xml:id="br0">
      <inkml:brushProperty name="width" value="0.025" units="cm"/>
      <inkml:brushProperty name="height" value="0.025" units="cm"/>
    </inkml:brush>
  </inkml:definitions>
  <inkml:trace contextRef="#ctx0" brushRef="#br0">71 38 15407,'0'0'12977,"-19"12"-21199,8-5 14384,11-7-6066,0 0 1,0 0 0,-1-1 0,1 1-1,0 0 1,0 0 0,0 0 0,-1 0 0,1 0-1,0 0 1,0 0 0,0 0 0,0 0 0,0-1-1,-1 1 1,1 0 0,0 0 0,0 0-1,0 0 1,0 0 0,0-1 0,0 1 0,0 0-1,0 0 1,0 0 0,-1 0 0,1-1 0,0 1-1,0 0 1,0 0 0,0 0 0,0 0-1,0-1 1,0 1 0,0 0 0,0 0 0,0 0-1,0-1 1,1 1 0,-1 0 0,0 0-1,0 0 1,0 0 0,0-1 0,0 1 0,0 0-1,0 0-92,0-1-1,1 1 0,-1 0 0,0 0 1,0-1-1,0 1 0,0 0 0,0-1 0,0 1 1,0 0-1,0-1 0,0 1 0,0 0 1,0 0-1,0-1 0,0 1 0,0 0 1,0-1-1,0 1 0,0 0 0,-1 0 1,1-1-1,0 1 0,0 0 0,0 0 0,0-1 1,-1 1-1,1 0 0,0 0 0,0-1 1,0 1-1,-1 0 0,1 0 0,0 0 1,0 0-1,-1-1 0,1 1 0,0 0 1,0 0-1,-1 0 0,1 0 0,0 0 0,-1 0 1,1 0-1,0 0 0,-1 0 0,1 0 1,0 0-1,0 0 0,-1 0 0,1 0 115,-1-1-337,1 0 246,0 0 0,0 0 1,0 0-1,0 0 0,0 0 0,0 0 0,1 1 0,-1-1 0,0 0 0,0 0 0,1 0 0,-1 0 0,0 0 0,1 1 1,-1-1-1,1 0 0,-1 0 0,1 1 0,-1-1 0,1 0 0,0 1 0,-1-1 0,1 0 0,0 1 0,0-1 0,26-1 740,-11 2-984,-15 0 214,0 0 0,0 0-1,0 0 1,0 0 0,0 1-1,0-1 1,1 0 0,-1 0-1,0 1 1,0-1 0,0 0-1,-1 1 1,1-1 0,0 1-1,0 0 1,0-1 0,0 1-1,0-1 1,-1 1 0,1 0-1,0 0 1,0 0 0,-1-1-1,1 1 1,-1 0 0,1 1 0,0 1-6,0-1 1,0 1-1,-1-1 1,0 1 0,1-1-1,-1 1 1,0-1-1,0 1 1,0-1 0,-1 5-1,-1 1 12,1-1-1,-1 1 0,-1-1 1,1 0-1,-1 0 1,-8 13-1,1-5 134,-1-1-1,0 0 1,-1 0-1,-27 22 1,37-37-72,4-7-48,4-8-32,7-3 16,-2 0 0,0-1 0,-1 0 0,-1-1 0,-1 0 0,8-30 0,-18 65 0,5-12 0,11-20 0,2-3 0,-25 26-3585,-10-4-8781,10-3-1151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6.194"/>
    </inkml:context>
    <inkml:brush xml:id="br0">
      <inkml:brushProperty name="width" value="0.025" units="cm"/>
      <inkml:brushProperty name="height" value="0.025" units="cm"/>
    </inkml:brush>
  </inkml:definitions>
  <inkml:trace contextRef="#ctx0" brushRef="#br0">96 14 11339,'-35'-8'19439,"35"8"-19299,22-1 1250,205 1-931,-227 0-459,0 0 0,0 0 0,0 0 0,0 0 0,0 0 0,0 0 0,0 0 0,0 1 0,0-1 0,0 0 0,0 0 0,0 0 0,0 0 0,0 0 0,0 0 0,0 0 0,0 0 0,0 0 0,0 0 0,0 1 0,0-1 0,0 0 0,0 0 0,0 0 0,0 0 0,0 0 0,0 0 0,0 0 0,0 0 0,0 0 0,0 0 0,0 1 0,0-1 0,1 0 0,-1 0 0,0 0 0,0 0 0,0 0 0,0 0 0,0 0 0,0 0 0,0 0 0,0 0 0,0 0 0,0 0 0,0 0 0,1 0 0,-1 0 0,0 0 0,0 0 0,0 0 0,0 0 0,0 0 0,0 0 0,0 0 0,0 0 0,0 0 0,0 0 0,1 0 0,-1 0 0,0 0 0,-11 7 0,-16 5 0,-16-2 0,0-2 0,-1-1 0,0-3 0,-56-1 0,127-4 6,-1-2 0,30-6 1,-27 3-54,46-2 0,-57 5-1394,-33-3 2234,-9-4-3160,8-3-7675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6.566"/>
    </inkml:context>
    <inkml:brush xml:id="br0">
      <inkml:brushProperty name="width" value="0.025" units="cm"/>
      <inkml:brushProperty name="height" value="0.025" units="cm"/>
    </inkml:brush>
  </inkml:definitions>
  <inkml:trace contextRef="#ctx0" brushRef="#br0">72 1 14542,'0'0'17259,"-4"11"-17062,-4 8-139,-5 12-73,1-1-1,2 2 0,1 0 0,-6 40 0,15-71-81,0 0-1,0-1 1,0 1-1,0 0 1,0 0 0,0 0-1,0-1 1,0 1-1,0 0 1,0 0 0,1-1-1,-1 1 1,0 0-1,1 0 1,-1-1 0,0 1-1,1 0 1,-1-1-1,1 1 1,-1-1 0,1 1-1,-1-1 1,1 1-1,0-1 1,-1 1 0,1-1-1,0 1 1,-1-1-1,2 1 1,23 2-5821,-24-3 5336,17 0-6887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082"/>
    </inkml:context>
    <inkml:brush xml:id="br0">
      <inkml:brushProperty name="width" value="0.025" units="cm"/>
      <inkml:brushProperty name="height" value="0.025" units="cm"/>
    </inkml:brush>
  </inkml:definitions>
  <inkml:trace contextRef="#ctx0" brushRef="#br0">1 0 10250,'0'0'18930,"66"0"-18098,-35 0-319,5 0-385,-6 0-128,0 0-384,-5 1-801,-5 3-1570,0-4-1537,-7 0-3011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442"/>
    </inkml:context>
    <inkml:brush xml:id="br0">
      <inkml:brushProperty name="width" value="0.025" units="cm"/>
      <inkml:brushProperty name="height" value="0.025" units="cm"/>
    </inkml:brush>
  </inkml:definitions>
  <inkml:trace contextRef="#ctx0" brushRef="#br0">0 1 16367,'0'0'11820,"55"6"-10763,-19-6-705,7 0-288,-2 0-192,3-2-1057,-10 1-1314,-11 1-95,-11 0-3268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800"/>
    </inkml:context>
    <inkml:brush xml:id="br0">
      <inkml:brushProperty name="width" value="0.025" units="cm"/>
      <inkml:brushProperty name="height" value="0.025" units="cm"/>
    </inkml:brush>
  </inkml:definitions>
  <inkml:trace contextRef="#ctx0" brushRef="#br0">0 49 13901,'0'0'7591,"54"2"-5541,-10-2 769,7-2-769,5-5-1442,-5-2-447,-6 2-802,-11-5-3491,-11-2-6086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225"/>
    </inkml:context>
    <inkml:brush xml:id="br0">
      <inkml:brushProperty name="width" value="0.025" units="cm"/>
      <inkml:brushProperty name="height" value="0.025" units="cm"/>
    </inkml:brush>
  </inkml:definitions>
  <inkml:trace contextRef="#ctx0" brushRef="#br0">0 286 14221,'0'0'15498,"14"-7"-14196,74-46-720,-2-4 0,127-111 0,-211 168-615,-4 6-55,-10 17-181,-21 30-152,4-12 290,-33 51-176,57-83 105,0 0 0,0 1-1,1 0 1,0 0 0,1 0 0,0 0-1,-2 19 1,4-28 75,1-1 0,1 1 0,-1 0 0,0 0 0,0-1 0,0 1 0,0 0 0,0-1 0,1 1 0,-1 0 0,0-1 0,0 1 0,1-1-1,-1 1 1,1 0 0,-1-1 0,0 1 0,1-1 0,-1 1 0,1-1 0,-1 1 0,1-1 0,0 0 0,-1 1 0,1-1 0,-1 0 0,1 1 0,0-1 0,-1 0 0,1 1-1,0-1 1,-1 0 0,1 0 0,0 0 0,-1 0 0,1 0 0,0 0 0,-1 0 0,1 0 0,0 0 0,0 0 0,-1 0 0,1 0 0,0-1 0,-1 1 0,1 0 0,0 0-1,-1-1 1,1 1 0,-1 0 0,2-1 0,37-18-8069,-5-5-3730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585"/>
    </inkml:context>
    <inkml:brush xml:id="br0">
      <inkml:brushProperty name="width" value="0.025" units="cm"/>
      <inkml:brushProperty name="height" value="0.025" units="cm"/>
    </inkml:brush>
  </inkml:definitions>
  <inkml:trace contextRef="#ctx0" brushRef="#br0">113 0 18001,'0'0'4965,"-60"72"-1858,39-44-865,4-1-1089,5-5-545,9-4-479,3-4-129,3-4-289,9-4-383,2-2-289,-2-3-1377,-7-1-481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943"/>
    </inkml:context>
    <inkml:brush xml:id="br0">
      <inkml:brushProperty name="width" value="0.025" units="cm"/>
      <inkml:brushProperty name="height" value="0.025" units="cm"/>
    </inkml:brush>
  </inkml:definitions>
  <inkml:trace contextRef="#ctx0" brushRef="#br0">1 277 11787,'0'0'15343,"56"-47"-13998,-17 36-192,7 1-544,6 0-481,2 2-224,-4 3-1570,-8 0-2914,-3 1-2787,-9-1-5638</inkml:trace>
  <inkml:trace contextRef="#ctx0" brushRef="#br0" timeOffset="1">509 141 15887,'0'0'10378,"-41"55"-9802,25-29-191,1 0-289,4-3-64,1-4-96,5-5-513,3-5-480,14-24-5477,2-7 416</inkml:trace>
  <inkml:trace contextRef="#ctx0" brushRef="#br0" timeOffset="2">533 1 18225,'0'0'6182,"-50"10"-5125,35 4-480,6 4-257,5 1-160,4-2-448,0-4-1890,0-1-1346,0-6-2177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288"/>
    </inkml:context>
    <inkml:brush xml:id="br0">
      <inkml:brushProperty name="width" value="0.025" units="cm"/>
      <inkml:brushProperty name="height" value="0.025" units="cm"/>
    </inkml:brush>
  </inkml:definitions>
  <inkml:trace contextRef="#ctx0" brushRef="#br0">1 50 13389,'0'0'7009,"13"1"-4778,282-13 5443,-70-2-6326,211 12-3180,-296 2-3484,-130-4 3824,-18-5-2568,-9 0-1470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226"/>
    </inkml:context>
    <inkml:brush xml:id="br0">
      <inkml:brushProperty name="width" value="0.025" units="cm"/>
      <inkml:brushProperty name="height" value="0.025" units="cm"/>
    </inkml:brush>
  </inkml:definitions>
  <inkml:trace contextRef="#ctx0" brushRef="#br0">1 1 18642,'0'0'7975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634"/>
    </inkml:context>
    <inkml:brush xml:id="br0">
      <inkml:brushProperty name="width" value="0.025" units="cm"/>
      <inkml:brushProperty name="height" value="0.025" units="cm"/>
    </inkml:brush>
  </inkml:definitions>
  <inkml:trace contextRef="#ctx0" brushRef="#br0">0 216 20371,'0'0'8398,"12"-3"-6888,36-16-868,-1-1 0,-1-3 0,51-33 0,78-38-903,-190 121-583,-30 25 833,1 1 1,-39 66-1,81-117-31,1 0-1,-1 0 1,1 0-1,0 1 1,-1-1-1,1 0 1,0 1-1,0-1 1,1 1-1,-1-1 1,0 1 0,1-1-1,0 1 1,-1 0-1,1 4 1,1-7-101,0 1 0,0-1 0,-1 0 0,1 1 1,0-1-1,0 0 0,0 1 0,0-1 0,-1 0 0,1 0 0,0 0 1,0 0-1,0 0 0,0 0 0,0 0 0,0 0 0,-1 0 0,1 0 1,0-1-1,0 1 0,0 0 0,0-1 0,-1 1 0,1 0 0,0-1 1,0 1-1,-1-1 0,2 0 0,14-8-3659,-1 0 0,29-23-1,-7 0-6970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979"/>
    </inkml:context>
    <inkml:brush xml:id="br0">
      <inkml:brushProperty name="width" value="0.025" units="cm"/>
      <inkml:brushProperty name="height" value="0.025" units="cm"/>
    </inkml:brush>
  </inkml:definitions>
  <inkml:trace contextRef="#ctx0" brushRef="#br0">82 1 17745,'0'0'11050,"-38"56"-10665,25-30-193,2 2-96,-1-2-32,6-4-256,4-5-513,2-6-224,0-3-832,0-6-578,4-2-1696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30.337"/>
    </inkml:context>
    <inkml:brush xml:id="br0">
      <inkml:brushProperty name="width" value="0.025" units="cm"/>
      <inkml:brushProperty name="height" value="0.025" units="cm"/>
    </inkml:brush>
  </inkml:definitions>
  <inkml:trace contextRef="#ctx0" brushRef="#br0">0 110 18193,'0'0'8937,"75"-23"-7720,-37 18-769,9 0-384,-2 1-1025,0-2-2562,-3-2-2851,-4-3-8904</inkml:trace>
  <inkml:trace contextRef="#ctx0" brushRef="#br0" timeOffset="1">467 1 18001,'0'0'4452,"-54"63"-3171,33-33-512,2 2 0,1-4 0,6-1-385,9-5-288,3-10-96,1-10-576,18-2-513,5-13 32,5-13-2179,-2-3-2433,6-3-4901</inkml:trace>
  <inkml:trace contextRef="#ctx0" brushRef="#br0" timeOffset="2">559 40 17681,'0'0'5829,"-64"79"-4259,39-45-577,2-2 96,10-4 128,2-4-673,11-8-383,0-9-97,11-7-96,4 0-385,0-11-1184,1-7-2083,-4-5-960,-4 1-1954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30.682"/>
    </inkml:context>
    <inkml:brush xml:id="br0">
      <inkml:brushProperty name="width" value="0.025" units="cm"/>
      <inkml:brushProperty name="height" value="0.025" units="cm"/>
    </inkml:brush>
  </inkml:definitions>
  <inkml:trace contextRef="#ctx0" brushRef="#br0">9 80 15727,'0'0'9865,"-9"-58"-7527,31 46-864,11 3-577,8 8-545,6 1-288,7 0-32,2 10-96,1 1-1505,-1-6-3684,-1-5-8488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0:40.677"/>
    </inkml:context>
    <inkml:brush xml:id="br0">
      <inkml:brushProperty name="width" value="0.025" units="cm"/>
      <inkml:brushProperty name="height" value="0.025" units="cm"/>
    </inkml:brush>
  </inkml:definitions>
  <inkml:trace contextRef="#ctx0" brushRef="#br0">60 68 7751,'-54'1'6913,"49"-1"-5442,7 0-438,30 0-953,603-32 902,1 1 1656,-125 33-2423,740-10-89,190 15-106,-1258-3-13,-83-2-36,1245 39 688,-669-9-553,755 42 439,155-49 299,-852-64-366,71 0 47,-215 55-255,-3 0-155,-475-18-92,121 4 11,-205 0 59,0 1 0,0 2 1,0 1-1,-1 1 0,0 1 0,27 12 1,-12 10-75,-7-4-5574,-24-24-1524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4.603"/>
    </inkml:context>
    <inkml:brush xml:id="br0">
      <inkml:brushProperty name="width" value="0.025" units="cm"/>
      <inkml:brushProperty name="height" value="0.025" units="cm"/>
    </inkml:brush>
  </inkml:definitions>
  <inkml:trace contextRef="#ctx0" brushRef="#br0">62 342 8008,'-10'-1'6213,"10"1"-6061,-37-11 2927,36 10-3002,0 1-1,0-1 1,0 1 0,1-1-1,-1 0 1,0 1-1,0-1 1,0 0 0,1 0-1,-1 1 1,0-1 0,1 0-1,-1 0 1,1 0-1,-1 0 1,1 0 0,-1 0-1,1 0 1,0 0-1,-1 0 1,1 0 0,0 0-1,0 0 1,0 0 0,0 0-1,0 0 1,0 0-1,0 0 1,0 0 0,0 0-1,0 0 1,0 0-1,1 0 1,-1 0 0,0 0-1,1 0 1,-1 0-1,1 0 1,-1 0 0,1 0-1,0 1 1,-1-1 0,1 0-1,1-1 1,3-3 139,0-1 1,0 2 0,1-1-1,-1 0 1,1 1 0,0 0-1,0 1 1,0-1 0,9-2-1,67-23 1034,-58 21-871,85-23 535,1 5 0,205-21-1,235 15-654,-438 28-93,225-9-16,691-21 20,-980 33-138,-39 1-103,-21 0-183,-718 9 2,419-4 205,-243 12 75,7 49-8,525-63-33,14-2 5,0 0 1,0 0 0,0 1-1,0 0 1,0 0 0,0 1-1,1-1 1,-1 2-1,1-1 1,0 1 0,-7 5-1,14-9 5,0 0-1,0 1 1,0-1-1,-1 0 1,1 0-1,0 0 1,0 1-1,0-1 1,0 0-1,0 0 1,-1 1-1,1-1 1,0 0-1,0 0 1,0 1-1,0-1 1,0 0-1,0 1 1,0-1-1,0 0 1,0 0-1,0 1 1,0-1-1,0 0 1,0 0-1,0 1 1,0-1-1,0 0 1,0 1-1,1-1 1,-1 0-1,0 0 1,0 0-1,0 1 1,0-1-1,0 0 1,1 0-1,-1 1 1,0-1-1,0 0 1,0 0-1,1 0 1,-1 0-1,0 1 1,0-1-1,1 0 1,-1 0 0,17 6-113,29 0-133,-1-2-1,1-2 0,57-4 0,-9 0-32,1226-62-294,-1249 59 560,-27 4-35,-1-2 0,0-2 1,77-19-1,-120 24 49,0 0 0,-1-1 1,1 1-1,0 0 0,0 0 1,0 0-1,0 0 0,0 0 0,-1 0 1,1 0-1,0 0 0,0-1 1,0 1-1,0 0 0,0 0 1,0 0-1,0 0 0,0 0 0,0-1 1,-1 1-1,1 0 0,0 0 1,0 0-1,0 0 0,0-1 1,0 1-1,0 0 0,0 0 0,0 0 1,0 0-1,0-1 0,0 1 1,0 0-1,0 0 0,1 0 1,-1 0-1,0 0 0,0-1 0,0 1 1,0 0-1,0 0 0,0 0 1,0 0-1,0 0 0,0-1 1,1 1-1,-1 0 0,0 0 0,0 0 1,0 0-1,0 0 0,0 0 1,1 0-1,-24-4-66,-501-1-179,317 8 632,-1059 54 2552,1440-60-3780,-59 3-55,942-1-2371,-503 4 3132,-497-5 111,-43-2 99,-14-3 183,-23-6 541,-31-2-170,-1 3 0,0 2 0,-73-3 0,71 7-407,-878-29 383,757 47-1498,64 9-6650,78-11-3350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00.290"/>
    </inkml:context>
    <inkml:brush xml:id="br0">
      <inkml:brushProperty name="width" value="0.025" units="cm"/>
      <inkml:brushProperty name="height" value="0.025" units="cm"/>
    </inkml:brush>
  </inkml:definitions>
  <inkml:trace contextRef="#ctx0" brushRef="#br0">0 139 12556,'0'0'5755,"11"-2"-4431,20-5-816,36-10 541,1 4 1,101-6-1,217 41 556,-127-1-1416,85-7-55,467 26 661,192-12-22,-2-67-655,994-21 1874,-886 74-1847,-30-1-107,0-37-115,-418-13 81,1092-36 985,167 106-973,-710-13-120,-59-3 38,-797 5-963,114 2-2715,-358-26-1936,-5-10-4132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1.222"/>
    </inkml:context>
    <inkml:brush xml:id="br0">
      <inkml:brushProperty name="width" value="0.025" units="cm"/>
      <inkml:brushProperty name="height" value="0.025" units="cm"/>
    </inkml:brush>
  </inkml:definitions>
  <inkml:trace contextRef="#ctx0" brushRef="#br0">12227 589 16816,'-12'-13'4625,"-21"-1"-2821,32 14-1694,-96-28 184,-1 5-1,-1 4 1,-117-8-1,90 13-346,-3054-324 1030,1052 225-965,-2 137-8,-234 56 146,1895-78 189,-484-5 2306,934 3-2397,9 1 41,1-1-1,0 0 1,0 0-1,0-1 1,0 0-1,0-1 1,0 0-1,1 0 1,-1-1-1,-12-5 1,20 7-49,4 2-252,0-1-1,-1 1 1,1 0-1,-1 0 1,1 0 0,-1 1-1,0-1 1,0 1-1,1-1 1,-1 1-1,0 0 1,0-1 0,0 1-1,-1 0 1,1 0-1,2 5 1,25 36 15,-25-33-94,1 0 1,-2 0-1,1 1 1,-1 0-1,-1-1 0,0 1 1,0 0-1,-1 0 1,0 0-1,-1 0 0,-1 0 1,0 0-1,0 0 1,-1 0-1,0 0 0,-1-1 1,0 1-1,-6 13 0,3-11-344,0 0-1,-1 0 1,-1-1-1,0 0 0,0 0 1,-2-1-1,1 0 0,-1 0 1,-1-1-1,0-1 0,0 1 1,-1-2-1,-18 11 0,28-17 278,0-1 0,0 0-1,0 0 1,0 0 0,-1 0 0,1 0-1,0 0 1,0 0 0,-1-1 0,1 1-1,0-1 1,0 0 0,-1 0-1,1 0 1,0 0 0,-1 0 0,1 0-1,0 0 1,-1-1 0,1 0 0,0 1-1,0-1 1,-1 0 0,1 0-1,0 0 1,0 0 0,-3-2 0,0-2-662,1-1 0,-1 1 0,1-1 0,0 0 0,1 0 0,0 0 0,-6-13 0,-6-16-2976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1.563"/>
    </inkml:context>
    <inkml:brush xml:id="br0">
      <inkml:brushProperty name="width" value="0.025" units="cm"/>
      <inkml:brushProperty name="height" value="0.025" units="cm"/>
    </inkml:brush>
  </inkml:definitions>
  <inkml:trace contextRef="#ctx0" brushRef="#br0">58 0 11211,'0'0'2962,"-7"11"-554,0-1-1950,1 0 0,0 1 1,1 0-1,0 0 0,1 0 0,0 1 0,1-1 1,0 1-1,1 0 0,0 0 0,0 16 1,1 9 452,1 0 0,2 0 0,1-1 0,2 1 0,2-1 0,1 1 0,2-2 0,21 53 0,-29-83-872,1 0-1,-1-1 1,1 1-1,0-1 1,0 0 0,1 0-1,-1 0 1,1-1-1,0 1 1,0-1-1,0 0 1,0 0-1,0 0 1,1-1-1,-1 1 1,1-1-1,0 0 1,0 0 0,-1-1-1,1 1 1,1-1-1,-1 0 1,0-1-1,0 1 1,0-1-1,0 0 1,0 0-1,0-1 1,1 1 0,-1-1-1,0 0 1,7-3-1,16-5 196,-1-2-1,-1 0 1,1-2-1,38-25 1,-37 22-186,258-142-3550,-233 127-3758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17.076"/>
    </inkml:context>
    <inkml:brush xml:id="br0">
      <inkml:brushProperty name="width" value="0.025" units="cm"/>
      <inkml:brushProperty name="height" value="0.025" units="cm"/>
    </inkml:brush>
  </inkml:definitions>
  <inkml:trace contextRef="#ctx0" brushRef="#br0">2422 466 11883,'0'0'1367,"-1"-8"-438,-3-17-349,3 15-482,0 1-1,0-1 0,-1 1 0,0 0 1,0-1-1,-1 1 0,0 0 0,-1 1 1,0-1-1,-1 1 0,0-1 0,0 1 1,0 1-1,-7-8 0,-7 0 141,-1 1-1,0 0 1,-1 2-1,0 0 1,-42-15 0,-122-32 217,124 42-516,-84-20 339,-1 6 0,-2 6-1,0 7 1,-1 7-1,-208 9 1,267 6 196,-159 28 1,211-24-387,1 1 0,0 2 0,0 2-1,1 1 1,1 1 0,-60 37 0,81-43-137,1 1-1,1 0 0,0 1 1,0 0-1,1 1 1,1 0-1,-1 0 1,2 1-1,0 1 0,1-1 1,0 2-1,1-1 1,0 1-1,2 0 1,0 0-1,0 1 0,1-1 1,1 1-1,1 0 1,-1 21-1,-13 116 120,7-80 21,0 126-1,9-188-59,1 0 0,1 0 0,0-1 0,0 1 0,1-1 0,1 1 0,0-1 0,0 0 0,1-1 0,0 1 0,0-1 0,9 12 0,-3-9-5,0 0 0,0-1 0,1 0 0,0 0 0,1-1 0,1-1 0,21 12 0,3-3 10,1-2-1,1-1 0,1-2 0,0-2 0,61 9 0,-3-7 20,0-4-1,1-5 1,-1-4-1,175-22 0,-139 0 25,-1-5-1,252-88 0,-287 77-32,155-82 0,-205 92 4,-1-3 0,-1-1 0,-2-2 0,72-71 0,-105 92 94,0 0 0,-2 0 1,1-1-1,-2-1 0,0 0 0,0 0 0,6-18 1,-13 27-73,0 1 0,0 0-1,0-1 1,-1 0 0,0 1 0,0-1 0,-1 0 0,1 1 0,-1-1 0,-1 0 0,1 0 0,-1 1 0,0-1 0,0 0 0,0 1 0,-1-1 0,0 1-1,0 0 1,0-1 0,-1 1 0,0 0 0,0 0 0,0 1 0,-7-8 0,-2 0-23,-2 1 1,1 1-1,-1 0 0,-1 1 1,0 0-1,0 1 0,0 1 1,-1 1-1,0 0 0,-1 1 0,1 0 1,-34-4-1,-4 3 3,0 2-1,-96 4 1,58 9-468,29-3-1595,1-4-4291,26-3-6061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586"/>
    </inkml:context>
    <inkml:brush xml:id="br0">
      <inkml:brushProperty name="width" value="0.025" units="cm"/>
      <inkml:brushProperty name="height" value="0.025" units="cm"/>
    </inkml:brush>
  </inkml:definitions>
  <inkml:trace contextRef="#ctx0" brushRef="#br0">73 275 15567,'0'0'2808,"-7"10"106,-1 0-2317,-29 44 2541,34-50-2906,0 1 0,1 0-1,0 0 1,0 1 0,0-1-1,0 0 1,1 1 0,0-1-1,0 1 1,0 6 0,1-11-232,1 0 1,-1-1-1,1 1 1,-1 0-1,1 0 1,0 0-1,-1-1 1,1 1-1,0-1 1,0 1-1,0 0 0,0-1 1,-1 1-1,1-1 1,0 0-1,0 1 1,0-1-1,0 0 1,0 1-1,0-1 1,0 0-1,0 0 1,0 0-1,0 0 1,0 0-1,0 0 1,0 0-1,1-1 1,33-2 209,-26-1-170,0 0-1,-1 0 1,1-1-1,-1 0 1,0-1-1,0 0 1,0 0 0,-1-1-1,0 0 1,-1 0-1,8-10 1,0-1 220,-1-1 0,0-1 1,15-35-1,-18 33-35,-1 0 0,7-33 0,-14 46-192,0 0 0,0 0 0,-1-1 0,-1 1 0,1 0-1,-1-1 1,-1 1 0,0 0 0,-2-12 0,2 20-40,1-1 0,-1 0 0,0 1 0,0-1 0,0 1 0,0-1 1,1 1-1,-2 0 0,1-1 0,0 1 0,0 0 0,0 0 0,-1 0 0,1 0 0,0 0 1,-1 0-1,1 0 0,-1 0 0,1 0 0,-1 1 0,0-1 0,1 1 0,-1-1 1,0 1-1,1 0 0,-1 0 0,0-1 0,1 1 0,-1 0 0,0 0 0,0 1 1,1-1-1,-1 0 0,0 1 0,1-1 0,-1 1 0,1-1 0,-1 1 0,-2 1 0,-4 1-9,1 0 0,-1 0-1,1 1 1,-1 1 0,1-1-1,-10 10 1,0 1 24,1 1 0,0 1-1,-18 26 1,31-38-14,-1 0 0,0 1 1,1-1-1,0 1 0,1-1 0,-1 1 0,1 0 0,0 0 0,0 0 0,1 0 0,0 0 1,0 1-1,1-1 0,-1 0 0,1 0 0,0 1 0,2 8 0,0-11-30,-1-1-1,1 0 1,0 1-1,0-1 1,0 0-1,0 0 1,0-1-1,1 1 1,-1 0-1,1-1 1,0 1-1,0-1 1,5 3-1,51 27-733,-21-12 28,-34-17 750,0 1 1,0 0-1,0 0 1,-1 0-1,1 0 1,-1 0-1,0 1 1,-1-1-1,1 1 1,-1 0-1,0-1 1,0 1-1,2 7 1,-4-10-78,1 0 0,-1 0 0,1 0 0,-1 1 0,0-1 0,0 0 0,0 0 0,0 0 0,0 1 0,0-1 0,-1 0 0,1 0 0,-1 0 0,1 0 0,-1 1 0,0-1 0,0 0 0,-1 2 0,1-3-186,-1 1 0,1-1 1,0 0-1,-1 0 1,1 0-1,-1 0 1,1 0-1,-1 0 1,1 0-1,-1-1 0,1 1 1,-1 0-1,0-1 1,0 1-1,1-1 1,-3 1-1,-15-1-5751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8.927"/>
    </inkml:context>
    <inkml:brush xml:id="br0">
      <inkml:brushProperty name="width" value="0.025" units="cm"/>
      <inkml:brushProperty name="height" value="0.025" units="cm"/>
    </inkml:brush>
  </inkml:definitions>
  <inkml:trace contextRef="#ctx0" brushRef="#br0">4 0 15054,'0'0'16176,"-3"62"-15952,3-22-128,0 2-96,2-1-320,5-1-481,-2-4-609,-3-5-191,-2-5-961,0-10-1314,-1-6-3363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9.426"/>
    </inkml:context>
    <inkml:brush xml:id="br0">
      <inkml:brushProperty name="width" value="0.025" units="cm"/>
      <inkml:brushProperty name="height" value="0.025" units="cm"/>
    </inkml:brush>
  </inkml:definitions>
  <inkml:trace contextRef="#ctx0" brushRef="#br0">0 156 18578,'0'0'2194,"2"-10"-86,-1 6-1934,0 1 0,0-1 0,1 0 0,0 0 0,-1 1-1,1-1 1,0 1 0,1-1 0,-1 1 0,0 0 0,1 0-1,0 0 1,0 0 0,6-4 0,1 0 165,1 1 0,-1 0 0,1 1 0,22-7 0,9-1 117,2 1 0,-1 2 0,1 2 0,0 2 0,1 2 0,63 3 0,-102 1-450,1 0-1,-1 1 0,0 0 1,0 0-1,0 1 0,0 0 1,0 0-1,0 0 0,0 0 1,-1 1-1,1 0 0,5 4 1,-9-5 17,0 0-1,-1-1 1,1 1 0,0 1 0,-1-1 0,1 0 0,-1 0 0,0 0-1,1 1 1,-1-1 0,0 1 0,-1-1 0,1 1 0,0-1 0,-1 1-1,1-1 1,-1 1 0,0 0 0,0-1 0,0 1 0,0 0 0,0-1-1,-1 1 1,1-1 0,-1 1 0,0 0 0,1-1 0,-1 0 0,0 1-1,-1-1 1,-1 4 0,-3 4 90,-1 0 0,0 0-1,0-1 1,-1 0 0,0 0-1,0-1 1,-18 13 0,-73 47 567,90-62-671,-40 24-9,49-30 0,1 0 0,-1 1 0,0-1 0,0 0 0,0 1 0,1-1 0,-1 0 0,0 1 0,1-1 0,-1 0 0,0 0 0,0 1 0,1-1 0,-1 0 0,0 0 0,1 1 0,-1-1 0,1 0 0,-1 0 0,0 0 0,1 0 0,-1 0 0,1 0 0,-1 0 0,0 0 0,1 0 0,-1 0 0,0 0 0,1 0 0,-1 0 0,1 0 0,-1 0 0,0 0 0,1 0 0,-1 0 0,1-1 0,22 2 0,10-1 0,-11-1 0,1 1 0,-1 1 0,1 0 0,31 8 0,-49-8 0,-1 0 0,1 0 0,-1 1 0,0 0 0,1-1 0,-1 1 0,0 1 0,0-1 0,0 1 0,-1-1 0,1 1 0,-1 0 0,1 0 0,-1 1 0,0-1 0,0 1 0,0 0 0,-1-1 0,1 1 0,-1 0 0,0 1 0,0-1 0,-1 0 0,1 0 0,-1 1 0,0-1 0,1 9 0,-2-7 0,0 0 0,-1 0 0,1 0 0,-1 1 0,-1-1 0,1 0 0,-1 0 0,0-1 0,-1 1 0,1 0 0,-1-1 0,0 1 0,-1-1 0,1 0 0,-1 0 0,0-1 0,0 1 0,-1-1 0,1 1 0,-1-1 0,0-1 0,-7 5 0,-10 7 0,0-1 0,-2-2 0,-45 19 0,48-23 0,-1 0 0,0-2 0,0 0 0,0-2 0,-1-1 0,-45 2 0,61-5 0,-1-1 0,1 0 0,-1 0 0,1 0 0,0-1 0,-1 0 0,1-1 0,0 0 0,0 0 0,-12-7 0,15 7 0,0 0 0,0-1 0,1 0 0,-1 1 0,1-1 0,-1 0 0,1-1 0,0 1 0,1-1 0,-1 1 0,1-1 0,0 0 0,0 0 0,0 0 0,1 0 0,0 0 0,-1-7 0,1 10-110,1-1-1,-1 0 1,1 1 0,0-1 0,0 0-1,0 1 1,0-1 0,0 0 0,1 1-1,-1-1 1,1 0 0,0 1-1,0-1 1,0 1 0,0-1 0,0 1-1,0-1 1,0 1 0,1 0-1,0 0 1,-1 0 0,1 0 0,0 0-1,0 0 1,0 0 0,3-2 0,3 0-1067,0 0 0,1 1 0,-1-1 0,1 2 0,-1-1 0,17-1 0,15-3-11470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142"/>
    </inkml:context>
    <inkml:brush xml:id="br0">
      <inkml:brushProperty name="width" value="0.025" units="cm"/>
      <inkml:brushProperty name="height" value="0.025" units="cm"/>
    </inkml:brush>
  </inkml:definitions>
  <inkml:trace contextRef="#ctx0" brushRef="#br0">1 1 20595,'0'0'9738,"12"69"-9546,-8-38-128,0-1 0,-2-5-224,3-4-513,-1-6-736,-1-4-1250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502"/>
    </inkml:context>
    <inkml:brush xml:id="br0">
      <inkml:brushProperty name="width" value="0.025" units="cm"/>
      <inkml:brushProperty name="height" value="0.025" units="cm"/>
    </inkml:brush>
  </inkml:definitions>
  <inkml:trace contextRef="#ctx0" brushRef="#br0">3 73 19378,'0'0'8841,"-3"-56"-6919,3 46-865,0 6-641,0 2-384,3 2-2370,-1 6-1698,1 3-3011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845"/>
    </inkml:context>
    <inkml:brush xml:id="br0">
      <inkml:brushProperty name="width" value="0.025" units="cm"/>
      <inkml:brushProperty name="height" value="0.025" units="cm"/>
    </inkml:brush>
  </inkml:definitions>
  <inkml:trace contextRef="#ctx0" brushRef="#br0">14 1 20147,'0'0'9033,"-1"10"-8718,-12 466 2151,13-469-2509,1-1 0,-1 1 0,1-1 0,1 0 0,-1 0 0,4 10 0,-5-15-114,1 0-1,-1 0 0,0 0 0,1 0 0,0 0 0,-1 0 0,1 0 0,-1 0 1,1 0-1,0 0 0,0 0 0,-1 0 0,1 0 0,0 0 0,0-1 0,0 1 0,0 0 1,0-1-1,0 1 0,0-1 0,0 1 0,0-1 0,1 1 0,-1-1 0,0 0 1,0 0-1,0 1 0,0-1 0,1 0 0,-1 0 0,0 0 0,0 0 0,0-1 0,0 1 1,1 0-1,-1 0 0,0-1 0,0 1 0,0-1 0,0 1 0,0-1 0,2 0 1,12-16-4781,-2-11-1960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177"/>
    </inkml:context>
    <inkml:brush xml:id="br0">
      <inkml:brushProperty name="width" value="0.025" units="cm"/>
      <inkml:brushProperty name="height" value="0.025" units="cm"/>
    </inkml:brush>
  </inkml:definitions>
  <inkml:trace contextRef="#ctx0" brushRef="#br0">119 23 20948,'0'0'7778,"-9"-3"-7623,-28-6-102,35 9-50,0 0 0,0 0-1,0 0 1,0 1 0,0-1 0,0 1-1,0-1 1,0 1 0,0 0 0,0 0-1,0 0 1,1 0 0,-1 0 0,0 0 0,0 0-1,1 1 1,-1-1 0,1 0 0,-1 1-1,1 0 1,0-1 0,0 1 0,0 0-1,-1 0 1,2-1 0,-3 5 0,-17 48 168,19-50-149,-1 0 0,1 1 0,0-1 0,0 0 0,1 1 0,-1-1 0,1 1 0,0-1 0,1 1 0,-1 0 0,1-1 0,-1 0 0,1 1 0,3 6 0,-2-8-17,0-1 0,0 0-1,0 0 1,0 0 0,0 0-1,0 0 1,0-1 0,1 1-1,-1-1 1,1 0 0,-1 1-1,1-1 1,0 0 0,-1 0 0,1-1-1,0 1 1,0-1 0,0 1-1,-1-1 1,1 0 0,0 0-1,0 0 1,5-1 0,1 0 16,0 0 1,0-1-1,0 0 0,0 0 1,0-1-1,0 0 1,-1-1-1,0 0 1,0 0-1,0-1 0,0 0 1,0 0-1,-1-1 1,11-10-1,-9 7 81,0 0 0,-1-1 0,0 0-1,-1 0 1,0 0 0,-1-1 0,0 0 0,0-1-1,-1 1 1,4-16 0,-8 25 197,-10 24-416,4-8 110,0 0 1,1 0 0,0 1 0,2-1 0,-1 1 0,1 24 0,2-38 17,0 1 1,0-1 0,0 1-1,0-1 1,1 1 0,-1-1-1,1 0 1,-1 1-1,1-1 1,-1 0 0,1 1-1,0-1 1,0 0-1,0 0 1,-1 0 0,1 0-1,0 1 1,0-1 0,0-1-1,1 1 1,-1 0-1,0 0 1,0 0 0,0 0-1,1-1 1,-1 1 0,0-1-1,1 1 1,-1-1-1,1 1 1,-1-1 0,0 0-1,1 0 1,-1 0-1,1 0 1,-1 0 0,1 0-1,-1 0 1,1 0 0,-1 0-1,0-1 1,3 0-1,4 0 114,0-1 0,-1 0-1,1 0 1,0-1 0,-1 0-1,12-6 1,65-52 58,-21 13-174,-63 47-9,0 1 0,1 0 0,-1-1 0,0 1 0,1 0 0,-1-1 0,0 1 0,1 0 0,-1 0 1,1-1-1,-1 1 0,0 0 0,1 0 0,-1 0 0,1 0 0,-1-1 0,0 1 0,1 0 0,-1 0 0,1 0 0,-1 0 0,1 0 0,-1 0 0,1 0 0,-1 0 0,0 0 0,1 0 1,-1 1-1,1-1 0,-1 0 0,1 0 0,-1 0 0,0 0 0,1 1 0,-1-1 0,0 0 0,1 0 0,-1 1 0,0-1 0,1 0 0,-1 1 0,0-1 0,1 0 0,-1 1 0,0-1 1,0 0-1,1 1 0,0 30-10,-16 33-148,12-36-768,3-28 836,0 1 0,1-1 0,-1 1 0,0-1 0,0 1 0,0-1 0,1 0-1,-1 1 1,0-1 0,0 1 0,1-1 0,-1 0 0,0 1 0,1-1-1,-1 0 1,0 1 0,1-1 0,-1 0 0,1 0 0,-1 1 0,1-1 0,-1 0-1,0 0 1,1 0 0,-1 0 0,1 1 0,-1-1 0,1 0 0,0 0-1,2-1-602,0 1-1,0-1 0,0 0 1,-1 0-1,1 0 0,0 0 1,0-1-1,-1 1 0,1-1 0,-1 0 1,0 1-1,1-1 0,-1 0 1,2-3-1,16-15-7976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534"/>
    </inkml:context>
    <inkml:brush xml:id="br0">
      <inkml:brushProperty name="width" value="0.025" units="cm"/>
      <inkml:brushProperty name="height" value="0.025" units="cm"/>
    </inkml:brush>
  </inkml:definitions>
  <inkml:trace contextRef="#ctx0" brushRef="#br0">30 31 13229,'0'0'10457,"9"-5"-7942,-7 3-2395,43-19 2623,-44 21-2681,0-1 0,0 1 0,0-1-1,0 1 1,0 0 0,0 0 0,1 0-1,-1-1 1,0 1 0,0 0-1,0 1 1,0-1 0,0 0 0,0 0-1,1 0 1,-1 1 0,0-1 0,0 0-1,0 1 1,0-1 0,0 1 0,0-1-1,0 1 1,0 0 0,-1-1 0,1 1-1,0 0 1,0 0 0,0-1 0,-1 1-1,1 0 1,0 0 0,-1 0 0,1 0-1,-1 0 1,1 0 0,-1 0 0,1 0-1,-1 0 1,0 0 0,0 0 0,1 1-1,-1-1 1,0 0 0,0 0 0,0 2-1,0 5-33,0 0-1,-1 0 0,1-1 1,-2 1-1,1 0 1,-1 0-1,0-1 0,0 1 1,-6 10-1,-38 59 281,36-64-272,0 1 1,2 0-1,0 1 1,0 0-1,-6 20 1,14-34-37,0-1 0,0 0 0,0 1 0,0-1 0,0 0 0,0 1 0,0-1 0,0 0 0,0 1 0,0-1 0,0 0 0,0 1 0,0-1 0,0 0 0,1 1 0,-1-1 0,0 0 0,0 1 0,0-1 0,1 0 0,-1 1 0,0-1 0,0 0 0,1 0 0,-1 1 0,0-1 0,0 0 0,1 0 0,-1 0 0,0 1 0,1-1 0,-1 0 0,0 0 0,1 0 0,-1 0 0,0 0 0,1 0 0,-1 0 0,1 0 0,-1 1 0,0-1 0,1-1 0,-1 1 0,0 0 0,1 0 0,-1 0 0,0 0 0,1 0 0,-1 0 0,1 0 0,22-5 0,-22 5 0,35-13 0,-1-1 0,36-19 0,-4 2 0,-48 23 12,-12 6-54,-1 0 1,0-1 0,1 0 0,-1 0 0,0 0-1,0-1 1,-1 1 0,1-2 0,6-5 0,-13 9-472,-1 0 0,0 1 0,1-1 1,-1 0-1,0 1 0,1-1 0,-1 1 0,0 0 1,0 0-1,0 0 0,1 0 0,-1 0 1,0 0-1,-3 0 0,3 0-203,-63 4-10954,26 1 3865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865"/>
    </inkml:context>
    <inkml:brush xml:id="br0">
      <inkml:brushProperty name="width" value="0.025" units="cm"/>
      <inkml:brushProperty name="height" value="0.025" units="cm"/>
    </inkml:brush>
  </inkml:definitions>
  <inkml:trace contextRef="#ctx0" brushRef="#br0">137 86 6694,'-39'0'5766,"2"0"-2435,7-8-673,10-1 33,9-2-289,11-1 33,11 0-546,18 1-319,11 2-33,7 1-448,1 5-576,3 0-321,-7 3-192,-4 0-128,-9 0-1217,-7 0-1762,-6 0-2435,-6 0-1793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4.349"/>
    </inkml:context>
    <inkml:brush xml:id="br0">
      <inkml:brushProperty name="width" value="0.025" units="cm"/>
      <inkml:brushProperty name="height" value="0.025" units="cm"/>
    </inkml:brush>
  </inkml:definitions>
  <inkml:trace contextRef="#ctx0" brushRef="#br0">253 115 20083,'0'0'3796,"2"-11"-161,5-32-1051,-6 41-2532,-1-1 1,0 1-1,0 0 1,0 0 0,-1 0-1,1-1 1,0 1-1,-1 0 1,0 0-1,1 0 1,-1 0-1,0 0 1,0 0-1,0 0 1,0 0 0,0 0-1,-1 0 1,1 1-1,-1-1 1,1 1-1,-1-1 1,1 1-1,-1-1 1,0 1-1,0 0 1,0 0 0,0-1-1,0 2 1,0-1-1,0 0 1,0 0-1,0 1 1,0-1-1,-3 0 1,-1 0 22,0 0 1,0 0-1,0 0 1,0 1-1,0 0 1,0 0-1,0 1 1,0-1-1,0 1 1,-11 4-1,9-1-75,1 0 0,0 0 0,0 1 0,1 0 0,0 0 0,-1 1 0,2 0 0,-1 0 0,-6 8 0,9-10 0,0 1 0,0-1 0,0 0 0,0 1 0,1 0 0,0-1 0,0 1 0,0 0 0,0 0 0,1 0 0,0 0 0,0 0 0,0 1 0,1-1 0,0 8 0,0-11 0,1-1 0,0 1 0,0-1 0,0 0 0,0 1 0,1-1 0,-1 0 0,0 0 0,0 0 0,1 0 0,-1 0 0,1 0 0,-1 0 0,1-1 0,-1 1 0,1-1 0,-1 1 0,1-1 0,0 1 0,-1-1 0,1 0 0,0 1 0,-1-1 0,1 0 0,0 0 0,-1-1 0,1 1 0,0 0 0,2-1 0,52-9 0,-43 6-47,0-2 0,-1 0 0,15-9 0,-17 9 3,0 0 0,1 1-1,-1 0 1,1 0 0,15-3-1,-25 8 39,0 1-1,0-1 1,-1 1-1,1-1 1,0 1-1,-1 0 1,1-1 0,0 1-1,-1 0 1,1-1-1,-1 1 1,1 0-1,-1 0 1,1-1-1,-1 1 1,1 0-1,-1 0 1,0 0-1,0 0 1,1 0 0,-1 0-1,0 0 1,0-1-1,0 1 1,0 0-1,0 0 1,0 0-1,0 0 1,0 0-1,-1 0 1,1 1-1,-2 35 38,-33 126 156,23-115-166,10-37 3,-1-1 0,0 0 0,-1 0 0,0 0 0,0-1 0,-1 1-1,0-1 1,-7 9 0,10-16-17,0 1-1,0-1 1,-1 0 0,1 0 0,-1 0-1,1 0 1,-1 0 0,0-1-1,1 1 1,-1-1 0,0 0-1,0 1 1,0-1 0,0-1-1,0 1 1,0 0 0,-1-1-1,1 0 1,0 1 0,0-1-1,0 0 1,0-1 0,-1 1-1,1-1 1,0 1 0,0-1-1,0 0 1,0 0 0,0 0-1,-5-3 1,0-1-7,0 1 0,0-1 0,0-1 0,0 1 0,1-1 0,0-1 0,0 1 0,1-1 0,0-1 0,0 1 0,-7-14 0,10 17 0,1 0 0,0 0 0,0 0 0,0 0 0,0 0 0,1 0 0,-1-1 0,1 1 0,1 0 0,-1-1 0,0 1 0,1-1 0,0 0 0,0 1 0,0-1 0,1 1 0,0-1 0,0 1 0,0 0 0,0-1 0,0 1 0,1 0 0,0 0 0,0 0 0,5-8 0,2 2-98,0 0 1,0 1-1,1 0 1,0 0-1,1 1 1,0 0-1,0 1 1,1 0-1,18-7 1,13-3-1312,66-16 1,16-7-2327,-94 25-4497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4.694"/>
    </inkml:context>
    <inkml:brush xml:id="br0">
      <inkml:brushProperty name="width" value="0.025" units="cm"/>
      <inkml:brushProperty name="height" value="0.025" units="cm"/>
    </inkml:brush>
  </inkml:definitions>
  <inkml:trace contextRef="#ctx0" brushRef="#br0">112 0 17585,'0'0'12337,"-7"14"-11126,-16 36-638,-30 91 0,45-117-504,2 0 1,1 0 0,1 1 0,0 0-1,2 0 1,3 49 0,-1-72-235,0-1-1,0 1 1,0 0 0,1 0 0,-1-1-1,0 1 1,1 0 0,0-1-1,-1 1 1,1-1 0,0 1 0,0-1-1,0 1 1,0-1 0,0 1-1,0-1 1,0 0 0,0 0 0,0 0-1,1 1 1,-1-1 0,1 0-1,-1 0 1,1-1 0,-1 1 0,1 0-1,-1 0 1,1-1 0,-1 1-1,1-1 1,0 0 0,3 1 0,-2-1-347,-1 0 0,1 0 0,0-1 0,-1 1 1,1-1-1,0 0 0,-1 0 0,1 0 0,-1 0 1,0 0-1,1 0 0,-1 0 0,0-1 0,1 0 1,-1 1-1,0-1 0,0 0 0,0 0 1,-1 0-1,3-3 0,10-17-12434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931"/>
    </inkml:context>
    <inkml:brush xml:id="br0">
      <inkml:brushProperty name="width" value="0.025" units="cm"/>
      <inkml:brushProperty name="height" value="0.025" units="cm"/>
    </inkml:brush>
  </inkml:definitions>
  <inkml:trace contextRef="#ctx0" brushRef="#br0">58 0 17649,'0'0'9385,"3"66"-7880,-10-30-352,-3 2-480,-2 2-289,1-5-192,-1-2-128,6-4-128,3-4-1121,3-9-2402,0-6-3524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115"/>
    </inkml:context>
    <inkml:brush xml:id="br0">
      <inkml:brushProperty name="width" value="0.025" units="cm"/>
      <inkml:brushProperty name="height" value="0.025" units="cm"/>
    </inkml:brush>
  </inkml:definitions>
  <inkml:trace contextRef="#ctx0" brushRef="#br0">0 92 19506,'0'0'11980,"8"10"-10891,-7-9-1055,2 4-25,1-1-1,-1 1 1,1-1 0,0 0 0,1 0 0,-1-1-1,0 1 1,1-1 0,0 0 0,0 0-1,0-1 1,0 1 0,0-1 0,1 0 0,-1-1-1,1 1 1,6 0 0,3-1-9,0 0 0,-1-2 0,1 0 0,-1 0 0,1-2 0,-1 1 0,21-8 0,-32 9 0,1 0 0,-1 0 0,1-1 0,-1 1 0,0-1 0,0 0 0,0 0 0,0 0 0,0 0 0,0 0 0,-1-1 0,1 1 0,-1-1 0,1 0 0,-1 0 0,0 0 0,0 0 0,0 0 0,-1 0 0,1 0 0,-1-1 0,1 1 0,-1 0 0,0-1 0,-1 1 0,1-1 0,-1 0 0,1 1 0,-1-1 0,0 1 0,0-1 0,-1 0 0,1 1 0,-1-1 0,-1-6 0,1 9 0,0 0 0,0-1 0,0 1 0,1 0 0,-1-1 0,0 1 0,-1 0 0,1 0 0,0 0 0,0 0 0,0 0 0,-1 0 0,1 0 0,0 1 0,-1-1 0,1 0 0,-1 1 0,1-1 0,-1 1 0,1-1 0,-1 1 0,1 0 0,-1-1 0,1 1 0,-1 0 0,0 0 0,-2 1 0,-2-1 0,-1 0 0,1 1 0,0 0 0,-1 0 0,-10 4 0,8-1 0,-1 0 0,1 2 0,0-1 0,1 1 0,-1 0 0,1 0 0,1 1 0,-1 1 0,1-1 0,-9 13 0,12-15 0,0 0 0,0 0 0,1 1 0,0-1 0,0 1 0,0 0 0,1 0 0,0 0 0,0 0 0,0 0 0,1 0 0,0 0 0,0 1 0,1-1 0,0 1 0,0-1 0,0 0 0,2 8 0,-2-12 0,1 0 0,-1-1 0,1 1 0,0-1 0,0 1 0,0-1 0,0 1 0,0-1 0,0 1 0,0-1 0,0 0 0,1 1 0,-1-1 0,0 0 0,1 0 0,-1 0 0,1 0 0,-1 0 0,1-1 0,-1 1 0,3 0 0,1 1 0,0-1 0,0 0 0,0 0 0,0 0 0,0-1 0,0 0 0,8 0 0,-2-1 0,0-1 0,0 0 0,-1 0 0,1-1 0,0 0 0,13-7 0,-10 2 0,1-1 0,-1-1 0,-1 0 0,0-1 0,-1 0 0,23-26 0,-16 13 0,-2-2 0,0 0 0,17-35 0,-57 101 0,17-33 0,1 1 0,1-1 0,0 0 0,0 1 0,0 0 0,1 0 0,0 0 0,0 1 0,1-1 0,0 1 0,1-1 0,0 1 0,0-1 0,1 1 0,1 16 0,0-22 5,0 0 0,0 0-1,0 0 1,0-1 0,1 1 0,-1 0-1,1-1 1,0 1 0,0-1 0,0 1-1,0-1 1,0 0 0,0 0 0,1 0-1,-1 0 1,1 0 0,-1-1 0,1 1-1,0-1 1,0 0 0,0 1 0,4 0-1,-1 0-53,0-1-1,1 1 0,-1-1 0,0 0 1,1-1-1,-1 1 0,1-1 0,-1-1 1,0 1-1,7-2 0,-10 0-432,-1 1-1,1 0 0,-1 0 0,0-1 1,0 1-1,0-1 0,0 0 1,0 0-1,0 1 0,-1-1 0,1 0 1,0-1-1,-1 1 0,0 0 1,1 0-1,-1-1 0,0 1 0,0-1 1,0 1-1,-1-1 0,1 1 1,0-1-1,-1 1 0,0-1 0,0-4 1,4-29-7670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443"/>
    </inkml:context>
    <inkml:brush xml:id="br0">
      <inkml:brushProperty name="width" value="0.025" units="cm"/>
      <inkml:brushProperty name="height" value="0.025" units="cm"/>
    </inkml:brush>
  </inkml:definitions>
  <inkml:trace contextRef="#ctx0" brushRef="#br0">7 0 15503,'0'0'17264,"-6"58"-17264,30-32-1249,5 3-1922,1-2-2563,0 2-3394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775"/>
    </inkml:context>
    <inkml:brush xml:id="br0">
      <inkml:brushProperty name="width" value="0.025" units="cm"/>
      <inkml:brushProperty name="height" value="0.025" units="cm"/>
    </inkml:brush>
  </inkml:definitions>
  <inkml:trace contextRef="#ctx0" brushRef="#br0">167 509 16944,'0'0'8050,"-10"-4"-5247,6 2-2650,0 0 1,0 0-1,0 0 1,0 1-1,-1 0 1,1 0-1,0 0 1,-1 0-1,1 1 1,-1 0-1,1 0 1,-1 0-1,1 0 1,0 1-1,-1 0 1,1 0-1,-1 0 1,1 0-1,0 0 1,0 1-1,0 0 0,0 0 1,0 0-1,0 1 1,0-1-1,1 1 1,-1 0-1,1 0 1,0 0-1,0 0 1,-4 6-1,4-6-149,1 0 0,-1 1-1,1 0 1,0-1 0,0 1-1,0 0 1,1 0 0,-1 0-1,1 0 1,0 0 0,0 0-1,0 1 1,1-1 0,-1 0-1,1 0 1,0 1 0,0-1-1,1 0 1,1 7 0,-1-7-5,0-1 1,1 0-1,-1 0 0,1 0 1,0-1-1,0 1 1,0 0-1,0-1 1,0 1-1,1-1 0,-1 0 1,1 0-1,0 1 1,0-2-1,-1 1 1,1 0-1,0-1 1,0 1-1,1-1 0,-1 0 1,0 0-1,0 0 1,1 0-1,-1-1 1,5 1-1,1-1 1,1 1 0,-1-2 0,1 1 0,-1-1 0,1-1 0,-1 0 0,1 0 0,-1-1 0,0 0 0,0-1 0,-1 1 0,1-2 0,-1 1 0,0-1 0,0-1 0,0 1 0,-1-1 0,1-1 0,9-11 0,3-4 0,-1-2 0,-1 0 0,-1-1 0,-1 0 0,13-30 0,-7 10 0,30-92 0,-46 115 0,0 1 0,-2-1 0,0 0 0,-2-1 0,0 1 0,-2-39 0,0 59 0,0 0 0,0 0 0,-1 0 0,1 0 0,-1 0 0,1 0 0,-1 0 0,1 0 0,-1 0 0,0 0 0,0 0 0,0 0 0,0 1 0,0-1 0,0 0 0,-1 1 0,1-1 0,-1 1 0,1-1 0,-1 1 0,1 0 0,-1-1 0,-3 0 0,2 1 0,0 0 0,0 0 0,0 1 0,-1-1 0,1 1 0,0 0 0,0 0 0,0 0 0,0 1 0,-1-1 0,1 1 0,0-1 0,-5 3 0,-5 2 0,0 1 0,0 0 0,1 1 0,0 0 0,-19 16 0,19-13 0,1 0 0,0 1 0,1 0 0,0 1 0,0 0 0,2 0 0,-1 1 0,-7 18 0,13-26 0,1 1 0,0-1 0,0 1 0,0 0 0,1-1 0,0 1 0,0 0 0,0 0 0,1 0 0,0 0 0,0 0 0,0 0 0,1-1 0,0 1 0,0 0 0,1 0 0,-1 0 0,1-1 0,0 1 0,1-1 0,-1 0 0,1 1 0,0-1 0,5 5 0,6 6 0,1-1 0,1-1 0,19 14 0,-19-16 0,-1 1 0,0 0 0,-1 1 0,19 24 0,-30-34 0,0 1 0,0-1 0,-1 1 0,1 0 0,-1 0 0,0 1 0,0-1 0,-1 0 0,0 1 0,0-1 0,0 1 0,0-1 0,-1 1 0,0-1 0,0 1 0,-1-1 0,1 1 0,-1-1 0,-1 1 0,-2 7 0,4-12 1,-9 25-1549,0-11-4619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6.746"/>
    </inkml:context>
    <inkml:brush xml:id="br0">
      <inkml:brushProperty name="width" value="0.025" units="cm"/>
      <inkml:brushProperty name="height" value="0.025" units="cm"/>
    </inkml:brush>
  </inkml:definitions>
  <inkml:trace contextRef="#ctx0" brushRef="#br0">13 0 12556,'0'0'17638,"-1"9"-16779,-2 11-544,0-2-193,0-1 0,1 27-1,2-41-116,-1 0-1,1 0 1,1-1 0,-1 1-1,0 0 1,1 0-1,-1 0 1,1-1 0,0 1-1,0 0 1,0-1-1,0 1 1,0 0-1,1-1 1,-1 0 0,1 1-1,0-1 1,-1 0-1,1 0 1,0 0 0,0 0-1,1 0 1,2 2-1,1-1 16,1-1 0,0 0 0,0 0-1,-1-1 1,1 0 0,0 0 0,0 0-1,0-1 1,0 0 0,0-1 0,0 1-1,0-1 1,0-1 0,0 1 0,0-1-1,-1 0 1,1-1 0,-1 0 0,1 0-1,-1 0 1,0 0 0,0-1 0,7-6-1,8-8 71,0 0 0,-2-1 0,0-1 0,25-34 0,-44 53-90,0 1 0,0 0 0,0 0 0,0 0 0,0 0 0,0-1 0,0 1 0,0 0 0,0 0 0,0 0 0,0-1 0,0 1 0,0 0 0,0 0 0,0 0 0,0 0 0,1-1 0,-1 1 0,0 0 0,0 0 0,0 0 0,0 0 0,0 0 0,0-1 0,0 1 0,1 0 0,-1 0 0,0 0 0,0 0 0,0 0 0,0 0 0,0 0 0,1 0 0,-1-1 0,0 1 0,0 0 0,0 0 0,0 0 0,1 0 0,-1 0 0,0 0 0,0 0 0,0 0 0,1 0 0,-1 0 0,0 0 0,0 0 0,0 0 0,0 0 0,1 0 0,-1 1 0,0-1 0,0 0 0,0 0 0,0 0 0,1 0 0,-1 0 0,0 0 0,0 0 0,0 0 0,0 1 0,0-1 0,0 0 0,1 0 0,-1 0 0,0 0 0,0 1 0,-2 18 0,-13 33 0,14-47 0,-3 5 0,2 1 0,-1-1 0,1 1 0,1 0 0,-1 11 0,2-21 0,0-1 0,0 1 0,1 0 0,-1-1 0,0 1 0,0-1 0,0 1 0,1 0 0,-1-1 0,0 1 0,0-1 0,1 1 0,-1-1 0,0 1 0,1-1 0,-1 1 0,1-1 0,-1 1 0,1-1 0,-1 0 0,1 1 0,-1-1 0,1 1 0,-1-1 0,1 0 0,-1 0 0,1 1 0,0-1 0,-1 0 0,1 0 0,0 0 0,28-1 0,25-15 0,-10-8 0,62-43 0,-18 10 0,-88 58 0,0-1 0,0 0 0,0 0 0,0 1 0,0-1 0,0 0 0,0 1 0,0-1 0,0 0 0,0 1 0,0-1 0,0 0 0,0 0 0,0 1 0,0-1 0,0 0 0,0 1 0,0-1 0,1 0 0,-1 0 0,0 1 0,0-1 0,0 0 0,0 0 0,1 1 0,-1-1 0,0 0 0,0 0 0,1 0 0,-1 1 0,0-1 0,0 0 0,1 0 0,-1 0 0,0 0 0,1 0 0,-1 0 0,0 0 0,0 0 0,1 1 0,-1-1 0,0 0 0,1 0 0,-1 0 0,0 0 0,1-1 0,-1 1 0,0 0 0,0 0 0,1 0 0,-1 0 0,0 0 0,1 0 0,-1-1 0,-35 61 0,28-51 0,1 0 0,0 0 0,1 1 0,0 0 0,0-1 0,-5 17 0,10-25 0,0-1 0,0 1 0,0-1 0,0 1 0,0-1 0,0 1 0,-1 0 0,1-1 0,0 1 0,0-1 0,1 1 0,-1-1 0,0 1 0,0-1 0,0 1 0,0-1 0,0 1 0,1-1 0,-1 1 0,0-1 0,0 1 0,1-1 0,-1 1 0,0-1 0,1 0 0,-1 1 0,0-1 0,1 0 0,-1 1 0,1-1 0,-1 0 0,1 1 0,-1-1 0,1 1 0,23-1 0,25-15 0,2-10 0,60-39 0,-15 8 0,-95 56-3,-1-1 0,1 1 0,0-1 0,0 1 0,-1-1 0,1 1 0,0 0 1,0-1-1,0 1 0,0 0 0,-1 0 0,1 0 0,0-1 0,0 1 0,0 0 0,0 0 0,0 0 0,0 1 0,-1-1 0,1 0 0,1 0 0,1 15-147,-18 31-150,11-35 270,-6 16 85,0-1-1,2 2 1,2-1-1,0 1 1,2 0-1,0 0 1,3 0-1,0 1 1,3 29-1,0-50-54,1-1 0,0 0 0,0 0 0,0 0 0,1 0 0,0 0 0,1-1 0,-1 1 0,1-1 0,0-1 0,1 1 0,8 7 0,-9-9 0,0 1 0,0-1 0,0 1 0,-1-1 0,0 1 0,0 1 0,0-1 0,-1 1 0,0-1 0,0 1 0,0 0 0,0 0 0,-1 0 0,0 0 0,2 12 0,-4-17 0,-1 1 0,1-1 0,0 1 0,0-1 0,0 1 0,-1-1 0,1 0 0,-1 1 0,1-1 0,-1 0 0,1 1 0,-1-1 0,0 0 0,0 0 0,1 1 0,-1-1 0,0 0 0,0 0 0,0 0 0,-1 0 0,1 0 0,-2 1 0,-1 0 0,0 0 0,0 0 0,0-1 0,0 1 0,0-1 0,-1 0 0,-6 1 0,-7-1 0,-1 0 0,-29-3 0,47 2 0,-11-1 0,0-1 0,0-1 0,0 0 0,0 0 0,0-1 0,1-1 0,0 0 0,-1-1 0,2 0 0,-1 0 0,1-1 0,0 0 0,0-1 0,-9-10 0,13 12 0,1 0 0,0 0 0,0 0 0,0-1 0,1 1 0,0-1 0,0 0 0,1-1 0,-1 1 0,2-1 0,-1 1 0,1-1 0,0 0 0,1 0 0,0 0 0,0 0 0,0 0 0,1 0 0,1 0 0,-1 0 0,1 1 0,4-16 0,-1 14 0,0 0 0,0 1 0,1-1 0,1 1 0,-1 1 0,1-1 0,0 1 0,1 0 0,-1 0 0,2 1 0,-1-1 0,1 2 0,0-1 0,0 1 0,0 0 0,0 1 0,1 0 0,15-5 0,9-2 0,-1 1 0,1 2 0,67-8 0,59 4-3142,-134 10 1341,60-3-8054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7.417"/>
    </inkml:context>
    <inkml:brush xml:id="br0">
      <inkml:brushProperty name="width" value="0.025" units="cm"/>
      <inkml:brushProperty name="height" value="0.025" units="cm"/>
    </inkml:brush>
  </inkml:definitions>
  <inkml:trace contextRef="#ctx0" brushRef="#br0">8 207 15663,'0'0'129,"0"0"1,-1 0-1,1 0 0,0 0 1,0 0-1,-1 0 1,1 0-1,0 0 0,0 0 1,-1 0-1,1 0 1,0 0-1,0 0 0,0 0 1,-1 0-1,1 0 1,0 0-1,0 0 0,-1 0 1,1-1-1,0 1 1,0 0-1,0 0 0,-1 0 1,1 0-1,0 0 1,0-1-1,0 1 0,0 0 1,-1 0-1,1 0 1,0-1-1,0 1 0,0 0 1,0 0-1,0 0 0,0-1 1,0 1-1,-1 0 1,1 0-1,0-1 0,0 1 1,0 0-1,0 0 1,0 0-1,0-1 0,0 1 1,0 0-1,0 0 1,0-1-1,1 1 0,-1 0 1,0 0-1,0-1 1,0 1-1,0 0 0,0 0 1,14-13 1894,13 2-1283,1 2 1,1 1-1,0 1 0,0 1 1,57-3-1,-51 5-486,502-32 547,7 31-715,-32 0 38,1023-23 1242,-1524 28-1794,29-3-1127,-39 3 1244,0-1 0,1 1 0,-1-1-1,0 1 1,0-1 0,1 1 0,-1-1 0,0 0-1,0 1 1,0-1 0,0 0 0,0 0-1,0 0 1,0 0 0,0 0 0,-1 0 0,1 0-1,0 0 1,0 0 0,-1 0 0,1 0-1,-1-1 1,1 1 0,-1 0 0,0 0 0,1-3-1,0-24-9629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0.581"/>
    </inkml:context>
    <inkml:brush xml:id="br0">
      <inkml:brushProperty name="width" value="0.025" units="cm"/>
      <inkml:brushProperty name="height" value="0.025" units="cm"/>
    </inkml:brush>
  </inkml:definitions>
  <inkml:trace contextRef="#ctx0" brushRef="#br0">108 110 11115,'-1'-12'3971,"1"2"-3141,0 2-387,-1-1 0,1 1 0,-1-1-1,-1 1 1,0 0 0,0-1 0,0 1 0,-6-12 0,7 20-396,1 0 0,0 0 0,0 0 1,0 0-1,-1 0 0,1 0 0,0 0 1,0 0-1,-1 0 0,1 0 0,0 0 1,0 0-1,-1 0 0,1 0 1,0 0-1,0 0 0,0 0 0,-1 0 1,1 0-1,0 0 0,0 1 0,0-1 1,-1 0-1,1 0 0,0 0 0,0 0 1,0 0-1,-1 1 0,1-1 1,0 0-1,0 0 0,0 0 0,0 0 1,0 1-1,0-1 0,-1 0 0,1 0 1,0 1-1,0-1 0,0 0 0,0 0 1,0 0-1,0 1 0,0-1 1,0 0-1,0 0 0,0 1 0,0-1 1,0 0-1,0 0 0,0 0 0,0 1 1,0-1-1,0 0 0,1 0 1,-1 1-1,0-1 0,0 0 0,-3 20-11,3 184 508,0 4-322,-2-170-687,-2 0 0,-1 0-1,-15 51 1,19-85 329,-13 27-1600,14-31 1490,-1 1 0,0 0 0,0 0 0,0-1 0,1 1 1,-1 0-1,0-1 0,0 1 0,0-1 0,0 1 0,0-1 0,0 0 0,0 1 0,0-1 0,0 0 0,0 0 0,0 0 0,-2 0 0,-10 0-4110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0.939"/>
    </inkml:context>
    <inkml:brush xml:id="br0">
      <inkml:brushProperty name="width" value="0.025" units="cm"/>
      <inkml:brushProperty name="height" value="0.025" units="cm"/>
    </inkml:brush>
  </inkml:definitions>
  <inkml:trace contextRef="#ctx0" brushRef="#br0">54 647 1281,'0'0'13250,"-9"-8"-11339,-2-1-1391,7 6-235,-1-1 1,1 0 0,0 0 0,0 0-1,1 0 1,-7-9 0,41 12 269,-22-2-514,0 1 0,1-1-1,-1 0 1,-1-1 0,1 0 0,0 0 0,-1-1-1,0 0 1,13-11 0,4-5 430,33-37 1,-28 25-197,-1-1 0,-3-1 0,0-2-1,-2-1 1,-2 0 0,-2-2 0,-1 0 0,-2-2 0,20-76 0,-32 108-286,-2 26-128,0 32 13,-3-46 146,1 37-320,11 136 306,-9-153-1906,1-1-1,1 1 1,9 22-1,3-11-9016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2.669"/>
    </inkml:context>
    <inkml:brush xml:id="br0">
      <inkml:brushProperty name="width" value="0.025" units="cm"/>
      <inkml:brushProperty name="height" value="0.025" units="cm"/>
    </inkml:brush>
  </inkml:definitions>
  <inkml:trace contextRef="#ctx0" brushRef="#br0">149 1 20852,'0'0'10762,"-3"11"-10292,-32 199-119,26-135-185,-37 143 0,24-159-166,13-39 0,2 0 0,0 0 0,-3 22 0,10-42 0,0 0 0,0 1 0,0-1 0,0 0 0,0 0 0,0 1 0,0-1 0,0 0 0,0 0 0,1 1 0,-1-1 0,0 0 0,0 0 0,0 1 0,0-1 0,1 0 0,-1 0 0,0 0 0,0 0 0,0 1 0,1-1 0,-1 0 0,0 0 0,0 0 0,1 0 0,-1 0 0,0 0 0,0 1 0,1-1 0,-1 0 0,0 0 0,1 0 0,-1 0 0,0 0 0,0 0 0,1 0 0,-1 0 0,0 0 0,0 0 0,1 0 0,-1-1 0,0 1 0,0 0 0,1 0 0,-1 0 0,0 0 0,0 0 0,1 0 0,-1-1 0,0 1 0,1 0 0,11-5 0,-12 5 0,25-15 0,-1 0 0,32-28 0,4-1 0,-59 43-68,0 0 0,0 0 0,0 1 0,0-1-1,0 0 1,0 0 0,0-1 0,0 1 0,-1 0 0,1 0 0,0 0 0,-1-1-1,1 1 1,0 0 0,-1 0 0,0-1 0,1 1 0,-1-1 0,0-1 0,-3-28-5161,0 18 1399,-2-20-11533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3.108"/>
    </inkml:context>
    <inkml:brush xml:id="br0">
      <inkml:brushProperty name="width" value="0.025" units="cm"/>
      <inkml:brushProperty name="height" value="0.025" units="cm"/>
    </inkml:brush>
  </inkml:definitions>
  <inkml:trace contextRef="#ctx0" brushRef="#br0">0 235 18706,'0'0'13559,"12"-5"-13132,2-2-418,0-1-1,0-1 0,-1 0 0,0-1 1,-1 0-1,0-1 0,-1 0 1,17-22-1,-3 3-8,-11 14 0,-1 0 0,0-1 0,14-25 0,-22 100 0,-4-35 0,9 89 0,-8-102 0,-1-1 0,2 1 0,-1-1 0,1 1 0,1-1 0,-1 0 0,2 0 0,9 16 0,-11-23-220,-1 1 0,1-1 0,-1 1 1,1-1-1,0 0 0,0 0 0,0 0 0,0-1 0,1 1 1,-1-1-1,0 0 0,1 0 0,-1 0 0,1 0 0,-1 0 0,1-1 1,-1 1-1,1-1 0,-1 0 0,1 0 0,5-1 0,20-3-7531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4.121"/>
    </inkml:context>
    <inkml:brush xml:id="br0">
      <inkml:brushProperty name="width" value="0.025" units="cm"/>
      <inkml:brushProperty name="height" value="0.025" units="cm"/>
    </inkml:brush>
  </inkml:definitions>
  <inkml:trace contextRef="#ctx0" brushRef="#br0">0 71 11883,'0'0'13362,"10"4"-11808,7 1-978,1 0 0,-1-1 1,1-1-1,0-1 0,0 0 1,0-2-1,22-1 0,140-19 636,-115 11-1098,905-49-82,-933 57-32,229-4 0,-265 5 0,-1-1 0,1 1 0,-1 0 0,1 0 0,-1 0 0,1 0 0,0 0 0,-1 0 0,1 0 0,-1 0 0,1 0 0,-1 0 0,1 0 0,0 1 0,-1-1 0,1 0 0,-1 0 0,1 0 0,-1 1 0,1-1 0,-1 0 0,1 1 0,-1-1 0,0 0 0,1 1 0,-1-1 0,1 1 0,-1 0 0,-9 10 0,-27 9 0,1-11-270,-1 0 1,0-3-1,0 0 0,0-3 1,-1-1-1,-55-4 0,27 1-831,28 0-3902,7-6-2508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8.554"/>
    </inkml:context>
    <inkml:brush xml:id="br0">
      <inkml:brushProperty name="width" value="0.025" units="cm"/>
      <inkml:brushProperty name="height" value="0.025" units="cm"/>
    </inkml:brush>
  </inkml:definitions>
  <inkml:trace contextRef="#ctx0" brushRef="#br0">13 64 21364,'0'0'3225,"-2"9"-2163,0-3-903,0 0-95,0 0 0,1-1 0,-1 1 0,1 0 0,1 0 0,-1 5 0,1-9-66,0-1 1,0 1-1,1-1 0,-1 1 1,0-1-1,1 1 0,-1-1 1,1 0-1,-1 1 0,1-1 1,-1 0-1,1 1 0,0-1 1,0 0-1,0 0 0,0 0 0,0 0 1,0 1-1,0-1 0,0-1 1,0 1-1,0 0 0,1 0 1,-1 0-1,0-1 0,1 1 1,-1-1-1,0 1 0,1-1 1,-1 1-1,1-1 0,-1 0 0,3 1 1,5-1-218,-1 0 0,1 0 1,-1-1-1,1 0 0,-1-1 0,0 0 1,1 0-1,-1-1 0,0 0 0,0 0 1,-1 0-1,1-1 0,-1-1 0,13-8 1,-8 4 77,0-1 1,-1 0 0,0 0-1,0-1 1,-1 0-1,-1-1 1,13-19 0,-16 17 1053,-11 18 517,-12 22-661,13-16-757,1 1-1,0-1 1,1 1-1,0 0 1,-1 13 0,7 6-2976,4-21-2651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1.604"/>
    </inkml:context>
    <inkml:brush xml:id="br0">
      <inkml:brushProperty name="width" value="0.025" units="cm"/>
      <inkml:brushProperty name="height" value="0.025" units="cm"/>
    </inkml:brush>
  </inkml:definitions>
  <inkml:trace contextRef="#ctx0" brushRef="#br0">3 0 11211,'0'0'19730,"12"62"-19506,-12-30-127,0 0-33,0 4-32,0-4-225,-1-4-319,-4-6-385,4-4-1377,-3-5-1409,1-6-2692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1.946"/>
    </inkml:context>
    <inkml:brush xml:id="br0">
      <inkml:brushProperty name="width" value="0.025" units="cm"/>
      <inkml:brushProperty name="height" value="0.025" units="cm"/>
    </inkml:brush>
  </inkml:definitions>
  <inkml:trace contextRef="#ctx0" brushRef="#br0">1 58 18417,'0'0'12364,"62"5"-11019,-29-14-704,0 0-641,1 0 0,-3-1 0,-4 2-128,-6 3-1410,-7 3-1024,-10 0-1666,-4-2-1217,-4-1-2339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2.276"/>
    </inkml:context>
    <inkml:brush xml:id="br0">
      <inkml:brushProperty name="width" value="0.025" units="cm"/>
      <inkml:brushProperty name="height" value="0.025" units="cm"/>
    </inkml:brush>
  </inkml:definitions>
  <inkml:trace contextRef="#ctx0" brushRef="#br0">1 117 18706,'0'0'7014,"8"-48"-3779,16 30-1057,4 0-800,9 2-1122,-1 6-256,0 3-224,0 7-1346,-6 0-1441,-3 0-3299,-10 8-4484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2.652"/>
    </inkml:context>
    <inkml:brush xml:id="br0">
      <inkml:brushProperty name="width" value="0.025" units="cm"/>
      <inkml:brushProperty name="height" value="0.025" units="cm"/>
    </inkml:brush>
  </inkml:definitions>
  <inkml:trace contextRef="#ctx0" brushRef="#br0">2 0 14510,'0'0'6352,"0"11"-2940,0-4-2552,-1 8 48,1 0 0,0 0 0,1 0 0,4 16 0,-5-28-825,0-1-1,1 0 1,0 0-1,-1 0 1,1 0-1,0 0 1,0 0-1,0 0 1,0 0 0,1 0-1,-1 0 1,1 0-1,-1-1 1,1 1-1,-1-1 1,4 3-1,-4-4-73,1 1 0,0-1 1,0 1-1,0-1 0,-1 0 0,1 0 0,0 0 0,0 0 0,0 0 0,0 0 0,0 0 0,-1-1 0,1 1 0,0-1 0,0 1 0,0-1 0,-1 0 0,1 0 0,0 0 0,-1 0 0,1 0 0,-1 0 0,3-2 0,3-3 127,-1 1 1,0-1 0,-1-1-1,1 1 1,-1-1 0,5-8 0,-6 7-51,1 1 0,1 0 0,-1 0 0,1 0 0,11-8 0,-17 14-86,0 1 0,1 0 0,-1-1 0,1 1 0,-1 0 0,0-1 0,1 1 0,-1 0 0,1 0 0,-1-1 0,1 1 0,-1 0 0,1 0 0,-1 0 0,1 0 0,-1 0 0,1-1 0,-1 1 0,1 0 0,-1 0 0,1 0 0,-1 0 0,1 1 0,-1-1 0,1 0 0,-1 0 0,1 0 0,-1 0 0,0 0 0,1 1 0,-1-1 0,1 0 0,-1 0 0,1 1 0,0 0 0,6 21 0,-6 44 0,-2-51 0,0 11 0,-2-1 0,-7 35 0,10-59 0,9-11-173,21-25-4069,-21 24-4892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3.226"/>
    </inkml:context>
    <inkml:brush xml:id="br0">
      <inkml:brushProperty name="width" value="0.025" units="cm"/>
      <inkml:brushProperty name="height" value="0.025" units="cm"/>
    </inkml:brush>
  </inkml:definitions>
  <inkml:trace contextRef="#ctx0" brushRef="#br0">170 248 15567,'0'0'14728,"-8"-7"-14103,3 2-564,3 3-43,1 0 0,-1 0-1,0 1 1,1-1 0,-1 0 0,0 1-1,0-1 1,-1 1 0,1-1-1,0 1 1,0 0 0,-1 0 0,1 0-1,0 0 1,-1 0 0,1 1-1,-1-1 1,1 1 0,-1 0 0,1 0-1,-1-1 1,0 2 0,1-1-1,-1 0 1,1 0 0,-1 1 0,1-1-1,-1 1 1,1 0 0,0 0-1,-1 0 1,-2 2 0,-2 3 5,0 1 0,0 0 0,1 1 0,-1-1 1,2 1-1,-1 0 0,1 1 0,1-1 0,0 1 0,0 0 0,0 0 0,1 1 1,1-1-1,-1 0 0,1 1 0,1 0 0,0-1 0,1 1 0,-1 0 1,3 15-1,-1-24-18,-1 1-1,1-1 1,0 0 0,0 1 0,0-1 0,-1 0 0,2 1 0,-1-1 0,0 0 0,0 0 0,0 0-1,0 0 1,1 0 0,-1 0 0,0 0 0,1-1 0,-1 1 0,1 0 0,-1-1 0,1 1-1,-1-1 1,1 0 0,-1 1 0,1-1 0,-1 0 0,1 0 0,-1 0 0,1 0 0,0 0 0,-1 0-1,1-1 1,-1 1 0,1 0 0,-1-1 0,1 1 0,1-2 0,5 0 15,-1 0 1,0 0 0,0-1-1,0-1 1,0 1 0,8-6-1,4-6 1,-1-1-1,-1 0 1,0-1-1,-1-1 1,-1-1-1,-1 0 1,-1-1-1,0 0 1,-2-1-1,0 0 1,-1-1-1,-2 0 1,0-1-1,-1 0 1,-1 0-1,-2 0 1,0-1 0,0-24-1,-4 48-20,0 0 0,0 0 0,0 0 0,0 1 0,0-1 0,0 0 0,0 0 0,-1 0 0,1 0 0,0 0 0,0 0 0,0 0 0,0 0 0,0 1 0,-1-1 0,1 0 0,0 0 0,0 0 0,0 0 0,-1 0 0,1 0 0,0 0 0,0 0 0,0 0 0,0 0 0,-1 0 0,1 0 0,0 0 0,0 0 0,0 0 0,0 0 0,-1 0 0,1 0 0,0-1 0,0 1 0,0 0 0,0 0 0,0 0 0,-1 0 0,1 0 0,0 0 0,0 0 0,0 0 0,0-1 0,0 1 0,0 0 0,-1 0 0,1 0 0,0 0 0,0-1 0,-9 18 0,-48 147 0,50-139 0,1 0 0,1 0 0,1 1 0,0 43 0,4-68-11,0 0-1,0 0 1,0 0 0,0 0 0,0-1-1,0 1 1,0 0 0,1 0 0,-1 0-1,0-1 1,1 1 0,-1 0-1,0 0 1,1-1 0,-1 1 0,1 0-1,-1-1 1,1 1 0,0 0-1,-1-1 1,1 1 0,0-1 0,-1 1-1,1-1 1,0 1 0,-1-1 0,1 0-1,0 1 1,1-1 0,30 0-1076,-25-2 278,1-1 0,0 1 0,0-1 1,-1-1-1,13-7 0,-4-1-7134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3.672"/>
    </inkml:context>
    <inkml:brush xml:id="br0">
      <inkml:brushProperty name="width" value="0.025" units="cm"/>
      <inkml:brushProperty name="height" value="0.025" units="cm"/>
    </inkml:brush>
  </inkml:definitions>
  <inkml:trace contextRef="#ctx0" brushRef="#br0">0 102 21172,'0'0'10650,"13"-3"-10201,-4 1-281,69-20-540,-75 22 338,0-1-1,0 0 0,0 0 1,0-1-1,0 1 0,0-1 1,0 1-1,-1-1 0,1 0 0,-1 0 1,0 0-1,1 0 0,-1 0 1,0-1-1,0 1 0,0-1 1,0 1-1,-1-1 0,1 0 1,-1 1-1,0-1 0,1 0 1,0-5-1,-2 8 44,0-1 1,0 0-1,0 0 0,0 0 1,0 1-1,0-1 0,0 0 1,0 0-1,0 0 0,0 1 1,-1-1-1,1 0 0,0 0 1,0 1-1,-1-1 0,1 0 1,-1 1-1,1-1 0,0 0 1,-1 1-1,1-1 0,-1 0 1,0 1-1,1-1 0,-1 1 1,1-1-1,-1 1 0,0 0 1,-1-1-1,1 0 31,-1 1 0,0 0 0,0 0 0,1 0 1,-1 0-1,0 0 0,0 0 0,1 0 0,-1 1 0,0-1 1,0 1-1,-2 1 0,-2 0 51,1 1 0,-1-1 1,1 1-1,0 1 0,0-1 0,1 1 1,-8 6-1,6-2-91,-1 1 0,1-1 0,1 1 0,0 1 0,0-1 0,0 1 0,2 0 0,-1 0 0,1 0 0,0 0 0,-1 16 0,4-26 0,0 1 0,0 0 0,0-1 0,0 1 0,1 0 0,-1-1 0,0 1 0,0 0 0,1-1 0,-1 1 0,0-1 0,1 1 0,-1 0 0,0-1 0,1 1 0,-1-1 0,1 1 0,-1-1 0,1 1 0,0-1 0,-1 0 0,1 1 0,-1-1 0,1 0 0,0 1 0,-1-1 0,1 0 0,-1 0 0,1 0 0,0 1 0,0-1 0,-1 0 0,1 0 0,0 0 0,-1 0 0,1 0 0,0 0 0,-1 0 0,1 0 0,0-1 0,-1 1 0,1 0 0,0 0 0,-1-1 0,1 1 0,0 0 0,-1-1 0,1 1 0,-1 0 0,1-1 0,37-17 0,19-26 0,-48 34 0,1 1 0,1 1 0,0 0 0,0 0 0,1 1 0,-1 0 0,1 1 0,1 1 0,22-8 0,-34 13 0,-1 0 0,1 0 0,-1 0 0,1 0 0,-1 0 0,1 0 0,-1 1 0,1-1 0,-1 0 0,1 0 0,-1 0 0,1 0 0,-1 1 0,1-1 0,-1 0 0,0 1 0,1-1 0,-1 0 0,0 1 0,1-1 0,-1 0 0,0 1 0,1-1 0,-1 1 0,0-1 0,0 1 0,1-1 0,-1 0 0,0 1 0,0-1 0,0 2 0,4 24 0,-7 27 0,3-52 0,-9 52 0,9-53 0,0 0 0,0 1 0,0-1 0,0 0 0,1 0 0,-1 0 0,0 1 0,0-1 0,0 0 0,1 0 0,-1 0 0,0 0 0,0 1 0,0-1 0,1 0 0,-1 0 0,0 0 0,0 0 0,1 0 0,-1 0 0,0 0 0,0 0 0,1 0 0,-1 0 0,0 0 0,1 0 0,-1 0 0,0 0 0,0 0 0,1 0 0,-1 0 0,0 0 0,0 0 0,1 0 0,-1 0 0,0 0 0,0-1 0,1 1 0,-1 0 0,0 0 0,0 0 0,0 0 0,1-1 0,-1 1 0,0 0 0,0 0 0,0 0 0,1-1 0,12-8 0,10-12-735,-17 15-96,0 0 1,1 0-1,-1 0 0,1 1 0,0 0 0,1 0 0,-1 0 0,1 1 0,0 1 0,0-1 0,0 1 0,0 0 0,1 1 1,-1 0-1,12-1 0,-14 3-8266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4.172"/>
    </inkml:context>
    <inkml:brush xml:id="br0">
      <inkml:brushProperty name="width" value="0.025" units="cm"/>
      <inkml:brushProperty name="height" value="0.025" units="cm"/>
    </inkml:brush>
  </inkml:definitions>
  <inkml:trace contextRef="#ctx0" brushRef="#br0">43 1 16848,'0'0'13682,"-3"15"-12732,-7 42-509,-1-1-18,-8 106 0,19-160-423,0 0 0,0-1 0,0 1 0,0 0 0,1 0 0,-1 0 0,0 0 0,1 0 0,-1 0 0,1-1 0,0 1 0,-1 0 0,1-1 0,0 1 0,1 1 0,-1-2 0,-1-1 0,1 1 0,0-1 0,-1 0 0,1 1 0,-1-1 0,1 0 0,0 1 0,-1-1 0,1 0 0,0 0 0,-1 0 0,1 0 0,0 0 0,0 0 0,-1 1 0,1-2 0,0 1 0,-1 0 0,1 0 0,0 0 0,-1 0 0,1 0 0,0 0 0,-1-1 0,2 1 0,1-2 0,0 0 0,0 0 0,0 0 0,-1 0 0,1 0 0,-1-1 0,1 1 0,-1-1 0,0 0 0,0 1 0,0-1 0,0 0 0,-1 0 0,3-5 0,-1 0 0,-1 0 0,1 1 0,-1-1 0,-1 0 0,1 0 0,-1 0 0,-1 0 0,0 0 0,0 0 0,-2-12 0,2 19 0,0 1 0,0-1 0,0 1 0,0-1 0,0 1 0,0-1 0,0 0 0,0 1 0,0-1 0,-1 1 0,1-1 0,0 1 0,0-1 0,-1 1 0,1-1 0,0 1 0,-1 0 0,1-1 0,0 1 0,-1-1 0,1 1 0,-1 0 0,1-1 0,-1 1 0,1 0 0,-1 0 0,1-1 0,-1 1 0,1 0 0,-1 0 0,1 0 0,-1-1 0,1 1 0,-1 0 0,1 0 0,-1 0 0,1 0 0,-1 0 0,0 0 0,1 0 0,-1 0 0,1 0 0,-1 1 0,1-1 0,-1 0 0,1 0 0,-1 0 0,1 1 0,-1-1 0,1 0 0,-1 1 0,1-1 0,-1 0 0,1 1 0,0-1 0,-1 1 0,-1 1 0,0 0 0,0 0 0,0 0 0,0 0 0,1 0 0,-1 0 0,1 1 0,0-1 0,0 1 0,-2 2 0,3-3 0,-1 0 0,1 1 0,-1-1 0,1 0 0,0 0 0,0 0 0,0 1 0,0-1 0,0 0 0,0 0 0,1 0 0,-1 0 0,1 1 0,-1-1 0,3 4 0,-2-5 0,-1 0 0,1 0 0,0-1 0,0 1 0,0 0 0,0 0 0,0 0 0,0-1 0,0 1 0,0-1 0,0 1 0,0-1 0,0 1 0,0-1 0,0 1 0,1-1 0,-1 0 0,0 0 0,0 1 0,0-1 0,2 0 0,1-1 0,0 1 0,1-1 0,-1 0 0,0 0 0,0 0 0,0-1 0,0 1 0,0-1 0,-1 0 0,1 0 0,0 0 0,-1-1 0,1 1 0,-1-1 0,4-4 0,2-3 0,0-1 0,0-1 0,-1 1 0,7-15 0,-24 79 0,8-51 0,-19 77 0,19-73 0,0-1 0,0 1 0,1 0 0,0 0 0,0-1 0,0 1 0,0 0 0,1-1 0,0 1 0,0 0 0,4 9 0,-4-13 1,0-1-1,0 1 1,1-1 0,-1 0-1,0 1 1,0-1 0,1 0-1,-1 0 1,1 0-1,-1 0 1,1 0 0,-1 0-1,1-1 1,-1 1 0,1-1-1,0 1 1,0-1 0,-1 1-1,1-1 1,0 0 0,0 0-1,-1 0 1,1 0 0,0 0-1,0 0 1,-1 0 0,1 0-1,0-1 1,0 1-1,-1-1 1,1 1 0,2-2-1,1 0-12,0 0 1,0-1-1,0 1 0,0-1 0,0 0 0,0 0 0,-1-1 0,9-7 1,1-6-1449,-1 0 1,13-24 0,19-41-9098,-39 70 8473,23-43-9960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4.497"/>
    </inkml:context>
    <inkml:brush xml:id="br0">
      <inkml:brushProperty name="width" value="0.025" units="cm"/>
      <inkml:brushProperty name="height" value="0.025" units="cm"/>
    </inkml:brush>
  </inkml:definitions>
  <inkml:trace contextRef="#ctx0" brushRef="#br0">141 0 16303,'0'0'15129,"-7"9"-13954,1-1-1162,0 0 1,1 0-1,1 1 0,-1-1 1,1 1-1,1 0 0,0 0 1,0 0-1,0 1 0,2-1 1,-3 17-1,5 13-13,1-1 0,9 47 0,2 29 0,-18-129 0,0 1 0,-1-1 0,0 1 0,-1 0 0,-1 0 0,0 1 0,-11-13 0,12 15 0,-8-7 0,12 15 0,-1-1 0,1 0 0,0 0 0,0 0 0,0 0 0,1 0 0,-5-9 0,10 12 0,0 0 0,0 0 0,0 0 0,0 0 0,0 0 0,1 1 0,-1 0 0,0 0 0,0 0 0,0 0 0,7 1 0,-6-1 0,53 0-3244,29 0-9148,-59 0-1952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5.109"/>
    </inkml:context>
    <inkml:brush xml:id="br0">
      <inkml:brushProperty name="width" value="0.025" units="cm"/>
      <inkml:brushProperty name="height" value="0.025" units="cm"/>
    </inkml:brush>
  </inkml:definitions>
  <inkml:trace contextRef="#ctx0" brushRef="#br0">119 303 10666,'0'0'16955,"-9"-3"-14030,6 2-2869,1-1-1,-1 1 1,1 0-1,-1 0 1,0 0-1,0 1 1,0-1-1,1 1 1,-1-1-1,0 1 1,0 0-1,0 0 1,0 0 0,0 1-1,0-1 1,0 0-1,1 1 1,-1 0-1,0 0 1,0 0-1,1 0 1,-1 0-1,0 1 1,1-1-1,0 1 1,-1-1-1,1 1 1,0 0-1,0 0 1,0 0-1,0 0 1,0 1-1,0-1 1,0 0-1,1 1 1,0-1-1,-1 1 1,1 0 0,-1 3-1,0-2-55,0 1 0,0 0 0,0 0 0,1 0 0,0 0 0,0 0 0,0 0 0,1 0 0,-1 0 0,1 0 0,1 0 0,-1 1 0,2 4 0,-2-8 0,1 0 0,0 0 0,0 0 0,0 0 0,0-1 0,0 1 0,0 0 0,0-1 0,1 1 0,-1-1 0,1 1 0,-1-1 0,1 1 0,0-1 0,-1 0 0,1 0 0,0 0 0,0 0 0,0 0 0,0-1 0,0 1 0,0 0 0,0-1 0,0 1 0,0-1 0,0 0 0,0 0 0,0 0 0,0 0 0,0 0 0,0 0 0,0-1 0,0 1 0,3-1 0,2-2 0,0 1 0,0-1 0,-1 0 0,0 0 0,1-1 0,-1 0 0,0 0 0,-1 0 0,1-1 0,-1 0 0,0 0 0,0 0 0,-1-1 0,1 1 0,3-7 0,5-7 0,-1-1 0,12-25 0,-35 67 0,1 0 0,1 1 0,1 0 0,1 1 0,1 0 0,1 0 0,-3 44 0,7-67 0,1 1 0,0-1 0,0 1 0,0-1 0,0 1 0,1-1 0,-1 1 0,0-1 0,1 0 0,-1 1 0,1-1 0,-1 1 0,1-1 0,-1 0 0,1 0 0,0 1 0,0-1 0,0 0 0,0 0 0,0 0 0,0 0 0,0 0 0,0 0 0,0 0 0,0 0 0,1 0 0,-1 0 0,0-1 0,1 1 0,-1-1 0,0 1 0,1-1 0,-1 1 0,3 0 0,-1-1 0,0-1 0,-1 1 0,1 0 0,0 0 0,-1-1 0,1 0 0,-1 1 0,1-1 0,-1 0 0,1 0 0,-1 0 0,1-1 0,-1 1 0,0-1 0,0 1 0,0-1 0,0 0 0,0 0 0,3-3 0,6-10-12,0-1 0,0-1 0,-2 0 0,0 0-1,-1-1 1,-1 0 0,6-20 0,27-141-252,-22 92 75,8-22 109,-45 165 357,11-35-206,0 1-1,2 0 1,1 0-1,-4 28 1,8-18-71,1 0 0,2-1 0,1 1 0,2-1 0,1 1 0,18 56 0,-16-64 0,5 16 0,-13-40 0,0 0 0,0 0 0,0 0 0,0 0 0,0 0 0,0 0 0,0 0 0,-1 0 0,1 0 0,0 0 0,0 0 0,0 0 0,0 0 0,0 0 0,0 1 0,0-1 0,0 0 0,0 0 0,0 0 0,0 0 0,0 0 0,0 0 0,0 0 0,0 0 0,0 0 0,0 0 0,0 0 0,0 0 0,0 0 0,-1 0 0,1 0 0,0 1 0,0-1 0,-11-22 0,-25-44-1748,-85-117-1,109 159 2293,12 24-499,0-1 0,0 0 0,0 1 0,0-1 0,0 0 1,0 1-1,0-1 0,0 0 0,0 1 0,1-1 0,-1 1 0,0-1 1,0 0-1,0 1 0,1-1 0,-1 1 0,0-1 0,1 1 0,-1-1 1,1 1-1,-1-1 0,1 0 0,3-1 158,-1 1 0,1-1-1,0 1 1,-1 0 0,1 0 0,0 0 0,0 0-1,7 0 1,0-1-113,97-12-1008,-97 10-3988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5.469"/>
    </inkml:context>
    <inkml:brush xml:id="br0">
      <inkml:brushProperty name="width" value="0.025" units="cm"/>
      <inkml:brushProperty name="height" value="0.025" units="cm"/>
    </inkml:brush>
  </inkml:definitions>
  <inkml:trace contextRef="#ctx0" brushRef="#br0">0 91 26105,'0'0'6662,"51"-11"-6662,-25 8 0,-2-2-897,-2-2-4260,-3-1-3683,-6-3-8649</inkml:trace>
  <inkml:trace contextRef="#ctx0" brushRef="#br0" timeOffset="1">176 1 15567,'0'0'17200,"-27"52"-17200,27-40 0,0-4 0,3-3 0,4-5-3299,4 0-9898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0.524"/>
    </inkml:context>
    <inkml:brush xml:id="br0">
      <inkml:brushProperty name="width" value="0.025" units="cm"/>
      <inkml:brushProperty name="height" value="0.025" units="cm"/>
    </inkml:brush>
  </inkml:definitions>
  <inkml:trace contextRef="#ctx0" brushRef="#br0">45 69 17713,'0'0'9433,"-7"13"-9102,3-6-288,-22 47 98,25-49-121,-1-1-1,1 1 1,0 0-1,0 0 1,0 0-1,0 0 1,1 0-1,0 0 1,0 0-1,1 0 0,-1-1 1,3 9-1,-2-10 8,0-1 0,1 1 0,0-1 0,-1 0 0,1 0 0,0 1 1,0-1-1,0 0 0,0-1 0,1 1 0,-1 0 0,0 0 0,1-1 0,-1 0 0,1 1 0,0-1 0,-1 0 0,1 0 0,0-1 0,0 1 0,-1 0 0,1-1 0,0 0 0,0 0 0,0 0 0,0 0 0,3 0 0,5-1 76,0 0 1,0 0-1,0-1 1,-1 0-1,21-7 1,-18 4-56,0-1 1,0-1-1,-1 0 0,0 0 1,0-2-1,-1 1 1,0-1-1,-1-1 1,0 0-1,0 0 0,-1-1 1,0 0-1,7-14 1,-22 39-76,0 0-1,1 0 1,0 1 0,2-1 0,-1 1 0,2 0-1,0 0 1,0 0 0,2 0 0,1 18 0,-1-32 36,0 0 0,0 1 1,0-1-1,1 0 0,-1 0 1,1 1-1,-1-1 1,1 0-1,-1 0 0,1 0 1,0 0-1,-1 0 0,1 0 1,0 0-1,0 0 0,0 0 1,0 0-1,0 0 0,0 0 1,0 0-1,0-1 0,0 1 1,0 0-1,0-1 0,0 1 1,1-1-1,-1 1 0,0-1 1,0 0-1,1 0 0,-1 1 1,0-1-1,1 0 0,-1 0 1,0 0-1,0 0 1,2-1-1,1 1 101,-1-1 0,0 1 0,0-1 0,0 0 0,0 0 0,1 0 0,-1-1 0,-1 1 0,1-1 0,0 0 0,0 0 0,-1 0 0,5-4 0,2-3-24,-2-1-1,0-1 1,0 1 0,0-1 0,-2 0 0,1-1-1,-1 1 1,-1-1 0,0 0 0,-1 0 0,0-1-1,-1 1 1,1-20 0,-5 23-86,-3 11 0,-2 9 0,6-6 0,-1-1 0,1 1 0,-1 0 0,1 0 0,1 0 0,-1 0 0,1 0 0,0 0 0,0 0 0,0 0 0,2 7 0,-1-10 0,0 0 0,0 0 0,0 0 0,0 0 0,0-1 0,1 1 0,-1-1 0,0 1 0,1-1 0,-1 1 0,1-1 0,0 0 0,-1 0 0,1 0 0,0 0 0,0 0 0,0 0 0,0 0 0,0 0 0,0-1 0,0 1 0,0-1 0,0 1 0,0-1 0,0 0 0,0 0 0,0 0 0,0 0 0,3-1 0,5 0 0,-1-1 0,-1 0 0,1 0 0,0-1 0,0 0 0,-1 0 0,0-1 0,0 0 0,0-1 0,0 0 0,0 0 0,9-9 0,0-1 0,0 0 0,-2-1 0,27-35 0,-39 49 0,-1-1 0,0 1 0,-1-1 0,1 0 0,0 0 0,-1 0 0,0 0 0,0 0 0,0 0 0,0 0 0,0 0 0,0-1 0,-1 1 0,1-6 0,-2 9-1,1-1-1,0 1 1,-1 0 0,1-1-1,-1 1 1,1 0 0,-1-1-1,1 1 1,-1 0 0,1 0-1,-1-1 1,0 1 0,1 0-1,-1 0 1,1 0 0,-1 0-1,1 0 1,-1 0 0,0 0-1,1 0 1,-1 0 0,1 0-1,-1 0 1,1 0 0,-1 0-1,0 0 1,1 1 0,-1-1-1,1 0 1,-1 0 0,1 1-1,-1-1 1,1 0 0,-1 1-1,1-1 1,-1 0 0,1 1-1,-21 12-129,8-2 147,1 1-1,0 0 0,1 1 0,0 0 0,1 1 0,1 0 0,0 0 0,0 1 0,2 1 0,-11 30 0,17-45-14,1 0-1,0 0 1,0-1-1,0 1 1,0 0-1,0 0 1,0 0-1,0-1 1,0 1-1,0 0 1,0 0-1,1-1 1,-1 1-1,0 0 1,0 0 0,1-1-1,-1 1 1,0 0-1,1 0 1,-1-1-1,1 1 1,-1-1-1,1 1 1,-1 0-1,1-1 1,0 1-1,-1-1 1,1 1-1,1 0 1,27 4 3,32-15-8,-42 3 4,-1-1 0,0-1 0,0-1 0,19-13 0,-17 10 0,0 1 0,30-13 0,-49 24-1,-1 1 0,1 0 1,0-1-1,-1 1 0,1 0 0,-1 0 0,1 0 1,-1 0-1,1-1 0,0 1 0,-1 0 0,1 0 1,-1 0-1,1 0 0,-1 0 0,1 0 1,0 1-1,-1-1 0,1 0 0,-1 0 0,1 0 1,-1 1-1,1-1 0,-1 0 0,1 0 0,-1 1 1,1-1-1,-1 0 0,1 1 0,-1-1 0,1 1 1,4 21-60,-16 43-60,6-41 111,5-23 11,0-1 0,0 1-1,-1 0 1,1-1-1,0 1 1,0 0 0,0-1-1,1 1 1,-1 0 0,0-1-1,0 1 1,0 0-1,0-1 1,1 1 0,-1-1-1,0 1 1,0 0-1,1-1 1,-1 1 0,1-1-1,-1 1 1,0-1-1,1 1 1,-1-1 0,1 1-1,-1-1 1,1 0-1,-1 1 1,1-1 0,0 0-1,0 1 1,24-2 69,24-20 20,12-20-91,-45 29 0,0 1 0,1 0 0,0 1 0,0 1 0,37-13 0,-54 22-1,0 0 1,1 0-1,-1 0 0,0 0 0,0 0 1,1 0-1,-1 0 0,0 0 0,0 0 1,0 0-1,1 0 0,-1 0 0,0 0 1,0 0-1,1 0 0,-1 0 0,0 0 1,0 1-1,0-1 0,1 0 0,-1 0 1,0 0-1,0 0 0,0 0 0,0 1 1,1-1-1,-1 0 0,0 0 0,0 0 1,0 1-1,0-1 0,0 0 0,0 0 1,1 0-1,-1 1 0,0-1 0,0 0 1,0 0-1,0 1 0,0-1 0,0 0 1,0 0-1,0 1 0,-2 16-70,-7 14-17,-14 22 280,46-62-235,65-48-7259,-39 35-1088,0 10-3448,-34 5 19977,3-15-3883,0 0-2013,-4 17 2321,-13 35-1467,-13 67 618,12-97-3698,0 1 0,0-1-1,0 1 1,0-1 0,0 1 0,0-1-1,0 1 1,1-1 0,-1 1-1,0-1 1,0 1 0,0-1 0,1 1-1,-1-1 1,0 0 0,1 1-1,-1-1 1,0 1 0,1-1 0,-1 0-1,1 1 1,-1-1 0,0 0 0,1 0-1,-1 1 1,1-1 0,-1 0-1,1 0 1,-1 0 0,1 0 0,-1 1-1,1-1 1,-1 0 0,1 0-1,25-3 365,23-14 25,-9-6-281,-26 14-118,-1 1-1,2 0 1,-1 1 0,1 1 0,26-8 0,-40 14-12,-1 0 0,1 1 0,-1-1 0,0 0 1,1 0-1,-1 0 0,1 1 0,-1-1 0,1 0 1,-1 0-1,0 1 0,1-1 0,-1 0 0,0 1 1,1-1-1,-1 0 0,0 1 0,1-1 0,-1 1 1,0-1-1,0 1 0,0-1 0,1 0 0,-1 1 0,0-1 1,0 1-1,0-1 0,0 1 0,0-1 0,0 1 1,0-1-1,0 1 0,0-1 0,0 1 0,0-1 1,0 1-1,0-1 0,0 1 0,0-1 0,-1 0 1,1 1-1,0-1 0,0 1 0,0-1 0,-1 1 1,1-1-1,-1 1 0,-10 33 137,8-26-145,0 14-1043,3-22 841,0 0 0,0 1 0,0-1 0,0 0 0,0 1 0,0-1 1,0 0-1,0 1 0,0-1 0,0 0 0,0 1 0,1-1 0,-1 0 0,0 1 0,0-1 0,0 0 0,1 1 0,-1-1 0,0 0 1,0 0-1,1 1 0,-1-1 0,0 0 0,1 0 0,-1 0 0,0 1 0,1-1 0,-1 0 0,0 0 0,1 0 0,-1 0 0,0 0 0,1 0 1,-1 0-1,0 0 0,1 0 0,-1 0 0,0 0 0,1 0 0,-1 0 0,1 0 0,-1 0 0,0 0 0,1 0 0,-1 0 0,0 0 1,1 0-1,-1-1 0,0 1 0,1 0 0,16-9-14252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2.577"/>
    </inkml:context>
    <inkml:brush xml:id="br0">
      <inkml:brushProperty name="width" value="0.025" units="cm"/>
      <inkml:brushProperty name="height" value="0.025" units="cm"/>
    </inkml:brush>
  </inkml:definitions>
  <inkml:trace contextRef="#ctx0" brushRef="#br0">1 122 14478,'0'0'5477,"85"-34"-4292,-22 18-192,11-1-545,11 6-384,4-2-480,-3 0-2755,-5-5-4004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3.079"/>
    </inkml:context>
    <inkml:brush xml:id="br0">
      <inkml:brushProperty name="width" value="0.025" units="cm"/>
      <inkml:brushProperty name="height" value="0.025" units="cm"/>
    </inkml:brush>
  </inkml:definitions>
  <inkml:trace contextRef="#ctx0" brushRef="#br0">5 25 5830,'0'0'13100,"-4"26"-11883,34-25-288,14-1-320,14 0-353,11 0-128,7-20-2466,5-12-4261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6.372"/>
    </inkml:context>
    <inkml:brush xml:id="br0">
      <inkml:brushProperty name="width" value="0.025" units="cm"/>
      <inkml:brushProperty name="height" value="0.025" units="cm"/>
    </inkml:brush>
  </inkml:definitions>
  <inkml:trace contextRef="#ctx0" brushRef="#br0">79 1 7495,'0'0'10698,"5"9"-9235,-1 1-1193,0 1 0,0 0 0,-1 1 0,-1-1 0,0 0 0,0 1 0,-2-1 0,1 1 0,-1 0 0,-2 14 0,-23 132 777,16-109-825,-31 199 173,21-118-4090,16-118 2074,1-10-95,0-7-3018,-1-25-1096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6.715"/>
    </inkml:context>
    <inkml:brush xml:id="br0">
      <inkml:brushProperty name="width" value="0.025" units="cm"/>
      <inkml:brushProperty name="height" value="0.025" units="cm"/>
    </inkml:brush>
  </inkml:definitions>
  <inkml:trace contextRef="#ctx0" brushRef="#br0">1 376 13741,'0'0'9118,"8"-11"-8365,-6 9-716,6-9 122,1 0 0,0 1 1,0 0-1,1 1 0,19-14 1,-1 0 314,0-1 1,-2-1 0,-1-1-1,0-2 1,22-34 0,11-11-446,-56 71-41,-1 0 0,1 0 1,0 0-1,0 0 0,0 0 0,0 0 0,0 0 1,0 1-1,0-1 0,0 1 0,1 0 0,-1-1 1,0 1-1,1 0 0,-1 1 0,1-1 0,0 0 1,3 0-1,-5 2-20,1-1 0,0 1 0,-1 0 0,1 0 1,-1-1-1,1 1 0,-1 0 0,1 0 0,-1 1 0,0-1 1,0 0-1,1 0 0,-1 1 0,0-1 0,0 1 0,0-1 0,0 1 1,-1-1-1,1 1 0,0-1 0,-1 1 0,1 0 0,-1-1 0,1 1 1,-1 0-1,0-1 0,0 1 0,0 2 0,5 32-1355,-2 0 0,-2 52 0,-1-57-933,0 29-4977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09.661"/>
    </inkml:context>
    <inkml:brush xml:id="br0">
      <inkml:brushProperty name="width" value="0.025" units="cm"/>
      <inkml:brushProperty name="height" value="0.025" units="cm"/>
    </inkml:brush>
  </inkml:definitions>
  <inkml:trace contextRef="#ctx0" brushRef="#br0">499 156 5061,'-13'0'2840,"3"0"-2714,-40 1 3086,42-1-2029,0 1 0,1 0 0,-1 1 0,0 0 0,-10 4 0,18-6-1145,0 0 0,0 0 0,1 0 0,-1 0-1,0 0 1,0 0 0,1 0 0,-1 0-1,0 0 1,0 0 0,1 0 0,-1 0 0,0 0-1,0 1 1,0-1 0,1 0 0,-1 0 0,0 0-1,0 0 1,0 1 0,1-1 0,-1 0 0,0 0-1,0 0 1,0 1 0,0-1 0,0 0 0,1 0-1,-1 0 1,0 1 0,0-1 0,0 0 0,0 0-1,0 1 1,0-1 0,0 0 0,0 0 0,0 1-1,0-1 1,0 0 0,0 0 0,0 1-1,0-1 1,0 0 0,0 0 0,0 1 0,-1-1-1,1 0 1,0 0 0,0 1 0,0-1 0,0 0-1,0 0 1,-1 0 0,1 1 0,0-1 0,0 0-1,0 0 1,0 0 0,-1 0 0,1 1 0,0-1-1,0 0 1,-1 0 0,1 0 0,0 0-1,20 6 399,62 1 248,0-3 0,1-4 0,103-13-1,-125 8-610,1100-27 149,5 66 325,-361-6-200,1777 5 2637,-794-34-2882,-1698 2-94,-1-5 0,1-3 0,129-28 0,-211 34-9,33-12-24,-40 12 35,1 0-1,0 0 0,0 0 1,0 0-1,0 0 0,0 0 1,-1 0-1,1-1 0,-1 1 1,1-1-1,-1 1 0,1-1 1,-1 0-1,0 1 1,0-1-1,2-3 0,-3 4-1,0 0-1,0 0 1,0 0-1,0 0 1,0 0-1,0 0 1,0 0 0,-1 0-1,1 0 1,0 0-1,-1 0 1,1 0-1,0 0 1,-1 0-1,1 0 1,-1 0-1,0 1 1,1-1-1,-1 0 1,0 0 0,1 1-1,-1-1 1,0 0-1,0 1 1,0-1-1,1 0 1,-1 1-1,0-1 1,0 1-1,0 0 1,0-1-1,-2 1 1,-37-14-30,34 12 14,-112-23-260,-1 5 1,-191-7-1,217 21 292,-1324-17 50,947 27-79,-558-14-353,-347 3 332,397 49 39,-1 32-24,-124 7 19,318-39 174,763-41-129,16-2-50,0 1-1,0 0 1,0 0-1,0 1 1,0-1-1,0 1 0,0 1 1,0-1-1,0 1 1,0 0-1,1 0 1,-11 6-1,16-8-9,-1 1 1,1-1-1,0 0 0,0 0 0,0 1 0,-1-1 0,1 0 0,0 1 0,0-1 0,0 0 1,0 1-1,0-1 0,0 0 0,-1 1 0,1-1 0,0 0 0,0 1 0,0-1 0,0 0 1,0 1-1,0-1 0,0 0 0,1 1 0,-1-1 0,0 0 0,0 1 0,0-1 0,0 0 0,0 1 1,0-1-1,1 0 0,-1 0 0,0 1 0,0-1 0,1 0 0,-1 1 0,0-1 0,0 0 1,1 0-1,18 12-183,23 1 25,38 4 179,0-3 0,98 4 0,170-10-64,-287-8 10,1250-29 150,-474 2 442,1729 6-282,-1245 16-225,-732 5-20,596-13 425,-1128 11-426,10 1 49,0-3 0,-1-3-1,93-21 1,-156 27-15,1 0-1,-1 0 0,1-1 1,-1 1-1,0-1 0,1 0 1,-1 0-1,0 0 0,0 0 1,3-3-1,-6 4-32,1 1 0,-1-1 0,0 1-1,1-1 1,-1 1 0,1-1 0,-1 0 0,0 1 0,0-1 0,1 0-1,-1 1 1,0-1 0,0 0 0,0 1 0,0-1 0,0 0 0,0 0-1,0 1 1,0-1 0,0 0 0,0 1 0,-1-2 0,1 0 10,-1 1 0,0-1 1,0 1-1,0-1 1,0 1-1,0 0 0,-1-1 1,1 1-1,0 0 0,-1 0 1,1 0-1,-1 0 1,-1-1-1,-16-7-35,-1 0 0,0 2 0,-1 0 1,1 1-1,-26-3 0,34 6-17,-122-22-544,-1 6-1,-138-1 1,-277 18-2960,-427 71-8149,640-33 2184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18.388"/>
    </inkml:context>
    <inkml:brush xml:id="br0">
      <inkml:brushProperty name="width" value="0.025" units="cm"/>
      <inkml:brushProperty name="height" value="0.025" units="cm"/>
    </inkml:brush>
  </inkml:definitions>
  <inkml:trace contextRef="#ctx0" brushRef="#br0">775 164 5317,'0'-3'554,"0"-1"0,0 1 0,0 0-1,-1-1 1,1 1 0,-1 0 0,1-1 0,-1 1 0,0 0-1,-1 0 1,1 0 0,0 0 0,-1 0 0,-3-5 0,0 3-2,-1 0 0,0 0 0,0 1 1,0 0-1,0 0 0,-7-2 1,13 6-555,-19-9 452,1 1 0,-1 1-1,0 1 1,0 1 0,-1 0 0,1 2 0,-1 0 0,0 1 0,-25 1 0,14 1-200,0 2-1,0 2 0,1 0 0,-1 2 0,-38 13 1,60-16-230,1 0 0,0 1 0,0 0 1,0 0-1,0 1 0,1 0 1,0 0-1,0 0 0,0 1 1,1 0-1,-1 1 0,1-1 1,-6 11-1,2-1-6,1 1 0,1 0 0,0 1 0,1-1 0,-5 24 0,-18 70 50,4 1 0,6 1 0,4 0 0,5 2 0,6-1 0,9 121 0,-2-208-42,2 0-1,0-1 1,2 1-1,1-1 1,1 0-1,1-1 1,2 0-1,0-1 1,26 41-1,-29-52-19,1-1 0,1 0 0,0-1 0,0 0 0,1-1-1,0 0 1,1 0 0,0-1 0,1-1 0,0 0 0,0-1 0,1 0 0,-1-1 0,2-1 0,-1 0 0,0-1-1,1 0 1,26 2 0,-24-4 3,-1-1 1,1-1-1,0-1 0,-1-1 0,0 0 0,1-1 1,-1 0-1,0-2 0,23-8 0,-19 3 25,0 0 0,-1-2 0,0 0 0,-1-1 0,-1-1 0,26-25 0,6-11 61,-1-3-1,-3-2 1,-2-1 0,-3-2 0,-3-3-1,-2 0 1,-3-2 0,47-130 0,-66 146 280,-2-1 0,-2 0 0,-2 0 0,-2 0 0,-2-96 0,-5 116-248,0-1 1,-2 1-1,-1-1 0,-1 2 0,-1-1 0,-2 1 0,-1 0 1,-1 0-1,-1 1 0,-1 1 0,-23-33 0,30 49-112,-1 1-1,0-1 1,0 1-1,-1 1 1,0-1-1,0 1 1,-1 1 0,1-1-1,-2 2 1,1-1-1,-1 1 1,0 0-1,0 1 1,0 1-1,0-1 1,-1 2-1,1-1 1,-1 1-1,0 1 1,0 0-1,1 0 1,-1 1-1,0 1 1,0 0-1,0 0 1,0 1-1,1 1 1,-1-1-1,1 2 1,0-1-1,-11 7 1,0 1-256,1 2 1,0 0 0,1 1-1,-29 28 1,-62 75-5830,83-86 3019,-18 20-5183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36.974"/>
    </inkml:context>
    <inkml:brush xml:id="br0">
      <inkml:brushProperty name="width" value="0.025" units="cm"/>
      <inkml:brushProperty name="height" value="0.025" units="cm"/>
    </inkml:brush>
  </inkml:definitions>
  <inkml:trace contextRef="#ctx0" brushRef="#br0">1 39 11819,'0'0'6155,"9"2"-5082,181 15 3252,274-12-3375,-448-5-847,0-1 0,0 0 0,0-2 0,0 0 0,0-1 0,-1 0 0,0-1 0,1-1 0,16-9 0,-27 9 72,-16 3-284,-32 2-2080,9 0-4379,13-9-3303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40.527"/>
    </inkml:context>
    <inkml:brush xml:id="br0">
      <inkml:brushProperty name="width" value="0.025" units="cm"/>
      <inkml:brushProperty name="height" value="0.025" units="cm"/>
    </inkml:brush>
  </inkml:definitions>
  <inkml:trace contextRef="#ctx0" brushRef="#br0">5991 578 7303,'-16'-5'3288,"-191"-51"166,-243-34 1,234 51-1422,-856-127-1316,209 38-596,615 88-3,-468-13-1,476 57-116,1 11 1,1 11-1,-242 58 1,411-68 279,1 2 1,1 4 0,1 2 0,0 3 0,-113 67 0,142-70-70,1 2-1,1 1 1,1 1 0,2 2-1,0 1 1,3 2 0,1 1-1,1 1 1,2 1 0,-32 60-1,34-48-234,2 0 0,-28 98-1,41-114-45,2 1 0,0 0-1,3 0 1,0 0 0,4 59 0,2-78 56,-1-1 0,2 0 1,0 0-1,0 0 1,1 0-1,1-1 1,0 1-1,1-1 1,0-1-1,0 0 1,2 0-1,-1 0 0,1-1 1,1 0-1,0-1 1,0 0-1,1 0 1,18 10-1,10 5 162,1-2 0,1-1 0,1-3 1,54 18-1,371 84 662,12-39-816,-250-44-193,615 88-1069,8-59 1109,879-62 2977,-1721-4-2798,130-1 54,250-33 0,-348 27-105,0-2 0,-1-2 0,0-1-1,-1-3 1,0-1 0,-2-1 0,0-3 0,-1-1 0,-1-1 0,45-38-1,-57 40 139,-2-1 0,0-1 0,-1-1-1,-2-1 1,0 0 0,-2-2 0,0 0-1,-2-1 1,12-30 0,-21 44-73,-1-1 1,-1 0-1,0-1 0,-1 1 1,-1 0-1,0-1 1,-1 0-1,-1 1 0,0-1 1,-1 0-1,0 0 0,-1 1 1,-1-1-1,-1 1 1,0 0-1,0 0 0,-1 0 1,-1 1-1,-1-1 0,-15-23 1,-5 0-26,-1 2 1,-2 1-1,-1 2 1,-62-50-1,-158-99 28,227 165-32,-446-286 30,371 246-277,-2 4-1,-204-73 0,260 111-335,-1 2 0,0 3 1,-91-8-1,101 16-1175,-68 7 0,77-2-670,0 1-1,-52 16 0,-24 22-10234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44.867"/>
    </inkml:context>
    <inkml:brush xml:id="br0">
      <inkml:brushProperty name="width" value="0.025" units="cm"/>
      <inkml:brushProperty name="height" value="0.025" units="cm"/>
    </inkml:brush>
  </inkml:definitions>
  <inkml:trace contextRef="#ctx0" brushRef="#br0">75 125 14157,'0'0'4565,"11"-3"-3663,60-9-200,2 4-1,133 0 1,-147 7-448,1373-16-15,-811 12-136,-507 3-100,-1-2 122,1 5 1,169 25-1,-430-26-61,-1324-51 38,716 63 1751,7 48 169,697-48-1856,557-26-174,-98 0-390,701 21-2374,-218 0 1482,-853-7 1262,-5 1 7,-1-2 0,1 0 0,63-13-1,-93 13 28,-1 1-1,0-1 0,0 1 0,0-1 0,0 0 0,0 0 0,0 0 0,0 0 1,-1 0-1,1 0 0,0 0 0,-1-1 0,1 1 0,2-4 0,-3 5 2,-1 0 0,0-1 0,0 1 0,0-1 0,0 1 0,0 0 0,0-1-1,0 1 1,0-1 0,0 1 0,0 0 0,0-1 0,0 1 0,0-1 0,0 1 0,0 0 0,0-1 0,-1 1-1,1 0 1,0-1 0,0 1 0,0 0 0,0-1 0,-1 1 0,1 0 0,0-1 0,-1 1 0,1 0-1,0-1 1,-23-10 371,-25-1 14,0 2 0,-76-7 0,-111 4 118,165 10-365,-794 11 2772,625 12-3171,-381 83-1,611-100 2,-10 2-2472,29-14-6436,27-13-5451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1.390"/>
    </inkml:context>
    <inkml:brush xml:id="br0">
      <inkml:brushProperty name="width" value="0.025" units="cm"/>
      <inkml:brushProperty name="height" value="0.025" units="cm"/>
    </inkml:brush>
  </inkml:definitions>
  <inkml:trace contextRef="#ctx0" brushRef="#br0">3357 751 18674,'-2'-8'1868,"-2"-8"-1142,1-1 0,0 0 0,1 1 0,1-1 0,1 0 0,0 0 0,2 0-1,-1 0 1,9-31 0,6-7 148,38-87-1,5-15-646,-52 134 58,-1 0-1,-1-1 1,-2 1-1,3-45 1,-6 67-300,0 0 0,0 0 1,0 0-1,0 0 0,1 0 1,-2 0-1,1 0 1,0 0-1,0 0 0,0 0 1,0 0-1,-1 0 1,1 0-1,0 0 0,-1 0 1,1 0-1,-1 0 1,1 0-1,-1 1 0,1-1 1,-1 0-1,0 0 1,1 0-1,-1 1 0,0-1 1,0 0-1,0 1 0,0-1 1,1 1-1,-1-1 1,0 1-1,0-1 0,-1 0 1,-1 2-34,0-1 0,0 0 0,0 0 0,0 1 0,0 0 0,0-1 0,0 1 0,0 0 0,1 0 0,-1 1 0,-3 1-1,-61 27-6,-1-4 0,-2-2-1,-99 20 1,29-8 4,-1173 227 404,842-232 101,321-26-252,-75 20-78,160-14-55,0-3 0,-100-1 0,149-9-34,0-1 0,0 0 0,0-1 0,1-1 0,-22-9 0,19 7 58,-1 0 1,-28-5 0,40 11-88,0 0 1,0 0-1,-1 1 0,1 0 1,0 0-1,-1 1 0,1 0 1,0 0-1,0 1 0,-10 3 1,6 0-15,0 0 1,1 0-1,0 1 0,-16 13 1,-2 0-1103,28-19 1101,-1 1-1,1-1 1,-1 0 0,1 0-1,-1 0 1,0 0 0,1 0 0,-1 0-1,1 0 1,-1 0 0,0 0-1,1 0 1,-1 0 0,1 0 0,-1 0-1,1 0 1,-1-1 0,0 1-1,1 0 1,-1 0 0,1-1-1,-1 1 1,1 0 0,-1-1 0,1 1-1,-1 0 1,1-1 0,0 1-1,-1-1 1,1 1 0,-1-1-1,1 1 1,0-1 0,0 1 0,-1-1-1,1 1 1,0-2 0,-1 1-188,1 0 1,-1 1 0,1-1-1,-1 0 1,1 0-1,0 0 1,-1 0 0,1 0-1,0 0 1,0 0 0,0 0-1,0 0 1,0 0 0,0 0-1,0 0 1,0 0-1,0 0 1,0 0 0,1 0-1,-1 0 1,0 0 0,1 0-1,0-2 1,2 0-470,0-1 1,0 1-1,0-1 0,0 0 1,-1-1-1,1 1 0,2-9 1,0-21 6,-5 34 715,0-1 0,-1 1 0,1 0 0,0-1 0,0 1 0,0 0 0,0-1 0,0 1 0,-1 0 0,1-1 0,0 1 0,0 0 0,-1 0 0,1-1 0,0 1 0,0 0 0,-1 0 0,1-1 0,0 1 0,-1 0 0,1 0 0,0 0 0,0 0 0,-1-1 0,1 1 0,-1 0 0,1 0 0,0 0 0,-1 0 0,1 0 0,0 0 0,-1 0 0,1 0 0,0 0 0,-1 0 0,1 0 0,0 0 0,-1 0 0,1 0 0,-1 1 0,1-1 0,0 0 0,-1 0 0,0 1 16,0-1 1,0 0-1,0 1 1,0-1-1,0 0 1,0 1-1,0-1 1,1 1-1,-1-1 1,0 1-1,0 0 1,0-1-1,1 1 1,-1 0-1,0 0 0,1 0 1,-2 1-1,-23 75 546,3 0-1,-15 107 1,36-142-1751,6-33-1708,8-25-712,-2-12-2239,-3-5-4656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320"/>
    </inkml:context>
    <inkml:brush xml:id="br0">
      <inkml:brushProperty name="width" value="0.025" units="cm"/>
      <inkml:brushProperty name="height" value="0.025" units="cm"/>
    </inkml:brush>
  </inkml:definitions>
  <inkml:trace contextRef="#ctx0" brushRef="#br0">226 55 16624,'5'-10'11592,"-13"15"-7382,-2 3-5043,-48 54 1270,-96 136 1,216-303-12194,4-5 5605,7 8 8230,-74 110 3859,-3 31-4835,-1-22-878,-24 126 2412,26-123-2209,1 0 0,1 0 0,1 0 0,1 1-1,3 21 1,-3-39-436,-1-1 0,1 1 0,0-1 0,0 1 0,0-1 0,0 0 0,0 1 0,0-1 0,1 0 0,-1 0 0,1 0 0,0 0 1,-1 0-1,1 0 0,0 0 0,4 2 0,13 1-5008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1.750"/>
    </inkml:context>
    <inkml:brush xml:id="br0">
      <inkml:brushProperty name="width" value="0.025" units="cm"/>
      <inkml:brushProperty name="height" value="0.025" units="cm"/>
    </inkml:brush>
  </inkml:definitions>
  <inkml:trace contextRef="#ctx0" brushRef="#br0">39 75 12684,'-5'8'355,"0"0"1,0 0-1,1 1 1,0-1-1,1 1 1,0 0-1,0 0 0,1 1 1,0-1-1,1 0 1,0 1-1,1-1 1,-1 1-1,2-1 0,-1 1 1,2-1-1,3 18 1,-4-22-270,1-1 1,-1 1-1,1-1 1,0 1-1,0-1 1,0 0-1,1 0 1,0 0-1,-1 0 1,2 0-1,-1 0 1,0-1-1,1 0 1,-1 1-1,1-1 1,0-1-1,0 1 1,0-1-1,0 1 1,1-1-1,-1 0 1,1 0-1,-1-1 1,1 0-1,-1 0 1,1 0-1,0 0 1,0 0-1,0-1 1,-1 0-1,1 0 1,0 0-1,0-1 1,0 0-1,-1 0 1,8-2-1,5-2 32,1-1-1,-1-1 0,0-1 1,0 0-1,28-20 0,73-61-458,-44 20-2925,-31 19-2073,4-14-7292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2.765"/>
    </inkml:context>
    <inkml:brush xml:id="br0">
      <inkml:brushProperty name="width" value="0.025" units="cm"/>
      <inkml:brushProperty name="height" value="0.025" units="cm"/>
    </inkml:brush>
  </inkml:definitions>
  <inkml:trace contextRef="#ctx0" brushRef="#br0">385 55 15983,'0'0'1911,"-11"-1"-651,5 0-1072,2 0-90,-1 1 0,1-1-1,0 1 1,0 0 0,-1 0 0,1 0 0,0 1-1,0 0 1,0 0 0,-1 0 0,1 0 0,0 0 0,0 1-1,1 0 1,-1 0 0,0 0 0,-5 4 0,-18 17-61,2 2 1,1 0 0,0 1-1,2 2 1,1 0 0,2 1-1,0 2 1,2-1-1,2 2 1,1 0 0,1 1-1,1 0 1,3 1 0,0 0-1,2 1 1,2 0 0,1 0-1,1 66 1,4-90 12,0 1 0,0 0 0,1-1 0,1 1 0,0-1 0,1 1 0,0-1 0,0-1 0,1 1 0,1 0 0,0-1 0,0 0 0,14 16 1,-15-21 144,1 0 1,0 0-1,0 0 1,0-1 0,0 0-1,1 0 1,0 0-1,0-1 1,0 0 0,0-1-1,0 1 1,0-1-1,1-1 1,-1 1 0,1-1-1,-1-1 1,1 1-1,0-1 1,-1-1 0,1 1-1,-1-1 1,12-3 0,-1-2 130,0 1 1,0-2 0,-1-1 0,0 0 0,-1-1 0,0 0 0,0-2-1,-1 0 1,0 0 0,-1-2 0,18-18 0,-12 9-181,0-2 0,-2 0-1,0-1 1,-2-1 0,0 0 0,15-37 0,-21 33-123,0 0 0,-2 0 0,-1-1-1,-2 0 1,0 0 0,-3-1 0,0 1 0,-2-1 0,-2 1 0,0 0 0,-2-1-1,-2 1 1,-17-56 0,20 78-98,-1-1 0,0 1 0,-1 0 0,0 0 0,0 0 0,-1 1 0,-8-10 0,12 16 4,-1-1 1,1 1-1,-1 0 0,0 0 1,0 0-1,1 0 1,-1 0-1,-1 0 1,1 1-1,0 0 0,0-1 1,0 1-1,-1 0 1,1 1-1,-1-1 1,1 0-1,-1 1 0,1 0 1,-1 0-1,1 0 1,-1 0-1,1 1 0,0-1 1,-6 2-1,-5 4-1187,-1 0-1,1 1 0,0 1 0,-17 11 1,17-10-360,-43 28-6646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9.221"/>
    </inkml:context>
    <inkml:brush xml:id="br0">
      <inkml:brushProperty name="width" value="0.025" units="cm"/>
      <inkml:brushProperty name="height" value="0.025" units="cm"/>
    </inkml:brush>
  </inkml:definitions>
  <inkml:trace contextRef="#ctx0" brushRef="#br0">2174 224 7175,'0'0'3480,"-10"-10"-2017,-4-5-1319,0 1-1,-1 0 0,-1 2 1,0 0-1,-1 0 0,-25-12 1,-17 1 222,0 3 1,-2 3 0,0 2 0,-124-13-1,74 20 559,-216 14 0,243 3-769,0 4-1,2 3 0,0 4 1,0 3-1,3 4 0,0 4 1,2 2-1,1 5 0,-133 87 1,187-110-66,1 1 0,1 1 1,0 1-1,1 0 0,1 1 1,1 2-1,1-1 1,-20 34-1,29-41-82,1 1 1,0 0-1,0 0 0,2 0 1,0 1-1,0-1 1,2 1-1,-1 0 0,2 0 1,0 0-1,1 0 0,1 0 1,0 0-1,1 0 1,0 0-1,6 17 0,2-1 0,1-2-1,2 1 1,0-2-1,2 0 1,1 0-1,2-2 1,0 0-1,2-1 1,1-1-1,27 25 1,-10-14 3,2-2 0,1-1 0,2-3 1,1-1-1,69 33 0,-34-28-36,0-4 1,2-3-1,1-3 1,1-4-1,0-4 0,1-3 1,1-4-1,0-4 1,127-10-1,-148 0 307,-1-2 0,0-4 0,0-2 0,-1-3 0,70-29-1,-86 27-199,-2-2 0,0-2-1,-1-1 1,-2-3-1,0-1 1,-2-2-1,46-47 1,-70 62-27,-1-1-1,-1 0 1,0-1 0,-2-1 0,0 0-1,0 0 1,-2-1 0,0 0 0,-2-1-1,0 0 1,-1 0 0,-1 0 0,-1-1-1,0 1 1,-2-1 0,-1 0 0,0 0 0,-1 0-1,-2 0 1,0 0 0,-1 0 0,-1 0-1,-1 1 1,-1 0 0,0 0 0,-16-32-1,3 13 152,-2 1-1,-1 1 1,-1 1-1,-3 1 1,0 1-1,-3 1 1,0 1-1,-35-27 1,35 35-285,0 2 0,-2 1 1,-1 1-1,0 2 0,-1 1 1,-1 1-1,-1 2 0,0 2 0,-59-13 1,-89-2-5330,102 16 646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9.896"/>
    </inkml:context>
    <inkml:brush xml:id="br0">
      <inkml:brushProperty name="width" value="0.025" units="cm"/>
      <inkml:brushProperty name="height" value="0.025" units="cm"/>
    </inkml:brush>
  </inkml:definitions>
  <inkml:trace contextRef="#ctx0" brushRef="#br0">14 7 20692,'0'0'5092,"-2"14"-4611,-9 280 1083,11-288-1504,0 0 1,1 0-1,-1 0 0,2 0 0,-1 0 1,0 0-1,1-1 0,3 7 0,-4-11-4,-1 1 0,1-1 0,0 1-1,0-1 1,0 0 0,0 0 0,0 0-1,0 0 1,0 1 0,1-1 0,-1-1-1,0 1 1,1 0 0,-1 0 0,0 0-1,1-1 1,-1 1 0,1-1 0,-1 1-1,1-1 1,-1 0 0,1 1 0,0-1-1,-1 0 1,1 0 0,-1 0 0,1 0-1,-1 0 1,1 0 0,0-1 0,-1 1-1,1-1 1,-1 1 0,1-1 0,-1 1-1,2-2 1,5-2 81,0 0 0,0-1-1,0 0 1,-1-1 0,0 1-1,0-1 1,0-1 0,6-7-1,49-65 834,-38 46-837,1 1-114,15-19-199,49-83-1,-89 135-31,0-1 0,0 0-1,0 0 1,-1 0 0,1 0-1,0 0 1,0 0-1,0 0 1,-1 1 0,1-1-1,0 0 1,0 0 0,0 0-1,-1 0 1,1 0-1,0 0 1,0 0 0,0 0-1,-1 0 1,1 0 0,0 0-1,0 0 1,0 0 0,-1 0-1,1 0 1,0 0-1,0-1 1,0 1 0,-1 0-1,1 0 1,0 0 0,0 0-1,0 0 1,0 0-1,-1 0 1,1-1 0,0 1-1,0 0 1,0 0 0,0 0-1,0 0 1,0-1 0,-1 1-1,1 0 1,0 0-1,0 0 1,0-1 0,0 1-1,0 0 1,0 0 0,0 0-1,0-1 1,0 1-1,0 0 1,0 0 0,0 0-1,0-1 1,0 1 0,0 0-1,0 0 1,0 0 0,0-1-1,-1 1-5,-18 7-10346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0.265"/>
    </inkml:context>
    <inkml:brush xml:id="br0">
      <inkml:brushProperty name="width" value="0.025" units="cm"/>
      <inkml:brushProperty name="height" value="0.025" units="cm"/>
    </inkml:brush>
  </inkml:definitions>
  <inkml:trace contextRef="#ctx0" brushRef="#br0">1 0 18033,'0'0'6406,"27"59"-4804,-4-46-609,8-2-801,3-1-320,3-4-2275,2-6-1729,-1 0-1345,-3-16-6278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0.638"/>
    </inkml:context>
    <inkml:brush xml:id="br0">
      <inkml:brushProperty name="width" value="0.025" units="cm"/>
      <inkml:brushProperty name="height" value="0.025" units="cm"/>
    </inkml:brush>
  </inkml:definitions>
  <inkml:trace contextRef="#ctx0" brushRef="#br0">36 26 15407,'0'0'12337,"-5"10"-12199,0-2-144,1 1-1,0 0 0,0 0 0,1 0 0,1 0 1,-1 1-1,1-1 0,1 1 0,0-1 0,0 12 1,1-21-4,0 1 1,0 0-1,0-1 0,0 1 1,1-1-1,-1 1 1,0-1-1,0 1 1,1-1-1,-1 1 1,0-1-1,1 1 1,-1-1-1,0 1 1,1-1-1,-1 0 1,1 1-1,-1-1 0,1 1 1,-1-1-1,1 0 1,-1 0-1,1 1 1,-1-1-1,1 0 1,-1 0-1,1 0 1,0 1-1,-1-1 1,1 0-1,-1 0 0,1 0 1,0 0-1,-1 0 1,1 0-1,-1 0 1,1 0-1,-1-1 1,1 1-1,0 0 1,-1 0-1,1 0 1,-1-1-1,1 1 0,-1 0 1,1 0-1,-1-1 1,1 1-1,0-1 1,26-18 160,-15 3-24,-1-1 0,-1 0 1,13-30-1,-5 8 693,-18 40-813,1-1-1,-1 0 0,0 0 1,0 0-1,0 0 0,0 0 1,0 1-1,0-1 0,0 0 1,0 0-1,0 0 0,1 0 1,-1 0-1,0 0 0,0 1 1,0-1-1,0 0 0,0 0 1,0 0-1,1 0 0,-1 0 1,0 0-1,0 0 0,0 0 1,0 0-1,1 0 0,-1 0 1,0 0-1,0 0 0,0 0 1,0 0-1,1 0 0,-1 0 1,0 0-1,0 0 0,0 0 1,0 0-1,0 0 0,1 0 1,-1 0-1,0 0 0,0 0 1,0-1-1,0 1 0,0 0 1,1 0-1,-1 0 0,0 0 1,0 0-1,0 0 0,0 0 1,0-1-1,0 1 0,0 0 1,0 0-1,0 0 0,1 0 1,-1 0-1,0-1 0,0 1 1,0 0-1,0 0 0,0 0 0,0-1 1,3 25 40,-2 38-47,-1-58 59,-2 24-12,1-19-117,1 0 0,0 0-1,0 0 1,0 0 0,4 15 0,-4-23-10,0 0 0,1 0 0,-1 0-1,0 0 1,1-1 0,-1 1 0,1 0-1,-1 0 1,1 0 0,-1-1 0,1 1 0,0 0-1,-1-1 1,1 1 0,0 0 0,-1-1-1,1 1 1,0-1 0,0 1 0,0-1-1,0 1 1,-1-1 0,1 0 0,0 0-1,0 1 1,0-1 0,0 0 0,0 0-1,0 0 1,0 0 0,0 0 0,0 0-1,0 0 1,0 0 0,0 0 0,-1 0-1,1-1 1,0 1 0,0 0 0,0-1-1,0 1 1,0-1 0,0 1 0,-1-1 0,1 1-1,0-1 1,0 1 0,0-2 0,4-1-508,0-1 0,0 0 1,0 0-1,-1 0 1,0 0-1,6-7 0,13-26-4302,-2-4-3186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1.017"/>
    </inkml:context>
    <inkml:brush xml:id="br0">
      <inkml:brushProperty name="width" value="0.025" units="cm"/>
      <inkml:brushProperty name="height" value="0.025" units="cm"/>
    </inkml:brush>
  </inkml:definitions>
  <inkml:trace contextRef="#ctx0" brushRef="#br0">139 44 16207,'-6'8'3449,"-44"47"1319,29-35-2886,2 1 1,-24 32-1,45-50-2190,7-4 138,10-6 29,-8 1 183,73-33-1110,-78 36 903,0 1-1,1 1 1,-1-1-1,0 1 1,0 0 0,1 1-1,-1-1 1,0 1-1,1 0 1,-1 1-1,0 0 1,9 2 0,-14-2 180,1 0 0,0 0 0,0 0 0,-1 0 0,1 1 0,0-1 1,-1 0-1,0 1 0,1 0 0,-1-1 0,0 1 0,0 0 0,0-1 1,0 1-1,0 0 0,0 0 0,0 0 0,-1 0 0,1 0 0,-1 0 1,1 0-1,-1 0 0,0 0 0,0 0 0,0 0 0,0 0 0,0 1 1,0-1-1,-2 4 0,2 1 248,-1-1 0,-1 1-1,1 0 1,-1 0 0,-1 0 0,1-1 0,-6 11 0,2-8 108,-1 0 0,1 0 0,-2-1 1,1 0-1,-10 8 0,14-13-257,-1 0 0,0 0-1,0-1 1,0 0 0,0 1 0,0-1 0,0-1-1,0 1 1,-1-1 0,1 1 0,-1-1 0,1-1-1,-1 1 1,-7 0 0,11-1-234,0-1 0,0 1 0,0 0 0,0-1 0,0 1 0,0-1 0,0 1 0,0-1 0,0 1 0,0-1 0,0 1-1,0-1 1,0 0 0,1 0 0,-1 1 0,0-1 0,0 0 0,1 0 0,-1 0 0,1 0 0,-1 0 0,1 0 0,-1 0 0,1 0 0,0 0 0,-1 0 0,1 0 0,0 0 0,0 0 0,0 0 0,0 0 0,0 0 0,0-1-1,0 1 1,0 0 0,0 0 0,0 0 0,1-2 0,0-2-829,0 0-1,0 0 1,0 0-1,0 0 0,1 1 1,0-1-1,3-6 1,12-12-5479</inkml:trace>
  <inkml:trace contextRef="#ctx0" brushRef="#br0" timeOffset="1">423 7 16432,'0'0'9945,"-9"-2"-7420,5 1-2421,-1 0 0,1 0 0,-1 0-1,1 1 1,-1-1 0,1 1 0,-1 0 0,1 1 0,-1-1 0,0 1-1,1 0 1,0 0 0,-1 0 0,1 1 0,0 0 0,0 0 0,-1 0-1,1 0 1,1 0 0,-1 1 0,-6 5 0,5-5-69,-37 34 254,40-35-318,-1 0 0,1 1 1,0-1-1,1 1 0,-1-1 1,0 1-1,1 0 0,-1 0 0,1 0 1,0 0-1,0 0 0,0 0 1,0 0-1,0 6 0,3-8-32,-1-1 0,1 1 0,0 0 0,0-1 0,0 1 0,0-1 0,0 0 0,0 1 0,-1-1 0,1 0 0,0 0 1,0 0-1,0-1 0,3 0 0,-3 1 9,20-2-360,-1-2 0,35-10 0,-38 9 313,0 0 0,0 1 1,0 1-1,23 0 0,-40 3 110,0 0 0,0 0 1,0 0-1,-1 0 0,1 0 0,0 1 0,0-1 0,-1 0 0,1 1 0,0-1 1,-1 0-1,1 1 0,0-1 0,-1 1 0,1-1 0,-1 1 0,1 0 0,0-1 1,-1 1-1,0-1 0,1 1 0,-1 0 0,1 0 0,-1-1 0,0 1 0,1 0 1,-1 0-1,0-1 0,0 1 0,0 0 0,1 0 0,-1-1 0,0 1 0,0 0 1,0 0-1,0 0 0,0-1 0,-1 1 0,1 0 0,0 0 0,0 0 1,0-1-1,-1 1 0,0 1 0,-14 36 1298,-2-14-794,-1-1-1,-1 0 1,-2-2-1,-42 37 1,62-58-553,1 1 0,0-1 0,0 1-1,0-1 1,-1 0 0,1 1 0,0-1 0,0 0 0,-1 1 0,1-1-1,0 0 1,-1 0 0,1 1 0,0-1 0,-1 0 0,1 0-1,-1 1 1,1-1 0,0 0 0,-1 0 0,1 0 0,-1 0 0,1 0-1,0 0 1,-1 0 0,1 0 0,-1 0 0,1 0 0,-1 0 0,1 0-1,0 0 1,-1 0 0,1 0 0,-1 0 0,1 0 0,0 0-1,-1 0 1,1-1 0,-1 1 0,1 0 0,0 0 0,-1-1 0,1 1-1,0 0 1,-1 0 0,1-1 0,0 1 0,0 0 0,-1-1 0,1 1-1,0 0 1,0-1 0,0 1 0,-1-1 0,1 1 0,0 0-1,0-1 1,0 1 0,0-1 0,0 1 0,0 0 0,0-1 0,0 1-1,0-1 1,0 0 0,3-31-5951,-3 30 5634,8-26-7887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1.537"/>
    </inkml:context>
    <inkml:brush xml:id="br0">
      <inkml:brushProperty name="width" value="0.025" units="cm"/>
      <inkml:brushProperty name="height" value="0.025" units="cm"/>
    </inkml:brush>
  </inkml:definitions>
  <inkml:trace contextRef="#ctx0" brushRef="#br0">1 204 18546,'0'0'8498,"11"-2"-7222,-2 0-1214,0-1 0,0 1 1,0-2-1,-1 1 0,0-1 0,1 0 0,-1-1 1,-1 0-1,1 0 0,-1-1 0,0 0 0,0 0 0,0-1 1,-1 0-1,0 0 0,5-8 0,-6 6-29,0 0-1,-1 0 1,0-1 0,0 0-1,3-12 1,-7 20-19,1 0 0,-1 0 0,0 0 0,0 0 0,1 0 0,-1 0 0,0 0 0,-1 0 0,1 0 0,0 0 0,-1 0 0,1 1 0,-1-1 0,1 0 0,-2-2 0,1 3-5,0 0 0,1 1 0,-1-1 1,0 0-1,0 0 0,0 1 0,0-1 1,-1 1-1,1-1 0,0 1 0,0-1 0,0 1 1,0 0-1,0 0 0,-1-1 0,1 1 1,0 0-1,0 0 0,0 0 0,-1 0 1,1 0-1,0 1 0,0-1 0,0 0 0,-1 0 1,1 1-1,-1 0 0,-4 1-8,1 1-1,0-1 1,1 1-1,-1 0 1,0 1-1,1-1 1,0 1-1,0 0 1,0 0 0,0 0-1,1 1 1,-1-1-1,1 1 1,0 0-1,1 0 1,-4 8-1,0-1-6,1 0-1,1 0 0,0 1 1,0-1-1,1 1 0,-1 15 1,3-27 11,1 1 0,0-1 0,-1 1 0,1-1 0,0 1 0,0-1 0,0 1 0,0 0 0,0-1 0,0 1 0,0-1 0,1 1 0,-1 0 0,1-1 0,-1 1 0,1-1 0,-1 1-1,1-1 1,0 0 0,0 1 0,0-1 0,0 0 0,0 1 0,0-1 0,0 0 0,0 0 0,0 0 0,0 0 0,1 0 0,-1 0 0,0 0 0,1-1 0,-1 1 0,1 0 0,-1-1 0,1 1 0,-1-1 0,1 1 0,-1-1 0,1 0 0,0 0 0,-1 0 0,1 0 0,-1 0 0,1 0 0,0 0 0,-1 0 0,1-1 0,-1 1 0,1 0 0,-1-1 0,1 0 0,1 0 0,8-3 59,-1 0-1,1-1 1,-1 0 0,0 0 0,0-1-1,10-8 1,8-11 12,-20 18-67,-1 0 0,1 0 0,0 1 0,1 0 0,-1 0 0,11-4 0,-18 10-10,0 0-1,0-1 1,-1 1 0,1 0 0,0 0-1,0 0 1,-1 0 0,1 0 0,0 0 0,0 1-1,-1-1 1,1 0 0,0 0 0,0 0-1,-1 1 1,1-1 0,0 0 0,-1 1-1,1-1 1,-1 1 0,1-1 0,0 1-1,-1-1 1,1 1 0,-1-1 0,1 1 0,-1-1-1,1 1 1,-1 0 0,0-1 0,1 1-1,-1 0 1,0-1 0,1 1 0,-1 0-1,0 0 1,0-1 0,0 1 0,1 0-1,-1 0 1,0-1 0,0 1 0,0 1 0,2 45 423,-2-30-107,0-13-274,1 0-1,-1 0 1,1 0-1,-1 0 1,1 0 0,1 0-1,-1 0 1,0-1-1,1 1 1,0 0-1,0-1 1,0 1-1,0-1 1,0 0 0,1 0-1,-1 0 1,5 4-1,-4-5-17,0-1 0,1 1 0,-1-1 0,0 0 0,0 0 0,1 0 0,-1 0 0,1 0 0,-1-1 0,1 0 0,-1 1 0,1-1-1,-1-1 1,1 1 0,-1 0 0,1-1 0,-1 0 0,1 0 0,-1 0 0,6-2 0,8-5-23,0-1 0,0 0 0,-1-1 0,0-1 0,-1 0 0,14-14 0,-14 12 0,1 0 0,0 1 0,0 1 0,1 1 0,20-10 0,-36 20 0,0 0 0,-1 0 0,1-1 0,0 1 0,0 0 0,-1 0 0,1 0 0,0 0 0,-1 0 0,1 0 0,0 0 0,0 0 0,-1 0 0,1 0 0,0 1 0,-1-1 0,1 0 0,0 0 0,-1 1 0,1-1 0,0 0 0,-1 1 0,1-1 0,-1 1 0,1-1 0,-1 1 0,1-1 0,-1 1 0,1-1 0,-1 1 0,1-1 0,-1 1 0,0 0 0,1-1 0,-1 1 0,0 0 0,1-1 0,-1 1 0,0 0 0,0-1 0,0 1 0,0 0 0,0-1 0,0 1 0,0 0 0,0 0 0,0-1 0,0 1 0,0 0 0,0-1 0,0 1 0,-1 1 0,-6 55 0,4-36 0,3-20-14,0 11-1876,0-12 1754,0 0-1,0 0 1,0-1-1,0 1 1,0 0-1,0 0 1,0 0-1,0 0 1,0 0-1,0-1 1,0 1-1,0 0 1,1 0-1,-1 0 1,0 0-1,0 0 1,0 0-1,0 0 1,0 0 0,0-1-1,0 1 1,0 0-1,1 0 1,-1 0-1,0 0 1,0 0-1,0 0 1,0 0-1,0 0 1,1 0-1,-1 0 1,0 0-1,0 0 1,0 0-1,0 0 1,0 0-1,1 0 1,-1 0-1,0 0 1,0 0 0,0 0-1,0 0 1,0 0-1,1 0 1,-1 0-1,0 0 1,0 1-1,0-1 1,0 0-1,0 0 1,0 0-1,0 0 1,1 0-1,-1 0 1,0 0-1,0 0 1,0 1-1,0-1 1,10-23-18223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2.163"/>
    </inkml:context>
    <inkml:brush xml:id="br0">
      <inkml:brushProperty name="width" value="0.025" units="cm"/>
      <inkml:brushProperty name="height" value="0.025" units="cm"/>
    </inkml:brush>
  </inkml:definitions>
  <inkml:trace contextRef="#ctx0" brushRef="#br0">1 42 13325,'1'-8'3582,"6"-25"-59,-5 39 966,4 34-3544,-5 69 1564,-2-45-1792,2 1-1,3 0 1,20 98 0,-22-155-654,0 0 0,0 0-1,1 0 1,1 0-1,-1-1 1,1 1 0,6 7-1,-9-13-41,1 0-1,-1-1 0,1 1 0,-1 0 0,1-1 0,0 1 0,0-1 0,0 1 1,0-1-1,0 0 0,0 0 0,0 0 0,0 0 0,0 0 0,1 0 0,-1-1 1,0 1-1,1-1 0,-1 0 0,0 1 0,1-1 0,-1 0 0,0 0 0,1-1 1,-1 1-1,0 0 0,1-1 0,-1 1 0,4-3 0,3-1 6,0-1 0,0 0 0,0-1 0,-1 0 0,0 0 0,-1-1 0,1 0 0,-1 0-1,0-1 1,11-16 0,7-13 41,22-45 0,-38 65-64,1-2-3,-9 14 0,1 0 0,0 1 0,0-1 0,1 1 0,-1 0 0,1-1 0,0 1 0,0 0 0,1 1 0,-1-1 0,7-5 0,-8 15 0,-1 1 0,0-1 0,0 0 0,0 0 0,0 0 0,-1 1 0,-1 9 0,1-13 0,-5 216-4132,7-205 395,8-13-2375,5-8-1143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3.338"/>
    </inkml:context>
    <inkml:brush xml:id="br0">
      <inkml:brushProperty name="width" value="0.025" units="cm"/>
      <inkml:brushProperty name="height" value="0.025" units="cm"/>
    </inkml:brush>
  </inkml:definitions>
  <inkml:trace contextRef="#ctx0" brushRef="#br0">135 595 19314,'0'0'2824,"-10"11"-293,-6 8-1657,1 2 1,1 0-1,-22 43 1,28-49-674,2 0 1,0 1-1,0 0 1,2 0-1,0 0 1,0 0-1,2 1 1,-1 18-1,3-34-198,0-1 0,0 1-1,-1 0 1,1 0 0,0 0-1,0 0 1,1 0 0,-1 0-1,0 0 1,0 0 0,0 0-1,1 0 1,-1-1 0,0 1-1,1 0 1,-1 0 0,1 0-1,-1 0 1,1-1 0,-1 1-1,1 0 1,-1-1 0,1 1-1,0 0 1,-1-1-1,1 1 1,0-1 0,0 1-1,0-1 1,-1 1 0,1-1-1,0 1 1,0-1 0,0 0-1,0 0 1,0 1 0,0-1-1,-1 0 1,1 0 0,0 0-1,0 0 1,0 0 0,0 0-1,0 0 1,0-1 0,0 1-1,0 0 1,0 0 0,-1-1-1,1 1 1,0 0 0,0-1-1,0 1 1,0-1 0,0 0-1,6-2 78,0-1 1,-1 0-1,0 0 0,0 0 0,0-1 0,6-6 0,7-11 109,-1 0 0,-1-2 0,-1 0 0,-1 0-1,-1-2 1,-2 0 0,0 0 0,-2-1-1,-1-1 1,8-34 0,-24 162-189,1-66 0,-1 57 0,7-90 0,0 0 0,0 1 0,0-1 0,-1 0 0,1 0 0,1 0 0,-1 0 0,0 1 0,0-1 0,0 0 0,0 0 0,1 0 0,-1 0 0,1 0 0,-1 0 0,1 0 0,-1 1 0,1-1 0,0-1 0,-1 1 0,1 0 0,0 0 0,0 0 0,-1 0 0,1 0 0,0-1 0,0 1 0,0 0 0,2 0 0,-1-1 0,0 0 0,0 0 0,0 0 0,0 0 0,0-1 0,0 1 0,0-1 0,0 1 0,0-1 0,0 0 0,0 1 0,0-1 0,0 0 0,3-3 0,6-3 0,0-2 0,-1 1 0,0-1 0,10-13 0,10-15 0,-2-2 0,-2-2 0,-2 0 0,30-71 0,-27 46 0,-4 0 0,22-103 0,-42 153 0,0-1 0,1-30 0,-4 47 0,0 0 0,0 0 0,-1 1 0,1-1 0,0 0 0,0 0 0,-1 0 0,1 0 0,0 1 0,0-1 0,-1 0 0,1 0 0,0 0 0,-1 0 0,1 0 0,0 0 0,0 0 0,-1 0 0,1 0 0,0 0 0,-1 0 0,1 0 0,0 0 0,-1 0 0,1 0 0,0 0 0,-1 0 0,1 0 0,0 0 0,0 0 0,-1 0 0,1-1 0,0 1 0,0 0 0,-1 0 0,1 0 0,0-1 0,0 1 0,-1 0 0,1 0 0,0 0 0,0-1 0,0 1 0,0 0 0,-1-1 0,1 1 0,0 0 0,0 0 0,0-1 0,0 1 0,0 0 0,0-1 0,0 1 0,0 0 0,0-1 0,0 1 0,0 0 0,0 0 0,0-1 0,0 1 0,0 0 0,0-1 0,0 1 0,0 0 0,0-1 0,-17 22 0,17-20 0,-22 32 0,1 1 0,2 1 0,2 0 0,1 2 0,2 0 0,1 0 0,2 1 0,2 1 0,1 0 0,2 0 0,2 0 0,2 1 0,2 46 0,0-81 0,1-1 0,-1 0 0,1 1 0,0-1 0,0 0 0,1 0 0,-1 1 0,1-1 0,0 0 0,0-1 0,0 1 0,0 0 0,1 0 0,0-1 0,-1 0 0,1 1 0,1-1 0,-1 0 0,0-1 0,1 1 0,-1 0 0,1-1 0,0 0 0,0 0 0,0 0 0,0 0 0,4 1 0,-2-2 0,0 0 0,0 0 0,0-1 0,0 0 0,0 0 0,0 0 0,0 0 0,0-1 0,0 0 0,0-1 0,0 1 0,0-1 0,-1 0 0,1 0 0,-1-1 0,1 0 0,-1 0 0,0 0 0,6-5 0,9-10 0,-2 0 0,0-1 0,-1-1 0,-1 0 0,-1-1 0,-1-1 0,-1 0 0,0-1 0,10-30 0,-1-4 0,-2-2 0,20-104 0,-30 108 0,-3 0 0,1-70 0,-8 124 0,0 1 0,1 0 0,-1 0 0,0 0 0,0 0 0,0-1 0,0 1 0,0 0 0,0 0 0,0 0 0,0-1 0,0 1 0,0 0 0,0 0 0,0 0 0,0 0 0,0-1 0,0 1 0,0 0 0,0 0 0,0 0 0,0-1 0,-1 1 0,1 0 0,0 0 0,0 0 0,0 0 0,0 0 0,0-1 0,0 1 0,0 0 0,-1 0 0,1 0 0,0 0 0,0 0 0,0 0 0,0 0 0,-1-1 0,1 1 0,0 0 0,0 0 0,0 0 0,0 0 0,-1 0 0,1 0 0,0 0 0,0 0 0,0 0 0,-1 0 0,1 0 0,-10 9 0,-6 16 0,-3 23 0,1 1 0,3 0 0,2 0 0,2 2 0,3-1 0,2 2 0,1-1 0,4 61 0,1-107 0,0 1 0,1-1 0,0 0 0,0 0 0,0 0 0,0 0 0,1 1 0,0-2 0,0 1 0,0 0 0,1 0 0,-1-1 0,1 1 0,4 4 0,-6-8 0,0 0 0,1 0 0,-1 0 0,0 0 0,1 0 0,-1 0 0,0 0 0,1 0 0,0 0 0,-1-1 0,1 1 0,-1-1 0,1 1 0,0-1 0,-1 0 0,1 1 0,0-1 0,2 0 0,-1-1 0,-1 1 0,1-1 0,0 0 0,0 0 0,-1 0 0,1 0 0,-1-1 0,1 1 0,-1-1 0,0 1 0,0-1 0,1 0 0,-1 0 0,3-3 0,7-10 0,0 0 0,-2-1 0,0 0 0,13-26 0,17-28 0,-17 141 0,-21-69 0,0 1 0,0-1 0,0 1 0,1-1 0,-1 0 0,1 0 0,-1 0 0,1 0 0,0 0 0,-1-1 0,1 1 0,0-1 0,0 0 0,0 0 0,0 0 0,0 0 0,1 0 0,-1-1 0,0 0 0,0 1 0,0-1 0,1 0 0,-1-1 0,0 1 0,0 0 0,0-1 0,1 0 0,-1 0 0,3-1 0,7-2 0,0-1 0,0 0 0,-1-1 0,0-1 0,16-11 0,23-25 0,-41 33 0,-1 1 0,1 1 0,1 0 0,-1 0 0,1 1 0,14-7 0,-24 14 0,-1-1 0,1 1 0,0 0 0,-1 0 0,1 0 0,0 0 0,-1 0 0,1 0 0,0 0 0,-1 0 0,1 0 0,0 0 0,-1 0 0,1 0 0,0 1 0,-1-1 0,1 0 0,-1 0 0,1 1 0,0-1 0,-1 0 0,1 1 0,-1-1 0,1 1 0,-1-1 0,1 1 0,-1-1 0,1 1 0,-1-1 0,1 1 0,-1-1 0,0 1 0,1 0 0,-1-1 0,0 1 0,0-1 0,1 1 0,-1 0 0,0-1 0,0 1 0,0 0 0,0-1 0,0 1 0,0 0 0,0 0 0,2 44 0,-2-27 0,1-14-4,-1 1-1,1-1 1,0 0-1,0 0 1,0-1-1,0 1 1,1 0 0,0 0-1,0-1 1,0 1-1,0-1 1,0 1-1,1-1 1,-1 0 0,1 0-1,0 0 1,4 3-1,3 1-35,0-1 1,0 0-1,1 0 0,16 5 0,-17-7 0,0 0-1,0 1 1,-1 0-1,1 0 0,-1 1 1,-1 0-1,12 10 1,-13-7 5,-1-1-1,0 1 1,0 0 0,-1 1 0,-1-1 0,1 1-1,-1 0 1,-1 0 0,0 1 0,0-1 0,-1 1-1,-1-1 1,1 1 0,-2 0 0,1-1 0,-2 1-1,-1 11 1,0-1 182,-1 0 1,-1-1-1,0 0 0,-2 0 1,-1-1-1,0 1 0,-19 34 0,25-51-143,-1-1 0,1 0-1,0 0 1,0 0 0,-1 0-1,1 0 1,-1-1 0,0 1-1,1 0 1,-1-1 0,0 1-1,0-1 1,0 0 0,0 0-1,0 1 1,-1-1 0,1 0-1,0-1 1,-5 2 0,6-2-5,-1 0 1,1-1-1,-1 1 1,1-1-1,-1 1 1,1-1-1,-1 0 1,1 1-1,-1-1 1,1 0-1,0 0 1,0 0 0,-1 0-1,1 0 1,0 0-1,0 0 1,0-1-1,0 1 1,0 0-1,0-1 1,0 1-1,1 0 1,-1-1-1,0 1 1,1-1-1,-1 1 1,1-1-1,0 1 1,-1-1 0,1-2-1,-6-26 1,1-1 0,1 1 0,2-1 0,1 0 0,2 0 0,4-37 0,-3 57-529,0 0 1,1 0-1,0 0 0,7-13 1,1 0-2437,1 1 1,18-25 0,-2 8-5455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2.895"/>
    </inkml:context>
    <inkml:brush xml:id="br0">
      <inkml:brushProperty name="width" value="0.025" units="cm"/>
      <inkml:brushProperty name="height" value="0.025" units="cm"/>
    </inkml:brush>
  </inkml:definitions>
  <inkml:trace contextRef="#ctx0" brushRef="#br0">24 0 16592,'0'0'480,"0"3"321,-3 10 288,0 6 96,0 5-160,-3 3-192,3 5-129,0 0-63,2-1 32,0-5-257,1-3-288,0-8-96,0-6-128,0-3-1121,1-6-1538,2 0-544,-3-11-2050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650"/>
    </inkml:context>
    <inkml:brush xml:id="br0">
      <inkml:brushProperty name="width" value="0.025" units="cm"/>
      <inkml:brushProperty name="height" value="0.025" units="cm"/>
    </inkml:brush>
  </inkml:definitions>
  <inkml:trace contextRef="#ctx0" brushRef="#br0">0 30 14958,'0'0'6502,"50"-10"-5188,-22 7-930,7 0-288,-1-1-224,-1-1-3876,-4 1-5445</inkml:trace>
  <inkml:trace contextRef="#ctx0" brushRef="#br0" timeOffset="1">326 86 15567,'0'0'1729,"-18"61"578,8-30-546,2 0-1152,7-3-545,1-6-1377,3-8-3204,15-10-6181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3.700"/>
    </inkml:context>
    <inkml:brush xml:id="br0">
      <inkml:brushProperty name="width" value="0.025" units="cm"/>
      <inkml:brushProperty name="height" value="0.025" units="cm"/>
    </inkml:brush>
  </inkml:definitions>
  <inkml:trace contextRef="#ctx0" brushRef="#br0">217 5 17553,'-7'-5'7949,"-8"6"-5594,-13 5-1214,15 0-988,0 0-1,1 0 1,0 1-1,0 1 1,1 0-1,0 1 1,0 0-1,1 0 1,0 1-1,0 1 1,1 0-1,1 0 1,-14 23-1,22-33-208,0-1 0,-1 1 0,1-1-1,0 1 1,0-1 0,-1 1 0,1 0-1,0-1 1,0 1 0,0-1-1,0 1 1,0-1 0,0 1 0,0 0-1,0-1 1,0 1 0,0-1 0,0 1-1,0 0 1,1-1 0,-1 1-1,0-1 1,0 1 0,0-1 0,1 1-1,-1-1 1,0 1 0,1-1 0,-1 1-1,0-1 1,1 1 0,-1-1-1,1 0 1,-1 1 0,1-1 0,-1 0-1,1 1 1,28 3-891,36-14-345,-26 0 1173,2 2 0,-1 1 1,61-1-1,-101 8 230,1 0 0,0 0 1,0 0-1,0 0 0,-1 0 1,1 0-1,0 0 0,0 0 0,0 0 1,0 0-1,-1 1 0,1-1 1,0 0-1,0 1 0,-1-1 0,1 0 1,0 1-1,0-1 0,-1 1 1,1-1-1,0 1 0,-1-1 1,1 1-1,-1 0 0,1-1 0,-1 1 1,1 0-1,0 1 0,-1-1 17,0 1 0,0-1-1,0 1 1,0 0 0,0-1 0,0 1-1,0-1 1,-1 1 0,1-1 0,-1 1-1,1-1 1,-1 1 0,0-1 0,0 2-1,-34 45 1120,34-47-1290,-80 82 571,33-47-1307,42-32-88,-1 0 0,0 0 0,0-1 0,-14 5 1,-2-6-7222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6.327"/>
    </inkml:context>
    <inkml:brush xml:id="br0">
      <inkml:brushProperty name="width" value="0.025" units="cm"/>
      <inkml:brushProperty name="height" value="0.025" units="cm"/>
    </inkml:brush>
  </inkml:definitions>
  <inkml:trace contextRef="#ctx0" brushRef="#br0">88 473 18353,'0'-64'8110,"0"19"-6258,-6 2-15408,0 0 5000,3-29 3188,-4 2 9601,4 52-548,-1 0 0,-1 0 0,0 1 0,-1 0 0,-16-30 0,23 60-266,-3 29-3264,0-16 178,-3 77-6,-7 250 1028,12-349-1355,0 0 0,0 1 0,0-1 0,1 0 0,0 0 0,-1 1 0,2-1 0,2 7 0,-4-10 0,1 0 0,-1-1 0,0 1 0,1-1 0,-1 1 0,1-1 0,-1 1 0,1-1 0,-1 1 0,1-1 0,0 1 0,-1-1 0,1 0 0,-1 1 0,1-1 0,0 0 0,-1 1 0,1-1 0,0 0 0,-1 0 0,1 0 0,1 0 0,0 0 0,-1 0 0,1-1 0,0 1 0,0 0 0,-1-1 0,1 0 0,0 1 0,-1-1 0,1 0 0,0 0 0,-1 0 0,3-2 0,6-5 0,-1-1 0,-1 0 0,1-1 0,-2 0 0,1 0 0,10-19 0,35-76 0,-45 86 0,12-21 0,-3-1 0,-2-1 0,-1-1 0,10-52 0,-24 95-36,0 0 1,0-1-1,0 1 1,0 0-1,0 0 1,1-1-1,-1 1 1,0 0-1,0 0 0,0-1 1,0 1-1,0 0 1,0 0-1,0-1 1,0 1-1,0 0 1,0-1-1,0 1 0,0 0 1,0 0-1,0-1 1,0 1-1,0 0 1,0 0-1,-1-1 1,1 1-1,0 0 0,0 0 1,0-1-1,0 1 1,0 0-1,-1 0 1,1 0-1,0-1 0,0 1 1,0 0-1,-1 0 1,1 0-1,0 0 1,0-1-1,-1 1 1,1 0-1,0 0 0,0 0 1,-1 0-1,1 0 1,0 0-1,0 0 1,-1 0-1,1 0 1,0 0-1,0 0 0,-1 0 1,1 0-1,0 0 1,-1 0-1,1 0 1,0 0-1,0 0 1,-1 0-1,-4 3-5690,-13 9-6846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6.659"/>
    </inkml:context>
    <inkml:brush xml:id="br0">
      <inkml:brushProperty name="width" value="0.025" units="cm"/>
      <inkml:brushProperty name="height" value="0.025" units="cm"/>
    </inkml:brush>
  </inkml:definitions>
  <inkml:trace contextRef="#ctx0" brushRef="#br0">1 19 2851,'0'0'28218,"59"32"-27705,-20-33-385,6-9-1025,-2-7-3203,1-5-3779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7.052"/>
    </inkml:context>
    <inkml:brush xml:id="br0">
      <inkml:brushProperty name="width" value="0.025" units="cm"/>
      <inkml:brushProperty name="height" value="0.025" units="cm"/>
    </inkml:brush>
  </inkml:definitions>
  <inkml:trace contextRef="#ctx0" brushRef="#br0">181 22 13837,'0'0'5659,"-10"2"-3994,10-2-1666,-7 0 443,0 1 1,1 1-1,-1-1 1,1 1-1,-1 0 1,1 0-1,0 1 1,-1 0-1,1 0 1,1 0-1,-1 1 1,0 0-1,1 0 0,-8 8 1,6-4-152,-1 0 0,2 1-1,-1 1 1,1-1 0,1 1 0,0 0-1,0 0 1,1 0 0,0 1 0,1-1 0,0 1-1,0 0 1,2 0 0,-1 0 0,1 0 0,1 15-1,0-24-289,1 0 0,-1 0 0,1 0 0,-1-1 0,1 1 0,0 0 0,0 0 0,0-1-1,0 1 1,0 0 0,0-1 0,0 1 0,1-1 0,-1 1 0,0-1 0,1 0 0,-1 1 0,1-1-1,0 0 1,-1 0 0,1 0 0,0 0 0,0-1 0,-1 1 0,1 0 0,0-1 0,0 1 0,0-1-1,0 0 1,0 0 0,0 1 0,0-1 0,0-1 0,0 1 0,0 0 0,3-1 0,1 1-2,0-1 0,1 0 1,-1-1-1,0 0 1,0 0-1,0 0 0,0 0 1,0-1-1,0 0 1,5-4-1,-3 0 1,0 0 0,0-1 0,-1 0 0,0 0 0,-1-1 0,0 0 0,0 0 0,-1 0 0,0-1 0,0 1 0,-1-1 0,-1 0 0,0-1 0,0 1 0,-1-1 0,0 1 0,-1-1 0,0 0 0,0 1 0,-2-16 0,1 24-10,-1-1-1,1 1 1,-1-1 0,1 1-1,-1-1 1,0 1 0,0 0-1,0-1 1,0 1 0,0 0-1,0 0 1,-1 0 0,1 0-1,-1 0 1,1 0 0,-1 0-1,0 1 1,0-1 0,0 0-1,0 1 1,0 0 0,0-1-1,0 1 1,0 0 0,0 0-1,-1 0 1,1 0 0,0 1-1,-1-1 1,1 1 0,-1-1-1,1 1 1,-1 0 0,-4 0-1,4 0-37,0 0-1,0 0 0,0 1 1,0-1-1,0 1 1,0 0-1,1 0 0,-1 0 1,0 0-1,0 0 0,1 1 1,-1-1-1,1 1 1,-1 0-1,1-1 0,0 1 1,0 0-1,0 0 0,0 1 1,0-1-1,0 0 1,0 1-1,1-1 0,-1 1 1,1 0-1,0-1 0,0 1 1,0 0-1,-1 3 1,2-4-206,-4 34-4735,4-35 4584,0 0 1,0 0 0,0 0-1,0 0 1,0 0 0,1 0 0,-1 0-1,0 0 1,0 0 0,1 0-1,-1 0 1,1 0 0,-1 0-1,1 0 1,-1-1 0,1 1-1,0 0 1,-1 0 0,1 0-1,0-1 1,-1 1 0,1 0-1,0-1 1,0 1 0,0-1-1,0 1 1,0-1 0,0 1-1,0-1 1,1 1 0,17 0-10780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7.381"/>
    </inkml:context>
    <inkml:brush xml:id="br0">
      <inkml:brushProperty name="width" value="0.025" units="cm"/>
      <inkml:brushProperty name="height" value="0.025" units="cm"/>
    </inkml:brush>
  </inkml:definitions>
  <inkml:trace contextRef="#ctx0" brushRef="#br0">2 123 17809,'0'0'6203,"0"9"-3827,0 30-241,0-38-2077,0 0 1,-1 0-1,1 0 0,0 0 1,0-1-1,0 1 0,0 0 0,0 0 1,1 0-1,-1 0 0,0 0 1,0 0-1,1-1 0,-1 1 1,0 0-1,1 0 0,-1 0 1,1-1-1,-1 1 0,1 0 0,-1 0 1,1-1-1,-1 1 0,1 0 1,0-1-1,-1 1 0,1-1 1,0 1-1,0-1 0,-1 1 1,1-1-1,0 0 0,0 1 0,0-1 1,0 0-1,-1 1 0,1-1 1,0 0-1,0 0 0,0 0 1,0 0-1,0 0 0,0 0 1,0 0-1,-1 0 0,1 0 0,0-1 1,0 1-1,0 0 0,0-1 1,0 1-1,-1 0 0,1-1 1,0 1-1,0-1 0,-1 1 1,1-1-1,1 0 0,4-3-22,0 1 0,0-1 0,0-1 1,0 1-1,7-9 0,-3 1 75,0 0 0,16-28 0,-23 35-89,0 0-1,-1 0 0,0 0 0,0-1 0,0 1 0,-1-1 0,0 1 0,0-1 1,0 1-1,0-1 0,-1-10 0,-1 15-21,1 0 0,0 0 0,0 0 0,0 0 0,-1 0 0,1 0 0,-1 1 0,1-1 0,-1 0 0,1 0 0,-1 0 0,1 1 0,-1-1 0,1 0 0,-1 1 0,0-1 0,1 1 0,-1-1 0,0 1 0,0-1 0,0 1 0,1-1 0,-1 1 0,0-1 0,0 1 0,0 0 0,0 0 0,0 0 0,0-1 0,0 1 0,1 0 0,-1 0 0,0 0 0,0 0 0,0 0 0,-2 1 0,1-1 0,-1 1 0,0-1 0,0 1 0,0 0 0,1 0 0,-1 0 0,0 0 0,1 0 0,-1 0 0,1 1 0,-4 2 0,-2 4 0,2-1 0,-1 1 0,1 1 0,0-1 0,1 1 0,0 0 0,0 0 0,1 1 0,0 0 0,-3 12 0,2-3 0,0 0 0,2 0 0,0 1 0,0 29 0,3-47 0,0 0 0,0 0 0,0 0 0,0-1 0,0 1 0,0 0 0,0 0 0,1 0 0,-1-1 0,1 1 0,-1 0 0,1 0 0,0-1 0,0 1 0,0-1 0,0 1 0,0-1 0,0 1 0,0-1 0,0 1 0,0-1 0,1 0 0,-1 0 0,3 2 0,-2-2 0,1 0 0,-1-1 0,1 1 0,0-1 0,-1 1 0,1-1 0,0 0 0,-1 0 0,1 0 0,0-1 0,-1 1 0,1-1 0,-1 1 0,6-3 0,4-2 0,0 0 0,0-1 0,0 0 0,0-1 0,16-13 0,26-33-1923,-45 43-205,-2 0-1,1 0 1,10-23-1,2-14-15012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281"/>
    </inkml:context>
    <inkml:brush xml:id="br0">
      <inkml:brushProperty name="width" value="0.025" units="cm"/>
      <inkml:brushProperty name="height" value="0.025" units="cm"/>
    </inkml:brush>
  </inkml:definitions>
  <inkml:trace contextRef="#ctx0" brushRef="#br0">11 127 13677,'-2'-10'4479,"-2"-23"-1551,1 20-279,1 33-587,8 75-104,25 142 0,-15-134-1459,6 66 241,41 223-199,-54-375-64,-9-17-462,1 0 0,-1-1 0,1 1 0,-1 0 0,1-1-1,-1 1 1,0-1 0,1 1 0,-1-1 0,1 1 0,-1-1 0,0 1 0,1-1 0,-1 1 0,0-1 0,0 1 0,0-1 0,1 0 0,-1 1-1,0-1 1,0 1 0,0-1 0,0 0 0,0 1 0,0-1 0,0 1 0,0-1 0,0 0 0,0 1 0,-1-2 0,5-45 19,-3-1 1,-2 0 0,-1 1-1,-3-1 1,-2 1 0,-2 0 0,-19-58-1,30 108-175,-1-1-1,2 0 1,-1-1-1,0 1 1,0 0-1,0-1 1,1 1-1,-1-1 1,1 0-1,-1 0 1,1 1-1,-1-2 1,1 1-1,0 0 1,0-1-1,-1 1 1,1-1-1,0 0 1,0 0-1,-1 0 1,1 0-1,4-1 1,-1 1 138,0 0 0,0-1-1,0 0 1,0 0 0,-1 0 0,1-1 0,0 0-1,-1 0 1,1 0 0,-1-1 0,0 0 0,0 0-1,9-6 1,2-8 158,-1 0 0,-1 0 0,-1-2 0,0 0 0,-1 0 1,-1-1-1,-1 0 0,-1-1 0,13-43 0,-11 24 197,-3 0-1,0-1 1,-3 1 0,0-67 0,-5 98-334,-3-59 24,2 64-43,1-1 0,-1 1 0,0 0 0,-1-1 0,1 1 0,-1 0 0,0 0 1,0 0-1,0 0 0,0 1 0,-1-1 0,-3-4 0,6 8 1,-1-1 0,1 1 0,-1-1 0,1 1 0,-1-1 0,1 1 0,-1-1 0,0 1 0,1 0 0,-1-1 0,1 1 0,-1 0 0,0-1 0,0 1 0,1 0 0,-1 0 0,0-1 0,1 1 0,-1 0 0,0 0 0,0 0 0,1 0 0,-1 0 0,0 0 0,1 0 0,-1 1 0,0-1 0,0 0 0,1 0 0,-1 0 0,0 1 0,1-1 0,-1 0 0,1 1 0,-1-1 0,0 0 0,1 1 0,-1-1 0,1 1 0,-1-1 0,1 1 0,-1-1 0,1 1 0,-1 0 0,1-1 0,0 1 0,-1 0 0,1-1 0,0 1 0,-1 0 0,-12 37 0,-4 54 0,4 1 0,4 1 0,7 171 0,2-257 0,1 0 0,-1 0 0,2-1 0,-1 1 0,1 0 0,1-1 0,-1 0 0,4 8 0,-5-13 0,0-1 0,0 1 0,0-1 0,-1 1 0,1-1 0,1 0 0,-1 1 0,0-1 0,0 0 0,0 0 0,1 0 0,-1 0 0,0 0 0,1 0 0,-1 0 0,1 0 0,-1 0 0,1-1 0,0 1 0,-1-1 0,1 1 0,0-1 0,-1 0 0,1 0 0,0 1 0,-1-1 0,1 0 0,0 0 0,-1-1 0,1 1 0,0 0 0,0-1 0,-1 1 0,1-1 0,-1 1 0,1-1 0,0 0 0,-1 1 0,0-1 0,1 0 0,-1 0 0,2-2 0,2-1 0,-1 1 0,0-1 0,0-1 0,0 1 0,0-1 0,-1 0 0,1 1 0,-1-1 0,-1-1 0,1 1 0,-1 0 0,0-1 0,3-10 0,1-10 0,5-45 0,-9 59 0,12-149 0,-12 172 0,-1 0 0,2 0 0,-1-1 0,2 1 0,-1-1 0,1 0 0,1 0 0,8 14 0,-12-22 0,0 0 0,0 0 0,0 0 0,0 0 0,1 0 0,-1 0 0,0-1 0,1 1 0,0-1 0,-1 1 0,1-1 0,0 0 0,-1 1 0,1-1 0,0 0 0,0 0 0,0 0 0,0 0 0,0-1 0,0 1 0,0-1 0,0 1 0,3 0 0,-2-2 0,-1 0 0,1 1 0,-1-1 0,1 0 0,-1 0 0,0 0 0,0 0 0,1-1 0,-1 1 0,0-1 0,0 1 0,0-1 0,-1 0 0,1 0 0,0 0 0,2-3 0,5-9 0,0 0 0,-1 0 0,0-1 0,8-24 0,-5 6 0,0 6 0,-8 65 0,-4 168 0,0-205-7,1-1 0,0 0 0,0 0 0,0 0 0,0 1 1,0-1-1,0 0 0,0 0 0,0 0 0,0 1 0,0-1 0,0 0 0,0 0 0,0 0 0,0 1 1,0-1-1,0 0 0,0 0 0,0 0 0,0 1 0,0-1 0,0 0 0,0 0 0,0 0 0,0 1 1,0-1-1,1 0 0,-1 0 0,0 0 0,0 1 0,0-1 0,0 0 0,0 0 0,1 0 0,-1 0 1,0 0-1,0 0 0,0 1 0,1-1 0,-1 0 0,0 0 0,0 0 0,0 0 0,1 0 0,-1 0 1,0 0-1,0 0 0,0 0 0,1 0 0,-1 0 0,0 0 0,0 0 0,0 0 0,1 0 0,-1 0 0,0 0 1,1 0-1,7-11-2219,-2-15-3220,-2-10-3586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611"/>
    </inkml:context>
    <inkml:brush xml:id="br0">
      <inkml:brushProperty name="width" value="0.025" units="cm"/>
      <inkml:brushProperty name="height" value="0.025" units="cm"/>
    </inkml:brush>
  </inkml:definitions>
  <inkml:trace contextRef="#ctx0" brushRef="#br0">1 0 10826,'0'0'21941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971"/>
    </inkml:context>
    <inkml:brush xml:id="br0">
      <inkml:brushProperty name="width" value="0.025" units="cm"/>
      <inkml:brushProperty name="height" value="0.025" units="cm"/>
    </inkml:brush>
  </inkml:definitions>
  <inkml:trace contextRef="#ctx0" brushRef="#br0">62 1 17200,'0'0'10314,"7"11"-8419,-2-4-1596,-2-3-151,0 1 1,0 0-1,0-1 0,0 1 0,-1 0 0,1 0 1,-2 1-1,1-1 0,0 0 0,-1 1 1,0-1-1,0 1 0,-1-1 0,1 1 0,-1-1 1,-1 10-1,-9 23 10,-1 0 1,-20 45 0,15-43-128,-16 62 1,32-101-32,0-1 0,0 1 0,-1-1 0,1 1 0,0-1 0,0 1 0,0-1 0,0 1 0,0 0 0,0-1 0,0 1 0,0-1 0,0 1 0,0-1 0,0 1 0,0-1 0,0 1 0,0-1 0,0 1 0,1-1 0,-1 1 0,0-1 0,0 1 0,1-1 0,-1 1 0,0-1 0,1 1 0,-1-1 0,0 1 0,1-1 0,-1 0 0,1 1 0,-1-1 0,1 0 0,-1 1 0,0-1 0,1 0 0,-1 0 0,1 0 0,0 1 0,-1-1 0,1 0 0,-1 0 0,1 0 0,-1 0 0,1 0 0,-1 0 0,1 0 0,-1 0 0,1 0 0,-1 0 0,1 0 0,0 0 0,-1 0 0,1-1 0,-1 1 0,1 0 0,-1 0 0,1-1 0,-1 1 0,1-1 0,14-4 0,0-1 0,-1-1 0,0 0 0,0-1 0,-1 0 0,19-17 0,-11 10 0,11-6-141,44-34-1092,-70 50 983,1-1 0,-1 0 0,0 0 0,-1 0 0,0-1-1,0 1 1,0-1 0,4-10 0,-3-5-3940,-5 2-2152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9.334"/>
    </inkml:context>
    <inkml:brush xml:id="br0">
      <inkml:brushProperty name="width" value="0.025" units="cm"/>
      <inkml:brushProperty name="height" value="0.025" units="cm"/>
    </inkml:brush>
  </inkml:definitions>
  <inkml:trace contextRef="#ctx0" brushRef="#br0">0 343 14286,'0'0'8738,"10"3"-6261,2-1-2140,-1 0 0,0-1 0,1 0 0,-1-1-1,1 0 1,-1-1 0,1 0 0,-1-1-1,1 0 1,-1-1 0,19-7 0,44-18 942,-52 19-3504,-1-1 0,0-1-1,23-17 1,-35 22 1111,-1-1-1,1 0 1,-1 0 0,-1-1 0,1 0-1,-1-1 1,-1 0 0,10-16-1,-12 18 1025,-1-1-1,0 0 1,0 0-1,0 0 1,-1-1-1,-1 1 0,2-14 1,-3 19 695,2-44 3593,-2 46-3832,0-1 0,0 1 0,1 0 0,-1-1 0,0 1 0,0 0 0,-1 0 0,1-1 0,0 1 0,0 0 0,-1-1 0,1 1 0,0 0 0,-1 0 0,1 0 1,-1-1-1,0 1 0,1 0 0,-1 0 0,0 0 0,0 0 0,0 0 0,0 0 0,1 0 0,-1 0 0,-2 0 0,1 6-70,0 0-1,1 0 1,0 0 0,0 0 0,0 0 0,1 1 0,-1-1-1,1 7 1,0-7-97,-4 63 143,-3 170 1291,7-233-1615,1 0 0,-1 0 0,2 0 0,-1 0-1,0 0 1,5 9 0,-6-13-39,1 0-1,-1 0 1,0 0 0,1-1 0,-1 1-1,1 0 1,0 0 0,-1 0 0,1 0-1,0-1 1,-1 1 0,1 0-1,0-1 1,0 1 0,0-1 0,0 1-1,-1-1 1,1 1 0,0-1 0,0 1-1,0-1 1,0 0 0,0 1 0,0-1-1,0 0 1,0 0 0,0 0-1,0 0 1,0 0 0,0 0 0,0 0-1,0 0 1,0 0 0,0-1 0,0 1-1,0 0 1,0-1 0,0 1 0,0-1-1,2 0 1,-1-1-393,0 0 0,0 0 0,0-1 0,0 1 0,-1-1 0,1 1 0,-1-1 0,1 1-1,-1-1 1,0 0 0,0 0 0,0 0 0,-1 1 0,1-1 0,0-6 0,5-29-7882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9.835"/>
    </inkml:context>
    <inkml:brush xml:id="br0">
      <inkml:brushProperty name="width" value="0.025" units="cm"/>
      <inkml:brushProperty name="height" value="0.025" units="cm"/>
    </inkml:brush>
  </inkml:definitions>
  <inkml:trace contextRef="#ctx0" brushRef="#br0">1 578 15054,'0'0'7132,"1"9"-5258,-1-6-1795,-1-2 3,1 1 0,0 0 0,0 0 0,0 0 0,0 0 0,0-1 0,0 1 0,1 0 0,-1 0 0,0-1-1,1 1 1,0 0 0,-1 0 0,1-1 0,0 1 0,0-1 0,0 1 0,0 0 0,0-1 0,0 0 0,0 1-1,0-1 1,1 0 0,-1 0 0,1 1 0,-1-1 0,1 0 0,-1 0 0,1-1 0,-1 1 0,1 0 0,0-1 0,0 1-1,-1 0 1,1-1 0,0 0 0,0 1 0,-1-1 0,1 0 0,0 0 0,0 0 0,0 0 0,2-1 0,5 0-55,0 0 1,0 0-1,0-1 1,0 0-1,0 0 1,0-1-1,-1 0 1,0-1-1,1 0 1,-1 0-1,-1-1 1,1 0-1,7-7 1,-9 8-8,-1 0 1,0-1-1,0 0 1,-1 0-1,1 0 1,-1 0-1,0-1 1,-1 0-1,1 0 0,-1 0 1,0 0-1,-1 0 1,1-1-1,-1 1 1,-1-1-1,1 1 1,-1-1-1,0-8 1,0 14 15,-1 0 1,0-1 0,0 1-1,0 0 1,1 0 0,-1 0-1,0 0 1,-1 0 0,1 0 0,0 0-1,0 0 1,0-1 0,-1 1-1,1 0 1,-1 0 0,1 0-1,-1 0 1,1 0 0,-1 0-1,1 0 1,-1 1 0,0-1-1,1 0 1,-1 0 0,0 0-1,0 1 1,0-1 0,0 0 0,0 1-1,0-1 1,0 1 0,0-1-1,0 1 1,0-1 0,0 1-1,0 0 1,0-1 0,0 1-1,0 0 1,0 0 0,0 0-1,0 0 1,-1 0 0,1 0 0,0 0-1,0 0 1,0 0 0,0 1-1,0-1 1,0 0 0,0 1-1,-2 0 1,-2 1-16,0 1 0,0-1-1,1 1 1,-1 0 0,1 0 0,0 0-1,0 0 1,0 1 0,0 0 0,-4 5-1,3-1 30,0 0 0,1 0-1,0 1 1,0-1 0,1 1-1,0 0 1,0 0 0,1 0 0,0 0-1,1 1 1,0-1 0,0 13-1,1-20-40,0-1 0,1 1 0,-1 0 0,1-1 0,-1 1-1,1 0 1,0-1 0,0 1 0,0-1 0,0 1 0,0-1 0,0 0-1,0 1 1,0-1 0,0 0 0,1 0 0,-1 0 0,0 0 0,1 0-1,-1 0 1,1 0 0,-1 0 0,1 0 0,-1-1 0,1 1 0,0-1-1,-1 1 1,1-1 0,0 0 0,-1 0 0,1 1 0,0-1 0,0 0-1,-1-1 1,1 1 0,0 0 0,3-1 0,2 0 40,0 0 1,0 0-1,1-1 0,-1 0 1,0 0-1,0-1 0,11-5 1,1-5-14,-1-1 0,-1-1 1,0 0-1,19-23 0,23-22 2,-59 60-39,0 0 1,1-1 0,-1 1 0,0 0 0,0 0 0,1 0 0,-1-1-1,0 1 1,0 0 0,0 0 0,1 0 0,-1-1 0,0 1 0,1 0 0,-1 0-1,0 0 1,0 0 0,1 0 0,-1 0 0,0 0 0,1 0 0,-1 0-1,0 0 1,1 0 0,-1 0 0,0 0 0,0 0 0,1 0 0,-1 0 0,0 0-1,1 0 1,-1 0 0,0 0 0,0 1 0,1-1 0,-1 0 0,0 0-1,0 0 1,1 0 0,-1 1 0,0-1 0,0 0 0,1 0 0,-1 1-1,5 19-6,-4 38 55,-1-46 3,0-5-19,0-1-1,0 1 1,1-1 0,-1 1-1,2-1 1,-1 0 0,5 12 0,-6-17-28,1 1 1,-1-2 0,1 1 0,0 0 0,-1 0-1,1 0 1,0 0 0,0 0 0,0 0 0,-1-1-1,1 1 1,0 0 0,0-1 0,0 1 0,0-1-1,0 1 1,0-1 0,0 1 0,1-1 0,1 1-1,-1-1-1,0 0 0,1-1-1,-1 1 1,0 0 0,1-1 0,-1 1-1,0-1 1,0 0 0,1 0-1,-1 0 1,0 0 0,0 0 0,0 0-1,2-3 1,7-4-3,-1-1 0,0 0 0,-1-1 0,0 0 0,-1-1 0,0 1 0,8-16 0,43-85 0,-35 54-476,-3 0 0,-2-1 0,-2-1 0,-3-1 0,6-67 0,-34 163 1679,-6 36-895,15-40-155,1 1 1,2-1 0,1 1 0,7 61-1,-5-80-111,2 1-1,0-1 0,0 0 0,1 0 0,1 0 1,0 0-1,1-1 0,1 0 0,0 0 0,1 0 0,0-1 1,1-1-1,12 15 0,-18-24-41,0 1 1,0-1-1,-1 1 0,2-1 0,-1 0 1,0 0-1,0-1 0,1 1 1,-1 0-1,1-1 0,-1 0 0,1 0 1,0 0-1,-1-1 0,1 1 0,0-1 1,0 1-1,3-2 0,-5 1 0,0-1-1,-1 1 0,1-1 1,0 0-1,-1 1 0,1-1 0,-1 0 1,1 0-1,-1 0 0,1 0 1,-1-1-1,0 1 0,1 0 0,-1-1 1,0 1-1,0 0 0,0-1 1,0 0-1,0 1 0,0-1 1,-1 1-1,1-1 0,-1 0 0,1 0 1,-1 1-1,1-1 0,-1 0 1,0 0-1,0 1 0,0-1 1,0 0-1,0 0 0,0 0 0,0 1 1,-1-1-1,1 0 0,-2-3 1,1 2-19,0 0 1,-1-1 0,1 1 0,-1 0 0,0 0-1,0 0 1,0 0 0,-1 0 0,1 0-1,0 1 1,-1-1 0,0 1 0,0 0 0,0-1-1,0 1 1,0 1 0,0-1 0,0 0-1,0 1 1,-7-2 0,0-1 0,0 1 0,0 0 1,0 0-1,-1 1 0,1 1 0,-12-1 1,22 2-133,9 0 46,-1 1 156,-11-5-2322,-53-34-10799,28 15 3674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992"/>
    </inkml:context>
    <inkml:brush xml:id="br0">
      <inkml:brushProperty name="width" value="0.025" units="cm"/>
      <inkml:brushProperty name="height" value="0.025" units="cm"/>
    </inkml:brush>
  </inkml:definitions>
  <inkml:trace contextRef="#ctx0" brushRef="#br0">52 1 17969,'0'0'6630,"-21"71"-5156,14-37 31,2 3-256,-1 3-480,1-1-641,3-4-64,2-4-480,0-8-1410,0-7-1185,0-9-768,-5-7-65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0.165"/>
    </inkml:context>
    <inkml:brush xml:id="br0">
      <inkml:brushProperty name="width" value="0.025" units="cm"/>
      <inkml:brushProperty name="height" value="0.025" units="cm"/>
    </inkml:brush>
  </inkml:definitions>
  <inkml:trace contextRef="#ctx0" brushRef="#br0">289 182 14862,'0'0'12972,"57"27"-10986,-32-22-961,3-1-769,-6-4-320,-4 0-1377,-12 0-2242,-6-13-5030</inkml:trace>
  <inkml:trace contextRef="#ctx0" brushRef="#br0" timeOffset="1">0 11 23030,'0'0'9449,"70"-10"-9641,-46 10-2211,-7 0-4547,-6 0-7336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0.679"/>
    </inkml:context>
    <inkml:brush xml:id="br0">
      <inkml:brushProperty name="width" value="0.025" units="cm"/>
      <inkml:brushProperty name="height" value="0.025" units="cm"/>
    </inkml:brush>
  </inkml:definitions>
  <inkml:trace contextRef="#ctx0" brushRef="#br0">188 0 14670,'0'0'64,"-68"13"-993,37 0 385,-8 2-1378,-10 2-3427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1.041"/>
    </inkml:context>
    <inkml:brush xml:id="br0">
      <inkml:brushProperty name="width" value="0.025" units="cm"/>
      <inkml:brushProperty name="height" value="0.025" units="cm"/>
    </inkml:brush>
  </inkml:definitions>
  <inkml:trace contextRef="#ctx0" brushRef="#br0">168 1915 11659,'-52'25'1427,"32"-17"-213,0 1 1,1 1 0,1 1 0,-20 15-1,76-38 596,252-142 1916,-130 65-2946,960-462 1439,26 45-2208,-785 349 44,-204 88-3,330-139 297,4 30 1251,-431 158-1794,2 3 0,0 3 0,0 3-1,102-6 1,-140 19-1477,-24-3 1587,0 1-1,0 0 1,1 0 0,-1 0-1,0 0 1,0 0 0,1 0-1,-1 0 1,0 0 0,0 0-1,0 0 1,1 0 0,-1 1-1,0-1 1,0 0 0,1 0-1,-1 0 1,0 0 0,0 0-1,0 0 1,1 0 0,-1 1-1,0-1 1,0 0 0,0 0-1,0 0 1,0 0 0,1 1-1,-1-1 1,0 0 0,0 0-1,0 0 1,0 1 0,0-1-1,0 0 1,0 0 0,0 0-1,0 1 1,1-1 0,-1 0-1,0 0 1,0 1 0,0-1 0,0 0-1,0 0 1,-1 0 0,1 1-1,0-1 1,0 0 0,0 0-1,0 1 1,0-1 0,0 0-1,0 0 1,0 0 0,0 1-1,-1-1 1,1 0 0,0 0-1,0 0 1,0 0 0,0 1-1,-1-1 1,1 0 0,0 0-1,0 0 1,0 0 0,-1 1-1,-18 8-7090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8.970"/>
    </inkml:context>
    <inkml:brush xml:id="br0">
      <inkml:brushProperty name="width" value="0.025" units="cm"/>
      <inkml:brushProperty name="height" value="0.025" units="cm"/>
    </inkml:brush>
  </inkml:definitions>
  <inkml:trace contextRef="#ctx0" brushRef="#br0">61 1092 10218,'0'0'2781,"-10"1"-128,-40 5 1484,56-16-1259,333-340 2665,255-241-4605,-553 553-918,-21 19 109,1 0 1,1 1-1,0 1 1,34-19-1,-95 72-3161,-66 38-5205,33-28 1094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9.334"/>
    </inkml:context>
    <inkml:brush xml:id="br0">
      <inkml:brushProperty name="width" value="0.025" units="cm"/>
      <inkml:brushProperty name="height" value="0.025" units="cm"/>
    </inkml:brush>
  </inkml:definitions>
  <inkml:trace contextRef="#ctx0" brushRef="#br0">360 1 9545,'0'0'2578,"-10"0"-474,-48 0 2188,55 6-1071,-1 15-2495,2-11-136,-14 40 243,-3 0 0,-1-2 0,-3 0-1,-30 48 1,5-8-587,26-47-176,8-18 23,1 1-1,1 0 1,1 1-1,2 0 0,-13 51 1,22-75-96,0 0 0,-1 1 0,1-1 0,0 1 0,0-1 1,0 1-1,0-1 0,0 1 0,1-1 0,-1 1 1,0-1-1,1 1 0,-1-1 0,1 0 0,-1 1 0,2 1 1,-1-2 0,-1-1 0,1 1 1,0-1-1,-1 1 1,1-1-1,0 1 0,-1-1 1,1 0-1,0 0 1,0 1-1,-1-1 0,1 0 1,0 0-1,0 0 1,-1 0-1,1 0 0,0 0 1,0 0-1,0 0 1,-1 0-1,1 0 0,1 0 1,4-2 10,0 0 0,0-1 0,-1 0 0,1 1 0,-1-2 0,9-5 0,111-86 112,78-52 550,-168 125-1501,1 1 0,1 2 0,1 2 0,45-14 0,-37 17-4871,-9 1-4373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3.856"/>
    </inkml:context>
    <inkml:brush xml:id="br0">
      <inkml:brushProperty name="width" value="0.025" units="cm"/>
      <inkml:brushProperty name="height" value="0.025" units="cm"/>
    </inkml:brush>
  </inkml:definitions>
  <inkml:trace contextRef="#ctx0" brushRef="#br0">570 273 10442,'4'-19'1170,"1"-2"-235,0-1 0,-2 0-1,0-1 1,-2 1 0,0 0 0,-1-1-1,-4-23 1,3 43-832,1 1 1,-1-1-1,0 0 0,0 1 1,-1-1-1,1 0 1,0 1-1,-1 0 0,1-1 1,-1 1-1,0 0 0,0 0 1,0 0-1,0 0 0,0 0 1,0 0-1,-1 1 0,1-1 1,0 1-1,-1-1 0,1 1 1,-1 0-1,0 0 1,1 0-1,-1 0 0,0 1 1,0-1-1,0 1 0,1 0 1,-1-1-1,0 1 0,0 0 1,-5 2-1,0-2-76,1 2 0,0-1 0,-1 1 0,1 0 0,0 1 0,0-1 0,0 1 0,1 1 0,-1 0 0,1 0 0,-11 8 0,-6 11-11,0 2 0,3 0-1,0 1 1,1 1 0,2 1-1,0 1 1,-17 42-1,-71 222 106,69-173 31,5 2-1,6 1 1,5 1-1,-7 210 1,26-306-105,2 1 0,1 0 0,1-1 0,1 1 0,2-1 0,1 0 0,11 29 0,-16-50-33,1-1 0,0 1 0,1 0 0,-1-1-1,1 0 1,1 0 0,-1 0 0,1 0 0,0 0 0,0-1-1,1 0 1,-1 0 0,1-1 0,0 0 0,0 0 0,1 0-1,-1-1 1,1 1 0,0-2 0,0 1 0,0-1 0,0 0-1,0 0 1,1-1 0,-1 0 0,0 0 0,1-1 0,-1 0-1,1 0 1,-1-1 0,0 0 0,11-3 0,0 0 155,0-2-1,0 0 1,-1-1 0,0-1 0,0 0 0,-1-1 0,0-1-1,-1-1 1,25-21 0,1-6 546,72-85-1,-72 70-456,-2 0 0,-2-3 0,-2-1 0,-4-2 0,-2-1 0,27-77 0,-42 97-197,-2-1-1,-2-1 1,-2 0-1,-1 0 1,-2 0-1,-2-1 1,-2 1-1,-2-1 1,-2 0 0,-14-76-1,11 98 35,-1 0 1,0 0-1,-2 0 0,0 1 0,-2 1 1,0-1-1,-1 2 0,0 0 0,-2 0 0,0 1 1,-25-22-1,32 32-83,0 0 1,-1 1-1,0 0 0,-1 0 1,1 1-1,-1 0 1,0 1-1,0 0 0,-1 0 1,1 1-1,-1 0 0,1 1 1,-1 0-1,0 0 1,0 1-1,0 1 0,0-1 1,0 2-1,0-1 0,0 1 1,0 1-1,0 0 1,0 0-1,1 1 0,-1 0 1,1 1-1,-13 6 0,8-2-435,0 1-1,1 1 0,0 0 0,0 1 1,1 0-1,-19 23 0,22-23-1471,1 1-1,0-1 1,1 1-1,-10 23 1,10-10-7480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4.777"/>
    </inkml:context>
    <inkml:brush xml:id="br0">
      <inkml:brushProperty name="width" value="0.025" units="cm"/>
      <inkml:brushProperty name="height" value="0.025" units="cm"/>
    </inkml:brush>
  </inkml:definitions>
  <inkml:trace contextRef="#ctx0" brushRef="#br0">0 0 14446,'0'0'566,"11"7"-433,75 38 986,1-4 1,136 43-1,-129-50-1076,110 37 125,3-8 1,2-10 0,2-9-1,267 21 1,775-13 3632,-1135-55-3411,-1-6-1,1-4 1,-2-6 0,0-5-1,-2-5 1,141-55 0,-199 64-323,-17 7-27,-1-1 0,43-24 0,-79 34-210,-10 4-368,5 0 338,-86 0-8000,22-1-2775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5.352"/>
    </inkml:context>
    <inkml:brush xml:id="br0">
      <inkml:brushProperty name="width" value="0.025" units="cm"/>
      <inkml:brushProperty name="height" value="0.025" units="cm"/>
    </inkml:brush>
  </inkml:definitions>
  <inkml:trace contextRef="#ctx0" brushRef="#br0">28 737 10698,'0'0'3326,"-5"9"-571,-14 25-919,19-33-1799,-1-1 1,1 0-1,0 1 0,0-1 1,-1 0-1,1 1 1,0-1-1,0 0 0,0 1 1,-1-1-1,1 1 1,0-1-1,0 0 0,0 1 1,0-1-1,0 1 0,0-1 1,0 1-1,0-1 1,0 0-1,0 1 0,0-1 1,0 1-1,0-1 0,0 1 1,0-1-1,0 0 1,0 1-1,1-1 0,-1 0 1,0 1-1,0-1 1,1 1-1,-1-1 0,0 0 1,0 1-1,1-1 0,-1 0 1,0 0-1,1 1 1,-1-1-1,0 0 0,1 0 1,-1 1-1,0-1 1,1 0-1,-1 0 0,1 0 1,-1 0-1,1 0 0,-1 1 1,0-1-1,1 0 1,-1 0-1,1 0 0,-1 0 1,1 0-1,-1 0 0,0-1 1,1 1-1,-1 0 1,1 0-1,-1 0 0,0 0 1,1 0-1,-1-1 1,1 1-1,-1 0 0,1-1 1,28-10 1060,-20 3-796,0-1 0,0 1 0,-1-2 0,0 1 0,-1-1 0,0 0 0,0 0-1,-1-1 1,6-14 0,2-8 145,19-65 0,-23 54-300,-2 0-1,-2 0 1,-2-1-1,-2 1 1,-1-1-1,-11-78 0,9 107-57,-2 0 0,0 1 0,-1-1 0,0 1 0,-2 0 0,1 0 0,-2 1 0,-10-18 0,36 52-142,1-1-1,0-1 1,1 0 0,1-2-1,1-1 1,1 0-1,0-2 1,0 0-1,1-2 1,1-1 0,0-1-1,52 11 1,-35-12-820,0-2 1,80 2 0,-73-9-1503,0-2 0,56-11 0,54-27-7802,-159 41 10152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7.304"/>
    </inkml:context>
    <inkml:brush xml:id="br0">
      <inkml:brushProperty name="width" value="0.025" units="cm"/>
      <inkml:brushProperty name="height" value="0.025" units="cm"/>
    </inkml:brush>
  </inkml:definitions>
  <inkml:trace contextRef="#ctx0" brushRef="#br0">62 1 20083,'0'0'1666,"1"8"-892,-3 107 539,-24 165 1,12-166-947,7-50 16,0-17 1251,0 80 1,7-127-1603,0 1 1,0-1-1,0 1 1,0-1-1,0 1 0,0-1 1,0 1-1,0-1 0,0 1 1,0-1-1,0 0 1,0 1-1,1-1 0,-1 1 1,0-1-1,0 1 1,0-1-1,1 0 0,-1 1 1,0-1-1,0 1 1,1-1-1,-1 0 0,0 1 1,1-1-1,-1 0 1,0 0-1,1 1 0,-1-1 1,1 0-1,-1 0 1,0 1-1,1-1 0,-1 0 1,1 0-1,0 0 1,17-8 396,14-26-93,44-70 481,124-224 0,-194 316-853,-2 6-185,0-1 0,0 0 0,-1 0 0,0 0 0,0 0 0,-1-1 0,3-14 0,-5 21 32,0 1 0,0 0 1,0 0-1,0-1 1,0 1-1,0 0 1,-1 0-1,1 0 0,0-1 1,0 1-1,0 0 1,0 0-1,-1 0 1,1 0-1,0-1 0,0 1 1,0 0-1,-1 0 1,1 0-1,0 0 0,0 0 1,-1 0-1,1 0 1,0 0-1,0 0 1,-1 0-1,1-1 0,0 1 1,0 0-1,-1 0 1,1 0-1,0 1 0,0-1 1,-1 0-1,1 0 1,0 0-1,0 0 1,-1 0-1,1 0 0,0 0 1,0 0-1,0 0 1,-1 1-1,1-1 1,0 0-1,0 0 0,0 0 1,-1 1-1,-12 6-5902,-7 12-6337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179"/>
    </inkml:context>
    <inkml:brush xml:id="br0">
      <inkml:brushProperty name="width" value="0.025" units="cm"/>
      <inkml:brushProperty name="height" value="0.025" units="cm"/>
    </inkml:brush>
  </inkml:definitions>
  <inkml:trace contextRef="#ctx0" brushRef="#br0">1 406 19859,'0'0'3331,"1"9"-331,-1-7-2867,0 0-1,1 0 1,-1 0-1,0 0 1,1 0-1,-1 0 0,1 0 1,0-1-1,0 1 1,-1 0-1,1 0 1,0-1-1,1 1 1,-1 0-1,0-1 1,0 1-1,1-1 1,-1 1-1,1-1 1,2 2-1,-1-2-61,0-1-1,0 1 1,0-1 0,0 1-1,1-1 1,-1 0-1,0 0 1,0 0 0,0-1-1,1 1 1,-1-1 0,0 1-1,0-1 1,0 0-1,0 0 1,4-3 0,15-5 20,-1-1-1,0-1 1,-1-1 0,0-1 0,23-21 0,-33 27-226,-1-1 0,0 0 0,-1-1 0,0 0-1,-1-1 1,1 1 0,-2-1 0,1-1 0,-2 1-1,1-1 1,-1 0 0,4-14 0,-9 22 117,1 1 0,-1-1 1,1 0-1,-1 1 1,0-1-1,0 1 0,0-1 1,-1 0-1,1 1 0,-1-1 1,1 1-1,-3-5 1,3 7 19,0 0 0,0-1 0,0 1 0,0 0 0,-1-1 0,1 1 0,0 0 0,0 0 0,0-1 0,-1 1 0,1 0 0,0 0 0,-1 0 0,1-1 0,0 1 0,0 0 0,-1 0 1,1 0-1,0 0 0,-1 0 0,1 0 0,0 0 0,-1-1 0,1 1 0,0 0 0,-1 0 0,1 0 0,0 0 0,-1 0 0,1 0 0,0 1 0,-1-1 0,1 0 0,-16 16 115,11-7-82,0 0-1,1 1 1,0-1-1,0 1 1,1 0-1,1 0 1,-1 0-1,2 0 1,-1 0-1,1 1 1,1-1-1,0 0 1,0 1-1,3 13 1,-2-22-36,-1-1 0,1 0 0,0 1 0,0-1 0,0 0-1,-1 0 1,1 1 0,0-1 0,0 0 0,1 0 0,-1 0 0,0 0 0,0-1 0,0 1 0,1 0 0,-1 0 0,0-1 0,1 1 0,-1-1 0,1 1-1,-1-1 1,0 1 0,1-1 0,-1 0 0,1 0 0,-1 0 0,1 0 0,-1 0 0,1 0 0,-1 0 0,1 0 0,-1-1 0,1 1 0,2-1 0,1-1 13,0 1 1,-1-1 0,1 0 0,0 0 0,-1-1-1,0 1 1,1-1 0,-1 0 0,4-4 0,3-5 187,-1 0 0,0-1 0,-1 0 0,-1-1 0,0 0 1,12-29-1,-9 13 249,-1 0 0,9-46 1,-43 287-765,24-210 314,-1 8 9,0 0 1,1 0-1,0 0 0,2 13 1,-2-21-1,1-1 0,-1 1 0,0-1-1,0 1 1,0 0 0,0-1 0,1 1 0,-1 0 0,0-1 0,1 1 0,-1-1 0,0 1 0,1-1 0,-1 1 0,1-1 0,-1 1 0,1-1-1,-1 1 1,1-1 0,-1 1 0,1-1 0,0 0 0,-1 1 0,1-1 0,-1 0 0,2 1 0,0-2 19,-1 1 1,1 0-1,0-1 0,-1 1 1,1-1-1,-1 0 1,1 1-1,-1-1 0,1 0 1,-1 0-1,1 0 1,-1 0-1,0 0 0,0 0 1,1-1-1,0-1 1,13-13-7,-2-1 0,0-1 0,-1-1 1,15-30-1,-15 26-28,1 1 0,30-38 0,-43 59 7,0 0 0,1 1 0,-1-1 0,0 1 0,1-1 0,-1 1 0,1-1 0,-1 1 0,1-1 0,-1 1 0,1 0 0,-1-1 0,1 1 0,-1 0 0,1-1 0,0 1 0,-1 0 0,1 0 0,0-1 0,-1 1 0,1 0 0,0 0 0,-1 0 0,1 0 0,0 0 0,-1 0 0,1 0 0,-1 0 0,1 0 0,0 0 0,-1 1 0,2-1 0,11 22 0,-2 43 0,-10-56 0,12 40 0,-13-48 0,1 0 0,-1 0 0,1 0 0,-1-1 0,1 1 0,-1 0 0,1 0 0,-1-1 0,1 1 0,0 0 0,-1-1 0,1 1 0,0-1 0,0 1 0,-1-1 0,1 1 0,0-1 0,0 0 0,0 1 0,0-1 0,1 0 0,-1 0 0,0 0 0,0 0 0,0-1 0,0 1 0,1 0 0,-1-1 0,0 1 0,0-1 0,0 0 0,0 1 0,0-1 0,0 0 0,0 1 0,0-1 0,-1 0 0,1 0 0,0 0 0,0 0 0,0-1 0,5-5 0,-2 0 0,1 0 0,-1 0 0,0 0 0,0-1 0,-1 1 0,0-1 0,0 0 0,1-11 0,0-5 0,2-45 0,-2 5 0,-3 64 0,-1-1 0,1 0 0,-1 0 0,1 1 0,0-1 0,-1 0 0,1 1 0,0-1 0,0 1 0,-1-1 0,1 1 0,0-1 0,0 1 0,0 0 0,0-1 0,0 1 0,0 0 0,0-1 0,-1 1 0,1 0 0,0 0 0,0 0 0,2 0 0,33-1 0,-21 0 0,43-8 0,19-2 0,-76 11 0,-1 1 0,1-1 0,-1 1 0,1-1 0,-1 1 0,1-1 0,-1 1 0,1-1 0,-1 1 0,0 0 0,1-1 0,-1 1 0,0 0 0,1-1 0,-1 1 0,0 0 0,0-1 0,0 1 0,1 0 0,-1-1 0,0 1 0,0 0 0,0 0 0,0-1 0,0 1 0,-1 0 0,1 0 0,0-1 0,0 1 0,0 0 0,-1-1 0,1 1 0,0 0 0,0-1 0,-1 1 0,1-1 0,-1 2 0,-11 29 0,-9 9 0,12-25 0,0 0 0,1 1 0,1 0 0,0 0 0,2 1 0,0-1 0,0 1 0,-2 28 0,7-44 0,0-1 0,0 1 0,0 0 0,0 0 0,1 0 0,-1-1 0,0 1 0,1 0 0,-1 0 0,0-1 0,1 1 0,-1 0 0,1-1 0,-1 1 0,1 0 0,-1-1 0,1 1 0,0-1 0,-1 1 0,1-1 0,0 1 0,-1-1 0,1 0 0,0 1 0,0-1 0,-1 0 0,1 1 0,0-1 0,0 0 0,0 0 0,-1 0 0,1 0 0,0 0 0,0 0 0,0 0 0,-1 0 0,1 0 0,0 0 0,0 0 0,0 0 0,-1-1 0,1 1 0,0 0 0,1-1 0,39-15 0,-4-7-39,-20 12-326,0 0 0,1 1 0,1 0 0,0 2 0,0 0 0,20-5 0,-67 13-24427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353"/>
    </inkml:context>
    <inkml:brush xml:id="br0">
      <inkml:brushProperty name="width" value="0.025" units="cm"/>
      <inkml:brushProperty name="height" value="0.025" units="cm"/>
    </inkml:brush>
  </inkml:definitions>
  <inkml:trace contextRef="#ctx0" brushRef="#br0">1 22 17457,'0'0'2717,"12"-3"117,-7 2-2584,16-4 1168,1 0-1,29-1 1,-47 5-1300,0 1-1,0-1 1,0 1-1,0 0 1,0 0-1,0 0 1,0 1 0,0 0-1,0-1 1,0 1-1,0 1 1,0-1 0,0 0-1,-1 1 1,1 0-1,-1 0 1,1 0-1,-1 0 1,0 1 0,0-1-1,0 1 1,5 5-1,-7-6-115,0 0 0,0 0 0,0 0 1,-1 0-1,1 0 0,-1 0 0,1 0 0,-1 0 0,0 0 0,0 0 0,0 0 0,0 0 0,0 0 0,0 1 0,0-1 0,-1 0 0,1 0 0,-1 0 1,0 0-1,-1 2 0,0 1 8,-1-1-1,1 0 1,-1 0 0,-1 0 0,1 0 0,0 0 0,-1-1 0,-5 5 0,-3 1 58,1-2 1,-1 1 0,-1-1-1,0-1 1,-15 6 0,36-14-147,0 1-1,0 0 1,0 0 0,0 1-1,0 0 1,1 0 0,12 3 0,-18-3 53,0 0 0,0 1 0,0-1 0,0 1 0,0 0 0,0 0 0,0 0 0,0 0 0,0 1 0,0-1 1,-1 1-1,1 0 0,0-1 0,-1 1 0,0 0 0,1 1 0,-1-1 0,0 0 0,0 1 0,0-1 0,0 1 0,-1 0 0,1-1 1,-1 1-1,1 0 0,-1 0 0,1 3 0,-1 2 66,-1-1 1,1 0-1,-2 1 0,1-1 1,-1 0-1,0 1 1,0-1-1,-1 0 0,0 0 1,0 0-1,-1 0 1,0 0-1,0-1 0,0 1 1,-5 6-1,1-3 252,-1-1 0,1 0 0,-2 0 0,1 0 0,-1-1 0,0 0 0,-1-1 0,-16 10 0,4-10-972,22-7 494,-1 0 0,1 0 0,0 0 0,-1 0 0,1 0-1,-1 0 1,1-1 0,0 1 0,-1 0 0,1 0 0,-1-1 0,1 1 0,0 0 0,-1 0 0,1-1 0,0 1 0,0 0-1,-1-1 1,1 1 0,0 0 0,0-1 0,-1 1 0,1-1 0,0 1 0,0 0 0,0-1 0,0 1 0,0-1 0,-1 1 0,1-1-1,0 1 1,0-1 0,0 1 0,0 0 0,0-1 0,0 1 0,1-1 0,-1 1 0,0-1 0,0 1 0,0 0 0,0-1-1,0 1 1,1-1 0,-1 1 0,6-17-8623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507"/>
    </inkml:context>
    <inkml:brush xml:id="br0">
      <inkml:brushProperty name="width" value="0.025" units="cm"/>
      <inkml:brushProperty name="height" value="0.025" units="cm"/>
    </inkml:brush>
  </inkml:definitions>
  <inkml:trace contextRef="#ctx0" brushRef="#br0">1 198 20275,'0'0'10218,"39"-49"-9578,1 32-159,9-1-321,-1 0-128,-2 2-1121,-2-5-2338,-9-4-3011,-5-8-3556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930"/>
    </inkml:context>
    <inkml:brush xml:id="br0">
      <inkml:brushProperty name="width" value="0.025" units="cm"/>
      <inkml:brushProperty name="height" value="0.025" units="cm"/>
    </inkml:brush>
  </inkml:definitions>
  <inkml:trace contextRef="#ctx0" brushRef="#br0">50 60 10282,'0'-8'5375,"0"-27"-1307,0 34-3913,0 1 0,1-1 0,-1 1 0,0-1 0,0 0 0,0 1 0,0-1 0,0 1 0,0-1 0,0 1 0,0-1 0,0 1 0,-1-1 0,1 0 0,0 1 0,0-1 0,0 1 0,-1-1 0,1 1 0,0-1 0,0 1 0,-1-1 0,1 1-1,0 0 1,-1-1 0,1 1 0,-1-1 0,1 1 0,-1 0 0,1-1 0,-1 1 0,-11 10 1816,8-1-1633,1 0 0,-1 0 0,1 1-1,1-1 1,0 1 0,0 0 0,0 12 0,0 77 472,3-65-619,-10 596 2217,12-597-2408,-3-33 0,0 0 0,0 0 0,0 0 0,0 0 0,0 0 0,0-1 0,0 1 0,0 0 0,0 0 0,0 0 0,0 0 0,0 0 0,0 0 0,1 0 0,-1-1 0,0 1 0,0 0 0,0 0 0,0 0 0,0 0 0,0 0 0,1 0 0,-1 0 0,0 0 0,0 0 0,0 0 0,0 0 0,0 0 0,1 0 0,-1 0 0,0 0 0,0 0 0,0 0 0,0 0 0,0 0 0,1 0 0,-1 0 0,0 0 0,0 0 0,0 0 0,0 0 0,0 0 0,0 0 0,1 0 0,-1 0 0,0 0 0,0 0 0,0 0 0,0 0 0,0 1 0,0-1 0,1 0 0,-1 0 0,0 0 0,0 0 0,0 0 0,0 0 0,0 0 0,0 1 0,0-1 0,0 0 0,0 0 0,0 0 0,0 0 0,0 0 0,0 1 0,0-1 0,18-56 0,0-53 0,-4 0 0,-1-118 0,-10 204 0,2 20 0,-3 5 0,-1 0 0,0 1 0,0-1 0,0 1 0,0-1 0,-1 0 0,1 1 0,-1-1 0,1 1 0,-1 0 0,0 3 0,0 0 0,1 0 0,-1 0 0,1 0 0,0 0 0,1 0 0,3 9 0,-5-14 0,1 0 0,-1 0 0,0-1 0,1 1 0,-1 0 0,1-1 0,-1 1 0,1 0 0,-1-1 0,1 1 0,0-1 0,-1 1 0,1-1 0,-1 1 0,1-1 0,0 0 0,0 1 0,-1-1 0,1 0 0,0 1 0,0-1 0,1 0 0,0 0 0,-1 0 0,1-1 0,-1 1 0,1-1 0,-1 1 0,1-1 0,-1 1 0,1-1 0,-1 0 0,0 0 0,1 0 0,-1 0 0,0 0 0,0 0 0,0 0 0,2-2 0,11-13 0,0-1 0,-2 0 0,0-1 0,-1 0 0,11-24 0,14-24 0,-40 77 0,0 0 0,1 0 0,0 0 0,1 0 0,0 15 0,-1-5 0,1-10 0,0 1 0,0 0 0,1 0 0,0 0 0,2 20 0,-1-30 0,0-1 0,0 1 0,0 0 0,1-1 0,-1 1 0,0-1 0,1 1 0,-1 0 0,1-1 0,0 1 0,0-1 0,-1 1 0,1-1 0,0 0 0,0 1 0,0-1 0,0 0 0,1 1 0,-1-1 0,0 0 0,1 0 0,-1 0 0,0 0 0,1 0 0,-1-1 0,1 1 0,-1 0 0,1-1 0,0 1 0,-1-1 0,1 1 0,-1-1 0,1 0 0,0 0 0,-1 0 0,1 0 0,0 0 0,0 0 0,-1 0 0,1 0 0,2-1 0,1-1 0,0 0 0,0 0 0,0-1 0,0 1 0,0-1 0,-1 0 0,1-1 0,-1 1 0,0-1 0,0 1 0,0-1 0,0-1 0,-1 1 0,4-6 0,42-71 0,-46 76 0,-3 4 0,8-13 0,-1 1 0,-1-1 0,8-25 0,-22 44 39,-5 8-233,-1 10-764,0 0-2000,4-9-2505,3-7-3356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261"/>
    </inkml:context>
    <inkml:brush xml:id="br0">
      <inkml:brushProperty name="width" value="0.025" units="cm"/>
      <inkml:brushProperty name="height" value="0.025" units="cm"/>
    </inkml:brush>
  </inkml:definitions>
  <inkml:trace contextRef="#ctx0" brushRef="#br0">0 0 4644,'0'0'25497,"49"50"-33057,-26-39 546,2 0-5702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637"/>
    </inkml:context>
    <inkml:brush xml:id="br0">
      <inkml:brushProperty name="width" value="0.025" units="cm"/>
      <inkml:brushProperty name="height" value="0.025" units="cm"/>
    </inkml:brush>
  </inkml:definitions>
  <inkml:trace contextRef="#ctx0" brushRef="#br0">97 115 20595,'0'0'6487,"-8"5"-5073,-1 0-1194,0 1 0,0 0-1,1 0 1,-12 13 0,16-16-181,1 1 0,0-1 0,0 1 0,1 0 0,-1-1 0,1 1 0,0 1 1,0-1-1,0 0 0,0 0 0,1 1 0,0-1 0,-1 1 0,2-1 0,-2 8 1,3-11-111,0 0 0,0 0 1,-1 0-1,1 0 0,0 0 1,0 0-1,0 0 1,0-1-1,0 1 0,0 0 1,0-1-1,1 1 0,-1-1 1,0 1-1,0-1 1,0 1-1,1-1 0,-1 0 1,0 0-1,0 1 0,1-1 1,-1 0-1,0 0 0,0 0 1,1 0-1,-1-1 1,2 1-1,42-3-2660,-13-1 848,-12 1 1609,-1 1-1,1 0 0,0 2 0,28 2 1,-47-2 325,0 0 1,1 0 0,-1 1 0,0-1 0,0 0-1,0 0 1,0 1 0,0-1 0,1 1-1,-1-1 1,0 1 0,0-1 0,0 1 0,0 0-1,0-1 1,-1 1 0,1 0 0,0 0-1,0 0 1,0 0 0,-1-1 0,1 1-1,0 0 1,-1 0 0,1 0 0,-1 1 0,1-1-1,-1 0 1,1 0 0,-1 0 0,0 0-1,0 0 1,0 0 0,1 1 0,-1-1-1,0 0 1,-1 0 0,1 0 0,0 1 0,0 1-1,-1 0 248,0 0-1,-1 1 0,1-1 0,-1 0 1,1 1-1,-1-1 0,0 0 1,0 0-1,0 0 0,-1-1 1,1 1-1,-4 2 0,-13 11 591,-2-1 1,-22 13-1,36-24-735,1 0-1,-1-1 1,0 1-1,0-2 1,0 1-1,0-1 1,0 0 0,0-1-1,-1 1 1,1-1-1,-12-1 1,18 0-164,0 0 0,1-1 1,-1 1-1,0-1 0,1 1 0,-1-1 1,0 1-1,1-1 0,-1 1 0,1-1 1,-1 0-1,1 1 0,-1-1 0,1 0 1,0 1-1,-1-1 0,1 0 0,0 1 1,0-1-1,-1 0 0,1 0 0,0 0 1,0 1-1,0-1 0,0 0 0,0 0 0,0 1 1,0-1-1,0 0 0,0 0 0,1-1 1,4-27-1184,4 3-795,2 1 1,2 1 0,17-29 0,13-22-2887,-10 5-1495,3-5-4067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984"/>
    </inkml:context>
    <inkml:brush xml:id="br0">
      <inkml:brushProperty name="width" value="0.025" units="cm"/>
      <inkml:brushProperty name="height" value="0.025" units="cm"/>
    </inkml:brush>
  </inkml:definitions>
  <inkml:trace contextRef="#ctx0" brushRef="#br0">36 0 4837,'0'0'20285,"-3"14"-18475,-24 147 1147,24-132-2589,1 1 1,1-1-1,2 1 1,4 33-1,-3-55-350,0 1-1,1-1 0,0 0 0,0 0 0,1 0 0,0-1 1,0 1-1,1-1 0,6 9 0,-10-15-5,1 0-1,-1 1 1,0-1 0,0 0-1,1 0 1,-1 0 0,1 0 0,-1 0-1,1 0 1,-1 0 0,1 0-1,0-1 1,-1 1 0,1 0-1,0-1 1,-1 0 0,1 1-1,0-1 1,3 0 0,-3-1 15,0 1 1,0-1-1,0 0 1,0 0-1,0 0 1,0 0-1,-1-1 1,1 1-1,0 0 0,-1-1 1,1 1-1,0-1 1,-1 0-1,0 1 1,1-1-1,-1 0 1,0 0-1,0 0 1,0 0-1,1-3 1,4-13-22,0 0-1,-1-1 1,0 1 0,-2-1 0,0 0 0,-1 0 0,-1 0 0,-3-35 0,2 53-6,0-1 0,0 1 0,1-1 0,-1 1 0,0-1 0,-1 1 0,1 0 0,0-1 0,0 1 0,0 0 0,-1-1 0,1 1 0,-1-1 0,1 1 0,-1 0 0,0 0 0,1-1 0,-1 1 0,0 0 0,0 0 0,0 0 0,0 0 0,0 0 0,0 0 0,0 0 0,0 0 0,0 0 0,0 1 0,-1-1 0,1 0 0,-2 0 0,1 1 0,1 0 0,-1 1 0,1-1 0,-1 1 0,1 0 0,-1-1 0,1 1 0,0 0 0,-1 0 0,1-1 0,0 1 0,0 0 0,-1 0 0,1 1 0,0-1 0,0 0 0,0 0 0,0 0 0,1 1 0,-1-1 0,0 1 0,0-1 0,1 0 0,-1 1 0,1-1 0,-1 1 0,1-1 0,0 3 0,-3 5 0,0 0 0,1 0 0,1 0 0,0 1 0,0-1 0,1 1 0,0-1 0,0 0 0,1 1 0,0-1 0,4 12 0,-4-18 0,0 0 0,1 0 0,-1 1 0,1-1 0,-1 0 0,1 0 0,0 0 0,1-1 0,-1 1 0,0 0 0,1-1 0,-1 1 0,1-1 0,0 0 0,0 0 0,0 0 0,0 0 0,0-1 0,0 1 0,0-1 0,1 0 0,-1 0 0,0 0 0,1 0 0,-1 0 0,1-1 0,-1 0 0,1 0 0,-1 0 0,1 0 0,-1 0 0,6-2 0,-4 1 0,0 0 0,0 0 0,-1-1 0,1 0 0,0 0 0,-1-1 0,1 1 0,-1-1 0,0 0 0,0 0 0,0 0 0,0-1 0,0 1 0,-1-1 0,0 0 0,0 0 0,5-8 0,-2 3 0,-1 0 0,0-1 0,0 1 0,-1-1 0,-1 0 0,0 0 0,4-18 0,-8 29 0,1-1 0,0 0 0,0 0 0,0 0 0,-1 0 0,1 0 0,0 0 0,0 1 0,0-1 0,-1 0 0,1 0 0,0 0 0,0 0 0,-1 0 0,1 0 0,0 0 0,0 0 0,0 0 0,-1 0 0,1 0 0,0 0 0,0 0 0,-1 0 0,1 0 0,0 0 0,0 0 0,-1-1 0,1 1 0,0 0 0,0 0 0,0 0 0,-1 0 0,1 0 0,0 0 0,0-1 0,0 1 0,0 0 0,-1 0 0,1 0 0,0-1 0,0 1 0,0 0 0,0 0 0,0 0 0,0-1 0,0 1 0,-1 0 0,1 0 0,0 0 0,0-1 0,0 1 0,0 0 0,0 0 0,0-1 0,0 1 0,-7 10 0,1 2 0,-1-1 0,2 1 0,-1 0 0,2 0 0,0 0 0,0 0 0,1 1 0,1 0 0,0 0 0,0-1 0,2 1 0,-1 0 0,3 14 0,-2-26-116,0 0 0,0 0-1,0 0 1,1 0 0,-1 0 0,0-1 0,1 1-1,-1 0 1,1 0 0,-1 0 0,1 0 0,-1-1-1,1 1 1,0 0 0,-1-1 0,1 1 0,0 0-1,1 0 1,-1 0-137,0-1 0,-1 1 0,1-1 0,0 0 0,0 1 0,0-1-1,0 0 1,0 0 0,0 1 0,0-1 0,0 0 0,0 0 0,0 0 0,0 0-1,0 0 1,-1-1 0,1 1 0,0 0 0,0 0 0,0-1 0,0 1 0,0 0 0,0-1-1,0 1 1,-1-1 0,1 1 0,0-1 0,0 1 0,1-2 0,9-16-7114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0.327"/>
    </inkml:context>
    <inkml:brush xml:id="br0">
      <inkml:brushProperty name="width" value="0.025" units="cm"/>
      <inkml:brushProperty name="height" value="0.025" units="cm"/>
    </inkml:brush>
  </inkml:definitions>
  <inkml:trace contextRef="#ctx0" brushRef="#br0">0 1 21941,'0'0'10826,"32"58"-13901,-12-40-2626,-3-4-2659</inkml:trace>
  <inkml:trace contextRef="#ctx0" brushRef="#br0" timeOffset="1">124 144 19186,'0'0'3187,"-2"9"-720,0 6-1958,0 0 1,1 0 0,1 0 0,0 0 0,1 0-1,1 0 1,0 0 0,1 0 0,0-1 0,2 1-1,6 17 1,55 120-618,-58-131 81,-2 1-1,-1 0 1,0 1 0,-2-1-1,1 30 1,-3-40 45,-1 2 132,1 0 0,-2 0 0,0 0 0,0 0-1,-5 17 1,5-28-124,0-1-1,1 0 1,-1 0 0,0 1-1,0-1 1,0 0 0,-1 0-1,1 0 1,0 0-1,-1 0 1,1 0 0,-1-1-1,0 1 1,1-1 0,-1 1-1,0-1 1,0 1-1,0-1 1,0 0 0,0 0-1,0 0 1,-1 0 0,1 0-1,0 0 1,-1-1-1,1 1 1,0-1 0,-1 0-1,1 0 1,0 1 0,-1-1-1,1-1 1,0 1-1,-1 0 1,1-1 0,0 1-1,-1-1 1,-3-1 0,0-1-14,0 0 0,0 0 0,0 0 0,1-1 0,-1 0 1,1 0-1,0-1 0,0 1 0,0-1 0,0 0 0,1 0 1,0-1-1,0 1 0,1-1 0,-1 0 0,-2-7 0,-4-7-22,2-1 0,0 1-1,-8-37 1,12 43 10,2 0 0,-1 0 0,2-1 0,0 1 0,1 0 0,0 0 0,1-1 0,4-17 0,-4 25 0,2 0 0,-1-1 0,1 1 0,0 0 0,0 0 0,1 1 0,0-1 0,0 1 0,1 0 0,0 0 0,0 0 0,0 1 0,1-1 0,0 1 0,0 1 0,0-1 0,7-3 0,66-36-4490,-37 19-3608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0.862"/>
    </inkml:context>
    <inkml:brush xml:id="br0">
      <inkml:brushProperty name="width" value="0.025" units="cm"/>
      <inkml:brushProperty name="height" value="0.025" units="cm"/>
    </inkml:brush>
  </inkml:definitions>
  <inkml:trace contextRef="#ctx0" brushRef="#br0">3 61 18385,'0'-10'3102,"-1"2"-3120,1-21 4969,-1 27-2502,1 22-1845,0 58 97,5 240-201,-4-312-485,-1 6-32,1 1-1,1 0 0,6 22 0,-8-33 22,0-1 1,0 0-1,0 1 0,1-1 1,-1 0-1,1 1 0,-1-1 1,1 0-1,-1 0 1,1 1-1,0-1 0,0 0 1,0 0-1,-1 0 1,1 0-1,0 0 0,0 0 1,0 0-1,1 0 0,-1 0 1,0-1-1,0 1 1,0 0-1,1-1 0,-1 1 1,0-1-1,0 1 1,1-1-1,-1 0 0,1 1 1,-1-1-1,0 0 0,1 0 1,-1 0-1,0 0 1,1 0-1,-1 0 0,1-1 1,-1 1-1,0 0 1,1-1-1,-1 1 0,0-1 1,0 1-1,1-1 0,0 0 1,9-8 180,0 0-1,-1-1 1,-1 0-1,1-1 1,-2 1 0,1-2-1,-2 1 1,0-1 0,7-14-1,0 2-87,35-63-97,-3-2 0,39-108 0,-78 183-1445,-4 14-2224,-5 23-6346,-8 5-1793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1.570"/>
    </inkml:context>
    <inkml:brush xml:id="br0">
      <inkml:brushProperty name="width" value="0.025" units="cm"/>
      <inkml:brushProperty name="height" value="0.025" units="cm"/>
    </inkml:brush>
  </inkml:definitions>
  <inkml:trace contextRef="#ctx0" brushRef="#br0">0 389 17008,'0'0'3214,"12"3"197,7 3-2736,1 0-1,-1-2 1,36 3 0,-45-6-1344,-1-1 0,1-1-1,0 1 1,16-5 0,-20 4-312,0-1-1,0 0 1,0 0-1,-1-1 0,1 0 1,-1 0-1,1 0 1,7-6-1,23-28-7371,-7-7 4256,-10-4 6132,-12-3 8006,-6 51-9824,-1-1-1,0 1 1,0-1-1,0 1 0,0-1 1,0 1-1,0 0 1,0-1-1,0 1 1,0-1-1,0 1 0,0-1 1,0 1-1,0 0 1,0-1-1,-1 1 0,1-1 1,0 1-1,0-1 1,0 1-1,-1 0 1,1-1-1,0 1 0,0 0 1,-1-1-1,1 1 1,0 0-1,-1-1 0,1 1 1,0 0-1,-1 0 1,1-1-1,-1 1 1,1 0-1,0 0 0,-1 0 1,0-1-1,-15 11 2655,-13 25-1063,25-26-1628,0 0 0,1 1-1,0-1 1,0 1 0,1-1 0,1 1-1,-1 0 1,1 18 0,1-28-161,0 1 0,0 0-1,1-1 1,-1 1 0,0 0 0,0-1 0,1 1 0,-1 0 0,0-1 0,1 1-1,-1 0 1,1-1 0,-1 1 0,1-1 0,-1 1 0,1-1 0,-1 1 0,1-1-1,-1 0 1,1 1 0,0-1 0,-1 0 0,1 1 0,0-1 0,-1 0 0,1 0-1,0 1 1,-1-1 0,1 0 0,0 0 0,0 0 0,-1 0 0,1 0 0,0 0-1,-1 0 1,1 0 0,0 0 0,0-1 0,-1 1 0,1 0 0,0 0 0,-1-1-1,1 1 1,1-1 0,34-15 765,10-29-130,-39 36-669,0 0 0,1 1 1,0 1-1,1-1 0,0 1 1,0 1-1,0-1 1,1 2-1,18-10 0,-27 15-12,0 0 0,0 0 0,0-1 0,0 1 0,0 0-1,0 0 1,1 0 0,-1 0 0,0 0 0,0 0 0,0 0-1,0 1 1,0-1 0,0 0 0,0 0 0,0 1-1,-1-1 1,1 1 0,0-1 0,0 1 0,0-1 0,0 1-1,0-1 1,-1 1 0,1 0 0,1 1 0,11 25-988,-13-24 792,1 1 0,1-1 0,-1 0 0,0 0 1,1 0-1,0 0 0,-1 0 0,5 4 0,-5-6 96,0 0 1,0-1-1,1 1 0,-1 0 1,0-1-1,1 1 0,-1-1 1,0 1-1,1-1 0,-1 0 1,1 0-1,-1 1 0,1-1 1,-1 0-1,0 0 0,1 0 0,-1-1 1,1 1-1,-1 0 0,1 0 1,-1-1-1,0 1 0,1-1 1,-1 1-1,0-1 0,2-1 1,9-5-372,-1-1 0,0-1 1,0 0-1,-1 0 0,0-1 0,-1 0 1,0-1-1,11-16 0,14-15-932,4 1 1175,42-50 2138,-117 128 2294,30-31-3797,0 0 1,1 0 0,0 1 0,0 0 0,0 0-1,1 0 1,-9 15 0,14-21-380,0-1 0,0 1-1,1-1 1,-1 0 0,0 1-1,0-1 1,0 1 0,0-1-1,1 0 1,-1 1 0,0-1-1,0 0 1,1 1 0,-1-1 0,0 0-1,1 1 1,-1-1 0,0 0-1,1 0 1,-1 0 0,0 1-1,1-1 1,-1 0 0,1 0-1,-1 0 1,0 0 0,1 1 0,-1-1-1,1 0 1,-1 0 0,1 0-1,-1 0 1,0 0 0,1 0-1,-1 0 1,1 0 0,0-1-1,24 2 76,-19-1-66,28 1-447,-10-1-92,0 0 1,0 2-1,0 1 1,0 1-1,0 1 1,32 11-1,-54-16 561,0 0 0,-1 1 0,1 0 0,-1-1 0,1 1 0,-1 0 0,0 0 0,1 0 0,-1 0 0,0 0 1,1 0-1,-1 0 0,0 0 0,0 1 0,0-1 0,0 0 0,0 1 0,0-1 0,-1 0 0,1 1 0,0-1 0,-1 1 0,1 0 0,-1-1 0,1 1 0,-1-1 0,0 1 0,0 0 0,0-1 0,0 1 0,0 0 1,0-1-1,0 1 0,0 0 0,-1-1 0,1 1 0,0-1 0,-1 1 0,0-1 0,1 1 0,-1-1 0,0 1 0,0-1 0,0 1 0,0-1 0,0 0 0,0 0 0,-2 2 0,-5 6 398,0 0 0,0 0-1,-1-1 1,-1-1-1,-12 9 1,13-9-244,-1 0 1,1-1-1,-2 0 0,1 0 1,-1-1-1,1-1 0,-1 0 1,-1 0-1,1-1 0,-21 3 1,31-6-275,0-1 0,0 1 0,0 0 0,1-1 0,-1 1 0,0 0 0,0-1 0,1 1 0,-1-1 0,0 1 0,0-1 0,1 0 0,-1 1 0,1-1 0,-1 1 0,0-1 0,1 0 0,-1 0-1,1 1 1,0-1 0,-1 0 0,1 0 0,0 0 0,-1 0 0,1 1 0,0-1 0,0 0 0,0 0 0,0 0 0,0 0 0,0 0 0,0 0 0,0 0 0,0 1 0,0-3 0,6-37-3763,15-8-2005,7-9-4010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1.934"/>
    </inkml:context>
    <inkml:brush xml:id="br0">
      <inkml:brushProperty name="width" value="0.025" units="cm"/>
      <inkml:brushProperty name="height" value="0.025" units="cm"/>
    </inkml:brush>
  </inkml:definitions>
  <inkml:trace contextRef="#ctx0" brushRef="#br0">36 1 15919,'0'0'2632,"-5"14"-534,-3 15-1275,1 1 1,1 1-1,-3 56 1,8-24 68,4 1 0,2-1 1,3 0-1,3 0 1,28 95-1,-33-149-999,-1-13-102,-1-18 119,-1-8 282,-2 0 0,-1 0-1,-2 0 1,0 0-1,-3 0 1,0 0-1,-2 1 1,-20-57 0,30 92-442,1-1 0,0 1 0,0-1 1,1 1-1,0-1 0,-1-1 0,2 1 1,6 4-1,-5-3-1097,1-1-1,0 0 1,0-1 0,0 0 0,0 0-1,1 0 1,16 3 0,17-2-8267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2.642"/>
    </inkml:context>
    <inkml:brush xml:id="br0">
      <inkml:brushProperty name="width" value="0.025" units="cm"/>
      <inkml:brushProperty name="height" value="0.025" units="cm"/>
    </inkml:brush>
  </inkml:definitions>
  <inkml:trace contextRef="#ctx0" brushRef="#br0">87 563 14125,'0'0'11280,"-10"-5"-9102,9 5-2154,-2-2 87,0 1 0,0-1 0,0 1 0,0 0 0,-1 0 0,1 0 0,0 1 0,-1-1 0,1 1 0,-7 0 0,8 1-81,1-1-1,-1 1 0,0 0 0,0 0 0,1 0 0,-1 1 0,1-1 0,-1 0 1,1 1-1,-1-1 0,1 1 0,0-1 0,0 1 0,0-1 0,0 1 0,0 0 1,0 0-1,0-1 0,1 1 0,-1 0 0,0 0 0,1 0 0,0 0 1,-1 0-1,1 0 0,0 0 0,0 2 0,-1 3 22,-1 0 1,2 0-1,-1 0 0,1 0 1,0 1-1,0-1 0,1 0 1,0 0-1,0 0 0,3 7 1,-3-11-40,0-1 0,0 0 0,1 0 1,0 0-1,-1 0 0,1 0 0,0 0 1,0 0-1,0-1 0,0 1 1,0-1-1,0 1 0,0-1 0,1 0 1,-1 0-1,1 0 0,-1 0 0,0 0 1,1 0-1,-1-1 0,1 0 1,0 1-1,-1-1 0,1 0 0,-1 0 1,1 0-1,0 0 0,-1-1 0,1 1 1,4-2-1,2 0 11,0 0-1,0-1 1,0 0 0,0 0 0,-1-1-1,1 0 1,-1 0 0,0-1 0,0 0-1,10-10 1,9-9-1,34-39 0,-6 6 36,-53 59-32,-5 12 65,-6 13 118,4-15-62,0 0 0,1 1 0,0-1 1,1 1-1,1 0 0,-2 24 0,4-37-141,0 1 1,0 0-1,0 0 0,0-1 0,0 1 0,1 0 1,-1 0-1,0-1 0,1 1 0,-1 0 0,0-1 1,1 1-1,-1-1 0,1 1 0,-1 0 0,1-1 1,-1 1-1,1-1 0,-1 1 0,1-1 0,0 1 1,-1-1-1,1 0 0,0 1 0,-1-1 0,1 0 0,0 0 1,0 1-1,-1-1 0,1 0 0,0 0 0,0 0 1,-1 0-1,1 0 0,0 0 0,0 0 0,-1 0 1,1 0-1,0 0 0,0 0 0,-1-1 0,1 1 1,0 0-1,-1 0 0,1-1 0,0 1 0,0-1 1,38-18 144,-21 4-543,0 0 0,-1-2 0,-1 0 0,-1 0 0,21-32 1,-4-2-3661,-4 0-3527,-29 54 7948,0 0-1,1 0 1,0-1-1,-1 1 0,1 0 1,0 0-1,0 0 1,0 0-1,1-1 1,-1 1-1,2 4 0,-2-6-348,0 0-1,1 0 1,-1 0-1,1 0 1,-1-1-1,0 1 1,1 0-1,0 0 1,-1 0-1,1 0 1,-1-1-1,1 1 1,0 0-1,0-1 1,-1 1-1,1 0 1,0-1-1,0 1 1,0-1-1,0 1 0,0-1 1,0 0-1,0 1 1,0-1-1,0 0 1,0 0-1,0 1 1,0-1-1,0 0 1,0 0-1,0 0 1,0 0-1,0 0 1,0-1-1,0 1 1,0 0-1,-1 0 1,1-1-1,0 1 1,0 0-1,0-1 1,0 1-1,0-1 0,0 0 1,1 0-1,8-5 38,-1-1-1,0 0 0,0 0 1,-1-1-1,0 0 1,-1 0-1,1-1 0,8-14 1,2-5 637,24-50 0,-28 49-399,-2-1-1,-1 0 1,-2-1 0,-1 0 0,-1-1 0,-1 1 0,1-47 0,-15 89-55,-2 14 43,2 1-1,1-1 1,0 1-1,3 1 1,0-1-1,1 1 1,1 0-1,3 28 1,0-36-230,1 0 0,0-1 0,2 1-1,0 0 1,1-1 0,1 0 0,0 0 0,2 0 0,0-1 0,1 0-1,0-1 1,15 18 0,-17-24-28,36 39-485,-41-46 326,1 0-1,0-1 1,-1 0 0,1 1-1,0-1 1,0 0 0,0-1-1,0 1 1,0 0-1,1-1 1,-1 0 0,0 1-1,1-2 1,4 2 0,-14-17-64,-7 3 171,0 0 0,-1 1 0,0 0-1,0 2 1,-1-1 0,-1 2 0,-28-12 0,19 8 52,-77-33 177,63 29 324,0-1 0,1-2 0,-37-25 0,73 43-506,1 1 0,0-1 0,0 0 0,0 0 0,0 1 0,0-1 0,0 0 0,0 0 0,1 0 0,-1 0 0,0 0 0,0 0 0,1 0 0,-1 0 0,0 0 0,1-1 0,-1 1 0,1 0 0,0 0 0,-1-3 0,1 3 0,1 0 0,-1 0-1,0 1 1,1-1 0,-1 0-1,1 0 1,-1 0-1,1 1 1,0-1 0,-1 0-1,1 0 1,0 1-1,-1-1 1,1 1 0,0-1-1,0 0 1,-1 1-1,1 0 1,0-1 0,0 1-1,1-1 1,9-3 130,0 1 0,1 0 0,18-2 0,-16 3-107,111-21-1,369-87-2321,-335 56-4036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693"/>
    </inkml:context>
    <inkml:brush xml:id="br0">
      <inkml:brushProperty name="width" value="0.025" units="cm"/>
      <inkml:brushProperty name="height" value="0.025" units="cm"/>
    </inkml:brush>
  </inkml:definitions>
  <inkml:trace contextRef="#ctx0" brushRef="#br0">57 347 22293,'0'0'3555,"-47"65"-1601,38-43-1217,8-3-577,1-1-224,5-7-1698,12-9-1793,2-2-1410,2-5-5765</inkml:trace>
  <inkml:trace contextRef="#ctx0" brushRef="#br0" timeOffset="1">502 1 12940,'0'0'13368,"-11"5"-11922,-6 3-1062,1 1 1,0 0-1,1 1 0,-1 1 0,2 1 1,-16 16-1,23-22-282,0 1 0,1 0 0,0 0 0,1 1 1,0-1-1,0 1 0,0 0 0,1 1 0,0-1 0,1 1 1,0 0-1,0 0 0,1 0 0,0 0 0,-1 16 0,3-23-83,1 1 0,-1-1-1,0 1 1,1-1 0,0 1 0,-1-1-1,1 0 1,0 1 0,0-1-1,1 0 1,-1 0 0,0 0 0,1 1-1,-1-2 1,1 1 0,0 0-1,-1 0 1,1 0 0,0-1 0,0 1-1,0-1 1,0 0 0,1 1-1,-1-1 1,0 0 0,0 0 0,1 0-1,-1-1 1,1 1 0,-1 0-1,4-1 1,11 3-55,-1-1-1,1-1 1,28-1-1,-24 0-357,18-5-3116,-13-6-1863,8-10-6126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6.010"/>
    </inkml:context>
    <inkml:brush xml:id="br0">
      <inkml:brushProperty name="width" value="0.025" units="cm"/>
      <inkml:brushProperty name="height" value="0.025" units="cm"/>
    </inkml:brush>
  </inkml:definitions>
  <inkml:trace contextRef="#ctx0" brushRef="#br0">882 355 11339,'8'-14'432,"1"0"-420,-1 1 84,-1 0-1,0-1 1,0 0-1,4-15 1,-9 25 83,-1 0 1,0 1 0,0-1 0,-1 0 0,1 0-1,-1 0 1,0 1 0,0-1 0,0 0 0,0 0-1,-1 0 1,1 0 0,-1 0 0,0 1 0,0-1-1,-1 0 1,1 1 0,-1-1 0,0 1-1,0 0 1,0-1 0,0 1 0,-4-4 0,-4-4 98,-1 1 0,-1 1 0,0 0 0,0 0 0,0 1 0,-1 1 0,0 0 0,-19-6 0,20 9-318,0 0 0,0 2 0,0-1 1,0 1-1,-1 1 0,1 0 0,0 1 0,-1 1 1,1-1-1,0 2 0,0 0 0,0 0 1,0 1-1,0 1 0,0 0 0,-17 9 0,-1 3-138,2 2 1,0 1-1,1 1 0,1 1 0,0 2 0,2 0 0,1 2 0,1 0 0,-31 48 0,17-17 329,2 3 0,2 1 1,-43 117-1,50-101 380,2 0 0,4 2 0,-16 148 0,31-182-472,2-1 0,2 0 0,2 1-1,2-1 1,2 0 0,1 0 0,2-1-1,26 70 1,-28-94-64,2 0-1,0 0 1,1-1-1,1 0 0,0-1 1,1 0-1,1-1 1,0 0-1,2-1 1,-1 0-1,2-1 1,22 14-1,-25-19 71,0-1 0,1 0 0,0-1-1,0-1 1,1 0 0,0-1 0,0-1 0,0 0 0,0-1 0,0 0-1,0-1 1,0-1 0,1-1 0,-1 0 0,0-1 0,25-6-1,-17 1 118,-1-1-1,0-1 0,0-1 1,-1-1-1,0-1 0,-1-1 1,-1-1-1,0 0 0,21-22 1,-6 3-89,-1-3 1,-1 0 0,42-66 0,-43 51 11,-2-2 0,-3-1-1,-2 0 1,-2-2 0,26-107 0,-28 68 216,-5-2-1,7-175 1,-21 200-89,-13-127-1,7 167-220,-1 1 0,-1 0 0,-1 0 0,-2 1 0,-2 0-1,-19-38 1,27 60-20,-1 0 0,1 0 0,-2 1 0,1 0 0,-1 0 0,0 0-1,0 1 1,-1 0 0,0 0 0,0 0 0,-1 1 0,1 0 0,-1 1 0,0 0-1,-9-4 1,9 6-39,1 0-1,-1 1 1,0-1-1,0 2 0,0-1 1,0 1-1,0 0 1,0 1-1,0 0 1,0 0-1,0 1 0,0-1 1,0 2-1,1-1 1,-1 1-1,-13 8 1,0 2-245,0 0 0,2 2 0,-1 0 0,2 1 1,0 1-1,-25 31 0,-83 125-3668,50-55-1218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1.633"/>
    </inkml:context>
    <inkml:brush xml:id="br0">
      <inkml:brushProperty name="width" value="0.025" units="cm"/>
      <inkml:brushProperty name="height" value="0.025" units="cm"/>
    </inkml:brush>
  </inkml:definitions>
  <inkml:trace contextRef="#ctx0" brushRef="#br0">60 0 14414,'0'0'8199,"0"14"-6763,0 11-1136,-1 0 0,-2 0 0,0-1 0,-12 42 1,5-35-257,1-1 0,-9 64 1,18-94-45,0 0 1,0 1-1,0-1 0,0 0 1,0 1-1,-1-1 0,1 1 1,1-1-1,-1 0 0,0 1 1,0-1-1,0 0 0,0 1 1,0-1-1,0 0 0,0 1 1,0-1-1,1 0 0,-1 1 1,0-1-1,0 0 0,0 1 1,1-1-1,-1 0 0,0 0 1,0 1-1,1-1 0,-1 0 1,0 0-1,1 1 0,-1-1 1,0 0-1,1 0 0,-1 0 1,0 0-1,1 1 0,16-5 60,16-16 167,87-82 399,-90 73-596,2 1 1,1 2 0,1 1 0,38-20-1,-72 44-24,1 1 0,-1-1-1,1 1 1,-1 0-1,0-1 1,1 1 0,-1 0-1,1 0 1,-1-1 0,1 1-1,-1 0 1,1 0-1,-1 0 1,1-1 0,-1 1-1,1 0 1,-1 0 0,1 0-1,-1 0 1,1 0 0,-1 0-1,1 0 1,-1 0-1,1 0 1,-1 0 0,1 0-1,-1 0 1,1 1 0,-1-1-1,1 0 1,-1 0-1,1 1 1,-1-1 0,1 0-1,-1 0 1,0 1 0,1-1-1,-1 0 1,1 1 0,-1-1-1,1 1 1,-6 26 214,-27 40 35,29-62-251,-8 15-3,5-12-39,1 1 1,1-1-1,-1 1 1,2 0-1,-1 1 1,-3 17-1,19-32-4067,5-19-641,3-8-4329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1.980"/>
    </inkml:context>
    <inkml:brush xml:id="br0">
      <inkml:brushProperty name="width" value="0.025" units="cm"/>
      <inkml:brushProperty name="height" value="0.025" units="cm"/>
    </inkml:brush>
  </inkml:definitions>
  <inkml:trace contextRef="#ctx0" brushRef="#br0">12 188 17200,'0'0'6839,"16"-5"-6364,9-3-437,-1-1 0,0-1 0,0-2-1,-1 0 1,0-2 0,-2 0 0,1-1 0,-2-1 0,29-29 0,-38 25-135,-11 20 99,0 0 0,0-1 1,0 1-1,0 0 0,0-1 1,0 1-1,0 0 0,0-1 0,0 1 1,-1 0-1,1 0 0,0-1 1,0 1-1,0 0 0,0-1 0,-1 1 1,1 0-1,0 0 0,0 0 1,-1-1-1,1 1 0,0 0 0,0 0 1,-1 0-1,1 0 0,0-1 0,-1 1 1,1 0-1,0 0 0,0 0 1,-1 0-1,1 0 0,0 0 0,-1 0 1,-3 0 22,1 0 0,-1 0 0,0 1 1,1-1-1,-1 1 0,1 0 0,-1 0 0,1 0 1,-4 2-1,-14 7 105,0 2 0,1 0 1,1 1-1,0 1 1,1 0-1,1 2 0,0 0 1,1 1-1,0 0 0,2 2 1,-23 36-1,35-52-81,0 1 0,1-1 1,-1 1-1,1-1 0,0 1 0,0 0 1,0-1-1,0 1 0,1 0 0,0 0 0,0 6 1,0-8-44,1-1 0,-1 1 0,1-1 0,-1 0 0,1 0 0,-1 1 0,1-1 0,0 0 0,0 0 0,0 0 0,0 0 0,0 0 0,0 0 0,0 0 0,0 0 0,0 0 0,0 0 0,0 0 0,1-1 0,-1 1 1,0-1-1,1 1 0,-1-1 0,0 1 0,1-1 0,-1 0 0,0 1 0,1-1 0,-1 0 0,1 0 0,-1 0 0,2 0 0,11 0-202,0-1-1,0 0 1,0-1-1,0-1 1,0 0-1,0 0 1,23-11-1,27-16-3838,-4-4-4238,-12 3-5329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2.338"/>
    </inkml:context>
    <inkml:brush xml:id="br0">
      <inkml:brushProperty name="width" value="0.025" units="cm"/>
      <inkml:brushProperty name="height" value="0.025" units="cm"/>
    </inkml:brush>
  </inkml:definitions>
  <inkml:trace contextRef="#ctx0" brushRef="#br0">213 35 17200,'-12'6'2563,"-10"4"-1402,1 1 0,1 1 0,-36 28 1,49-35-977,0 0 0,0 1 0,1 0 0,0 1 0,1 0 1,-1-1-1,1 2 0,0-1 0,1 0 0,0 1 0,0 0 0,1 0 0,0 0 1,0 1-1,-3 15 0,6-22-183,0 0 0,0-1 0,0 1 0,0 0 0,0-1-1,0 1 1,0-1 0,1 1 0,-1 0 0,1-1 0,-1 1 0,1-1 0,-1 1 0,1-1 0,0 1 0,0-1 0,0 0 0,0 1-1,0-1 1,0 0 0,0 0 0,0 1 0,0-1 0,1 0 0,2 1 0,0 0 4,0 0 1,0-1-1,0 1 1,0-1-1,0 0 1,1-1-1,-1 1 1,0-1-1,9 1 1,2-2 42,0-1-1,0 0 1,0 0-1,29-10 1,-26 5-10,-1-1 1,0 0-1,0-2 1,-1 1 0,21-18-1,-32 24 11,-1 0-1,0 0 1,0-1-1,0 1 1,-1-1-1,1 0 0,-1 0 1,0-1-1,0 1 1,0 0-1,0-1 0,-1 0 1,0 0-1,0 0 1,0 0-1,-1 0 1,0 0-1,0 0 0,0 0 1,0 0-1,-1-1 1,0 1-1,0 0 1,-1-6-1,0 9-19,1 1 1,-1-1-1,0 0 0,0 1 1,-1-1-1,1 1 0,0-1 1,-1 1-1,1-1 0,0 1 1,-1 0-1,0 0 0,1 0 1,-1 0-1,0 0 0,1 0 1,-1 0-1,0 0 0,0 1 1,0-1-1,0 1 0,0-1 1,1 1-1,-1 0 0,-3 0 1,-20-1-1367,14 2-5084,17-3 5491,0 0-1,-1 0 1,1-1-1,0 1 1,-1-1 0,0 0-1,1-1 1,6-5-1,25-20-4547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2.697"/>
    </inkml:context>
    <inkml:brush xml:id="br0">
      <inkml:brushProperty name="width" value="0.025" units="cm"/>
      <inkml:brushProperty name="height" value="0.025" units="cm"/>
    </inkml:brush>
  </inkml:definitions>
  <inkml:trace contextRef="#ctx0" brushRef="#br0">101 0 10314,'0'0'12145,"0"9"-11104,-3 32-192,-2 0 0,-1 0 1,-3-1-1,-23 69 1,-12 55 695,44-163-1540,0-1 1,-1 1 0,1 0-1,0 0 1,0-1 0,0 1 0,-1 0-1,1 0 1,0-1 0,0 1-1,0 0 1,0 0 0,0-1-1,1 1 1,-1 0 0,0 0-1,0 0 1,0-1 0,1 1 0,-1 0-1,0-1 1,1 1 0,-1 0-1,1-1 1,-1 1 0,1 0-1,-1-1 1,1 1 0,0-1 1,0 1 1,1-1-1,-1 0 1,0 0-1,0 0 1,0-1-1,0 1 1,0 0 0,0 0-1,0-1 1,1 1-1,-1 0 1,0-1-1,0 1 1,0-1-1,1-1 1,46-34 214,-45 33-193,43-37-168,-2-2 1,-2-2-1,-1-2 0,65-98 0,-90 109-1078,-33 35-3571,-8 10-2387,-4 5-4687</inkml:trace>
  <inkml:trace contextRef="#ctx0" brushRef="#br0" timeOffset="1">159 351 16976,'0'0'4773,"-7"61"-2371,10-46-320,15-6-769,4-3-704,7-2-449,4-4-769,0-1-2498,0-17-1761,-1-9-3236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040"/>
    </inkml:context>
    <inkml:brush xml:id="br0">
      <inkml:brushProperty name="width" value="0.025" units="cm"/>
      <inkml:brushProperty name="height" value="0.025" units="cm"/>
    </inkml:brush>
  </inkml:definitions>
  <inkml:trace contextRef="#ctx0" brushRef="#br0">81 0 19987,'0'0'3395,"-27"63"-2210,12-17 673,2 7-737,-1 5-288,5-2-545,7-6-224,2-7 32,2-8-128,11-13-608,3-10-1090,0-8-352,-2-4-1826,-5-11-3779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639"/>
    </inkml:context>
    <inkml:brush xml:id="br0">
      <inkml:brushProperty name="width" value="0.025" units="cm"/>
      <inkml:brushProperty name="height" value="0.025" units="cm"/>
    </inkml:brush>
  </inkml:definitions>
  <inkml:trace contextRef="#ctx0" brushRef="#br0">144 96 14414,'0'0'-582,"0"-9"245,0-36 1231,0 5 4517,-4 39-1334,-11 8-2655,3 4-1260,0 0 1,2 1-1,-1 0 1,2 1-1,-1 0 1,2 0-1,0 1 0,0 0 1,1 1-1,1 0 1,1 0-1,0 0 1,1 0-1,0 1 1,-1 22-1,4-36-158,1-1-1,0 1 0,0 0 0,1 0 0,-1-1 0,0 1 1,1 0-1,-1-1 0,0 1 0,1-1 0,0 1 0,-1 0 1,1-1-1,0 1 0,0-1 0,0 0 0,0 1 1,0-1-1,0 0 0,1 1 0,-1-1 0,0 0 0,1 0 1,-1 0-1,0 0 0,1 0 0,-1-1 0,1 1 0,0 0 1,-1-1-1,1 1 0,0-1 0,-1 1 0,1-1 0,0 0 1,-1 0-1,1 0 0,0 0 0,-1 0 0,1 0 1,0 0-1,0 0 0,1-1 0,6-1 41,0 1 0,0-2 0,0 1 0,-1-1 0,1 0 0,-1-1 0,9-4 0,5-6 26,0-1 0,-1-1 0,0 0 0,-2-2 0,0 0 0,-1-1 0,16-21 0,-45 57-109,1 1 1,0 0-1,1 1 0,1 1 1,1-1-1,1 1 0,-6 32 0,12-51-37,0 1-1,-1 0 0,1-1 0,0 1 0,0 0 0,0-1 0,1 1 0,-1 0 0,0-1 0,1 1 0,-1 0 0,1-1 0,-1 1 1,1-1-1,0 1 0,-1-1 0,1 1 0,0-1 0,1 2 0,-1-2-7,0-1 0,1 1-1,-1 0 1,0-1 0,0 1 0,0-1 0,1 1 0,-1-1-1,0 0 1,0 1 0,1-1 0,-1 0 0,0 0 0,0 0-1,1 0 1,-1 0 0,0 0 0,1 0 0,0-1 0,4-1-301,0 0 1,-1 0 0,1 0 0,-1 0 0,1-1 0,-1 0 0,0 0 0,0-1 0,5-4 0,4-6-1549,-1 0 1,-1-1-1,-1 0 1,0-1-1,13-22 1,-3-5-3567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981"/>
    </inkml:context>
    <inkml:brush xml:id="br0">
      <inkml:brushProperty name="width" value="0.025" units="cm"/>
      <inkml:brushProperty name="height" value="0.025" units="cm"/>
    </inkml:brush>
  </inkml:definitions>
  <inkml:trace contextRef="#ctx0" brushRef="#br0">165 1 3075,'0'0'15022,"-11"5"-13415,-7 5-990,1 1-1,0 1 1,1 1-1,0 0 1,1 1-1,1 0 1,-22 29 0,32-33 573,11-8-664,17-9-354,-20 5-107,11-3 158,110-35-1856,-110 37 1105,0 0-1,0 0 1,1 2 0,-1 0-1,1 0 1,21 4 0,-36-3 529,-1 0 0,1 0 0,0 0 0,-1 1 0,1-1 0,-1 0 0,1 1 0,0-1 0,-1 0 0,1 1 0,-1-1 0,1 1 0,-1-1 0,1 1 1,-1-1-1,0 1 0,1 0 0,-1-1 0,1 1 0,-1-1 0,0 1 0,0 0 0,1-1 0,-1 1 0,0 0 0,0-1 0,0 1 0,0 0 0,0-1 0,0 1 1,0 0-1,0 0 0,0-1 0,0 1 0,0 0 0,0-1 0,-1 1 0,1 0 0,0-1 0,0 1 0,-1-1 0,1 1 0,0 0 0,-1-1 0,1 1 0,-1 0 0,-20 30 1108,4-14-188,-1-2-1,-1 0 1,0-1 0,-1 0-1,0-2 1,-1-1-1,0 0 1,-1-2 0,0 0-1,-42 10 1,63-19-943,0 1 1,0-1-1,0 0 1,0 0-1,0 0 0,0 0 1,0 0-1,1 0 1,-1 0-1,0 0 0,0 0 1,0 0-1,0 0 1,0 0-1,0-1 0,0 1 1,1 0-1,-1-1 1,0 1-1,0 0 0,0-2 1,6-11-1187,27-13-2100,86-31-8159,-71 35 5504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4.311"/>
    </inkml:context>
    <inkml:brush xml:id="br0">
      <inkml:brushProperty name="width" value="0.025" units="cm"/>
      <inkml:brushProperty name="height" value="0.025" units="cm"/>
    </inkml:brush>
  </inkml:definitions>
  <inkml:trace contextRef="#ctx0" brushRef="#br0">224 0 13613,'0'0'4810,"-9"0"-1709,-6 3-2677,1 0 0,0 1 1,0 1-1,0 0 0,1 1 0,-1 0 0,2 1 0,-1 1 0,1 0 0,0 0 0,0 1 0,1 1 0,0 0 0,1 0 0,-11 14 0,21-23-429,0-1-1,0 0 0,-1 0 1,1 1-1,0-1 0,0 0 0,0 0 1,-1 1-1,1-1 0,0 0 1,0 1-1,0-1 0,0 0 1,0 1-1,-1-1 0,1 0 0,0 1 1,0-1-1,0 0 0,0 1 1,0-1-1,0 0 0,0 1 0,0-1 1,0 0-1,1 1 0,-1-1 1,0 0-1,0 1 0,0-1 0,0 0 1,0 1-1,1-1 0,-1 0 1,0 1-1,0-1 0,0 0 1,1 0-1,-1 1 0,0-1 0,19 3-272,22-8-614,12-9-1309,-35 8 1617,0 2-1,0 0 0,0 0 0,24 0 1,-41 4 593,-1 1 0,1-1 0,-1 0 0,1 1 0,-1-1 0,1 0 0,-1 1 0,1-1 0,-1 1 0,1-1 0,-1 1 0,0-1 0,1 1 0,-1-1 0,0 1 0,0-1 0,1 1 0,-1-1 0,0 1 0,0-1 0,0 1 0,0-1 0,0 1 0,1 0 0,-1-1 0,0 1 0,0-1 0,-1 1 0,1 0 0,0-1 0,0 1 0,0-1 0,0 1 0,0 0 0,-1 0 0,-6 25 633,0-13-143,0-1 1,-2 1-1,1-1 1,-2-1-1,0 1 0,-20 17 1,9-11 997,-1 0-1,-41 23 1,37-29-789,38-27-2248,37-27-3756,-10 13-48,6-3-2226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4.670"/>
    </inkml:context>
    <inkml:brush xml:id="br0">
      <inkml:brushProperty name="width" value="0.025" units="cm"/>
      <inkml:brushProperty name="height" value="0.025" units="cm"/>
    </inkml:brush>
  </inkml:definitions>
  <inkml:trace contextRef="#ctx0" brushRef="#br0">121 202 14542,'0'0'5349,"-34"64"-3203,11-30-256,1 3-1,2 0-479,6-1-930,6-6-384,8-7-128,3-10-416,18-13-897,4-2-321,8-24-2242,1-12-3779</inkml:trace>
  <inkml:trace contextRef="#ctx0" brushRef="#br0" timeOffset="1">200 0 21236,'0'0'1730,"-66"32"-129,40-11-864,11 2-193,12-3-319,3-4-353,23-7-1698,11-8-2050,7-1-1761,-3 0-7432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040"/>
    </inkml:context>
    <inkml:brush xml:id="br0">
      <inkml:brushProperty name="width" value="0.025" units="cm"/>
      <inkml:brushProperty name="height" value="0.025" units="cm"/>
    </inkml:brush>
  </inkml:definitions>
  <inkml:trace contextRef="#ctx0" brushRef="#br0">1 154 16335,'9'-8'855,"17"-14"245,1 0 0,35-20 0,-48 33-905,1 1 0,1 0-1,-1 1 1,2 0 0,-1 2-1,0 0 1,19-3 0,-33 7-187,-1 1 0,0 0 1,1-1-1,-1 1 1,1 0-1,-1 0 1,1 0-1,-1 0 1,1 0-1,-1 0 1,1 0-1,-1 1 1,0-1-1,1 1 0,-1-1 1,1 1-1,-1-1 1,0 1-1,0 0 1,1-1-1,-1 1 1,0 0-1,0 0 1,0 0-1,0 0 1,0 0-1,0 0 1,0 1-1,0-1 0,0 0 1,0 0-1,-1 1 1,1-1-1,-1 0 1,1 1-1,-1-1 1,1 0-1,-1 1 1,0-1-1,0 1 1,1-1-1,-1 1 1,0-1-1,0 1 0,0-1 1,-1 1-1,1-1 1,0 0-1,-1 3 1,-3 12 240,1-1 0,-2 0 0,-11 27 0,8-22-83,2-6-54,1 0 0,1 0 0,0 0 0,1 1 1,0 0-1,1-1 0,1 1 0,1 29 0,1-43-88,-1 0 1,1 1-1,-1-1 0,1 0 1,0 0-1,-1 1 0,1-1 1,0 0-1,0 0 1,0 0-1,0 0 0,0 0 1,0 0-1,0 0 0,0 0 1,1-1-1,-1 1 0,0 0 1,0-1-1,1 1 0,-1-1 1,0 1-1,1-1 1,-1 0-1,0 1 0,1-1 1,-1 0-1,1 0 0,-1 0 1,1 0-1,-1 0 0,0 0 1,1-1-1,-1 1 0,1 0 1,-1-1-1,0 1 1,2-2-1,5 0 109,0 0 1,0-1-1,0 0 1,0 0-1,8-6 1,7-6-22,-1-1 1,-1-1-1,20-20 0,-34 31-102,0-1 0,0-1-1,-1 1 1,0-1 0,-1 0-1,0 0 1,0-1 0,-1 1 0,0-1-1,0 0 1,4-19 0,-8 28-15,0 0 0,1 0 0,-1 0 0,0 0 0,0 0 0,0-1 0,0 1 0,0 0 0,0 0 0,0 0 0,0 0 0,0 0 0,0 0 0,0-1 0,0 1 0,0 0 0,0 0 0,0 0 0,0 0 0,0 0 0,0 0 0,0 0 0,0-1 0,0 1 0,0 0 0,0 0 0,0 0 1,0 0-1,-1 0 0,1 0 0,0 0 0,0-1 0,0 1 0,0 0 0,0 0 0,0 0 0,0 0 0,0 0 0,0 0 0,-1 0 0,1 0 0,0 0 0,0 0 0,0 0 0,0 0 0,0 0 0,0 0 0,0 0 0,-1 0 0,1 0 0,0 0 0,0 0 0,0 0 0,0 0 0,0 0 0,0 0 0,-1 0 0,1 0 0,-10 7-140,-7 12 61,12-10 83,1 0 0,0 0-1,1 1 1,0-1 0,1 1 0,0 0 0,0-1 0,1 1 0,-1 10 0,2-19 15,0 0 0,1 0 0,-1 0 1,0-1-1,0 1 0,0 0 0,1 0 0,-1-1 0,0 1 0,1 0 1,-1-1-1,0 1 0,1 0 0,-1-1 0,1 1 0,-1 0 0,1-1 1,-1 1-1,1-1 0,0 1 0,-1-1 0,1 1 0,0-1 0,-1 0 1,1 1-1,0-1 0,0 0 0,-1 1 0,1-1 0,0 0 0,0 0 1,0 0-1,-1 0 0,1 0 0,0 0 0,0 0 0,-1 0 0,1 0 1,0 0-1,0 0 0,0 0 0,-1-1 0,1 1 0,0 0 0,0-1 1,0 1-1,39-18 923,-20 3-745,0 0 0,30-31 0,-42 38-168,-1-1 0,0 1 1,0-1-1,0-1 1,-1 1-1,-1-1 0,1 0 1,4-15-1,-39 63-264,24-28 240,0-2 6,0 1 0,0 0 0,1 0-1,0 0 1,0 1 0,1-1-1,1 1 1,0 0 0,0 0 0,0 0-1,1 11 1,2-20 15,0 0 0,-1 0 0,1 0 0,0 0 0,0 0 1,0-1-1,0 1 0,0 0 0,0 0 0,0-1 0,1 1 0,-1 0 0,0-1 0,0 0 0,0 1 0,1-1 0,-1 1 0,0-1 1,0 0-1,1 0 0,-1 0 0,0 0 0,1 0 0,-1 0 0,0 0 0,1 0 0,-1-1 0,0 1 0,0 0 0,1-1 1,1 0-1,44-12 479,-15 0-344,52-17-26,-76 28-140,-1 0 0,1 0 0,-1 1 0,1 1 0,0-1 0,0 1 0,-1 0 0,1 1 0,8 1 0,-14 0 15,0-1 0,0 1-1,0 0 1,0 0-1,0 0 1,-1-1 0,1 1-1,-1 1 1,1-1-1,-1 0 1,0 0 0,0 1-1,0-1 1,0 0-1,0 1 1,0-1 0,-1 1-1,1-1 1,-1 1-1,0 3 1,0-6 493,0-17 584,-6-173-47,44 209-9630,-9-8 1826,5-2-4537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009"/>
    </inkml:context>
    <inkml:brush xml:id="br0">
      <inkml:brushProperty name="width" value="0.025" units="cm"/>
      <inkml:brushProperty name="height" value="0.025" units="cm"/>
    </inkml:brush>
  </inkml:definitions>
  <inkml:trace contextRef="#ctx0" brushRef="#br0">146 0 9513,'0'0'6742,"-5"10"-4265,-8 9-1205,-1 0 0,0-1 0,-25 22 0,24-20-1301,15-20 16,0 0-1,0 1 1,0-1-1,0 0 1,0 1 0,0-1-1,0 0 1,0 1-1,0-1 1,0 0-1,0 1 1,0-1 0,0 0-1,0 0 1,0 1-1,0-1 1,0 0-1,0 1 1,0-1 0,1 0-1,-1 0 1,0 1-1,0-1 1,0 0-1,0 1 1,1-1 0,-1 0-1,0 0 1,0 0-1,0 1 1,1-1-1,-1 0 1,0 0-1,1 1 1,38 1-1199,-22-2 1001,9-2-501,30 2-64,-53 0 773,0 0 0,0 0 1,0 1-1,0-1 0,0 1 0,0 0 1,0 0-1,0 0 0,0 0 0,-1 0 1,1 1-1,0-1 0,3 4 0,-5-4 87,0 0 0,0 0 0,-1 0 0,1 0 0,0 0 0,-1 1 0,1-1 0,-1 0 0,1 0 0,-1 1 0,1-1 0,-1 0 0,0 1 0,0-1 0,0 0 0,0 0 0,0 1 0,0-1 0,0 0 0,0 1 0,0-1 0,-1 0 0,1 1 0,0-1 0,-1 0 0,1 0 0,-1 1 0,0-1 0,1 0 0,-1 0 0,0 0 0,0 0 0,1 0 0,-1 0 0,0 0 0,0 0 0,0 0 0,0 0 0,0-1 0,-1 1 0,1 0 0,-2 0 0,-8 7 815,0-1 0,0-1 0,-16 7 0,21-10-500,-9 4 130,0 0-1,-1-1 1,0 0-1,0-2 1,0 1-1,0-2 1,-23 2-1,39-5-558,0 0 0,-1 0 0,1 0-1,0-1 1,0 1 0,-1 0 0,1 0-1,0 0 1,0-1 0,-1 1-1,1 0 1,0 0 0,0 0 0,-1-1-1,1 1 1,0 0 0,0-1-1,0 1 1,0 0 0,-1 0 0,1-1-1,0 1 1,0 0 0,0-1 0,0 1-1,0 0 1,0-1 0,0 1-1,0 0 1,0-1 0,0 1 0,0 0-1,0-1 1,0 1 0,0 0-1,0-1 1,0 1 0,1 0 0,-1 0-1,0-1 1,0 1 0,0 0 0,0-1-1,0 1 1,1 0 0,-1 0-1,0-1 1,0 1 0,1 0 0,-1 0-1,0 0 1,0-1 0,1 1-1,-1 0 1,0 0 0,1 0 0,-1 0-1,16-18-2718,50-29-9946,-25 23 860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381"/>
    </inkml:context>
    <inkml:brush xml:id="br0">
      <inkml:brushProperty name="width" value="0.025" units="cm"/>
      <inkml:brushProperty name="height" value="0.025" units="cm"/>
    </inkml:brush>
  </inkml:definitions>
  <inkml:trace contextRef="#ctx0" brushRef="#br0">61 236 15727,'0'0'3924,"-6"11"-2633,-1 0-1031,0-2 285,1 0 1,1 1-1,0 0 0,0 0 0,1 0 1,0 1-1,1 0 0,0-1 0,-2 18 1,5-27-523,0 1 1,0-1 0,0 0 0,0 0-1,0 0 1,0 0 0,1 0 0,-1 0 0,0 1-1,1-1 1,-1 0 0,1 0 0,0 0-1,-1 0 1,1 0 0,0-1 0,-1 1 0,1 0-1,0 0 1,0 0 0,0-1 0,-1 1-1,1 0 1,0-1 0,0 1 0,0-1 0,0 1-1,2 0 1,0 0 11,1 0-1,0 0 0,0-1 1,0 1-1,0-1 1,0 0-1,0 0 1,6-1-1,3-1 33,-1-1 0,0 0 0,0 0 0,20-10 0,-14 4-168,0-1 1,-1 0-1,-1-2 0,1 0 0,-2 0 1,0-2-1,-1 0 0,22-27 0,-27 30 46,-2-1 0,0 0-1,0-1 1,-1 1 0,0-1-1,-1-1 1,-1 1 0,0-1-1,-1 1 1,0-1 0,-1 0-1,-1 0 1,0-16 0,-1 27 64,0 1 0,0 0 0,0 0 0,0 0 0,-1-1 1,1 1-1,0 0 0,-1 0 0,0 0 0,1 0 0,-1 0 1,0 0-1,0 0 0,0 0 0,-1 0 0,1 0 0,0 1 1,-3-4-1,2 4 5,1 0 1,-1 0 0,0 1-1,1-1 1,-1 0 0,0 1-1,1-1 1,-1 1 0,0 0-1,0-1 1,0 1 0,1 0-1,-1 0 1,0 0 0,0 0-1,0 1 1,-3 0 0,-2 1 33,-1 1 0,1 0 0,0 0 0,0 1 0,0-1 0,0 2 0,0-1 0,1 1 0,-6 5 0,-5 6 241,2 0 1,-25 33-1,37-45-194,-1 1 0,1-1 0,0 1 0,0 0 0,1 0 0,0 0 0,0 1 0,0-1-1,0 1 1,1-1 0,0 1 0,0-1 0,0 1 0,1 0 0,0-1 0,1 11 0,0-14-86,0 0 0,0 0 0,1-1 0,-1 1 1,1 0-1,0-1 0,-1 1 0,1-1 0,0 0 0,0 0 0,0 1 0,0-1 0,0 0 0,0-1 0,0 1 0,0 0 1,0-1-1,1 1 0,-1-1 0,0 1 0,0-1 0,0 0 0,1 0 0,-1 0 0,3-1 0,62-3 155,-48 0-522,-1-1 0,1-1 0,20-9 0,-26 9 76,1 1 0,0 0 0,0 1 0,0 0 0,1 1 1,19-1-1,-33 4 307,-1 0 1,1 0-1,-1 1 1,1-1 0,-1 0-1,1 1 1,-1-1-1,1 1 1,-1-1-1,0 1 1,1-1 0,-1 0-1,0 1 1,1 0-1,-1-1 1,0 1-1,0-1 1,0 1 0,1-1-1,-1 1 1,0-1-1,0 1 1,0 0 0,0-1-1,0 1 1,0-1-1,0 1 1,0 0-1,0-1 1,0 1 0,0-1-1,0 1 1,-1-1-1,1 1 1,0-1 0,0 1-1,-1 0 1,0 0-1,-8 26 1177,-21 28-64,-10 21-326,37-70-932,1 0 1,0 0-1,0 0 1,0 0-1,1 1 1,0-1-1,0 1 1,1-1-1,0 1 1,0 7-1,3-12-3563,5-2-4042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916"/>
    </inkml:context>
    <inkml:brush xml:id="br0">
      <inkml:brushProperty name="width" value="0.025" units="cm"/>
      <inkml:brushProperty name="height" value="0.025" units="cm"/>
    </inkml:brush>
  </inkml:definitions>
  <inkml:trace contextRef="#ctx0" brushRef="#br0">24 96 3619,'0'0'20446,"13"6"-18572,-4-2-1626,1 1 1,0-2-1,0 0 0,1 0 0,-1 0 1,1-2-1,-1 1 0,1-1 0,0-1 1,-1 0-1,1 0 0,-1-1 0,16-3 0,-12 0-196,1 0 0,-1 0 0,-1-2 0,1 0 0,-1 0 0,0-1 0,0-1 0,-1 0 0,0 0 0,14-14 0,-25 21-44,0 0 0,0 0 0,0 1 0,0-1 1,0 0-1,0 0 0,-1 0 0,1 0 0,0 0 1,0 0-1,-1 0 0,1 0 0,-1 0 0,1-1 1,-1 1-1,0 0 0,1 0 0,-1 0 0,0-1 0,0 1 1,0 0-1,1 0 0,-1 0 0,-1-1 0,1 1 1,0-2-1,-1 2-5,0 1 0,0-1 0,-1 0 0,1 0 0,0 1 0,0-1 0,-1 0 1,1 1-1,0-1 0,-1 1 0,1 0 0,0-1 0,-1 1 0,1 0 0,0 0 0,-1 0 0,1 0 1,-3 0-1,-7 1-31,0 0 1,0 1 0,-1 0 0,-16 6 0,6 2 39,0 0 0,1 2 0,1 0 0,0 1 0,1 1 0,-21 20 0,30-25 20,0 0 0,0 1 0,1 0 0,1 1 0,0 0 1,0 1-1,1-1 0,1 1 0,0 0 0,0 1 0,1 0 0,-3 16 1,7-25-30,0-1 0,0 1 0,1 0 0,0-1 0,0 1 0,0 0 0,0-1 0,0 1-1,1 0 1,0-1 0,0 1 0,0-1 0,0 1 0,0-1 0,1 1 0,-1-1 0,1 0 0,0 0 0,0 0 0,0 0 0,1 0 0,-1 0 0,1 0 0,-1-1 0,1 1 0,0-1 0,0 0 0,0 0 0,0 0 0,0 0 0,1-1 0,-1 1 0,0-1 0,1 0 0,0 0 0,4 1 0,11 2-183,-1-1-1,1 0 1,0-2 0,0 0-1,32-4 1,-29 2-1130,-1-2 1,25-6-1,46-22-6900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6.641"/>
    </inkml:context>
    <inkml:brush xml:id="br0">
      <inkml:brushProperty name="width" value="0.025" units="cm"/>
      <inkml:brushProperty name="height" value="0.025" units="cm"/>
    </inkml:brush>
  </inkml:definitions>
  <inkml:trace contextRef="#ctx0" brushRef="#br0">400 48 14798,'0'0'3774,"-9"-8"-1073,5 4-2526,0 0-1,0 1 1,-1-1-1,1 1 1,-1 0-1,0 0 1,0 1-1,0-1 1,0 1-1,0 0 0,0 0 1,-1 1-1,1 0 1,0 0-1,-1 0 1,0 1-1,1-1 1,-1 1-1,1 0 1,-1 1-1,1 0 1,-1 0-1,1 0 0,-7 2 1,-2 3-64,1 1 0,0 0 0,0 0 0,1 1 0,0 1 0,0 0 0,1 1 0,0 0 0,1 1 0,0 0 1,-11 16-1,6-6 47,1 1 1,1 0 0,1 1-1,1 0 1,-14 44 0,21-56-73,1 0 1,0 0 0,1 1-1,1 0 1,0-1 0,0 24-1,2-32-75,-1 1 0,1-1 0,-1 0 0,1 0 0,0 1 0,0-1 0,1 0 0,-1 0 0,1 0 0,-1 0 0,1 0-1,0-1 1,0 1 0,0 0 0,0-1 0,1 1 0,-1-1 0,1 0 0,-1 0 0,1 0 0,0 0 0,0 0 0,0-1 0,0 1 0,0-1 0,0 0-1,0 0 1,4 1 0,8 1 34,0-1 0,0-1 0,-1 0 0,1-1 0,0 0 0,0-1 0,0-1 0,-1 0 0,1-2 0,-1 1 0,1-1 0,-1-1 0,0-1 0,-1 0 0,0-1 0,0 0 0,0-1-1,16-13 1,-28 20-33,0 1-1,-1-1 0,1 1 0,-1-1 0,1 1 0,0-1 0,-1 1 0,1-1 1,-1 0-1,0 1 0,1-1 0,-1 0 0,1 0 0,-1 1 0,0-1 1,0 0-1,1 0 0,-1 1 0,0-1 0,0 0 0,0 0 0,0 0 0,0 1 1,0-2-1,-15-6 238,-28 10-141,33 1-108,1 0 0,0 0 0,0 1 1,0 0-1,-9 6 0,14-8 8,0 1-1,-1-1 1,1 1-1,0 0 0,1 1 1,-1-1-1,1 1 1,-1 0-1,1-1 1,0 1-1,-4 7 0,7-10-8,0-1-1,0 0 1,0 0-1,0 0 1,0 1-1,0-1 1,0 0-1,0 0 0,0 0 1,0 1-1,0-1 1,0 0-1,0 0 1,0 0-1,0 1 1,1-1-1,-1 0 0,0 0 1,0 0-1,0 1 1,0-1-1,0 0 1,0 0-1,1 0 1,-1 0-1,0 1 0,0-1 1,0 0-1,0 0 1,1 0-1,-1 0 1,0 0-1,0 0 1,0 0-1,1 0 0,-1 1 1,0-1-1,0 0 1,0 0-1,1 0 1,-1 0-1,0 0 1,0 0-1,0 0 0,1 0 1,-1 0-1,0 0 1,0 0-1,1-1 1,14 0-45,-14 1 41,20-4-51,0-2 0,-1 0 0,0-1 0,0-2 0,0 0 0,27-17-1,-24 13-285,1 1 0,1 0 0,36-10 0,-61 22 340,1-1 0,-1 1 0,0 0 0,1 0 1,-1 0-1,0 0 0,1 0 0,-1 1 0,0-1 1,1 0-1,-1 0 0,1 0 0,-1 0 0,0 0 1,1 0-1,-1 1 0,0-1 0,1 0 0,-1 0 1,0 0-1,0 1 0,1-1 0,-1 0 0,0 1 0,0-1 1,1 0-1,-1 0 0,0 1 0,0-1 0,0 0 1,1 1-1,-1-1 0,0 0 0,0 1 0,0-1 1,0 1-1,0-1 0,0 0 0,0 1 0,0-1 1,0 0-1,0 1 0,0-1 0,0 1 0,0-1 1,0 0-1,0 1 0,0-1 0,-1 0 0,1 1 1,0-1-1,0 0 0,0 1 0,0-1 0,-1 0 0,1 1 1,0-1-1,0 0 0,-1 1 0,-11 24 292,-44 60 728,-9 14-781,64-98-243,0 1-1,0 0 1,0-1 0,1 1 0,-1 0 0,0 0 0,0-1 0,1 1 0,-1 0 0,1 0-1,0 0 1,0 0 0,-1 0 0,1 0 0,1 2 0,-1-4-60,0 1 0,1-1 1,-1 1-1,1-1 0,-1 0 0,1 1 1,-1-1-1,0 0 0,1 0 1,-1 1-1,1-1 0,0 0 0,-1 0 1,1 0-1,-1 0 0,1 0 0,-1 0 1,1 0-1,-1 0 0,1 0 0,-1 0 1,1 0-1,-1 0 0,1 0 0,-1 0 1,1 0-1,-1 0 0,1-1 1,-1 1-1,1 0 0,-1 0 0,1-1 1,5-2-1027,0 1 0,-1-2 1,0 1-1,0 0 1,0-1-1,0 0 0,0 0 1,4-5-1,18-26-10668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7.109"/>
    </inkml:context>
    <inkml:brush xml:id="br0">
      <inkml:brushProperty name="width" value="0.025" units="cm"/>
      <inkml:brushProperty name="height" value="0.025" units="cm"/>
    </inkml:brush>
  </inkml:definitions>
  <inkml:trace contextRef="#ctx0" brushRef="#br0">0 416 16143,'0'0'11206,"12"0"-10059,2-2-1042,1 0 0,-1-1 0,0-1 0,-1 0-1,1-1 1,-1-1 0,0 0 0,0-1 0,-1 0 0,23-17-1,-18 12-84,66-49-189,-77 56 129,-1 0 0,1-1-1,-1 0 1,0 1 0,-1-1-1,1-1 1,-1 1 0,0-1-1,-1 0 1,5-12 0,-7 19 38,-1 0 1,0-1-1,0 1 0,0 0 1,0-1-1,0 1 0,0 0 1,0-1-1,0 1 1,0-1-1,0 1 0,0 0 1,0-1-1,0 1 0,-1 0 1,1-1-1,0 1 0,0 0 1,0-1-1,0 1 1,-1 0-1,1-1 0,0 1 1,0 0-1,-1 0 0,1-1 1,0 1-1,0 0 1,-1 0-1,1 0 0,0-1 1,-1 1-1,1 0 0,0 0 1,-1 0-1,1 0 0,0 0 1,-1-1-1,1 1 1,0 0-1,-1 0 0,1 0 1,0 0-1,-1 0 0,1 0 1,-1 0-1,1 0 1,0 0-1,-1 1 0,1-1 1,0 0-1,-1 0 0,0 0 1,-21 7-66,12 1 79,-1-1 1,2 2-1,-1-1 1,1 2-1,0-1 1,1 1-1,0 0 1,1 1-1,0-1 1,1 2-1,0-1 0,0 1 1,1-1-1,1 2 1,0-1-1,1 0 1,-2 15-1,4-26 1,1 1 1,0 0-1,0 0 0,0 0 0,0 0 1,0 0-1,1 0 0,-1 0 0,1-1 1,-1 1-1,1 0 0,-1 0 0,1-1 1,0 1-1,0 0 0,0-1 0,0 1 1,0 0-1,0-1 0,1 0 1,-1 1-1,0-1 0,1 0 0,-1 0 1,1 1-1,0-1 0,-1 0 0,1-1 1,0 1-1,-1 0 0,1 0 0,0-1 1,0 1-1,0-1 0,-1 1 0,1-1 1,0 0-1,0 0 0,0 0 0,0 0 1,0 0-1,3-1 0,6 0 77,0 0 0,-1-1 1,1 0-1,-1-1 0,1 0 0,13-6 0,4-6-71,-1 0-1,0-2 0,-1-1 1,-1 0-1,-1-2 0,-1-1 0,-1-1 1,0-1-1,-2-1 0,-1-1 1,-1 0-1,-1-2 0,26-53 1,-41 74-47,1 0 0,-1 1 0,-1-1 0,1 0 0,-1 0 1,0-12-1,-1 17 23,0 1 1,0-1-1,0 0 0,0 0 1,0 1-1,0-1 0,0 0 1,0 0-1,-1 1 0,1-1 1,0 0-1,-1 0 0,1 1 1,0-1-1,-1 0 0,1 1 1,-1-1-1,1 1 0,-1-1 1,1 1-1,-1-1 0,0 1 1,0-1-1,0 0-1,-1 1 0,1 0 1,0 0-1,-1 0 0,1 0 0,-1 0 1,1 0-1,0 0 0,-1 0 0,1 0 0,0 1 1,-1-1-1,1 1 0,0-1 0,-1 1 1,1-1-1,0 1 0,-2 1 0,-10 7-25,0 1 0,1 1 0,0 0 0,0 1 0,1 0 1,1 1-1,-16 25 0,12-19 22,-12 17 300,-34 61 0,53-84-169,1 0 1,0 1 0,1-1 0,1 1 0,0 0-1,1 0 1,0 1 0,-1 24 0,4-37-121,0 0-1,0 0 1,0 0-1,1 0 1,-1-1 0,0 1-1,1 0 1,0 0 0,-1 0-1,1-1 1,0 1 0,0 0-1,0-1 1,0 1-1,0-1 1,0 1 0,0-1-1,1 0 1,-1 1 0,0-1-1,1 0 1,2 2 0,0-1-42,0 0 1,1 0-1,-1-1 1,1 1-1,-1-1 1,1 0-1,-1 0 1,1-1 0,4 1-1,7-1-1015,-1 0 0,0-1 0,0-1 0,29-7 0,10-13-5714,-2-6-3363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7.484"/>
    </inkml:context>
    <inkml:brush xml:id="br0">
      <inkml:brushProperty name="width" value="0.025" units="cm"/>
      <inkml:brushProperty name="height" value="0.025" units="cm"/>
    </inkml:brush>
  </inkml:definitions>
  <inkml:trace contextRef="#ctx0" brushRef="#br0">188 286 1345,'-12'4'16031,"-75"37"-9289,78-36-6217,0 0 0,0 1 0,1 0 0,0 0 0,0 1 0,0 0 0,1 0 0,-11 15 0,18-22-498,-1 0 0,1 1 0,-1 0-1,1-1 1,0 1 0,-1-1 0,1 1 0,0-1-1,0 1 1,-1 0 0,1-1 0,0 1-1,0-1 1,0 1 0,0 0 0,0-1-1,-1 1 1,1 0 0,0-1 0,1 1 0,-1 0-1,0-1 1,0 1 0,0 0 0,0-1-1,0 1 1,1 0 0,-1-1 0,0 1 0,1-1-1,-1 1 1,0-1 0,1 1 0,-1-1-1,1 1 1,-1-1 0,1 1 0,0 0 0,2 0-7,0 0 0,-1 0 0,1 0 0,0 0 0,0 0 0,0-1 0,0 1 0,0-1 0,5 0 0,66-8 49,-49 1-160,0-1 0,-1-1 0,-1-1 0,0-1 0,0-1 0,-1-1 1,-1-1-1,0-1 0,26-23 0,-24 17 16,-1-1-1,-1 0 1,-1-1 0,-2-2 0,0 0-1,-1 0 1,19-43 0,-24 29 303,-12 39-217,1-1-1,-1 1 0,0-1 1,0 1-1,0-1 0,0 1 0,1-1 1,-1 1-1,0-1 0,0 1 1,0-1-1,0 1 0,0-1 1,0 1-1,-1-1 0,1 1 0,0-1 1,0 1-1,0 0 0,0-1 1,-1 1-1,1-1 0,0 1 0,0-1 1,-1 1-1,1-1 0,0 1 1,-1 0-1,1-1 0,0 1 1,-1 0-1,1-1 0,0 1 0,-1 0 1,1 0-1,-1-1 0,1 1 1,-1 0-1,1 0 0,-1 0 1,1-1-1,-1 1 0,1 0 0,-1 0 1,1 0-1,-1 0 0,1 0 1,-1 0-1,1 0 0,-1 0 1,1 0-1,-1 0 0,1 0 0,-1 1 1,1-1-1,-1 0 0,1 0 1,0 0-1,-1 1 0,1-1 1,-1 0-1,1 1 0,-1-1 0,1 0 1,0 1-1,-1-1 0,1 1 1,-9 5-7,1 0-1,0 1 1,0 0 0,1 0 0,0 1 0,0 0 0,-11 17 0,-36 66 98,40-64 38,1 0 0,-11 34 0,21-52-134,0-1-1,1 0 1,0 1-1,0-1 1,1 1-1,0 0 1,1 0-1,0-1 0,0 1 1,1 0-1,0-1 1,3 12-1,-3-17-117,0-1-1,0 0 1,0 0-1,1 0 0,-1 0 1,1 0-1,-1 0 1,1 0-1,-1 0 1,1 0-1,0-1 1,0 1-1,0-1 1,0 1-1,0-1 0,0 0 1,0 0-1,1 0 1,3 1-1,30 4-7432,-3-6-5715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8.310"/>
    </inkml:context>
    <inkml:brush xml:id="br0">
      <inkml:brushProperty name="width" value="0.025" units="cm"/>
      <inkml:brushProperty name="height" value="0.025" units="cm"/>
    </inkml:brush>
  </inkml:definitions>
  <inkml:trace contextRef="#ctx0" brushRef="#br0">132 0 16816,'0'0'6251,"-9"8"-4404,-5 4-1571,2 0-1,-1 0 1,2 1-1,0 1 1,0 0-1,1 1 0,1 0 1,0 0-1,-12 31 1,21-45-277,0-1 0,0 1 1,-1 0-1,1-1 0,0 1 0,0 0 0,0-1 1,0 1-1,0 0 0,0-1 0,0 1 1,0 0-1,0-1 0,0 1 0,0 0 0,1-1 1,-1 1-1,0 0 0,0-1 0,1 1 1,-1-1-1,0 1 0,1 0 0,-1-1 0,1 1 1,-1-1-1,0 1 0,1-1 0,0 1 1,21 1 23,25-19 196,-24 4-144,-1-2 0,0 0 0,-2-1 0,21-21 0,18-15 206,-67 93 1038,2-29-1272,2 0 0,0 1 0,0-1 1,1 1-1,-2 20 0,5-33-77,0 1-1,0 0 1,0-1 0,0 1 0,1-1 0,-1 1 0,0-1-1,0 1 1,1-1 0,-1 1 0,0 0 0,1-1-1,-1 0 1,0 1 0,1-1 0,-1 1 0,1-1-1,-1 1 1,1-1 0,-1 0 0,1 1 0,-1-1 0,1 0-1,-1 0 1,1 1 0,-1-1 0,1 0 0,-1 0-1,1 0 1,0 0 0,-1 1 0,1-1 0,-1 0 0,1 0-1,0 0 1,-1 0 0,1-1 0,-1 1 0,1 0-1,0 0 1,-1 0 0,1 0 0,-1-1 0,1 1-1,-1 0 1,1 0 0,-1-1 0,1 1 0,-1 0 0,1-1-1,31-15-1638,72-65-9301,-69 51 4452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8.667"/>
    </inkml:context>
    <inkml:brush xml:id="br0">
      <inkml:brushProperty name="width" value="0.025" units="cm"/>
      <inkml:brushProperty name="height" value="0.025" units="cm"/>
    </inkml:brush>
  </inkml:definitions>
  <inkml:trace contextRef="#ctx0" brushRef="#br0">170 0 7111,'0'0'9395,"-11"13"-5647,-23 24-2340,10-12 199,1 1 0,1 0 0,-30 49 1,51-75-1586,1 0 0,0 1 0,-1-1 1,1 0-1,0 1 0,0-1 0,-1 0 1,1 1-1,0-1 0,0 1 1,0-1-1,0 1 0,-1-1 0,1 0 1,0 1-1,0-1 0,0 1 0,0-1 1,0 1-1,0-1 0,0 0 1,0 1-1,0-1 0,1 1 0,-1-1 1,0 1-1,0-1 0,0 0 0,0 1 1,0-1-1,1 1 0,-1-1 1,0 0-1,0 1 0,1-1 0,16-1 177,20-16-57,-5-1-507,-2-1 1,0-2-1,-2-1 1,0-1-1,-1-1 1,34-40-1,-110 106 1198,39-32-730,1 1 1,0 0-1,0 1 1,1 0-1,1 0 0,0 1 1,1 0-1,0 0 0,1 1 1,-7 25-1,12-38-101,0 0 0,0 0 0,0 0-1,0 0 1,1 0 0,-1 0 0,0 0 0,0 0 0,1 0-1,-1 0 1,1 0 0,-1 0 0,1-1 0,-1 1 0,1 0-1,0 0 1,-1-1 0,1 1 0,0 0 0,-1-1 0,1 1-1,0 0 1,0-1 0,0 1 0,-1-1 0,1 0 0,0 1-1,0-1 1,0 1 0,0-1 0,0 0 0,0 0 0,0 0-1,0 0 1,0 0 0,0 0 0,0 0 0,0 0 0,1 0-1,44-5-891,-37 2-5,0 0 0,-1-1 0,0 0 0,14-9 0,28-25-7308,-22 9-611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9.029"/>
    </inkml:context>
    <inkml:brush xml:id="br0">
      <inkml:brushProperty name="width" value="0.025" units="cm"/>
      <inkml:brushProperty name="height" value="0.025" units="cm"/>
    </inkml:brush>
  </inkml:definitions>
  <inkml:trace contextRef="#ctx0" brushRef="#br0">45 349 14414,'-6'10'1446,"2"-4"-1017,-1 0-6,1-1 0,1 1 0,-1 0 1,1 0-1,0 0 0,1 0 1,-1 1-1,1-1 0,1 1 0,-1-1 1,1 1-1,-1 8 0,3-14-352,-1 0 1,1 0-1,0 0 0,0 0 0,-1 0 0,1-1 1,0 1-1,0 0 0,0 0 0,0-1 0,0 1 1,0-1-1,0 1 0,0-1 0,0 1 0,0-1 1,0 1-1,0-1 0,0 0 0,0 0 0,1 0 0,-1 0 1,0 0-1,0 0 0,0 0 0,0 0 0,0 0 1,2-1-1,37-3 368,-22-2-334,0 0 1,-1 0-1,0-2 0,-1 0 0,0-1 1,26-19-1,-14 7-203,-1-2 0,40-42 0,-52 49 78,-1-1 0,-1 0 0,-1-1 0,11-22-1,-19 32 33,0 0 0,0-1 0,-1 0 0,0 0 0,0 1 0,-1-2-1,-1 1 1,1 0 0,-1 0 0,-1-1 0,0 1 0,-1-10-1,1 17-6,0 0-1,-1 0 0,1 0 1,-1-1-1,1 1 0,-1 0 0,0 0 1,0 0-1,0 0 0,0 0 1,0 0-1,0 1 0,-1-1 0,1 0 1,-1 0-1,1 1 0,-1-1 1,0 1-1,1 0 0,-1-1 0,0 1 1,0 0-1,-2-1 0,0 1 4,0 0 0,0 0 0,0 0 0,0 1 0,-1-1 0,1 1-1,0 0 1,0 0 0,0 1 0,-1-1 0,-5 2 0,-3 2 12,1 0 1,-1 0 0,1 1-1,-1 1 1,1 0-1,-17 13 1,24-15-7,-6 3 242,0 0 0,1 1 0,0 0 0,0 1 0,1 1 0,1-1-1,-1 1 1,2 1 0,-10 14 0,17-25-245,0 1 0,0-1-1,-1 1 1,1-1 0,0 1-1,0-1 1,0 1 0,0-1-1,0 1 1,0-1 0,0 1-1,0-1 1,0 1 0,0-1-1,0 1 1,0-1 0,0 1-1,1-1 1,-1 1 0,0-1-1,0 1 1,0-1 0,1 0-1,-1 1 1,0-1 0,1 1-1,-1-1 1,0 0 0,1 1-1,-1-1 1,0 0 0,1 1-1,-1-1 1,1 0 0,-1 1-1,1-1 1,-1 0 0,1 0-1,0 1 1,31 2 151,36-10-130,-66 6-28,37-6-386,-11 1-194,1 1 0,-1 2 0,1 0 0,0 2 0,38 3 0,-66-2 589,0 0 0,1 1 1,-1-1-1,0 0 0,1 0 1,-1 1-1,0-1 0,0 1 1,1-1-1,-1 1 1,0-1-1,0 1 0,0 0 1,0 0-1,0 0 0,0-1 1,0 1-1,0 0 0,0 0 1,0 0-1,0 0 1,0 1-1,-1-1 0,1 0 1,0 0-1,-1 0 0,1 3 1,0-1 129,-1 0 0,0 0 0,0 0 0,-1 0 0,1 0 1,0 0-1,-1 0 0,0 0 0,0 0 0,0 0 0,-2 5 0,-5 7 478,0-1 1,-1 0-1,-14 17 0,22-30-644,-18 21 399,13-15-291,0-1 0,0 1 1,1 0-1,0 0 0,1 1 0,-1 0 0,-3 8 0,9-16-202,-1 0-1,1 0 1,-1 0 0,1 1-1,0-1 1,-1 0 0,1 0-1,-1 0 1,1 0 0,-1 0-1,1 0 1,-1 0 0,1 0-1,-1 0 1,1 0 0,-1 0-1,1-1 1,0 1 0,-1 0-1,1 0 1,-1 0 0,1-1-1,-1 1 1,0 0 0,1-1-1,-1 1 1,1 0 0,-1-1-1,0 1 1,1 0-1,-1-1 1,1 1 0,-1-1-1,1 0 1,22-16-4104,0-10-3770,2-7-5793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9.571"/>
    </inkml:context>
    <inkml:brush xml:id="br0">
      <inkml:brushProperty name="width" value="0.025" units="cm"/>
      <inkml:brushProperty name="height" value="0.025" units="cm"/>
    </inkml:brush>
  </inkml:definitions>
  <inkml:trace contextRef="#ctx0" brushRef="#br0">212 1 20756,'0'0'1596,"-10"12"-43,-4 6-774,1 0-1,1 1 1,0 1-1,2 0 1,-16 42-1,12-6 209,-12 100 0,22-117-617,-1 1-1,-3-1 1,-1 0-1,-1-1 1,-28 65-1,41-109-371,90-165-394,-78 147 333,1 0-1,1 1 1,1 0-1,1 2 0,36-34 1,-52 53 49,-1 0 1,0 1 0,1-1 0,-1 0 0,1 1 0,0 0 0,0-1 0,-1 1-1,1 0 1,0 1 0,0-1 0,4 0 0,-6 1 5,0 0 0,0 0 0,-1 1 1,1-1-1,0 0 0,0 1 0,0-1 0,0 1 1,0-1-1,-1 1 0,1 0 0,0-1 1,0 1-1,-1 0 0,1-1 0,-1 1 0,1 0 1,0 0-1,-1-1 0,1 1 0,-1 0 0,0 0 1,1 0-1,-1 0 0,0 0 0,0 0 0,1 0 1,-1 0-1,0 0 0,0 0 0,0 0 0,0-1 1,0 1-1,0 0 0,0 0 0,-1 2 0,0 5 14,0 1-1,0-1 1,-1 0-1,0 0 0,-1 0 1,1 0-1,-2-1 1,-5 13-1,-8 17 459,43-63 27,-16 9-629,-1 0 0,0 0 0,-1-1 0,-1 0-1,-1 0 1,-1 0 0,5-27 0,-9 48-49,0-1-1,0 1 1,0-1-1,0 1 1,0-1-1,1 0 1,-1 0-1,1 0 1,0 0 0,0 0-1,-1 0 1,1 0-1,0-1 1,1 1-1,-1-1 1,0 1-1,0-1 1,1 0-1,-1 0 1,0 0 0,1 0-1,-1 0 1,1 0-1,3 0 1,7 1-1193,0 1-1,0-2 1,19 1 0,-19-2 259,53-3-6070,-28-9 2323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979"/>
    </inkml:context>
    <inkml:brush xml:id="br0">
      <inkml:brushProperty name="width" value="0.025" units="cm"/>
      <inkml:brushProperty name="height" value="0.025" units="cm"/>
    </inkml:brush>
  </inkml:definitions>
  <inkml:trace contextRef="#ctx0" brushRef="#br0">164 210 11755,'-12'4'4954,"4"-2"-4689,-11 3 1069,0 0 1,-29 13-1,45-16-1170,0-1-1,-1 0 1,1 1-1,0 0 1,0 0 0,0 0-1,0 0 1,0 0 0,0 0-1,0 1 1,1 0-1,-1-1 1,1 1 0,0 0-1,0 0 1,0 0-1,0 0 1,0 1 0,1-1-1,0 0 1,-1 1-1,1-1 1,0 6 0,1-8-160,0 0 1,1 0 0,-1 0-1,1 0 1,-1 0 0,1-1-1,-1 1 1,1 0-1,-1 0 1,1 0 0,0-1-1,0 1 1,0 0 0,-1-1-1,1 1 1,0 0 0,0-1-1,0 1 1,0-1 0,0 0-1,0 1 1,0-1 0,0 0-1,0 1 1,0-1 0,0 0-1,0 0 1,0 0 0,0 0-1,2 0 1,41 1 65,-35-2-44,-5 1-28,-1 0 0,0 0 0,1 0 1,-1 0-1,1 0 0,-1 1 0,0-1 1,1 1-1,-1 0 0,0 0 0,0 0 0,0 1 1,0-1-1,0 1 0,0 0 0,0-1 1,0 1-1,0 1 0,-1-1 0,1 0 0,-1 1 1,0-1-1,1 1 0,-1 0 0,0-1 1,-1 1-1,1 0 0,-1 0 0,1 0 0,-1 1 1,0-1-1,0 0 0,0 0 0,0 1 1,0 4-1,3 11 21,0 0 1,-1-1-1,-1 1 1,-1 0-1,-1 1 1,0-1-1,-1 0 1,-1 0-1,-1-1 1,-1 1-1,-1 0 1,0-1-1,-1 0 1,-1 0-1,-1-1 1,0 0-1,-2 0 1,0-1-1,0 0 1,-2-1-1,0 0 1,-18 18-1,7-17 802,23-16-797,0 0-1,-1 0 0,1 0 0,0 0 0,-1 0 0,1 0 0,0 0 0,-1 0 0,1 0 0,0 0 0,-1 0 1,1 0-1,0 0 0,-1 0 0,1-1 0,0 1 0,0 0 0,-1 0 0,1 0 0,0 0 0,0-1 0,-1 1 1,1 0-1,0 0 0,0 0 0,-1-1 0,1 1 0,0 0 0,0 0 0,0-1 0,-1 1 0,1 0 0,0-1 1,0 1-1,0 0 0,0 0 0,0-1 0,0 0 0,0-2 12,0-1 1,0 0-1,0 1 0,1-1 1,-1 1-1,1-1 0,0 1 1,0-1-1,0 1 0,1-1 1,1-3-1,65-116-628,116-162 0,-105 169 119,-50 72 445,10-13 92,35-68-1,-73 123-61,0 1 0,0-1 0,0 0 0,0 1 0,-1-1 0,1 0 0,0 1-1,-1-1 1,1 0 0,-1 0 0,0 0 0,1 0 0,-1 1 0,0-1 0,0 0 0,0 0 0,0 0 0,-1-3 0,0 5-1,0-1 0,0 1 1,0 0-1,1-1 0,-1 1 0,0 0 1,0 0-1,0-1 0,0 1 1,0 0-1,0 0 0,0 0 1,1 0-1,-1 0 0,0 0 0,0 1 1,0-1-1,0 0 0,0 0 1,0 1-1,1-1 0,-1 0 0,0 1 1,0-1-1,-1 2 0,-10 4 1,-1 2-1,1 0 0,-13 10 1,4 0 387,0 1 0,1 1 1,-32 42-1,45-53-234,1 0-1,0 1 1,0 0-1,1 1 1,0-1-1,0 1 1,1 0-1,1 0 0,0 0 1,0 0-1,-1 24 1,4-33-125,0-1 0,0 1 0,0 0 0,1 0 0,-1-1 0,1 1 0,-1 0 0,1-1 0,-1 1 0,1-1 0,0 1 0,0-1 0,0 1 0,-1-1 0,2 1 0,-1-1 0,0 0 0,0 0 0,0 1 0,1-1 0,-1 0 0,0 0 0,1 0 0,2 1 0,0 0 12,1 0-1,0-1 0,0 1 1,0-1-1,0 0 0,0 0 1,0-1-1,8 1 0,2-2 1,-1 0 0,1 0 0,-1-2 0,0 0 1,20-6-1,-21 3-51,0 0 0,0 0 0,-1-1 0,0-1 0,19-15 0,-26 19 10,0-1 0,0 1 0,-1-1 0,0 1 0,0-1 0,0-1 0,0 1 0,-1 0 0,0-1 0,0 0 0,0 0 1,-1 0-1,0 0 0,3-11 0,-5 17 0,0 0-1,0 0 1,0-1 0,0 1-1,0 0 1,0 0 0,0 0 0,0 0-1,0 0 1,0 0 0,0 0-1,0-1 1,0 1 0,0 0 0,0 0-1,0 0 1,0 0 0,-1 0-1,1 0 1,0 0 0,0 0 0,0-1-1,0 1 1,0 0 0,0 0 0,0 0-1,0 0 1,0 0 0,0 0-1,0 0 1,0 0 0,-1 0 0,1 0-1,0 0 1,0 0 0,0 0-1,0 0 1,0 0 0,0-1 0,0 1-1,0 0 1,-1 0 0,1 0 0,0 0-1,0 0 1,0 0 0,0 0-1,0 0 1,0 0 0,0 1 0,-1-1-1,1 0 1,0 0 0,0 0-1,0 0 1,0 0 0,0 0 0,0 0-1,0 0 1,0 0 0,0 0-1,-1 0 1,1 0 0,0 0 0,0 0-1,0 1 1,0-1 0,-12 9-37,-8 14-19,-14 43 67,32-62 16,0 0 1,1 1-1,0-1 0,0 1 1,0-1-1,0 1 1,0 0-1,1-1 1,0 1-1,0 0 0,1-1 1,-1 1-1,3 8 1,-2-12-13,0 1 0,0-1 0,0 1 0,0-1 0,0 0 0,1 0 0,-1 0 0,1 1 1,-1-1-1,1 0 0,-1-1 0,1 1 0,0 0 0,-1 0 0,1-1 0,0 1 0,-1-1 0,1 1 0,0-1 0,0 0 1,0 0-1,-1 0 0,1 0 0,0 0 0,0 0 0,0 0 0,-1-1 0,1 1 0,0 0 0,0-1 0,-1 0 1,4-1-1,3 0 56,0-1 0,0 0-1,0 0 1,0-1 0,11-8 0,-3 1-43,0-2-1,-1 0 0,-1-1 0,0 0 1,-1-1-1,0 0 0,-1-2 1,14-23-1,-75 114-91,45-66 121,1 0 0,0 0 0,0 0 0,1 1 0,0-1 1,0 1-1,1-1 0,0 1 0,1 13 0,0-21-56,0 0 1,1 0-1,-1-1 0,0 1 1,1 0-1,-1 0 1,1-1-1,-1 1 0,1 0 1,-1-1-1,1 1 0,0 0 1,-1-1-1,1 1 1,0-1-1,-1 1 0,1-1 1,0 1-1,0-1 0,0 0 1,-1 1-1,1-1 1,0 0-1,0 0 0,0 1 1,0-1-1,-1 0 0,1 0 1,0 0-1,0 0 1,0 0-1,0 0 0,0 0 1,0-1-1,-1 1 0,3 0 1,-1-1-61,1 1 1,-1-1-1,1 1 1,0-1-1,-1 0 1,0 0-1,1 0 1,-1 0-1,1 0 1,-1-1-1,3-2 1,19-38-7966,-12 13-53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0.173"/>
    </inkml:context>
    <inkml:brush xml:id="br0">
      <inkml:brushProperty name="width" value="0.025" units="cm"/>
      <inkml:brushProperty name="height" value="0.025" units="cm"/>
    </inkml:brush>
  </inkml:definitions>
  <inkml:trace contextRef="#ctx0" brushRef="#br0">131 124 4420,'0'0'13586,"-10"5"-11130,-1 1-2082,0 0-1,1 1 1,0 0-1,0 1 1,1 0-1,-9 11 1,13-15-145,1 1 0,0 0 1,1 0-1,-1 0 0,1 0 1,0 0-1,0 1 0,1 0 0,0-1 1,0 1-1,0 0 0,1 0 1,-1 0-1,1 0 0,1 0 1,-1 10-1,2-15-216,-1 0 0,1 1 0,-1-1 0,1 0 0,0 0 0,-1 1 0,1-1 1,0 0-1,0 0 0,0 0 0,0 0 0,0 0 0,0 0 0,0 0 0,0 0 0,0-1 0,1 1 0,-1 0 0,0-1 0,0 1 1,1-1-1,-1 1 0,0-1 0,1 0 0,-1 1 0,1-1 0,-1 0 0,0 0 0,1 0 0,-1 0 0,0 0 0,3-1 1,3 1 35,1 0 1,-1-1 0,1 0 0,-1 0 0,9-3 0,0-2-357,-1-1-1,0-1 1,0-1 0,0 0-1,-1-1 1,0 0-1,-1-1 1,0 0 0,-1-1-1,0-1 1,18-26-1,-23 23 437,-13 15 284,-19 21 145,19-12-387,0 1 1,0 0-1,1 1 0,0-1 0,0 1 0,1 0 1,0 0-1,1 1 0,0-1 0,1 1 0,0-1 1,1 1-1,0 15 0,2 6 29,2-1 0,1 0 1,10 41-1,-12-63-182,0-1 0,-1 1 0,0 0 0,0 0 0,-1-1 0,0 1 1,-1 0-1,-3 17 0,3-24 69,0 1 1,0 0 0,0-1 0,0 1-1,0 0 1,-1-1 0,1 0 0,-1 1-1,0-1 1,0 0 0,0 0 0,0 0-1,0 0 1,0 0 0,0 0-1,-1 0 1,1-1 0,-1 1 0,1-1-1,-1 0 1,1 0 0,-1 0 0,0 0-1,0 0 1,1-1 0,-1 1 0,0-1-1,0 0 1,0 1 0,-4-2 0,5 1-41,1 0 1,-1 0 0,1 0 0,0 0 0,-1-1 0,1 1 0,-1 0 0,1-1 0,0 0 0,-1 1 0,1-1 0,0 0 0,-1 1-1,1-1 1,0 0 0,0 0 0,0 0 0,0 0 0,0 0 0,0 0 0,0 0 0,-1-2 0,0 0-37,1-1-1,-1 1 1,1-1 0,0 1 0,-1-1 0,2 0 0,-1 1-1,0-7 1,0 0-130,1 0-1,0 0 1,1 0-1,0 0 1,0 1-1,4-14 1,0 11 24,0 0 1,1 1 0,1-1-1,0 1 1,0 0 0,1 1-1,0 0 1,1 0 0,10-9 0,100-78 6,-78 66-61,17-11 66,45-37 37,-93 71 64,0-2-1,-1 1 1,0-1 0,0-1-1,-1 0 1,13-23-1,-21 33 9,1 0 0,0-1 0,-1 1 0,1 0 0,-1-1 0,1 1 0,-1 0-1,0-1 1,1 1 0,-1-1 0,0 1 0,0-1 0,0 1 0,0 0 0,0-1-1,-1-1 1,1 2 1,-1 1 0,1-1 0,0 0-1,-1 1 1,1-1 0,-1 1 0,1-1-1,-1 1 1,1-1 0,-1 1-1,0-1 1,1 1 0,-1 0 0,1-1-1,-1 1 1,0 0 0,1 0 0,-1-1-1,0 1 1,1 0 0,-1 0 0,0 0-1,0 0 1,-4 0 25,1 0-1,0 0 0,0 1 1,0 0-1,-1-1 1,1 2-1,0-1 1,0 0-1,-6 4 1,-1 1 1,1 0 0,0 1 0,0 1 0,1 0 1,0 0-1,0 0 0,-15 20 0,20-23-33,1-1-1,-1 1 1,1 0-1,0 0 1,1 1-1,-1-1 1,1 1-1,0-1 0,0 1 1,0 0-1,1 0 1,0-1-1,0 1 1,1 0-1,0 0 1,0 0-1,0 0 1,2 9-1,-2-13-63,1 1 0,0-1-1,0 1 1,0-1 0,1 1 0,-1-1-1,0 0 1,1 1 0,0-1 0,-1 0-1,1 0 1,0 0 0,0-1 0,0 1-1,1 0 1,-1-1 0,0 1 0,0-1-1,5 2 1,-1-1-576,1 0 0,-1 0 0,1 0 0,-1-1 0,1 0 0,0-1 0,8 0-1,44-2-10445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0.751"/>
    </inkml:context>
    <inkml:brush xml:id="br0">
      <inkml:brushProperty name="width" value="0.025" units="cm"/>
      <inkml:brushProperty name="height" value="0.025" units="cm"/>
    </inkml:brush>
  </inkml:definitions>
  <inkml:trace contextRef="#ctx0" brushRef="#br0">139 0 19859,'0'0'4185,"-5"14"-2786,-17 53-654,4 2 1,2 0 0,-9 104 0,14-95-1226,11-78 357,0 0 0,0 1-1,0-1 1,0 0 0,0 0-1,0 1 1,0-1 0,0 0-1,0 1 1,-1-1 0,1 0-1,0 0 1,0 1 0,0-1-1,0 0 1,-1 0 0,1 0-1,0 1 1,0-1 0,0 0-1,-1 0 1,1 0 0,0 0-1,0 0 1,-1 1 0,1-1-1,0 0 1,-1 0-1,1 0 1,0 0 0,0 0-1,-1 0 1,1 0 0,0 0-1,-1 0 1,1 0 0,0 0-1,0 0 1,-1 0 0,1 0-1,0 0 1,-1 0 0,1 0-1,0 0 1,0-1 0,-1 1-1,1 0 1,0 0 0,0 0-1,-1 0 1,1-1 0,0 1-1,0 0 1,0 0 0,-1 0-1,1-1 1,0 1 0,0-1-1,-14-13-7103,-1-7-5350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1.097"/>
    </inkml:context>
    <inkml:brush xml:id="br0">
      <inkml:brushProperty name="width" value="0.025" units="cm"/>
      <inkml:brushProperty name="height" value="0.025" units="cm"/>
    </inkml:brush>
  </inkml:definitions>
  <inkml:trace contextRef="#ctx0" brushRef="#br0">81 19 12236,'-7'8'2316,"-2"3"-1843,1 1 0,0-1 0,1 1 0,0 1 0,1-1 0,0 1 0,1 0 0,1 0-1,0 1 1,1-1 0,-2 15 0,4-19-264,0 1 1,1-1-1,0 0 1,1 0-1,0 0 0,1 1 1,-1-1-1,2 0 0,-1-1 1,7 15-1,-7-19-113,0-1-1,0 0 1,1 1 0,-1-1-1,1 0 1,0 0-1,0-1 1,0 1 0,0-1-1,0 1 1,0-1-1,1 0 1,-1 0 0,1-1-1,0 1 1,-1-1 0,1 1-1,0-1 1,0 0-1,0-1 1,0 1 0,0-1-1,0 1 1,0-1 0,0 0-1,7-2 1,-2 1 231,1-1 0,-1 0 0,0-1 0,0 0 0,0-1 0,-1 1 0,1-2 0,-1 1 0,15-11 1,6-8 432,32-30 1,-37 31-359,-3 4-206,-2 2-248,0-1 0,0-1-1,-2 0 1,0-2 0,21-32 0,-30 29-3252,-8 7-3893,-2 1-7590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1.893"/>
    </inkml:context>
    <inkml:brush xml:id="br0">
      <inkml:brushProperty name="width" value="0.025" units="cm"/>
      <inkml:brushProperty name="height" value="0.025" units="cm"/>
    </inkml:brush>
  </inkml:definitions>
  <inkml:trace contextRef="#ctx0" brushRef="#br0">62 0 16816,'0'0'11718,"1"14"-10870,1 59-424,-2 1-1,-13 83 1,6-139-3301,-3-30-5775,-4-7 4545,-6-2-2038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2.250"/>
    </inkml:context>
    <inkml:brush xml:id="br0">
      <inkml:brushProperty name="width" value="0.025" units="cm"/>
      <inkml:brushProperty name="height" value="0.025" units="cm"/>
    </inkml:brush>
  </inkml:definitions>
  <inkml:trace contextRef="#ctx0" brushRef="#br0">70 162 5285,'0'0'12332,"-63"-26"-8713,57 20-352,6-2-865,0-1-768,16-2-993,14-4 31,13 1 257,8 1-256,9-1-257,3 4-320,2 2-96,-9 5 32,-8 3-1185,-14-2-1698,-11-3-3426,-16-12-10123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26.651"/>
    </inkml:context>
    <inkml:brush xml:id="br0">
      <inkml:brushProperty name="width" value="0.025" units="cm"/>
      <inkml:brushProperty name="height" value="0.025" units="cm"/>
    </inkml:brush>
  </inkml:definitions>
  <inkml:trace contextRef="#ctx0" brushRef="#br0">1 64 5029,'0'0'12278,"12"-1"-11808,333-12 2896,484 26-2683,-785-12-531,842-15 1396,-256-3-886,-520 17-636,31 1 868,183-22 1,-294 14-355,-21 5-346,-23 2-389,-59 12 72,38-6 118,-45 2 0,-704-4-316,412-6 252,-76-1-276,-475 7 130,422 28 273,790-31 524,1457 11-2359,-1614-12 1759,374-5 8,-355-3 19,196-37-1,-329 42 10,37-11 316,-97 12 131,-982 16-570,566-6 327,-1161 37 1054,1569-44-1917,36-3-1226,27-9-1518,32-13-4079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27.247"/>
    </inkml:context>
    <inkml:brush xml:id="br0">
      <inkml:brushProperty name="width" value="0.025" units="cm"/>
      <inkml:brushProperty name="height" value="0.025" units="cm"/>
    </inkml:brush>
  </inkml:definitions>
  <inkml:trace contextRef="#ctx0" brushRef="#br0">386 18 7944,'-9'-3'7820,"-37"-4"-5448,-1 2-1,0 3 1,-67 3 0,111-1-2287,0 1 0,-1-1 1,1 1-1,0 0 0,0-1 1,-1 2-1,1-1 0,0 0 1,0 1-1,0-1 1,0 1-1,1 0 0,-1 0 1,0 0-1,1 0 0,-4 4 1,2-1 44,-1 1 0,1 0 0,0 1 0,0-1 0,0 1 0,-4 13 0,0 5 92,1 1 1,2-1-1,-3 30 1,4-26-164,1-1 1,2 1-1,4 56 1,-1-77-54,-1 1 1,1-1-1,0 0 1,1 0-1,0 0 1,0 0-1,1-1 0,4 8 1,-5-11-5,0 0 1,0 0-1,0-1 1,0 1-1,1-1 1,-1 0-1,1 0 1,0 0-1,0-1 1,0 1-1,0-1 1,0 0-1,1 0 1,-1-1-1,7 3 1,2-2 56,0-1 0,0 0 0,0-1 0,1 0 0,-1-1 0,0-1 0,0 0 0,0 0 0,0-1 1,-1-1-1,1 0 0,-1-1 0,0 0 0,0-1 0,-1-1 0,13-8 0,7-6 212,-1-1 0,0-2 0,-2 0 0,36-42 1,-49 49-190,-1 0 1,0-1 0,18-33 0,-28 44-6,-1 0 1,0 0 0,0 0 0,0 0 0,-1-1 0,0 0 0,0 1 0,-1-1 0,0 0 0,0 0 0,-1 1 0,0-1 0,-1 0 0,-1-8 0,2 12-75,-1 1 1,-1 0 0,1 0 0,0 0 0,-1 0 0,1 0 0,-1 0-1,0 0 1,0 0 0,0 1 0,-1-1 0,1 1 0,-1 0 0,1-1-1,-1 1 1,0 0 0,-2-1 0,-2-1-2,0 1 0,0 0 1,0 0-1,0 1 0,0 0 0,0 1 0,-13-2 0,8 1-3,0 2-1,-1 0 0,1 0 0,0 1 1,0 0-1,0 1 0,0 1 0,0 0 1,-16 6-1,13-1-429,-11 4-3090,-1-7-4757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51.937"/>
    </inkml:context>
    <inkml:brush xml:id="br0">
      <inkml:brushProperty name="width" value="0.025" units="cm"/>
      <inkml:brushProperty name="height" value="0.025" units="cm"/>
    </inkml:brush>
  </inkml:definitions>
  <inkml:trace contextRef="#ctx0" brushRef="#br0">3966 400 12908,'-342'16'2025,"-178"4"-1126,378-22-351,-235-33 0,342 30-385,-412-61 1150,-5 33-1049,277 32 130,-323 41-1,405-25-103,0 4-1,1 5 1,1 3 0,2 5 0,-96 47-1,182-78-288,-170 95 9,157-86-21,0 1-1,1 1 1,0 1 0,1 0-1,0 1 1,1 0 0,-22 32-1,33-42-40,-1 0 0,1 0 0,0 0-1,0 1 1,0-1 0,0 0 0,1 1 0,0 0-1,0-1 1,0 1 0,0 0 0,1 0 0,0 0-1,0-1 1,0 1 0,1 0 0,-1 0 0,3 6-1,-1-6 10,1 1 0,-1-1-1,1 0 1,1 1-1,-1-2 1,1 1 0,0 0-1,0-1 1,0 1-1,0-1 1,1 0 0,9 5-1,12 6-2,1-1 0,0-1 1,1-2-1,50 14 0,-61-20 70,128 35 357,2-7 0,0-6 0,222 11 0,454-47 1223,235-101-324,-6-53-531,152-81-696,-1203 244-53,40-10-32,0-2 0,73-33 0,-110 44 23,-1-1-1,1 0 1,-1 0 0,0 0-1,0 0 1,0-1 0,0 1-1,0-1 1,-1 1 0,1-1-1,-1 0 1,1 0 0,-1 0 0,0-1-1,0 1 1,-1 0 0,3-6-1,-4 6-5,0 0 0,0 0 0,0 0 0,0 0 0,0 0 0,-1 0 0,0 1 0,1-1 0,-1 0 0,0 0-1,0 1 1,-1-1 0,1 1 0,0-1 0,-1 1 0,0-1 0,1 1 0,-1 0 0,0 0 0,0 0 0,0 0 0,-1 0-1,1 0 1,-4-2 0,-22-14-55,0 2-1,-1 1 1,-1 1 0,-1 1-1,-32-8 1,62 21 71,-148-47 540,-304-54 1,-169 20-976,504 68 14,-291-31-3199,-40-3-3551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4:05.117"/>
    </inkml:context>
    <inkml:brush xml:id="br0">
      <inkml:brushProperty name="width" value="0.025" units="cm"/>
      <inkml:brushProperty name="height" value="0.025" units="cm"/>
    </inkml:brush>
  </inkml:definitions>
  <inkml:trace contextRef="#ctx0" brushRef="#br0">273 217 17969,'-55'1'51,"14"0"284,0-1 1,0-2 0,-44-9-1,76 6 2936,22 2-2527,28 0-782,318 20 1623,-7 1-121,741-70-573,-942 37-900,692-63-241,3 43 55,-19 65 785,-216-3-160,-600-28 1617,-16-3-1337,-33-9-2162,-20-8-3088,10-8-2624,-2-10-7656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18.279"/>
    </inkml:context>
    <inkml:brush xml:id="br0">
      <inkml:brushProperty name="width" value="0.025" units="cm"/>
      <inkml:brushProperty name="height" value="0.025" units="cm"/>
    </inkml:brush>
  </inkml:definitions>
  <inkml:trace contextRef="#ctx0" brushRef="#br0">349 9 8456,'-348'-8'6822,"364"25"-4937,6-4-1608,2-1 0,-1 0 1,2-2-1,-1-1 0,46 11 0,132 17-178,338 6 186,7-41-28,-283-3-180,-88 1 474,2381-41 2234,-116-21-825,-2392 61-1893,-20 0 24,0 1 0,-1 1 0,1 2 0,30 6 1,-56-8-52,1 1 0,-1-1 1,1 1-1,-1-1 0,0 1 1,0 0-1,0 0 1,5 5-1,-6-5-227,-1-1-1,1 1 1,0 0 0,0-1-1,0 0 1,0 1 0,0-1-1,0 0 1,1 0 0,-1 0-1,0 0 1,1-1 0,-1 1-1,0-1 1,1 1 0,-1-1 0,1 0-1,-1 0 1,0 0 0,1 0-1,-1 0 1,5-1 0,29-12-7554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324"/>
    </inkml:context>
    <inkml:brush xml:id="br0">
      <inkml:brushProperty name="width" value="0.025" units="cm"/>
      <inkml:brushProperty name="height" value="0.025" units="cm"/>
    </inkml:brush>
  </inkml:definitions>
  <inkml:trace contextRef="#ctx0" brushRef="#br0">1 1 17136,'0'0'8937,"5"62"-10475,11-44-3106,2 0-2979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24.431"/>
    </inkml:context>
    <inkml:brush xml:id="br0">
      <inkml:brushProperty name="width" value="0.025" units="cm"/>
      <inkml:brushProperty name="height" value="0.025" units="cm"/>
    </inkml:brush>
  </inkml:definitions>
  <inkml:trace contextRef="#ctx0" brushRef="#br0">2199 328 3395,'-148'-93'7614,"72"48"-6137,-1 4-1,-140-54 1,170 81-1343,0 2 1,-1 3 0,0 1 0,-1 3 0,1 1 0,-1 3 0,0 2 0,1 2 0,-86 16-1,47 0-143,2 3 0,1 5 0,1 2-1,-119 62 1,155-67 191,2 2 0,1 2 0,1 2 0,1 2 0,2 2 0,2 1 0,1 2 0,1 2-1,3 1 1,1 1 0,2 2 0,-34 64 0,57-93-129,1 0-1,0 1 1,1 0-1,0 1 1,2-1-1,-1 1 1,2-1-1,0 1 1,1 17-1,1-21-33,1 0 0,1-1 0,0 1 0,0-1 0,1 1 0,1-1 0,0 0 0,0-1 0,1 1 0,1-1-1,-1 1 1,2-2 0,7 11 0,10 7-3,1-1 1,2 0-1,0-2 0,1-2 0,2 0 0,0-2 0,1-1 1,1-2-1,59 24 0,-16-14 1,0-3 0,2-3 0,111 15 0,-13-16 43,0-7 1,329-20-1,-348-6-75,-1-6 0,-2-8 0,0-6 0,185-66 0,-315 92 223,-1-2 0,0-1-1,0 0 1,-1-2 0,0 0-1,-1-1 1,-1-2 0,0 0-1,-1 0 1,0-2 0,-1 0-1,-1-1 1,-1-1 0,-1 0-1,0-1 1,-2-1 0,0 0-1,-1-1 1,8-24 0,-10 23-15,-2 0-1,0-1 1,-2 0 0,-1 0 0,0 0 0,-1-46 0,-3 59-80,-1-1 0,0 1 0,-1-1 0,-1 1 0,0 0 0,0 0 0,-1 0 0,0 0 1,-1 0-1,0 1 0,-1 0 0,0 0 0,-1 1 0,0-1 0,0 2 0,-14-14 0,-3 3-92,0 1 0,0 1 0,-2 2 0,0 0 0,-1 2 0,0 1 0,-1 1 0,-53-14 0,2 7-75,-160-15-1,-153 22-1076,133 19-2371,160-7-823,33-7-4013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29.666"/>
    </inkml:context>
    <inkml:brush xml:id="br0">
      <inkml:brushProperty name="width" value="0.025" units="cm"/>
      <inkml:brushProperty name="height" value="0.025" units="cm"/>
    </inkml:brush>
  </inkml:definitions>
  <inkml:trace contextRef="#ctx0" brushRef="#br0">62 62 12107,'0'0'4202,"-9"3"-1458,-29 7-737,24-1 222,18-2-629,18 1-224,48-1-270,0-3 0,71-5 0,-42 0-671,165 2 282,320-3-196,-549 1-433,-16 1-66,0 0-1,1-1 1,-1-1 0,0-1 0,20-6 0,-39 9-17,0 0 0,0 0 0,0 0-1,0 0 1,0 0 0,0 0 0,0 0 0,0 0-1,0 0 1,0 0 0,0 0 0,0 0 0,0 0-1,0 0 1,0 0 0,0 0 0,0-1 0,0 1 0,-1 0-1,1 0 1,0 0 0,0 0 0,0 0 0,0 0-1,0 0 1,0 0 0,0 0 0,0 0 0,0 0-1,0 0 1,0 0 0,0-1 0,0 1 0,0 0-1,0 0 1,0 0 0,0 0 0,0 0 0,1 0 0,-1 0-1,0 0 1,0 0 0,0 0 0,0 0 0,0 0-1,0 0 1,0 0 0,0 0 0,0 0 0,0-1-1,0 1 1,0 0 0,0 0 0,0 0 0,0 0-1,-10-1 122,-647 26-85,118 3 25,523-30-48,15-3-15,26-7-120,71-9-237,0 5 0,151-6 0,-128 14-68,65-6-278,183-17-74,-340 26 827,-48 1 119,-316 7 861,-508 69 0,838-69-1539,29-2 1,45-2-908,199-42-8169,-105 9-497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44.341"/>
    </inkml:context>
    <inkml:brush xml:id="br0">
      <inkml:brushProperty name="width" value="0.025" units="cm"/>
      <inkml:brushProperty name="height" value="0.025" units="cm"/>
    </inkml:brush>
  </inkml:definitions>
  <inkml:trace contextRef="#ctx0" brushRef="#br0">1823 220 10122,'-10'-12'-118,"-3"-3"532,-1 0 0,-1 1 0,-1 1 0,0 0 0,0 1 0,-1 1 0,-1 0 0,-35-14 0,5 8-85,-2 2 0,0 2 0,-1 2 0,-74-6 0,21 11-4,-126 8 1,180 2-137,1 1 0,1 3 0,0 2 0,0 2 0,1 2 0,0 2 0,1 2 0,1 2 0,1 2 0,1 1 0,-48 36 0,61-36-145,1 0 1,1 2-1,0 2 1,2 0-1,2 1 0,0 2 1,2 0-1,1 2 1,2 0-1,1 1 1,1 1-1,2 0 0,1 2 1,2-1-1,-8 44 1,11-36-46,3 1 0,1 0 0,3-1 0,1 1 0,2 0 0,2 0 1,15 75-1,-14-100 6,1 0-1,1 0 1,1 0 0,0-1 0,2 0 0,0 0 0,1-1 0,0-1 0,1 1 0,1-2-1,1 1 1,0-2 0,1 0 0,1 0 0,0-2 0,1 1 0,0-2 0,0 0 0,27 11-1,-13-10 7,0-1-1,1-2 1,1-1-1,0-1 1,0-2-1,39 1 1,15-3 56,95-10 1,-81-2 423,0-4 0,-1-5 0,0-4 0,-2-4 0,-1-5 0,-1-4 1,113-58-1,-153 63-301,-1-3 0,-2-2 0,-1-2 0,77-74 0,-99 81-145,0-2 1,-2 0-1,-1-2 0,-2 0 1,-1-2-1,-2-1 1,30-73-1,-43 87 119,-1 1 1,-1-2 0,0 1-1,-2 0 1,-1-1-1,0-35 1,-3 47 8,-1 0 0,0 0 0,-1 0 0,0 0 0,0 0 0,-2 1 0,1-1 0,-1 1 0,-1 0 0,0 0 0,-1 0 0,0 1 0,0 0 0,-13-15 0,0 7-116,-1 1-1,0 1 0,-1 1 0,-1 0 0,0 2 0,-1 1 0,0 1 1,-1 0-1,0 2 0,0 1 0,-33-7 0,-31-3-91,-167-12 0,-86 17 147,254 15-2061,-166 26 1,187-17-2056,16-8-1794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16.690"/>
    </inkml:context>
    <inkml:brush xml:id="br0">
      <inkml:brushProperty name="width" value="0.025" units="cm"/>
      <inkml:brushProperty name="height" value="0.025" units="cm"/>
    </inkml:brush>
  </inkml:definitions>
  <inkml:trace contextRef="#ctx0" brushRef="#br0">5168 524 9097,'0'-15'845,"-1"0"1,0 1 0,-1 0 0,-1-1 0,0 1-1,-8-21 1,5 22-659,0-1-1,-1 1 0,-1 0 1,0 1-1,-1 0 0,0 0 1,-1 1-1,0 0 0,-1 1 0,-16-13 1,-3 2-183,0 1 0,-1 2 1,-1 0-1,0 3 0,-2 0 1,0 3-1,-52-14 0,-255-35-332,318 58 264,-269-28-478,-560 14 0,607 32 1017,-368 70-1,-224 127 323,638-147-804,-257 120 1,374-145 17,1 5 0,2 2 0,2 4 0,3 3 0,-106 100 0,147-121 97,2 1-1,2 2 0,1 1 0,2 1 0,1 1 0,-37 82 1,49-90-46,3 0 1,0 0 0,2 0 0,1 1 0,2 1 0,1-1-1,1 1 1,2-1 0,1 1 0,8 53 0,-2-55-30,1-1 0,2-1 0,1 1 0,2-1 0,0-1 0,2 0 1,1-1-1,2 0 0,0-2 0,1 0 0,2-1 0,1 0 0,40 35 0,-12-19-1,1-1-1,2-2 0,1-3 1,2-2-1,105 43 0,-43-31 6,2-5 1,2-5-1,1-5 0,162 16 0,-28-23-98,281-11 0,-261-24 472,0-13 0,-2-11 0,-1-12 0,-3-12 0,439-161 1,-123-34 911,-445 181-971,257-185 1,-326 204-267,-2-3 0,91-99 0,-139 133-59,0-1-1,-1-1 1,-2-1-1,0-1 1,-2-1-1,-2 0 1,0-1-1,-2-1 1,16-60-1,-26 73-18,0 1-1,-1-1 1,-1 0 0,0 1-1,-2-1 1,0 0-1,-1 0 1,-1 1-1,-1-1 1,0 1 0,-11-25-1,5 20-23,-1 0 0,-1 1 0,-2 0 0,0 1 0,-1 1 0,-1 0 0,-36-34 0,4 12-26,-2 2 0,-1 2 0,-2 2 0,-2 3 0,0 3 0,-95-38 0,44 29 12,-1 4 0,-211-38 0,201 55-548,-2 6 1,0 5-1,0 5 1,-189 20 0,181 0-928,0 6 0,1 5 1,2 6-1,-133 56 1,-55 46-3105,310-136 4579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287"/>
    </inkml:context>
    <inkml:brush xml:id="br0">
      <inkml:brushProperty name="width" value="0.025" units="cm"/>
      <inkml:brushProperty name="height" value="0.025" units="cm"/>
    </inkml:brush>
  </inkml:definitions>
  <inkml:trace contextRef="#ctx0" brushRef="#br0">297 1 10218,'0'0'6908,"0"10"-4490,-3 17-1966,-2 1 0,-1-1 1,-1 0-1,-1-1 0,-23 50 0,-3 12 113,11-14 432,3 0 1,-19 149 0,20 159 626,20-312-1108,1-30-428,-2 0 0,-1 0 0,-3 0 0,-10 51 0,13-86-332,0 0 0,-1 1 1,0-1-1,0 0 0,-1-1 0,1 1 0,-1 0 1,-4 5-1,5-8-128,1 0 0,-1-1 0,0 1 0,0-1 0,0 1 0,0-1 0,-1 1-1,1-1 1,0 0 0,0 0 0,-1 0 0,-3 1 0,-26 1-6162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634"/>
    </inkml:context>
    <inkml:brush xml:id="br0">
      <inkml:brushProperty name="width" value="0.025" units="cm"/>
      <inkml:brushProperty name="height" value="0.025" units="cm"/>
    </inkml:brush>
  </inkml:definitions>
  <inkml:trace contextRef="#ctx0" brushRef="#br0">1 29 14414,'0'0'3806,"11"-3"-3176,23-5 375,1 2 0,0 1 0,36 0 1,122 3 1639,-112 3-2040,1604 14 2624,-446-2-4350,-1197-11-24,32-2-2249,-28-10-2354,-18-6-2008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978"/>
    </inkml:context>
    <inkml:brush xml:id="br0">
      <inkml:brushProperty name="width" value="0.025" units="cm"/>
      <inkml:brushProperty name="height" value="0.025" units="cm"/>
    </inkml:brush>
  </inkml:definitions>
  <inkml:trace contextRef="#ctx0" brushRef="#br0">0 15 22677,'0'0'6540,"18"-3"-6193,52-4-253,-1 3 0,2 3 0,-1 4 0,109 16 0,-174-18-101,0 0 0,-1 0 0,1 0 0,0 1 0,-1 0 0,1 0 0,-1 0 1,1 0-1,-1 1 0,0 0 0,0-1 0,7 8 0,-10-8 16,1 0 1,-1 1-1,0-1 1,0 0-1,0 1 0,0-1 1,0 1-1,0-1 1,-1 1-1,1 0 1,-1-1-1,0 1 0,0-1 1,0 1-1,0 0 1,0-1-1,0 1 0,-1-1 1,0 1-1,1 0 1,-1-1-1,0 1 0,0-1 1,0 0-1,-3 5 1,-10 15 189,-1 0 1,0-1 0,-2-1-1,0 0 1,-2-1 0,-20 16 0,12-10-72,-40 36-21,-54 53 662,107-98-1261,0 0 1,1 1 0,1 0 0,0 1 0,-14 30 0,23-35-6540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2.524"/>
    </inkml:context>
    <inkml:brush xml:id="br0">
      <inkml:brushProperty name="width" value="0.025" units="cm"/>
      <inkml:brushProperty name="height" value="0.025" units="cm"/>
    </inkml:brush>
  </inkml:definitions>
  <inkml:trace contextRef="#ctx0" brushRef="#br0">1 227 13100,'0'0'8622,"13"-4"-7917,42-15 103,-1-4 0,-1-1 0,81-51 0,-8 5-554,-99 59-235,-26 11-25,-1 0 1,1 0-1,0 0 0,-1 0 1,1 0-1,-1 0 0,1 0 1,0 0-1,-1 0 0,1 0 1,-1 0-1,1 1 0,-1-1 1,1 0-1,0 0 0,-1 1 0,1-1 1,-1 0-1,1 1 0,-1-1 1,1 0-1,-1 1 0,0-1 1,1 1-1,0 2 9,0 1 1,0-1-1,0 0 0,-1 1 0,0-1 1,0 1-1,0-1 0,0 1 0,0-1 1,0 0-1,-1 1 0,-1 3 0,-25 99 595,20-87-643,1-1 1,1 1-1,1 0 1,1 0 0,0 0-1,1 0 1,1 1-1,3 28 1,-2-46-161,0-1 0,0 1 0,1 0 0,-1 0 0,1 0 0,-1 0 0,1-1-1,0 1 1,0 0 0,0-1 0,0 1 0,0 0 0,0-1 0,0 1 0,0-1 0,1 0 0,-1 1 0,0-1 0,1 0 0,-1 0 0,1 0 0,0 0 0,-1 0 0,1 0 0,0 0-1,-1-1 1,1 1 0,0-1 0,0 1 0,0-1 0,0 1 0,-1-1 0,4 0 0,32-2-6810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3.102"/>
    </inkml:context>
    <inkml:brush xml:id="br0">
      <inkml:brushProperty name="width" value="0.025" units="cm"/>
      <inkml:brushProperty name="height" value="0.025" units="cm"/>
    </inkml:brush>
  </inkml:definitions>
  <inkml:trace contextRef="#ctx0" brushRef="#br0">76 40 14830,'0'0'2787,"2"-8"-454,0 3-2019,4-20 1190,-2 23-894,-3 18-455,20 258 599,0 25-317,-21-299-429,0 1 0,0-1 0,0 1 0,0-1-1,0 1 1,0-1 0,-1 1 0,1-1 0,0 1 0,0-1 0,0 0 0,-1 1 0,1-1 0,0 1 0,-1-1 0,1 0 0,0 1 0,-1-1 0,1 0-1,-1 1 1,1-1 0,0 0 0,-1 0 0,1 1 0,-1-1 0,1 0 0,-1 0 0,1 0 0,-1 0 0,1 1 0,-1-1 0,1 0 0,-1 0 0,1 0-1,-1 0 1,1 0 0,-1 0 0,1 0 0,-1-1 0,1 1 0,-1 0 0,1 0 0,0 0 0,-1 0 0,1-1 0,-1 1 0,1 0 0,-1 0 0,1-1-1,0 1 1,-1 0 0,1-1 0,-1 1 0,1 0 0,-1-1 0,-26-19 215,18 11-212,0-1 0,1 0 0,0 0 0,0-1 1,1 0-1,1-1 0,0 0 0,0 0 0,-3-12 0,7 17-22,0-1 1,0 1-1,1 0 1,0 0-1,1-1 0,0 1 1,0 0-1,0-1 0,1 1 1,0 0-1,1 0 1,-1 0-1,2 0 0,-1 0 1,1 0-1,-1 0 1,2 1-1,3-7 0,7-8-3,1 1-1,0 0 1,2 1-1,0 1 1,1 1-1,1 0 1,24-16-1,-29 23-9,1 1 0,0 0 0,0 1 0,0 1 0,1 0 0,0 1-1,0 1 1,1 0 0,0 2 0,0-1 0,22 0 0,-37 4 21,0 0 1,0 0 0,0 0-1,0 0 1,0 0-1,-1 0 1,1 1 0,0-1-1,0 0 1,0 1 0,-1 0-1,1-1 1,0 1-1,-1 0 1,1 0 0,0 0-1,-1 0 1,1 0 0,1 2-1,-3-1 42,1-1 1,-1 0-1,1 1 0,-1-1 0,0 1 0,1-1 1,-1 1-1,0 0 0,0-1 0,0 1 0,0-1 1,0 1-1,-1-1 0,1 1 0,0-1 0,-1 1 0,1-1 1,-1 0-1,0 1 0,1-1 0,-1 0 0,0 1 1,0-1-1,0 0 0,-1 2 0,-6 7 409,0-1-1,0 0 0,-1-1 1,0 0-1,0 0 1,-1-1-1,-18 11 0,-80 36 2268,8-16-1587,90-35-1068,0 0 0,-1-1 0,1 0-1,-1 0 1,1-1 0,-1-1 0,-18-1 0,29 1-73,-1 0 1,1 0-1,-1 0 0,1 0 0,-1 0 1,1 0-1,-1 0 0,1 0 0,-1 0 1,1-1-1,-1 1 0,1 0 0,-1 0 1,1 0-1,-1-1 0,1 1 0,0 0 1,-1-1-1,1 1 0,-1 0 0,1-1 1,0 1-1,-1 0 0,1-1 0,0 1 1,0-1-1,-1 1 0,1-1 0,0 1 1,0-1-1,-1 0 0,10-13-1135,22-10-2923,22-3-2607,11-4-4207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3.682"/>
    </inkml:context>
    <inkml:brush xml:id="br0">
      <inkml:brushProperty name="width" value="0.025" units="cm"/>
      <inkml:brushProperty name="height" value="0.025" units="cm"/>
    </inkml:brush>
  </inkml:definitions>
  <inkml:trace contextRef="#ctx0" brushRef="#br0">0 1 13485,'0'0'10757,"7"10"-9135,158 217 1745,-40-76-8084,-113-129 2584,-12-21 2000,0-1-1,0 1 0,0-1 0,0 1 0,0-1 0,0 0 1,0 1-1,0-1 0,-1 1 0,1-1 0,0 1 0,0-1 1,0 1-1,-1-1 0,1 0 0,0 1 0,-1-1 0,1 0 1,0 1-1,-1-1 0,1 0 0,0 1 0,-1-1 0,1 0 1,-1 0-1,1 1 0,-1-1 0,0 0 0,-5 1-861,1 0-1,-1 0 0,0 0 0,0-1 1,0 0-1,-5-1 0,-1 1 527,-31-4-1324,-5-6 3558,41 8-973,0 0 0,0 0 1,0-1-1,1 0 0,-1 0 0,1 0 0,0-1 0,0 0 0,0 0 1,-9-10-1,14 13-677,0-1 1,0 1 0,0 0 0,1-1-1,-1 1 1,0 0 0,1-1 0,-1 1-1,1-1 1,-1 1 0,1-1 0,0 1-1,0-1 1,0 1 0,-1-1-1,2 1 1,-1-1 0,0 1 0,0-1-1,0 1 1,1-1 0,-1 1 0,1-1-1,-1 1 1,1 0 0,-1-1 0,1 1-1,0 0 1,0-1 0,0 1-1,0 0 1,0 0 0,0 0 0,0 0-1,1-1 1,6-6 60,1 0-1,0 1 1,17-10 0,-14 9 202,141-86 667,9-5-4732,-79 38-2618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682"/>
    </inkml:context>
    <inkml:brush xml:id="br0">
      <inkml:brushProperty name="width" value="0.025" units="cm"/>
      <inkml:brushProperty name="height" value="0.025" units="cm"/>
    </inkml:brush>
  </inkml:definitions>
  <inkml:trace contextRef="#ctx0" brushRef="#br0">92 217 16976,'0'0'5200,"-10"12"-3465,5-7-1719,-7 8 801,1 1 1,-20 29-1,28-37-592,0-1 0,0 1-1,1 0 1,-1 0 0,1 0 0,1 0 0,-1 0-1,1 0 1,0 1 0,0-1 0,1 0-1,0 1 1,0-1 0,1 10 0,0-14-200,0 0 0,0 0 0,0 0 0,0 0 0,0-1 0,1 1 0,-1 0 0,1 0 0,-1-1-1,1 1 1,0-1 0,-1 0 0,1 1 0,0-1 0,0 0 0,0 0 0,0 0 0,0 0 0,0 0 0,0 0 0,0-1 0,0 1 0,1-1 0,-1 0 0,0 1 0,0-1 0,0 0 0,4-1 0,3 2 71,-1-2 1,0 1-1,1-1 0,-1 0 1,0-1-1,14-4 0,-9 0-73,0 0-1,-1-1 0,0 0 0,-1-1 0,0 0 0,0-1 0,0 0 0,-1-1 0,-1 0 0,1-1 0,-2 0 0,0 0 0,0-1 0,10-20 0,-9 14-18,-1-1 1,-1 0-1,-1 0 0,0-1 1,-1 0-1,-1 0 0,-1 0 1,-1 0-1,-1-28 0,0 47-8,-1-1 0,0 0-1,0 1 1,0-1 0,0 0 0,0 1-1,0-1 1,0 0 0,-1 1-1,1-1 1,0 1 0,-1-1 0,0 0-1,1 1 1,-1-1 0,0 1 0,0 0-1,1-1 1,-1 1 0,0 0-1,-1-1 1,1 1 0,0 0 0,0 0-1,0 0 1,-1 0 0,1 0 0,-1 0-1,1 0 1,0 1 0,-1-1-1,0 0 1,1 1 0,-1-1 0,1 1-1,-1 0 1,0-1 0,1 1 0,-1 0-1,1 0 1,-1 0 0,0 0-1,1 0 1,-1 1 0,0-1 0,1 0-1,-1 1 1,1-1 0,-1 1 0,-2 1-1,-5 1 2,-1 1 0,1 1 0,0 0 0,0 0-1,0 1 1,-13 12 0,12-9 77,0 1 1,1 0-1,0 1 1,-13 19-1,20-28-69,0 0 0,1 1 0,-1-1 0,1 1 0,-1-1-1,1 1 1,0 0 0,0-1 0,1 1 0,-1 0 0,0 0 0,1 0-1,0-1 1,-1 1 0,1 0 0,0 0 0,1 0 0,-1 0-1,0 0 1,1-1 0,0 1 0,0 0 0,-1 0 0,1-1 0,1 1-1,-1 0 1,0-1 0,1 0 0,3 5 0,6 3-18,0-2 1,0 0-1,1 0 0,14 7 1,-12-8-59,0 2 0,0 0 0,19 17 0,-29-23 73,-1 0 0,0 0 0,0 1 0,0-1 0,-1 1 0,1 0 0,-1 0 0,0 0 0,0 0 1,0 0-1,-1 1 0,0-1 0,1 0 0,-1 1 0,-1-1 0,1 1 0,-1 5 0,1-4-5,-1-1-1,0 0 1,-1 0-1,1 0 1,-1 0 0,0 0-1,0 0 1,-1 0-1,1 0 1,-1-1-1,0 1 1,0 0 0,-5 6-1,6-24-17698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4.413"/>
    </inkml:context>
    <inkml:brush xml:id="br0">
      <inkml:brushProperty name="width" value="0.025" units="cm"/>
      <inkml:brushProperty name="height" value="0.025" units="cm"/>
    </inkml:brush>
  </inkml:definitions>
  <inkml:trace contextRef="#ctx0" brushRef="#br0">0 899 14798,'0'0'897,"14"1"694,120 2 507,172-17 0,-120 3-956,-104 6-687,-1-4 0,-1-3 0,0-4 0,0-3 0,-2-4 0,95-40 0,-128 43-267,-1-1 0,0-3-1,-2-1 1,-1-2 0,-1-2 0,-1-2 0,-2-1 0,-1-2 0,-2-1 0,-1-2 0,45-66 0,-60 73-51,-1-1 1,17-41 0,-28 56 166,0-1 0,-1 1 0,-1-1 0,-1 0 0,0 0 0,1-27 0,-5 43-280,1-1 1,-1 0 0,1 1-1,-1-1 1,0 0-1,0 1 1,0-1-1,1 1 1,-1-1-1,-1 1 1,1 0-1,0-1 1,0 1-1,0 0 1,-1 0 0,1 0-1,-1 0 1,1 0-1,-1 0 1,1 0-1,-1 0 1,1 0-1,-1 1 1,0-1-1,1 1 1,-1-1-1,0 1 1,0 0 0,1 0-1,-1 0 1,0 0-1,0 0 1,1 0-1,-1 0 1,0 0-1,0 1 1,1-1-1,-1 1 1,0-1-1,1 1 1,-1 0-1,1 0 1,-1-1 0,1 1-1,-1 0 1,1 0-1,-1 1 1,1-1-1,0 0 1,0 0-1,-2 2 1,3-2-72,0-1 1,0 1-1,1 0 0,-1-1 1,0 1-1,0 0 1,0-1-1,0 1 0,1-1 1,-1 1-1,0-1 1,1 1-1,-1-1 0,0 1 1,1-1-1,-1 1 1,1-1-1,-1 1 0,1-1 1,-1 1-1,1-1 1,-1 0-1,1 1 0,-1-1 1,1 0-1,-1 0 1,1 1-1,0-1 0,-1 0 1,1 0-1,-1 0 1,1 0-1,0 0 0,-1 0 1,1 0-1,0 0 1,-1 0-1,1 0 0,-1 0 1,1 0-1,0 0 1,-1 0-1,2-1 0,30-1-2968,-11-8-2244,-1-10-4254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5.768"/>
    </inkml:context>
    <inkml:brush xml:id="br0">
      <inkml:brushProperty name="width" value="0.025" units="cm"/>
      <inkml:brushProperty name="height" value="0.025" units="cm"/>
    </inkml:brush>
  </inkml:definitions>
  <inkml:trace contextRef="#ctx0" brushRef="#br0">1 1 10282,'0'0'9913,"1"10"-9139,7 32-399,1 0 0,3 0-1,1-2 1,2 1 0,1-2 0,3 0-1,1-1 1,1-1 0,38 48 0,-13-22-112,2-1 0,4-2 0,108 97 1,-134-135-102,1-2-1,1 0 1,1-2 0,0-2 0,2 0 0,-1-2-1,2-1 1,0-2 0,0-1 0,1-1 0,52 6 0,-46-12-47,0-1 1,0-2 0,1-2 0,-1-2 0,69-15 0,-48 3 17,-2-3 0,110-51 0,-132 52-138,-22 10-56,1 0-1,-1 1 0,1 1 0,0 1 0,1 0 0,17-3 0,-17 11-1761,-12 10-3315,-4-5-1215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6.985"/>
    </inkml:context>
    <inkml:brush xml:id="br0">
      <inkml:brushProperty name="width" value="0.025" units="cm"/>
      <inkml:brushProperty name="height" value="0.025" units="cm"/>
    </inkml:brush>
  </inkml:definitions>
  <inkml:trace contextRef="#ctx0" brushRef="#br0">233 1 18065,'0'0'9353,"-36"50"-8744,-5 0-385,0 6-64,0-5-96,6-3 0,11-10-64,10-16-64,14-14-1057,6-8-1217,25-27-417,5-16-960,5-12-2627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7.327"/>
    </inkml:context>
    <inkml:brush xml:id="br0">
      <inkml:brushProperty name="width" value="0.025" units="cm"/>
      <inkml:brushProperty name="height" value="0.025" units="cm"/>
    </inkml:brush>
  </inkml:definitions>
  <inkml:trace contextRef="#ctx0" brushRef="#br0">113 0 10025,'0'0'11403,"-62"75"-11114,52-39 31,4 1 0,6-4-320,6-1 32,10-2-32,4-3 96,-2-1-64,0 1-416,-4 1-801,-5-2-1121,-9-6-2467</inkml:trace>
  <inkml:trace contextRef="#ctx0" brushRef="#br0" timeOffset="1">0 207 18417,'0'0'5926,"85"49"-10795,-28-45-3458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7.857"/>
    </inkml:context>
    <inkml:brush xml:id="br0">
      <inkml:brushProperty name="width" value="0.025" units="cm"/>
      <inkml:brushProperty name="height" value="0.025" units="cm"/>
    </inkml:brush>
  </inkml:definitions>
  <inkml:trace contextRef="#ctx0" brushRef="#br0">26 0 17104,'0'0'1858,"-20"57"-321,16-23 1,3 3-65,1-2-320,0-1-800,7-3-289,5-4-673,-1-9-1985,-2-9-1474,-2-4-3363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8.530"/>
    </inkml:context>
    <inkml:brush xml:id="br0">
      <inkml:brushProperty name="width" value="0.025" units="cm"/>
      <inkml:brushProperty name="height" value="0.025" units="cm"/>
    </inkml:brush>
  </inkml:definitions>
  <inkml:trace contextRef="#ctx0" brushRef="#br0">1 92 19410,'0'0'3332,"15"-2"-2361,168-35 1452,15-5-1568,-164 37-850,0 1 0,0 2 1,60 4-1,-93-2-1,1 0-1,-1 0 0,0 0 1,1 0-1,-1 1 1,0-1-1,1 0 0,-1 1 1,0-1-1,0 1 1,1 0-1,-1-1 0,0 1 1,0 0-1,0 0 1,0 0-1,0 0 0,0-1 1,0 2-1,0-1 0,0 0 1,0 0-1,0 0 1,-1 0-1,1 0 0,0 1 1,-1-1-1,1 0 1,-1 1-1,0-1 0,1 0 1,-1 1-1,0-1 1,0 0-1,0 1 0,0-1 1,0 0-1,0 1 1,0-1-1,0 1 0,-1-1 1,1 0-1,-1 2 1,-1 5 203,0-1 0,-1 0 1,0 0-1,0 0 1,-1 0-1,-7 11 1,-11 12 207,-2 0 0,0-2 1,-2 0-1,-1-2 0,-2-1 1,0-1-1,-1-2 0,-2-1 1,-54 28-1,79-46-474,1 0 0,-1 0 0,0-1 0,0 0 0,0-1-1,0 1 1,-1-1 0,1-1 0,0 1 0,-10-2 0,15 1-36,0-1 1,-1 1-1,1-1 0,0 0 0,0 0 1,0 0-1,0 0 0,0 0 1,0-1-1,0 1 0,0 0 0,0-1 1,0 0-1,1 1 0,-1-1 1,1 0-1,-1 0 0,1 0 0,-1 0 1,1 0-1,0 0 0,0 0 1,0 0-1,1 0 0,-1-1 0,0 1 1,1 0-1,-1-1 0,1 1 1,0 0-1,0-1 0,0 1 0,0-5 1,1-24-8026,4 0-7468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6.709"/>
    </inkml:context>
    <inkml:brush xml:id="br0">
      <inkml:brushProperty name="width" value="0.025" units="cm"/>
      <inkml:brushProperty name="height" value="0.025" units="cm"/>
    </inkml:brush>
  </inkml:definitions>
  <inkml:trace contextRef="#ctx0" brushRef="#br0">36 1 7143,'0'0'416,"-36"54"-2850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7.492"/>
    </inkml:context>
    <inkml:brush xml:id="br0">
      <inkml:brushProperty name="width" value="0.025" units="cm"/>
      <inkml:brushProperty name="height" value="0.025" units="cm"/>
    </inkml:brush>
  </inkml:definitions>
  <inkml:trace contextRef="#ctx0" brushRef="#br0">91 89 14606,'0'0'2445,"3"-8"-347,-2 3-1452,11-43 2382,-11 45-2479,0 1 0,0 0 1,0 0-1,0-1 0,0 1 1,0 0-1,1 0 0,-1 0 1,1 0-1,0 0 0,2-1 1,-4 2 165,0 21 401,-2 12-875,-3 1 0,0-1 1,-3 0-1,-18 53 1,-2 10 72,25-84-314,-34 157 0,32-140 0,2 1 0,1-1 0,1 1 0,3 28 0,-2-57 0,0 1 0,1 0 0,-1-1 0,0 1 0,0-1 0,0 1 0,0 0 0,1-1 0,-1 1 0,0-1 0,0 1 0,1-1 0,-1 1 0,0-1 0,1 1 0,-1-1 0,1 1 0,-1-1 0,0 1 0,1-1 0,-1 0 0,1 1 0,-1-1 0,1 0 0,0 1 0,-1-1 0,1 0 0,-1 0 0,1 1 0,-1-1 0,1 0 0,0 0 0,-1 0 0,1 0 0,0 0 0,-1 0 0,1 0 0,-1 0 0,1 0 0,0 0 0,-1 0 0,1-1 0,-1 1 0,1 0 0,0 0 0,-1-1 0,1 1 0,-1 0 0,1-1 0,-1 1 0,1 0 0,-1-1 0,1 0 0,29-22 0,86-127 0,-79 98 0,54-59 0,-90 110 0,-1 0 0,1 0 0,-1 1 0,1-1 0,0 0 0,-1 0 0,1 0 0,0 1 0,0-1 0,0 0 0,-1 1 0,1-1 0,0 1 0,0-1 0,0 1 0,0-1 0,0 1 0,0 0 0,0-1 0,0 1 0,0 0 0,0 0 0,0 0 0,0 0 0,0 0 0,2 0 0,-3 1 0,1 0 0,0 0 0,-1 0 0,1 0 0,-1 0 0,0 0 0,1 0 0,-1 0 0,0 1 0,1-1 0,-1 0 0,0 0 0,0 0 0,0 1 0,0-1 0,0 0 0,0 0 0,-1 2 0,-11 59 0,12-62 0,-3 14 0,-2 1 0,1 1 0,0 0 0,2 0 0,-2 32 0,4-48 0,0 0 0,0 1 0,0-1 0,0 1 0,0-1 0,1 0 0,-1 1 0,0-1 0,0 0 0,0 1 0,0-1 0,1 0 0,-1 1 0,0-1 0,0 0 0,1 0 0,-1 1 0,0-1 0,0 0 0,1 0 0,-1 1 0,0-1 0,1 0 0,-1 0 0,0 0 0,1 0 0,-1 0 0,0 1 0,1-1 0,-1 0 0,0 0 0,1 0 0,-1 0 0,0 0 0,1 0 0,0 0 0,20-5 0,17-13 0,21-24 0,-43 29 0,1 0 0,0 2 0,36-18 0,-53 29 0,1 0 0,-1 0 0,1 1 0,-1-1 0,1 0 0,-1 1 0,1-1 0,-1 0 0,1 1 0,-1-1 0,1 1 0,-1-1 0,0 1 0,1-1 0,-1 1 0,0-1 0,1 1 0,-1-1 0,0 1 0,0-1 0,0 1 0,1-1 0,-1 1 0,0 0 0,0-1 0,0 1 0,0-1 0,0 1 0,0 0 0,0-1 0,0 1 0,0-1 0,0 1 0,-1 0 0,1 0 0,-2 29 0,-15 30 0,12-49 0,2 1 0,-1-1 0,-3 24 0,7-35-22,0 0-1,0 0 1,1 0 0,-1 0-1,0-1 1,0 1 0,0 0-1,1 0 1,-1 0 0,0 0-1,0 0 1,0 0 0,1 0-1,-1 0 1,0 0 0,0 0-1,0 0 1,1 0 0,-1 0-1,0 0 1,0 0 0,0 0-1,1 0 1,-1 0 0,0 0-1,0 0 1,1 0 0,-1 0-1,0 0 1,0 0 0,0 0-1,0 0 1,1 1 0,-1-1-1,0 0 1,0 0 0,0 0-1,0 0 1,1 0 0,-1 1-1,0-1 1,0 0 0,0 0-1,0 0 1,0 1 0,0-1-1,0 0 1,1 0 0,-1 0-1,0 1 1,0-1 0,0 0-1,0 0 1,0 0 0,0 1-1,0-1 1,0 0 0,0 0-1,0 1 1,0-1 0,0 0-1,-1 0 1,1 1 0,10-12-8110,4-10-9853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8.675"/>
    </inkml:context>
    <inkml:brush xml:id="br0">
      <inkml:brushProperty name="width" value="0.025" units="cm"/>
      <inkml:brushProperty name="height" value="0.025" units="cm"/>
    </inkml:brush>
  </inkml:definitions>
  <inkml:trace contextRef="#ctx0" brushRef="#br0">108 10 16400,'0'0'153,"0"0"1,0 0 0,0 0-1,0 1 1,0-1 0,0 0 0,0 0-1,0 0 1,0 0 0,0 0 0,0 0-1,0 0 1,0 0 0,0 1-1,1 0 2768,-1-1-2767,0 0 0,0 0-1,0 0 1,0 0 0,0 1 0,0-1-1,0 0 1,0 0 0,1 0 0,-1 0-1,0 0 1,0 0 0,0 0-1,0 0 1,0 0 0,0 0 0,0 0-1,0 0 1,1 0 0,-1 0 0,0 0-1,0-1 1,0 1 0,0 0-1,0 21 2120,-6 27-1407,-15 25-3,-3-1 0,-35 72 1,66-192 689,10-25-1545,11-120 0,-6 236-318,-20-36 320,1-1-1,0 0 0,1 0 0,-1 0 0,1-1 0,0 1 1,1-1-1,-1 0 0,1 0 0,0-1 0,0 1 0,1-1 1,-1 0-1,1 0 0,11 4 0,-13-6-2,1-1 0,0 0 0,-1 0 0,1 0 1,0-1-1,0 0 0,0 0 0,0 0 0,0 0 0,0-1 0,-1 0 0,1 0 0,0 0 0,0 0 0,-1-1 0,1 0 1,-1 0-1,0 0 0,1-1 0,-1 1 0,0-1 0,7-6 0,1-1-7,0-1 0,-1 0 0,18-23 0,-24 28 0,-1 1 0,0-1 0,-1-1 0,1 1 0,-1-1 0,-1 1 0,1-1 0,-1 0 0,0 0 0,2-12 0,-7 6 0,-1 17 0,4-4 0,-8 15 0,0-1 0,1 1 0,0 1 0,1-1 0,-4 22 0,-1-4 0,5-15 3,-5 12-36,0 1-1,3 0 1,0 0-1,2 1 1,-3 48-1,10-71-1854,3-5-2320,2-4-3143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9.252"/>
    </inkml:context>
    <inkml:brush xml:id="br0">
      <inkml:brushProperty name="width" value="0.025" units="cm"/>
      <inkml:brushProperty name="height" value="0.025" units="cm"/>
    </inkml:brush>
  </inkml:definitions>
  <inkml:trace contextRef="#ctx0" brushRef="#br0">0 0 24087,'0'0'8680,"55"3"-17745,-44-3-3619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071"/>
    </inkml:context>
    <inkml:brush xml:id="br0">
      <inkml:brushProperty name="width" value="0.025" units="cm"/>
      <inkml:brushProperty name="height" value="0.025" units="cm"/>
    </inkml:brush>
  </inkml:definitions>
  <inkml:trace contextRef="#ctx0" brushRef="#br0">59 94 19795,'0'0'5979,"9"-1"-3032,-6 1-2787,7-2 355,1 0 0,-1 0 1,0-1-1,11-4 1,-18 6-466,-1 1 0,0-1 1,1-1-1,-1 1 0,0 0 1,0 0-1,0-1 1,0 0-1,0 1 0,0-1 1,0 0-1,0 0 0,-1 0 1,1 0-1,-1 0 0,1 0 1,-1 0-1,0-1 0,0 1 1,0 0-1,0-1 1,0 1-1,0-1 0,-1 1 1,1-6-1,-1 7-50,-1-1 0,0 1 0,1 0 0,-1-1 0,0 1 0,0 0 0,1 0 0,-1-1 0,0 1 0,0 0 0,0 0 0,-1 0 0,1 0 0,0 1 0,0-1 0,0 0 0,-1 0 0,1 1 0,0-1 0,-1 0 0,1 1 0,-1 0 0,1-1 0,-1 1 0,1 0 0,-1 0 0,1-1 0,-1 1 0,1 0 0,-3 1 0,-50 2 0,49-2-5,0 0 0,0 1 0,1 0 0,-1 0 0,1 0 0,-1 1 1,1 0-1,0-1 0,0 2 0,0-1 0,0 0 0,-4 7 0,5-8 2,1 1 0,0-1-1,0 1 1,0 0 0,1 0 0,-1 0 0,1 0-1,0 0 1,-1 0 0,2 1 0,-1-1 0,0 0-1,0 1 1,1-1 0,0 0 0,0 1-1,0-1 1,0 0 0,1 6 0,0-7 5,0 0 0,0-1 0,0 1 0,0 0 1,0-1-1,0 1 0,0-1 0,1 1 0,-1-1 0,1 0 1,-1 0-1,1 1 0,-1-1 0,1 0 0,0 0 0,0-1 0,-1 1 1,1 0-1,0 0 0,0-1 0,0 1 0,0-1 0,0 0 1,0 0-1,3 0 0,55 1 67,-51-1-66,0-1-3,1-1 0,-1 0 0,1-1 0,-1 0 0,0 0 0,0-1 0,9-5 0,-7 4 0,0 0 0,0 1 0,22-6 0,-33 11-3,1-1 0,-1 0 0,1 0 0,-1 0 0,1 1 1,-1-1-1,0 0 0,1 0 0,-1 1 0,1-1 0,-1 0 0,0 1 0,1-1 0,-1 1 0,0-1 1,0 0-1,1 1 0,-1-1 0,0 1 0,0-1 0,0 1 0,0-1 0,1 1 0,-1-1 0,0 0 0,0 1 1,0-1-1,0 1 0,0-1 0,0 1 0,0-1 0,0 1 0,0-1 0,-1 1 0,1-1 0,0 1 1,0-1-1,0 1 0,0-1 0,-1 0 0,1 1 0,0-1 0,-1 1 0,-8 30-173,7-26 160,1-1 29,0-1 0,0 1 1,0 0-1,1 0 0,-1-1 1,1 1-1,0 0 0,0 0 1,0 0-1,0-1 1,2 5-1,-2-6-7,1-1 0,0 1 0,-1-1 0,1 1 0,0-1-1,0 1 1,0-1 0,1 0 0,-1 0 0,0 0 0,0 0 0,1 1 0,-1-2 0,0 1 0,1 0 0,-1 0 0,1 0 0,-1-1 0,1 1-1,-1-1 1,1 1 0,0-1 0,-1 1 0,1-1 0,0 0 0,2 0 0,16 1-5,-1-2-1,0 0 1,1-1 0,-1-1-1,0-1 1,19-6 0,47-8-33,-84 18 7,-1 0 1,1 0-1,0-1 0,-1 1 0,1 0 0,-1 0 0,1 0 0,0 0 0,-1 0 0,1 0 1,-1 0-1,1 0 0,0 0 0,-1 0 0,1 0 0,0 0 0,-1 0 0,1 0 0,-1 1 1,1-1-1,-1 0 0,1 0 0,-1 1 0,1-1 0,-1 0 0,1 1 0,-1-1 0,1 1 1,-1-1-1,1 1 0,-1-1 0,0 1 0,1-1 0,-1 1 0,0-1 0,1 1 1,-1-1-1,0 1 0,0-1 0,1 1 0,-1 0 0,0-1 0,0 1 0,0-1 0,0 1 1,0 0-1,0-1 0,0 1 0,0-1 0,0 1 0,0 0 0,0-1 0,0 1 0,-1-1 1,1 1-1,0 0 0,0-1 0,-1 1 0,1-1 0,0 1 0,-1-1 0,1 1 0,-1-1 1,0 1-1,-32 50-2782,20-33-2474,6-6-2668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9.630"/>
    </inkml:context>
    <inkml:brush xml:id="br0">
      <inkml:brushProperty name="width" value="0.025" units="cm"/>
      <inkml:brushProperty name="height" value="0.025" units="cm"/>
    </inkml:brush>
  </inkml:definitions>
  <inkml:trace contextRef="#ctx0" brushRef="#br0">45 1 17969,'0'0'9070,"-4"8"-7421,-3 7-1495,0 1 0,2 0-1,0 0 1,1 0 0,0 1-1,-1 25 1,2 0-43,3 70 0,0-108-58,1 0-1,-1 0 1,1 0 0,-1 0 0,1 0 0,0 0 0,1 0 0,-1 0 0,1-1 0,-1 1-1,1-1 1,0 1 0,3 3 0,-3-6 1,-1 0 0,0 0 0,1 0 0,-1 0 0,0-1 0,1 1 0,-1 0 0,1-1 0,-1 1 0,1-1 0,-1 0 0,1 0 0,0 1 0,-1-1 0,1 0 0,-1 0 1,1 0-1,-1-1 0,1 1 0,-1 0 0,1-1 0,0 1 0,-1-1 0,0 1 0,1-1 0,-1 1 0,1-1 0,-1 0 0,0 0 0,1 0 0,-1 0 0,0 0 0,0 0 0,0 0 0,2-3 0,18-15-30,-1-1 0,-2-1 0,0-1 0,26-40 0,47-104-48,-86 153 65,6-8 0,-11 20-51,0 1-1,1 0 0,-1-1 1,0 1-1,0 0 1,1 0-1,-1-1 0,1 1 1,-1 0-1,0 0 1,1 0-1,-1 0 0,0-1 1,1 1-1,-1 0 1,1 0-1,-1 0 0,0 0 1,1 0-1,-1 0 1,1 0-1,-1 0 0,0 0 1,1 0-1,-1 0 1,1 0-1,-1 1 0,0-1 1,1 0-1,-1 0 0,1 0 1,-1 0-1,0 1 1,1-1-1,-1 0 0,0 0 1,1 1-1,-1-1 1,0 0-1,0 1 0,1-1 1,-1 0-1,0 1 1,0 0-1,5 2-1787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0.290"/>
    </inkml:context>
    <inkml:brush xml:id="br0">
      <inkml:brushProperty name="width" value="0.025" units="cm"/>
      <inkml:brushProperty name="height" value="0.025" units="cm"/>
    </inkml:brush>
  </inkml:definitions>
  <inkml:trace contextRef="#ctx0" brushRef="#br0">1 1 17585,'0'0'10345,"54"8"-8006,-18-8-418,5 0-1344,5 0-577,2 0 0,1 0 0,-3-4 0,-5 3-705,-10 1-2241,-13 0-2147,-13 0-1890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0.649"/>
    </inkml:context>
    <inkml:brush xml:id="br0">
      <inkml:brushProperty name="width" value="0.025" units="cm"/>
      <inkml:brushProperty name="height" value="0.025" units="cm"/>
    </inkml:brush>
  </inkml:definitions>
  <inkml:trace contextRef="#ctx0" brushRef="#br0">0 39 12236,'0'0'14413,"61"36"-12523,-19-36-256,7 0-962,5-6-512,-2-6-128,-1-5-1601,-5-2-4261,-10-1-7847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1.340"/>
    </inkml:context>
    <inkml:brush xml:id="br0">
      <inkml:brushProperty name="width" value="0.025" units="cm"/>
      <inkml:brushProperty name="height" value="0.025" units="cm"/>
    </inkml:brush>
  </inkml:definitions>
  <inkml:trace contextRef="#ctx0" brushRef="#br0">112 0 17905,'0'0'10122,"-6"14"-9220,-63 163 1220,60-147-1850,1 0-1,1 1 1,2-1 0,-3 52-1,8-80-266,0-1 0,0 1 0,0-1-1,1 1 1,-1-1 0,0 0 0,0 1-1,1-1 1,-1 1 0,1-1 0,-1 0-1,1 1 1,0-1 0,-1 0 0,1 0-1,0 0 1,0 1 0,0-1 0,0 0-1,0 0 1,0 0 0,0 0 0,0-1-1,0 1 1,3 1 0,-1-1 5,0 0 1,1 0-1,-1 0 1,1 0-1,-1-1 1,1 0-1,-1 1 1,1-1-1,-1-1 1,6 0-1,5-1 14,0-1 0,-1-1-1,1 0 1,20-9 0,143-87-24,-145 87 0,-31 13 0,-1 0 0,1 0 0,-1 0 0,1 0 0,0 0 0,-1 0 0,1 0 0,-1 0 0,1 0 0,0 0 0,-1 1 0,1-1 0,-1 0 0,1 0 0,-1 1 0,1-1 0,-1 0 0,1 0 0,-1 1 0,1-1 0,-1 1 0,1-1 0,-1 0 0,1 1 0,-1-1 0,0 1 0,1-1 0,-1 1 0,0-1 0,0 1 0,1-1 0,-1 1 0,0-1 0,0 1 0,0 0 0,1-1 0,-1 1 0,0-1 0,0 1 0,0 0 0,0-1 0,0 1 0,0-1 0,0 1 0,-1 0 0,-7 143 0,8-144 0,0 1 0,0-1 0,0 1 0,1-1 0,-1 1 0,0-1 0,0 1 0,1-1 0,-1 1 0,0-1 0,1 0 0,-1 1 0,0-1 0,1 0 0,-1 1 0,0-1 0,1 0 0,-1 1 0,1-1 0,-1 0 0,1 0 0,-1 1 0,1-1 0,-1 0 0,1 0 0,-1 0 0,1 0 0,-1 0 0,1 0 0,-1 0 0,1 0 0,-1 0 0,1 0 0,-1 0 0,1 0 0,-1 0 0,1 0 0,-1 0 0,1 0 0,-1-1 0,0 1 0,1 0 0,-1 0 0,1-1 0,-1 1 0,1 0 0,0-1 0,24-12 0,0-7 0,32-23 0,-54 41 0,0 0 0,0 0 0,0 1 0,0 0 0,0-1 0,0 1 0,1 0 0,-1 0 0,0 1 0,0-1 0,1 1 0,-1 0 0,1-1 0,-1 1 0,0 1 0,6 0 0,-7 0 4,-1 1 1,1 0-1,-1 0 1,0-1-1,0 1 1,1 0-1,-1 0 1,-1 0-1,1 0 0,0 0 1,0 1-1,-1-1 1,1 0-1,-1 0 1,0 0-1,0 0 1,0 3-1,3 42-404,-3-44-129,0 0-832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245"/>
    </inkml:context>
    <inkml:brush xml:id="br0">
      <inkml:brushProperty name="width" value="0.025" units="cm"/>
      <inkml:brushProperty name="height" value="0.025" units="cm"/>
    </inkml:brush>
  </inkml:definitions>
  <inkml:trace contextRef="#ctx0" brushRef="#br0">25 1 21332,'0'5'2723,"0"13"-1122,0 9 385,-6 6-833,0 5-192,-2 1-352,5-2-417,1-4-160,2-7-96,0-5-545,0-9-448,1-3-640,0-7-898,-1-9-6918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621"/>
    </inkml:context>
    <inkml:brush xml:id="br0">
      <inkml:brushProperty name="width" value="0.025" units="cm"/>
      <inkml:brushProperty name="height" value="0.025" units="cm"/>
    </inkml:brush>
  </inkml:definitions>
  <inkml:trace contextRef="#ctx0" brushRef="#br0">1 114 19635,'0'0'7169,"2"-9"-4505,-1 5-2537,1 1 0,-1-1 0,0 1 0,1-1-1,0 1 1,0 0 0,0-1 0,0 1 0,1 0 0,-1 0 0,1 1 0,0-1 0,0 1 0,3-3 0,1 0 30,2 0 0,-1 1 1,0 0-1,1 1 1,0 0-1,10-3 0,17-2-115,0 1 0,0 2 0,1 1 0,-1 2 0,1 2 0,48 5 0,-82-5-43,1 1 0,0-1 0,-1 1 0,1-1 0,0 1 0,-1 0 0,1 0 0,-1 1 0,0-1 0,1 1 1,-1 0-1,0 0 0,0 0 0,0 0 0,0 0 0,0 1 0,-1-1 0,1 1 0,-1 0 0,1-1 0,-1 1 0,0 1 0,0-1 0,-1 0 0,1 0 0,0 1 0,1 5 0,-2-3 2,-1 1-1,1-1 0,-1 1 1,-1-1-1,1 1 0,-1-1 1,0 0-1,0 1 1,-1-1-1,0 0 0,0 0 1,0 0-1,-1 0 0,-6 11 1,2-5 2,-1 0 0,0 0 1,-1-1-1,0 0 0,0-1 1,-2 1-1,-18 14 0,21-20-3,0 0 0,0 0-1,-1-1 1,1 0-1,-1 0 1,0-1-1,0 0 1,0 0 0,0-1-1,-1-1 1,1 1-1,-15-1 1,14-1 2,-20-1 3,29 1-6,0 0 0,0 0 0,1 0 0,-1 0-1,0-1 1,1 1 0,-1 0 0,0-1 0,1 1-1,-1 0 1,0-1 0,1 1 0,-1-1 0,1 1-1,-1-1 1,1 1 0,-1-1 0,1 1 0,-1-1-1,1 1 1,-1-1 0,1 0 0,0 1 0,-1-1 0,1 0-1,0 1 1,0-1 0,-1 0 0,1 0 0,0 1-1,0-1 1,0-1 0,1 1-219,-1 0 0,1 0 0,0 0-1,-1 0 1,1 0 0,0 0 0,0 0 0,0 0 0,0 0-1,0 1 1,0-1 0,0 0 0,0 1 0,0-1 0,0 0-1,1 1 1,-1-1 0,0 1 0,0 0 0,0-1 0,1 1-1,1 0 1,39-8-7484,-34 6 4959,23-3-7975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964"/>
    </inkml:context>
    <inkml:brush xml:id="br0">
      <inkml:brushProperty name="width" value="0.025" units="cm"/>
      <inkml:brushProperty name="height" value="0.025" units="cm"/>
    </inkml:brush>
  </inkml:definitions>
  <inkml:trace contextRef="#ctx0" brushRef="#br0">1 34 21492,'0'0'11275,"25"-10"-11275,-9-3-6919,2 3-10025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3.322"/>
    </inkml:context>
    <inkml:brush xml:id="br0">
      <inkml:brushProperty name="width" value="0.025" units="cm"/>
      <inkml:brushProperty name="height" value="0.025" units="cm"/>
    </inkml:brush>
  </inkml:definitions>
  <inkml:trace contextRef="#ctx0" brushRef="#br0">6 5 22485,'0'0'9988,"0"12"-9742,-2 9-207,0 4-37,1-1 0,1 1 1,5 44-1,-5-67-84,1 1 1,0-1-1,-1 0 0,1 1 0,0-1 1,0 0-1,1 0 0,-1 0 1,0 0-1,1 0 0,-1 0 0,1 0 1,0 0-1,0-1 0,-1 1 1,1-1-1,0 1 0,0-1 0,0 0 1,1 1-1,-1-1 0,0 0 0,0-1 1,1 1-1,-1 0 0,0-1 1,1 1-1,-1-1 0,1 0 0,-1 1 1,0-1-1,1 0 0,-1-1 1,1 1-1,-1 0 0,1-1 0,-1 1 1,3-2-1,3 0-464,0-1 0,0 0 0,0 0 0,0 0-1,-1-1 1,1 0 0,-1 0 0,0-1 0,12-11 0,28-44-9090,-26 28 4057</inkml:trace>
  <inkml:trace contextRef="#ctx0" brushRef="#br0" timeOffset="1">291 1 12684,'0'0'10314,"-12"87"-7944,-5-37-96,-2 4-128,-2 3-384,0-2-545,3 0-1217,1-5 0,6-5 0,4-2 0,1-3 0,-2-6-801,2-8-4708,-3-9-7463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9.697"/>
    </inkml:context>
    <inkml:brush xml:id="br0">
      <inkml:brushProperty name="width" value="0.025" units="cm"/>
      <inkml:brushProperty name="height" value="0.025" units="cm"/>
    </inkml:brush>
  </inkml:definitions>
  <inkml:trace contextRef="#ctx0" brushRef="#br0">49 0 13997,'-6'32'12166,"-6"12"-6905,-13 60-5273,23-93 178,0 0 0,1-1 0,0 1 0,1 0 0,0 0 0,1 0 0,2 11 0,-2-20-165,-1-1 0,1 1 0,0-1 0,0 0 0,0 1 0,0-1 0,0 0 0,0 0 0,1 0 0,-1 1 0,0-1 0,1-1 0,-1 1 0,0 0 0,1 0 0,-1 0 1,1-1-1,-1 1 0,1-1 0,0 1 0,-1-1 0,1 0 0,0 1 0,-1-1 0,1 0 0,-1 0 0,1 0 0,0 0 0,-1-1 0,1 1 0,0 0 0,2-2 0,5 1-3,0-1 1,0 0 0,-1-1-1,15-6 1,2-5 1,-1-2 0,-1 0 0,-1-1 0,35-35 0,-46 43 0,-10 11 0,0 1 0,0 0 0,-1 0 0,1 0 0,0 0 0,-1 0 0,0 0 0,1 0 0,-2 5 0,-5 70 0,6-78 0,0 1 0,0-1 0,1 1 0,-1-1 0,0 1 0,0-1 0,1 1 0,-1-1 0,0 1 0,1-1 0,-1 1 0,0-1 0,1 0 0,-1 1 0,1-1 0,-1 0 0,0 1 0,1-1 0,-1 0 0,1 0 0,-1 1 0,1-1 0,-1 0 0,1 0 0,-1 0 0,1 0 0,0 0 0,-1 1 0,1-1 0,-1 0 0,1 0 0,-1 0 0,1-1 0,-1 1 0,1 0 0,-1 0 0,1 0 0,-1 0 0,1 0 0,-1-1 0,1 1 0,-1 0 0,1 0 0,-1-1 0,1 0 0,26-11 0,-5-4 0,47-32 0,-64 46 0,-1 0 0,0 0 0,1 0 0,-1 0 0,1 0 0,-1 1 0,1 0 0,0 0 0,0 1 0,0-1 0,-1 1 0,1 0 0,0 0 0,5 1 0,-9-1 0,0 0 0,0 1 0,0-1 0,0 0 0,0 1 0,0-1 0,0 1 0,0-1 0,-1 1 0,1-1 0,0 1 0,0 0 0,0 0 0,-1-1 0,1 1 0,0 0 0,-1 0 0,1 0 0,-1-1 0,1 1 0,-1 0 0,0 0 0,1 0 0,-1 0 0,1 1 0,0 29 0,-1-29 0,-1-1 0,1 1 0,0 0 0,0 0 0,0 0 0,0 0 0,0 0 0,0 0 0,1 0 0,-1 0 0,0 0 0,1 0 0,0 0 0,-1 0 0,1 0 0,0-1 0,0 1 0,0 0 0,3 3 0,-3-5 0,0 1 0,1-1 0,-1 0 0,1 1 0,-1-1 0,1 0 0,-1 0 0,0 0 0,1 0 0,-1 0 0,1 0 0,-1 0 0,1-1 0,-1 1 0,0-1 0,1 1 0,2-2 0,2 0 0,-6 2-64,0 0 0,1 0 0,-1 0 0,0 0 0,0 0 0,0 0 0,0 0 0,1 0 0,-1 0 0,0 0 0,0 0 0,0 0 0,0 0 0,1 0 0,-1 0 0,0 0 0,0 0 0,0 0 0,1 0 0,-1 0 0,0 0 0,0 0 0,0 1 0,0-1 0,0 0 0,1 0 0,-1 0 0,0 0 0,0 0 0,0 0 0,0 1 0,0-1 0,0 0 0,0 0 0,1 0 0,-1 0 0,0 0 0,0 1 0,0-1 0,0 0 0,0 0 0,0 0 0,0 0 0,0 1 0,0-1 0,0 0 0,0 0 0,0 0 0,0 1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0.288"/>
    </inkml:context>
    <inkml:brush xml:id="br0">
      <inkml:brushProperty name="width" value="0.025" units="cm"/>
      <inkml:brushProperty name="height" value="0.025" units="cm"/>
    </inkml:brush>
  </inkml:definitions>
  <inkml:trace contextRef="#ctx0" brushRef="#br0">61 0 11339,'0'0'11125,"-4"13"-6844,-11 39-3076,2 0-1,3 1 0,2 1 1,-2 66-1,10-120-1204,0 0 0,0 0 0,0 0 0,1-1 0,-1 1 0,0 0 0,0 0 0,0 0 0,1 0 0,-1 0 0,0 0 0,0 0 0,0 0 0,1 0 0,-1 0 0,0 0 0,0 0 0,0 0 0,1 0 0,-1 0 0,0 0 0,0 0 0,0 0 0,1 0 0,-1 1 0,0-1 0,0 0 0,0 0 0,1 0 0,-1 0 0,0 0 0,0 0 0,0 1 0,0-1 0,0 0 0,0 0 0,1 0 0,-1 0 0,0 1 0,0-1 0,0 0 0,0 0 0,0 0 0,0 1 0,0-1 0,0 0 0,0 0 0,0 0 0,0 1 0,0-1 0,0 0 0,0 0 0,0 0 0,0 1 0,0-1 0,0 0 0,0 0 0,0 0 0,0 1 0,0-1 0,0 0 0,-1 0 0,9-10 0,1-13 0,0 1 0,-2-1 0,0-1 0,-2 0 0,0 1 0,-2-2 0,-1 1 0,0 0 0,-2 0 0,-4-39 0,1 60 0,0 12 0,-2 11 0,5-16 0,0 1 0,0-1 0,0 0 0,0 1 0,1-1 0,0 0 0,0 1 0,0-1 0,0 0 0,1 0 0,0 0 0,0 0 0,0 0 0,5 7 0,-5-9 0,0 0 0,0-1 0,1 1 0,-1 0 0,1-1 0,-1 1 0,1-1 0,0 0 0,0 0 0,-1 0 0,1 0 0,0-1 0,0 1 0,0-1 0,0 0 0,0 1 0,0-1 0,0-1 0,-1 1 0,1 0 0,0-1 0,0 1 0,0-1 0,3-1 0,1-2 0,1 0 0,-1 0 0,0 0 0,0-1 0,0 0 0,0-1 0,-1 0 0,0 0 0,0 0 0,-1 0 0,0-1 0,8-13 0,6-4 0,-19 24 0,-1 0 0,1 0 0,0 0 0,0 0 0,0 0 0,0 1 0,0-1 0,0 0 0,0 0 0,0 0 0,0 0 0,0 0 0,0 0 0,0 1 0,0-1 0,0 0 0,0 0 0,1 0 0,-1 0 0,0 0 0,0 0 0,0 0 0,0 0 0,0 1 0,0-1 0,0 0 0,0 0 0,0 0 0,0 0 0,0 0 0,1 0 0,-1 0 0,0 0 0,0 0 0,0 0 0,0 0 0,0 0 0,0 1 0,0-1 0,1 0 0,-1 0 0,0 0 0,0 0 0,0 0 0,0 0 0,0 0 0,0 0 0,1 0 0,-1 0 0,0 0 0,0 0 0,0-1 0,0 1 0,0 0 0,0 0 0,0 0 0,1 0 0,-1 0 0,0 0 0,0 0 0,0 0 0,0 0 0,0 0 0,0 0 0,0 0 0,0-1 0,0 1 0,0 0 0,1 0 0,-1 19 0,-4 24 0,-5 1 0,2 1 0,-2 59 0,13-83-258,-3-21 177,-1 1 0,0-1-1,1 0 1,-1 1 0,1-1-1,-1 1 1,1-1 0,-1 0-1,1 0 1,0 1 0,-1-1-1,1 0 1,-1 0 0,1 0-1,-1 0 1,1 1 0,0-1-1,-1 0 1,1 0 0,-1 0 0,1 0-1,0 0 1,-1-1 0,1 1-1,-1 0 1,1 0 0,0 0-1,-1 0 1,1-1 0,-1 1-1,1 0 1,0-1 0,17-11-6683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884"/>
    </inkml:context>
    <inkml:brush xml:id="br0">
      <inkml:brushProperty name="width" value="0.025" units="cm"/>
      <inkml:brushProperty name="height" value="0.025" units="cm"/>
    </inkml:brush>
  </inkml:definitions>
  <inkml:trace contextRef="#ctx0" brushRef="#br0">83 158 9353,'-8'-12'3518,"-1"0"-2531,0 1 140,1-1 0,0 0 1,0 0-1,1-1 0,1 1 0,0-2 0,-7-20 0,13 34-1079,0-1 1,0 1-1,0-1 0,0 1 1,0-1-1,0 1 0,0-1 1,0 1-1,0 0 0,0-1 1,0 1-1,0-1 1,0 1-1,0-1 0,0 1 1,1-1-1,-1 1 0,0 0 1,0-1-1,1 1 0,-1-1 1,0 1-1,0 0 0,1-1 1,-1 1-1,0 0 0,1-1 1,-1 1-1,1 0 0,-1 0 1,0-1-1,1 1 1,-1 0-1,1 0 0,20 0 400,19 14-357,-32-8-76,-1 0 0,-1 1 0,1-1 0,-1 1 0,0 1 0,-1-1 0,0 1 0,0 0 0,-1 0 0,0 1 0,0-1 0,-1 1 0,0 0 0,0 0 0,-1 0 0,0 0 0,-1 0 0,1 15 0,-1-5 12,-1 0 1,0-1 0,-2 1 0,0 0-1,-1-1 1,0 0 0,-2 0 0,-9 25-1,-2-9 36,-25 38 0,-9 20 639,50-92-690,-1 1 0,1-1 0,0 1 0,-1-1 0,1 1 0,0 0 1,0-1-1,-1 1 0,1-1 0,0 1 0,0 0 0,0-1 0,0 1 0,0-1 1,0 1-1,0 0 0,0-1 0,0 1 0,0-1 0,0 1 0,0 0 0,0-1 1,0 1-1,1-1 0,-1 1 0,0 0 0,0-1 0,1 1 0,-1-1 0,0 1 1,1-1-1,-1 1 0,1-1 0,-1 0 0,0 1 0,1-1 0,-1 1 0,1-1 1,0 1-1,2-1 33,0 1 1,-1 0-1,1-1 0,0 0 1,-1 0-1,1 0 1,0 0-1,-1 0 1,6-1-1,59-18 601,-37 7-751,79-32 697,-41 8-3599,-67 36 2756,-1 0-1,1-1 0,-1 1 0,1 0 1,-1 0-1,1-1 0,-1 1 0,0 0 1,1-1-1,-1 1 0,1-1 0,-1 1 1,0-1-1,1 1 0,-1 0 0,0-1 0,1 1 1,-1-1-1,0 0 0,0 1 0,0-1 1,0 1-1,1-1 0,-1 1 0,0-1 1,0 1-1,0-1 0,0 0 0,0 1 1,0-1-1,-2-8-6074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0.803"/>
    </inkml:context>
    <inkml:brush xml:id="br0">
      <inkml:brushProperty name="width" value="0.025" units="cm"/>
      <inkml:brushProperty name="height" value="0.025" units="cm"/>
    </inkml:brush>
  </inkml:definitions>
  <inkml:trace contextRef="#ctx0" brushRef="#br0">4 0 17585,'0'0'15182,"18"70"-15182,-20-35 0,-5 5 0,2-5 0,2-1 0,0-5 0,3-6-2306,-1-8-1025,0-8-1378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132"/>
    </inkml:context>
    <inkml:brush xml:id="br0">
      <inkml:brushProperty name="width" value="0.025" units="cm"/>
      <inkml:brushProperty name="height" value="0.025" units="cm"/>
    </inkml:brush>
  </inkml:definitions>
  <inkml:trace contextRef="#ctx0" brushRef="#br0">0 28 15375,'0'0'14157,"70"-27"-14093,-35 31-64,1 1-2338,5-4-3652,-4-1-5733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458"/>
    </inkml:context>
    <inkml:brush xml:id="br0">
      <inkml:brushProperty name="width" value="0.025" units="cm"/>
      <inkml:brushProperty name="height" value="0.025" units="cm"/>
    </inkml:brush>
  </inkml:definitions>
  <inkml:trace contextRef="#ctx0" brushRef="#br0">100 1 19506,'0'0'5675,"-10"11"-3806,0 0-1607,1 1 1,0 0 0,1 1 0,0 0-1,1 1 1,1-1 0,0 1 0,-8 27-1,10-21-119,1-1 0,0 1-1,1 0 1,2 0 0,0 0-1,3 27 1,-3-45-132,1 0 0,-1 0 1,1 0-1,-1 0 0,1 0 1,0 0-1,-1 0 0,1-1 1,0 1-1,0 0 0,0-1 1,1 1-1,-1-1 0,0 1 1,1-1-1,-1 1 0,0-1 1,1 0-1,0 0 0,-1 0 1,4 2-1,-1-2 15,-1 0-1,1 0 1,-1 0 0,0-1 0,1 0 0,-1 0-1,1 1 1,-1-2 0,1 1 0,-1 0 0,6-2-1,4-2 39,-1 0-1,0 0 1,1-1-1,-1-1 1,15-9-1,8-12-8,-29 22 46,1-1 1,-1 1-1,1 0 0,0 1 0,1 0 1,-1 0-1,1 0 0,14-4 1,-21 13-58,1 0 0,-1 1 0,0-1 0,0 0 0,-1 0 0,1 1 0,-1-1 0,0 0 0,-2 7 0,2-6-36,1-5-8,-1 0 0,0 0 0,1-1 0,-1 1 0,1 0 0,-1 0 0,1-1 0,-1 1 0,1 0 0,0 0 0,-1-1 0,1 1 0,0-1 0,-1 1 0,1-1 0,0 1 0,0-1 0,0 1 0,-1-1 0,1 0 0,0 0 0,0 1 0,0-1 0,0 0 0,0 0 0,0 0 0,0 0 0,-1 0 0,1 0 0,0 0 0,0 0 0,0 0 0,0 0 0,0-1 0,0 1 0,0 0 0,-1 0 0,2-2 0,38-9 0,-21 1 0,-12 6 0,-1 1 0,1-1 0,0 1 0,0 0 0,0 1 0,1 0 0,-1 0 0,0 0 0,1 1 0,-1 0 0,1 0 0,11 2 0,-18-1 0,0 0 0,0 1 0,0-1 0,0 1 0,0-1 0,0 1 0,0-1 0,0 1 0,0 0 0,0 0 0,0-1 0,-1 1 0,1 0 0,0 0 0,-1 0 0,1 0 0,-1 0 0,1 0 0,-1 0 0,1 0 0,-1 0 0,0 0 0,1 0 0,-1 0 0,0 0 0,0 0 0,0 0 0,0 0 0,0 1 0,0 1 0,0-2 0,0 0 0,0 0 0,0 0 0,0 0 0,0 0 0,0 0 0,0 1 0,0-1 0,1 0 0,-1 0 0,0 0 0,1 0 0,-1 0 0,1 0 0,-1 0 0,1 0 0,-1 0 0,1 0 0,0 0 0,0 0 0,-1-1 0,1 1 0,0 0 0,0 0 0,0-1 0,0 1 0,0-1 0,0 1 0,0 0 0,0-1 0,0 0 0,0 1 0,0-1 0,0 0 0,0 1 0,0-1 0,0 0 0,0 0 0,2 0 0,27-5-1979,-2-9-5742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942"/>
    </inkml:context>
    <inkml:brush xml:id="br0">
      <inkml:brushProperty name="width" value="0.025" units="cm"/>
      <inkml:brushProperty name="height" value="0.025" units="cm"/>
    </inkml:brush>
  </inkml:definitions>
  <inkml:trace contextRef="#ctx0" brushRef="#br0">7 1 17136,'0'0'9481,"-1"10"-7399,1-4-1892,-4 40 1102,2-1 1,6 59 0,-4-101-1293,1 0 0,-1 0 0,1 0 0,0 0 0,0 0 0,0 0 0,0 0 0,1-1 0,-1 1 0,1 0 0,0-1 0,-1 1 0,1-1 0,0 0 0,1 0 0,-1 1 0,0-1 0,0-1 0,1 1 0,0 0 0,-1-1 0,1 1 0,0-1 0,-1 0 0,1 1 0,0-2 0,0 1 0,0 0 0,0 0 0,0-1 0,0 0 0,0 1 0,0-1 0,0-1 0,0 1 0,1 0 0,4-2 0,3 0 0,-1 0 0,0-1 0,1 0 0,-1-1 0,-1 0 0,1 0 0,0-1 0,-1 0 0,15-12 0,4-8 0,0 0 0,-2-2 0,-2 0 0,0-2 0,23-38 0,-45 57-3940,-2 8-320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2.442"/>
    </inkml:context>
    <inkml:brush xml:id="br0">
      <inkml:brushProperty name="width" value="0.025" units="cm"/>
      <inkml:brushProperty name="height" value="0.025" units="cm"/>
    </inkml:brush>
  </inkml:definitions>
  <inkml:trace contextRef="#ctx0" brushRef="#br0">1 36 11915,'0'0'20852,"66"-23"-20852,-25 17 0,3 1 0,5 3 0,2 2 0,-4 0 0,-6 0-1762,-17 7-2818,-17 5-2787,-7 1-5958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2.818"/>
    </inkml:context>
    <inkml:brush xml:id="br0">
      <inkml:brushProperty name="width" value="0.025" units="cm"/>
      <inkml:brushProperty name="height" value="0.025" units="cm"/>
    </inkml:brush>
  </inkml:definitions>
  <inkml:trace contextRef="#ctx0" brushRef="#br0">0 0 18065,'0'0'10314,"77"55"-9001,-26-51-672,14-1-481,4-3-256,3 0-1666,-4-11-3074,-9-5-3781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166"/>
    </inkml:context>
    <inkml:brush xml:id="br0">
      <inkml:brushProperty name="width" value="0.025" units="cm"/>
      <inkml:brushProperty name="height" value="0.025" units="cm"/>
    </inkml:brush>
  </inkml:definitions>
  <inkml:trace contextRef="#ctx0" brushRef="#br0">37 1 19154,'0'0'11077,"-5"11"-9539,-2 7-1405,1-1 0,1 1 0,1 0 1,0 0-1,-1 27 0,4-40-119,1 1 0,0 0 1,1 0-1,-1 0 0,1 0 0,1-1 0,-1 1 0,1 0 0,0-1 0,4 10 1,-4-12-13,0 0 0,0-1 0,0 1 0,0 0 0,1-1 0,-1 0 0,1 1 0,0-1 0,0 0 0,0 0 0,0-1 0,0 1 0,0-1 1,0 1-1,0-1 0,1 0 0,-1 0 0,0 0 0,1-1 0,3 1 0,7 0-2,0-1 0,0 0 0,0-1 0,0-1 0,0 0 0,0-1 0,14-5 0,24-4 0,-50 12 0,-1-1 0,1 1 0,-1-1 0,1 1 0,-1 0 0,1 0 0,0 0 0,-1 0 0,1 0 0,-1 0 0,1 0 0,-1 0 0,1 0 0,-1 1 0,1-1 0,-1 1 0,1-1 0,-1 1 0,1 0 0,-1 0 0,0-1 0,1 1 0,-1 0 0,0 0 0,0 0 0,0 0 0,0 0 0,0 1 0,0-1 0,0 0 0,0 0 0,0 1 0,0-1 0,-1 1 0,1-1 0,0 0 0,-1 1 0,1-1 0,-1 1 0,0-1 0,0 1 0,1 0 0,-1 1 0,0 0 0,1 0 0,-1 0 0,1-1 0,0 1 0,0 0 0,0-1 0,1 1 0,-1-1 0,0 1 0,1-1 0,0 0 0,-1 0 0,1 0 0,0 1 0,3 1 0,-3-3 0,1 1 0,-1-1 0,0 0 0,1 0 0,-1 0 0,1 0 0,-1-1 0,1 1 0,-1-1 0,1 1 0,0-1 0,-1 0 0,1 0 0,0 0 0,-1 0 0,1-1 0,-1 1 0,1-1 0,4-1 0,48-27 0,-49 25 0,0 0 0,0 1 0,1-1 0,-1 1 0,1 0 0,0 1 0,-1 0 0,9-2 0,-14 4 0,0-1 0,0 1 0,1 0 0,-1 0 0,0 0 0,0 0 0,0 0 0,0 0 0,0 0 0,0 1 0,0-1 0,0 0 0,1 1 0,-1-1 0,0 0 0,0 1 0,0-1 0,0 1 0,-1 0 0,1-1 0,0 1 0,0 0 0,0-1 0,0 1 0,-1 0 0,1 0 0,0 0 0,-1 0 0,1 0 0,-1 0 0,1 0 0,-1 0 0,1 0 0,-1 0 0,0 0 0,1 0 0,-1 1 0,0 0 0,1-1 0,-1 0 0,0 0 0,1 1 0,-1-1 0,1 0 0,0 0 0,-1 0 0,1 0 0,0 0 0,0 0 0,-1 0 0,1 0 0,0 0 0,0 0 0,0 0 0,0 0 0,0 0 0,0-1 0,1 1 0,-1 0 0,0-1 0,0 1 0,2 0 0,15-1-1678,1-8-4828,1-11-6194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669"/>
    </inkml:context>
    <inkml:brush xml:id="br0">
      <inkml:brushProperty name="width" value="0.025" units="cm"/>
      <inkml:brushProperty name="height" value="0.025" units="cm"/>
    </inkml:brush>
  </inkml:definitions>
  <inkml:trace contextRef="#ctx0" brushRef="#br0">26 0 17745,'0'0'14477,"7"58"-13932,-14-13-545,-1 7 0,3-3 0,2-4-1249,1-6-1250,2-7-1953,-2-11-1313,-4-11-1698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997"/>
    </inkml:context>
    <inkml:brush xml:id="br0">
      <inkml:brushProperty name="width" value="0.025" units="cm"/>
      <inkml:brushProperty name="height" value="0.025" units="cm"/>
    </inkml:brush>
  </inkml:definitions>
  <inkml:trace contextRef="#ctx0" brushRef="#br0">1 100 15919,'0'0'5771,"9"-10"-3161,-5 4-2291,1 1-69,-1 0 0,1 0-1,0 0 1,0 0 0,0 1 0,1 0 0,-1 0-1,1 1 1,0-1 0,0 1 0,0 0 0,12-3-1,20-3 568,1 2 0,0 1 0,1 2-1,-1 2 1,62 5 0,-97-3-817,-1 0 0,0 1 0,0-1 0,0 1 0,0 0 0,0 0 0,0 0 0,0 0 0,-1 0 0,1 1 0,0 0 0,-1-1 0,1 1 0,-1 0 0,1 0 0,-1 0 0,0 0 0,0 1 0,0-1 0,0 1 0,3 4 0,-5-5 0,1 0 0,-1 0 0,0 1 0,1-1 0,-1 0 0,0 0 0,0 0 0,-1 0 0,1 0 0,0 0 0,-1 0 0,1 0 0,-1 0 0,1 0 0,-1 0 0,0 0 0,0 0 0,0-1 0,0 1 0,0 0 0,-1 0 0,1-1 0,0 1 0,-1-1 0,1 1 0,-1-1 0,1 0 0,-1 0 0,0 1 0,0-1 0,0 0 0,1 0 0,-5 1 0,-26 11-1126,0 0-1,-1-2 1,-1-2-1,-64 10 1,127-20-5990,6-3-3166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4.331"/>
    </inkml:context>
    <inkml:brush xml:id="br0">
      <inkml:brushProperty name="width" value="0.025" units="cm"/>
      <inkml:brushProperty name="height" value="0.025" units="cm"/>
    </inkml:brush>
  </inkml:definitions>
  <inkml:trace contextRef="#ctx0" brushRef="#br0">185 0 23766,'0'0'9001,"-28"57"-9001,16-28 0,4 2 0,2 3 0,5-5 0,1-2 0,0-6-1666,0-7-480,4-8-864,1-6-546</inkml:trace>
  <inkml:trace contextRef="#ctx0" brushRef="#br0" timeOffset="1">0 117 18225,'0'0'11211,"56"-14"-10154,-19 14-128,9-1-577,3 1-288,-1-2-1057,-4-4-4708,0-4-11660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3.984"/>
    </inkml:context>
    <inkml:brush xml:id="br0">
      <inkml:brushProperty name="width" value="0.025" units="cm"/>
      <inkml:brushProperty name="height" value="0.025" units="cm"/>
    </inkml:brush>
  </inkml:definitions>
  <inkml:trace contextRef="#ctx0" brushRef="#br0">0 85 12204,'0'0'12806,"5"8"-11984,6 13-262,47 78 1663,-54-91-2119,1-1 1,1-1-1,-1 1 1,1-1-1,0 0 0,0 0 1,1 0-1,-1-1 1,1 0-1,1-1 1,7 5-1,-12-8-81,-1 0-1,0 0 1,1 0-1,-1-1 0,1 1 1,-1-1-1,0 1 1,1-1-1,-1 0 1,1 0-1,0 0 1,-1 0-1,0-1 0,1 1 1,-1-1-1,1 1 1,-1-1-1,1 0 1,-1 0-1,0 0 0,0 0 1,1 0-1,1-2 1,-1 0 53,0-1 0,0 1 0,-1 0-1,0-1 1,1 1 0,-1-1 0,0 0 0,-1 0 0,1 0 0,-1 0 0,1 0 0,0-6 0,1-11 198,0 0 1,-2-1 0,-1 1-1,-2-27 1,-8 10-267,0-1-48,19 30-5176,3 0-3021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229"/>
    </inkml:context>
    <inkml:brush xml:id="br0">
      <inkml:brushProperty name="width" value="0.025" units="cm"/>
      <inkml:brushProperty name="height" value="0.025" units="cm"/>
    </inkml:brush>
  </inkml:definitions>
  <inkml:trace contextRef="#ctx0" brushRef="#br0">1 0 13421,'0'0'8552,"71"14"-9321,-26-6-1057,1-4-864,-1-4-866,-1 0-479,-3 0-3589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002"/>
    </inkml:context>
    <inkml:brush xml:id="br0">
      <inkml:brushProperty name="width" value="0.025" units="cm"/>
      <inkml:brushProperty name="height" value="0.025" units="cm"/>
    </inkml:brush>
  </inkml:definitions>
  <inkml:trace contextRef="#ctx0" brushRef="#br0">7 1 9769,'0'0'17718,"2"13"-16842,-1 30 187,-6 48-1,1 18 566,3-106-1609,1 0 1,0-1 0,0 1 0,0 0-1,1 0 1,-1 0 0,1 0 0,-1 0-1,1 0 1,0-1 0,0 1-1,1 0 1,-1-1 0,0 1 0,1 0-1,-1-1 1,1 0 0,0 1 0,0-1-1,0 0 1,0 0 0,4 2-1,-2-2-5,0 0-1,0-1 0,0 0 0,1 1 0,-1-2 0,0 1 1,1 0-1,-1-1 0,1 0 0,-1 0 0,1 0 1,-1-1-1,1 1 0,7-3 0,3-1-13,0-1 0,-1-1 0,1 0 0,-1-1 0,14-9 0,-15 8 0,0 1 0,0 1 0,0 0 0,1 0 0,0 2 0,15-4 0,-29 8 0,1-1 0,-1 1 0,1 0 0,0 0 0,-1 0 0,1 0 0,-1 0 0,1 0 0,-1 0 0,1 0 0,-1 0 0,1 0 0,0 0 0,-1 1 0,1-1 0,-1 0 0,1 0 0,-1 0 0,1 1 0,-1-1 0,1 0 0,-1 1 0,0-1 0,1 0 0,-1 1 0,1-1 0,-1 0 0,0 1 0,1-1 0,-1 1 0,0-1 0,1 1 0,-1-1 0,0 1 0,0-1 0,0 1 0,1 0 0,-1 25 0,-1-25 0,1 0 0,-1 0 0,1 1 0,-1-1 0,1 0 0,0 0 0,0 0 0,0 1 0,0-1 0,0 0 0,0 0 0,0 0 0,0 1 0,0-1 0,0 0 0,1 0 0,-1 0 0,1 1 0,-1-1 0,1 0 0,-1 0 0,1 0 0,-1 0 0,1 0 0,0 0 0,0 0 0,-1 0 0,1 0 0,0 0 0,1 0 0,4 0 0,0-1 0,0-1 0,-1 1 0,1-1 0,0 0 0,-1 0 0,1 0 0,-1-1 0,1 0 0,-1 0 0,0 0 0,0-1 0,7-4 0,-8 4 0,0 0 0,1 1 0,-1 0 0,1-1 0,-1 2 0,1-1 0,0 0 0,-1 1 0,1 0 0,0 0 0,0 0 0,0 1 0,0 0 0,0 0 0,0 0 0,0 0 0,7 3 0,-10-2-127,0 0 1,-1 0-1,0 1 1,1-1-1,-1 1 1,0-1-1,0 1 1,0-1-1,0 1 1,0 0-1,0-1 1,0 1-1,-1 0 0,1 0 1,0 0-1,-1 0 1,0 0-1,1 0 1,-1 0-1,0 0 1,0-1-1,0 3 1,7 25-4339,-7-29 4293,1 1 0,-1-1-1,1 1 1,0-1 0,-1 1 0,1-1 0,0 1 0,0-1-1,-1 0 1,1 1 0,0-1 0,0 0 0,0 0 0,-1 1 0,1-1-1,0 0 1,0 0 0,0 0 0,-1 0 0,1 0 0,0 0-1,0 0 1,0-1 0,0 1 0,-1 0 0,1 0 0,0-1-1,0 1 1,-1 0 0,1-1 0,0 1 0,-1-1 0,2 0-1,16-13-14272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348"/>
    </inkml:context>
    <inkml:brush xml:id="br0">
      <inkml:brushProperty name="width" value="0.025" units="cm"/>
      <inkml:brushProperty name="height" value="0.025" units="cm"/>
    </inkml:brush>
  </inkml:definitions>
  <inkml:trace contextRef="#ctx0" brushRef="#br0">1 0 19538,'0'0'-4740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708"/>
    </inkml:context>
    <inkml:brush xml:id="br0">
      <inkml:brushProperty name="width" value="0.025" units="cm"/>
      <inkml:brushProperty name="height" value="0.025" units="cm"/>
    </inkml:brush>
  </inkml:definitions>
  <inkml:trace contextRef="#ctx0" brushRef="#br0">8 0 18770,'0'0'6694,"-1"9"-3849,-1 0-2315,0 3 111,1 1 0,0 0 0,0 17 0,1-28-593,0 0 1,0 1 0,0-1-1,1 0 1,-1 0 0,1 1 0,-1-1-1,1 0 1,-1 0 0,1 0 0,0 1-1,0-1 1,0 0 0,1 0-1,-1 0 1,0-1 0,1 1 0,-1 0-1,1 0 1,-1-1 0,1 1 0,0-1-1,0 1 1,0-1 0,0 0 0,0 0-1,3 2 1,2-2-574,0 0 1,0 0-1,0 0 1,0-1-1,-1 0 0,1 0 1,0-1-1,0 0 0,0 0 1,0-1-1,-1 1 1,12-6-1,1-2-3246,1-1 0,29-20 1,-8 4 762,-67 82 10984,-37 41-1333,-73 131-2412,133-221-4650,-5 9-297,6-5-5164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8.318"/>
    </inkml:context>
    <inkml:brush xml:id="br0">
      <inkml:brushProperty name="width" value="0.025" units="cm"/>
      <inkml:brushProperty name="height" value="0.025" units="cm"/>
    </inkml:brush>
  </inkml:definitions>
  <inkml:trace contextRef="#ctx0" brushRef="#br0">21 531 12684,'0'0'5071,"-6"-8"-4264,3 4-749,2 2-13,0 1 0,-1-1 0,1 0 0,0 1 0,0-1 0,1 0 0,-1 1 0,0-1 0,0 0 0,1 0 0,-1 0 0,1 0 0,-1-3 0,2 4-10,0 0 0,0-1 0,0 1 0,0 0 0,0 0 0,0 0 0,0 0 0,1 0 0,-1 0 0,0 0 0,1 0 0,-1 0 0,0 0 0,1 1 0,-1-1 0,1 1 0,-1-1 0,1 1 1,-1 0-1,1-1 0,-1 1 0,1 0 0,0 0 0,2 0 0,121-13 814,202 6 1,-124 6-1359,1056-42-340,-78-83 1052,-401 38 575,8 85 1119,-597 8-1913,-160-7-48,0-1 0,0-1 0,0-2-1,31-9 1,79-38 13,-94 33 394,1 2 0,73-16-1,-105 31-153,-1 2 0,33 1 0,-38 1-573,0 0 1,0-1 0,0-1-1,0 1 1,-1-2 0,1 1-1,0-1 1,0-1 0,18-6-1,8-12-5216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4:59.601"/>
    </inkml:context>
    <inkml:brush xml:id="br0">
      <inkml:brushProperty name="width" value="0.025" units="cm"/>
      <inkml:brushProperty name="height" value="0.025" units="cm"/>
    </inkml:brush>
  </inkml:definitions>
  <inkml:trace contextRef="#ctx0" brushRef="#br0">1382 1808 4484,'-177'6'4370,"-77"-2"245,138-13-2096,112 13-2497,10 4-42,10 5 34,27 10 117,2-1 0,0-3-1,1-2 1,1-2 0,0-1-1,1-3 1,75 8 0,352-3-664,-356-17 1718,1098-34 3360,-856 20-4403,1790-130 1187,-297 38 1570,-727 62-2916,-9-63 7,-979 89-101,1045-105 1333,-290 105-1879,-696 2 757,-171 12-72,1 0 0,0-2 0,-1-1 0,50-23 0,-70 28 9,0-1 0,-1 1 0,1-2 0,-1 1 0,0-1 0,0 0 0,-1 0 0,0 0 0,1-1 0,-2 0 0,1 0 0,4-8 0,-7 10-27,-1 1 0,1-1 1,-1 1-1,0-1 0,0 0 0,-1 0 1,1 0-1,-1 1 0,1-1 1,-1 0-1,0 0 0,-1 0 0,1 0 1,-1 0-1,0 1 0,0-1 1,0 0-1,0 1 0,0-1 1,-1 0-1,0 1 0,0 0 0,0-1 1,0 1-1,0 0 0,-4-3 1,-8-10-35,-1 1 0,0 1 1,-1 1-1,-1 0 1,0 1-1,-33-18 1,-124-50-21,160 74 39,-142-53 125,-4 6-1,-232-46 1,-345-22 186,651 109-336,-699-105 157,-498-69-449,-5 36 138,-386 46 184,-1 78-240,370 89 85,1041-30 258,1 11 1,-482 148-1,584-135 167,-164 83 1,239-96-221,2 3 0,2 4 1,-105 86-1,155-110-29,2 2-1,0 0 1,2 2 0,1 1-1,2 1 1,1 2 0,-29 54-1,41-65-312,2 0-1,1 0 1,1 1-1,1 0 1,1 0 0,1 1-1,1-1 1,1 1-1,2 0 1,1 0-1,0 0 1,2 0-1,6 28 1,-3-32-1011,1-1 1,0 0-1,13 27 1,36 56-8340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0.781"/>
    </inkml:context>
    <inkml:brush xml:id="br0">
      <inkml:brushProperty name="width" value="0.025" units="cm"/>
      <inkml:brushProperty name="height" value="0.025" units="cm"/>
    </inkml:brush>
  </inkml:definitions>
  <inkml:trace contextRef="#ctx0" brushRef="#br0">0 36 15631,'0'0'13228,"65"-1"-12299,-14-9-128,11-1-321,1 3-384,-1 3-96,-10 5-480,-12 0-321,-13 1-64,-12 8-95,-15 5-834,0-2-608,-11-2-1634,-10-5-1794,-9 0-3394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1.127"/>
    </inkml:context>
    <inkml:brush xml:id="br0">
      <inkml:brushProperty name="width" value="0.025" units="cm"/>
      <inkml:brushProperty name="height" value="0.025" units="cm"/>
    </inkml:brush>
  </inkml:definitions>
  <inkml:trace contextRef="#ctx0" brushRef="#br0">0 5 18642,'0'0'9993,"78"20"-9480,-31-20-385,4 0-673,2-2-2017,-4-3-1250,-5-2-1857,-9-4-5638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1.506"/>
    </inkml:context>
    <inkml:brush xml:id="br0">
      <inkml:brushProperty name="width" value="0.025" units="cm"/>
      <inkml:brushProperty name="height" value="0.025" units="cm"/>
    </inkml:brush>
  </inkml:definitions>
  <inkml:trace contextRef="#ctx0" brushRef="#br0">33 3 18578,'0'0'5258,"12"-1"-4174,1 1-767,5-1-53,0 0 0,1 1 0,-1 1 0,0 1 0,1 1 0,-1 0 0,33 11 0,-50-13-255,0-1 1,0 1 0,1 0 0,-1-1 0,0 1 0,0 0 0,0 0 0,0 0 0,0 0 0,-1 0 0,1 0 0,0 0 0,0 0 0,-1 0 0,1 0 0,0 0-1,-1 1 1,1-1 0,-1 0 0,0 0 0,1 1 0,-1-1 0,0 2 0,0 0 72,0 0-1,0 0 1,-1 0-1,0 0 1,1 0 0,-1 0-1,0 0 1,0 0 0,-1 0-1,-1 2 1,-5 8 389,0 0 1,-1-1-1,-14 14 0,18-20-348,-77 81 1737,-28 33-4265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2.808"/>
    </inkml:context>
    <inkml:brush xml:id="br0">
      <inkml:brushProperty name="width" value="0.025" units="cm"/>
      <inkml:brushProperty name="height" value="0.025" units="cm"/>
    </inkml:brush>
  </inkml:definitions>
  <inkml:trace contextRef="#ctx0" brushRef="#br0">0 370 6598,'0'0'21546,"10"-7"-20073,37-27-1155,-2-2 0,-2-2 0,-1-2 0,-3-2 0,-1-1 0,39-58 0,-69 88-270,1-2 138,-12 22 483,-20 36-682,5-12 19,1 1-1,1 1 1,2 0 0,1 1-1,-13 59 1,25-69-2368,1-23 2266,0-1-1,0 1 1,0-1 0,1 0-1,-1 1 1,0-1 0,0 1 0,0-1-1,1 0 1,-1 1 0,0-1 0,0 0-1,1 1 1,-1-1 0,0 0 0,1 1-1,-1-1 1,0 0 0,1 0 0,-1 1-1,1-1 1,-1 0 0,0 0 0,1 0-1,-1 0 1,1 0 0,-1 1-1,1-1 1,-1 0 0,0 0 0,1 0-1,-1 0 1,1 0 0,-1 0 0,1 0-1,-1 0 1,0-1 0,1 1 0,-1 0-1,1 0 1,-1 0 0,0 0 0,1-1-1,-1 1 1,1 0 0,0-1-1,2-3-5278,-3-4-2190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3.152"/>
    </inkml:context>
    <inkml:brush xml:id="br0">
      <inkml:brushProperty name="width" value="0.025" units="cm"/>
      <inkml:brushProperty name="height" value="0.025" units="cm"/>
    </inkml:brush>
  </inkml:definitions>
  <inkml:trace contextRef="#ctx0" brushRef="#br0">1 51 20628,'0'0'10057,"85"4"-8455,-23-15-1122,9-5-480,0 5 0,-3 2 0,-8 2 0,-10 7-737,-19 0-1473,-4 8-1121,-13 5-609,-9 0-1152,-5-3-4582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853"/>
    </inkml:context>
    <inkml:brush xml:id="br0">
      <inkml:brushProperty name="width" value="0.025" units="cm"/>
      <inkml:brushProperty name="height" value="0.025" units="cm"/>
    </inkml:brush>
  </inkml:definitions>
  <inkml:trace contextRef="#ctx0" brushRef="#br0">8 448 12236,'0'0'4799,"-2"9"-2925,1-7-1751,-4 28 955,14-21-202,15-12 431,-14-2-1061,1 0 1,-1-1-1,0 0 1,0-1-1,-1 0 0,0 0 1,0-1-1,13-15 1,-17 17-198,0 0 1,0 1 0,-1-2-1,1 1 1,-1 0 0,-1-1-1,0 0 1,1 0 0,-2 0-1,1 0 1,-1-1 0,-1 1 0,1 0-1,0-13 1,-2 19-47,0 1 0,0-1-1,0 1 1,0-1 0,0 1 0,0 0 0,-1-1 0,1 1-1,0-1 1,0 1 0,-1-1 0,1 1 0,0 0 0,0-1-1,-1 1 1,1-1 0,0 1 0,-1 0 0,1-1-1,-1 1 1,1 0 0,0 0 0,-1-1 0,1 1 0,-1 0-1,1 0 1,-1 0 0,1 0 0,-1-1 0,1 1 0,-1 0-1,1 0 1,0 0 0,-1 0 0,1 0 0,-1 0 0,1 0-1,-1 0 1,1 0 0,-1 1 0,1-1 0,-1 0 0,1 0-1,-1 0 1,1 0 0,-1 1 0,1-1 0,0 0 0,-1 0-1,1 1 1,-1-1 0,1 0 0,0 1 0,-1-1 0,1 1-1,-25 20-128,19-12 139,1 0 0,0 0 0,0 1 0,1-1 0,0 1 0,0 0 0,1 0 0,1 1 0,0-1 0,0 0 0,1 1 0,0 0-1,2 20 1,-1-30 0,0-1-1,0 1 0,0 0 0,1 0 0,-1 0 1,0 0-1,1 0 0,-1 0 0,1-1 0,-1 1 1,1 0-1,-1 0 0,1-1 0,0 1 0,-1 0 0,1-1 1,0 1-1,-1-1 0,1 1 0,0-1 0,0 1 1,0-1-1,-1 1 0,1-1 0,0 0 0,2 1 1,28-3 517,-23-1-385,-1 0 0,1 0 0,0 0 0,-1-1 0,10-7 0,-2 0-107,-1-1 0,0 0 0,-1-1 0,0 0 0,-1-1-1,-1 0 1,0-1 0,-1 0 0,15-33 0,-34 125-833,9-75 796,-4 15 13,2 0-1,0 1 1,1-1 0,2 26-1,-1-41 25,0 0 0,0 1 1,0-1-1,0 0 0,1 0 0,-1 1 0,1-1 1,-1 0-1,1 0 0,0 0 0,0 0 0,0 0 1,0 0-1,0 0 0,1 0 0,-1 0 0,0 0 1,1-1-1,0 1 0,-1 0 0,1-1 0,0 1 1,0-1-1,0 0 0,0 0 0,0 0 0,0 0 1,0 0-1,0 0 0,0 0 0,0-1 0,0 1 1,1-1-1,-1 1 0,0-1 0,0 0 0,1 0 1,-1 0-1,0 0 0,1-1 0,-1 1 0,0 0 1,0-1-1,4-1 0,2-1 113,0 0 1,0-1-1,0 0 1,0 0-1,-1-1 1,0 1-1,0-2 0,0 1 1,9-11-1,52-62 316,-64 72-451,22-27 32,-2-1 1,-1-2 0,20-41 0,-34 58-98,-1-1 1,-1 1 0,0-1-1,-2 0 1,0-1-1,-1 1 1,-1-1 0,0-25-1,-8 25-187,5 21 228,-1 0 0,1-1 0,0 1 0,-1 0-1,1 0 1,0 0 0,-1-1 0,1 1 0,0 0-1,-1 0 1,1 0 0,0 0 0,-1 0-1,1 0 1,-1 0 0,1 0 0,0 0 0,-1 0-1,1 0 1,-1 0 0,1 0 0,0 0 0,-1 0-1,1 1 1,0-1 0,-1 0 0,1 0 0,0 0-1,-1 0 1,0 1 0,-1 1-15,-1 1 0,0-1 0,1 1 0,-1 0 0,1-1 0,0 1 0,0 0 0,0 0 0,-2 4 0,-8 22 126,0 0 0,2 1 0,1 0 1,1 0-1,2 1 0,1 0 0,2 0 0,0 34 1,3-61-89,0-1 1,0 1-1,0-1 1,1 1 0,0 0-1,0-1 1,0 0 0,0 1-1,0-1 1,1 0 0,0 1-1,-1-1 1,1 0-1,0 0 1,1 0 0,-1-1-1,0 1 1,1 0 0,-1-1-1,1 0 1,0 1 0,0-1-1,0 0 1,0-1-1,0 1 1,5 2 0,-1-2-28,0 0 0,0 0 0,0-1 0,0 1 0,0-1 0,0-1 0,0 1 0,0-1 0,0-1 0,0 1 0,0-1 0,13-4 0,-20 5-20,1 0 0,-1 0 0,1 0 0,-1 0 0,1 0 0,-1 0 0,1-1 0,-1 1 0,1 0 0,-1 0 0,1 0 0,-1-1 0,1 1 0,-1 0 0,0-1 0,1 1 0,-1 0 0,0-1 0,1 1 0,-1-1 0,0 1 0,1-1 0,-1 1 0,0 0 0,0-1 0,0 1 0,1-1 0,-1 1 0,0-1 0,0 1 0,0-1 0,0 1 0,0-1 0,0 1 0,0-1 0,0 0 0,0 1 0,0-1 0,0 1 0,0-1 0,0 1 0,-1-1 0,1 1-1,0-1 1,0 1 0,0 0 0,-1-1 0,1 1 0,0-1 0,-1 1 0,1-1 0,0 1 0,-1 0 0,1-1 0,-1 1 0,1 0 0,0 0 0,-1-1 0,1 1 0,-1 0 0,0-1 0,-28-20-2606,-87-48-3354,-14-8 7025,130 77-987,0 0 0,0 0 0,0 0 0,-1 0 0,1 0 0,0 0 0,0 0 0,0 0 1,-1 0-1,1 0 0,0 0 0,0 0 0,0 0 0,-1 0 0,1 0 0,0 0 0,0 0 0,0 0 0,0-1 0,-1 1 0,1 0 0,0 0 0,0 0 0,0 0 0,0 0 0,0 0 0,-1-1 0,1 1 0,0 0 1,0 0-1,0 0 0,0-1 0,0 1 0,0 0 0,0 0 0,0 0 0,0-1 0,0 1 0,0 0 0,0 0 0,0 0 0,0-1 0,0 1 0,0 0 0,0 0 0,0 0 0,0-1 0,0 1 0,0 0 0,0 0 0,0 0 1,0 0-1,0-1 0,0 1 0,0 0 0,1 0 0,-1 0 0,0 0 0,0-1 0,0 1 0,0 0 0,0 0 0,1 0 0,21-4 927,41 2-853,-54 2 239,20 0-502,67 0 776,-33 0-5388,-51 0-1160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3.668"/>
    </inkml:context>
    <inkml:brush xml:id="br0">
      <inkml:brushProperty name="width" value="0.025" units="cm"/>
      <inkml:brushProperty name="height" value="0.025" units="cm"/>
    </inkml:brush>
  </inkml:definitions>
  <inkml:trace contextRef="#ctx0" brushRef="#br0">117 111 14574,'0'0'11840,"-2"9"-10553,-14 46-242,-39 88 1,12-35-922,100-244 1000,-30 77-260,20-68-1,-52 144-863,-1 0 0,1 1 0,1-1 0,0 1 0,-1 21 0,5-39 0,0 1 0,0-1 0,1 1 0,-1-1 0,0 1 0,0-1 0,1 1 0,-1-1 0,1 1 0,-1-1 0,0 1 0,1-1 0,-1 0 0,1 1 0,-1-1 0,1 0 0,-1 1 0,1-1 0,-1 0 0,1 0 0,0 0 0,-1 1 0,1-1 0,-1 0 0,1 0 0,-1 0 0,1 0 0,0 0 0,-1 0 0,1 0 0,-1 0 0,1 0 0,0 0 0,-1-1 0,1 1 0,-1 0 0,1 0 0,-1 0 0,1-1 0,-1 1 0,1 0 0,-1-1 0,1 1 0,0-1 0,27-13 0,-7-2 0,-2-1 0,-1-1 0,0-1 0,26-36 0,-23 27 0,40-39 0,-56 66 0,-5 11 0,-3 12 14,-1 0 0,-1 0 0,-1-1 1,0 1-1,-15 28 0,12-30-75,1-1 0,1 2 0,1-1 0,1 1 0,0 0 0,-2 34 0,7-54-44,0-1 0,0 0-1,0 1 1,0-1 0,0 0 0,0 1-1,0-1 1,1 0 0,-1 1-1,0-1 1,0 0 0,0 1-1,0-1 1,0 0 0,0 0 0,1 1-1,-1-1 1,0 0 0,0 1-1,0-1 1,1 0 0,-1 0-1,0 0 1,0 1 0,1-1-1,-1 0 1,0 0 0,1 0 0,-1 1-1,0-1 1,0 0 0,1 0-1,-1 0 1,0 0 0,1 0-1,-1 0 1,0 0 0,1 0 0,-1 0-1,0 0 1,1 0 0,-1 0-1,0 0 1,1 0 0,-1 0-1,0 0 1,1 0 0,-1 0-1,0 0 1,1-1 0,-1 1 0,0 0-1,1 0 1,-1 0 0,0-1-1,0 1 1,1 0 0,-1 0-1,0-1 1,0 1 0,1 0 0,14-16-7983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1.201"/>
    </inkml:context>
    <inkml:brush xml:id="br0">
      <inkml:brushProperty name="width" value="0.025" units="cm"/>
      <inkml:brushProperty name="height" value="0.025" units="cm"/>
    </inkml:brush>
  </inkml:definitions>
  <inkml:trace contextRef="#ctx0" brushRef="#br0">99 287 9577,'0'0'20499,"-9"0"-20472,7 0-28,-1 1 0,0-1 0,0 0 0,0 1 1,0 0-1,1-1 0,-1 1 0,0 0 0,0 0 0,1 1 0,-1-1 0,1 1 0,-1-1 0,1 1 0,0 0 0,0 0 1,0-1-1,-3 4 0,1 1 8,-1 1 1,1-1-1,0 1 1,1 0-1,-1 1 1,2-1-1,-4 9 1,5-12 10,0 1-1,-1 0 1,1 0 0,1-1-1,-1 1 1,1 0 0,0 8-1,0-12-10,0-1-1,0 1 0,0 0 1,1-1-1,-1 1 0,0-1 1,0 1-1,0 0 1,1-1-1,-1 1 0,0-1 1,1 1-1,-1-1 0,0 1 1,1-1-1,-1 1 1,1-1-1,-1 0 0,1 1 1,-1-1-1,1 0 0,-1 1 1,1-1-1,-1 0 1,2 1-1,-1-1 18,0 0 0,1 0 0,-1 0 1,1 0-1,-1-1 0,1 1 0,-1 0 0,1-1 1,-1 1-1,0-1 0,1 1 0,-1-1 0,0 0 0,0 0 1,3-1-1,10-9 138,-1 0 0,0-1 1,0 0-1,-1-1 0,-1 0 0,18-28 1,-9 11 100,-3-1 1,21-48 0,-30 61-264,-2 0 0,0-1 0,0 0 0,-2 0 0,-1 0 0,3-37 0,-7 56 0,1 0 0,0 0 0,0 1 0,-1-1 0,1 0 0,0 0 0,0 0 0,-1 1 0,1-1 0,0 0 0,-1 0 0,1 0 0,0 0 0,-1 0 0,1 0 0,0 1 0,-1-1 0,1 0 0,0 0 0,-1 0 0,1 0 0,0 0 0,-1 0 0,1 0 0,0-1 0,-1 1 0,1 0 0,0 0 0,0 0 0,-1 0 0,1 0 0,0 0 0,-1-1 0,1 1 0,0 0 0,0 0 0,-1 0 0,1-1 0,0 1 0,0 0 0,-1 0 0,1-1 0,0 1 0,0 0 0,0-1 0,0 1 0,-1 0 0,1 0 0,0-1 0,0 1 0,0 0 0,0-1 0,0 1 0,0-1 0,-17 29 0,8-8 0,-42 103 0,45-106 0,1 0 0,1 1 0,0-1 0,1 1 0,0 26 0,3-42-360,0 0-1,1 0 1,0 0 0,-1-1 0,1 1-1,0 0 1,0 0 0,0-1 0,0 1-1,0 0 1,0-1 0,1 1 0,2 1-1,7 12-5795,-3 0-4617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1.718"/>
    </inkml:context>
    <inkml:brush xml:id="br0">
      <inkml:brushProperty name="width" value="0.025" units="cm"/>
      <inkml:brushProperty name="height" value="0.025" units="cm"/>
    </inkml:brush>
  </inkml:definitions>
  <inkml:trace contextRef="#ctx0" brushRef="#br0">147 34 4644,'0'0'22021,"-6"13"-20227,-37 81-10,16-39-959,3 2 1,-20 65-1,44-122-824,-1 0 0,1 0-1,0 0 1,0 0 0,0 0 0,0 1 0,0-1 0,-1 0 0,1 0-1,0 0 1,0 0 0,0 1 0,0-1 0,0 0 0,0 0-1,0 0 1,0 1 0,0-1 0,0 0 0,0 0 0,-1 0 0,1 1-1,0-1 1,0 0 0,1 0 0,-1 0 0,0 1 0,0-1-1,0 0 1,0 0 0,0 0 0,0 0 0,0 1 0,0-1-1,0 0 1,0 0 0,0 0 0,0 1 0,1-1 0,-1 0 0,0 0-1,0 0 1,0 0 0,0 0 0,1 0 0,-1 1 0,0-1-1,0 0 1,0 0 0,0 0 0,1 0 0,-1 0 0,0 0 0,0 0-1,0 0 1,1 0 0,11-10 11,13-23-24,-11 6 12,-1 1 0,-1-2 0,-2 1 0,0-2 0,-2 1 0,-2-1 0,0 0 0,-2-1 0,1-57 0,-15 100 0,-2 16 0,9-21 0,0 1 0,1 0 0,0 1 0,1-1 0,0 0 0,0 0 0,0 1 0,2-1 0,-1 0 0,3 15 0,-2-23 0,0 0 0,0 0 0,0 0 0,0 0 0,0 0 0,0 0 0,0 0 0,0 0 0,0-1 0,0 1 0,1 0 0,-1-1 0,0 1 0,1-1 0,-1 1 0,0-1 0,1 0 0,-1 1 0,1-1 0,-1 0 0,0 0 0,1 0 0,-1 0 0,1 0 0,-1 0 0,0-1 0,1 1 0,-1 0 0,1-1 0,-1 1 0,0-1 0,2 0 0,2-1 0,1 0 0,-1 0 0,1 0 0,-1-1 0,0 0 0,7-6 0,5-6 0,-1-2 0,-1 0 0,15-21 0,-20 31 0,-8 19 0,-6 21 0,-5 0 20,-1-1-1,-16 31 1,16-42-145,1 1 1,1 0 0,1 0-1,1 0 1,0 1 0,-3 41 0,9-62-693,1 5-364,11-18-18591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2.919"/>
    </inkml:context>
    <inkml:brush xml:id="br0">
      <inkml:brushProperty name="width" value="0.025" units="cm"/>
      <inkml:brushProperty name="height" value="0.025" units="cm"/>
    </inkml:brush>
  </inkml:definitions>
  <inkml:trace contextRef="#ctx0" brushRef="#br0">19 1 20852,'0'0'8552,"1"67"-7303,-4-33-480,-2 1-481,-3 1-256,6-3 0,1-7-32,1-4-512,0-8-545,1-4-353,4-7-960,0-3-1346,-4-14-8647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3.249"/>
    </inkml:context>
    <inkml:brush xml:id="br0">
      <inkml:brushProperty name="width" value="0.025" units="cm"/>
      <inkml:brushProperty name="height" value="0.025" units="cm"/>
    </inkml:brush>
  </inkml:definitions>
  <inkml:trace contextRef="#ctx0" brushRef="#br0">0 54 16207,'0'0'15631,"75"-26"-14990,-37 19-577,2-2 0,0 2-256,-4 3-1058,-11 3-1921,-7 1-3779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3.918"/>
    </inkml:context>
    <inkml:brush xml:id="br0">
      <inkml:brushProperty name="width" value="0.025" units="cm"/>
      <inkml:brushProperty name="height" value="0.025" units="cm"/>
    </inkml:brush>
  </inkml:definitions>
  <inkml:trace contextRef="#ctx0" brushRef="#br0">1 302 14061,'0'0'14782,"8"-8"-13180,58-65-441,103-147 0,-169 220-1162,0 0 1,0 0-1,0 0 0,0 0 1,0 0-1,0 0 0,0 1 1,0-1-1,0 0 0,0 0 1,0 0-1,0 0 0,0 0 1,0 0-1,0 1 1,0-1-1,0 0 0,0 0 1,0 0-1,0 0 0,0 0 1,0 0-1,0 0 0,0 0 1,0 1-1,0-1 0,0 0 1,0 0-1,1 0 0,-1 0 1,0 0-1,0 0 0,0 0 1,0 0-1,0 0 0,0 0 1,0 0-1,1 0 0,-1 0 1,0 0-1,0 0 1,0 0-1,0 0 0,0 0 1,0 0-1,0 0 0,1 0 1,-1 0-1,0 0 0,0 0 1,0 0-1,0 0 0,-1 15-81,-36 103 125,25-84-48,1 0-1,1 0 1,2 1-1,2 0 1,-3 51-1,10-80-1400,2-9-1662,1-13-3989,-4-2-1836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264"/>
    </inkml:context>
    <inkml:brush xml:id="br0">
      <inkml:brushProperty name="width" value="0.025" units="cm"/>
      <inkml:brushProperty name="height" value="0.025" units="cm"/>
    </inkml:brush>
  </inkml:definitions>
  <inkml:trace contextRef="#ctx0" brushRef="#br0">1 108 15567,'0'0'15631,"66"-26"-14158,-14 4-1377,7-1-96,-2 6 0,-6 4 0,-6 7-256,-13 6-2114,-15 0-2211,-11 7-1376,-6 4-2564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621"/>
    </inkml:context>
    <inkml:brush xml:id="br0">
      <inkml:brushProperty name="width" value="0.025" units="cm"/>
      <inkml:brushProperty name="height" value="0.025" units="cm"/>
    </inkml:brush>
  </inkml:definitions>
  <inkml:trace contextRef="#ctx0" brushRef="#br0">12 96 20884,'0'0'2519,"-2"9"28,2-8-2511,-3 22 1585,0 0 1,0 27-1,2-45-1551,1 0-1,0 0 1,0 0-1,1 0 0,-1 1 1,1-1-1,0 0 1,0 0-1,1 0 0,0-1 1,0 1-1,0 0 1,0 0-1,1-1 0,-1 0 1,1 1-1,0-1 1,1 0-1,3 4 0,-5-7-58,0 0-1,0 0 0,0 0 0,0-1 0,1 1 0,-1-1 0,0 1 0,0-1 0,0 0 0,1 1 0,-1-1 0,0 0 0,0-1 0,1 1 0,-1 0 0,0-1 0,0 1 0,0-1 0,1 1 0,-1-1 0,0 0 0,0 0 0,0 0 0,0 0 0,-1-1 0,1 1 1,2-2-1,5-5 50,1 0 0,-1-1 0,12-15 0,-15 18-53,12-15-7,0-1 0,-2-1 0,0 0 0,-2-1 0,0-1 0,19-49 0,-33 70-1373,4-11-9623,3 7-1138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965"/>
    </inkml:context>
    <inkml:brush xml:id="br0">
      <inkml:brushProperty name="width" value="0.025" units="cm"/>
      <inkml:brushProperty name="height" value="0.025" units="cm"/>
    </inkml:brush>
  </inkml:definitions>
  <inkml:trace contextRef="#ctx0" brushRef="#br0">258 230 18001,'0'0'7853,"1"-9"-4469,-1 6-3132,0 2-185,1-1 0,-1 1-1,0 0 1,1-1 0,-1 1 0,0-1 0,0 1 0,0-1 0,0 1 0,0-1-1,0 1 1,-1-1 0,1 1 0,0 0 0,-1-1 0,1 1 0,-1-1 0,0 1 0,1 0-1,-1 0 1,0-1 0,0 1 0,1 0 0,-1 0 0,0 0 0,0 0 0,-1 0-1,1 0 1,0 0 0,0 0 0,0 0 0,-1 0 0,1 1 0,0-1 0,-1 1 0,1-1-1,0 1 1,-1-1 0,1 1 0,-1 0 0,1 0 0,-1-1 0,1 1 0,-1 0-1,1 0 1,-1 1 0,1-1 0,-3 1 0,-8 0-67,1 1 0,0 1 0,0 0 0,0 0 0,0 1 0,0 1 0,0 0 0,1 0 0,0 1 0,0 0 0,1 1 0,0 0 0,0 0 0,0 1 0,1 0 0,1 1 0,-1-1 0,1 2 0,0-1 0,1 1 0,-9 20 0,14-29 0,0 1 0,1-1 0,-1 1 0,1-1 0,0 0 0,-1 1 0,1 0 0,0-1 0,0 1 0,0-1 0,0 1 0,0-1 0,0 1 0,1-1 0,-1 1 0,0-1 0,1 1 0,-1-1 0,1 0 0,1 3 0,-1-3 0,0 0 0,0 0 0,0-1 0,0 1 0,0 0 0,0-1 0,0 1 0,0-1 0,1 0 0,-1 1 0,0-1 0,0 0 0,1 1 0,-1-1 0,0 0 0,0 0 0,1 0 0,-1 0 0,2-1 0,4 0 0,1 0 0,-1-1 0,0-1 0,0 1 0,1-1 0,-2 0 0,8-4 0,6-7 0,0 0 0,-1-1 0,-1 0 0,0-2 0,-1 0 0,-1-1 0,17-25 0,-11 11 0,-1-1 0,-2-1 0,25-62 0,-83 178 0,-20 45 0,53-112 0,0 1 0,1 0 0,1 0 0,1 0 0,1 0 0,-2 22 0,4-37-47,0 0-1,0 0 1,0 0 0,0 0-1,0 0 1,0-1-1,0 1 1,0 0 0,0 0-1,0 0 1,0 0 0,0 0-1,1 0 1,-1-1 0,0 1-1,1 0 1,-1 0-1,1 0 1,-1-1 0,1 1-1,-1 0 1,1 0 0,-1-1-1,1 1 1,0-1-1,-1 1 1,1 0 0,0-1-1,0 1 1,-1-1 0,1 0-1,0 1 1,0-1 0,0 0-1,0 1 1,-1-1-1,1 0 1,0 0 0,0 0-1,0 0 1,0 0 0,0 0-1,0 0 1,0 0 0,-1 0-1,1 0 1,0 0-1,0 0 1,0-1 0,0 1-1,0 0 1,-1-1 0,1 1-1,1-2 1,2 0-609,0 0 0,0 0-1,0 0 1,0-1 0,-1 1 0,1-1 0,-1 0 0,0-1 0,0 1 0,3-5-1,6-13-10276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5.337"/>
    </inkml:context>
    <inkml:brush xml:id="br0">
      <inkml:brushProperty name="width" value="0.025" units="cm"/>
      <inkml:brushProperty name="height" value="0.025" units="cm"/>
    </inkml:brush>
  </inkml:definitions>
  <inkml:trace contextRef="#ctx0" brushRef="#br0">44 19 13677,'0'0'16154,"2"8"-14190,-1 4-1867,-1 1 0,0-1 1,0 0-1,-2 0 0,1 0 0,-2 0 0,1 0 0,-2 0 0,-8 21 0,7-18-96,4-13-1,-2 8 0,-1 1 0,1 0 0,1-1 0,0 1 0,0 15 0,1-26 0,1 1 0,0-1 0,0 0 0,0 1 0,0-1 0,0 0 0,0 1 0,0-1 0,0 0 0,0 1 0,1-1 0,-1 0 0,0 1 0,0-1 0,0 0 0,0 1 0,0-1 0,0 0 0,1 1 0,-1-1 0,0 0 0,0 0 0,1 1 0,-1-1 0,0 0 0,0 0 0,1 1 0,-1-1 0,0 0 0,0 0 0,1 0 0,-1 0 0,0 0 0,1 1 0,-1-1 0,0 0 0,1 0 0,-1 0 0,0 0 0,1 0 0,-1 0 0,18-7 0,14-18 0,56-76 0,-58 65 0,52-51 0,-62 74-711,-20 12 574,0 1 1,1-1 0,-1 1-1,0 0 1,1-1 0,-1 1-1,1 0 1,-1-1 0,0 1-1,1 0 1,-1 0 0,1-1-1,-1 1 1,1 0 0,-1 0 0,1 0-1,-1 0 1,1-1 0,-1 1-1,1 0 1,-1 0 0,1 0-1,-1 0 1,1 0 0,-1 0-1,1 1 1,-1-1 0,1 0-1,-1 0 1,1 0 0,-1 0-1,1 0 1,-1 1 0,2 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0.211"/>
    </inkml:context>
    <inkml:brush xml:id="br0">
      <inkml:brushProperty name="width" value="0.025" units="cm"/>
      <inkml:brushProperty name="height" value="0.025" units="cm"/>
    </inkml:brush>
  </inkml:definitions>
  <inkml:trace contextRef="#ctx0" brushRef="#br0">0 1 18546,'0'0'2754,"22"49"-8487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5.901"/>
    </inkml:context>
    <inkml:brush xml:id="br0">
      <inkml:brushProperty name="width" value="0.025" units="cm"/>
      <inkml:brushProperty name="height" value="0.025" units="cm"/>
    </inkml:brush>
  </inkml:definitions>
  <inkml:trace contextRef="#ctx0" brushRef="#br0">0 8 21236,'0'0'11531,"82"2"-11531,-36-4 0,7-1 0,-4-1 0,0 4 0,-9 0 0,-11 0-2659,-11 0-2145,-17 10-1602,-1 0-2947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6.235"/>
    </inkml:context>
    <inkml:brush xml:id="br0">
      <inkml:brushProperty name="width" value="0.025" units="cm"/>
      <inkml:brushProperty name="height" value="0.025" units="cm"/>
    </inkml:brush>
  </inkml:definitions>
  <inkml:trace contextRef="#ctx0" brushRef="#br0">0 13 10954,'0'0'17457,"62"1"-15407,-21-4-609,6-2-800,1 2-513,-2 0-384,-8 3-1666,-4 0-3107,-14 0-3971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6.966"/>
    </inkml:context>
    <inkml:brush xml:id="br0">
      <inkml:brushProperty name="width" value="0.025" units="cm"/>
      <inkml:brushProperty name="height" value="0.025" units="cm"/>
    </inkml:brush>
  </inkml:definitions>
  <inkml:trace contextRef="#ctx0" brushRef="#br0">0 334 10346,'0'0'17099,"5"-2"-14953,9-7-1913,0 0 0,-1 0 1,-1-1-1,1-1 1,-2 0-1,19-23 0,51-85 1054,-34 47-1031,-47 71-256,2-2 0,0-1 0,0 1 0,0 0 0,1-1 0,-1 1 0,1 0 0,0 0 0,0 1 0,0-1 0,0 1 0,0-1 0,1 1 0,-1 0 0,1 0 0,-1 0 0,5-1 0,-7 6 0,0 0 0,-1 0 0,1 0 0,-1-1 0,0 1 0,0 0 0,0 0 0,0 0 0,-1 3 0,-3 16 0,-1 0 0,-1 0 0,-1 0 0,-16 31 0,15-35 0,0 0 0,1 0 0,1 0 0,1 1 0,1 0 0,0 0 0,-1 22 0,5-41-293,1 1 0,-1-1 0,1 1 0,-1-1-1,1 1 1,0-1 0,-1 1 0,1-1 0,-1 0 0,1 1 0,0-1 0,-1 0 0,1 0-1,0 1 1,-1-1 0,1 0 0,0 0 0,0 0 0,-1 0 0,1 0 0,0 0 0,-1 0-1,1 0 1,0 0 0,0 0 0,9 1-5982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310"/>
    </inkml:context>
    <inkml:brush xml:id="br0">
      <inkml:brushProperty name="width" value="0.025" units="cm"/>
      <inkml:brushProperty name="height" value="0.025" units="cm"/>
    </inkml:brush>
  </inkml:definitions>
  <inkml:trace contextRef="#ctx0" brushRef="#br0">0 73 19314,'0'0'13453,"90"-15"-13453,-32 0 0,3-1 0,1 3 0,-8 4 0,-11 4 0,-13 5-3780,-19 0-1569,-20 14-11947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651"/>
    </inkml:context>
    <inkml:brush xml:id="br0">
      <inkml:brushProperty name="width" value="0.025" units="cm"/>
      <inkml:brushProperty name="height" value="0.025" units="cm"/>
    </inkml:brush>
  </inkml:definitions>
  <inkml:trace contextRef="#ctx0" brushRef="#br0">27 1 16496,'0'0'13260,"-16"55"-11146,16-35-1313,0 4-705,1 2-96,5 1 0,-3 4-673,-3-3-288,0 3-160,0-2 0,0-2-576,-3-4-289,-1-6-641,1-7-1376,-2-8-1026,0-2-2498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979"/>
    </inkml:context>
    <inkml:brush xml:id="br0">
      <inkml:brushProperty name="width" value="0.025" units="cm"/>
      <inkml:brushProperty name="height" value="0.025" units="cm"/>
    </inkml:brush>
  </inkml:definitions>
  <inkml:trace contextRef="#ctx0" brushRef="#br0">31 325 7911,'-5'-12'4485,"-1"-6"-2544,0 0 1,-5-36-1,10 48-1434,0-1-1,0 0 1,1 1 0,0-1 0,1 1 0,-1-1-1,1 0 1,1 1 0,-1-1 0,1 1 0,0 0-1,0-1 1,1 1 0,4-7 0,0 4-121,0 0 0,0 0 0,1 1 0,0 0 0,0 1 0,1 0-1,0 0 1,1 1 0,-1 0 0,1 0 0,0 1 0,1 1 0,11-5 0,-7 5-343,0 0-1,0 0 1,1 2 0,-1 0-1,1 0 1,0 2-1,-1 0 1,30 4 0,-43-4-55,1 0 0,-1 1-1,1-1 1,-1 1 0,0 0 0,1 0 0,-1 0 0,0 0 0,0 0 0,1 0 0,-1 1 0,0-1 0,3 4 0,-4-4 5,0 0-1,0 0 1,-1 0-1,1 0 1,0 1-1,-1-1 1,1 0 0,-1 0-1,1 1 1,-1-1-1,0 0 1,0 1-1,0-1 1,1 0-1,-1 1 1,0-1 0,0 1-1,-1 1 1,0 1 65,0 0 1,-1 0 0,1-1 0,-1 1-1,0-1 1,0 1 0,0-1 0,0 0-1,-1 0 1,1 0 0,-1 0 0,0 0-1,0 0 1,0-1 0,-3 3-1,-9 5-13,0 0-1,-1-1 0,0-1 0,0-1 0,0 0 0,-1-1 0,0 0 0,0-2 0,-1 0 0,0-1 0,-23 1 0,41-4-47,-1 1 0,1-1 1,-1 0-1,0 0 0,1 0 0,-1 1 0,1-1 0,-1 0 1,1 0-1,-1 0 0,1 0 0,-1 0 0,1 0 0,-1 0 1,0 0-1,1-1 0,-1 1 0,1 0 0,-1 0 0,1 0 1,-1 0-1,1-1 0,-1 1 0,1 0 0,-1-1 0,1 1 1,0 0-1,-1-1 0,1 1 0,-1 0 0,1-1 0,0 1 1,-1-1-1,1 1 0,0-1 0,0 1 0,-1-1 0,1 1 1,0-1-1,0 1 0,0-1 0,-1 1 0,1-1 0,0 1 1,0-1-1,0 1 0,0-1 0,0 0 0,0 1 1,0-1-1,0 1 0,1-1 0,-1 1 0,0-1 0,0 1 1,0-1-1,1 0 0,0-2-132,1 1 0,-1 0 0,1 0 0,0 0 0,0 0 0,0 0 0,0 0 0,0 1 0,0-1-1,4-2 1,61-20-10547,-23 11 561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8.338"/>
    </inkml:context>
    <inkml:brush xml:id="br0">
      <inkml:brushProperty name="width" value="0.025" units="cm"/>
      <inkml:brushProperty name="height" value="0.025" units="cm"/>
    </inkml:brush>
  </inkml:definitions>
  <inkml:trace contextRef="#ctx0" brushRef="#br0">176 208 20339,'0'0'10885,"-12"-7"-10356,5 2-481,-27-14 47,32 18-95,1 1 1,-1-1-1,0 1 0,0-1 0,0 1 1,1 0-1,-1 0 0,0 0 0,0 0 1,0 0-1,0 0 0,1 1 0,-1-1 1,0 1-1,0-1 0,1 1 0,-1 0 1,0-1-1,1 1 0,-1 0 0,0 0 1,1 0-1,-2 2 0,-4 2 48,0 1-1,1 0 0,-1 1 1,2-1-1,-1 1 1,1 0-1,0 1 1,0-1-1,1 1 0,0 0 1,0 0-1,1 0 1,0 1-1,0-1 0,1 1 1,-1 10-1,3-19-45,0 1 0,0 0 0,0-1 0,0 1 0,0 0 0,0 0 0,0-1 0,0 1 1,1 0-1,-1-1 0,0 1 0,1 0 0,-1-1 0,0 1 0,1 0 0,-1-1 0,1 1 0,-1-1 0,1 1 0,-1-1 0,1 1 0,-1-1 0,1 1 0,0-1 0,-1 0 0,1 1 0,-1-1 0,2 1 0,24 0 13,-18-3-18,-1 1 1,0-1-1,0-1 1,0 1-1,10-6 1,0-4 2,1-2 0,-2 0 0,1-1 0,-2 0 0,0-1 0,-1-1 0,-1 0 0,-1-1 0,0-1 0,-1 0 0,-1 0 0,-1-1 0,-1 0 0,0-1 0,-2 0 0,5-23 0,-16 60 0,-1 0 0,0-1 0,-1 0 0,-10 16 0,-11 25 0,21-41 0,1 1 0,1-1 0,0 1 0,1 0 0,0 0 0,-1 30 0,5-44-51,0-1 1,0 0-1,1 0 1,-1 0-1,1 0 1,-1 0-1,1 0 1,-1 0-1,1 0 0,0 0 1,-1 0-1,1-1 1,0 1-1,0 0 1,0 0-1,-1 0 1,1-1-1,0 1 0,0-1 1,0 1-1,0-1 1,0 1-1,0-1 1,0 1-1,0-1 1,1 0-1,-1 1 0,0-1 1,0 0-1,0 0 1,0 0-1,0 0 1,0 0-1,1 0 1,-1 0-1,0-1 0,0 1 1,0 0-1,0-1 1,0 1-1,0-1 1,0 1-1,0-1 0,0 1 1,0-1-1,0 1 1,0-1-1,0 0 1,0 0-1,1-1 1,14-16-7333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8.665"/>
    </inkml:context>
    <inkml:brush xml:id="br0">
      <inkml:brushProperty name="width" value="0.025" units="cm"/>
      <inkml:brushProperty name="height" value="0.025" units="cm"/>
    </inkml:brush>
  </inkml:definitions>
  <inkml:trace contextRef="#ctx0" brushRef="#br0">78 88 20275,'0'0'11563,"0"11"-11072,-3 35-493,-1 1 0,-3-1-1,-2 0 1,-1 0 0,-3-1 0,-19 45-1,180-460 457,-144 359-454,1 0 0,0 1 0,1-1 0,0 1 0,11-13 0,-16 22 0,0-1 0,0 1 0,0-1 0,1 1 0,-1 0 0,0 0 0,1 0 0,-1 0 0,1 0 0,-1 0 0,1 0 0,-1 0 0,1 0 0,0 1 0,0-1 0,-1 1 0,1-1 0,0 1 0,0 0 0,-1 0 0,1 0 0,0 0 0,0 0 0,-1 0 0,1 0 0,0 0 0,0 1 0,0-1 0,-1 1 0,1-1 0,0 1 0,-1 0 0,1 0 0,-1-1 0,1 1 0,-1 0 0,1 1 0,-1-1 0,0 0 0,1 0 0,-1 0 0,0 1 0,0-1 0,2 3 0,-1-2 0,0 1 0,0-1 0,0 0 0,0 1 0,0 0 0,-1-1 0,1 1 0,-1 0 0,1 0 0,-1 0 0,0 0 0,0 0 0,-1 0 0,1 0 0,-1 0 0,1 0 0,-1 1 0,0-1 0,0 0 0,0 0 0,-1 0 0,1 0 0,-1 0 0,0 0 0,1 1 0,-1-1 0,-1-1 0,1 1 0,0 0 0,-1 0 0,0 0 0,1-1 0,-1 1 0,0-1 0,0 1 0,0-1 0,-1 0 0,1 0 0,-1 0 0,-3 2 0,-2 2 0,0 0 0,0-1 0,-1-1 0,0 1 0,0-1 0,0-1 0,0 0 0,-1 0 0,1 0 0,-1-2 0,0 1 0,-10 0 0,19-2-18,0 0 1,1 0-1,-1 0 1,0 0-1,0 0 1,0 0-1,0 0 1,1 0-1,-1 0 0,0 0 1,0 0-1,0-1 1,1 1-1,-1 0 1,0-1-1,0 1 1,0 0-1,1-1 0,-1 1 1,0-1-1,1 1 1,-1-1-1,1 1 1,-1-1-1,0 0 1,1 1-1,-1-1 0,1 0 1,-1 1-1,0-3 1,0-16-3536,1 18 3240,0-25-10972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9.182"/>
    </inkml:context>
    <inkml:brush xml:id="br0">
      <inkml:brushProperty name="width" value="0.025" units="cm"/>
      <inkml:brushProperty name="height" value="0.025" units="cm"/>
    </inkml:brush>
  </inkml:definitions>
  <inkml:trace contextRef="#ctx0" brushRef="#br0">0 0 21973,'0'0'10794,"1"64"-10794,-1-35 0,3 1 0,0-4 0,2-1 0,2-5-256,-1-6-1890,-4-5-993,-2-4-1858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9.540"/>
    </inkml:context>
    <inkml:brush xml:id="br0">
      <inkml:brushProperty name="width" value="0.025" units="cm"/>
      <inkml:brushProperty name="height" value="0.025" units="cm"/>
    </inkml:brush>
  </inkml:definitions>
  <inkml:trace contextRef="#ctx0" brushRef="#br0">0 51 15118,'0'0'15151,"79"-20"-14126,-36 16-801,9-2-352,-1 0-1794,-7-1-3587,-6 0-7207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1.765"/>
    </inkml:context>
    <inkml:brush xml:id="br0">
      <inkml:brushProperty name="width" value="0.025" units="cm"/>
      <inkml:brushProperty name="height" value="0.025" units="cm"/>
    </inkml:brush>
  </inkml:definitions>
  <inkml:trace contextRef="#ctx0" brushRef="#br0">210 98 11627,'0'0'2877,"2"-9"-186,6-34-230,-8 42-2334,0-1-1,0 1 1,-1-1 0,1 0-1,0 1 1,-1-1-1,1 1 1,-1-1 0,1 1-1,-1 0 1,0-1 0,0 1-1,0 0 1,0-1 0,0 1-1,0 0 1,0 0 0,0 0-1,0 0 1,0 0 0,-1 0-1,1 0 1,0 0 0,-1 0-1,1 1 1,-1-1 0,1 1-1,0-1 1,-1 1 0,0-1-1,1 1 1,-1 0-1,-1-1 1,-5 0 164,-1 1 0,1-1-1,0 1 1,-13 2 0,14-1-277,0 1 0,0 1 1,0-1-1,0 1 0,1 0 0,0 1 0,-1 0 0,1 0 1,1 0-1,-1 0 0,1 1 0,-1 0 0,1 0 1,1 1-1,-1-1 0,1 1 0,0 0 0,0 0 0,0 1 1,1-1-1,0 1 0,1-1 0,-1 1 0,1 0 1,1 0-1,-1 0 0,1 0 0,0 0 0,1 1 0,0-1 1,0 7-1,0-13-13,1 0 1,-1 0-1,0 0 1,1 0-1,-1 0 1,1 0-1,-1 0 1,1 0-1,-1 0 1,1-1-1,-1 1 1,1 0-1,0 0 1,0-1-1,-1 1 1,1 0-1,0-1 1,0 1-1,0-1 1,-1 1-1,1-1 1,0 1-1,0-1 1,0 0-1,1 1 1,32-1 92,-24-2-48,-1 0 0,1-1 0,-1 0 0,15-7 0,-8 1-6,1 0 0,-2-1 1,1-1-1,-1-1 0,-1 0 0,0-1 1,-1-1-1,-1 0 0,0 0 0,0-1 0,-2-1 1,10-18-1,-20 34-34,0 0 1,0 0-1,0 0 0,0 0 0,0 0 1,0 0-1,0 0 0,0 0 0,0 0 1,0 0-1,-1 0 0,1 0 0,0 0 1,0 0-1,0 0 0,0 0 1,0 0-1,0 0 0,0 0 0,0 0 1,0 0-1,0 0 0,0 0 0,0 0 1,0 0-1,0 0 0,-1 0 1,1 0-1,0 0 0,0 0 0,0 0 1,-10 12-16,-12 25 52,-4 38 253,24-69-281,1 0-1,0 0 1,0 0-1,1 0 1,-1 0-1,1 0 0,0 0 1,1 1-1,0-1 1,0 0-1,2 6 1,-2-11 18,0 1 1,0-1 0,0 0 0,0 0 0,0 1 0,1-1-1,-1 0 1,0 0 0,1 0 0,-1 0 0,1 0-1,-1-1 1,1 1 0,-1 0 0,1-1 0,0 1 0,-1-1-1,1 1 1,0-1 0,0 0 0,-1 0 0,1 0-1,0 0 1,-1 0 0,1 0 0,0 0 0,0-1-1,2 0 1,4 0 109,-1-1 0,0 0-1,0 0 1,0 0-1,11-6 1,53-43 307,-53 37-400,38-24 0,-55 37-60,-1 1 1,1 0-1,-1 0 0,1-1 0,0 1 1,-1 0-1,1 0 0,-1 0 1,1 0-1,0 0 0,-1 0 1,1 0-1,0 0 0,-1 0 0,1 0 1,0 0-1,-1 0 0,1 0 1,-1 1-1,1-1 0,0 0 1,-1 0-1,1 1 0,-1-1 0,1 0 1,-1 1-1,1-1 0,-1 1 1,1-1-1,-1 1 0,1-1 1,-1 1-1,0-1 0,1 1 0,-1-1 1,0 1-1,1-1 0,-1 1 1,0-1-1,0 1 0,0 0 1,1-1-1,-1 1 0,0 0 0,0-1 1,0 1-1,0-1 0,0 1 1,0 0-1,0-1 0,-1 2 1,3 52 122,-2-19-101,0-33-3,1-1 1,-1 0-1,1 0 1,-1 0-1,1 0 1,-1 0-1,1 0 1,-1 0-1,1 0 1,0 0-1,0 0 1,-1 0-1,1-1 1,0 1-1,0 0 1,0 0 0,0-1-1,0 1 1,0 0-1,0-1 1,0 1-1,0-1 1,0 0-1,0 1 1,1-1-1,-1 0 1,0 0-1,0 1 1,0-1-1,0 0 1,1 0-1,-1 0 1,0-1-1,0 1 1,0 0-1,0 0 1,1-1-1,-1 1 1,0 0-1,0-1 1,0 1-1,1-2 1,6-1 143,-1 0 0,1-1 0,-1 0 0,12-9 0,35-33 170,-37 31-306,0 0 0,2 0-1,28-16 1,-46 31-22,-1-1 1,1 0-1,0 1 1,0-1-1,0 1 1,-1-1-1,1 1 1,0 0-1,0-1 0,0 1 1,0 0-1,0 0 1,0-1-1,0 1 1,0 0-1,0 0 0,0 0 1,0 0-1,0 0 1,0 0-1,0 1 1,0-1-1,0 0 1,0 0-1,-1 1 0,1-1 1,0 1-1,0-1 1,0 1-1,0-1 1,0 1-1,-1-1 1,1 1-1,0 0 0,-1-1 1,1 1-1,0 0 1,-1 0-1,1-1 1,-1 1-1,1 0 0,-1 0 1,1 0-1,-1 0 1,0 0-1,1-1 1,-1 3-1,2 6 87,-1 1 0,0-1-1,0 1 1,-1 14 0,2 17 48,-2-41-112,0 1-1,0-1 1,1 1-1,-1-1 0,0 1 1,0-1-1,1 1 1,-1-1-1,1 1 0,-1-1 1,1 1-1,-1-1 1,1 1-1,-1-1 0,1 0 1,-1 1-1,1-1 1,-1 0-1,1 0 1,-1 1-1,1-1 0,0 0 1,-1 0-1,1 0 1,-1 0-1,1 1 0,0-1 1,-1 0-1,1 0 1,-1 0-1,1-1 0,0 1 1,-1 0-1,1 0 1,0 0-1,-1 0 0,1 0 1,-1-1-1,1 1 1,-1 0-1,1-1 1,-1 1-1,1 0 0,-1-1 1,1 1-1,-1-1 1,1 0-1,29-23 518,-27 21-523,3-3-119,21-17 384,-25 22-361,-1 0-1,0 0 0,0 0 1,0 0-1,1 1 1,-1-1-1,0 0 0,1 1 1,-1-1-1,0 1 1,1 0-1,-1-1 1,1 1-1,-1 0 0,1 0 1,-1 0-1,1 0 1,-1 0-1,2 0 1,-2 1-148,0 0 0,-1-1 0,1 1 0,-1 0 0,1 0 0,-1 0 0,0 0 0,1-1 0,-1 1 0,0 0 0,0 0 0,1 0 0,-1 0 0,0 0 0,0 0 0,0 0 0,0 0 0,0-1 0,0 1 0,0 0 1,-1 0-1,1 1 0,0 2-1160,0 20-4678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0.334"/>
    </inkml:context>
    <inkml:brush xml:id="br0">
      <inkml:brushProperty name="width" value="0.025" units="cm"/>
      <inkml:brushProperty name="height" value="0.025" units="cm"/>
    </inkml:brush>
  </inkml:definitions>
  <inkml:trace contextRef="#ctx0" brushRef="#br0">80 321 7079,'0'0'6091,"-9"5"-3774,-16 14-1107,-2 1 2736,8-7 6651,42-36-9287,-12 9-1093,35-35-217,-2-1 0,-3-3 0,-2-1 0,44-81 0,-107 186 0,2 1 0,2 0 0,-24 109 0,43-158 0,-1 3 0,1 1 0,0 0 0,1-1 0,-1 1 0,1 0 0,1 11 0,0-17-85,-1-1 1,1 1-1,-1-1 0,0 1 0,1-1 1,-1 0-1,1 1 0,-1-1 0,1 0 1,-1 0-1,1 1 0,0-1 0,-1 0 1,1 0-1,-1 0 0,1 1 0,-1-1 1,1 0-1,0 0 0,-1 0 0,1 0 1,-1 0-1,1 0 0,1-1 0,-1 1-213,0 0 0,0 0-1,0 0 1,0 0-1,0 0 1,0 0 0,0 0-1,0 0 1,-1-1-1,1 1 1,0 0 0,0-1-1,0 1 1,0-1-1,0 1 1,0-1 0,0 1-1,-1-1 1,1 1-1,0-1 1,-1 0 0,1 0-1,0 1 1,-1-1-1,1 0 1,-1 0 0,2-1-1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0.664"/>
    </inkml:context>
    <inkml:brush xml:id="br0">
      <inkml:brushProperty name="width" value="0.025" units="cm"/>
      <inkml:brushProperty name="height" value="0.025" units="cm"/>
    </inkml:brush>
  </inkml:definitions>
  <inkml:trace contextRef="#ctx0" brushRef="#br0">1 67 23734,'0'0'9033,"62"-13"-9033,-18 2 0,10-2 0,-1 0 0,-4 5 0,-10 2 0,-8 3 0,-13 3-1602,-8 0-2465,-10 11-898,0-2-2818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007"/>
    </inkml:context>
    <inkml:brush xml:id="br0">
      <inkml:brushProperty name="width" value="0.025" units="cm"/>
      <inkml:brushProperty name="height" value="0.025" units="cm"/>
    </inkml:brush>
  </inkml:definitions>
  <inkml:trace contextRef="#ctx0" brushRef="#br0">0 37 21460,'0'0'10058,"11"4"-8964,6 2-926,1-1 0,-1-1-1,1-1 1,21 2 0,-32-5-534,1 0-1,-1 0 1,1 0 0,-1-1 0,1 0 0,13-4-1,-18 4-177,-1 0-1,1 0 1,-1 0-1,0-1 1,0 1-1,1 0 1,-1-1-1,0 1 1,0-1-1,0 0 1,-1 0-1,1 0 1,0 0-1,-1 0 1,1 0 0,-1 0-1,0 0 1,1 0-1,-1-1 1,1-3-1,0-10-1098,-10 24 4157,-11 25 2348,9-9-4088,1-4 199,1 0-1,0 0 0,2 1 1,0 0-1,2 1 1,-4 41-1,12-55-3295,4-4-6260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400"/>
    </inkml:context>
    <inkml:brush xml:id="br0">
      <inkml:brushProperty name="width" value="0.025" units="cm"/>
      <inkml:brushProperty name="height" value="0.025" units="cm"/>
    </inkml:brush>
  </inkml:definitions>
  <inkml:trace contextRef="#ctx0" brushRef="#br0">195 234 14638,'0'0'3630,"0"-8"438,0 5-3893,0 2 17,0-1 1,0 1-1,1-1 0,-1 1 1,0-1-1,0 1 1,0-1-1,0 0 1,-1 1-1,1-1 0,0 1 1,-1-1-1,1 1 1,-1 0-1,1-1 1,-1 1-1,0-1 0,0 1 1,1 0-1,-1 0 1,0-1-1,0 1 1,0 0-1,0 0 0,-1 0 1,1 0-1,0 0 1,0 0-1,-1 0 1,1 1-1,0-1 0,-1 0 1,1 1-1,-1-1 1,1 1-1,-1-1 0,1 1 1,-1 0-1,1 0 1,-1 0-1,1 0 1,-1 0-1,1 0 0,-1 0 1,1 0-1,-1 0 1,1 1-1,-3 0 1,-3 1-139,0 1 0,0 0 1,0 0-1,0 1 1,1 0-1,-1 0 1,1 0-1,0 1 0,0 0 1,0 0-1,1 1 1,0-1-1,-8 12 1,6-8-49,1 0 1,0 0-1,1 1 1,0-1-1,0 1 1,1 0-1,0 1 1,1-1-1,-3 13 1,6-21-7,-1-1 0,1 1 0,0-1 0,0 1 0,-1-1 0,1 1 0,0-1 0,0 1 0,1 0 0,-1-1 0,0 1 0,0-1 0,1 0 0,-1 1 0,1-1 0,0 1 0,-1-1 0,1 0 0,0 1 0,0-1 0,-1 0 0,1 0 0,0 1 0,0-1 0,0 0 0,1 0 0,-1 0 0,0 0 0,0-1 0,1 1 0,-1 0 0,0 0 0,1-1 0,-1 1 0,0-1 0,1 1 0,-1-1 0,1 1 0,-1-1 0,1 0 0,-1 0 0,1 0 0,2 0 0,1 0 0,0-1 0,0 0 0,1 1 0,-1-2 0,0 1 0,0-1 0,0 1 0,0-2 0,-1 1 0,1 0 0,6-5 0,4-5 0,-2-1 0,1 0 0,-2-1 0,0 0 0,0-1 0,-2 0 0,16-29 0,49-123 0,-67 146 0,7-20 0,-11 26 0,-6 18 0,-44 86 0,-18 41 0,59-116 0,0 1 0,1-1 0,0 1 0,1-1 0,1 1 0,0 0 0,1 24 0,1-38-87,0 1 0,0 0 0,1-1-1,-1 1 1,1 0 0,-1-1 0,1 1 0,-1-1 0,1 1 0,0-1 0,0 1-1,-1-1 1,1 1 0,0-1 0,1 0 0,-1 1 0,0-1 0,0 0 0,0 0-1,4 2 1,-3-2-552,1 1 1,0-1-1,-1 0 0,1 0 0,0 0 1,0 0-1,0-1 0,0 1 0,0-1 0,5 0 1,2 0-12158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744"/>
    </inkml:context>
    <inkml:brush xml:id="br0">
      <inkml:brushProperty name="width" value="0.025" units="cm"/>
      <inkml:brushProperty name="height" value="0.025" units="cm"/>
    </inkml:brush>
  </inkml:definitions>
  <inkml:trace contextRef="#ctx0" brushRef="#br0">11 51 22838,'0'0'7943,"-2"10"-6277,-6 34-1346,8-43-320,0 0 0,0 0 0,-1 0 0,1 1 0,0-1 0,0 0 0,0 0 0,0 0 0,0 0 0,1 1 0,-1-1 0,0 0 0,0 0 0,1 0 0,-1 0 0,1 0 0,-1 0 0,1 0 0,-1 0 0,1 0 0,0 0 0,-1 0 0,1 0 0,0 0 0,0 0 0,1 1 0,0-1 0,0-1 0,0 1 0,0 0 0,1-1 0,-1 1 0,0-1 0,0 0 0,0 0 0,0 0 0,1 0 0,-1 0 0,0 0 0,2-1 0,5 0 0,-1-1 0,-1-1 0,1 1 0,0-1 0,13-8 0,-5 0-1868,-1-1 1,25-27-1,19-15-3553,-61 68 3836,-8 14 3691,-2 0 0,-2-1 0,-21 34 0,-5 10 915,32-56-2774,-1 2-145,-1 1 0,2 0-1,0 0 1,1 1 0,1-1 0,1 1 0,1 1 0,-3 25 0,7-43-96,1 7-1544,5-8-4543,4-5-11354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2.545"/>
    </inkml:context>
    <inkml:brush xml:id="br0">
      <inkml:brushProperty name="width" value="0.025" units="cm"/>
      <inkml:brushProperty name="height" value="0.025" units="cm"/>
    </inkml:brush>
  </inkml:definitions>
  <inkml:trace contextRef="#ctx0" brushRef="#br0">27 1 18033,'0'0'3950,"-3"9"-3181,-4 15-137,2 1 0,1-1-1,0 1 1,1 33 0,5 116 897,1-61-259,-3-105-1185,-1-1-24,1-1 1,0 0 0,0 0-1,1 1 1,0-1-1,0 0 1,4 12-1,-4-16-47,1 0 0,-1 0 0,1 0-1,0 0 1,0-1 0,-1 1 0,1 0-1,0-1 1,0 1 0,0-1 0,1 0-1,-1 0 1,0 0 0,0 0 0,1 0-1,-1 0 1,0-1 0,1 1 0,-1-1-1,1 1 1,-1-1 0,1 0 0,4 0-1,79 0 382,127-17 1,-17 1-156,-37 4-115,181-37 1,-283 39-130,1 1 0,0 4 0,115 3 0,-132 12-15,-38-8 33,-1-1 0,1 0 0,0 0 0,-1 0 0,1-1 0,0 1 0,-1 0-1,1-1 1,0 0 0,0 0 0,-1 0 0,1 0 0,0 0 0,0 0 0,0-1-1,-1 1 1,1-1 0,0 0 0,-1 0 0,1 0 0,-1 0 0,1 0 0,-1-1-1,1 1 1,-1-1 0,0 1 0,0-1 0,3-2 0,5-6 65,0-1 0,0 1 0,-1-2 0,-1 1 0,0-1 0,0 0 0,-1-1 0,-1 0-1,0 0 1,-1 0 0,0-1 0,-1 0 0,-1 0 0,0 0 0,-1 0 0,0 0 0,-1-1 0,-1-18 0,0 15-211,1 10-157,-1 0 0,0 1 0,0-1 0,-1 0 0,-2-9 0,3 15 180,-1 1 0,1-1 1,-1 1-1,0-1 0,1 1 0,-1-1 1,0 1-1,0 0 0,0-1 1,0 1-1,0 0 0,0 0 0,0 0 1,-1 0-1,1 0 0,0 0 0,0 0 1,-1 0-1,1 0 0,-1 1 0,1-1 1,-1 0-1,1 1 0,-1-1 0,1 1 1,-1 0-1,0 0 0,1-1 1,-1 1-1,-2 0 0,-14 1-6148,1 1-3101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3.651"/>
    </inkml:context>
    <inkml:brush xml:id="br0">
      <inkml:brushProperty name="width" value="0.025" units="cm"/>
      <inkml:brushProperty name="height" value="0.025" units="cm"/>
    </inkml:brush>
  </inkml:definitions>
  <inkml:trace contextRef="#ctx0" brushRef="#br0">0 421 14446,'11'0'5889,"13"0"-3409,67 1-840,350-16 256,1 33-1827,-303-7-126,0-5 0,0-7 1,-1-6-1,157-27 1,-266 30 422,2 0-120,-25 3 382,-9-1 635,1 2-1177,1 0 0,-1-1 0,0 0 0,0 1-1,1-1 1,-1 0 0,0 0 0,1 0-1,-1 0 1,1 0 0,-1 0 0,1 0 0,-1-1-1,1 1 1,0 0 0,0-1 0,-1 1 0,1-1-1,0 1 1,1-1 0,-1 0 0,0 0 0,0 1-1,1-1 1,-1 0 0,1 0 0,-1 0-1,1 1 1,0-1 0,0 0 0,0 0 0,0 0-1,0 0 1,0 0 0,1-3 0,0-10-27,1 0 0,1 0 0,5-18-1,-6 25-24,2-4-17,17-83 52,-20 85-64,0 0-1,0 0 1,0 0 0,-2 0-1,1 0 1,-1-1-1,-3-12 1,3 21-4,0-1 1,0 1-1,0-1 1,0 1-1,-1 0 1,1-1-1,-1 1 0,1 0 1,-1 0-1,0 0 1,0 0-1,0 0 1,0 1-1,0-1 0,0 1 1,0-1-1,0 1 1,-1 0-1,1-1 0,-3 0 1,-2 0-96,1 1-1,0-1 1,0 1 0,-1 0 0,1 0-1,-13 1 1,5 5-2823,11 9-3930,4-8 174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4.251"/>
    </inkml:context>
    <inkml:brush xml:id="br0">
      <inkml:brushProperty name="width" value="0.025" units="cm"/>
      <inkml:brushProperty name="height" value="0.025" units="cm"/>
    </inkml:brush>
  </inkml:definitions>
  <inkml:trace contextRef="#ctx0" brushRef="#br0">0 416 16047,'0'0'13613,"14"0"-12465,279 2-35,382-5-977,-603 0-122,-37-1-56,1 3 1,-1 1-1,1 1 0,0 2 1,-1 1-1,44 12 0,-36 2 253,-37-15-146,1 0 0,0 0 0,0 0-1,0-1 1,0 0 0,0 0-1,0-1 1,0 0 0,1 0 0,-1-1-1,10 0 1,-10-1-65,1 1 0,-1-1 0,1 0 0,-1-1 0,0 0 0,0 0 0,0 0 0,0-1 0,0 0 0,0-1 0,-1 1 0,1-1 0,-1-1 0,0 1 0,0-1 0,-1 0 0,1 0 0,-1-1 0,0 1 0,-1-1 0,1 0 0,-1-1 0,0 1 0,-1-1 0,0 1 0,0-1 0,0 0 0,3-15 0,-3 8 0,0 0 0,-1-1 0,-1 1 0,0-1 0,-1 1 0,0-1 0,-1 0 0,-1 1 0,0 0 0,-1-1 0,-1 1 0,0 0 0,-1 0 0,0 1 0,-1-1 0,-1 1 0,0 1 0,-1-1 0,0 1 0,-14-15 0,22 26 2,0 1 0,0 0 0,0 0 0,0 0 1,-1-1-1,1 1 0,0 0 0,0 0 0,0-1 0,0 1 0,0 0 0,0 0 0,0-1 0,1 1 1,-1 0-1,0 0 0,0-1 0,0 1 0,0 0 0,0 0 0,0-1 0,0 1 0,0 0 0,1 0 1,-1 0-1,0-1 0,0 1 0,0 0 0,0 0 0,1 0 0,-1 0 0,0 0 0,0-1 0,0 1 1,1 0-1,-1 0 0,0 0 0,0 0 0,0 0 0,1 0 0,-1 0 0,0 0 0,0 0 0,1 0 1,-1 0-1,19-6-688,-9 3-892,15-8-5159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5.153"/>
    </inkml:context>
    <inkml:brush xml:id="br0">
      <inkml:brushProperty name="width" value="0.025" units="cm"/>
      <inkml:brushProperty name="height" value="0.025" units="cm"/>
    </inkml:brush>
  </inkml:definitions>
  <inkml:trace contextRef="#ctx0" brushRef="#br0">1 56 11115,'0'0'13634,"3"9"-11905,3 16-1287,-1 0 0,-1 1 0,-1-1 0,-1 1 0,-1 0 0,-6 46 0,3 48-407,2-119-23,0-1 0,0 1 1,0 0-1,-1 0 1,1 0-1,0 0 0,0 0 1,1 0-1,-1 0 1,0 0-1,0-1 0,0 1 1,1 0-1,-1 0 1,0 0-1,1 0 0,-1-1 1,0 1-1,1 0 1,-1 0-1,1-1 0,0 1 1,-1 0-1,1-1 1,0 1-1,-1 0 0,1-1 1,0 1-1,-1-1 1,1 1-1,0-1 0,0 0 1,0 1-1,0-1 1,-1 0-1,1 1 0,0-1 1,0 0-1,0 0 1,0 0-1,0 0 0,0 0 1,0 0-1,-1 0 1,1 0-1,0 0 0,0-1 1,0 1-1,0 0 1,0 0-1,0-1 0,-1 1 1,1-1-1,0 1 1,0 0-1,-1-1 0,1 0 1,0 1-1,-1-1 1,2 0-1,6-5 293,-1 1-1,0-1 1,0-1 0,11-11-1,147-203 470,-50 63-667,-108 151-152,-4 8-94,-7 20-455,-14 31-2082,-7-8-5300,4-18-1702,6-11-283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5.665"/>
    </inkml:context>
    <inkml:brush xml:id="br0">
      <inkml:brushProperty name="width" value="0.025" units="cm"/>
      <inkml:brushProperty name="height" value="0.025" units="cm"/>
    </inkml:brush>
  </inkml:definitions>
  <inkml:trace contextRef="#ctx0" brushRef="#br0">20 127 9449,'0'0'6854,"5"8"-3763,16 28-256,-20-34-2633,0 0 0,1-1 0,0 0 0,-1 1 0,1-1 0,0 0 0,-1 0 0,1 0 0,0 0 0,0 0 0,0 0 0,0 0 0,0-1 1,0 1-1,0-1 0,0 0 0,0 1 0,1-1 0,-1 0 0,0 0 0,0 0 0,0 0 0,0-1 0,0 1 0,0-1 0,0 1 0,4-2 0,2-1 141,-1 0 0,1-1 0,0 1 0,12-10 0,-1 0 288,0-1-1,22-21 0,-37 30-540,1 1 0,-1-1 0,0 0 0,0 0 0,0 0-1,-1 0 1,0-1 0,0 1 0,0-1 0,-1 0 0,1 0 0,-2 0 0,3-9 0,-4 15-89,-1-1-1,1 0 1,0 0-1,-1 1 1,1-1-1,-1 0 1,1 0-1,-1 1 1,0-1-1,1 0 1,-1 1-1,0-1 1,1 1 0,-1-1-1,0 1 1,1-1-1,-1 1 1,0 0-1,0-1 1,0 1-1,1 0 1,-1 0-1,0-1 1,0 1 0,0 0-1,0 0 1,0 0-1,0 0 1,1 0-1,-1 0 1,0 0-1,0 0 1,0 1-1,0-1 1,0 0-1,0 1 1,-38 6-5,23-1 4,1 1 0,0 1 0,0 0 0,1 1 0,0 1 0,1 0 0,0 1 0,1 0 0,0 1 0,0 0 0,2 1 0,-1 0 0,2 1 0,0 0 0,-11 23 0,19-37 0,1 1 0,-1 0 0,1 0 0,0 0 0,-1-1 0,1 1 0,0 0 0,0 0 0,-1 0 0,1 0 0,0 0 0,0 0 0,0 0 0,0 0 0,0 0 0,0-1 0,0 1 0,1 0 0,-1 0 0,0 0 0,0 0 0,1 0 0,-1 0 0,0 0 0,1-1 0,-1 1 0,1 0 0,-1 0 0,1-1 0,1 2 0,0-1 0,-1-1 0,1 1 0,0 0 0,0-1 0,0 0 0,0 0 0,0 1 0,0-1 0,0 0 0,0 0 0,0-1 0,0 1 0,0 0 0,2-1 0,15-5 0,1 0 0,24-12 0,-28 12 0,16-6 0,51-12 0,-72 21 0,0 1 0,1 0 0,0 1 0,-1 1 0,1-1 0,-1 2 0,1 0 0,16 3 0,-26-3 0,0-1 0,1 1 0,-1 0 0,0 0 0,0 1 0,0-1 0,1 0 0,-1 1 0,0-1 0,-1 1 0,1 0 0,0 0 0,0-1 0,-1 1 0,1 0 0,-1 0 0,0 1 0,1-1 0,-1 0 0,0 0 0,0 1 0,-1-1 0,2 3 0,0 4 0,0 1 0,-1 0 0,0-1 0,-1 15 0,2-60 0,3 1 0,10-46 0,-1 5 0,-15 81-693,1 0 0,0 1 0,0-1 0,0 1 0,0-1 0,1 0 1,0 1-1,0-1 0,3 9 0,-3-11 199,0-1 0,0 0 1,0 1-1,0-1 0,1 0 1,-1 0-1,1 0 0,0 0 1,0 0-1,-1 0 0,1 0 0,0-1 1,0 1-1,1-1 0,-1 1 1,0-1-1,0 0 0,1 0 1,-1 0-1,1 0 0,-1 0 1,1 0-1,-1-1 0,4 1 0,22 0-13001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020"/>
    </inkml:context>
    <inkml:brush xml:id="br0">
      <inkml:brushProperty name="width" value="0.025" units="cm"/>
      <inkml:brushProperty name="height" value="0.025" units="cm"/>
    </inkml:brush>
  </inkml:definitions>
  <inkml:trace contextRef="#ctx0" brushRef="#br0">207 280 17681,'0'0'5434,"-12"-6"-2877,-40-21-993,50 26-1511,-1 1 0,1-1-1,0 1 1,-1-1 0,1 1-1,-1 0 1,1 0 0,0 0-1,-1 0 1,1 1-1,-1-1 1,1 0 0,0 1-1,0 0 1,-1 0 0,1-1-1,0 1 1,0 1 0,0-1-1,0 0 1,0 0-1,0 1 1,-3 2 0,-2 2 46,1 1 0,-1 0 1,1 1-1,-5 8 1,6-9 45,3-4-112,0 0-1,0 0 0,0 0 1,1-1-1,-1 2 1,1-1-1,0 0 1,0 0-1,0 0 0,0 1 1,1-1-1,-1 0 1,1 6-1,1-9-22,1 1 1,0 0-1,0-1 1,0 1-1,-1-1 0,1 1 1,0-1-1,0 0 0,0 0 1,0 0-1,0 0 1,0 0-1,0 0 0,-1-1 1,1 1-1,0-1 0,3 0 1,24-16 140,-27 15-182,1 0 1,0 0 0,0 0 0,0 0 0,0 0 0,1 1 0,-1-1 0,0 1 0,1 0 0,-1 0-1,1 0 1,-1 0 0,1 1 0,0 0 0,5-1 0,-8 2-5,1 0 0,-1 0 0,0 0 0,1 0 0,-1 0-1,0 0 1,0 0 0,0 1 0,0-1 0,0 0 0,0 1 0,0-1 0,0 1 0,0-1 0,-1 1 0,1-1 0,-1 1 0,1-1 0,-1 1 0,1 0-1,-1-1 1,0 1 0,0 2 0,4 48-92,-4-42 71,1 41 95,-1 0 1,-3 0-1,-10 51 1,8-77 215,-1 0-1,-1-1 1,-1 0 0,-1-1-1,-1 0 1,-1 0 0,-1-1-1,-18 24 1,29-44-229,0 0 1,0 0-1,0 0 0,-1-1 0,1 1 1,0 0-1,-1-1 0,0 1 0,1-1 0,-1 0 1,0 0-1,0 1 0,1-1 0,-1 0 1,0 0-1,0-1 0,0 1 0,0 0 0,0-1 1,-3 1-1,4-1-33,-1-1 1,1 0-1,0 1 0,-1-1 1,1 0-1,0 0 0,0 0 1,0 0-1,0 0 0,0 0 1,0 0-1,0 0 0,0 0 1,0-1-1,0 1 0,1 0 1,-1-1-1,0 1 0,1 0 1,-1-1-1,1 1 0,0-1 1,-1 1-1,1-1 1,0 1-1,0-1 0,0 1 1,0-2-1,-1-8-45,0 1 1,1 0-1,1 0 0,-1 0 1,2-1-1,-1 1 0,1 0 1,1 0-1,0 1 0,0-1 1,1 0-1,6-11 0,7-7 31,1-1-1,31-36 0,-19 27 17,-9 8 4,156-222-536,-157 219 506,-1-1-1,-1-1 1,-3-1 0,-1 0-1,17-68 1,-29 71-115,-2 32 135,-1 1 0,1 0 0,0-1 0,0 1 0,0 0 0,-1-1 0,1 1 0,0 0 0,0-1 0,0 1 1,-1 0-1,1 0 0,0-1 0,-1 1 0,1 0 0,0 0 0,-1 0 0,1-1 0,0 1 0,-1 0 0,1 0 0,0 0 0,-1 0 0,1 0 0,-1 0 1,1 0-1,0-1 0,-1 1 0,1 0 0,0 0 0,-1 1 0,1-1 0,-1 0 0,1 0 0,0 0 0,-1 0 0,1 0 0,-1 0 0,-3 3-40,0 0 0,0-1 0,0 1 0,0 0 0,0 1 0,1-1 0,-1 1-1,1 0 1,-4 6 0,-15 20 11,2 2 0,-26 51-1,40-71 100,1 0-1,0 0 1,1 1-1,0 0 1,1 0 0,0 0-1,1 0 1,1 0-1,0 1 1,1 21-1,1-33-49,-1-1-1,1 1 1,-1 0 0,1-1-1,0 1 1,0-1-1,0 1 1,0-1-1,0 1 1,0-1 0,0 0-1,0 1 1,1-1-1,-1 0 1,0 0-1,1 0 1,-1 0-1,1 0 1,-1 0 0,1-1-1,-1 1 1,1 0-1,0-1 1,0 1-1,-1-1 1,1 0 0,0 1-1,-1-1 1,1 0-1,0 0 1,0 0-1,-1 0 1,1 0-1,0-1 1,0 1 0,1-1-1,5 0 29,-1 0 0,0-1 1,0 0-1,0 0 0,0-1 0,0 0 0,10-5 0,-2-3 2,-1 0 0,0-1 1,-1 0-1,17-21 0,-22 25-34,-1-1 1,-1 0 0,0 0-1,0-1 1,-1 0-1,0 0 1,0 0-1,3-16 1,-27 88-846,12-46 959,2 0 1,0 1-1,0 0 1,2 0-1,-3 31 1,6-47-102,0-1 1,0 1-1,0 0 1,0 0-1,0 0 1,0 0-1,0-1 1,0 1-1,0 0 0,0 0 1,0 0-1,1 0 1,-1-1-1,0 1 1,1 0-1,-1 0 1,1-1-1,-1 1 1,1 0-1,-1 0 0,1-1 1,-1 1-1,1-1 1,0 1-1,-1-1 1,1 1-1,0-1 1,-1 1-1,1-1 1,0 1-1,0-1 0,0 1 1,2-1 22,-1 0-1,0 0 1,1 0-1,-1-1 1,0 1 0,0-1-1,1 1 1,-1-1 0,0 0-1,0 1 1,4-3 0,4-3 66,0 0 1,0 0-1,17-16 1,-10 6-159,0-1 0,0-1-1,-2-1 1,0 0 0,-2-1 0,16-28 0,-67 159-691,36-105 868,0 0 1,0 1-1,0-1 0,1 1 1,0-1-1,1 0 0,-1 1 1,1 10-1,1-17-119,-1 0 1,0 1-1,1-1 1,-1 0-1,1 1 0,-1-1 1,1 0-1,-1 0 0,0 1 1,1-1-1,-1 0 0,1 0 1,-1 0-1,1 1 0,-1-1 1,1 0-1,-1 0 0,1 0 1,-1 0-1,1 0 1,0 0-1,-1 0 0,1 0 1,-1 0-1,1 0 0,-1-1 1,1 1-1,-1 0 0,1 0 1,-1 0-1,0-1 0,1 1 1,-1 0-1,1 0 0,-1-1 1,1 1-1,18-10-530,-1-15-3151,-7-5-4556,-7 4-1577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6.153"/>
    </inkml:context>
    <inkml:brush xml:id="br0">
      <inkml:brushProperty name="width" value="0.025" units="cm"/>
      <inkml:brushProperty name="height" value="0.025" units="cm"/>
    </inkml:brush>
  </inkml:definitions>
  <inkml:trace contextRef="#ctx0" brushRef="#br0">173 1 19474,'-9'0'3134,"0"0"-2565,0 1 0,0 0-1,0 0 1,1 1 0,-1 1 0,1-1 0,-1 1-1,1 1 1,0-1 0,-10 7 0,14-7-513,0-1 1,0 1 0,0 1 0,0-1 0,0 0-1,0 1 1,1 0 0,0 0 0,0 0-1,0 0 1,0 0 0,0 1 0,1 0 0,0-1-1,0 1 1,0 0 0,1 0 0,0 0-1,0 0 1,0 0 0,0 7 0,1-10-54,0-1 0,0 1 0,1 0 0,-1-1 0,1 1 0,0 0 0,-1-1 1,1 1-1,0-1 0,0 0 0,0 1 0,0-1 0,0 1 0,0-1 0,0 0 0,0 0 0,1 0 0,-1 0 0,0 0 1,1 0-1,-1 0 0,1 0 0,-1 0 0,1-1 0,-1 1 0,1-1 0,-1 1 0,1-1 0,0 1 0,-1-1 0,1 0 1,0 0-1,-1 0 0,1 0 0,0 0 0,0 0 0,2-1 0,2 1 77,0-1-1,0 1 1,0-1-1,0 0 1,-1-1 0,1 1-1,0-1 1,-1 0 0,1-1-1,6-3 1,-2-2-8,0 0 0,0-1 0,0 0 0,-1-1 0,-1 0 0,1 0 0,6-13 0,-56 111-152,38-82 204,0 0-1,1 1 1,0-1-1,0 0 0,1 1 1,0 0-1,-1 10 1,2-16-120,0-1-1,1 1 1,-1-1 0,0 0 0,1 1 0,-1-1-1,1 1 1,-1-1 0,0 0 0,1 0 0,-1 1 0,1-1-1,-1 0 1,1 0 0,-1 1 0,1-1 0,-1 0-1,1 0 1,-1 0 0,1 0 0,-1 0 0,1 0-1,-1 0 1,1 0 0,-1 0 0,1 0 0,-1 0-1,1 0 1,-1 0 0,1 0 0,-1-1 0,1 1 0,-1 0-1,1 0 1,-1-1 0,1 1 0,-1 0 0,1 0-1,-1-1 1,1 0 0,22-10 16,29-36-20,-44 38 0,0 1 0,0 0 0,0 1 0,1 0 0,0 0 0,0 1 0,1 0 0,18-8 0,-28 14 0,1 0 0,-1 0 0,1 0 0,-1 0 0,0 1 0,1-1 0,-1 0 0,1 0 0,-1 0 0,0 0 0,1 0 0,-1 1 0,1-1 0,-1 0 0,0 0 0,1 0 0,-1 1 0,0-1 0,1 0 0,-1 1 0,0-1 0,1 0 0,-1 1 0,0-1 0,0 0 0,1 1 0,-1-1 0,0 1 0,0-1 0,0 0 0,0 1 0,1-1 0,-1 1 0,0-1 0,0 0 0,0 1 0,0-1 0,0 1 0,0-1 0,0 1 0,0-1 0,0 0 0,-1 1 0,1-1 0,0 1 0,0-1 0,0 1 0,-18 90 0,45-113 0,-19 13-575,0 0 1,1 0-1,0 2 0,14-11 1,-21 16 272,1 0 1,0 1 0,0-1 0,1 0 0,-1 1 0,0 0-1,0 0 1,1 0 0,-1 0 0,0 0 0,1 1 0,-1 0-1,1-1 1,-1 1 0,1 1 0,-1-1 0,1 0-1,-1 1 1,1 0 0,3 1 0,6 7-7381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7.031"/>
    </inkml:context>
    <inkml:brush xml:id="br0">
      <inkml:brushProperty name="width" value="0.025" units="cm"/>
      <inkml:brushProperty name="height" value="0.025" units="cm"/>
    </inkml:brush>
  </inkml:definitions>
  <inkml:trace contextRef="#ctx0" brushRef="#br0">126 244 13837,'0'0'4671,"3"-9"-678,7-30-1356,-10 38-2564,0 1-1,0-1 1,1 1-1,-1-1 1,0 1-1,0-1 1,0 1-1,0-1 1,0 1-1,0-1 1,0 1-1,0-1 1,0 1-1,0-1 1,0 1-1,0 0 1,0-1-1,0 1 1,0-1-1,0 1 1,-1-1-1,1 1 1,0-1-1,0 1 1,-1-1-1,1 1 1,0 0-1,0-1 1,-1 1-1,1 0 1,-1-1 0,0 0-1,-15 4 627,-14 16-523,17-6-155,1-1 0,0 2 1,-12 18-1,21-27-17,0 0 0,-1 0 1,2 0-1,-1 1 0,1-1 0,-1 1 0,2-1 1,-1 1-1,0 0 0,1 0 0,0 0 0,1 0 0,-1 8 1,2-13 0,-1-1 0,0 1 0,0-1 1,0 1-1,1-1 0,-1 1 0,0-1 0,1 1 1,-1-1-1,0 1 0,1-1 0,-1 1 0,0-1 1,1 1-1,-1-1 0,1 0 0,-1 1 0,1-1 1,-1 0-1,1 1 0,-1-1 0,1 0 0,-1 0 1,1 0-1,0 1 0,-1-1 0,1 0 0,-1 0 1,1 0-1,0 0 0,-1 0 0,1 0 1,-1 0-1,1 0 0,0 0 0,-1 0 0,1-1 1,-1 1-1,1 0 0,-1 0 0,1 0 0,-1-1 1,2 1-1,25-14 444,-8 1-278,-2-2 0,0 0 1,-1 0-1,0-2 0,-1 0 1,13-20-1,71-121 438,-84 132-250,2-4-122,-13 20 93,-11 17 454,-80 124-758,78-117-26,2 1-1,0 0 0,0 0 1,1 0-1,1 1 0,1 0 1,-4 27-1,7-41 1,1 0 0,0 0 0,-1-1 0,1 1 0,0 0 0,0-1 0,0 1 0,1 0 0,-1 0 0,0-1 0,1 1 0,-1 0 0,1-1 0,-1 1 0,1 0 0,0-1 0,0 1 0,-1-1 0,1 1 0,0-1 0,0 0 0,1 1 0,-1-1 0,0 0 0,0 0 0,1 0 0,-1 0 0,0 0 0,3 2 0,2-2 0,0 0 0,0 0 0,0 0 0,-1 0 0,1-1 0,0 0 0,8-1 0,-2 1 0,-3-1 0,1 0 0,-1 0 0,1-1 0,-1-1 0,0 1 0,17-8 0,-23 9 0,0 0 0,-1 0 0,1-1 0,-1 1 0,1-1 0,-1 1 0,0-1 0,0 0 0,0 1 0,0-1 0,0 0 0,0 0 0,0-1 0,0 1 0,-1 0 0,1-1 0,-1 1 0,0-1 0,0 1 0,0-1 0,0 0 0,0 1 0,0-1 0,-1 0 0,1 1 0,-1-1 0,0-4 0,0 5 0,-1 1 0,0-1 0,0 1 0,0-1 0,0 1 0,0-1 0,0 1 0,-1 0 0,1 0 0,0-1 0,-1 1 0,1 0 0,-1 0 0,1 0 0,-1 0 0,1 1 0,-1-1 0,0 0 0,1 1 0,-1-1 0,0 1 0,0 0 0,1-1 0,-1 1 0,0 0 0,0 0 0,0 0 0,1 0 0,-1 0 0,-3 1 0,1-1 0,0 0 0,0 1 0,0-1 0,1 1 0,-1 0 0,0 0 0,1 0 0,-1 0 0,0 0 0,1 1 0,-1 0 0,1-1 0,0 1 0,-4 3 0,7-4 0,-1-1 0,0 1 0,1 0 0,-1-1 0,1 1 0,-1 0 0,0 0 0,1 0 0,0-1 0,-1 1 0,1 0 0,-1 0 0,1 0 0,0 0 0,0 0 0,0 0 0,0 0 0,-1 0 0,1 0 0,0 0 0,0 0 0,1 0 0,-1-1 0,0 1 0,0 0 0,0 0 0,1 0 0,-1 0 0,0 0 0,1 0 0,-1 0 0,1-1 0,-1 1 0,1 0 0,-1 0 0,1-1 0,0 1 0,-1 0 0,1-1 0,0 1 0,0 0 0,-1-1 0,1 1 0,0-1 0,0 1 0,0-1 0,0 0 0,-1 1 0,1-1 0,0 0 0,0 0 0,0 1 0,0-1 0,1 0 0,10 2 0,-1 1 0,0-2 0,18 1 0,-20-1 0,43 4 0,-29-2 0,0 0 0,0-2 0,0-1 0,0 0 0,28-5 0,-41 1-16,0 0 0,0 0 0,-1-1 0,1 0 0,-1-1 0,0 0 0,-1 0 0,14-13 0,29-19-198,-51 38 189,1-1-1,-1 1 1,0 0-1,1 0 1,-1 0-1,0-1 0,1 1 1,-1 0-1,1 0 1,-1 0-1,0 0 1,1 0-1,-1 0 1,1 0-1,-1-1 0,0 1 1,1 0-1,-1 1 1,1-1-1,-1 0 1,0 0-1,1 0 0,-1 0 1,1 0-1,-1 0 1,0 0-1,1 1 1,-1-1-1,1 0 1,-1 0-1,0 0 0,1 1 1,-1-1-1,0 0 1,0 1-1,1-1 1,-1 0-1,0 1 1,7 22-288,-9 43 501,1-46-279,10 110 155,-4-83-141,-2 56 0,-3-101 100,0 0 1,0 0 0,0 0-1,0 0 1,-1 0-1,1 0 1,-1 0-1,1 0 1,-1 0 0,0 0-1,0 0 1,0 0-1,0 0 1,0 0 0,0-1-1,0 1 1,-1 0-1,1-1 1,-1 1 0,1-1-1,-1 0 1,1 1-1,-1-1 1,0 0 0,0 0-1,1 0 1,-1 0-1,0 0 1,0 0-1,0-1 1,0 1 0,0-1-1,-5 1 1,3-1 26,0 0 1,0 0-1,0 0 1,0-1-1,0 0 1,0 1-1,0-1 1,0-1-1,0 1 1,1-1-1,-1 1 1,0-1-1,1 0 1,-1 0-1,1-1 1,-6-5-1,1 1-50,2 0 0,-1-1 0,1 0 0,1 0 0,-1-1 0,1 1 0,1-1 0,-1 0 0,2-1 0,-5-15 0,6 21 0,1-1 0,0 1 0,1 0 0,-1 0 0,1-1 0,0 1 0,0 0 0,0-1 0,1 1 0,0 0 0,0-1 0,0 1 0,0 0 0,0 0 0,1 0 0,0 0 0,0 0 0,0 0 0,0 1 0,0-1 0,1 0 0,0 1 0,0 0 0,0 0 0,0 0 0,6-5 0,7-1-1163,0 0 1,0 1-1,35-11 1,-3 0-3744,-14 5-5301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7.388"/>
    </inkml:context>
    <inkml:brush xml:id="br0">
      <inkml:brushProperty name="width" value="0.025" units="cm"/>
      <inkml:brushProperty name="height" value="0.025" units="cm"/>
    </inkml:brush>
  </inkml:definitions>
  <inkml:trace contextRef="#ctx0" brushRef="#br0">129 13 10634,'0'0'19539,"-9"-4"-18221,7 3-1288,0 0-1,0 0 1,-1 0 0,1 0-1,-1 0 1,1 0 0,0 1-1,-1-1 1,1 1 0,-1 0 0,0 0-1,1 0 1,-1 0 0,1 0-1,-1 0 1,1 1 0,-1-1-1,1 1 1,-1-1 0,1 1-1,0 0 1,-1 0 0,1 0-1,0 1 1,0-1 0,-1 0-1,1 1 1,0 0 0,1-1-1,-1 1 1,0 0 0,0 0-1,1 0 1,-1 0 0,1 0-1,0 0 1,-1 0 0,1 1-1,0-1 1,0 0 0,1 1-1,-2 4 1,2-6-33,0-1-1,0 1 1,0 0-1,0 0 1,0 0 0,1 0-1,-1-1 1,0 1-1,1 0 1,-1 0 0,0 0-1,1-1 1,-1 1-1,1 0 1,-1-1 0,1 1-1,-1 0 1,1-1-1,0 1 1,-1-1 0,1 1-1,0-1 1,-1 1-1,1-1 1,0 1 0,0-1-1,-1 0 1,1 1-1,0-1 1,0 0 0,0 0-1,-1 1 1,1-1-1,0 0 1,0 0 0,0 0-1,0 0 1,0 0-1,0-1 1,54 3-319,-25-2 54,-24 1 10,1 0 0,-1 1 0,1 0 0,-1 0 0,0 0 1,0 1-1,0-1 0,8 6 0,-14-7 245,1 0-1,0-1 1,0 1 0,0-1 0,-1 1-1,1 0 1,0 0 0,-1-1 0,1 1 0,-1 0-1,1 0 1,-1 0 0,1-1 0,-1 1-1,0 0 1,1 0 0,-1 0 0,0 0-1,0 0 1,1 0 0,-1 0 0,0 0-1,0 2 1,-1-2 109,0 1-1,0 0 1,0 0 0,0-1-1,0 1 1,0-1-1,0 1 1,-1-1-1,1 1 1,0-1 0,-1 0-1,1 0 1,-1 0-1,0 0 1,1 0 0,-1 0-1,-2 1 1,-14 7 139,0-1 0,0-1-1,-1-1 1,1-1 0,-2 0 0,-34 3 0,50-7-218,3-1-102,1 0-1,-1 0 1,1 1 0,-1-1 0,1 0-1,-1 0 1,0 0 0,1 0-1,-1 0 1,1 0 0,-1 0 0,0 0-1,1 0 1,-1 0 0,1-1-1,-1 1 1,0 0 0,1 0 0,-1 0-1,1-1 1,-1 1 0,1 0-1,-1-1 1,1 1 0,-1 0-1,1-1 1,0 1 0,-1-1 0,1 1-1,-1-1 1,1 1 0,0-1-1,-1 1 1,1-1 0,-1-17-7325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8.778"/>
    </inkml:context>
    <inkml:brush xml:id="br0">
      <inkml:brushProperty name="width" value="0.025" units="cm"/>
      <inkml:brushProperty name="height" value="0.025" units="cm"/>
    </inkml:brush>
  </inkml:definitions>
  <inkml:trace contextRef="#ctx0" brushRef="#br0">27 228 21717,'0'0'5856,"-2"12"-4281,-5 50-362,-10 138-382,17-199-823,0-1-1,0 0 0,0 0 1,0 1-1,0-1 0,0 0 1,0 0-1,0 1 0,0-1 1,0 0-1,0 0 0,0 1 1,0-1-1,0 0 0,0 0 1,0 1-1,0-1 0,0 0 1,0 0-1,0 1 0,0-1 1,0 0-1,1 0 1,-1 1-1,0-1 0,0 0 1,0 0-1,0 0 0,1 0 1,-1 1-1,0-1 0,0 0 1,0 0-1,1 0 0,-1 0 1,0 0-1,0 1 0,1-1 1,-1 0-1,0 0 0,0 0 1,1 0-1,-1 0 0,0 0 1,0 0-1,1 0 1,-1 0-1,0 0 0,0 0 1,1 0-1,-1 0 0,0 0 1,0 0-1,1-1 0,-1 1 1,0 0-1,0 0 0,1 0 1,-1 0-1,0 0 0,0 0 1,0-1-1,1 1 0,13-14 874,-2-10-849,-1-2 0,0 1 1,-2-2-1,-1 1 1,-1-1-1,3-29 0,-8 43-34,-3 18-92,-6 49-2557,7-52 2547,0-1 0,-1 1 0,1 0 0,0-1 0,0 1 0,1-1 0,-1 1 0,0-1 0,0 1 0,1-1 0,-1 0-1,1 1 1,-1-1 0,1 1 0,0-1 0,0 0 0,-1 1 0,1-1 0,0 0 0,0 0 0,0 0 0,0 0 0,0 0 0,1 0-1,-1 0 1,0 0 0,0 0 0,1 0 0,-1-1 0,0 1 0,1-1 0,-1 1 0,2 0 0,5-1-794,0 0 1,0-1-1,-1 0 1,1 0-1,-1-1 1,1 0-1,-1 0 1,0-1-1,1 1 1,-1-2-1,13-7 1,-11 6 279,-1-1 1,1 0 0,-1 0 0,0-1 0,0 0-1,-1 0 1,0-1 0,9-12 0,-16 13 9935,-11 11-6284,-14 12-1437,16-10-1229,1 2 1,1-1-1,-1 1 1,2 0-1,-1 0 0,1 1 1,0 0-1,0 0 0,1 1 1,1 0-1,-8 20 0,12-30-353,0 1 0,0-1 0,0 1 0,0-1 0,0 1 0,0-1 0,0 1 0,0-1-1,0 1 1,0-1 0,0 1 0,0-1 0,0 1 0,0-1 0,0 1 0,0-1 0,1 1-1,-1-1 1,0 1 0,0-1 0,1 1 0,-1-1 0,0 1 0,0-1 0,1 0 0,-1 1 0,1-1-1,-1 0 1,0 1 0,1-1 0,-1 0 0,1 1 0,-1-1 0,1 0 0,-1 0 0,1 1 0,-1-1-1,1 0 1,-1 0 0,1 0 0,-1 0 0,1 0 0,-1 0 0,1 0 0,-1 0 0,1 0 0,-1 0-1,1 0 1,-1 0 0,1 0 0,-1 0 0,1-1 0,-1 1 0,1 0 0,-1 0 0,1-1 0,-1 1-1,1 0 1,0-1 0,30-16 415,-9-3-312,0 0-1,-1-2 0,23-33 1,-8 11-823,-36 44 644,0 0 0,0-1 0,0 1 0,0 0 0,1 0-1,-1-1 1,0 1 0,0 0 0,0-1 0,0 1 0,0 0 0,1 0-1,-1 0 1,0-1 0,0 1 0,0 0 0,1 0 0,-1 0-1,0-1 1,0 1 0,1 0 0,-1 0 0,0 0 0,0 0 0,1 0-1,-1-1 1,0 1 0,0 0 0,1 0 0,-1 0 0,0 0-1,1 0 1,-1 0 0,0 0 0,0 0 0,1 0 0,-1 0 0,0 0-1,1 0 1,-1 0 0,0 1 0,0-1 0,1 0 0,-1 0-1,0 0 1,0 0 0,1 0 0,-1 1 0,0-1 0,0 0 0,1 0-1,-1 1 1,2 21-784,-11 40 1285,8-56-659,-1 1 217,1 0 0,0 1 0,1-1 0,0 1 0,0-1-1,1 10 1,-1-16 15,0 0 0,1 0-1,-1 0 1,0 0 0,1 0-1,-1 0 1,1 0 0,-1 0 0,1 0-1,0 0 1,-1 0 0,1 0-1,0 0 1,-1-1 0,1 1-1,0 0 1,0 0 0,0-1 0,0 1-1,1 0 1,0-1 44,0 1-1,0-1 1,0 0 0,0 0-1,0 1 1,0-2 0,0 1-1,0 0 1,0 0 0,0-1-1,-1 1 1,1-1 0,0 1-1,0-1 1,3-1 0,5-4 278,0 0 1,0 0 0,0-1-1,-1 0 1,0 0 0,0-1-1,10-13 1,4-5 187,24-38 0,-31 41-257,-2-1-1,0 0 1,-2 0 0,0-1-1,-2-1 1,-1 0-1,10-47 1,-46 127-480,-11 39 245,-22 65 83,53-135-100,1-1-1,1 1 1,1 0 0,-2 45 0,6-66-14,0-1 0,0 0 0,0 0 0,0 0 0,0 1 0,0-1 0,0 0 0,1 0 0,-1 1 0,0-1 0,1 0 0,-1 0 0,1 0 0,-1 0 0,1 0 0,1 1 0,-2-1 0,1-1 0,-1 0 0,1 1 0,-1-1 0,1 0 0,-1 0 0,1 1 0,-1-1 0,1 0 0,-1 0 0,1 0 0,0 0 0,-1 0 0,1 0 0,-1 0 0,1 0 0,-1 0 0,1 0 0,0 0 0,-1 0 0,1 0 0,-1 0 0,2-1 0,1 0 0,0-1 0,-1 0 0,1 1 0,0-1 0,-1 0 0,1 0 0,-1-1 0,0 1 0,1 0 0,2-5 0,4-7 0,-1 0 0,0-1 0,-1 0 0,-1 0 0,0-1 0,-1 0 0,-1 0 0,0 0 0,-1 0 0,-1-1 0,1-30 0,-3 47 0,0-1 0,0 1 0,0-1 0,0 1 0,0 0 0,0-1 0,1 1 0,-1-1 0,0 1 0,0 0 0,0-1 0,-1 1 0,1-1 0,0 1 0,0-1 0,0 1 0,0 0 0,0-1 0,0 1 0,-1-1 0,1 1 0,0 0 0,0-1 0,0 1 0,-1 0 0,1-1 0,0 1 0,-1 0 0,1 0 0,0-1 0,-1 1 0,1 0 0,0 0 0,-1-1 0,1 1 0,0 0 0,-1 0 0,1 0 0,-1 0 0,1 0 0,0-1 0,-1 1 0,1 0 0,-1 0 0,1 0 0,0 0 0,-1 0 0,1 0 0,-1 0 0,1 0 0,-1 1 0,1-1 0,0 0 0,-1 0 0,1 0 0,0 0 0,-1 1 0,1-1 0,-1 0 0,1 0 0,0 0 0,-1 1 0,1-1 0,0 0 0,0 1 0,-1-1 0,1 1 0,-21 22 0,17-14 0,0-1 0,1 0 0,0 1 0,0 0 0,1 0 0,-2 15 0,4-22 0,-1-1 0,1 1 0,0 0 0,0 0 0,0 0 0,0 0 0,0 0 0,0-1 0,0 1 0,1 0 0,-1 0 0,1 0 0,-1 0 0,1-1 0,0 1 0,0 0 0,0-1 0,0 1 0,0 0 0,0-1 0,0 0 0,0 1 0,0-1 0,1 1 0,-1-1 0,1 0 0,-1 0 0,1 0 0,-1 0 0,1 0 0,0 0 0,-1 0 0,1-1 0,0 1 0,0-1 0,0 1 0,2 0 0,4-1 0,0 0 0,0-1 0,0 0 0,0 0 0,0 0 0,0-1 0,0-1 0,-1 1 0,1-1 0,-1 0 0,0-1 0,0 0 0,0 0 0,7-5 0,-4 2 0,-1-1 0,1 0 0,-1 0 0,-1-1 0,1 0 0,-2-1 0,1 1 0,9-18 0,-32 52 0,5-8 0,0 0 0,-9 24 0,18-37 0,-1 0 0,1 1 0,-1-1 0,1 1 0,0-1 0,1 1 0,-1-1 0,1 1 0,0-1 0,0 1 0,1-1 0,-1 1 0,1 0 0,0-1 0,2 8 0,-1-10 0,-1-1 0,1 1 0,-1 0 0,1-1 0,0 0 0,0 1 0,-1-1 0,1 0 0,0 0 0,0 0 0,0 0 0,0 0 0,0 0 0,0-1 0,1 1 0,-1-1 0,0 1 0,0-1 0,0 0 0,1 0 0,-1 0 0,0 0 0,0 0 0,0 0 0,4-2 0,4 1 0,0-1 0,0 0 0,0-1 0,13-4 0,52-35 0,-60 32 0,0 1 0,1 0 0,0 1 0,22-7 0,-37 15 0,-1 0 0,0 0 0,0-1 0,1 1 0,-1 0 0,0 0 0,1 0 0,-1 0 0,0 0 0,1 0 0,-1 0 0,0 0 0,1 0 0,-1 0 0,0 0 0,1 0 0,-1 0 0,0 0 0,1 0 0,-1 0 0,0 0 0,1 0 0,-1 0 0,0 1 0,0-1 0,1 0 0,-1 0 0,0 0 0,0 0 0,1 1 0,-1-1 0,0 0 0,0 0 0,1 1 0,-1-1 0,0 0 0,0 0 0,0 1 0,0-1 0,1 0 0,-1 1 0,0-1 0,0 0 0,0 0 0,0 1 0,0-1 0,0 0 0,0 1 0,0-1 0,0 0 0,0 1 0,0 0 0,-2 9 0,-25 43 0,22-46 0,1 0 0,0 0 0,0 1 0,1 0 0,-1 0 0,2 0 0,-1 0 0,1 0 0,-2 16 0,4-23 0,0-1 0,1 0 0,-1 1 0,0-1 0,0 0 0,1 0 0,-1 1 0,0-1 0,1 0 0,-1 0 0,0 1 0,1-1 0,-1 0 0,0 0 0,1 0 0,-1 0 0,0 0 0,1 1 0,-1-1 0,0 0 0,1 0 0,-1 0 0,0 0 0,1 0 0,-1 0 0,1 0 0,-1 0 0,0 0 0,1-1 0,-1 1 0,0 0 0,1 0 0,-1 0 0,0 0 0,1 0 0,-1-1 0,0 1 0,1 0 0,14-6 0,17-25-1017,-17 6-2568,-8 5-5458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9.153"/>
    </inkml:context>
    <inkml:brush xml:id="br0">
      <inkml:brushProperty name="width" value="0.025" units="cm"/>
      <inkml:brushProperty name="height" value="0.025" units="cm"/>
    </inkml:brush>
  </inkml:definitions>
  <inkml:trace contextRef="#ctx0" brushRef="#br0">3 6 19410,'-3'-5'3492,"9"4"-321,29 1-2435,22 0 225,17 0-640,13 6-193,5-6-1922,-7 0-5925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0.465"/>
    </inkml:context>
    <inkml:brush xml:id="br0">
      <inkml:brushProperty name="width" value="0.025" units="cm"/>
      <inkml:brushProperty name="height" value="0.025" units="cm"/>
    </inkml:brush>
  </inkml:definitions>
  <inkml:trace contextRef="#ctx0" brushRef="#br0">1229 199 7944,'-1'-7'475,"-1"-1"1,1 1 0,-1-1 0,0 1 0,-1 0 0,0 0 0,0 0 0,0 0 0,-1 0 0,0 1 0,-1 0 0,1 0 0,-1 0 0,-7-7 0,2 5-198,1 0 0,-1 1 0,0 1 0,-1 0 1,1 0-1,-1 1 0,0 0 0,-16-4 0,-10 0-20,-1 2 0,-1 1 0,1 1 0,-66 3 1,70 3 93,-1 1 1,1 2 0,0 2 0,0 1 0,1 2 0,0 1 0,0 1 0,1 2 0,1 1 0,0 2 0,1 1 0,0 1 0,2 1 0,0 2 0,-46 45 0,48-39-285,1 1 1,2 0-1,0 2 0,3 1 1,0 0-1,2 2 1,1 0-1,2 0 0,1 2 1,2 0-1,1 0 0,2 1 1,1 1-1,-5 61 1,12-63-93,1-1 0,1 1 0,2 0 1,2-1-1,1 0 0,1 0 1,2 0-1,1-1 0,24 50 1,-25-64 22,0-1-1,2 0 1,0-1 0,2 0 0,-1 0 0,2-2 0,0 0 0,1 0 0,0-1 0,2-1 0,-1-1 0,1 0 0,1-1 0,0-1-1,1 0 1,-1-2 0,28 9 0,-18-10 126,1-2-1,0-1 1,-1-1-1,1-1 0,0-1 1,0-2-1,0-1 1,0-2-1,0 0 1,-1-2-1,1-1 0,-2-1 1,1-2-1,43-21 1,-17 3 321,0-2 0,-2-2 0,-2-3 0,-1-2 0,85-83 0,-97 82-234,-2-1 1,-1-2-1,-2-1 0,-2-1 0,35-69 0,-54 90-165,0-1 0,-2-1-1,-1 1 1,0-1 0,-2 0 0,-1-1-1,-1 0 1,-1 0 0,-1 0-1,-1 0 1,-1 0 0,-2 0 0,-6-39-1,4 49-35,-1-1-1,0 1 0,-1 0 0,-1 0 1,0 1-1,-1 0 0,-1 0 0,0 1 1,-1 0-1,0 1 0,-1 0 0,0 0 1,-1 1-1,0 1 0,-1 0 0,0 1 0,-1 0 1,0 1-1,0 0 0,-1 1 0,1 1 1,-24-7-1,20 8-211,0 0 1,0 1-1,-1 1 1,1 1 0,-1 1-1,0 0 1,1 2-1,-1 0 1,0 1-1,1 0 1,-1 2-1,1 0 1,0 1-1,0 1 1,1 1-1,-1 0 1,2 1-1,-1 1 1,-15 11-1,15-7-912,0 1 0,2 0 0,-15 17 0,-11 25-5272,12 9-6539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0.900"/>
    </inkml:context>
    <inkml:brush xml:id="br0">
      <inkml:brushProperty name="width" value="0.025" units="cm"/>
      <inkml:brushProperty name="height" value="0.025" units="cm"/>
    </inkml:brush>
  </inkml:definitions>
  <inkml:trace contextRef="#ctx0" brushRef="#br0">433 0 22485,'0'16'395,"0"-7"-390,0 34 206,1-1 0,2 0 0,11 50 0,11-11 254,64 140 0,-53-142-772,43 145-1,-67-173-130,-2 0-1,-3 1 1,-1 0-1,-3 0 1,-2 0 0,-3 1-1,-9 62 1,1-62 654,-1-1 0,-3 0 0,-40 99 1,12-61 774,-70 112 0,-71 73 2077,-36 62-127,210-322-3549,-2 4 910,1 0-1,-9 22 1,11-14-2928,5 1-3853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1.386"/>
    </inkml:context>
    <inkml:brush xml:id="br0">
      <inkml:brushProperty name="width" value="0.025" units="cm"/>
      <inkml:brushProperty name="height" value="0.025" units="cm"/>
    </inkml:brush>
  </inkml:definitions>
  <inkml:trace contextRef="#ctx0" brushRef="#br0">1 503 21076,'0'0'6027,"8"4"-5434,-5-3-539,0 0 0,0 0 1,0 0-1,1 0 1,-1 0-1,0-1 0,0 0 1,1 1-1,-1-1 1,0-1-1,0 1 0,1 0 1,-1-1-1,0 1 1,4-3-1,1 1 40,-1-1-1,0-1 1,0 0-1,0 0 1,0 0-1,7-6 1,11-12 172,-1-1 1,28-36-1,-49 56-247,35-43 616,48-76-1,-72 100-462,0-2 0,-2 0 0,-1 0 0,-1-1 0,11-44 0,-19 54-103,-7 27-48,-8 27-10,7-12 16,0-1-1,2 1 0,2 0 0,0 0 0,1 0 1,2 0-1,1 1 0,9 45 0,-7-57-151,1 1-1,1-1 1,0-1-1,0 1 1,2-1-1,13 21 0,-13-25-320,-1-1 0,2-1 0,-1 1 0,1-2 0,0 1 0,1-1 0,0 0 0,1-1 0,15 8 0,29 6-6937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2.256"/>
    </inkml:context>
    <inkml:brush xml:id="br0">
      <inkml:brushProperty name="width" value="0.025" units="cm"/>
      <inkml:brushProperty name="height" value="0.025" units="cm"/>
    </inkml:brush>
  </inkml:definitions>
  <inkml:trace contextRef="#ctx0" brushRef="#br0">75 164 15246,'0'0'6796,"-8"11"-6150,7-9-607,-5 5 35,1 0 0,0 0-1,0 1 1,0-1-1,1 1 1,1 0 0,-1 0-1,1 1 1,1-1-1,-3 11 1,-3 35 328,2-1 0,2 92 0,3-144-384,1 1 0,0-1 0,0 0-1,0 0 1,0 0 0,0 1 0,0-1-1,0 0 1,1 0 0,-1 0-1,0 1 1,1-1 0,-1 0 0,1 0-1,-1 0 1,1 0 0,-1 0 0,1 0-1,0 0 1,0 0 0,-1 0 0,1 0-1,0 0 1,0-1 0,0 1-1,0 0 1,0 0 0,0-1 0,0 1-1,0-1 1,0 1 0,0-1 0,0 1-1,1-1 1,-1 0 0,0 0-1,0 1 1,0-1 0,1 0 0,-1 0-1,0 0 1,0 0 0,0 0 0,1-1-1,-1 1 1,0 0 0,0 0 0,0-1-1,0 1 1,2-1 0,3-2 102,1 0-1,-1-1 1,0 1 0,-1-1 0,1 0 0,-1 0 0,10-10 0,10-16 126,-2-1 0,-1 0 0,-1-2 0,-2-1 0,-1 0 0,-2-1 0,-2-1 0,-1 0 0,-1-1 0,9-55 0,-47 229-725,13-79 381,2 1 0,3 1 1,0 113-1,7-172 101,1 0 0,0 1 1,0-1-1,0 0 0,0 0 0,1 1 0,-1-1 1,0 0-1,0 0 0,1 0 0,-1 1 0,1-1 1,-1 0-1,1 0 0,0 0 0,-1 0 0,1 0 1,0 0-1,0 0 0,-1 0 0,1 0 0,0 0 0,0 0 1,0-1-1,2 2 0,-1-1 28,0-1-1,-1 0 1,1 0 0,0 0-1,-1 0 1,1-1 0,0 1-1,0 0 1,-1-1 0,1 1-1,-1-1 1,1 0-1,0 1 1,-1-1 0,1 0-1,1-1 1,7-5 198,-1 0 1,0-1-1,0 0 1,12-14-1,8-15 68,0-2 1,-3-1-1,-1-1 0,19-44 1,-29 51-117,-1 0 0,-2 0 0,-1-1 0,-2-1 0,9-66 0,-21 77-325,3 24 133,0 1 0,-1 0 0,1 0 0,0 0 0,0-1 0,-1 1 0,1 0 0,0 0 0,-1 0 0,1 0 0,-1 0 0,1 0-1,0 0 1,-1 0 0,1 0 0,0 0 0,-1 0 0,1 0 0,0 0 0,-1 0 0,1 0 0,0 0 0,-1 0 0,1 1 0,0-1 0,-1 0 0,1 0 0,0 0 0,0 1 0,-1-1-1,1 0 1,0 0 0,0 0 0,-1 1 0,1 0 0,-4 2-183,0 1 0,1 0 0,0 1 0,0-1 0,0 1 0,-3 7 0,-25 69-5085,13-27-2199,15-46 5762,-10 34-11507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059"/>
    </inkml:context>
    <inkml:brush xml:id="br0">
      <inkml:brushProperty name="width" value="0.025" units="cm"/>
      <inkml:brushProperty name="height" value="0.025" units="cm"/>
    </inkml:brush>
  </inkml:definitions>
  <inkml:trace contextRef="#ctx0" brushRef="#br0">0 480 19987,'0'0'6870,"12"-6"-6224,28-15-50,-24 11-442,0 0-1,1 2 0,0 0 0,0 1 0,1 1 0,-1 0 0,27-4 0,-43 10-139,0 0 0,0 0 0,0 0 0,0 0 0,0 1 0,0-1 0,0 0 0,0 1 0,0-1 0,0 0 0,0 1 0,0-1 0,0 1 0,0 0 0,0-1 0,0 1 0,0 0 0,0-1 0,-1 1 0,1 0 0,0 0 0,0 0 0,0 1 0,9 32 150,-10 41 38,-1-69-162,-3 26 29,1-9-31,12-46 111,1-19 572,8-62 0,-6 25-198,-9 79-559,2 10-46,5 20-78,-8-24 149,1 4-94,1-1 0,0 1 0,0-1 0,1 0 0,0-1 0,8 11 0,-12-18 87,0 1 1,0-1-1,1 1 1,-1-1-1,1 1 1,0-1-1,-1 0 1,1 0 0,0 0-1,0 0 1,0 0-1,-1 0 1,1 0-1,0 0 1,0-1-1,0 1 1,0-1 0,1 0-1,-1 1 1,0-1-1,0 0 1,0 0-1,0-1 1,0 1-1,0 0 1,0-1 0,0 1-1,0-1 1,0 1-1,0-1 1,0 0-1,0 0 1,0 0-1,-1 0 1,1 0 0,0 0-1,2-3 1,6-5 50,0 0 1,-1-1-1,-1 0 1,0 0-1,0-1 1,-1 0-1,0 0 1,6-15-1,40-104 65,-49 117-97,19-49-796,15-74-1,-116 338-715,67-172 1545,-32 104 924,39-118-757,0 1-1,1-1 1,1 1 0,1-1 0,0 1 0,2 18-1,-1-34-192,0-1 1,0 0-1,0 1 0,0-1 0,0 1 0,0-1 0,0 0 0,0 1 1,1-1-1,-1 0 0,0 1 0,0-1 0,0 0 0,0 1 0,0-1 1,1 0-1,-1 1 0,0-1 0,0 0 0,1 0 0,-1 1 0,0-1 1,0 0-1,1 0 0,-1 0 0,0 1 0,1-1 0,-1 0 0,0 0 0,1 0 1,-1 0-1,0 0 0,1 0 0,-1 1 0,1-1 0,-1 0 0,16-7 168,8-14-12,-23 18-128,0 0 0,0-1 0,0 1 0,-1-1 1,0 1-1,1-1 0,-1 1 0,0 0 0,-1-1 0,1 1 0,0-1 0,-1 1 1,0-1-1,0 1 0,0 0 0,0-1 0,-1 1 0,1 0 0,-3-3 0,-5-22 16,5 8 9,0 5 260,1-1 1,-1-28-1,39 76-289,-26-21-270,-2-2-810,0 0 1,0-1-1,16 13 1,-21-19 836,0 0 0,0-1 0,0 0 0,0 1 0,0-1 0,0 0 0,1 0 0,-1 0 0,0-1 0,1 1 0,-1 0 0,0-1 0,1 1 0,-1-1 0,1 0 0,-1 0 0,1 0 0,-1 0 0,1-1 0,-1 1 0,0 0 0,1-1 0,2-1 0,1-5-4785,-5-6-1752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381"/>
    </inkml:context>
    <inkml:brush xml:id="br0">
      <inkml:brushProperty name="width" value="0.025" units="cm"/>
      <inkml:brushProperty name="height" value="0.025" units="cm"/>
    </inkml:brush>
  </inkml:definitions>
  <inkml:trace contextRef="#ctx0" brushRef="#br0">0 0 12780,'0'0'12780,"12"55"-12780,0-42-2050,2 1-2370,1-4-4100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466"/>
    </inkml:context>
    <inkml:brush xml:id="br0">
      <inkml:brushProperty name="width" value="0.025" units="cm"/>
      <inkml:brushProperty name="height" value="0.025" units="cm"/>
    </inkml:brush>
  </inkml:definitions>
  <inkml:trace contextRef="#ctx0" brushRef="#br0">1 0 10474,'0'0'18449,"18"71"-17264,-18-30-480,0 2-481,0 2-160,0-5-32,0-4-160,0-6-833,0-6-864,0-8-1506,0-10-1090,-3-6-479,-5 0-1570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811"/>
    </inkml:context>
    <inkml:brush xml:id="br0">
      <inkml:brushProperty name="width" value="0.025" units="cm"/>
      <inkml:brushProperty name="height" value="0.025" units="cm"/>
    </inkml:brush>
  </inkml:definitions>
  <inkml:trace contextRef="#ctx0" brushRef="#br0">0 0 18033,'0'0'10186,"44"25"-15792,-34-14-1056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4.186"/>
    </inkml:context>
    <inkml:brush xml:id="br0">
      <inkml:brushProperty name="width" value="0.025" units="cm"/>
      <inkml:brushProperty name="height" value="0.025" units="cm"/>
    </inkml:brush>
  </inkml:definitions>
  <inkml:trace contextRef="#ctx0" brushRef="#br0">135 1 15663,'0'0'13122,"-11"4"-12717,2-1-365,2 0 0,-1 1-1,0 0 1,1 0 0,0 1 0,-1-1-1,2 2 1,-1-1 0,1 1-1,0 0 1,0 0 0,0 1-1,1-1 1,0 1 0,-6 11 0,23-19-62,4-5 104,0 0-303,0 0 1,0 1 0,1 1 0,0 1 0,18-2-1,-33 4 174,1 1 0,0 0-1,-1 0 1,1 0 0,0 0-1,-1 1 1,1-1 0,0 1-1,-1-1 1,1 1-1,-1 0 1,1 0 0,-1 0-1,0 1 1,1-1 0,-1 0-1,0 1 1,0-1 0,0 1-1,0 0 1,0 0-1,0 0 1,0 0 0,-1 0-1,1 0 1,-1 0 0,1 1-1,-1-1 1,0 1 0,0-1-1,0 1 1,0-1-1,-1 1 1,1-1 0,0 1-1,-1 0 1,0-1 0,0 1-1,0 0 1,0 3 0,-1 2 104,0 0 1,0-1 0,-1 1 0,0-1 0,0 1 0,-1-1 0,0 0 0,0 0 0,0 0 0,-1 0 0,0 0 0,-1-1 0,1 0 0,-1 0 0,-1 0 0,1 0 0,-7 4 0,4-3 172,0 0 0,0-1 0,-1 0 0,0 0 1,0-1-1,0 0 0,-1-1 0,1 0 0,-1 0 1,0-1-1,0 0 0,-13 1 0,22-4-281,0 1 0,0-1-1,0 0 1,0 0 0,0 0 0,0 0-1,0 0 1,0 0 0,0 0-1,0 0 1,0-1 0,0 1 0,0 0-1,0-1 1,0 1 0,0 0 0,1-1-1,-1 1 1,0-1 0,0 1-1,0-1 1,1 0 0,-1 1 0,0-1-1,1 0 1,-1 1 0,0-1-1,1 0 1,-1 0 0,1 0 0,-1 0-1,1 1 1,0-1 0,-1 0-1,1 0 1,0 0 0,0 0 0,-1 0-1,1 0 1,0 0 0,0 0-1,0 0 1,0 0 0,0 0 0,0 0-1,1 0 1,-1 0 0,0 0-1,0 0 1,1 0 0,-1 1 0,0-1-1,1 0 1,-1 0 0,2-1-1,1-7-1332,1 1-1,0 0 0,0 1 0,11-15 0,15-13-4903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5.335"/>
    </inkml:context>
    <inkml:brush xml:id="br0">
      <inkml:brushProperty name="width" value="0.025" units="cm"/>
      <inkml:brushProperty name="height" value="0.025" units="cm"/>
    </inkml:brush>
  </inkml:definitions>
  <inkml:trace contextRef="#ctx0" brushRef="#br0">60 344 12460,'0'0'8600,"-4"10"-6769,-7 17-1450,1 1 0,1-1-1,2 2 1,0-1 0,-4 57 0,11-84-377,0 0-1,0-1 1,0 1 0,0 0 0,0-1-1,0 1 1,0-1 0,0 1 0,0 0-1,0-1 1,1 1 0,-1 0 0,0-1-1,0 1 1,1-1 0,-1 1 0,0-1-1,1 1 1,-1-1 0,0 1 0,1-1-1,-1 1 1,1-1 0,-1 1 0,1-1-1,-1 1 1,1-1 0,-1 0 0,1 0-1,0 1 1,19-6 408,19-27 1099,-9-6-1035,-1 0-1,-3-2 1,-1-1 0,-2-1 0,-1-1-1,-3-1 1,-1 0 0,19-78-1,-35 109-455,1-1-1,-2 0 0,1-15 0,-2 27-19,0 0-1,-1 0 1,1 0 0,0 0 0,0-1 0,-1 1-1,0 0 1,1 0 0,-1 0 0,0 0-1,0 0 1,-2-3 0,3 5-4,-1-1 1,0 1-1,0-1 1,1 1-1,-1-1 1,0 1-1,0-1 0,0 1 1,0 0-1,1-1 1,-1 1-1,0 0 1,0 0-1,0 0 0,0 0 1,0 0-1,0 0 1,0 0-1,0 0 0,1 0 1,-1 0-1,0 0 1,0 1-1,0-1 1,0 0-1,0 1 0,1-1 1,-1 1-1,0-1 1,-1 2-1,-5 2-7,0 1-1,1 0 1,0 1 0,0-1 0,0 1-1,0 1 1,1-1 0,0 1-1,-7 14 1,-36 74-61,43-83 70,-4 7 24,1 0 0,1 0 0,0 0 0,2 1 0,0 0 0,1 0 0,1 0 0,0 25 0,3-44-19,0 0 0,0 0 0,0 0 1,0 0-1,0 0 0,1 0 0,-1 0 1,0 0-1,0 0 0,1 0 0,-1 0 0,1 0 1,-1 0-1,1 0 0,-1 0 0,1 0 1,0-1-1,-1 1 0,1 0 0,0 0 1,0-1-1,-1 1 0,1 0 0,0-1 0,0 1 1,0-1-1,0 1 0,1 0 0,1-1 12,0 1-1,-1-1 1,1 0 0,0 0-1,0 0 1,0 0-1,-1 0 1,1 0-1,0-1 1,5-1-1,7-4 70,0 0-1,28-15 0,-38 18-79,3-2-259,0 1 1,1-1 0,0 1-1,-1 1 1,2 0-1,-1 0 1,0 1-1,15-3 1,-23 6 113,0-1 0,1 0 0,-1 0 1,0 1-1,0-1 0,0 0 0,0 1 1,0-1-1,0 1 0,-1-1 0,1 1 1,0 0-1,0-1 0,0 1 0,0 0 1,-1 0-1,1 0 0,0-1 0,-1 1 1,1 0-1,0 0 0,-1 0 0,0 0 1,1 0-1,-1 0 0,1 0 0,-1 0 0,0 0 1,0 0-1,1 0 0,-1 0 0,0 1 1,0-1-1,0 0 0,-1 2 0,-2 44-1884,3-46 1943,-12 49-2643,9-41 1342,0 1-1,1-1 1,0 1 0,-1 17 0,3-27 1347,0 0 0,0 0 0,0 1 0,0-1 0,0 0 0,0 0 0,0 1 0,0-1 0,0 0 0,0 0 0,0 1 0,0-1 0,0 0 0,0 0 0,1 0 0,-1 1 0,0-1 0,0 0 0,0 0 0,0 0 0,1 0 0,-1 1 0,0-1 0,0 0 0,0 0 0,1 0 0,-1 0 0,0 0 0,0 0 0,1 0 0,-1 0 0,0 1 0,0-1 0,0 0 0,1 0 0,-1 0 0,0 0 0,0 0 0,1 0 0,-1 0 0,0 0 0,0-1 1,1 1-1,-1 0 0,0 0 0,0 0 0,1 0 0,-1 0 0,0 0 0,0 0 0,0 0 0,1-1 0,-1 1 0,0 0 0,0 0 0,0 0 0,0 0 0,1-1 0,-1 1 0,0 0 0,0 0 0,0 0 0,0-1 0,0 1 0,0 0 0,0 0 0,0-1 0,1 1 0,13-15-12,7-12-167,-1-1 0,-1 0 0,-1-1-1,-2-1 1,14-35 0,-26 49 6154,-6 13-2017,-14 19-432,-20 36-2049,31-45-1271,-5 7 252,2 1 0,-1 0-1,2 0 1,0 0 0,0 1 0,2 0 0,0 0 0,-5 30 0,10-46-394,0 1 0,0-1 1,0 1-1,1-1 0,-1 1 1,0-1-1,0 0 0,0 1 1,1-1-1,-1 0 1,0 1-1,0-1 0,1 1 1,-1-1-1,0 0 0,1 0 1,-1 1-1,0-1 0,1 0 1,-1 0-1,0 1 0,1-1 1,-1 0-1,1 0 1,-1 0-1,0 1 0,1-1 1,-1 0-1,1 0 0,-1 0 1,1 0-1,-1 0 0,0 0 1,1 0-1,-1 0 0,1 0 1,-1 0-1,1 0 0,-1 0 1,0-1-1,1 1 1,-1 0-1,1 0 0,-1 0 1,0-1-1,1 1 0,-1 0 1,0 0-1,1-1 0,-1 1 1,0 0-1,1-1 0,-1 1 1,1-1-1,23-15 1002,-5-3-954,0-1 0,-2-1 0,0-1-1,-1 0 1,-1-1 0,-2-1 0,0 0 0,11-31 0,-33 77-495,-2-1 1,-19 29-1,-2 6 266,15-25 114,7-14 27,1 2 0,-13 36 0,22-55 12,0-1 0,0 1-1,0 0 1,0 0 0,0 0 0,0 0-1,0-1 1,0 1 0,1 0 0,-1 0-1,0 0 1,0 0 0,0 0 0,0 0-1,0-1 1,1 1 0,-1 0 0,0 0-1,0 0 1,0 0 0,1 0 0,-1 0-1,0 0 1,0 0 0,0 0 0,1 0-1,-1 0 1,0 0 0,0 0 0,0 0-1,0 0 1,1 0 0,-1 0 0,0 0-1,0 0 1,0 0 0,1 0 0,-1 0-1,0 0 1,0 1 0,0-1 0,0 0-1,1 0 1,-1 0 0,0 0 0,0 0-1,0 0 1,0 1 0,0-1 0,1 0-1,-1 0 1,0 0 0,0 0 0,0 1-1,0-1 1,0 0 0,0 0 0,0 0-1,0 1 1,0-1 0,0 0 0,0 0-1,0 1 1,15-13 16,22-29-25,-3-1-1,-1-1 1,29-51 0,72-147 46,-128 230 12,0 1 52,-1 1 0,0-1 1,-1 0-1,4-16 0,-31 55 310,-47 87 30,-96 213-1,133-238 422,30-82-804,1 0 0,0 0-1,0 0 1,1 0 0,0 0 0,1 1-1,1 17 1,-1-26-58,1 0 0,-1-1 0,0 1 0,0 0 0,0-1 0,1 1 0,-1-1 0,0 1 0,1 0 0,-1-1 0,0 1 0,1-1 0,-1 1 0,1-1 0,-1 1 0,1-1 0,-1 1 0,1-1 0,0 0 0,-1 1 0,1-1 0,-1 0 0,1 1 0,0-1 0,-1 0 0,1 0 0,0 0 0,-1 0 0,1 1 0,0-1 0,-1 0 0,1 0 0,0 0 0,-1 0 0,1-1 0,0 1 0,-1 0 0,1 0 0,0 0 0,-1 0 0,1-1 0,0 1 0,28-16 0,-18 6 0,0-2 0,-1 0 0,0 0 0,-1 0 0,0-1 0,12-24 0,37-95 0,-42 92 0,119-300 0,-128 320 0,-12 29 0,-5 8 0,-41 66-110,-64 113-580,98-162 575,2 0 0,0 0 0,-17 72 0,28-60 108,4-46 9,0 1-1,0-1 1,0 0 0,0 1 0,0-1-1,0 1 1,0-1 0,1 1 0,-1-1 0,0 0-1,0 1 1,0-1 0,0 1 0,1-1-1,-1 0 1,0 1 0,1-1 0,-1 0-1,0 0 1,1 1 0,-1-1 0,0 0-1,1 1 1,-1-1 0,0 0 0,1 0-1,-1 0 1,1 0 0,-1 1 0,1-1 0,0 0 8,1-1 1,-1 1 0,1-1-1,-1 1 1,1-1 0,-1 0 0,0 1-1,0-1 1,1 0 0,-1 0-1,0 0 1,0 0 0,0 0 0,2-1-1,7-10 45,0 0-1,-1 0 0,0 0 0,-1-1 1,-1-1-1,12-26 0,-4 2-22,14-54-1,-25 73-43,0-1-1,-1 1 0,-1 0 0,-1-24 0,-22 72-2960,14-16 801,-8 15-7150,6-10-4622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5.666"/>
    </inkml:context>
    <inkml:brush xml:id="br0">
      <inkml:brushProperty name="width" value="0.025" units="cm"/>
      <inkml:brushProperty name="height" value="0.025" units="cm"/>
    </inkml:brush>
  </inkml:definitions>
  <inkml:trace contextRef="#ctx0" brushRef="#br0">234 0 21140,'-6'1'368,"1"0"0,0 0 0,0 1 0,0-1 0,0 1 0,1 0 1,-1 0-1,0 1 0,1 0 0,-1-1 0,1 1 0,0 1 0,0-1 0,0 1 0,1-1 0,-1 1 0,1 0 0,0 1 1,-4 5-1,-3 5-21,0 1 0,2 0 0,0 1 0,-7 19 0,13-33-326,1-1 1,0 1 0,1-1 0,-1 1 0,0-1-1,1 1 1,-1-1 0,1 1 0,0-1-1,0 1 1,0 0 0,0-1 0,0 1 0,1 3-1,0-5-1,0 0-1,0 0 0,0 0 0,0-1 0,0 1 0,1 0 0,-1 0 1,0-1-1,0 1 0,1-1 0,-1 1 0,0-1 0,1 1 0,-1-1 0,0 0 1,1 0-1,-1 1 0,1-1 0,-1 0 0,0 0 0,1-1 0,-1 1 1,0 0-1,1 0 0,-1-1 0,2 0 0,0 1 19,0-1 1,-1 1-1,1-1 0,0 1 1,0 0-1,0 0 0,0 0 0,0 0 1,-1 1-1,1-1 0,0 1 1,0 0-1,-1 0 0,1 0 1,3 1-1,-4 0-35,-1 0-1,1 0 1,-1 1 0,0-1 0,0 0-1,0 0 1,0 1 0,0-1-1,0 0 1,-1 1 0,1-1 0,-1 1-1,0-1 1,0 0 0,0 1 0,0-1-1,0 5 1,-1-3 0,0-1 0,1 0 0,-1 0 0,-1 0 0,1 0 0,0 0 0,-1 0 0,1 0 0,-1-1 0,0 1 0,0 0 0,0-1 0,0 0 0,0 1 0,-1-1 0,1 0 0,-1 0 0,1 0 0,-1-1 0,0 1 0,0 0 0,0-1 0,0 0 0,0 0 0,0 0 0,-4 1 0,1 0-7,0 0-1,0 0 1,-1-1 0,1 0 0,-1 0 0,1-1 0,-1 0 0,1 0-1,-1 0 1,1-1 0,-1 1 0,-9-4 0,14 3-105,0 0 1,0-1 0,0 1 0,0 0-1,1-1 1,-1 0 0,0 1-1,1-1 1,-1 0 0,1 0-1,0 0 1,-1 0 0,1 0 0,0 0-1,0 0 1,0 0 0,1 0-1,-1-1 1,0 1 0,1 0-1,-1-4 1,0 0-1023,1 0-1,-1 0 1,1 0-1,1 0 0,-1 0 1,1 0-1,1-8 1,12-15-7576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040"/>
    </inkml:context>
    <inkml:brush xml:id="br0">
      <inkml:brushProperty name="width" value="0.025" units="cm"/>
      <inkml:brushProperty name="height" value="0.025" units="cm"/>
    </inkml:brush>
  </inkml:definitions>
  <inkml:trace contextRef="#ctx0" brushRef="#br0">0 35 17072,'0'0'9737,"58"-11"-6085,-36 7-1698,-3-1-1602,-1 2-352,-3-2-929,-2 1-2178,-5 1-3011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507"/>
    </inkml:context>
    <inkml:brush xml:id="br0">
      <inkml:brushProperty name="width" value="0.025" units="cm"/>
      <inkml:brushProperty name="height" value="0.025" units="cm"/>
    </inkml:brush>
  </inkml:definitions>
  <inkml:trace contextRef="#ctx0" brushRef="#br0">0 32 19058,'0'0'6305,"10"-6"-4325,28-18-1409,-37 24-569,-1 0 0,0 0 0,1 0 1,-1-1-1,0 1 0,1 0 0,-1 0 0,1 0 0,-1 0 0,0 0 0,1 0 0,-1 0 0,0 0 0,1 0 0,-1 0 0,1 0 0,-1 0 0,0 0 0,1 0 0,-1 0 0,0 0 0,1 1 0,-1-1 0,0 0 0,1 0 0,-1 0 0,0 0 0,1 1 0,-1-1 0,0 0 0,1 0 0,-1 1 0,0-1 0,0 0 0,1 1 0,-1-1 0,0 0 0,0 1 0,0-1 1,1 0-1,-1 1 0,0-1 0,0 0 0,0 1 0,0-1 0,0 1 0,1 19 26,-1-15-13,-2 28-898,-11 64 0,0-13-68,13-83 960,-1 0 1,1-1-1,0 1 0,0 0 1,0-1-1,-1 1 1,1 0-1,0-1 0,0 1 1,0 0-1,0-1 0,0 1 1,0 0-1,0 0 1,0-1-1,1 1 0,-1 0 1,0-1-1,0 1 0,0 0 1,1-1-1,-1 1 1,0-1-1,1 1 0,-1 0 1,1-1-1,-1 1 0,1-1 1,-1 1-1,1-1 1,-1 1-1,1-1 0,-1 1 1,1-1-1,-1 0 0,1 1 1,0-1-1,0 0 0,1 0 29,1-1-1,-1 1 0,0-1 1,0 0-1,0 0 0,0 0 1,0 0-1,0 0 0,0 0 1,0 0-1,3-4 0,49-49 469,64-96-159,-117 180-513,-7 9 227,1-16-60,1 1 1,1-1-1,1 1 1,1-1-1,3 26 0,-2-47 34,0-1 0,0 1 0,0 0-1,1-1 1,-1 1 0,0-1 0,1 1-1,-1-1 1,1 1 0,0-1-1,-1 1 1,1-1 0,0 1 0,0-1-1,0 0 1,0 1 0,0-1-1,0 0 1,0 0 0,1 0 0,-1 0-1,0 0 1,1 0 0,-1 0 0,0-1-1,1 1 1,-1 0 0,1-1-1,0 1 1,-1-1 0,1 1 0,-1-1-1,1 0 1,-1 0 0,1 0 0,0 0-1,-1 0 1,1 0 0,0 0-1,-1 0 1,1-1 0,2 0 0,2-1 219,-1 0 1,1 0 0,0 0 0,-1-1 0,1 0 0,-1 0 0,0-1 0,0 1 0,0-1 0,4-5 0,3-3-157,-1 0-1,-1-1 1,0 0 0,-1 0 0,0-1-1,-1-1 1,0 1 0,-2-1 0,1 0-1,-2-1 1,0 0 0,-1 0 0,-1 0-1,0 0 1,1-22 0,-4 37-112,0 0-1,0 0 1,0 0 0,1 0 0,-1 0-1,0 0 1,-1 0 0,1 0 0,0 0-1,0 0 1,0 0 0,-1-1-1,1 1 1,0 0 0,-1 0 0,1 0-1,-1 1 1,1-1 0,-1 0 0,1 0-1,-1 0 1,0 0 0,1 0-1,-1 1 1,0-1 0,0 0 0,0 1-1,0-1 1,0 0 0,1 1 0,-1-1-1,0 1 1,0 0 0,0-1 0,0 1-1,-1 0 1,1-1 0,0 1-1,0 0 1,0 0 0,0 0 0,0 0-1,0 0 1,0 0 0,0 0 0,0 0-1,0 1 1,-2 0 0,1-1-44,-1 1 0,1 0 1,-1 1-1,1-1 0,0 0 0,0 1 1,0-1-1,0 1 0,0 0 1,0-1-1,0 1 0,0 0 1,1 0-1,-1 0 0,1 1 0,-1-1 1,1 0-1,0 0 0,0 1 1,-1 2-1,0 9-1554,3-13 1345,-1-1 0,0 1 0,1 0 0,-1-1 0,0 1 0,1-1 0,-1 1 0,0-1 0,1 1 0,-1 0 0,1-1 0,-1 0-1,1 1 1,0-1 0,-1 1 0,1-1 0,-1 0 0,1 1 0,0-1 0,-1 0 0,1 0 0,0 1 0,-1-1 0,1 0 0,0 0-1,-1 0 1,1 0 0,0 0 0,-1 0 0,1 0 0,0 0 0,-1 0 0,1 0 0,0 0 0,-1-1 0,1 1 0,0 0 0,0-1-1,21-3-5972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851"/>
    </inkml:context>
    <inkml:brush xml:id="br0">
      <inkml:brushProperty name="width" value="0.025" units="cm"/>
      <inkml:brushProperty name="height" value="0.025" units="cm"/>
    </inkml:brush>
  </inkml:definitions>
  <inkml:trace contextRef="#ctx0" brushRef="#br0">125 11 19506,'0'0'1976,"-9"5"-241,0 0-1573,1-1 1,1 1 0,-1 1-1,1-1 1,-1 1 0,2 1-1,-1-1 1,1 1 0,0 0-1,0 1 1,1-1 0,0 1-1,0 0 1,1 1 0,0-1-1,-5 17 1,7-20-149,1 0 0,0 0 0,0 0 0,1 0 0,-1 0 0,1 0 0,0 1 0,2 9 0,-2-15 3,0 1 0,0-1-1,1 1 1,-1-1 0,0 1-1,0-1 1,1 1 0,-1-1 0,0 1-1,1-1 1,-1 1 0,0-1-1,1 0 1,-1 1 0,0-1 0,1 1-1,-1-1 1,1 0 0,-1 1-1,1-1 1,-1 0 0,1 0 0,-1 0-1,1 1 1,-1-1 0,1 0-1,-1 0 1,1 0 0,0 0 0,0 0-1,1 0 72,1-1-1,-1 0 1,0 0 0,0 1-1,1-2 1,-1 1-1,0 0 1,0 0 0,0-1-1,0 1 1,-1-1-1,3-1 1,9-9 43,0 0 1,-1-1-1,-1 0 1,0-1 0,-1-1-1,0 1 1,-1-2-1,-1 1 1,0-1-1,8-27 1,-15 29-59,-8 16-42,-10 18-66,8-5-160,2 0-1,0 0 1,0 1-1,2 0 1,0 0 0,1 0-1,0 1 1,1-1 0,0 21-1,3-36 66,-1 0 0,1 0 0,0 0 0,0 0 0,0 0 0,0 0 0,0 0 0,1 0 0,-1 0 0,0 0 0,0 0 0,1 0 0,-1 0 0,0 0 0,1 0 0,-1 0 0,1 0 0,-1-1 0,1 1 0,0 0-1,-1 0 1,1 0 0,0-1 0,0 1 0,-1 0 0,1-1 0,0 1 0,2 0 0,-2 0-40,1-1 0,0 0 0,0 0 0,0 0-1,0-1 1,0 1 0,0 0 0,-1-1 0,1 1 0,0-1-1,0 1 1,0-1 0,-1 0 0,3-1 0,6-4-815,0 0 1,0-1 0,16-15 0,9-14-3741,-2-4-2236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7.257"/>
    </inkml:context>
    <inkml:brush xml:id="br0">
      <inkml:brushProperty name="width" value="0.025" units="cm"/>
      <inkml:brushProperty name="height" value="0.025" units="cm"/>
    </inkml:brush>
  </inkml:definitions>
  <inkml:trace contextRef="#ctx0" brushRef="#br0">98 197 10634,'0'0'3700,"-9"14"-2328,-48 97 1022,51-99-1989,1 0 1,0 0-1,1 1 0,1 0 1,0-1-1,1 1 1,0 0-1,0 25 1,2-37-391,0 0 0,0-1 0,0 1 1,1-1-1,-1 1 0,0 0 0,0-1 0,0 1 1,1-1-1,-1 1 0,0-1 0,1 1 1,-1-1-1,0 1 0,1-1 0,-1 1 1,1-1-1,-1 1 0,1-1 0,-1 0 0,1 1 1,-1-1-1,1 0 0,-1 1 0,1-1 1,-1 0-1,1 0 0,-1 0 0,1 1 1,0-1-1,-1 0 0,1 0 0,-1 0 0,1 0 1,0 0-1,-1 0 0,1 0 0,-1 0 1,1 0-1,0-1 0,-1 1 0,1 0 1,-1 0-1,1 0 0,0-1 0,-1 1 0,1 0 1,0-1-1,27-16 792,-10 0-593,-1-1 0,-1 0 0,-1-1 1,0 0-1,-1-1 0,12-25 0,-9 11 24,-1 0 0,-2 0 0,14-48-1,-26 72-218,0 0-1,0 0 1,-1 0 0,0 1-1,-1-1 1,-2-18-1,2 26-30,0 1-1,0 0 0,0-1 0,-1 1 1,1 0-1,0 0 0,-1-1 0,1 1 1,-1 0-1,0 0 0,1 0 0,-1 0 1,0-1-1,0 1 0,1 0 0,-1 0 1,0 1-1,0-1 0,0 0 0,0 0 1,-1 0-1,-1 0 0,1 0-10,0 1-1,0 0 1,0 1 0,-1-1-1,1 0 1,0 0 0,0 1-1,0 0 1,0-1 0,0 1-1,0 0 1,0 0 0,0 0-1,0 0 1,0 0 0,0 1-1,0-1 1,1 0 0,-3 3-1,-13 13 88,0 1 1,1 0-1,1 1 0,0 1 0,2 1 0,-13 25 0,16-21 587,10-25-624,0 1-1,0-1 1,0 1 0,0 0 0,0-1 0,0 1 0,0-1-1,0 1 1,0-1 0,0 1 0,1-1 0,-1 1 0,0-1-1,0 1 1,0-1 0,1 1 0,-1-1 0,0 0 0,1 1-1,-1-1 1,0 1 0,1-1 0,-1 0 0,1 1-1,3 0 72,0 0-1,-1 0 1,1 0-1,0 0 1,0-1-1,0 0 1,-1 0-1,1 0 1,4-1-1,-4 1-66,45-5 509,17-2-429,-62 6-119,1 1 1,-1 1-1,1-1 1,-1 1-1,1-1 1,-1 1-1,0 1 1,1-1-1,-1 0 1,0 1-1,5 2 1,-7-2 26,0 0-1,0 0 1,0 1 0,0-1-1,0 0 1,-1 1 0,1-1-1,-1 1 1,1 0-1,-1-1 1,0 1 0,0 0-1,0 0 1,-1 0 0,1 0-1,-1 0 1,1 0 0,-1 0-1,0 0 1,0 0 0,0 0-1,-1-1 1,1 1 0,-1 0-1,-1 4 1,-1 8 348,-1 0 0,-1-1 1,-9 21-1,-4 12-1471,20-41-3106,13-27-1730,1-6-1816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7.600"/>
    </inkml:context>
    <inkml:brush xml:id="br0">
      <inkml:brushProperty name="width" value="0.025" units="cm"/>
      <inkml:brushProperty name="height" value="0.025" units="cm"/>
    </inkml:brush>
  </inkml:definitions>
  <inkml:trace contextRef="#ctx0" brushRef="#br0">144 0 19282,'0'0'1527,"-9"3"-331,7-2-1156,-1-1 15,0 0-1,0 1 1,0 0 0,0-1 0,1 1-1,-1 0 1,0 0 0,1 1 0,-1-1-1,1 1 1,-1-1 0,1 1 0,0 0 0,-1 0-1,1 0 1,0 0 0,0 0 0,1 0-1,-1 0 1,0 1 0,1-1 0,-1 1-1,1-1 1,0 1 0,0 0 0,0-1-1,0 1 1,0 0 0,1 0 0,-1 0-1,1-1 1,0 5 0,0-1 108,0 1 0,0-1 0,1 1-1,0-1 1,0 1 0,1-1 0,0 0 0,0 1 0,0-1 0,1 0 0,6 10-1,-2-7-53,0 0-1,1-1 1,0 0-1,0 0 1,19 13-1,-23-19-101,0 1-1,0 1 1,0-1-1,-1 1 1,1-1-1,-1 1 1,5 6-1,-8-9 2,1 0 0,-1 1-1,0-1 1,1 0-1,-1 0 1,0 0 0,0 0-1,0 0 1,0 1-1,0-1 1,0 0 0,0 0-1,0 0 1,0 1 0,0-1-1,-1 0 1,1 0-1,0 0 1,-1 0 0,1 0-1,-1 0 1,1 0-1,-1 0 1,0 0 0,1 0-1,-1 0 1,0 0 0,0 0-1,0 0 1,0-1-1,1 1 1,-1 0 0,0-1-1,0 1 1,-1 0-1,1-1 1,-1 1 0,-16 11 28,-1-1-1,0-1 1,-1 0 0,0-1 0,0-2 0,-23 6 0,43-12-113,-1-1 1,1 0-1,-1 0 1,0 0-1,1 0 1,-1 0-1,0 0 1,1 1-1,-1-1 1,0-1-1,1 1 1,-1 0-1,0 0 1,1 0-1,-1 0 1,0 0-1,1-1 1,-1 1-1,0 0 1,1 0-1,-1-1 1,1 1-1,-1 0 1,1-1-1,-1 1 1,1-1-1,-1 1 1,1-1-1,-1 1 1,1-1-1,-1 0 1,2-22-2938,21-27-2260,8 1-470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100"/>
    </inkml:context>
    <inkml:brush xml:id="br0">
      <inkml:brushProperty name="width" value="0.025" units="cm"/>
      <inkml:brushProperty name="height" value="0.025" units="cm"/>
    </inkml:brush>
  </inkml:definitions>
  <inkml:trace contextRef="#ctx0" brushRef="#br0">122 211 16207,'0'0'4388,"-11"6"-2733,0 1-1277,0-1-1,1 1 1,0 1-1,-17 16 1,23-19-144,0 0 1,0-1-1,0 2 0,1-1 1,-1 0-1,1 1 0,1-1 1,-1 1-1,1 0 0,0 0 1,0 0-1,1 0 0,0 0 1,-1 7-1,2-11-221,0-1 1,0 0-1,0 0 1,0 0-1,0 0 1,0 1-1,0-1 1,0 0-1,1 0 1,-1 0-1,1 0 1,-1 1-1,1-1 1,-1 0-1,1 0 0,-1 0 1,1 0-1,0 0 1,0 0-1,-1-1 1,1 1-1,0 0 1,0 0-1,0 0 1,1 0-1,1 0 4,-1 0-1,1 0 0,0 0 1,0 0-1,-1-1 1,1 1-1,0-1 0,0 1 1,0-1-1,4-1 0,2 1 31,1-1 0,-1-1 0,0 0 0,0 0-1,17-8 1,-5-1-4,0-1 1,-2 0-1,1-2 0,-2 0 0,0-1 1,0-1-1,23-29 0,-30 33-20,-2 0 0,1-1 0,-2 1 0,0-2 0,0 1 1,-1-1-1,-1-1 0,0 1 0,-1-1 0,-1 0 0,0 0 0,2-21 0,-6 34-20,1 1-1,-1-1 1,0 0-1,0 0 1,-1 1-1,1-1 1,0 0-1,0 1 1,-1-1-1,1 0 1,-1 1-1,0-1 1,1 1-1,-1-1 1,0 1 0,-1-3-1,1 3-8,0 1 0,0-1 0,1 0 0,-1 1 0,0-1 0,0 1 0,0 0 0,0-1 0,0 1 0,0 0-1,0-1 1,0 1 0,0 0 0,0 0 0,0 0 0,0 0 0,0 0 0,0 0 0,0 0 0,-1 1 0,-3 0-14,0 0 1,1 1-1,0 0 1,-1 0-1,1 0 1,0 1-1,0-1 1,0 1-1,0 0 1,-3 4-1,-22 21 83,-24 32 0,45-52 65,2 1 0,0 0 0,0 0-1,0 1 1,1 0 0,0 0 0,1 0-1,-5 20 1,9-30-126,0 1 0,-1-1 0,1 1 0,0-1 0,0 1 0,0 0 0,0-1 0,1 1 0,-1-1 0,0 1 0,0-1 0,0 1 0,0 0 0,1-1 0,-1 1 0,0-1 0,0 1 0,1-1 0,-1 1 0,0-1 0,1 0 0,-1 1 0,0-1 0,1 1 0,-1-1 0,1 0 0,-1 1 0,1-1 0,-1 0 0,1 1 0,-1-1 0,1 0 0,0 1 0,27 1 87,27-14-225,-46 9-5,1-1-28,1 0 1,-1 0-1,1 2 0,0-1 0,0 1 1,0 1-1,0 0 0,14 0 0,-23 2 170,-1-1 0,1 1 0,0-1-1,-1 1 1,1 0 0,-1 0 0,0 0 0,1 0 0,-1 0-1,0 0 1,1 0 0,-1 0 0,0 1 0,0-1-1,0 0 1,0 1 0,0-1 0,0 0 0,-1 1-1,1 0 1,0-1 0,-1 1 0,1-1 0,-1 1 0,1 0-1,-1-1 1,0 1 0,0 3 0,2 57 938,-3-46-487,1 58 429,0-74-878,0 1 1,0-1-1,0 1 0,0-1 1,0 1-1,0-1 0,0 1 1,0-1-1,0 1 1,1-1-1,-1 1 0,0-1 1,0 1-1,0-1 0,1 1 1,-1-1-1,0 0 1,1 1-1,-1-1 0,0 1 1,1-1-1,-1 0 0,0 1 1,1-1-1,-1 0 1,1 0-1,-1 1 0,1-1 1,-1 0-1,0 0 0,1 0 1,0 1-1,20-4 170,-16 1-182,0 0-1,0 0 1,0-1 0,0 1-1,-1-1 1,6-5 0,4-9-1097,-1 0 0,-1-1 0,0 0 0,-2-1 1,0 0-1,8-23 0,-18 41 1645,2 4 1907,2 1 538,3-14-2371,-6 6-418,2 0-151,-1 0 0,-1 0 0,1-1 0,-1 1 0,0 0 0,0-1-1,0 1 1,0-1 0,-1 1 0,0-7 0,0 11-46,0-1 0,-1 1 0,1 0 0,0-1 0,-1 1 0,1 0 0,-1-1 0,1 1 0,-1 0 0,1-1-1,-1 1 1,1 0 0,-1 0 0,1-1 0,-1 1 0,1 0 0,-1 0 0,1 0 0,-1 0 0,1 0 0,-1 0 0,1 0 0,-1 0 0,1 0 0,-1 0-1,1 0 1,-1 0 0,1 0 0,-1 0 0,0 1 0,1-1 0,-1 0 0,1 0 0,0 1 0,-1-1 0,1 0 0,-1 0 0,1 1 0,-1-1 0,1 1-1,0-1 1,-1 0 0,1 1 0,-1 0 0,-20 16-108,15-11 132,1 0 0,0 0-1,1 1 1,0 0 0,0-1-1,0 1 1,1 0 0,0 1-1,0-1 1,0 1 0,1-1-1,1 1 1,-1 0 0,1 0-1,0-1 1,1 15 0,1-21-12,-1 0 1,1 0-1,0 0 1,0 0-1,0 0 1,-1 0-1,1-1 1,0 1-1,0 0 1,0-1-1,0 1 1,0 0-1,0-1 1,0 1-1,0-1 1,1 0-1,-1 1 1,0-1-1,0 0 1,0 0-1,0 0 1,1 1-1,-1-1 1,0 0-1,0-1 1,0 1-1,2 0 1,36-7 271,-29 3-219,0-1 1,0 0-1,16-12 0,-20 12-60,1 0 1,0 1-1,0 0 0,0 0 1,0 0-1,0 1 0,1 0 1,15-3-1,-22 6-5,-1 0-1,1 0 1,-1 0-1,1 0 1,-1 1-1,1-1 1,-1 0-1,1 0 1,-1 1-1,1-1 1,-1 0-1,0 0 1,1 1-1,-1-1 1,1 1-1,-1-1 1,0 0-1,1 1 1,-1-1-1,0 1 1,1-1-1,-1 1 1,0-1-1,0 1 1,0-1 0,1 1-1,-1-1 1,0 1-1,0-1 1,0 1-1,0-1 1,0 1-1,0 0 1,2 30 140,-2-27-121,0-1 0,0 1 0,0-1 0,0 1 1,1-1-1,0 1 0,-1-1 0,3 6 0,-1-8 6,-1 0-1,1 1 0,-1-1 0,1 0 0,0 0 1,-1 0-1,1-1 0,0 1 0,0 0 1,0-1-1,0 1 0,-1-1 0,1 1 0,0-1 1,0 0-1,0 0 0,0 0 0,0 0 0,0 0 1,0 0-1,0-1 0,0 1 0,0-1 1,0 1-1,2-2 0,50-23 331,-45 21-365,-4 1-15,0 0 1,1 0 0,-1 1-1,1 0 1,-1 0 0,1 0 0,0 1-1,0 0 1,-1 0 0,1 0-1,0 1 1,11 0 0,-16 1 4,0-1 1,0 1-1,0 0 0,0-1 1,0 1-1,-1 0 1,1 0-1,0 0 0,-1 0 1,1 0-1,0 0 1,-1 0-1,1 0 1,-1 0-1,1 0 0,-1 0 1,0 0-1,0 0 1,1 0-1,-1 1 0,0-1 1,0 0-1,0 2 1,-1 34-1296,1-27-1167,0-4-3612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8.321"/>
    </inkml:context>
    <inkml:brush xml:id="br0">
      <inkml:brushProperty name="width" value="0.025" units="cm"/>
      <inkml:brushProperty name="height" value="0.025" units="cm"/>
    </inkml:brush>
  </inkml:definitions>
  <inkml:trace contextRef="#ctx0" brushRef="#br0">119 1 15182,'0'0'3913,"-1"10"-1916,-12 50-302,-30 85-1,24-85 984,-24 117-1,45-160-2643,7-21-94,10-23-26,-11 13 86,-2-1 0,0 0 0,0 0 0,-2 0 0,0-1 0,-1 0 0,0 1 0,0-19 0,-3 33 48,0 43 27,0-36-77,0-1 1,0 1-1,1-1 1,0 1-1,0 0 0,0-1 1,1 0-1,-1 1 1,1-1-1,5 8 1,-6-11 8,0 0 0,0-1 1,1 1-1,-1-1 0,1 0 1,0 1-1,-1-1 0,1 0 0,0 0 1,0 0-1,-1 0 0,1 0 1,0 0-1,0-1 0,0 1 1,0-1-1,0 1 0,0-1 1,0 0-1,0 0 0,0 0 1,0 0-1,0 0 0,1 0 1,-1-1-1,0 1 0,0 0 1,0-1-1,-1 0 0,1 1 0,0-1 1,4-2-1,0-1 23,0 0-1,0 0 0,0 0 1,0-1-1,0 1 1,-1-1-1,6-7 1,-7 7-25,1 0 0,-1 0 0,1 1 1,0 0-1,0 0 0,0 0 1,0 1-1,1 0 0,10-5 0,-15 8-6,-1 0-1,1 1 0,0-1 1,-1 1-1,1-1 0,-1 0 0,1 1 1,-1-1-1,1 1 0,-1-1 0,1 1 1,-1 0-1,0-1 0,1 1 1,-1-1-1,0 1 0,1 0 0,-1-1 1,0 1-1,0 0 0,1-1 0,-1 1 1,0 0-1,0-1 0,0 1 1,0 0-1,0 0 0,0-1 0,0 1 1,0 0-1,-1 1 0,1 34 49,0-27-39,0 6-22,-1-10 27,1-1 1,0 1 0,0 0 0,0 0-1,1 0 1,0-1 0,1 8-1,-1-12-2,-1 1 0,0-1-1,0 1 1,1-1 0,-1 1-1,0-1 1,1 1 0,-1-1 0,1 0-1,-1 1 1,1-1 0,-1 1-1,1-1 1,-1 0 0,1 0-1,-1 1 1,1-1 0,-1 0-1,1 0 1,-1 1 0,1-1-1,-1 0 1,1 0 0,-1 0-1,2 0 1,23-10 513,-4-5-202,-11 7-352,1 0 0,0 1 0,0 1 0,23-11 0,-32 16 13,0 1 0,0-1 0,0 0 0,1 1 0,-1 0 0,0-1 0,0 1 1,0 0-1,0 0 0,1 0 0,-1 0 0,0 0 0,0 1 0,0-1 0,0 1 0,1-1 0,-1 1 0,0 0 0,0 0 0,0 0 0,0 0 0,-1 0 1,1 0-1,0 1 0,0-1 0,-1 1 0,1-1 0,-1 1 0,1-1 0,-1 1 0,0 0 0,1 0 0,-1 0 0,0 0 0,1 2 0,9 22 11,-1-1 0,-1 2 0,-1-1 0,-1 1 0,-2 0 0,0 1 0,1 51 0,-7-76-80,1 0 0,0 0-1,-1 0 1,1 0-1,-1 0 1,0 0 0,0 0-1,0 0 1,0 0-1,0-1 1,-1 1 0,0 0-1,1-1 1,-1 1-1,0-1 1,0 1 0,-3 1-1,0 0 11,0 0 1,0 0-1,0 0 0,-1-1 0,0 0 1,0 0-1,-11 4 0,4-3 149,-1-1 1,1 0-1,0-1 0,-1 0 1,0-1-1,1-1 0,-18-1 1,28 1-71,1 0 0,-1 0 0,1-1 0,-1 1 0,1 0 0,0-1 0,-1 0 0,1 1 0,0-1 0,0 0 0,-1 0-1,1-1 1,0 1 0,0 0 0,0-1 0,0 1 0,1-1 0,-1 1 0,0-1 0,1 0 0,-1 0 0,1 0 0,-1 0 0,1 0 0,0 0 0,0 0 0,0 0 0,0-1 0,0 1 0,1 0 0,-1-1 0,0 1 0,1 0 0,0-1 0,0 1 0,0-1 0,0 1 0,0-1 0,0 1 0,0 0 0,2-5 0,0-2 73,1 0-1,0 1 1,0-1-1,1 1 1,0 0-1,1 0 1,-1 0-1,2 0 1,10-12-1,-1 5 549,2 1 0,30-21-1,18-16-2578,-30 11-6582,-19 9-7313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043"/>
    </inkml:context>
    <inkml:brush xml:id="br0">
      <inkml:brushProperty name="width" value="0.025" units="cm"/>
      <inkml:brushProperty name="height" value="0.025" units="cm"/>
    </inkml:brush>
  </inkml:definitions>
  <inkml:trace contextRef="#ctx0" brushRef="#br0">1336 8 17104,'2'-7'4103,"-4"10"-1677,-14 24-1051,-23 52-1661,-61 132 841,-531 1142 16,325-548-539,291-759-35,-45 128-73,50-148 40,-2-2-1,0 0 1,-2 0-1,-25 34 1,35-54-43,1 0 1,0-1-1,-1 1 0,1-1 0,-1 0 1,-7 5-1,10-8 38,0 1-1,0-1 1,0 1-1,0-1 1,0 0-1,0 1 1,0-1-1,0 0 1,0 0 0,1 0-1,-1 0 1,0 0-1,0 0 1,0 0-1,0 0 1,0 0 0,0 0-1,0 0 1,0-1-1,0 1 1,0 0-1,0-1 1,0 1-1,0-1 1,1 1 0,-1-1-1,0 1 1,0-1-1,0 1 1,1-1-1,-1 0 1,0 0-1,1 1 1,-1-1 0,1 0-1,-1 0 1,1 0-1,-1 1 1,1-1-1,0 0 1,-1 0-1,1-2 1,-5-11-951,2-1 0,0 0 1,1 0-1,1 0 0,0 0 0,1-17 0,0 19-78,-1-93-9110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401"/>
    </inkml:context>
    <inkml:brush xml:id="br0">
      <inkml:brushProperty name="width" value="0.025" units="cm"/>
      <inkml:brushProperty name="height" value="0.025" units="cm"/>
    </inkml:brush>
  </inkml:definitions>
  <inkml:trace contextRef="#ctx0" brushRef="#br0">35 652 11915,'0'0'4228,"-6"8"-1927,-20 28-464,26-36-1793,0 0 1,0 0-1,-1 1 1,1-1-1,0 0 1,0 1-1,0-1 1,-1 0 0,1 0-1,0 1 1,0-1-1,0 0 1,0 1-1,0-1 1,0 0-1,0 1 1,0-1-1,0 0 1,0 1 0,0-1-1,0 1 1,0-1-1,0 0 1,0 1-1,0-1 1,0 0-1,0 1 1,0-1 0,1 0-1,-1 0 1,0 1-1,0-1 1,0 0-1,1 1 1,-1-1-1,0 0 1,0 0 0,1 1-1,-1-1 1,0 0-1,0 0 1,1 0-1,-1 1 1,0-1-1,1 0 1,-1 0 0,0 0-1,1 0 1,-1 0-1,0 0 1,1 0-1,18 1 880,-16-2-561,4 1-38,1-2 1,-1 1-1,0-1 1,0 0-1,0 0 1,0-1-1,0 0 0,-1 0 1,1-1-1,-1 0 1,12-9-1,6-7 535,33-35 1,-38 35-583,128-142-10,136-197-1,-264 333-353,3-1-283,-22 27 360,0 0 0,0 1 0,0-1-1,0 0 1,0 0 0,0 0-1,0 0 1,0 1 0,0-1 0,0 0-1,0 0 1,0 0 0,0 0 0,0 1-1,0-1 1,0 0 0,0 0 0,0 0-1,1 0 1,-1 1 0,0-1 0,0 0-1,0 0 1,0 0 0,0 0 0,0 0-1,1 0 1,-1 0 0,0 1 0,0-1-1,0 0 1,0 0 0,1 0 0,-1 0-1,0 0 1,0 0 0,0 0 0,0 0-1,1 0 1,-1 0 0,0 0 0,0 0-1,0 0 1,0 0 0,1 0 0,-1 0-1,0 0 1,0 0 0,0 0 0,0 0-1,1 0 1,-1 0 0,0 0 0,0-1-1,0 1 1,0 0 0,1 0 0,-1 0-1,0 0 1,0 0 0,0 0 0,0-1-1,0 1 1,0 0 0,0 0 0,1 0-1,-1 0 1,0-1 0,-1 18-240,1-17 234,-31 173-462,17-112-235,-6 67 1,14 19-2768,7-50-2176,3-28-522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872"/>
    </inkml:context>
    <inkml:brush xml:id="br0">
      <inkml:brushProperty name="width" value="0.025" units="cm"/>
      <inkml:brushProperty name="height" value="0.025" units="cm"/>
    </inkml:brush>
  </inkml:definitions>
  <inkml:trace contextRef="#ctx0" brushRef="#br0">1 0 17521,'0'0'1345,"17"50"-801,-3-11 1731,3 11-386,-1 4-864,-1 2-608,-1 2-289,-5-2-64,-3-5-32,-6-6-641,0-9-2498,-6-12-3907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0.213"/>
    </inkml:context>
    <inkml:brush xml:id="br0">
      <inkml:brushProperty name="width" value="0.025" units="cm"/>
      <inkml:brushProperty name="height" value="0.025" units="cm"/>
    </inkml:brush>
  </inkml:definitions>
  <inkml:trace contextRef="#ctx0" brushRef="#br0">1 203 15214,'0'0'1538,"58"-7"512,-12-10 128,9-4-577,8-2-544,4 0-800,-1 0-225,-8-1-1730,-11 4-2210,-17-2-2081,-16 0-5190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0.590"/>
    </inkml:context>
    <inkml:brush xml:id="br0">
      <inkml:brushProperty name="width" value="0.025" units="cm"/>
      <inkml:brushProperty name="height" value="0.025" units="cm"/>
    </inkml:brush>
  </inkml:definitions>
  <inkml:trace contextRef="#ctx0" brushRef="#br0">0 70 17777,'0'0'4164,"58"-38"-3299,-30 29-705,3 3-64,8-2-288,-1 4-1186,4 2-511,-6-1-1379,-9 3-4707</inkml:trace>
  <inkml:trace contextRef="#ctx0" brushRef="#br0" timeOffset="1">386 331 14798,'0'0'3155,"1"9"-1778,7 26-613,-8-33-732,1-1 0,0 0 1,0 0-1,0 1 0,0-1 1,0 0-1,0 0 0,0 0 1,0 0-1,0 0 0,0 0 1,0 0-1,1 0 1,-1 0-1,0-1 0,1 1 1,-1-1-1,1 1 0,-1-1 1,0 1-1,1-1 0,-1 0 1,1 0-1,-1 1 0,1-1 1,-1 0-1,1 0 0,-1-1 1,1 1-1,-1 0 0,1 0 1,-1-1-1,1 1 0,-1-1 1,2 0-1,4-1 5,0-1 1,0 1-1,0-2 0,-1 1 0,9-6 1,10-13-83,0 1 2860,-25 29 1658,5 23-4499,-1-15-53,1-1-1,1 1 0,10 19 1,-2-5-1210,-5-19-1765,1-13-3058,-1-6-1020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1.090"/>
    </inkml:context>
    <inkml:brush xml:id="br0">
      <inkml:brushProperty name="width" value="0.025" units="cm"/>
      <inkml:brushProperty name="height" value="0.025" units="cm"/>
    </inkml:brush>
  </inkml:definitions>
  <inkml:trace contextRef="#ctx0" brushRef="#br0">20 188 15855,'0'0'3678,"-4"12"-2183,-1 9-1184,1 0 0,1 0 0,1 0 0,1 1 0,0-1 0,2 1 0,5 36 0,7 46 1007,-5 1 1,-7 161-1,-3-255-1314,0-31 47,-2-61 80,1 37-114,0-4 4,-1-14-18,6-120 0,-2 177-4,1 0 1,0 1-1,0-1 1,1 0-1,-1 1 1,1-1-1,0 1 1,1-1-1,-1 1 1,1 0-1,-1 0 0,1 0 1,4-4-1,4-2 17,0 0 0,0 1 0,14-8 0,-16 12-10,-1-1 0,1 0 0,-1 0 1,-1-1-1,1 0 0,-1 0 0,0-1 1,9-14-1,-10 11 23,-1-1-1,-1 0 1,0 0 0,0 0 0,-1 0-1,-1 0 1,2-15 0,-2-90 310,-2 75-251,-11 101-504,1-16 410,-12 83-50,6-46 765,4 0 0,-1 86 0,13-166-705,-1 1 0,1 0 1,0 0-1,0 0 0,0 0 0,0 0 0,0 0 0,0 0 1,0 0-1,0 0 0,1 0 0,-1 0 0,0 0 0,1 0 1,-1 0-1,0 0 0,1 0 0,-1 0 0,1-1 0,-1 1 1,1 0-1,0 0 0,-1-1 0,1 1 0,0 0 0,-1-1 1,1 1-1,0 0 0,0-1 0,0 1 0,1 0 0,0-1 4,0-1-1,-1 1 0,1 0 0,0-1 1,0 1-1,0-1 0,0 1 0,0-1 1,-1 0-1,1 0 0,0 0 1,-1 0-1,1 0 0,2-2 0,7-6-313,0-1 0,-1 0 0,10-13 0,22-39-4457,-9-4-3585,-15 28-55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1.813"/>
    </inkml:context>
    <inkml:brush xml:id="br0">
      <inkml:brushProperty name="width" value="0.025" units="cm"/>
      <inkml:brushProperty name="height" value="0.025" units="cm"/>
    </inkml:brush>
  </inkml:definitions>
  <inkml:trace contextRef="#ctx0" brushRef="#br0">23 369 9385,'0'0'4666,"-4"9"-3487,0 2-906,0 1 0,1 0 0,1 0 0,-2 17-1,3-23-183,0 1 0,1-1 0,0 0 0,0 1 0,1-1 0,0 0 0,0 0 0,1 1 0,-1-1-1,1 0 1,0 0 0,5 8 0,-6-13-13,-1 0 0,1 0-1,0-1 1,0 1 0,-1 0 0,1 0-1,0-1 1,0 1 0,0-1 0,-1 1-1,1-1 1,0 1 0,0-1 0,0 1-1,0-1 1,0 0 0,0 1 0,0-1-1,0 0 1,0 0 0,0 0 0,0 0-1,0 0 1,1 0 0,-1 0 0,0 0-1,0 0 1,0-1 0,0 1 0,0 0-1,0-1 1,0 1 0,-1-1 0,1 1 0,0-1-1,0 1 1,0-1 0,0 1 0,0-1-1,-1 0 1,1 0 0,0 1 0,-1-1-1,1 0 1,0-1 0,30-40 358,-27 35-438,0-1 1,-1 0-1,0-1 1,0 1 0,-1 0-1,0-1 1,1-9 0,-2 14-44,1 1 1,-1 0 0,1 0-1,0 0 1,0 0-1,0 0 1,1 0 0,-1 1-1,4-4 1,8-9-382,-3-1-62,-1 0-1,12-25 1,-8 9 1925,19-63 0,-24 60 610,-1-1-1,6-70 1,-19 159-2017,-3 0 1,-26 93-1,1-8 95,29-114 55,0 0 0,0 33 0,8-51 203,6-13-185,6-13 38,-4-3-156,-1-1-1,-1 0 0,-1-1 1,-1 0-1,-1 0 1,-2 0-1,0-1 0,-2 0 1,1-28-1,-16 77 254,8-6-331,1 0-1,0-1 0,0 1 1,2 0-1,0 0 0,1 0 1,4 29-1,-3-45 1,-1 0 1,0 0 0,0 0-1,1 0 1,-1 1-1,1-1 1,-1 0-1,1 0 1,-1 0 0,1 0-1,0-1 1,0 1-1,-1 0 1,1 0-1,0 0 1,0 0-1,0-1 1,0 1 0,0 0-1,0-1 1,0 1-1,0-1 1,0 1-1,0-1 1,0 0-1,0 1 1,0-1 0,1 0-1,-1 0 1,0 0-1,0 0 1,0 0-1,0 0 1,0 0-1,1 0 1,-1 0 0,0 0-1,0-1 1,0 1-1,0 0 1,0-1-1,0 1 1,0-1 0,0 1-1,0-1 1,0 0-1,0 1 1,2-3-1,4-2 22,1 0-1,-1-1 0,-1 1 0,11-13 0,11-17 9,-22 25-42,1 0-1,1 1 1,-1 0 0,19-16-1,-27 72-558,-12 21 569,6-38 102,1 1 1,-2 56-1,11-81-12,6-13-103,5-13-469,-4-1-3544,14-44 0,-8 10-6227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158"/>
    </inkml:context>
    <inkml:brush xml:id="br0">
      <inkml:brushProperty name="width" value="0.025" units="cm"/>
      <inkml:brushProperty name="height" value="0.025" units="cm"/>
    </inkml:brush>
  </inkml:definitions>
  <inkml:trace contextRef="#ctx0" brushRef="#br0">36 0 20339,'0'0'6214,"-36"65"-4869,36-51-992,0-2-481,8-8-2115,7-4-3138,0 0-4484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518"/>
    </inkml:context>
    <inkml:brush xml:id="br0">
      <inkml:brushProperty name="width" value="0.025" units="cm"/>
      <inkml:brushProperty name="height" value="0.025" units="cm"/>
    </inkml:brush>
  </inkml:definitions>
  <inkml:trace contextRef="#ctx0" brushRef="#br0">0 0 10314,'0'0'12988,"9"5"-12854,28 15-86,-36-20 29,1 1 0,-1-1 0,0 1 0,0-1 0,1 1 1,-1-1-1,0 0 0,1 1 0,-1-1 0,1 0 1,-1 0-1,0 0 0,1 0 0,-1 0 0,0-1 1,1 1-1,-1 0 0,0 0 0,1-1 0,-1 1 0,0-1 1,0 0-1,1 1 0,-1-1 0,0 0 0,0 0 1,0 1-1,0-1 0,0 0 0,0 0 0,0 0 1,0 0-1,0 0 0,-1-1 0,1 1 0,0 0 0,-1 0 1,1 0-1,0-1 0,0-2 0,2 1 1345,1 25-814,-3-15-609,6 34 11,-7-40-6,0 0-1,1 0 0,-1 0 1,0 1-1,0-1 1,1 0-1,-1 0 0,1 0 1,-1 0-1,1 0 0,-1 0 1,1 0-1,0 0 0,0-1 1,-1 1-1,1 0 0,0 0 1,0 0-1,0-1 0,0 1 1,0 0-1,0-1 0,0 1 1,0-1-1,0 1 1,0-1-1,0 0 0,2 1 1,-1-2 78,-1 0 0,1 0 0,0 0 0,0 0 0,0 0 1,-1-1-1,1 1 0,-1-1 0,1 1 0,-1-1 0,1 1 1,-1-1-1,0 0 0,0 0 0,0 0 0,0 1 0,0-1 1,0 0-1,-1 0 0,2-3 0,-2 2-96,1 1-1,0 0 1,-1 0-1,1 0 1,0 0 0,1 0-1,-1 0 1,0 0 0,0 0-1,1 0 1,-1 1-1,1-1 1,-1 1 0,1-1-1,0 1 1,0-1-1,0 1 1,3-2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747"/>
    </inkml:context>
    <inkml:brush xml:id="br0">
      <inkml:brushProperty name="width" value="0.025" units="cm"/>
      <inkml:brushProperty name="height" value="0.025" units="cm"/>
    </inkml:brush>
  </inkml:definitions>
  <inkml:trace contextRef="#ctx0" brushRef="#br0">282 111 14061,'1'-4'464,"-1"0"0,0 0 0,-1 0 0,1 0 1,-1 0-1,0 0 0,0 0 0,0 0 0,0 0 0,-1 1 0,1-1 0,-1 0 0,0 1 0,0-1 0,-1 1 0,1 0 0,-1 0 0,1 0 0,-1 0 0,0 0 0,0 0 0,-6-3 0,6 4-282,-1 1 0,0-1 0,0 1-1,0 0 1,0 0 0,0 0-1,0 0 1,0 1 0,0 0 0,0 0-1,0 0 1,-1 0 0,1 0 0,0 1-1,-5 1 1,2 1-117,1 0 1,-1 0-1,0 1 0,1 0 1,0 0-1,0 0 0,0 1 0,0 0 1,1 0-1,0 1 0,0-1 1,0 1-1,-7 12 0,-2 4 83,1 0-1,-17 41 0,25-52-41,1 0-1,0 0 0,1 1 1,1-1-1,-1 1 1,2-1-1,-1 19 1,2-28-93,0-1 0,1 0 0,-1 0 0,0 0 0,1 0 0,-1 0 0,1 1 1,-1-1-1,1 0 0,0 0 0,-1 0 0,1 0 0,0-1 0,0 1 1,-1 0-1,1 0 0,0 0 0,0 0 0,0-1 0,0 1 0,0-1 0,0 1 1,1-1-1,-1 1 0,0-1 0,0 1 0,0-1 0,0 0 0,1 0 0,-1 1 1,0-1-1,0 0 0,0 0 0,1 0 0,-1-1 0,0 1 0,0 0 1,0 0-1,0-1 0,2 0 0,5 0 76,-1 0 0,0-1 0,0 0 0,0 0 0,12-7 1,1-2 58,-1-1 1,-1-1-1,0-1 1,0 0 0,-2-1-1,0-1 1,-1-1-1,0 0 1,-1-1-1,-1 0 1,18-34 0,-29 47-142,0-1 0,-1 1 0,1 0 1,-1 0-1,0-1 0,0 1 0,-1-1 0,0 1 1,0 0-1,0-1 0,-2-8 0,2 13-7,0 0-1,-1-1 1,1 1 0,-1 0-1,1 0 1,-1-1-1,0 1 1,1 0-1,-1 0 1,0 0 0,0 0-1,0 0 1,0 0-1,0 0 1,0 0-1,0 0 1,0 0 0,0 0-1,-2 0 1,0 0-1,1 1 1,0-1-1,0 1 1,0 0-1,-1 0 1,1 0-1,0 0 1,0 0-1,-1 0 1,1 1-1,0-1 1,0 1-1,0-1 1,0 1-1,0 0 0,-3 1 1,-3 3-20,0 0-1,1 0 1,-1 1-1,1-1 1,0 2-1,0-1 1,1 1-1,-11 14 1,2 1-224,-25 45-1,36-59-180,1 0-1,0 0 1,0 0 0,-3 15-1,8 4-3788,-2-26 3820,1 0 0,-1 0 0,1 0 0,0 0 0,-1-1 0,1 1 0,0 0 1,-1 0-1,1-1 0,0 1 0,0 0 0,0-1 0,0 1 0,0-1 0,0 1 0,-1-1 1,1 1-1,0-1 0,0 0 0,1 1 0,-1-1 0,1 0 0,18 1-7939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974"/>
    </inkml:context>
    <inkml:brush xml:id="br0">
      <inkml:brushProperty name="width" value="0.025" units="cm"/>
      <inkml:brushProperty name="height" value="0.025" units="cm"/>
    </inkml:brush>
  </inkml:definitions>
  <inkml:trace contextRef="#ctx0" brushRef="#br0">337 81 14510,'0'0'2674,"3"-10"-923,7-22-664,4-6 2679,-27 98-704,3-6-3140,-195 641 1043,102-359-996,95-311 10,3-13-10,1 2-1,0-1 1,0 1-1,2-1 1,0 1-1,0 0 1,1 0-1,1 0 0,1 15 1,-1-28-41,0 0 0,0 0 0,1 0 0,-1 0 0,0 0 0,0 0 0,1 0 0,-1 0 0,1-1-1,-1 1 1,0 0 0,1 0 0,0 0 0,-1 0 0,1-1 0,0 1 0,-1 0 0,1-1 0,0 1 0,-1 0 0,1-1 0,0 1 0,0-1 0,0 1 0,0-1 0,0 0 0,0 1 0,1-1 0,0 0-109,1 0 0,-1 0-1,0 0 1,0-1 0,0 1 0,0-1 0,0 0 0,0 0 0,0 1 0,-1-1 0,1 0-1,3-3 1,2-1-571,0 0-1,-1 0 1,0-1 0,0 0-1,-1 0 1,6-8-1,14-34-5247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3.319"/>
    </inkml:context>
    <inkml:brush xml:id="br0">
      <inkml:brushProperty name="width" value="0.025" units="cm"/>
      <inkml:brushProperty name="height" value="0.025" units="cm"/>
    </inkml:brush>
  </inkml:definitions>
  <inkml:trace contextRef="#ctx0" brushRef="#br0">35 560 7399,'-5'8'8173,"3"-5"-7904,-2 4 580,0 0 1,0 1 0,0-1 0,0 1 0,-3 12-1,7-19-727,0 0-1,0 0 0,-1 0 0,1 1 0,0-1 1,0 0-1,0 0 0,0 0 0,0 0 1,1 0-1,-1 0 0,0 0 0,0 0 0,1 0 1,-1 0-1,0 0 0,1 0 0,-1 0 1,1 0-1,0 0 0,-1 0 0,1-1 1,0 2-1,1-1 6,0 0 0,0 0 0,0 0 0,0-1 0,0 1 0,0-1 1,0 1-1,1-1 0,-1 0 0,0 1 0,0-1 0,0-1 0,0 1 0,0 0 0,1 0 1,-1-1-1,2 0 0,8-2 175,-1-1 1,0 0 0,0 0-1,0-2 1,0 1 0,-1-1-1,1-1 1,-2 0 0,15-12-1,81-85 667,-91 90-822,47-53 10,-2-2 0,-3-4 0,-4-1 0,56-104 0,-108 177-170,0 1 0,0-1 0,0 1 0,0-1 0,0 1 0,0-1 0,0 1 0,0 0 1,0-1-1,1 1 0,-1-1 0,0 1 0,0-1 0,0 1 0,1-1 0,-1 1 0,0 0 0,1-1 0,-1 1 0,0 0 0,1-1 0,-1 1 0,0 0 0,1-1 0,-1 1 0,1 0 1,-1 0-1,1-1 0,-1 1 0,0 0 0,1 0 0,-1 0 0,1 0 0,-1 0 0,1 0 0,-1 21-219,-12 40 167,-1 1-306,1 0 1,4 0-1,2 1 1,3 74-1,11-86-3440,4-17-2665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4.213"/>
    </inkml:context>
    <inkml:brush xml:id="br0">
      <inkml:brushProperty name="width" value="0.025" units="cm"/>
      <inkml:brushProperty name="height" value="0.025" units="cm"/>
    </inkml:brush>
  </inkml:definitions>
  <inkml:trace contextRef="#ctx0" brushRef="#br0">315 7 12876,'0'0'5349,"-8"-3"-3945,5 3-1339,-1-1-1,1 0 1,0 1-1,0-1 1,-1 1-1,1 0 1,0 0-1,-1 0 0,1 1 1,0-1-1,0 1 1,-1 0-1,1-1 1,0 2-1,0-1 1,0 0-1,0 1 1,0-1-1,0 1 1,0 0-1,1 0 1,-1 0-1,1 0 1,-1 0-1,-3 5 0,-19 17 95,2 1-1,0 1 1,2 2-1,-33 54 0,41-60 126,2 0-1,1 0 0,1 1 1,0 0-1,2 0 1,1 1-1,-6 39 0,12-59-271,-1 1 0,1 0 0,0 0 0,0 0 0,1 0 0,-1 0 0,1-1 0,0 1-1,0 0 1,1-1 0,-1 1 0,1 0 0,0-1 0,0 0 0,1 0 0,-1 1 0,1-1 0,6 6-1,-4-6-6,0 0 0,0 0 0,0-1 0,1 1 0,-1-1-1,1 0 1,0-1 0,0 0 0,0 0 0,1 0 0,-1-1-1,0 1 1,12-1 0,4 1 20,0-1-1,1-1 1,-1-1 0,0-1-1,1-1 1,-1-1 0,-1-1 0,1-1-1,-1 0 1,0-2 0,0-1-1,-1 0 1,0-2 0,-1 0-1,23-17 1,-41 27-13,1 0 0,-1 0 0,0 0 0,1 0 0,-1 0 0,0 0 0,0-1 0,0 1 0,0 0 0,0-1-1,0 1 1,0-1 0,0 1 0,-1-1 0,1 1 0,0-4 0,-1 4 7,0 0 0,0 1 0,-1-1 0,1 0 0,0 1 0,0-1 0,-1 1 0,1-1 0,-1 0 0,1 1 0,-1-1 0,1 1 0,-1-1 0,1 1 0,-1-1 0,1 1 0,-1 0 0,1-1 0,-1 1 0,0 0-1,1-1 1,-1 1 0,0 0 0,1 0 0,-1-1 0,-1 1 0,-9-2 153,1 1 0,-1 0 1,-20 1-1,22 0-268,6 0 87,-27 0 121,1 1 1,-35 6 0,56-6 32,0 1 0,1-1 0,-1 2 0,0-1 0,1 1 0,0 0 0,0 1 0,0 0 0,0 0 0,0 0 0,1 1 0,0 0 0,-8 7 1,13-11-139,0 0 0,0 0 1,0 0-1,0-1 0,1 1 1,-1 0-1,0 0 1,0 0-1,1 0 0,-1 1 1,0-1-1,1 0 0,-1 0 1,1 0-1,0 0 1,-1 1-1,1-1 0,0 0 1,0 0-1,0 1 0,0-1 1,0 0-1,0 1 1,0-1-1,0 1 0,1-1-7,0 0-1,0 0 0,0 0 1,0 0-1,0 0 0,0-1 1,1 1-1,-1-1 0,0 1 1,0-1-1,1 1 0,-1-1 1,0 1-1,0-1 0,1 0 1,-1 0-1,0 0 1,1 0-1,0 0 0,10 0-5,-1 0 1,0-1-1,0-1 0,16-4 0,6-6 6,0-1 0,49-28 0,-56 27-68,0 1 1,1 1 0,0 1 0,48-13 0,-74 24 62,0 0 1,0 0 0,0-1-1,0 1 1,-1 0-1,1 0 1,0 0 0,0 0-1,0 0 1,0 0 0,0 0-1,0 1 1,0-1-1,-1 0 1,1 0 0,0 1-1,0-1 1,0 0 0,-1 1-1,1-1 1,0 1-1,0-1 1,-1 1 0,1 0-1,0-1 1,-1 1 0,1-1-1,-1 1 1,1 1 0,0 0 13,0 0 1,0 0-1,-1 1 1,1-1-1,-1 0 1,1 0-1,-1 1 1,0-1-1,0 0 1,0 1-1,-1 2 1,-16 62 366,16-63-362,-11 30 27,3-13-104,2 1 1,1 0-1,0 0 0,1 1 0,-1 29 0,6-52-42,0-1 0,0 1 0,0 0 0,0 0 0,0-1 0,0 1-1,0 0 1,0 0 0,1 0 0,-1 0 0,0-1 0,0 1 0,0 0 0,0 0 0,1 0 0,-1 0 0,0-1 0,0 1 0,0 0-1,1 0 1,-1 0 0,0 0 0,0 0 0,0 0 0,1 0 0,-1 0 0,0 0 0,0 0 0,1 0 0,-1 0 0,0 0 0,0 0-1,0 0 1,1 0 0,-1 0 0,0 0 0,0 0 0,1 0 0,-1 0 0,0 0 0,0 0 0,0 0 0,1 1 0,-1-1 0,0 0-1,0 0 1,0 0 0,0 0 0,1 0 0,-1 1 0,0-1 0,0 0 0,0 0 0,0 0 0,0 1 0,0-1 0,1 0 0,-1 0-1,0 0 1,0 1 0,0-1 0,0 0 0,0 0 0,0 1 0,0-1 0,13-17-4971,6-16-5943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4.714"/>
    </inkml:context>
    <inkml:brush xml:id="br0">
      <inkml:brushProperty name="width" value="0.025" units="cm"/>
      <inkml:brushProperty name="height" value="0.025" units="cm"/>
    </inkml:brush>
  </inkml:definitions>
  <inkml:trace contextRef="#ctx0" brushRef="#br0">36 501 13997,'0'0'5590,"-6"9"-3402,-18 30-907,23-38-1221,1 0 0,-1 0 0,1-1-1,-1 1 1,1 0 0,-1 0-1,1 0 1,0 0 0,0 0 0,-1 0-1,1 0 1,0 0 0,0 0-1,0 0 1,0 0 0,0 0 0,0 0-1,0 0 1,0 0 0,1 1-1,13 3 423,22-13-71,-20 2-374,0-2 1,-1 0 0,0-1 0,-1 0-1,1-1 1,-2-1 0,0 0 0,0-1-1,-1 0 1,0-1 0,-1-1 0,-1 1-1,13-23 1,-22 34 0,1-1 0,-1 1-1,0 0 1,-1-1 0,1 1-1,0-1 1,-1 1 0,1-1 0,-1 1-1,0-1 1,0 1 0,0-1 0,0 1-1,0-1 1,0 1 0,-2-4 0,2 5 14,-1 0 0,1 0 0,-1 0 0,0 0 0,0 0 0,0 0 0,1 0 0,-1 0 0,0 0 1,0 1-1,0-1 0,0 0 0,0 1 0,0-1 0,0 1 0,-1-1 0,1 1 0,0-1 0,0 1 0,0 0 0,0 0 1,-1 0-1,-1-1 0,-2 1 10,0 1-1,0-1 1,1 1 0,-1 0 0,0 0 0,0 0-1,1 1 1,-1 0 0,1 0 0,-1 0 0,1 0-1,0 1 1,0-1 0,-7 7 0,-4 6-58,1 1 0,1 1 0,0 0 1,1 0-1,1 1 0,1 1 1,1 0-1,0 0 0,2 1 0,0 0 1,1 0-1,1 1 0,1-1 0,-2 31 1,5-48 5,1-1 0,0 1 0,0-1 0,0 1-1,0-1 1,0 1 0,1-1 0,-1 1 0,1-1 0,0 1 0,0-1 0,0 1 0,0-1 0,0 0 0,0 0 0,0 1 0,1-1 0,2 3 0,-2-3 4,0-1 1,0 0 0,0 0-1,0 0 1,0 0-1,0 0 1,0-1 0,0 1-1,0-1 1,1 1 0,-1-1-1,0 0 1,0 0-1,0 0 1,1 0 0,-1 0-1,3-1 1,5-1 56,-1 0-1,1-1 1,-1-1 0,0 0 0,0 0-1,0 0 1,0-1 0,12-10 0,11-11 3,-2-1 1,0-2-1,-2-1 1,-1-1 0,-2-1-1,-1-2 1,28-49-1,-36 52-46,0 0-1,-3-1 0,0-1 1,-2 0-1,-1 0 0,-2-1 1,-1 0-1,-2 0 1,1-38-1,-6 71-14,0 0 0,1 0 0,-1 0-1,0 0 1,0 0 0,0 0 0,0 0 0,0 0 0,0 0 0,0 0-1,0 0 1,0 0 0,-1 0 0,1 0 0,0 1 0,-1-1 0,1 0-1,0 0 1,-1 0 0,1 0 0,-1 0 0,0 1 0,1-1 0,-1 0-1,1 0 1,-1 1 0,0-1 0,0 0 0,-1 0 0,1 1 3,-1 1 1,0-1-1,1 0 0,-1 1 1,1 0-1,0-1 0,-1 1 1,1 0-1,0 0 1,-1 0-1,1 0 0,0 0 1,0 0-1,0 0 1,-2 3-1,-43 57 83,-88 182-111,113-199 23,2 1 0,2 1 0,-18 80 0,34-123-9,-1 5-2,1 0 1,0 0 0,0 0 0,0 0-1,1 0 1,1 12 0,-1-19 2,1 1 1,-1-1-1,1 1 1,0-1-1,-1 1 1,1-1-1,0 0 1,0 1-1,0-1 1,0 0 0,0 0-1,0 1 1,0-1-1,1 0 1,-1 0-1,0 0 1,1-1-1,-1 1 1,0 0-1,1 0 1,-1-1-1,1 1 1,-1-1-1,1 1 1,-1-1-1,1 0 1,0 0 0,-1 1-1,1-1 1,-1 0-1,1 0 1,0-1-1,-1 1 1,1 0-1,2-1 1,7-1-333,0 0 0,-1-1 0,0 0 1,1-1-1,-1 0 0,0-1 0,-1 1 0,1-2 0,10-8 1,14-11-4576,-6-1-3517,-7 5-6452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5.120"/>
    </inkml:context>
    <inkml:brush xml:id="br0">
      <inkml:brushProperty name="width" value="0.025" units="cm"/>
      <inkml:brushProperty name="height" value="0.025" units="cm"/>
    </inkml:brush>
  </inkml:definitions>
  <inkml:trace contextRef="#ctx0" brushRef="#br0">160 394 17873,'1'-8'3064,"3"-46"1597,-4 53-4638,0 1 1,0 0-1,0-1 1,0 1 0,0 0-1,0 0 1,0-1 0,0 1-1,0 0 1,0 0-1,0-1 1,0 1 0,0 0-1,0 0 1,0-1 0,0 1-1,-1 0 1,1 0-1,0-1 1,0 1 0,0 0-1,0 0 1,-1 0 0,1-1-1,0 1 1,0 0 0,0 0-1,-1 0 1,1 0-1,0 0 1,0-1 0,-1 1-1,1 0 1,0 0 0,0 0-1,-1 0 1,1 0-1,0 0 1,0 0 0,-1 0-1,1 0 1,0 0 0,-1 0-1,1 0 1,0 0-1,0 0 1,-1 0 0,1 0-1,0 0 1,0 1 0,-1-1-1,1 0 1,0 0-1,0 0 1,0 0 0,-1 0-1,1 1 1,0-1 0,0 0-1,-1 0 1,-14 13 93,-5 19-106,0 1-1,2 1 1,2 0-1,-21 65 0,35-94-3,-5 14 235,1 0 0,-4 29 0,9-48-227,1 1-1,0 0 1,0-1-1,-1 1 1,1 0 0,0-1-1,0 1 1,0-1-1,0 1 1,0 0-1,0-1 1,0 1 0,0 0-1,0-1 1,0 1-1,0 0 1,1-1 0,-1 1-1,0 0 1,0-1-1,1 1 1,-1-1-1,0 1 1,1-1 0,-1 1-1,0 0 1,1-1-1,-1 1 1,1-1-1,-1 0 1,1 1 0,-1-1-1,1 1 1,-1-1-1,1 0 1,0 1 0,-1-1-1,1 0 1,-1 0-1,1 0 1,0 1-1,-1-1 1,1 0 0,0 0-1,-1 0 1,1 0-1,0 0 1,0 0-1,3-1 32,0 0-1,0 0 1,-1 0-1,1 0 1,-1-1-1,1 0 1,5-3-1,8-7 140,0-1-1,-1-1 0,0 0 0,-2-1 0,24-31 0,59-94 16,-94 136-197,25-41 42,43-91-1,-61 113 25,-1-1 0,-2 0 0,0-1 0,-1 1 0,-1-1 0,1-28 0,-6 52-44,0-1 0,1 0 1,-1 1-1,0-1 1,0 0-1,-1 1 0,1-1 1,0 0-1,-1 1 1,1-1-1,0 1 0,-1-1 1,0 1-1,1-1 1,-1 1-1,0-1 0,-1-1 1,1 3-13,1-1 1,-1 1 0,0 0 0,1-1 0,-1 1-1,0 0 1,1 0 0,-1 0 0,0-1-1,0 1 1,1 0 0,-1 0 0,0 0 0,0 0-1,1 0 1,-1 0 0,0 0 0,0 1-1,1-1 1,-1 0 0,0 0 0,1 1 0,-1-1-1,0 0 1,0 1 0,-4 2-3,0 0 1,1 0-1,0 1 1,0 0-1,0-1 0,0 1 1,0 1-1,-5 8 1,-16 30-6,1 0 0,3 2 0,1 1-1,3 1 1,2 0 0,1 1 0,3 0 0,-6 59 0,17-105-26,-1 0 0,1 0 0,0 0 0,0 0 0,0 0 0,0 0 0,0 0 0,0 0 0,1 0 1,-1 0-1,1 0 0,-1 0 0,1 0 0,0 0 0,0 0 0,0 0 0,0-1 0,0 1 0,0 0 0,0-1 0,0 1 0,1 0 0,2 1 0,-2-2-38,0 0-1,0-1 1,-1 0 0,1 1-1,0-1 1,0 0-1,0 0 1,0 0 0,0 0-1,0-1 1,-1 1 0,1 0-1,0-1 1,0 0-1,0 1 1,0-1 0,-1 0-1,1 0 1,0 0 0,-1 0-1,1 0 1,-1 0-1,1 0 1,-1 0 0,0-1-1,2-1 1,41-49-7806,-25 24 1095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5.605"/>
    </inkml:context>
    <inkml:brush xml:id="br0">
      <inkml:brushProperty name="width" value="0.025" units="cm"/>
      <inkml:brushProperty name="height" value="0.025" units="cm"/>
    </inkml:brush>
  </inkml:definitions>
  <inkml:trace contextRef="#ctx0" brushRef="#br0">1 1 13325,'0'0'16719,"5"14"-16462,1 0-219,0 0-9,-1 0 0,0 1 0,4 27 0,-9-40-26,0 0-1,0 0 1,1 0-1,-1 0 0,1-1 1,-1 1-1,1 0 0,-1 0 1,1-1-1,0 1 1,0 0-1,0-1 0,0 1 1,0-1-1,0 1 0,1-1 1,-1 1-1,0-1 1,1 0-1,-1 0 0,1 0 1,1 2-1,-1-3 14,0 0 0,0 1 0,0-1 0,0 0 1,0 0-1,0 0 0,0 0 0,0-1 0,0 1 0,0 0 0,0-1 0,0 0 0,0 1 0,0-1 0,0 0 1,0 0-1,1-1 0,11-7 89,-2 0 0,1-1-1,-1-1 1,12-13 0,-15 16-109,3-6 20,-9 10-17,1-1 0,0 1 1,-1 0-1,1 0 0,1 0 0,-1 1 0,0 0 1,1-1-1,0 1 0,0 1 0,0-1 0,7-2 1,-11 9-10,0 1 0,0-1 1,0 0-1,-1 1 1,1-1-1,-1 0 0,0 1 1,-1-1-1,0 8 1,-11 40 45,9-41-36,0 0 0,0 0 1,1 0-1,0 16 0,6-23 129,7-10 12,7-9 133,34-44 22,46-43 76,-98 102-373,0-1 0,0 1 1,1 0-1,-1 0 0,0-1 0,0 1 1,1 0-1,-1 0 0,0-1 1,0 1-1,1 0 0,-1 0 1,0 0-1,1 0 0,-1 0 0,0-1 1,1 1-1,-1 0 0,0 0 1,1 0-1,-1 0 0,0 0 1,1 0-1,-1 0 0,0 0 0,1 0 1,-1 0-1,0 0 0,1 0 1,-1 0-1,0 1 0,1-1 0,-1 0 1,0 0-1,0 0 0,1 0 1,-1 1-1,0-1 0,1 0 1,-1 0-1,0 0 0,0 1 0,1-1 1,-1 0-1,0 0 0,0 1 1,0-1-1,1 0 0,-1 1 0,0-1 1,0 1-1,5 28-80,-9 37-36,3-61 71,-1 25 115,3-30-98,-1 1 0,0-1 0,1 1 0,-1-1 1,1 1-1,-1-1 0,1 1 0,-1-1 0,1 0 0,-1 1 0,1-1 1,-1 0-1,1 1 0,-1-1 0,1 0 0,-1 1 0,1-1 0,0 0 0,-1 0 1,1 0-1,0 0 0,-1 0 0,1 0 0,-1 0 0,1 0 0,0 0 1,-1 0-1,1 0 0,0 0 0,-1 0 0,1 0 0,-1-1 0,1 1 1,0 0-1,-1 0 0,1-1 0,-1 1 0,1 0 0,-1-1 0,1 1 0,-1-1 1,1 1-1,-1-1 0,1 0 0,32-20-4794,-1-5-3307,-22 16 4555,8-4-4043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6.446"/>
    </inkml:context>
    <inkml:brush xml:id="br0">
      <inkml:brushProperty name="width" value="0.025" units="cm"/>
      <inkml:brushProperty name="height" value="0.025" units="cm"/>
    </inkml:brush>
  </inkml:definitions>
  <inkml:trace contextRef="#ctx0" brushRef="#br0">1 134 6470,'0'0'15247,"9"2"-13630,-5 0-1463,0-1-1,0 0 1,1 0-1,-1 0 0,0 0 1,0-1-1,1 0 1,-1 1-1,1-2 1,-1 1-1,0 0 1,1-1-1,-1 0 1,0 0-1,0 0 1,0-1-1,0 1 1,0-1-1,0 0 1,0 0-1,0 0 1,-1-1-1,1 1 1,-1-1-1,1 0 0,-1 0 1,4-5-1,-2 2-4,0 0 0,-1 0 0,1 0-1,-1-1 1,-1 1 0,1-1-1,-1 0 1,0 0 0,-1-1 0,0 1-1,0 0 1,0-1 0,0-8-1,-2 16-145,0 0-1,-1 0 0,1 0 0,0 0 0,0 0 0,0-1 0,0 1 0,-1 0 0,1 0 0,0 0 0,0 0 1,-1 0-1,1 0 0,0 0 0,0 0 0,-1 0 0,1 0 0,0 0 0,0 0 0,-1 0 0,1 0 0,0 0 1,0 0-1,0 0 0,-1 0 0,1 0 0,0 0 0,0 0 0,-1 0 0,1 0 0,0 0 0,0 0 0,0 1 1,-1-1-1,1 0 0,0 0 0,0 0 0,0 0 0,0 1 0,-1-1 0,1 0 0,0 0 0,0 0 0,0 1 0,0-1 1,0 0-1,0 0 0,-1 1 0,-10 10-126,4 0 124,0-1 0,1 1 0,0 0 0,1 1 0,0-1 0,1 1 0,0 0 0,1 1 0,0-1 0,1 0 0,1 1 0,0-1 0,0 15 0,2-27 4,-1 1 0,0 0 0,1 0 0,-1 0 0,1 0 0,-1-1 1,1 1-1,-1 0 0,1 0 0,-1-1 0,1 1 0,0-1 0,-1 1 0,1 0 0,0-1 0,0 1 0,-1-1 0,1 1 0,0-1 0,0 0 0,0 1 0,0-1 1,-1 0-1,1 0 0,0 0 0,0 1 0,0-1 0,0 0 0,0 0 0,0 0 0,0 0 0,0-1 0,0 1 0,-1 0 0,1 0 0,0 0 0,0-1 0,0 1 1,0 0-1,0-1 0,0 0 0,38-17 167,-21 3-350,0 0-1,0-1 1,-2-1 0,0-1 0,-1 0-1,16-24 1,-31 41-333,-4 40-428,37-42 1373,-31 4-438,0 1 0,0-1 0,0 0 1,-1 1-1,1-1 0,-1 1 1,1-1-1,-1 1 0,0 0 0,1 0 1,-1-1-1,0 1 0,0 0 1,1 4-1,14 35-56,-12-29 54,3 7 289,-1 1-1,-1 0 1,-1 0 0,-1 0 0,0 1 0,-1 40-1,-3-53-128,0 1-1,0 0 0,-1-1 0,1 1 0,-2-1 0,0 0 1,0 0-1,-6 12 0,6-16-109,1 1 1,-2-1-1,1 0 1,0 1-1,-1-2 0,0 1 1,0 0-1,0-1 1,0 0-1,-1 0 0,1 0 1,-1 0-1,0-1 0,-9 4 1,13-6-42,1 0 1,-1 1 0,0-1-1,0 0 1,1 0-1,-1 0 1,0 1 0,0-1-1,1 0 1,-1 0-1,0 0 1,0 0-1,1 0 1,-1-1 0,0 1-1,0 0 1,1 0-1,-1 0 1,0-1 0,0 1-1,1 0 1,-1-1-1,0 1 1,1-1-1,-1 1 1,0-1 0,1 1-1,-1-1 1,-7-23-131,13-32-91,-1 39 133,2 0-1,0 1 1,0-1 0,2 1 0,14-23 0,57-73-386,-53 79 337,-1-2 0,21-41 0,-43 63 175,-13 21-152,-16 22-35,17-18 271,0 1-1,1-1 0,1 2 1,0-1-1,1 1 0,1 0 1,0 0-1,0 0 0,-3 27 1,8-40-111,0 0 0,0-1 0,0 1 1,0 0-1,0 0 0,0 0 0,1 0 0,-1-1 1,0 1-1,1 0 0,-1 0 0,0 0 0,1-1 1,-1 1-1,1 0 0,-1-1 0,1 1 1,-1 0-1,1-1 0,0 1 0,-1 0 0,1-1 1,0 1-1,0-1 0,-1 0 0,1 1 1,0-1-1,0 0 0,0 1 0,-1-1 0,1 0 1,0 0-1,0 1 0,0-1 0,0 0 1,0 0-1,-1 0 0,1 0 0,0 0 0,0-1 1,0 1-1,0 0 0,1-1 0,40-11 201,-25 3-192,-1-1 0,0 0 0,-1-2 0,0 1-1,-1-2 1,-1 0 0,0 0 0,0-1 0,10-16 0,-49 83-101,22-47 64,1 1 0,1 0 0,-1 0 0,1 0 0,0 0 0,1 1 0,-1-1 0,1 14 0,1-21-23,1 1 0,-1-1-1,1 0 1,-1 0-1,1 1 1,-1-1 0,1 0-1,-1 0 1,1 1 0,-1-1-1,1 0 1,0 0-1,-1 0 1,1 0 0,-1 0-1,1 0 1,0 0 0,-1 0-1,1 0 1,-1 0-1,1 0 1,-1 0 0,1-1-1,0 1 1,-1 0 0,1 0-1,-1-1 1,1 1-1,-1 0 1,1-1 0,18-7-1266,-13 3-371,1-1 0,-1 0-1,1 0 1,-2 0 0,9-11-1,9-15-7709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6.884"/>
    </inkml:context>
    <inkml:brush xml:id="br0">
      <inkml:brushProperty name="width" value="0.025" units="cm"/>
      <inkml:brushProperty name="height" value="0.025" units="cm"/>
    </inkml:brush>
  </inkml:definitions>
  <inkml:trace contextRef="#ctx0" brushRef="#br0">50 1 17585,'0'0'2946,"-5"9"-47,-27 64 865,29-67-3488,1 0 0,0 1 0,0-1-1,1 1 1,0 0 0,0-1 0,1 1-1,0 0 1,0 0 0,1-1 0,1 13 0,-1-18-268,-1 0 0,0 0 1,1 0-1,-1 0 1,1 0-1,-1-1 0,1 1 1,-1 0-1,1 0 1,0 0-1,-1-1 0,1 1 1,0 0-1,0-1 1,-1 1-1,1 0 1,0-1-1,0 1 0,0-1 1,0 1-1,0-1 1,0 0-1,0 1 0,0-1 1,0 0-1,0 0 1,0 0-1,0 0 1,0 0-1,0 0 0,0 0 1,0 0-1,0 0 1,0 0-1,0 0 0,0-1 1,0 1-1,0 0 1,0-1-1,-1 1 0,1-1 1,0 1-1,0-1 1,0 1-1,1-2 1,3-1 38,0 0 1,-1 0 0,1-1-1,0 0 1,-1 0 0,5-6-1,2-4-2,-5 8-42,-1 0 0,0 0 0,-1-1 0,1 1 0,-2-1 0,1 0 0,4-11 1,-13 33-65,0-4 104,1 0-1,0 0 1,0 1 0,2 0 0,-1-1 0,2 1 0,-1 0 0,2 0 0,0 0 0,1 15 0,-1-27-32,1 1 1,-1 0 0,0 0-1,1-1 1,-1 1 0,1 0-1,-1 0 1,1-1 0,-1 1-1,1 0 1,-1-1 0,1 1-1,0-1 1,-1 1 0,1-1-1,0 1 1,0-1 0,-1 0-1,1 1 1,0-1 0,0 0-1,0 1 1,-1-1 0,1 0-1,0 0 1,0 0 0,0 0-1,0 0 1,-1 0 0,1 0-1,0 0 1,0 0 0,0 0-1,0 0 1,-1-1 0,1 1-1,0 0 1,0-1 0,0 1-1,-1 0 1,1-1 0,0 1-1,-1-1 1,1 1 0,0-1-1,-1 1 1,1-1 0,-1 0-1,2 0 1,32-31 467,-34 32-479,54-82 0,-50 75 0,0-1 0,0 0 0,0 0 0,-1 0 0,0 0 0,-1 0 0,0-1 0,0 1 0,1-10 0,-18 37 0,14-15-200,0 0 0,0 0 0,0 0 0,0 0 0,0 0 0,1 0 0,0 0 0,0 0-1,1 5 1,-1-8 129,0 0 0,0-1 0,0 1 0,0-1 0,0 1 0,0-1 0,1 1 0,-1-1 0,0 1 0,1-1 0,-1 1 0,0-1 0,1 1 0,-1-1 0,0 1 0,1-1 0,-1 0 0,1 1 0,-1-1 0,1 0 0,-1 1 0,1-1-1,-1 0 1,1 0 0,-1 1 0,1-1 0,1 0-54,-1 0-1,1 0 0,-1 0 0,1-1 0,-1 1 1,0 0-1,1-1 0,-1 1 0,1-1 1,-1 0-1,0 1 0,0-1 0,1 0 1,-1 0-1,2-1 0,17-15-4748,1-5-2002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7.623"/>
    </inkml:context>
    <inkml:brush xml:id="br0">
      <inkml:brushProperty name="width" value="0.025" units="cm"/>
      <inkml:brushProperty name="height" value="0.025" units="cm"/>
    </inkml:brush>
  </inkml:definitions>
  <inkml:trace contextRef="#ctx0" brushRef="#br0">101 177 16367,'0'0'10325,"-9"7"-9135,-1 1-936,1-1-1,1 2 0,0-1 0,0 1 0,-12 17 0,16-20-219,1-1 0,-1 1 0,1 0 0,1 0 0,-1 0 0,1 0 0,0 1 0,1-1 0,-1 0 0,1 1 0,1-1 0,-1 1 0,1-1 0,1 11 0,-1-16-33,1 0 1,-1-1 0,0 1-1,1 0 1,0-1-1,-1 1 1,1-1-1,-1 1 1,1 0-1,0-1 1,-1 1-1,1-1 1,0 1-1,-1-1 1,1 0-1,0 1 1,0-1-1,-1 0 1,1 0-1,0 1 1,0-1-1,0 0 1,-1 0 0,1 0-1,0 0 1,0 0-1,0 0 1,0 0-1,-1 0 1,1 0-1,0-1 1,0 1-1,0 0 1,-1 0-1,1-1 1,0 1-1,0-1 1,-1 1-1,1 0 1,1-2-1,31-16 188,-28 14-204,0 0 1,-1 0-1,0-1 0,0 0 0,0 0 1,0 0-1,-1 0 0,0 0 1,0-1-1,0 0 0,2-6 1,-25 36-168,14-16 156,0 0-1,1 0 0,0 0 0,1 1 1,0 0-1,0 0 0,1 0 1,0 1-1,0-1 0,-1 19 1,4-28-41,0 1 0,0-1 1,0 1-1,0-1 0,0 1 1,1-1-1,-1 1 1,0-1-1,0 1 0,1-1 1,-1 1-1,0-1 0,1 1 1,-1-1-1,0 0 0,1 1 1,-1-1-1,0 0 1,1 1-1,-1-1 0,1 0 1,-1 0-1,1 1 0,-1-1 1,1 0-1,-1 0 0,1 0 1,-1 0-1,1 1 1,-1-1-1,1 0 0,-1 0 1,1 0-1,-1 0 0,1 0 1,-1 0-1,1 0 0,-1-1 1,1 1-1,-1 0 1,1 0-1,-1 0 0,1 0 1,-1-1-1,1 1 0,-1 0 1,1-1-1,-1 1 0,1 0 1,-1-1-1,0 1 1,1 0-1,-1-1 0,1 0 1,27-18-2595,-11 0-758,-1-1 0,19-29 0,1-16-112,-11 8 4403,-5-1 4773,-43 117 663,16-46-5863,2 0 0,-1 0 0,2 0 0,0 1 0,0 0 0,1-1 0,1 1 0,-1 15 0,3-28-441,1-1-1,-1 0 0,0 1 0,0-1 0,0 1 0,0-1 0,1 0 0,-1 1 0,0-1 1,0 0-1,1 1 0,-1-1 0,0 0 0,1 0 0,-1 1 0,0-1 0,1 0 0,-1 0 1,0 1-1,1-1 0,-1 0 0,1 0 0,-1 0 0,0 0 0,1 0 0,-1 0 0,1 0 1,-1 1-1,0-1 0,1 0 0,-1 0 0,1-1 0,-1 1 0,1 0 0,-1 0 0,0 0 1,1 0-1,-1 0 0,0 0 0,1 0 0,-1-1 0,1 1 0,19-9 269,-5-5-145,-1 0-1,0-1 0,-1-1 1,-1 0-1,0 0 0,-1-1 1,-1-1-1,-1 0 0,0 0 1,-2-1-1,8-25 0,-13 36-25,0 0 0,-1 0 0,0 0 0,0 0-1,-1 0 1,0-1 0,-1-11 0,1 19-79,0 0 0,-1 0 0,1 0 0,0 0 0,0 0 0,-1 0 0,1-1 0,-1 1 0,1 0 1,-1 0-1,1 1 0,-1-1 0,0 0 0,1 0 0,-1 0 0,0 0 0,0 0 0,0 1 0,0-1 0,1 0 0,-1 1 0,0-1 1,-2 0-1,1 1-12,0 0 1,0 0-1,0 0 1,0 1 0,0-1-1,0 0 1,0 1-1,0 0 1,0-1-1,1 1 1,-1 0 0,0 0-1,0 0 1,0 0-1,1 0 1,-1 0 0,1 1-1,-3 1 1,-10 11-10,0 0 0,2 1 0,-1 0 0,2 1 0,0 0 0,1 1 0,1 0 0,0 0-1,1 1 1,-9 33 0,17-50-3,-1 1-1,1-1 0,0 0 1,-1 1-1,1-1 0,0 0 1,0 1-1,0-1 0,0 1 0,0-1 1,1 1-1,-1-1 0,0 0 1,1 1-1,-1-1 0,1 0 1,-1 1-1,1-1 0,-1 0 1,1 0-1,0 1 0,0-1 0,0 0 1,0 0-1,0 0 0,0 0 1,0 0-1,0 0 0,0 0 1,0-1-1,0 1 0,1 0 0,-1-1 1,0 1-1,0-1 0,1 1 1,1 0-1,7 1-70,1 0 0,-1 0 0,0-1 0,16 0 0,7 1-404,-27-1 369,-1-1 0,0 1 0,1 0 0,-1 1 0,0-1 0,1 1 0,-1 0 0,0 0 0,0 1 0,0-1 1,-1 1-1,1 0 0,7 7 0,-12-10-94,1 1-1,-1-1 1,1 0 0,-1 1 0,1-1 0,-1 0 0,1 0-1,0 1 1,-1-1 0,1 0 0,-1 0 0,1 0-1,0 0 1,-1 0 0,1 0 0,-1 0 0,1 0 0,0 0-1,-1 0 1,1 0 0,-1 0 0,1 0 0,0 0 0,-1 0-1,1-1 1,-1 1 0,1 0 0,-1-1 0,1 1-1,0 0 1,-1-1 0,0 1 0,1 0 0,-1-1 0,1 1-1,-1-1 1,1 0 0,17-20-4215,-15 18 3315,11-17-3585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7.984"/>
    </inkml:context>
    <inkml:brush xml:id="br0">
      <inkml:brushProperty name="width" value="0.025" units="cm"/>
      <inkml:brushProperty name="height" value="0.025" units="cm"/>
    </inkml:brush>
  </inkml:definitions>
  <inkml:trace contextRef="#ctx0" brushRef="#br0">125 0 11403,'0'0'11371,"-1"9"-11083,0 1-156,0-1 0,1 1 0,0-1 0,1 1-1,0-1 1,3 12 0,-1-6-57,0 1 0,-1 0 0,-1 0-1,-1 0 1,0 0 0,-2 18 0,1-32-51,0-1 1,1 1 0,-1 0-1,0-1 1,0 1 0,0-1 0,0 1-1,-1-1 1,1 1 0,0-1-1,-1 0 1,1 0 0,-1 0 0,1 0-1,-1 0 1,1 0 0,-1 0-1,0 0 1,0 0 0,1-1 0,-1 1-1,0-1 1,0 0 0,0 1-1,1-1 1,-4 0 0,-53 4 283,51-4-307,6 0-54,0 0-1,0 0 0,0 0 0,0-1 1,-1 1-1,1 0 0,0 0 1,0 0-1,0-1 0,0 1 0,0-1 1,0 1-1,0-1 0,0 1 0,0-1 1,0 1-1,0-1 0,1 0 0,-1 0 1,0 1-1,0-1 0,0 0 0,1 0 1,-1 0-1,1 0 0,-1 0 0,1 0 1,-1 0-1,1 0 0,-1 0 0,1 0 1,-1-2-1,1-2-743,-1 0 0,1 0 1,0 0-1,0 0 0,1 0 0,1-8 0,8-25-5101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399"/>
    </inkml:context>
    <inkml:brush xml:id="br0">
      <inkml:brushProperty name="width" value="0.025" units="cm"/>
      <inkml:brushProperty name="height" value="0.025" units="cm"/>
    </inkml:brush>
  </inkml:definitions>
  <inkml:trace contextRef="#ctx0" brushRef="#br0">1 370 12716,'0'0'5301,"8"3"-2803,15 7-1108,56 22 6445,-79-31-7778,0-1 0,0 0 0,0 0 0,1 1 0,-1-1 0,0 0 0,0 1 0,0-1 0,1 0 0,-1 0 0,0 1 0,0-1 0,0 0 0,0 1 0,0-1 0,0 0 0,0 1 0,0-1 0,0 1 0,0-1 0,0 0 0,0 1 0,0-1 0,0 0 0,0 1 0,0-1 0,0 0 0,0 0 0,-1 1 0,1-1 0,0 1 0,-3 1-110,3-12-100,0 2 38,1 0-1,1 0 1,-1-1 0,1 1 0,1 0 0,6-15 0,-6 22 119,-1 0 1,1-1 0,0 1 0,0 0 0,0 0 0,1 1 0,-1-1 0,0 1 0,5-1 0,14-2 4,3-5 17,0-1 1,0-2-1,-1 0 0,0-1 0,-1-2 0,30-22 0,-41 27-7,0 0 1,-1 0-1,0-1 1,-1-1-1,0 0 0,-1 0 1,0-1-1,-1 0 0,0-1 1,-1 0-1,-1 0 0,0 0 1,6-19-1,-10-7 254,-2 38-275,-1 0 0,1 0 0,0 1 0,0-1 0,0 0 0,0 1 0,-1-1 0,1 1 0,0-1 0,-1 0 0,1 1 0,-1-1 0,1 1 0,0-1 0,-1 1 0,1-1 0,-1 1 1,1-1-1,-1 1 0,0-1 0,1 1 0,-1 0 0,1-1 0,-1 1 0,0 0 0,1 0 0,-1-1 0,0 1 0,1 0 0,-1 0 0,0 0 0,1 0 0,-1 0 0,0 0 0,1 0 0,-1 0 1,0 0-1,1 0 0,-1 0 0,0 1 0,1-1 0,-1 0 0,0 0 0,1 1 0,-1-1 0,0 0 0,1 1 0,-1-1 0,1 1 0,-1-1 0,1 0 0,-1 1 0,1 0 0,-1 0 1,-3 2-6,0 1 1,0 0 0,1 0 0,-1 0 0,1 0 0,0 0 0,1 1-1,-1-1 1,1 1 0,-4 8 0,-17 58 54,19-58-55,-4 12 61,2 1 1,0 0 0,2 0-1,1 1 1,1-1-1,1 1 1,1-1-1,6 41 1,-6-64-50,1-1 1,0 0-1,0 0 1,-1 0-1,1 0 1,0 0-1,1 0 0,-1 0 1,0 0-1,0-1 1,1 1-1,-1 0 0,1-1 1,0 1-1,-1-1 1,5 3-1,-6-4-10,1 0 0,-1 0 0,0 1-1,1-1 1,-1 0 0,1 0 0,-1 0 0,1 0 0,-1 0-1,1 0 1,-1 0 0,1 0 0,-1 0 0,1 0-1,-1 0 1,1 0 0,-1 0 0,1 0 0,-1 0 0,1 0-1,-1-1 1,1 1 0,-1 0 0,0 0 0,1 0-1,-1-1 1,1 1 0,0-2-33,0 1 0,-1 0 0,1 0 0,-1 0 0,1 0 0,-1-1 0,1 1 0,-1 0-1,1-1 1,-1 1 0,0 0 0,0-1 0,0 1 0,0 0 0,0-2 0,-2-12-465,0 1 0,0 0 1,-2 0-1,0 0 0,0 0 0,-1 1 0,-1-1 0,0 1 0,-1 1 1,-1-1-1,-13-17 0,6 8 1196,1-1-1,-10-26 1,23 49-632,1-1-1,0 1 1,0 0 0,0-1-1,0 1 1,0 0-1,0-1 1,0 1-1,0 0 1,0-1 0,0 1-1,0 0 1,1-1-1,-1 1 1,0 0-1,0-1 1,0 1 0,0 0-1,0 0 1,1-1-1,-1 1 1,0 0-1,0 0 1,0-1-1,1 1 1,-1 0 0,0 0-1,0-1 1,1 1-1,-1 0 1,0 0-1,1 0 1,-1 0 0,0 0-1,0-1 1,1 1-1,-1 0 1,0 0-1,1 0 1,23-4 575,31 5-819,-51-1 334,51 8-359,7-1-3353,-21-6-2594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8.315"/>
    </inkml:context>
    <inkml:brush xml:id="br0">
      <inkml:brushProperty name="width" value="0.025" units="cm"/>
      <inkml:brushProperty name="height" value="0.025" units="cm"/>
    </inkml:brush>
  </inkml:definitions>
  <inkml:trace contextRef="#ctx0" brushRef="#br0">76 1 12492,'0'0'6475,"-2"9"-3939,-29 136 2120,19-97-4019,1 1-1,3 0 0,-3 64 0,11-113-633,0 1-1,0-1 1,0 0-1,0 0 0,0 1 1,0-1-1,0 0 1,0 0-1,0 1 0,0-1 1,0 0-1,0 0 1,0 1-1,0-1 0,0 0 1,0 0-1,0 1 1,1-1-1,-1 0 0,0 0 1,0 1-1,0-1 0,0 0 1,0 0-1,1 0 1,-1 1-1,0-1 0,0 0 1,0 0-1,1 0 1,-1 0-1,0 0 0,0 1 1,1-1-1,-1 0 1,0 0-1,0 0 0,1 0 1,-1 0-1,0 0 1,0 0-1,1 0 0,-1 0 1,14-7 137,10-15 42,82-106-860,-106 127 685,1 1 0,-1-1 0,0 1 1,0 0-1,1-1 0,-1 1 0,0 0 1,1-1-1,-1 1 0,0 0 0,1-1 1,-1 1-1,0 0 0,1 0 1,-1-1-1,1 1 0,-1 0 0,0 0 1,1 0-1,-1 0 0,1 0 0,-1-1 1,1 1-1,-1 0 0,1 0 0,-1 0 1,1 0-1,-1 0 0,1 0 0,-1 1 1,1-1-1,5 15 166,-4 38 7,-2-33-168,0-18-7,0 0-1,0 0 1,0 0-1,1 0 1,-1 0-1,1 0 1,-1 0-1,1 0 1,0 0-1,0 0 1,0 0-1,0-1 1,0 1-1,0 0 1,0-1-1,1 1 1,-1-1-1,1 1 1,-1-1-1,1 1 1,-1-1-1,1 0 1,3 2-1,-1-2 31,-1 0-1,1 0 0,0 0 1,0-1-1,0 0 1,-1 1-1,1-1 0,0-1 1,0 1-1,0 0 0,7-3 1,6-2 72,1-1 0,-1 0 1,0-1-1,17-11 0,-19 10-100,-10 4-13,1 0 0,0 1 0,0 0 0,0 0 0,1 1 0,-1-1 0,1 1 0,-1 1 0,9-2 0,-12 11 67,-3-6-71,0-1-1,1 1 0,-1-1 0,1 1 0,-1-1 0,1 1 1,-1-1-1,1 1 0,0-1 0,0 0 0,0 1 1,0-1-1,0 0 0,0 0 0,0 0 0,0 0 0,2 2 1,32 0-2959,1-9-5636,-15-7-1287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8.781"/>
    </inkml:context>
    <inkml:brush xml:id="br0">
      <inkml:brushProperty name="width" value="0.025" units="cm"/>
      <inkml:brushProperty name="height" value="0.025" units="cm"/>
    </inkml:brush>
  </inkml:definitions>
  <inkml:trace contextRef="#ctx0" brushRef="#br0">1 267 16624,'0'0'7164,"11"-5"-6524,-3 0-516,-3 2-19,1 0 0,-1 0 0,1 0 0,0 1 0,0-1 0,1 2 0,-1-1 0,0 1 0,0 0 1,1 0-1,-1 0 0,12 1 0,91 11 1618,127 8-30,67-20-1698,-1-13 0,0-14-1,538-120 1,-807 141-313,53-16-1233,-78 20-155,0-1 0,-1 1 0,0-1 0,12-8 0,-7-3-13589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4.295"/>
    </inkml:context>
    <inkml:brush xml:id="br0">
      <inkml:brushProperty name="width" value="0.025" units="cm"/>
      <inkml:brushProperty name="height" value="0.025" units="cm"/>
    </inkml:brush>
  </inkml:definitions>
  <inkml:trace contextRef="#ctx0" brushRef="#br0">79 1 12236,'0'0'13073,"-8"11"-11493,0 2-1325,0 0 1,1 0-1,0 1 0,1 0 0,1 0 0,0 0 0,1 1 0,-4 24 0,2 6-118,2 0 1,2 1-1,5 71 1,-3-113-109,0-1 1,1 1-1,0 0 1,-1-1-1,1 1 1,1-1-1,-1 1 1,0-1-1,1 0 1,-1 0-1,1 1 1,0-1-1,0 0 1,1 0-1,-1-1 0,1 1 1,-1 0-1,1-1 1,0 0-1,0 0 1,0 1-1,0-1 1,0-1-1,0 1 1,0-1-1,1 1 1,-1-1-1,7 2 1,-4-3 38,0 1 0,0-1 0,-1 0 0,1-1 1,0 1-1,0-1 0,-1 0 0,1-1 0,-1 1 0,1-1 1,-1 0-1,1-1 0,-1 1 0,0-1 0,0 0 0,0 0 1,7-7-1,17-18 274,48-57 0,-60 65-92,-17 20-250,0 0 1,0 0-1,0-1 0,0 1 1,0 0-1,0 0 0,0 0 1,0-1-1,0 1 0,1 0 0,-1 0 1,0 0-1,0 0 0,0-1 1,0 1-1,0 0 0,1 0 1,-1 0-1,0 0 0,0 0 1,0-1-1,1 1 0,-1 0 1,0 0-1,0 0 0,0 0 1,1 0-1,-1 0 0,0 0 1,0 0-1,0 0 0,1 0 1,-1 0-1,0 0 0,0 0 1,1 0-1,-1 0 0,0 0 0,0 0 1,0 0-1,1 0 0,-1 0 1,0 0-1,0 1 0,0-1 1,1 0-1,-1 0 0,0 0 1,0 0-1,2 15 4,-8 22-8,3-26 4,-1 3 0,0 1 0,1 0 0,-1 26 0,4-41 0,0 1 0,0-1 0,0 1 0,0-1 0,0 1 0,0-1 0,0 0 0,0 1 0,1-1 0,-1 1 0,0-1 0,0 0 0,0 1 0,1-1 0,-1 1 0,0-1 0,1 0 0,-1 0 0,0 1 0,1-1 0,-1 0 0,0 1 0,1-1 0,-1 0 0,0 0 0,1 0 0,-1 1 0,1-1 0,-1 0 0,0 0 0,1 0 0,-1 0 0,1 0 0,21-1 0,18-13 0,8-18 0,-38 24 0,1 0 0,0 1 0,1 1 0,21-10 0,-33 16 0,1 0 0,0 0 0,-1 1 0,1-1 0,0 0 0,-1 0 0,1 0 0,-1 0 0,1 1 0,0-1 0,-1 0 0,1 0 0,-1 1 0,1-1 0,-1 1 0,1-1 0,-1 0 0,1 1 0,-1-1 0,1 1 0,-1-1 0,0 1 0,1-1 0,-1 1 0,0 0 0,0-1 0,1 1 0,-1-1 0,0 1 0,0-1 0,0 1 0,1 0 0,-1-1 0,0 1 0,0 0 0,0-1 0,0 1 0,0 0 0,0-1 0,-1 1 0,1-1 0,0 1 0,0 0 0,0-1 0,-1 1 0,-3 35 0,-5-1 0,6-28 0,1 1 0,0 0 0,0 0 0,1 0 0,0 8 0,1-16 1,0 0 0,0 1 0,0-1 0,0 0 0,0 0 0,0 1 1,1-1-1,-1 0 0,0 0 0,0 0 0,0 1 0,0-1 0,1 0 0,-1 0 0,0 0 0,0 0 0,0 0 0,1 1 0,-1-1 0,0 0 1,0 0-1,1 0 0,-1 0 0,0 0 0,0 0 0,1 0 0,-1 0 0,0 0 0,0 0 0,1 0 0,-1 0 0,0 0 0,1 0 1,-1 0-1,0 0 0,0 0 0,0 0 0,1 0 0,-1-1 0,0 1 0,0 0 0,1 0 0,-1 0 0,0 0 0,0-1 0,0 1 0,1 0 1,-1 0-1,0 0 0,0-1 0,12-6-275,3-7-2077,-2-2-4144,2-1-4331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4.697"/>
    </inkml:context>
    <inkml:brush xml:id="br0">
      <inkml:brushProperty name="width" value="0.025" units="cm"/>
      <inkml:brushProperty name="height" value="0.025" units="cm"/>
    </inkml:brush>
  </inkml:definitions>
  <inkml:trace contextRef="#ctx0" brushRef="#br0">261 1 19763,'0'0'11979,"-5"11"-11322,-18 38-555,-2 0 1,-3-2-1,-61 80 1,3-5-1853,85-120 1855,-2 1-5361,2-10-2048,1-13-57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027"/>
    </inkml:context>
    <inkml:brush xml:id="br0">
      <inkml:brushProperty name="width" value="0.025" units="cm"/>
      <inkml:brushProperty name="height" value="0.025" units="cm"/>
    </inkml:brush>
  </inkml:definitions>
  <inkml:trace contextRef="#ctx0" brushRef="#br0">1 0 17040,'0'0'13773,"44"59"-13324,-24-34-321,1 0-64,6-3-32,2-4-673,4-5-2498,3-7-3811,2-4-11083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371"/>
    </inkml:context>
    <inkml:brush xml:id="br0">
      <inkml:brushProperty name="width" value="0.025" units="cm"/>
      <inkml:brushProperty name="height" value="0.025" units="cm"/>
    </inkml:brush>
  </inkml:definitions>
  <inkml:trace contextRef="#ctx0" brushRef="#br0">0 39 19571,'0'0'13196,"61"-29"-13196,-43 29 0,0-1 0,-4-3-6342,-5-1-9129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951"/>
    </inkml:context>
    <inkml:brush xml:id="br0">
      <inkml:brushProperty name="width" value="0.025" units="cm"/>
      <inkml:brushProperty name="height" value="0.025" units="cm"/>
    </inkml:brush>
  </inkml:definitions>
  <inkml:trace contextRef="#ctx0" brushRef="#br0">0 43 15375,'0'0'12224,"3"9"-10312,1 2-1553,0-1 1,1 1 0,-1-1 0,2 0-1,7 10 1,-10-16-344,0 0-1,0 0 1,1 0-1,0 0 1,-1-1-1,1 0 1,0 0 0,1 0-1,-1 0 1,1 0-1,-1-1 1,1 0-1,0 0 1,0 0 0,10 2-1,-4-3-532,0 0-1,0 0 1,0-1 0,0-1-1,0 0 1,0 0 0,0-1-1,0-1 1,0 0 0,0 0-1,-1-1 1,1 0-1,9-7 1,-9 5-880,-1 0-1,1-1 1,-2 0-1,1-1 1,-1 0 0,0 0-1,-1-1 1,0-1-1,0 1 1,-1-1 0,11-20-1,-12 15-420,-6 4 7872,-9 16 1805,-1 9-6469,-20 36-171,1 2 0,3 1 1,3 2-1,-30 98 0,48-121-1202,6-24-5126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6.281"/>
    </inkml:context>
    <inkml:brush xml:id="br0">
      <inkml:brushProperty name="width" value="0.025" units="cm"/>
      <inkml:brushProperty name="height" value="0.025" units="cm"/>
    </inkml:brush>
  </inkml:definitions>
  <inkml:trace contextRef="#ctx0" brushRef="#br0">1 0 12684,'0'0'18802,"81"20"-17521,-34-20-1281,1 0 0,5-6 0,-8-1 0,-6 5 0,-13 2-609,-13 1-3458,-13 9-3653,0 5-7558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6.612"/>
    </inkml:context>
    <inkml:brush xml:id="br0">
      <inkml:brushProperty name="width" value="0.025" units="cm"/>
      <inkml:brushProperty name="height" value="0.025" units="cm"/>
    </inkml:brush>
  </inkml:definitions>
  <inkml:trace contextRef="#ctx0" brushRef="#br0">1 72 24535,'0'0'6855,"89"-17"-5478,-27 6-1377,10 1 0,2 3 0,4 3 0,-10-6-6342,-3-3-13164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205"/>
    </inkml:context>
    <inkml:brush xml:id="br0">
      <inkml:brushProperty name="width" value="0.025" units="cm"/>
      <inkml:brushProperty name="height" value="0.025" units="cm"/>
    </inkml:brush>
  </inkml:definitions>
  <inkml:trace contextRef="#ctx0" brushRef="#br0">97 1 15246,'0'0'9754,"-10"15"-9600,-2 5 30,0 1 0,1 0-1,1 1 1,2 0 0,0 1-1,1 0 1,1 0 0,1 1-1,-2 28 1,7-51-155,0 0 1,0 0-1,0 0 1,0 0-1,0 0 1,0 0-1,0 0 1,0 0-1,0 0 1,0 0-1,1 0 1,-1 0-1,0 0 1,1 0-1,-1-1 1,1 1-1,-1 0 1,1 0-1,-1 0 1,1-1-1,0 1 1,-1 0-1,1 0 1,0-1-1,-1 1 1,1-1-1,0 1 1,0-1-1,0 1 1,1 0-1,0-1 9,0 0 0,1 1 0,-1-1 0,1 0 0,-1-1 0,1 1 1,-1 0-1,0-1 0,1 1 0,-1-1 0,0 0 0,3 0 0,7-5 65,0 0 0,0 0-1,14-11 1,-5 0-32,-17 13 32,0 0-1,1 1 1,0-1-1,-1 1 1,1-1-1,1 1 0,-1 1 1,8-4-1,-12 8-74,-1-1 0,1 0-1,-1 1 1,1-1 0,-1 1 0,1-1-1,-1 1 1,0-1 0,0 1 0,1-1-1,-1 1 1,0-1 0,0 1 0,-1-1-1,1 3 1,0-1 9,-1 19 12,0-13-38,1-1 1,0 1-1,0 0 1,1-1-1,0 1 1,2 9-1,-2-17-10,-1 1 0,1-1 0,0 1-1,0-1 1,-1 1 0,1-1 0,0 0 0,0 1-1,0-1 1,1 0 0,-1 0 0,0 0-1,0 0 1,1 0 0,-1 0 0,0 0 0,1 0-1,-1 0 1,1-1 0,-1 1 0,1-1 0,0 1-1,-1-1 1,1 0 0,-1 1 0,1-1-1,0 0 1,-1 0 0,1 0 0,0 0 0,-1 0-1,1-1 1,-1 1 0,1 0 0,0-1-1,-1 1 1,1-1 0,1 0 0,7-4 27,0 1-1,0-1 1,0 0 0,-1-1 0,1 0 0,-2-1 0,1 0-1,-1 0 1,10-12 0,-6 7 77,1 1 1,0 0-1,17-11 0,-39 63 344,2-22-187,4-13-222,0 1 0,0 0 0,1 0 0,0 0 0,0 0 0,1 0 0,-1 0 0,2 0 0,-1 12 0,1-19-30,1 0 0,-1 1 0,1-1 0,-1 0 0,0 0 0,1 1 1,-1-1-1,1 0 0,-1 0 0,1 0 0,-1 0 0,1 0 1,-1 0-1,1 0 0,-1 1 0,0-1 0,1-1 0,-1 1 1,1 0-1,-1 0 0,1 0 0,-1 0 0,1 0 0,-1 0 1,1 0-1,-1-1 0,0 1 0,1 0 0,-1 0 0,1-1 0,-1 1 1,0 0-1,1-1 0,0 1 0,14-10 120,8-11-697,-18 16 654,0 0-1,1 1 1,-1-1-1,1 1 1,8-4 0,2 2-3794,4 4-3856,-15 2 682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947"/>
    </inkml:context>
    <inkml:brush xml:id="br0">
      <inkml:brushProperty name="width" value="0.025" units="cm"/>
      <inkml:brushProperty name="height" value="0.025" units="cm"/>
    </inkml:brush>
  </inkml:definitions>
  <inkml:trace contextRef="#ctx0" brushRef="#br0">271 38 18385,'0'0'4858,"-10"-7"-2290,5 3-2403,-1 1 0,1-1 0,-1 1 0,0 0 0,0 1 0,0-1 0,0 1 0,0 1 0,-1-1 0,1 1 0,-1 0 0,1 0 0,-1 1-1,1 0 1,-1 0 0,1 0 0,-1 1 0,1 0 0,-8 2 0,0 2 93,1 1 1,-1 0-1,-24 16 0,34-20-241,1 0 0,-1 0-1,1 1 1,0-1 0,0 1-1,0 0 1,0 0 0,0 0 0,0 0-1,1 0 1,0 1 0,-1-1-1,1 1 1,0-1 0,1 1 0,-1 0-1,1 0 1,-2 7 0,4-10-45,0-1-1,0 1 1,0 0 0,0 0 0,1-1-1,-1 1 1,0-1 0,0 1 0,1-1-1,-1 1 1,0-1 0,0 0 0,1 0-1,-1 0 1,0 0 0,1 0-1,-1 0 1,0 0 0,1 0 0,-1 0-1,2-1 1,33-2-284,-16 0 192,-1 1 0,1 0 1,0 1-1,0 2 1,36 4-1,-52-4 135,0 0-1,0-1 1,0 2-1,0-1 1,-1 0-1,1 1 1,0-1-1,-1 1 1,1 0-1,-1 0 0,1 1 1,-1-1-1,0 1 1,0 0-1,0-1 1,-1 1-1,1 1 1,-1-1-1,1 0 1,-1 0-1,0 1 1,-1-1-1,1 1 1,0 0-1,-1 0 1,0-1-1,0 1 1,0 0-1,0 0 1,-1 0-1,1 0 1,-1 0-1,0 0 1,0 0-1,-1 0 1,0 6-1,-1-5 83,1-1-1,-1 1 1,0 0-1,0-1 1,0 0-1,-1 1 1,1-1-1,-1 0 1,0 0 0,0 0-1,-1-1 1,1 1-1,-1-1 1,0 0-1,0 1 1,0-2-1,0 1 1,0 0-1,-9 3 1,3-2-6,0 1 0,0-1 0,0-1 0,-1 1 0,1-2 0,-1 0 0,0 0-1,-12 0 1,22-2-152,0 0-1,0 0 0,-1 0 1,1 0-1,0 0 0,0 0 0,-1 0 1,1-1-1,0 1 0,0 0 0,0-1 1,0 1-1,-1-1 0,1 0 1,0 1-1,0-1 0,0 0 0,0 1 1,0-1-1,0 0 0,1 0 1,-1 0-1,0 0 0,0 0 0,1 0 1,-1 0-1,0 0 0,1 0 1,-1 0-1,1-1 0,-1 1 0,1 0 1,0 0-1,0 0 0,-1-1 1,1 1-1,0 0 0,0 0 0,0-1 1,0 1-1,0 0 0,1 0 1,-1-3-1,2-2-887,-1 0 0,1 0 0,-1 0-1,2 1 1,-1-1 0,1 0 0,6-9 0,15-19-5879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550"/>
    </inkml:context>
    <inkml:brush xml:id="br0">
      <inkml:brushProperty name="width" value="0.025" units="cm"/>
      <inkml:brushProperty name="height" value="0.025" units="cm"/>
    </inkml:brush>
  </inkml:definitions>
  <inkml:trace contextRef="#ctx0" brushRef="#br0">141 1 11339,'0'0'16495,"3"64"-15982,-13-32-385,-4 4-32,-2-2-64,-3-1 64,-2-4-32,5-3-32,2-7 0,4-8-897,5-8-1120,1-3-1411,-1-4-1024,-4-11-4292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893"/>
    </inkml:context>
    <inkml:brush xml:id="br0">
      <inkml:brushProperty name="width" value="0.025" units="cm"/>
      <inkml:brushProperty name="height" value="0.025" units="cm"/>
    </inkml:brush>
  </inkml:definitions>
  <inkml:trace contextRef="#ctx0" brushRef="#br0">1 81 11531,'0'0'16175,"58"51"-15726,-27-27-321,0-3-32,-1-3-801,-1-5-1985,-1-4-1666,-9-6-2467</inkml:trace>
  <inkml:trace contextRef="#ctx0" brushRef="#br0" timeOffset="1">450 0 20692,'0'0'6662,"6"58"-6438,-6-30-192,0 5 64,0-2-32,0-1-64,-2-7-32,1 0-576,0-6-609,-1-8-737,2-7-1153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250"/>
    </inkml:context>
    <inkml:brush xml:id="br0">
      <inkml:brushProperty name="width" value="0.025" units="cm"/>
      <inkml:brushProperty name="height" value="0.025" units="cm"/>
    </inkml:brush>
  </inkml:definitions>
  <inkml:trace contextRef="#ctx0" brushRef="#br0">0 61 11275,'0'0'14798,"73"-40"-14446,-41 35-320,-2 3-769,-1-2-1601,-4 0-2723,-7-2-4163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594"/>
    </inkml:context>
    <inkml:brush xml:id="br0">
      <inkml:brushProperty name="width" value="0.025" units="cm"/>
      <inkml:brushProperty name="height" value="0.025" units="cm"/>
    </inkml:brush>
  </inkml:definitions>
  <inkml:trace contextRef="#ctx0" brushRef="#br0">55 1 12492,'0'0'11162,"-6"12"-10126,-2 5-817,0 0 0,2 0 0,0 1 0,1 0-1,1 0 1,-4 37 0,6-37 5,1 35 221,1-52-404,0 0-1,0 1 1,0-1-1,1 0 1,-1 0-1,1 1 1,-1-1-1,1 0 0,-1 0 1,1 0-1,-1 0 1,1 0-1,0 1 1,0-1-1,-1 0 1,1-1-1,0 1 1,0 0-1,0 0 0,0 0 1,0-1-1,0 1 1,1 0-1,-1-1 1,0 1-1,0-1 1,0 1-1,1-1 0,-1 0 1,0 1-1,0-1 1,1 0-1,0 0 1,8 1 50,0-1 1,0-1-1,0 1 0,-1-2 1,1 1-1,0-1 1,16-6-1,-16 20 112,-9-9-179,0-1 0,0 0-1,0 1 1,0-1 0,1 0 0,-1 0 0,1 0 0,-1 0 0,1 0 0,0-1-1,0 1 1,0 0 0,0-1 0,0 1 0,0-1 0,4 2 0,-2-3 32,1-1 0,0 1 0,-1-1 0,1 0 1,-1 0-1,0 0 0,1-1 0,-1 1 0,0-1 1,0 0-1,0 0 0,0-1 0,5-3 0,-5 3-2,0 0 0,0 1-1,0 0 1,0-1 0,0 2-1,0-1 1,1 0 0,-1 1-1,1 0 1,-1 0 0,8-1-1,-12 3-55,1 0 0,0-1 0,-1 1 0,1 0-1,-1 0 1,1-1 0,-1 1 0,1 0-1,-1 0 1,0 0 0,1 0 0,-1 0 0,0-1-1,0 1 1,0 0 0,0 0 0,1 0-1,-1 0 1,0 0 0,-1 0 0,1 1 0,0 33 173,0-26-133,-1-8-36,1 0 0,0 1 0,0-1 0,0 0 1,0 0-1,0 0 0,0 1 0,1-1 1,-1 0-1,0 0 0,1 0 0,-1 1 1,1-1-1,-1 0 0,1 0 0,-1 0 1,1 0-1,0 0 0,0 0 0,-1 0 1,1 0-1,0 0 0,0-1 0,0 1 0,2 1 1,-1-2 9,-1 1 1,1-1 0,0 0-1,0 0 1,0 0 0,0 0-1,-1 0 1,1-1 0,0 1-1,0 0 1,-1-1 0,1 0-1,0 1 1,0-1 0,-1 0-1,1 0 1,-1 0 0,3-1-1,6-5-54,-6 5-101,-1-1-1,0 1 0,1 0 1,-1 0-1,1 0 0,-1 1 0,1-1 1,0 1-1,0 0 0,4-1 1,-6 12-6401,-2-9 5427,0 11-4889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953"/>
    </inkml:context>
    <inkml:brush xml:id="br0">
      <inkml:brushProperty name="width" value="0.025" units="cm"/>
      <inkml:brushProperty name="height" value="0.025" units="cm"/>
    </inkml:brush>
  </inkml:definitions>
  <inkml:trace contextRef="#ctx0" brushRef="#br0">86 32 15727,'0'0'11531,"3"10"-10341,13 32-587,-16-40-588,1-1 0,-1 0 0,1 0 0,-1 0-1,1 1 1,0-1 0,-1 0 0,1 0-1,0 0 1,0 0 0,0 0 0,0 0-1,0 0 1,0-1 0,0 1 0,0 0-1,0 0 1,0-1 0,0 1 0,1-1-1,-1 1 1,0-1 0,0 1 0,1-1-1,-1 0 1,0 0 0,1 0 0,-1 1-1,0-1 1,1-1 0,-1 1 0,0 0-1,1 0 1,-1 0 0,0-1 0,0 1 0,1 0-1,-1-1 1,0 1 0,0-1 0,1 0-1,-1 1 1,1-2 0,6-3 27,0 0 1,0-1-1,0 0 1,8-9-1,-11 11-60,9-10-204,-8 7-465,1 1 1,0 0 0,0 0-1,1 0 1,13-7 0,-20 13 672,-1 0 1,0 0-1,0 0 0,0 0 1,1 0-1,-1 0 0,0 0 1,0 0-1,1 0 1,-1 0-1,0 0 0,0 0 1,0 0-1,1 0 0,-1 0 1,0 0-1,0 0 1,1 1-1,-1-1 0,0 0 1,0 0-1,0 0 0,0 0 1,1 0-1,-1 1 1,0-1-1,0 0 0,0 0 1,0 0-1,0 0 0,1 1 1,-1-1-1,0 0 1,0 0-1,0 1 0,0-1 1,0 0-1,0 0 0,0 0 1,0 1-1,0-1 1,0 0-1,0 0 0,0 1 1,0-1-1,0 0 0,0 0 1,0 0-1,0 1 1,0-1-1,0 0 0,0 0 1,0 0-1,-1 1 0,1-1 1,0 0-1,0 0 1,0 0-1,0 1 0,0-1 1,-1 0-1,-5 17-374,-48 99 2736,31-70-371,2 0 0,-23 75 1,33-83-1948,-1-2 0,-2 1 1,-25 45-1,-6-9-3707,33-58-3460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116"/>
    </inkml:context>
    <inkml:brush xml:id="br0">
      <inkml:brushProperty name="width" value="0.025" units="cm"/>
      <inkml:brushProperty name="height" value="0.025" units="cm"/>
    </inkml:brush>
  </inkml:definitions>
  <inkml:trace contextRef="#ctx0" brushRef="#br0">102 0 21236,'0'0'7308,"2"16"-6779,1 74 325,-7 94 0,-2-26-732,-4 38-1274,10-195 995,0 0 0,0 1 0,0-1 0,0 0 0,0 0 0,0 0 0,0 1 0,0-1 0,0 0 0,-1 0 0,1 0 0,0 0 0,-1 0 0,1 1 1,-1-1-1,0 0 0,1 0 0,-1 0 0,0 0 0,1 0 0,-1-1 0,0 1 0,0 0 0,0 0 0,0 0 0,0-1 0,0 1 0,0 0 0,0-1 0,0 1 0,0-1 0,0 0 0,0 1 0,0-1 0,-1 0 1,0 1-1,-1-2-435,1 0 0,-1 0 0,1 0 0,-1 0 0,1 0 0,0 0 0,-1-1 0,1 1 0,0-1 0,0 0 0,0 1 0,0-1 0,0 0 0,1 0 0,-3-4 0,-22-28-8915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445"/>
    </inkml:context>
    <inkml:brush xml:id="br0">
      <inkml:brushProperty name="width" value="0.025" units="cm"/>
      <inkml:brushProperty name="height" value="0.025" units="cm"/>
    </inkml:brush>
  </inkml:definitions>
  <inkml:trace contextRef="#ctx0" brushRef="#br0">1 19 13773,'0'0'8936,"54"-19"-8231,-12 19-545,10 0-96,2 0-2017,2 0-3685,-2 0-8007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865"/>
    </inkml:context>
    <inkml:brush xml:id="br0">
      <inkml:brushProperty name="width" value="0.025" units="cm"/>
      <inkml:brushProperty name="height" value="0.025" units="cm"/>
    </inkml:brush>
  </inkml:definitions>
  <inkml:trace contextRef="#ctx0" brushRef="#br0">139 273 17200,'0'0'2552,"-11"6"-566,-3 2-1409,1 0 1,0 0-1,0 1 0,-15 15 1,24-20-387,0 1 1,-1-1 0,2 1-1,-1 0 1,0 0-1,1 0 1,0 0 0,0 1-1,1 0 1,-1-1 0,1 1-1,1 0 1,-1 0-1,1 0 1,0 0 0,0 9-1,0-14-182,1 0-1,1 0 0,-1 0 0,0 0 0,0 0 1,0 0-1,0 0 0,1 0 0,-1 0 0,0 0 1,1-1-1,-1 1 0,0 0 0,1 0 1,-1 0-1,1 0 0,0-1 0,-1 1 0,1 0 1,0-1-1,-1 1 0,1 0 0,0-1 0,0 1 1,-1-1-1,1 1 0,2 0 0,0 0 24,-1-1 0,1 1 0,0-1 0,0 0 0,0 1 0,0-1 0,0 0 0,-1-1 0,6 0 0,0 0 126,0-1 1,0-1 0,-1 1-1,1-1 1,-1 0 0,11-7 0,-7 2 137,0-1 1,0-1 0,-1 0 0,0 0-1,9-13 1,-15 18-201,-1 1 0,0-2 1,1 1-1,-1 0 0,-1-1 1,1 1-1,-1-1 0,0 0 0,0 1 1,-1-1-1,0 0 0,0 0 0,0 0 1,-1-9-1,0 14-96,0 1 0,-1 0 0,1 0 0,0 0 0,0-1 0,-1 1 0,1 0 0,0 0 0,-1 0 0,1 0 0,0 0 0,-1 0 0,1-1 0,0 1 0,0 0 0,-1 0 0,1 0 0,0 0 0,-1 0 0,1 0 0,0 1 0,-1-1 0,1 0 0,0 0 0,-1 0 0,1 0 0,0 0 0,-1 0 0,1 0 0,0 1 0,0-1 0,-1 0 0,1 0 0,0 0 0,0 1 0,-1-1 0,1 0 0,0 0 0,0 1 0,0-1 0,-1 0 0,1 0 0,0 1 0,0-1 0,0 0 0,0 1 0,0-1 0,-13 14 0,10-9-48,0 0-1,1 0 1,0 0-1,0 0 1,1 0-1,-1 0 1,1 0-1,0 1 1,0-1-1,1 0 1,0 10-1,0-13 22,0 0 0,1 0 0,0-1 0,-1 1 0,1 0 0,0-1 0,0 1 0,0-1 0,0 1 0,0-1 0,0 0 0,1 1 0,-1-1 0,0 0 0,1 0 0,-1 0 0,1 0 0,-1 0 0,1 0 0,-1 0 0,1 0 1,0-1-1,0 1 0,-1 0 0,1-1 0,0 0 0,0 1 0,-1-1 0,1 0 0,0 0 0,0 0 0,0 0 0,-1 0 0,1-1 0,0 1 0,3-1 0,5-1-319,-1-1 1,1 1-1,-1-1 1,1-1-1,-1 0 0,0 0 1,-1-1-1,1 0 1,-1 0-1,0-1 1,0 0-1,-1-1 1,1 0-1,-2 0 0,13-16 1,-3 2-286,-1 0-1,-1-2 1,-1 1 0,19-47-1,1-26-133,-19 55 983,-10 31 529,-5 12 612,-10 38-109,-1 1-290,1 1 1,3 0 0,-6 79 0,13-99-958,1 1-1,2 0 1,0 0 0,1-1-1,2 1 1,0-1 0,13 35-1,-61-173-642,-10 18-25,46 86 734,-1 0 0,0 0 0,0 1 0,-1 0 0,0 1 0,-13-11 0,34 27-102,0-1 1,1 1-1,0-2 0,0 0 0,0-1 0,23 5 1,34 3-4139,-4-7-4903,-11-5-4747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8.206"/>
    </inkml:context>
    <inkml:brush xml:id="br0">
      <inkml:brushProperty name="width" value="0.025" units="cm"/>
      <inkml:brushProperty name="height" value="0.025" units="cm"/>
    </inkml:brush>
  </inkml:definitions>
  <inkml:trace contextRef="#ctx0" brushRef="#br0">137 0 17136,'0'0'3609,"-12"6"-534,-1 0-2152,-1 1 0,1 1 1,1 0-1,-19 14 0,28-19-782,0 0 1,-1-1 0,1 1-1,1 0 1,-1 0-1,0 0 1,1 1-1,-1-1 1,1 1-1,0-1 1,0 1-1,0 0 1,1 0-1,0 0 1,-1 0-1,1 0 1,0 0-1,1 0 1,-1 0 0,1 0-1,0 1 1,0-1-1,0 0 1,1 0-1,0 5 1,0-7-134,0 0 0,1 0 1,-1 0-1,0-1 0,1 1 1,-1 0-1,1-1 0,0 1 0,-1-1 1,1 0-1,0 1 0,0-1 1,0 0-1,0 0 0,0 0 0,0-1 1,0 1-1,0 0 0,0-1 1,1 1-1,-1-1 0,0 0 1,0 0-1,0 0 0,1 0 0,2 0 1,1 0 3,0 0 1,0-1-1,0 0 1,0 0-1,0 0 1,0-1-1,0 1 1,10-5-1,-6-2-18,0 0 1,-1 0-1,0-1 0,0-1 0,-1 1 1,0-1-1,-1 0 0,0-1 1,0 0-1,-1 0 0,-1 0 0,0-1 1,5-16-1,-19 50 28,-17 57 195,24-73-203,1 0 1,-1 0-1,2 1 0,-1-1 0,1 0 0,0 0 0,0 0 1,0 0-1,1 0 0,2 11 0,-1-15-62,0 1 0,0 0 1,0-1-1,0 0 0,0 1 0,0-1 0,0 0 0,1 0 1,-1 0-1,1 0 0,0-1 0,0 1 0,-1-1 0,1 1 1,0-1-1,0 0 0,0 0 0,0-1 0,0 1 1,0-1-1,1 1 0,-1-1 0,6 0 0,0 0-648,1 1 0,-1-2 0,0 1 0,1-2 0,-1 1 0,0-1 0,11-3 0,19-16-10749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8.821"/>
    </inkml:context>
    <inkml:brush xml:id="br0">
      <inkml:brushProperty name="width" value="0.025" units="cm"/>
      <inkml:brushProperty name="height" value="0.025" units="cm"/>
    </inkml:brush>
  </inkml:definitions>
  <inkml:trace contextRef="#ctx0" brushRef="#br0">74 0 17969,'0'0'7516,"0"11"-5701,-2 60-674,-2 0 0,-26 125 0,15-108-1141,-7 121-1,22-205-173,0 0 0,0-1 0,0 1 0,1 0 0,-1-1 0,1 1 0,0 0 0,0-1 0,0 1 0,0-1 0,3 6 0,-4-9 47,1 1 0,-1-1 0,1 1 0,-1-1 0,1 1 0,-1-1 0,1 1 0,0-1 0,-1 1 0,1-1 0,-1 0 0,1 0-1,0 1 1,-1-1 0,1 0 0,0 0 0,-1 1 0,1-1 0,0 0 0,0 0 0,-1 0 0,1 0 0,1 0 0,0-1-168,0 1-1,0-1 0,0 0 0,0 0 1,0 0-1,0 0 0,0 0 1,0 0-1,-1 0 0,1-1 1,2-1-1,21-30-5939,1-11-5884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290"/>
    </inkml:context>
    <inkml:brush xml:id="br0">
      <inkml:brushProperty name="width" value="0.025" units="cm"/>
      <inkml:brushProperty name="height" value="0.025" units="cm"/>
    </inkml:brush>
  </inkml:definitions>
  <inkml:trace contextRef="#ctx0" brushRef="#br0">0 91 15631,'0'0'2818,"54"-15"-2081,-5 2-96,9-3-385,17 2-192,10 3-961,1-1-1953,-1 7-2307,-5 0-5541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381"/>
    </inkml:context>
    <inkml:brush xml:id="br0">
      <inkml:brushProperty name="width" value="0.025" units="cm"/>
      <inkml:brushProperty name="height" value="0.025" units="cm"/>
    </inkml:brush>
  </inkml:definitions>
  <inkml:trace contextRef="#ctx0" brushRef="#br0">60 0 15727,'0'0'4751,"-4"9"-1617,-7 15-1263,3-11-970,1 0 0,1 1 0,1 0 0,0 0 0,0 1 0,-4 26 0,9-40-889,0 0 0,0 0 0,0 0 1,0 0-1,0 0 0,1 0 0,-1 0 0,0 0 0,0 0 0,1 0 0,-1 0 0,1 0 0,-1 0 1,1 0-1,-1 0 0,1 0 0,0-1 0,-1 1 0,1 0 0,0 0 0,0 0 0,-1-1 0,1 1 1,0-1-1,0 1 0,0 0 0,0-1 0,0 0 0,0 1 0,1 0 0,2 0 6,0-1-1,0 1 1,0-1-1,0 0 1,0 0 0,0 0-1,0 0 1,7-2-1,1 0-9,-1-1 0,1-1 1,0 0-1,-1 0 0,12-7 0,-6 0-71,0-1 1,-1 0-1,-1-2 1,0 0-1,0 0 1,16-23-1,-34 74-156,-7 0 264,6-25 19,1-1 0,0 1-1,1-1 1,1 1 0,0 0 0,0 15-1,1-26-53,1 0-1,-1 0 1,1 0-1,0 0 1,-1 0-1,1 0 0,0 0 1,-1 0-1,1-1 1,0 1-1,0 0 0,0 0 1,0-1-1,0 1 1,0 0-1,0-1 0,0 1 1,0-1-1,0 1 1,0-1-1,0 0 1,0 0-1,1 1 0,-1-1 1,0 0-1,0 0 1,0 0-1,0 0 0,1 0 1,-1 0-1,0 0 1,0-1-1,0 1 1,0 0-1,0-1 0,2 0 1,46-13 202,-19-2-228,37-23 0,-48 26-10,1 1 0,0 0 0,1 2 1,0 1-1,27-9 0,-48 18 17,1 0-1,-1-1 1,1 1-1,0 0 1,-1 0-1,1 0 1,-1 0-1,1-1 1,0 1-1,-1 0 1,1 0-1,-1 0 1,1 0-1,0 0 1,-1 1-1,1-1 1,-1 0-1,1 0 1,0 0-1,-1 0 1,1 1 0,-1-1-1,1 0 1,-1 0-1,1 1 1,-1-1-1,1 1 1,-1-1-1,1 0 1,-1 1-1,0-1 1,1 1-1,0 0 1,-4 21-56,-21 23 36,-7-7-1019,30-37 443,-1 1 0,0-1 0,0 0 0,0 0 0,0 0 1,0 0-1,0 0 0,0 0 0,0 0 0,0 0 0,-4 0 0,-7-1-6660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9.310"/>
    </inkml:context>
    <inkml:brush xml:id="br0">
      <inkml:brushProperty name="width" value="0.025" units="cm"/>
      <inkml:brushProperty name="height" value="0.025" units="cm"/>
    </inkml:brush>
  </inkml:definitions>
  <inkml:trace contextRef="#ctx0" brushRef="#br0">52 134 11339,'0'0'7329,"-9"11"-4547,-25 36-321,33-46-2368,1-1 1,-1 1 0,0 0-1,1 0 1,-1-1 0,0 1 0,1 0-1,-1 0 1,1 0 0,-1 0-1,1 0 1,0 0 0,-1 0-1,1 0 1,0 0 0,0 0-1,0 0 1,-1 0 0,1 0 0,0 0-1,0 0 1,0 0 0,1 0-1,-1 0 1,0 0 0,0 0-1,1 0 1,-1 0 0,0 0 0,1-1-1,-1 1 1,1 0 0,-1 0-1,1 0 1,-1 0 0,1 0-1,0-1 1,-1 1 0,1 0 0,0-1-1,0 1 1,0 0 0,-1-1-1,1 1 1,0-1 0,0 1-1,0-1 1,2 1 0,3 0 163,0 0 0,0 0 0,1 0 0,-1-1 0,11 0 0,-12 0 0,10-1-41,1-1 0,-1 0 0,0-1 0,0-1 0,0 0-1,-1-1 1,0-1 0,23-12 0,-18 8-170,-1-1-1,0-1 0,-1-1 1,-1 0-1,27-28 0,-40 38-31,0 0 0,-1 0 0,1-1 0,0 1 0,-1 0 0,0-1 0,0 0 0,0 1 0,0-1-1,-1 0 1,1 0 0,-1 0 0,0 0 0,0 0 0,0-1 0,-1 1 0,0-7 0,0 10-14,-1 0 0,0 0 0,1 0 0,-1 0 0,0-1 0,0 1 0,0 0 0,0 0 0,0 1 0,0-1 0,0 0 0,-1 0 0,1 0 0,0 1 0,0-1 0,-1 1 0,1-1 0,0 1 0,-1-1 0,1 1 0,0 0 0,-1-1 0,1 1 0,0 0 0,-1 0 0,1 0 0,-1 0 0,1 1 0,0-1 0,-1 0 0,1 0 0,-3 2 0,-48 10 0,36-4 0,0 1 0,1 1 0,0 1 0,1 0 0,1 1 0,-1 0 0,2 1 0,0 0 0,0 1 0,1 0 0,1 1 0,1 1 0,0-1 0,-9 22 0,17-34 0,-1 0 0,1 1 0,0-1 0,0 0 0,0 1 0,0-1 0,1 1 0,-1 0 0,1-1 0,0 1 0,0-1 0,1 1 0,-1-1 0,1 1 0,-1 0 0,1-1 0,0 0 0,0 1 0,1-1 0,2 5 0,-1-4 0,0-1 0,0 0 0,1 0 0,-1 0 0,1 0 0,0 0 0,0-1 0,0 0 0,0 0 0,0 0 0,1 0 0,-1-1 0,1 0 0,-1 1 0,7-1 0,16 4-1198,50 3-1,-57-8-641,0-1-1,0 0 1,25-5-1,9-11-10501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0.666"/>
    </inkml:context>
    <inkml:brush xml:id="br0">
      <inkml:brushProperty name="width" value="0.025" units="cm"/>
      <inkml:brushProperty name="height" value="0.025" units="cm"/>
    </inkml:brush>
  </inkml:definitions>
  <inkml:trace contextRef="#ctx0" brushRef="#br0">65 1 19699,'0'0'3875,"-4"48"-1088,-1-17-673,-1 8-801,2 7-448,-2 5-609,3 3-224,0-1 32,3-7-416,0-4-1121,0-10-481,0-10-96,-2-10-897,-10-7-2242,-7-5-5509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012"/>
    </inkml:context>
    <inkml:brush xml:id="br0">
      <inkml:brushProperty name="width" value="0.025" units="cm"/>
      <inkml:brushProperty name="height" value="0.025" units="cm"/>
    </inkml:brush>
  </inkml:definitions>
  <inkml:trace contextRef="#ctx0" brushRef="#br0">29 95 17328,'0'0'2435,"4"-10"421,-2 5-2633,0 1 1,1-1 0,0 1 0,0-1 0,0 1-1,0 0 1,1 0 0,0 1 0,-1-1-1,1 1 1,1-1 0,-1 1 0,0 1-1,1-1 1,0 0 0,-1 1 0,1 0 0,0 0-1,0 1 1,0-1 0,0 1 0,1 0-1,8 0 1,15-4 10,0 1 1,0 2-1,0 1 0,0 1 0,1 1 0,-1 2 1,44 9-1,-68-10-271,0-1 0,-1 1 0,1 0 0,-1 0 0,1 0 0,-1 1 0,0 0 0,0-1 0,0 1 0,-1 1 0,1-1 0,-1 1 0,1-1 0,-1 1 0,0 0 0,-1 0 0,1 0 0,-1 0-1,0 1 1,0-1 0,0 1 0,0-1 0,1 7 0,-2-5 118,-1 1 0,0 0 0,1 0 0,-2 0 0,1-1-1,-1 1 1,0 0 0,-1-1 0,1 1 0,-1 0 0,-1-1-1,1 0 1,-1 1 0,0-1 0,-1 0 0,-4 6 0,-6 6 78,0 0-1,-2-1 1,0-1 0,-1 0 0,0-1 0,-2-1-1,1 0 1,-41 20 0,40-24-60,0-1 0,-1-1 0,0 0 0,0-2 0,-1 0-1,0-2 1,0 0 0,0-1 0,-39 0 0,59-3-100,-1 0 0,1 0 0,-1 0 0,1 0 0,-1-1 0,1 1 0,-1 0 0,1-1 0,0 1 0,-1-1 0,1 1 0,0-1 0,-1 0 0,1 0 0,0 0 0,0 1 0,-1-1 0,1 0 0,0 0 0,0-1 0,0 1 0,0 0 0,0 0 0,1 0 0,-1-1 0,0 1 0,0 0 0,1-1 0,-1 1 0,1 0 0,-1-1 0,1 1 0,0-1 0,0 1 0,0-1 0,-1 1 0,1-1 0,1-1 0,-1-1-63,0 1 0,1 0 0,0-1 0,-1 1 0,1 0 0,1 0 0,-1-1 0,0 1 0,1 0 0,0 0 0,-1 0 1,1 1-1,0-1 0,0 0 0,1 1 0,2-3 0,3-1-1435,1 0 1,0 0 0,1 1-1,-1 0 1,13-4 0,20-5-5939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342"/>
    </inkml:context>
    <inkml:brush xml:id="br0">
      <inkml:brushProperty name="width" value="0.025" units="cm"/>
      <inkml:brushProperty name="height" value="0.025" units="cm"/>
    </inkml:brush>
  </inkml:definitions>
  <inkml:trace contextRef="#ctx0" brushRef="#br0">27 1 23542,'0'0'9225,"-9"67"-9225,2-35 0,0 1 0,6-5 0,-1-4-769,2-10-1249,3-7-704,8-7-609,4-10-1090,0-15-4515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744"/>
    </inkml:context>
    <inkml:brush xml:id="br0">
      <inkml:brushProperty name="width" value="0.025" units="cm"/>
      <inkml:brushProperty name="height" value="0.025" units="cm"/>
    </inkml:brush>
  </inkml:definitions>
  <inkml:trace contextRef="#ctx0" brushRef="#br0">105 49 11339,'0'0'15412,"-3"13"-14270,-11 72-327,4 0 0,2 91 0,-5 39-698,9-256-727,-19-69-1,21 100 428,-9-27-555,8 28 693,0 0 1,0-1-1,1 1 1,0 0-1,0-1 1,1 0 0,1-14-1,42 23 285,-33 1-201,1 0 0,-1-1 0,0-1 0,0 1 0,-1-1-1,1-1 1,0 0 0,-1 0 0,1-1 0,-1 0 0,0 0 0,0 0-1,-1-1 1,1-1 0,-1 1 0,0-1 0,0-1 0,-1 1-1,0-1 1,0 0 0,-1 0 0,0-1 0,6-10 0,0-4 383,-1 0 1,-1-1 0,-1-1-1,-1 1 1,-1-1 0,-1-1-1,3-33 1,-56 347-551,42-250 205,3 1-1,1 0 1,2 0 0,9 78 0,7-75-253,-15-41 140,-1 0 1,1-1-1,0 1 0,0-1 0,0 1 1,0-1-1,0 1 0,1-1 1,-1 0-1,0 1 0,1-1 1,-1 0-1,1 0 0,-1 0 1,1 0-1,-1 0 0,1-1 1,0 1-1,-1 0 0,1-1 1,3 2-1,-4-5-574,0 0-1,-1 1 1,1-1 0,-1 0-1,1 1 1,-1-1 0,0 0-1,0 0 1,0 1 0,-1-1-1,0-4 1,0 1-884,-1-1 0,0 1 0,0-1 0,-1 1 0,0 0 0,-7-12 0,-8-14-5547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2.117"/>
    </inkml:context>
    <inkml:brush xml:id="br0">
      <inkml:brushProperty name="width" value="0.025" units="cm"/>
      <inkml:brushProperty name="height" value="0.025" units="cm"/>
    </inkml:brush>
  </inkml:definitions>
  <inkml:trace contextRef="#ctx0" brushRef="#br0">7 152 9929,'0'0'15311,"-6"-58"-13293,27 48-641,10-3-384,1 0-577,2-1-319,-4 2-258,-5-1-2593,2-5-7496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2.758"/>
    </inkml:context>
    <inkml:brush xml:id="br0">
      <inkml:brushProperty name="width" value="0.025" units="cm"/>
      <inkml:brushProperty name="height" value="0.025" units="cm"/>
    </inkml:brush>
  </inkml:definitions>
  <inkml:trace contextRef="#ctx0" brushRef="#br0">1 169 17969,'0'0'9935,"11"5"-8441,-2-1-1237,-5-2-189,0 1 0,0-1 0,1 0 0,-1-1 0,1 1 1,-1-1-1,1 0 0,0 0 0,-1 0 0,1 0 0,0-1 0,0 0 1,-1 0-1,1 0 0,0-1 0,8-2 0,-3 0-26,-1-1 1,0-1-1,-1 0 0,1 0 0,-1-1 0,0 0 0,0 0 1,12-13-1,-17 15-26,0 1 0,1-1 0,-1 0 0,-1 0 0,1 0 0,0-1 0,-1 1 0,0-1 0,0 1 0,-1-1 0,1 0 0,-1 0 0,0 0 0,0 0 0,0 1 0,-1-1 0,0 0 0,0 0-1,-1-7 1,1 10-10,-1 0 0,0 0 0,1 1 0,-1-1 0,0 0 0,0 0 0,0 1 0,0-1 0,0 1 0,0-1 0,-1 1 0,1-1 0,0 1 0,-1 0 0,1 0 0,-1-1 0,0 1 0,1 0 0,-1 1 0,0-1 0,1 0 0,-1 0 0,0 1 0,0-1 0,0 1 0,0-1 0,0 1 0,1 0 0,-1 0 0,-4 0 0,3 0-14,0 0 0,-1 0 0,1 0 1,-1 1-1,1 0 0,0-1 0,-1 1 1,1 0-1,0 1 0,0-1 0,0 0 1,0 1-1,0 0 0,0 0 0,0 0 1,-4 4-1,0 3-14,1 1 0,0 1 0,1-1-1,0 1 1,1 0 0,0 0 0,1 0 0,0 0 0,0 1 0,1-1 0,1 1-1,0 0 1,1 21 0,1-31 26,-1 0-1,0 1 1,1-1 0,-1 0-1,1 0 1,-1 0-1,1 0 1,0 0-1,0 0 1,0 0 0,0 0-1,1 0 1,-1 0-1,0 0 1,1-1 0,-1 1-1,1 0 1,0-1-1,0 1 1,-1-1-1,1 0 1,0 0 0,0 0-1,0 0 1,0 0-1,0 0 1,0 0 0,1-1-1,-1 1 1,0-1-1,0 1 1,0-1-1,1 0 1,-1 0 0,0 0-1,5 0 1,5-1 64,0 0 1,1 0 0,-1-1-1,0-1 1,18-6 0,4-4 31,-1-2 1,42-26 0,30-14-40,-105 54-66,1 1 0,-1-1 1,1 1-1,0-1 0,-1 1 1,1 0-1,0-1 0,0 1 1,-1 0-1,1 0 0,0 0 1,0-1-1,-1 1 1,1 0-1,0 0 0,0 0 1,-1 0-1,1 0 0,0 0 1,0 1-1,-1-1 0,1 0 1,0 0-1,0 0 0,-1 1 1,1-1-1,0 0 0,-1 1 1,1-1-1,0 1 0,-1-1 1,1 1-1,0-1 0,-1 1 1,1-1-1,-1 1 0,1 0 1,0 2 14,-1-1 1,1 1-1,-1 0 1,0-1-1,0 1 0,0 0 1,0-1-1,0 1 1,0 0-1,-1-1 1,0 4-1,-29 78 425,28-78-418,-17 42 101,19-44-59,12-28-33,-6 9-26,0-1 0,-1 1 0,-1-1 0,-1 0 0,0-1 0,-1 1 0,0-1 0,-1 1 0,-2-1 0,-1-17 0,2 35 0,0-1 0,0 0 0,0 0 0,0 1 0,0-1 0,-1 0 0,1 0 0,0 0 0,0 1 0,0-1 0,0 0 0,-1 0 0,1 0 0,0 0 0,0 1 0,-1-1 0,1 0 0,0 0 0,0 0 0,0 0 0,-1 0 0,1 0 0,0 0 0,0 0 0,-1 0 0,1 0 0,0 0 0,0 0 0,-1 0 0,1 0 0,0 0 0,0 0 0,-1 0 0,1 0 0,0 0 0,0 0 0,-1 0 0,1 0 0,0 0 0,0 0 0,-1-1 0,1 1 0,0 0 0,0 0 0,0 0 0,-1 0 0,1-1 0,0 1 0,0 0 0,0 0 0,0 0 0,0-1 0,-1 1 0,1 0 0,0 0 0,0-1 0,0 1 0,-9 21 0,8-20 0,1 0 0,0 0 0,0-1 0,0 1 0,0 0 0,0 0 0,0 0 0,1 0 0,-1 0 0,0 0 0,0 0 0,1-1 0,-1 1 0,0 0 0,1 0 0,-1 0 0,1 0 0,-1-1 0,1 1 0,-1 0 0,1-1 0,0 1 0,-1 0 0,1-1 0,0 1 0,1 0 0,28 7 0,40-12 0,-64 3 0,33-7-705,-13-1-2588,1-3-5809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3.976"/>
    </inkml:context>
    <inkml:brush xml:id="br0">
      <inkml:brushProperty name="width" value="0.025" units="cm"/>
      <inkml:brushProperty name="height" value="0.025" units="cm"/>
    </inkml:brush>
  </inkml:definitions>
  <inkml:trace contextRef="#ctx0" brushRef="#br0">7 261 8712,'0'0'235,"0"0"-1,0 0 0,-1 0 1,1 0-1,0 0 0,0 0 1,-1 0-1,1 0 1,0 1-1,0-1 0,-1 0 1,1 0-1,0 0 0,0 0 1,-1 0-1,1 0 1,0 0-1,0 1 0,0-1 1,-1 0-1,1 0 0,0 0 1,0 1-1,0-1 1,0 0-1,-1 0 0,1 0 1,0 1-1,0-1 0,0 0 1,0 0-1,0 1 1,0-1-1,0 0 0,0 0 1,0 1-1,0-1 0,0 0 1,0 0-1,0 1 1,0-1-1,0 0 0,0 0 1,0 1-1,0-1 0,0 0 1,0 0-1,0 1 1,0-1-1,0 0 0,1 0 1,-1 1-1,0-1 0,16 4 3649,-11-6-3583,1 0 0,-1 0 0,0-1 0,1 1 0,-1-1 0,0-1 0,-1 1 0,1-1 0,0 0 0,-1 0 0,0 0 1,0 0-1,5-8 0,-2 3-169,0-1 1,-1 0 0,0 0 0,0 0-1,7-21 1,-13 29-98,1 1 0,0 0-1,-1 0 1,0 0 0,1-1 0,-1 1 0,0 0 0,1-1 0,-1 1-1,0 0 1,0 0 0,0-1 0,0 1 0,0 0 0,-1-1-1,1 1 1,0 0 0,-1-1 0,1 1 0,-1 0 0,1 0-1,-1 0 1,1-1 0,-1 1 0,0 0 0,-1-2 0,1 3-34,0 0-1,-1 0 1,1 0 0,0 0 0,0 0 0,0 1-1,0-1 1,0 0 0,0 0 0,0 1-1,0-1 1,0 1 0,0-1 0,0 1 0,0-1-1,0 1 1,0 0 0,0-1 0,0 1 0,0 0-1,0 0 1,1 0 0,-1 0 0,0-1 0,1 1-1,-1 0 1,1 0 0,-1 0 0,1 0 0,-1 2-1,-5 8-7,0 1 0,1-1-1,1 1 1,0 0 0,0 0-1,1 0 1,1 1-1,0-1 1,1 1 0,0-1-1,1 1 1,0-1-1,3 18 1,-2-28 11,-1 0 0,1 0-1,-1 0 1,1 0 0,0 1-1,0-1 1,0 0 0,0 0 0,0 0-1,0-1 1,0 1 0,1 0 0,-1 0-1,1-1 1,-1 1 0,1 0 0,0-1-1,-1 0 1,1 1 0,0-1-1,0 0 1,0 0 0,0 0 0,0 0-1,0-1 1,0 1 0,1 0 0,-1-1-1,0 1 1,0-1 0,1 0 0,-1 0-1,0 0 1,0 0 0,0 0 0,1-1-1,-1 1 1,0-1 0,0 1-1,0-1 1,3-1 0,6-1 109,-1 0 1,0-1-1,0-1 1,0 1-1,-1-2 0,1 1 1,9-9-1,18-21 146,13-10-57,-49 45-210,-1 0 0,0 0 0,0 0 0,0 0 0,0-1 0,1 1 0,-1 0 0,0 0 0,0 0 0,1 0 0,-1 0 0,0 0 0,0 0 0,0 0 0,1 0 0,-1 0 0,0 0 0,0 0 0,1 0 0,-1 0 0,0 0 0,0 0-1,0 0 1,1 0 0,-1 0 0,0 0 0,0 1 0,0-1 0,1 0 0,-1 0 0,0 0 0,0 0 0,0 0 0,0 1 0,1-1 0,-1 0 0,0 0 0,0 0 0,0 0 0,0 1 0,0-1 0,4 14-168,-3 25 136,-1-32 41,-1 22 25,2 37 14,-1-66-39,0 1 0,1-1 0,-1 0 0,0 1 0,0-1 0,0 1 0,1-1 0,-1 0 0,0 1 0,0-1 0,1 0 1,-1 1-1,0-1 0,1 0 0,-1 0 0,0 1 0,1-1 0,-1 0 0,0 0 0,1 0 0,-1 1 0,0-1 0,1 0 1,-1 0-1,1 0 0,-1 0 0,0 0 0,1 0 0,-1 0 0,1 0 0,-1 0 0,1 0 0,-1 0 0,0 0 0,1 0 0,-1 0 1,1 0-1,-1 0 0,0-1 0,1 1 0,-1 0 0,1 0 0,-1 0 0,0-1 0,1 1 0,18-12-30,1-6-828,-1-1 1,0-1 0,-2 0-1,0-2 1,16-26 0,-4-1-6551,32-75 0,-36 66-2431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4.412"/>
    </inkml:context>
    <inkml:brush xml:id="br0">
      <inkml:brushProperty name="width" value="0.025" units="cm"/>
      <inkml:brushProperty name="height" value="0.025" units="cm"/>
    </inkml:brush>
  </inkml:definitions>
  <inkml:trace contextRef="#ctx0" brushRef="#br0">95 1 5285,'0'0'12946,"-5"11"-10838,-8 20-1259,1 1 0,2 0 0,1 1-1,2 0 1,-5 49 0,12 136-150,2-254 2212,-1 17-2791,0 0 0,-1 0 0,0 0 0,-2 0 0,-6-32-1,-3 34-55,11 17-64,0 0 1,0 0-1,-1 0 1,1 0-1,0 0 1,0 0-1,-1 0 1,1 0 0,0 0-1,0 0 1,-1 0-1,1 0 1,0 0-1,0 0 1,-1 0 0,1 0-1,0 0 1,0 1-1,-1-1 1,1 0-1,0 0 1,0 0 0,0 0-1,-1 1 1,1-1-1,0 0 1,0 0-1,0 1 1,0-1-1,0 0 1,-1 0 0,1 0-1,0 1 1,0-1-1,0 0 1,0 0-1,0 1 1,0-1 0,-1 2 0,1 0 1,0 0 0,-1 1 0,1-1 0,0 0-1,0 0 1,0 0 0,0 0 0,1 0 0,-1 0-1,0 0 1,1 0 0,0 0 0,-1 0 0,1 0-1,0 0 1,1 2 0,1 0 2,1-1 0,-1 1-1,1-1 1,0 0 0,0 0 0,0 0-1,0 0 1,1-1 0,-1 0 0,1 0 0,-1 0-1,1 0 1,0-1 0,0 0 0,-1 0 0,1 0-1,0 0 1,0-1 0,0 0 0,0 0-1,0 0 1,6-1 0,-1 0 18,0-1-1,0 1 1,0-2 0,0 1-1,-1-1 1,1-1 0,-1 0 0,1 0-1,-1-1 1,8-5 0,-8 3 39,-1 0 0,-1 0 0,1-1 0,7-11 1,-12 17 41,-1-1-1,0 0 1,0 0 0,0 0 0,0-1 0,-1 1 0,1 0 0,-1-1 0,0 1 0,0-1-1,0 1 1,-1-1 0,1 0 0,-1 1 0,0-1 0,0-5 0,-12 23-50,-1 4-7,2 1-1,1 1 0,0-1 1,1 2-1,1-1 0,1 1 1,1 0-1,1 1 1,-4 39-1,9-61-57,0 1-1,0 0 1,0 0-1,0 0 1,0-1 0,0 1-1,1 0 1,-1 0-1,0 0 1,0-1 0,1 1-1,-1 0 1,1-1-1,-1 1 1,1 0 0,-1-1-1,1 1 1,-1 0-1,1-1 1,0 1 0,-1-1-1,1 1 1,0-1-1,-1 1 1,1-1-1,0 0 1,-1 1 0,1-1-1,0 0 1,0 0-1,0 1 1,-1-1 0,1 0-1,0 0 1,0 0-1,0 0 1,0 0 0,-1 0-1,1 0 1,0 0-1,0-1 1,0 1 0,-1 0-1,1 0 1,0-1-1,0 1 1,-1 0 0,1-1-1,0 1 1,0-1-1,3-1-252,0 1-1,-1-1 0,0 1 1,1-1-1,-1 0 0,0 0 0,0-1 1,0 1-1,0-1 0,4-5 1,6-20-6339,-4-6-3608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4.802"/>
    </inkml:context>
    <inkml:brush xml:id="br0">
      <inkml:brushProperty name="width" value="0.025" units="cm"/>
      <inkml:brushProperty name="height" value="0.025" units="cm"/>
    </inkml:brush>
  </inkml:definitions>
  <inkml:trace contextRef="#ctx0" brushRef="#br0">6 1 3651,'0'0'28828,"-5"51"-28764,24-33-224,1 3-2339,0-1-2882,-1 2-2819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711"/>
    </inkml:context>
    <inkml:brush xml:id="br0">
      <inkml:brushProperty name="width" value="0.025" units="cm"/>
      <inkml:brushProperty name="height" value="0.025" units="cm"/>
    </inkml:brush>
  </inkml:definitions>
  <inkml:trace contextRef="#ctx0" brushRef="#br0">1 1 16816,'0'0'4676,"65"14"-5028,-32 2-1474,0 2-1953,3 1-3044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5.162"/>
    </inkml:context>
    <inkml:brush xml:id="br0">
      <inkml:brushProperty name="width" value="0.025" units="cm"/>
      <inkml:brushProperty name="height" value="0.025" units="cm"/>
    </inkml:brush>
  </inkml:definitions>
  <inkml:trace contextRef="#ctx0" brushRef="#br0">95 379 18674,'0'0'7004,"-10"6"-4501,8-5-2396,-9 5 522,0 1-1,1 0 1,-14 11-1,22-17-561,0 1-1,0 0 1,0-1-1,0 1 1,0 0-1,1 0 1,-1 0-1,1 0 0,-1 1 1,1-1-1,0 0 1,-1 1-1,1-1 1,1 0-1,-1 1 0,0-1 1,0 1-1,1 0 1,0-1-1,-1 1 1,1 0-1,0-1 0,0 1 1,0-1-1,1 1 1,0 5-1,1-7-66,-1 0-1,1 0 1,-1 1 0,1-1-1,-1 0 1,1 0 0,-1-1-1,1 1 1,0 0 0,0 0-1,0-1 1,-1 1 0,1-1-1,0 0 1,0 1 0,0-1-1,0 0 1,0 0 0,-1 0-1,1 0 1,0-1 0,2 1-1,44-9 89,-39 5-83,0-1 0,-1 0 0,0 0-1,0-1 1,0-1 0,0 1 0,-1-1-1,0 0 1,-1-1 0,0 1 0,0-1 0,0-1-1,-1 1 1,0-1 0,-1 0 0,0 0-1,0 0 1,2-11 0,-45 90-774,17-9 733,20-56 42,1-1-1,0 1 1,1-1 0,-1 1-1,1 0 1,0-1 0,0 1 0,0 0-1,0-1 1,1 1 0,2 7-1,-3-11 4,1 0 1,0 0-1,0 0 0,1 1 0,-1-1 0,0 0 0,0 0 0,0 0 0,1-1 1,-1 1-1,0 0 0,1 0 0,-1-1 0,1 1 0,-1-1 0,1 1 0,-1-1 0,1 0 1,-1 1-1,1-1 0,-1 0 0,1 0 0,2 0 0,37-4 413,-29 0-411,0 0 0,0 0 0,-1-1 0,1-1 0,-1 1-1,-1-2 1,1 0 0,-1 0 0,0-1 0,9-9 0,3-5-19,0-2 0,34-46 0,-40 48 8,-1-1 0,-1-1 0,-1 0 0,-2-1 0,0-1 0,-1 0 0,-2 0 0,0 0 0,-2-1 0,-1 0 0,2-38 0,-7 65 0,0-1 0,0 0 0,0 0 0,0 1 0,0-1 0,0 0 0,0 0 0,0 0 0,0 1 0,-1-1 0,1 0 0,0 0 0,0 1 0,-1-1 0,1 0 0,-1 1 0,1-1 0,0 0 0,-1 1 0,1-1 0,-1 1 0,0-1 0,1 1 0,-1-1 0,1 1 0,-1-1 0,0 1 0,1-1 0,-3 0 0,1 1 0,0 0 0,1 0 0,-1 0 0,0 0 0,0 0 0,0 0 0,0 0 0,0 1 0,0-1 0,0 1 0,-4 1 0,-2 1 0,0 1 0,0 1 0,0-1 0,-13 11 0,-3 6 0,0 1 0,2 1 0,-36 47 0,49-57 0,0 0 0,1 1 0,1 0 0,0 0 0,1 1 0,1-1 0,0 1 0,0 1 0,-3 27 0,8-39 5,-1 0 0,1 1 0,0-1 0,1 0 0,-1 0 0,1 0 0,-1 0 0,1 0 0,0 0 0,1 0 0,-1 0 0,1-1 0,0 1 0,0 0 0,0-1 0,0 1 0,4 3 0,-2-2-1,1-1-1,0 0 0,0 0 1,0-1-1,0 1 1,1-1-1,-1 0 1,1 0-1,0-1 1,7 3-1,10 0-298,0 0 1,0-1-1,0-1 0,45-1 1,-19-4-5328,-4-10-3170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6.101"/>
    </inkml:context>
    <inkml:brush xml:id="br0">
      <inkml:brushProperty name="width" value="0.025" units="cm"/>
      <inkml:brushProperty name="height" value="0.025" units="cm"/>
    </inkml:brush>
  </inkml:definitions>
  <inkml:trace contextRef="#ctx0" brushRef="#br0">224 268 13261,'0'0'3187,"1"-9"-262,0 0-2608,1 3 505,-1 0-1,-1 0 1,1-1-1,-1 1 1,0-1-1,0 1 0,-2-9 1,1 14-705,1-1-1,-1 0 1,0 1 0,0-1-1,0 1 1,0 0 0,0-1-1,0 1 1,0 0 0,0 0-1,0-1 1,0 1 0,-1 0-1,1 0 1,-1 0 0,1 0-1,-1 1 1,1-1 0,-1 0-1,1 1 1,-1-1 0,1 1 0,-1-1-1,0 1 1,1 0 0,-1 0-1,0-1 1,1 1 0,-1 0-1,0 1 1,1-1 0,-1 0-1,0 0 1,1 1 0,-1-1-1,0 1 1,-2 1 0,-1 0-99,-1 0 1,0 0-1,1 1 1,-1 0-1,1 0 1,0 1-1,0-1 1,0 1 0,1 0-1,-1 1 1,-7 9-1,-39 58-21,12 4 78,37-71-48,0 0 0,0 0 0,0 1 0,0-1 0,1 1 0,0-1 0,0 1 0,1-1 0,0 1 1,0 0-1,0-1 0,2 10 0,-1-14-16,0 1-1,0-1 1,0 0 0,0 1 0,0-1 0,0 0 0,1 0 0,-1 0-1,0 0 1,1 0 0,-1 0 0,1 0 0,-1 0 0,1-1 0,-1 1-1,1-1 1,0 1 0,-1-1 0,1 1 0,0-1 0,-1 0 0,1 0-1,0 0 1,-1 0 0,1 0 0,0 0 0,-1-1 0,1 1 0,2-1-1,52-13 305,-28 2-240,-2-1 1,0-2-1,0 0 0,-2-1 0,31-27 0,-17 9-11,-1-1-1,42-52 0,-20 6 37,-55 73-95,1-1 1,-1 0-1,0 1 1,-1-1-1,0-1 1,0 1-1,2-18 1,-8 18-6,-6 16 0,-8 16 0,-12 20-8,2 1 0,2 1 0,2 1 0,2 1 0,-17 54 0,37-96-156,0 0 0,0 0-1,0 0 1,0 0 0,1 0 0,0 10 0,0-14-5,0 0 1,0 0-1,1 0 1,-1-1-1,0 1 1,1 0-1,-1 0 1,1 0-1,-1-1 1,1 1-1,-1 0 1,1-1-1,0 1 1,-1 0-1,1-1 1,0 1 0,-1-1-1,1 1 1,0-1-1,0 1 1,0-1-1,-1 0 1,1 1-1,0-1 1,0 0-1,0 0 1,0 1-1,0-1 1,0 0-1,-1 0 1,1 0-1,0 0 1,0 0-1,0 0 1,0 0-1,0-1 1,0 1-1,0 0 1,-1 0-1,1-1 1,0 1-1,0 0 1,1-2-1,23-8-6947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6.617"/>
    </inkml:context>
    <inkml:brush xml:id="br0">
      <inkml:brushProperty name="width" value="0.025" units="cm"/>
      <inkml:brushProperty name="height" value="0.025" units="cm"/>
    </inkml:brush>
  </inkml:definitions>
  <inkml:trace contextRef="#ctx0" brushRef="#br0">95 211 16848,'0'0'11328,"10"-4"-8525,7-5-2441,0-1 1,0-1 0,20-16-1,-31 22-338,0 1 1,0-1-1,-1 0 0,1-1 0,-1 1 0,-1-1 0,1 0 0,-1 0 0,0-1 1,-1 1-1,1-1 0,-1 0 0,4-12 0,-7 18-24,0 0 0,0 1 0,0-1 0,-1 1 0,1-1 0,0 0 0,0 1 0,0-1 0,0 1 0,-1-1 0,1 0 0,0 1 0,-1-1 0,1 1 0,0-1 0,-1 1 0,1-1 0,-1 1 0,1-1 0,-1 1 0,1 0 0,-1-1 0,1 1 0,-1 0 0,1-1 0,-1 1 0,1 0 0,-1-1 0,0 1 0,1 0 0,-1 0 0,1 0 0,-1 0 0,0 0 0,1 0 0,-1 0 0,0 0 0,1 0 0,-1 0 0,0 0 0,-30 4 0,20 0 0,0 1 0,0 0 0,1 1 0,-1 0 0,1 1 0,1 0 0,-1 0 0,-13 15 0,6-5 0,1 1 0,1 0 0,-18 29 0,29-41 0,0 1 0,1-1 0,0 1 0,0 0 0,-3 12 0,6-18 0,-1 0 0,1 0 0,0 1 0,0-1 0,-1 0 0,1 0 0,0 0 0,0 1 0,0-1 0,0 0 0,0 0 0,1 1 0,-1-1 0,0 0 0,1 0 0,-1 0 0,0 0 0,1 0 0,-1 1 0,1-1 0,0 0 0,-1 0 0,1 0 0,0 0 0,0-1 0,0 1 0,-1 0 0,1 0 0,0 0 0,0-1 0,0 1 0,0 0 0,0-1 0,1 1 0,-1-1 0,0 1 0,0-1 0,0 0 0,0 1 0,3-1 0,19 2 0,1-2 0,0 0 0,0-2 0,-1 0 0,1-2 0,32-9 0,-26 6 0,0 1 0,1 2 0,38-1 0,-67 5 0,-1-1 0,0 1 0,1 1 0,-1-1 0,1 0 0,-1 0 0,1 0 0,-1 1 0,0-1 0,1 0 0,-1 1 0,0 0 0,1-1 0,-1 1 0,0 0 0,0-1 0,0 1 0,1 0 0,-1 0 0,0 0 0,0 0 0,0 0 0,0 0 0,-1 1 0,1-1 0,1 2 0,-1 1 0,0 0 0,0 0 0,0 1 0,-1-1 0,1 0 0,-1 1 0,0 4 0,0-6 0,-1-52 0,1-24 0,9-80 0,-10 151 0,1 0 0,0 0 0,1 0 0,-1 0 0,0 0 0,0 1 0,1-1 0,-1 0 0,1 0 0,0 0 0,0 1 0,-1-1 0,1 0 0,0 1 0,0-1 0,1 0 0,-1 1 0,0-1 0,0 1 0,1 0 0,-1-1 0,1 1 0,-1 0 0,1 0 0,-1 0 0,1 0 0,0 0 0,0 1 0,-1-1 0,1 0 0,0 1 0,3-1 0,2 1 0,0 1 0,0 0 0,0 0 0,0 1 0,0 0 0,0 0 0,10 5 0,44 10-2692,2-13-4476,-21-6-3055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262"/>
    </inkml:context>
    <inkml:brush xml:id="br0">
      <inkml:brushProperty name="width" value="0.025" units="cm"/>
      <inkml:brushProperty name="height" value="0.025" units="cm"/>
    </inkml:brush>
  </inkml:definitions>
  <inkml:trace contextRef="#ctx0" brushRef="#br0">68 0 17424,'0'0'14046,"0"15"-13630,-7 38-83,-25 103 0,15-82-305,14-65-22,-5 43 16,8-50-23,-1-1 0,1 0 0,0 1 0,0-1 1,0 0-1,0 1 0,0-1 0,1 1 0,-1-1 0,0 0 0,1 0 0,-1 1 0,1-1 0,-1 0 1,1 0-1,-1 1 0,1-1 0,0 0 0,0 0 0,-1 0 0,1 0 0,0 0 0,0 0 0,0 0 1,0 0-1,0-1 0,0 1 0,1 0 0,-1 0 0,2 0 0,9 1-145,0-1 1,0 0-1,0 0 0,0-1 1,0-1-1,0 0 0,-1-1 0,16-4 1,1-1-2717,0-2 0,33-15 0,-9-2-6689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637"/>
    </inkml:context>
    <inkml:brush xml:id="br0">
      <inkml:brushProperty name="width" value="0.025" units="cm"/>
      <inkml:brushProperty name="height" value="0.025" units="cm"/>
    </inkml:brush>
  </inkml:definitions>
  <inkml:trace contextRef="#ctx0" brushRef="#br0">156 1 19250,'-12'6'4896,"-6"3"-3606,1 0 0,0 1 1,-16 13-1,28-19-1090,0 0 0,1 0 0,-1 1-1,1-1 1,0 1 0,0 0 0,0 0-1,1 0 1,-1 0 0,2 1 0,-1 0-1,0-1 1,1 1 0,0 0-1,0 0 1,-1 8 0,3-13-198,0 1 0,0-1 0,1 1 1,-1-1-1,0 0 0,0 1 0,1-1 0,-1 0 0,1 1 1,-1-1-1,1 0 0,-1 0 0,1 1 0,0-1 0,0 0 0,0 0 1,0 0-1,-1 0 0,1 0 0,0 0 0,1 0 0,-1 0 1,0-1-1,0 1 0,0 0 0,0 0 0,1-1 0,-1 1 0,0-1 1,1 0-1,-1 1 0,0-1 0,1 0 0,-1 1 0,1-1 1,1 0-1,60-1-17,-55 0 14,5-1 1,0-1 0,0 0 0,0 0 0,0-2 0,-1 1 0,0-2 0,23-12 0,-30 15 0,0-1 0,0 0 0,0 0 0,-1 0 0,1 0 0,-1-1 0,0 1 0,6-10 0,-8 11 0,-1 0 0,0 0 0,1 0 0,-1 0 0,0 0 0,-1 0 0,1 0 0,0 0 0,-1 0 0,0-1 0,0 1 0,0 0 0,0 0 0,0 0 0,0 0 0,-1-1 0,-1-4 0,1 6 1,0 1 1,1-1-1,-1 1 0,0-1 1,0 1-1,0-1 0,0 1 1,0-1-1,-1 1 0,1 0 1,0 0-1,-1-1 0,1 1 1,0 0-1,-1 0 0,0 1 1,1-1-1,-1 0 0,1 0 1,-1 1-1,0-1 0,0 1 1,1-1-1,-1 1 0,0 0 1,0 0-1,1 0 0,-1 0 1,0 0-1,0 0 0,1 0 1,-1 1-1,0-1 0,0 1 1,1-1-1,-4 2 0,1-1-16,0 0 0,0 1-1,1 0 1,-1-1-1,0 1 1,1 0-1,-1 1 1,1-1-1,0 1 1,0-1 0,0 1-1,0 0 1,0 0-1,0 0 1,-2 5-1,4-7-222,0 1-1,0 0 0,0 0 0,0-1 0,1 1 0,-1 0 0,0 0 0,1 0 0,0 0 0,-1 0 0,1 0 0,0 0 0,0 0 0,0 0 0,0 0 0,0 0 0,0 0 1,1 0-1,-1 0 0,1 0 0,-1-1 0,1 1 0,0 0 0,1 3 0,1-4-251,-1 1 1,0 0-1,0-1 1,1 1-1,-1-1 1,1 0-1,-1 0 0,1 0 1,-1 0-1,1 0 1,0-1-1,-1 1 1,1-1-1,0 1 0,0-1 1,4 0-1,26 0-5611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982"/>
    </inkml:context>
    <inkml:brush xml:id="br0">
      <inkml:brushProperty name="width" value="0.025" units="cm"/>
      <inkml:brushProperty name="height" value="0.025" units="cm"/>
    </inkml:brush>
  </inkml:definitions>
  <inkml:trace contextRef="#ctx0" brushRef="#br0">123 1 20435,'0'0'3198,"-9"7"-726,3-3-2250,0 0 0,0 1 0,1 0 0,0 0 0,0 0 0,0 0 0,1 1 0,0 0 0,0 0 0,0 0 1,1 0-1,-1 1 0,2-1 0,-1 1 0,1 0 0,0-1 0,0 1 0,1 0 0,-1 15 0,4-17-224,0 0 1,1 0-1,-1-1 0,1 1 0,1-1 1,-1 1-1,1-1 0,-1 0 0,1 0 1,0 0-1,1-1 0,-1 1 0,0-1 1,6 3-1,26 24-191,-22-13-10,-1 0 0,-1 0 0,-1 1-1,0 1 1,9 22 0,-15-30 177,-1 0 1,-1 0-1,0 0 1,-1 0-1,0 0 0,0 1 1,-1-1-1,-1 1 0,0-1 1,0 1-1,-3 14 1,2-22 104,-1 0 1,1 0-1,-1-1 1,1 1-1,-1-1 1,0 1-1,0-1 0,0 1 1,-1-1-1,1 0 1,-1 0-1,0 0 1,0-1-1,0 1 1,0-1-1,0 1 1,-1-1-1,1 0 1,-1 0-1,1-1 1,-1 1-1,0-1 1,1 0-1,-6 1 1,4 0 14,1-1 0,-1-1 1,1 1-1,-1 0 0,0-1 0,1 0 1,-1 0-1,1-1 0,-1 1 0,0-1 1,1 0-1,-1 0 0,1-1 0,-1 1 0,1-1 1,0 0-1,0 0 0,0-1 0,0 1 1,-5-5-1,2 0-170,1-1 0,0 0 0,0 0 0,1-1 0,0 0 0,1 0-1,-1 0 1,2 0 0,-1-1 0,2 1 0,-1-1 0,1 0 0,1 0 0,-1 0 0,2 0 0,0-11 0,-1 13-27,2 0 1,-1 1 0,1-1-1,0 0 1,0 0-1,1 1 1,0-1 0,1 1-1,-1-1 1,1 1 0,1 0-1,0 0 1,0 0-1,0 1 1,0-1 0,1 1-1,0 0 1,1 0 0,-1 1-1,13-10 1,2 4-2204,1 1-1,1 1 1,24-7 0,1 0-4047,-1-3-3357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8.311"/>
    </inkml:context>
    <inkml:brush xml:id="br0">
      <inkml:brushProperty name="width" value="0.025" units="cm"/>
      <inkml:brushProperty name="height" value="0.025" units="cm"/>
    </inkml:brush>
  </inkml:definitions>
  <inkml:trace contextRef="#ctx0" brushRef="#br0">120 82 12075,'3'-9'4394,"2"-1"-2916,3-15 839,-5-1 1976,-3 26-4160,0-1 1,0 1 0,0 0 0,0-1 0,0 1 0,0-1 0,0 1 0,0-1 0,0 1 0,0-1 0,-1 1 0,1-1 0,0 1 0,0 0-1,0-1 1,-1 1 0,1-1 0,0 1 0,0 0 0,-1-1 0,1 1 0,0 0 0,-1-1 0,1 1 0,0 0 0,-1 0 0,1-1-1,-1 1 1,1 0 0,-1 0 0,1 0 0,0-1 0,-1 1 0,-19 4 1337,-16 19-945,29-15-426,-1 0 0,1 1 0,1 0 0,-1 1 0,2-1 0,-1 1 0,1 0 0,1 1 0,0-1 0,0 1 0,1 0 0,1 0 0,-1 0 0,0 14 0,3-24-98,0 0-1,0 1 1,0-1-1,0 0 1,0 0 0,0 1-1,0-1 1,1 0 0,-1 0-1,0 0 1,1 0 0,-1 1-1,1-1 1,-1 0 0,1 0-1,0 0 1,-1 0 0,1 0-1,0 0 1,0 0 0,-1 0-1,1 0 1,0-1 0,0 1-1,0 0 1,0-1 0,0 1-1,0 0 1,0-1 0,1 1-1,-1-1 1,0 1 0,0-1-1,0 0 1,0 0 0,1 1-1,-1-1 1,0 0 0,0 0-1,1 0 1,-1 0 0,0-1-1,0 1 1,0 0 0,1 0-1,-1-1 1,0 1 0,0 0-1,0-1 1,0 0 0,0 1-1,2-2 1,4-1 7,0 0 0,0-1 0,0 1 0,-1-1 0,0-1 0,0 1 0,7-8 0,-3 2-9,-2 0 0,0-1 0,0 0 0,-1-1 0,0 0 0,-1 0 0,0 0 0,-1-1 0,-1 1 0,0-1 0,3-19 0,-47 138 0,35-92-211,1 0 0,1 1 0,0 0-1,1-1 1,1 1 0,0 0 0,1 0 0,2 18 0,-2-32-28,1-1-1,-1 1 1,0 0 0,0 0 0,1 0 0,-1 0 0,0-1 0,1 1 0,-1 0 0,1 0 0,-1-1 0,1 1 0,-1 0 0,1-1 0,0 1 0,-1 0 0,1-1 0,0 1 0,-1-1 0,1 1 0,2 0 0,10 1-6145,8-3-7139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8.748"/>
    </inkml:context>
    <inkml:brush xml:id="br0">
      <inkml:brushProperty name="width" value="0.025" units="cm"/>
      <inkml:brushProperty name="height" value="0.025" units="cm"/>
    </inkml:brush>
  </inkml:definitions>
  <inkml:trace contextRef="#ctx0" brushRef="#br0">1 82 21460,'0'0'2936,"9"-9"428,29-28-1133,-37 36-2188,0 0 0,0 0 0,0 0 0,0 0 0,0 1 0,0-1 0,0 0 0,0 1 0,0-1 0,1 1 0,-1-1 0,0 1 0,0 0 0,1-1 0,-1 1 0,0 0 0,3 0 1,-4 0-12,1 0 1,0 0 0,-1 1 0,1-1 0,-1 0 0,1 1 0,-1-1-1,1 1 1,-1-1 0,1 1 0,-1-1 0,1 1 0,-1-1 0,1 1-1,-1-1 1,0 1 0,1 0 0,-1-1 0,0 1 0,0 0 0,0-1-1,1 1 1,-1 1 0,1 47 1082,-2-38-1017,-9 62-98,1-10 0,27-98 0,-13 14 0,-1 1 0,3-30 0,5-22 0,6 106 0,-16-30 0,0 0 0,0 1 0,0-1 0,1 0 0,-1-1 0,1 1 0,0 0 0,0-1 0,1 0 0,-1 1 0,1-1 0,-1 0 0,1-1 0,0 1 0,0-1 0,0 0 0,0 0 0,9 3 0,-9-4 0,0-1 0,0 1 0,0-1 0,0 0 0,0 0 0,-1 0 0,1 0 0,0-1 0,0 0 0,0 1 0,0-2 0,0 1 0,-1 0 0,1-1 0,-1 1 0,1-1 0,-1 0 0,1 0 0,-1-1 0,0 1 0,0-1 0,0 1 0,3-5 0,14-19 0,24-41 0,-36 56 0,-21 55 0,6-22 0,0 0 0,2 1 0,0 0 0,-1 40 0,5-62-68,1 0 0,0 0 0,0-1-1,0 1 1,0 0 0,0 0 0,0 0 0,1 0 0,-1 0 0,0 0-1,0 0 1,1 0 0,-1 0 0,0 0 0,1-1 0,-1 1 0,1 0-1,-1 0 1,1-1 0,0 1 0,0 1 0,0-2-100,0 0 1,-1 1 0,1-1-1,0 0 1,0 0-1,-1 0 1,1 0 0,0 0-1,-1 0 1,1-1-1,0 1 1,-1 0-1,1 0 1,0 0 0,-1-1-1,1 1 1,0 0-1,-1 0 1,1-1 0,-1 1-1,2-1 1,1-2-837,0 0 0,0 1 0,0-1 1,0 0-1,0-1 0,-1 1 0,1 0 1,3-7-1,7-24-7970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9.361"/>
    </inkml:context>
    <inkml:brush xml:id="br0">
      <inkml:brushProperty name="width" value="0.025" units="cm"/>
      <inkml:brushProperty name="height" value="0.025" units="cm"/>
    </inkml:brush>
  </inkml:definitions>
  <inkml:trace contextRef="#ctx0" brushRef="#br0">0 0 16784,'0'0'7329,"1"12"-5257,12 494 4510,-18-472-6582,2-24 0,0-24 0,0-166-294,4 178 297,-1 0 0,0 1 0,0-1 0,1 1 0,-1-1 0,1 1 0,0-1 0,-1 1 0,1-1 0,0 1 0,0 0 0,0-1 0,0 1 0,0 0 0,0 0 0,0 0 0,0 0 0,0 0 0,0 0 0,1 0 0,-1 0 0,0 0 0,1 0 0,-1 1 0,1-1-1,-1 1 1,1-1 0,-1 1 0,3-1 0,58-7 0,-17 3 12,-35 2-9,0-1 1,0 0-1,-1-1 0,1 0 0,-1-1 1,0 0-1,-1 0 0,1 0 0,-1-1 0,0-1 1,-1 1-1,0-1 0,0-1 0,-1 1 1,0-1-1,0 0 0,-1 0 0,0-1 0,-1 0 1,0 0-1,-1 0 0,0 0 0,0 0 1,-1-1-1,0 1 0,-1-1 0,0 1 1,-1-1-1,-2-21 0,2 31-6,0-1 0,0 0 0,0 1 0,-1-1 0,1 0 0,-1 1 0,1-1 0,-1 0 0,1 1 0,-1-1 0,0 1 0,0-1 0,0 1 0,0 0 0,0-1 0,0 1 0,0 0 0,0 0 0,0 0 0,-1 0 0,1 0 0,-1 0 0,1 0 0,0 0 0,-1 0 0,1 0 0,-1 1 0,0-1 0,1 1 0,-1-1 0,0 1 0,1 0 0,-1 0 0,-2-1 0,1 2 0,0-1 0,0 0 0,0 1 0,0 0 0,1 0 0,-1 0 0,0 0 0,0 0 0,0 0 0,1 1 0,-1-1 0,1 1 0,-1 0 0,1 0 0,0 0 0,0 0 0,0 0 0,-3 3 0,-5 10 0,1-1 0,1 1 0,0 1 0,1 0 0,0 0 0,1 0 0,1 1 0,1 0 0,0 0 0,2 0 0,0 0 0,0 1 0,2 31 0,1-47 0,-1 0 0,1 1 0,0-1 0,-1 1 0,1-1 0,0 0 0,0 0 0,0 1 0,1-1 0,-1 0 0,1 0 0,-1 0 0,1 0 0,-1-1 0,1 1 0,0 0 0,0-1 0,0 1 0,0-1 0,0 0 0,0 1 0,0-1 0,1 0 0,-1 0 0,0-1 0,1 1 0,-1 0 0,0-1 0,1 1 0,-1-1 0,1 0 0,-1 0 0,1 0 0,3-1 0,4 1 0,-1 0 0,1-1 0,-1-1 0,1 0 0,-1 0 0,0-1 0,16-6 0,-10 2 0,-9 3 0,0 1 0,1 0 0,0 0 0,-1 1 0,14-3 0,-20 5 0,1 0 0,-1 0 0,0 0 0,1 0 0,-1 1 0,1-1 0,-1 0 0,0 0 0,1 0 0,-1 1 0,1-1 0,-1 0 0,0 0 0,1 1 0,-1-1 0,0 0 0,0 1 0,1-1 0,-1 0 0,0 1 0,0-1 0,1 1 0,-1-1 0,0 0 0,0 1 0,0-1 0,0 1 0,0-1 0,0 1 0,1-1 0,-1 1 0,0-1 0,0 0 0,0 1 0,-1-1 0,1 1 0,0 0 0,-2 21 0,2-20 0,-5 21 0,0-1 0,-2 0 0,-13 31 0,-1 4 0,20-56-58,1 0 0,0 0 0,-1 0 0,1 0-1,-1 0 1,1 0 0,-1 0 0,1 0 0,-1-1 0,0 1 0,0 0-1,1 0 1,-1 0 0,0-1 0,0 1 0,0 0 0,0-1 0,0 1 0,1-1-1,-1 1 1,0-1 0,-1 1 0,1-1 0,0 0 0,0 1 0,-1-1 0,-21-3-4090,-2-7-5285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9.708"/>
    </inkml:context>
    <inkml:brush xml:id="br0">
      <inkml:brushProperty name="width" value="0.025" units="cm"/>
      <inkml:brushProperty name="height" value="0.025" units="cm"/>
    </inkml:brush>
  </inkml:definitions>
  <inkml:trace contextRef="#ctx0" brushRef="#br0">1 1 22229,'0'0'7783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7.085"/>
    </inkml:context>
    <inkml:brush xml:id="br0">
      <inkml:brushProperty name="width" value="0.025" units="cm"/>
      <inkml:brushProperty name="height" value="0.025" units="cm"/>
    </inkml:brush>
  </inkml:definitions>
  <inkml:trace contextRef="#ctx0" brushRef="#br0">142 257 11339,'0'0'5429,"4"-9"-1585,1 2-2799,-3 4-754,0 1 0,-1-1 1,1 1-1,0-1 0,-1 0 0,0 0 0,1 0 0,-1 0 0,0 0 1,-1 0-1,1 0 0,0 0 0,-1 0 0,0 0 0,0-1 0,0-2 1,0 5-202,-1 0 1,1 0 0,-1 0 0,0 0-1,1 0 1,-1 0 0,0 0 0,1 0-1,-1 0 1,0 1 0,0-1 0,0 0-1,0 1 1,0-1 0,0 0 0,0 1-1,0-1 1,0 1 0,0 0 0,0-1-1,0 1 1,0 0 0,0 0 0,0-1-1,-1 1 1,1 0 0,0 0 0,0 0 0,0 1-1,0-1 1,0 0 0,0 0 0,-2 1-1,-2 0-26,0 0-1,1 0 0,-1 0 1,1 0-1,-1 1 1,1 0-1,-7 3 0,2 2 96,1 0 0,-1 0 0,1 0 0,1 1-1,-1 1 1,-6 10 0,10-14-61,1 0-1,0 0 1,0 1 0,0-1-1,1 1 1,-1 0-1,1 0 1,1 0 0,-1 0-1,1 0 1,0 0 0,0 10-1,2-15-93,-1 1 0,1-1 0,-1 1 0,1 0 0,0-1 0,-1 1 0,1-1 0,0 0-1,0 1 1,0-1 0,0 1 0,0-1 0,1 0 0,-1 0 0,0 0 0,1 0 0,-1 0 0,0 0 0,1 0 0,-1 0 0,1-1-1,-1 1 1,1 0 0,0-1 0,-1 1 0,1-1 0,-1 0 0,1 0 0,0 1 0,0-1 0,-1 0 0,4-1 0,5 2 7,0-1 1,0-1-1,0 0 1,16-3-1,-6-2-11,0-1 0,0-1 0,-1-1 0,-1 0 0,1-1 0,27-21 0,-10 4 0,-2-2 0,34-35 0,-59 56 0,0-1 0,-1-1 0,0 1 0,-1-1 0,0-1 0,0 1 0,-1-1 0,0 0 0,-1-1 0,-1 1 0,6-21 0,-10 31 0,0 1 0,1-1 0,-1 1 0,0-1 0,0 1 0,0-1 0,0 1 0,0-1 0,0 1 0,0-1 0,0 1 0,0-1 0,0 1 0,0-1 0,-1 1 0,1-1 0,0 1 0,0 0 0,0-1 0,0 1 0,-1-1 0,1 1 0,0-1 0,-1 1 0,1 0 0,0-1 0,-1 1 0,1-1 0,0 1 0,-1 0 0,1 0 0,-1-1 0,0 1 0,-17 5 0,-15 22 0,24-14-12,1 0-1,0 1 1,1 0-1,0 0 1,1 0-1,1 1 1,0-1 0,1 1-1,1 1 1,0-1-1,1 0 1,0 17 0,2-25-58,0 1 0,1-1 1,-1 0-1,1 0 1,1 0-1,-1 0 1,1 0-1,0 0 1,1-1-1,0 1 1,0-1-1,0 1 0,1-1 1,0 0-1,0 0 1,1-1-1,-1 1 1,1-1-1,0 0 1,1 0-1,-1-1 1,1 1-1,0-1 1,0-1-1,0 1 0,1-1 1,13 5-1,27 3-7809,5-10-12113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0.272"/>
    </inkml:context>
    <inkml:brush xml:id="br0">
      <inkml:brushProperty name="width" value="0.025" units="cm"/>
      <inkml:brushProperty name="height" value="0.025" units="cm"/>
    </inkml:brush>
  </inkml:definitions>
  <inkml:trace contextRef="#ctx0" brushRef="#br0">27 20 19891,'0'0'9150,"-3"12"-8163,-4 13-544,1 1 1,2 0-1,1-1 0,-1 34 0,4-58-437,0 1 1,0-1-1,0 0 0,1 0 1,-1 0-1,0 0 0,1 0 1,-1 0-1,0 0 0,1 0 1,-1 0-1,1 0 1,-1 0-1,1 0 0,0 0 1,0 0-1,-1-1 0,1 1 1,0 0-1,0 0 0,0-1 1,0 1-1,-1 0 1,1-1-1,0 1 0,0-1 1,0 1-1,1-1 0,-1 0 1,0 1-1,0-1 0,0 0 1,0 0-1,0 0 0,0 0 1,0 0-1,0 0 1,0 0-1,1 0 0,-1 0 1,0-1-1,0 1 0,2-1 1,3 0 25,0-1 1,0 0-1,0 0 1,-1-1-1,1 0 1,9-6-1,21-19-28,-2-2 0,-2-1 0,58-70 0,-90 101-4,0 0 0,0-1 0,0 1 0,0 0 0,0 0 0,0 0 0,0-1 0,0 1 0,0 0 0,1 0 0,-1-1 0,0 1 0,0 0 0,0 0 0,0 0 0,0 0 0,1-1 0,-1 1 0,0 0 0,0 0 0,0 0 0,1 0 0,-1 0 0,0 0 0,0 0 0,1-1 0,-1 1 0,0 0 0,0 0 0,0 0 0,1 0 0,-1 0 0,0 0 0,0 0 0,1 0 0,-1 0 0,0 0 0,0 0 0,1 0 0,-1 0 0,0 1 0,0-1 0,1 0 0,-1 0 0,0 0 0,0 0 0,0 0 0,1 0 0,-1 1 0,0-1 0,0 0 0,2 18 0,-8 25 0,-24 65 0,30-108 0,0 0 0,0 0 0,0 1 0,-1-1 0,1 0 0,0 0 0,0 0 0,0 0 0,0 1 0,0-1 0,0 0 0,0 0 0,0 0 0,0 1 0,0-1 0,0 0 0,1 0 0,-1 0 0,0 0 0,0 1 0,0-1 0,0 0 0,0 0 0,0 0 0,0 0 0,0 1 0,0-1 0,1 0 0,-1 0 0,0 0 0,0 0 0,0 0 0,0 1 0,0-1 0,1 0 0,-1 0 0,0 0 0,0 0 0,0 0 0,0 0 0,1 0 0,-1 0 0,0 0 0,0 0 0,0 0 0,1 0 0,-1 0 0,0 0 0,0 0 0,0 0 0,1 0 0,-1 0 0,0 0 0,0 0 0,0 0 0,0 0 0,1 0 0,-1 0 0,0 0 0,0-1 0,0 1 0,1 0 0,9-6 0,-10 6 0,22-18 0,33-34 0,-40 36 0,1 1 0,0 0 0,1 1 0,29-17 0,-45 30 0,0 0 0,0 1 0,0-1 0,0 0 0,0 1 0,0-1 0,0 1 0,0 0 0,1-1 0,-1 1 0,0 0 0,0 0 0,0 0 0,0-1 0,1 1 0,-1 1 0,0-1 0,0 0 0,0 0 0,1 0 0,-1 1 0,0-1 0,0 0 0,0 1 0,2 0 0,-2 0 0,0 1 0,0-1 0,0 0 0,0 1 0,0-1 0,0 1 0,0-1 0,-1 1 0,1 0 0,-1-1 0,1 1 0,-1 0 0,1-1 0,-1 1 0,0 2 0,1 10 0,-2 0 0,1 0 0,-5 20 0,4-28 0,-25 95 0,61-148-2573,-19 16-2701,2-4-2478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0.742"/>
    </inkml:context>
    <inkml:brush xml:id="br0">
      <inkml:brushProperty name="width" value="0.025" units="cm"/>
      <inkml:brushProperty name="height" value="0.025" units="cm"/>
    </inkml:brush>
  </inkml:definitions>
  <inkml:trace contextRef="#ctx0" brushRef="#br0">91 96 18802,'0'0'12700,"9"1"-11622,-8 0-1059,2-1-1,-1 1 0,1-1 0,-1 1 0,1-1 0,-1 0-1,1 0 1,-1 0 0,1 0 0,-1 0 0,1-1 0,4-1 0,-6 1-20,0 0 0,1 0 0,-1-1 0,0 1 0,0 0 0,0-1 0,0 1 0,0-1 0,0 1 0,-1-1 0,1 0 0,0 1 0,-1-1 0,1 0 0,-1 0 1,1 1-1,-1-1 0,0 0 0,0 0 0,0 1 0,0-1 0,0 0 0,-1-2 0,1 2 2,1 0 0,-1-1 0,0 1 0,0 0 0,-1 0 0,1 0 0,0 0 0,-1 0 0,1 0 0,-1-1 0,0 1 0,0 0 0,0 1 0,0-1 0,0 0 0,0 0 0,0 0 0,0 0 0,-1 1 0,1-1 0,-1 1 0,1-1 0,-1 1 0,0 0 0,0-1 0,1 1 0,-1 0 0,0 0 0,0 0 0,0 0 0,0 1 0,0-1 0,0 1 0,0-1 0,-1 1 0,1-1 0,0 1 0,0 0 0,-3 0 0,2 1 0,-1-1 0,0 1 0,0 0 0,0 0 0,0 0 0,1 0 0,-1 0 0,0 1 0,1 0 0,-1 0 0,1 0 0,0 0 0,0 1 0,0-1 0,0 1 0,0-1 0,0 1 0,1 0 0,-1 0 0,1 1 0,-3 3 0,1 1 0,1 0 0,0 1 0,0-1 0,0 0 0,1 1 0,0 0 0,1-1 0,0 1 0,0 15 0,1-21 0,1 0 0,-1 0 0,0-1 0,1 1 0,-1 0 0,1 0 0,0-1 0,0 1 0,0 0 0,0-1 0,0 1 0,1-1 0,-1 1 0,1-1 0,0 0 0,0 0 0,0 0 0,0 0 0,0 0 0,0 0 0,0 0 0,1 0 0,-1-1 0,0 0 0,1 1 0,-1-1 0,1 0 0,0 0 0,0 0 0,-1 0 0,1-1 0,5 1 0,4 0 0,1 0 0,0-1 0,-1 0 0,1-1 0,-1 0 0,1-1 0,-1-1 0,0 0 0,0-1 0,23-10 0,-2-3 0,-1-1 0,41-31 0,-62 41 0,-11 8 0,0-1 0,1 1 0,-1 0 0,0 0 0,0 0 0,1-1 0,-1 1 0,0 0 0,1 0 0,-1 0 0,0 0 0,0 0 0,1-1 0,-1 1 0,0 0 0,1 0 0,-1 0 0,0 0 0,1 0 0,-1 0 0,0 0 0,1 0 0,-1 0 0,0 0 0,0 0 0,1 0 0,-1 1 0,0-1 0,1 0 0,-1 0 0,0 0 0,1 0 0,-1 0 0,0 1 0,0-1 0,1 0 0,-1 0 0,0 0 0,0 1 0,1-1 0,3 19 0,-9 36 0,3-33 0,2-22 0,0 1 0,0-1 0,0 1 0,0-1 0,0 1 0,0-1 0,0 1 0,0-1 0,0 1 0,1-1 0,-1 1 0,0-1 0,0 1 0,0-1 0,0 1 0,1-1 0,-1 1 0,0-1 0,1 0 0,-1 1 0,0-1 0,1 0 0,-1 1 0,0-1 0,1 0 0,-1 1 0,1-1 0,-1 0 0,1 0 0,-1 1 0,0-1 0,1 0 0,-1 0 0,1 0 0,0 0 0,22-5 0,19-20 0,-7-5 0,-26 21 0,0 0 0,0 1 0,1 0 0,0 1 0,0 0 0,1 1 0,0 0 0,16-7 0,-26 14 0,0 0 0,-1 0 0,1 0 0,0-1 0,-1 1 0,1 0 0,-1 0 0,1 0 0,-1 0 0,0 0 0,1 0 0,-1 0 0,0 0 0,0 0 0,1 0 0,-1 0 0,0 0 0,0 0 0,0 1 0,0-1 0,0 0 0,-1 0 0,1 1 0,-2 31 0,-6-4-538,-2 16-3889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1.875"/>
    </inkml:context>
    <inkml:brush xml:id="br0">
      <inkml:brushProperty name="width" value="0.025" units="cm"/>
      <inkml:brushProperty name="height" value="0.025" units="cm"/>
    </inkml:brush>
  </inkml:definitions>
  <inkml:trace contextRef="#ctx0" brushRef="#br0">90 214 20756,'0'0'3576,"-8"-1"-228,5 0-3265,1 0 0,0 1 0,-1-1 0,1 1 0,0-1 0,-1 1 0,1 0 0,-1 0 0,1 0 0,0 0 0,-1 1 0,1-1 0,-1 0 0,1 1 1,0 0-1,0 0 0,-1 0 0,1 0 0,0 0 0,0 0 0,0 0 0,0 1 0,0-1 0,0 1 0,0-1 0,1 1 0,-1 0 0,1-1 1,-1 1-1,1 0 0,-1 0 0,1 0 0,0 1 0,0-1 0,0 0 0,0 0 0,1 1 0,-1-1 0,0 0 0,0 5 0,0-1-74,-1 0-1,1 1 0,0-1 0,1 0 0,0 0 0,0 1 0,0-1 1,0 0-1,2 8 0,-1-12 5,0 0 0,-1 0 1,1-1-1,0 1 0,0 0 0,0-1 0,0 1 1,1 0-1,-1-1 0,0 1 0,1-1 1,-1 0-1,0 0 0,1 1 0,0-1 0,-1 0 1,1 0-1,0 0 0,-1-1 0,1 1 1,0 0-1,0-1 0,0 1 0,0-1 0,0 1 1,0-1-1,0 0 0,0 0 0,0 0 1,-1 0-1,1 0 0,3-1 0,4-1 42,0 0-1,-1 0 1,1-1 0,-1 0-1,0-1 1,0 0 0,0 0-1,0-1 1,-1 1-1,1-2 1,-1 1 0,10-11-1,6-7 97,-1 0 1,21-30-1,-35 43-151,-4 4 0,1 1 0,-1-1 0,0 0 0,0-1 0,-1 1 0,0-1 0,5-12 0,-8 19 0,0 0-1,0 1 1,0-1-1,0 0 1,0 0-1,0 0 1,-1 0 0,1 0-1,0 0 1,0 0-1,0 0 1,0 0 0,0 0-1,0 0 1,0 0-1,0 0 1,0 0-1,0 0 1,0 0 0,0 0-1,-1 0 1,1 0-1,0 1 1,0-1 0,0 0-1,0 0 1,0 0-1,0 0 1,0 0-1,0-1 1,0 1 0,-1 0-1,1 0 1,0 0-1,0 0 1,0 0 0,0 0-1,0 0 1,0 0-1,0 0 1,0 0-1,0 0 1,0 0 0,0 0-1,0 0 1,-1 0-1,1 0 1,0 0 0,0 0-1,0 0 1,0-1-1,0 1 1,0 0-1,0 0 1,0 0 0,0 0-1,0 0 1,0 0-1,-11 11-55,-10 16-50,-22 52 54,40-72 71,0-1 0,1 1 0,0 0 0,0 0-1,1 0 1,-1 0 0,2 0 0,-1 0-1,1 0 1,0 11 0,1-17-18,-1 0 0,1 0 1,-1 0-1,1 0 0,-1 0 0,1-1 0,-1 1 1,1 0-1,0 0 0,-1 0 0,1-1 1,0 1-1,0 0 0,0-1 0,0 1 0,-1-1 1,1 1-1,0-1 0,0 1 0,0-1 0,0 0 1,0 1-1,0-1 0,0 0 0,0 0 1,0 0-1,0 0 0,0 0 0,1 0 0,-1 0 1,0 0-1,1-1 0,37-6-9,-25 1 8,0 0 0,-1-1 0,1-1 0,-2 0 0,1 0 0,-1-1 0,0-1 0,-1 0 0,0-1 0,-1 0 0,0-1 0,-1 0 0,0 0 0,-1-1 0,0 0 0,-1-1 0,-1 1 0,9-25 0,-14 16 0,-11 31 0,-13 32 0,11-17 0,3-7 0,0-1 0,2 1 0,0 0 0,1 1 0,1-1 0,-5 32 0,10-48 0,0-1 0,0 1 0,0-1 0,0 1 0,0-1 0,0 1 0,0-1 0,0 1 0,0-1 0,0 1 0,0-1 0,0 1 0,0-1 0,1 1 0,-1-1 0,0 1 0,0-1 0,1 1 0,-1-1 0,0 1 0,1-1 0,-1 0 0,0 1 0,1-1 0,-1 0 0,0 1 0,1-1 0,-1 0 0,1 0 0,-1 1 0,1-1 0,0 0 0,19-2 0,21-20 0,-27 11 0,-1-1 0,0 0 0,0-2 0,-2 1 0,1-1 0,-2-1 0,0 0 0,-1 0 0,0-1 0,6-18 0,-16 37 0,-6 13 0,1 1 0,0 1 0,2-1 0,0 1 0,1 0 0,0 0 0,1 0 0,2 21 0,0-38 0,0 0 0,1 0 0,-1 0 0,1 0 0,-1 0 0,1 0 0,0 0 0,-1 0 0,1 0 0,0-1 0,0 1 0,-1 0 0,1 0 0,0-1 0,0 1 0,0 0 0,0-1 0,0 1 0,0-1 0,0 1 0,0-1 0,0 0 0,1 1 0,-1-1 0,0 0 0,0 0 0,0 0 0,0 1 0,0-1 0,0-1 0,1 1 0,-1 0 0,0 0 0,0 0 0,0 0 0,0-1 0,0 1 0,0-1 0,2 0 0,4-1 0,0 0 0,-1-1 0,0 0 0,1 0 0,8-6 0,6-7 0,-1-1 0,0-1 0,-2-1 0,0-1 0,-1 0 0,-1-1 0,-1-1 0,0 0 0,-2-1 0,-1-1 0,16-45 0,-23 44 0,-5 25 0,0 0 0,0 0 0,0-1 0,-1 1 0,1 0 0,0 0 0,0 0 0,0 0 0,0 0 0,0 0 0,-1 0 0,1-1 0,0 1 0,0 0 0,0 0 0,0 0 0,-1 0 0,1 0 0,0 0 0,0 0 0,0 0 0,-1 0 0,1 0 0,0 0 0,0 0 0,0 0 0,0 0 0,-1 0 0,1 0 0,0 0 0,0 0 0,0 0 0,0 1 0,-1-1 0,1 0 0,0 0 0,0 0 0,0 0 0,0 0 0,-1 0 0,1 0 0,0 0 0,0 1 0,0-1 0,0 0 0,0 0 0,0 0 0,0 0 0,0 1 0,-1-1 0,1 0 0,0 0 0,0 1 0,-27 38 0,7-4 0,1 1 0,3 1 0,0 0 0,3 1 0,1 1 0,2 0 0,1 0 0,3 1 0,-4 74 0,20 120 0,-10-233 0,0 0 0,0-1 0,0 1 0,0 0 0,0 0 0,0 0 0,0 0 0,0-1 0,0 1 0,-1 0 0,1 0 0,0 0 0,0-1 0,-1 1 0,1 0 0,0-1 0,-1 1 0,1 0 0,-1 0 0,1-1 0,-1 1 0,1-1 0,-1 1 0,0 0 0,-15-6 0,12 2 0,0 0 0,1-1 0,-1 0 0,1 0 0,0 0 0,-5-8 0,1-4 0,0-1 0,1 0 0,1 0 0,1-1 0,0 1 0,1-1 0,1 0 0,0-29 0,2 38 0,1-1 0,-1 1 0,1 0 0,1 0 0,0 0 0,0 0 0,1 0 0,0 0 0,0 0 0,1 1 0,0 0 0,1 0 0,0 0 0,0 0 0,1 1 0,0-1 0,0 1 0,10-8 0,48-24-3164,-19 13-2085,-8 1-4371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2.410"/>
    </inkml:context>
    <inkml:brush xml:id="br0">
      <inkml:brushProperty name="width" value="0.025" units="cm"/>
      <inkml:brushProperty name="height" value="0.025" units="cm"/>
    </inkml:brush>
  </inkml:definitions>
  <inkml:trace contextRef="#ctx0" brushRef="#br0">69 36 801,'8'-23'12918,"-3"11"-1539,-9 27-8066,-24 63-2147,18-56-710,2 1-1,0-1 1,2 1 0,0 0 0,2 1-1,-3 33 1,7-56-456,0-1 0,0 1 0,0 0 0,0 0 0,0 0 0,0-1 0,0 1 0,0 0 0,0 0 0,1 0 0,-1-1 0,0 1 0,1 0 0,-1 0 0,0-1 0,1 1 0,-1 0 0,1-1 0,-1 1 0,1 0 0,-1-1 0,1 1 0,0-1 0,-1 1 0,1-1 0,-1 1 0,1-1 0,0 1 0,0-1 0,1 1 0,0-1 0,0 0 0,0 1 0,1-1 0,-1-1 0,0 1 0,1 0 0,-1 0 0,0-1 0,0 0 0,0 1 0,4-2 0,61-36 0,-54 31 0,-6 2 0,1 0 0,1 1 0,-1 1 0,0-1 0,1 1 0,0 1 0,0 0 0,0 0 0,0 0 0,0 1 0,14 1 0,-22 0 0,0 0 0,1 0 0,-1 0 0,0 1 0,0-1 0,0 0 0,1 1 0,-1-1 0,0 1 0,0 0 0,0-1 0,0 1 0,0 0 0,0-1 0,0 1 0,0 0 0,0 0 0,-1 0 0,1 0 0,0 0 0,0 0 0,-1 0 0,1 0 0,-1 0 0,1 1 0,-1-1 0,1 0 0,-1 0 0,0 0 0,0 0 0,1 1 0,-1-1 0,0 0 0,0 0 0,0 1 0,0-1 0,0 0 0,-1 0 0,1 1 0,-1 1 0,0 1 0,0 1 0,0-1 0,-1 0 0,1 0 0,-1 0 0,0 0 0,0 0 0,0 0 0,-1 0 0,-3 4 0,-4 1 0,0-1 0,-1 0 0,0 0 0,-1-1 0,1-1 0,-1 0 0,0 0 0,-1-1 0,1-1 0,-1 0 0,0-1 0,0 0 0,-1-1 0,-22 1 0,35-3-119,-1 1-1,1-1 1,0 0-1,-1 0 1,1 0-1,0 0 1,-1-1-1,1 1 1,0 0-1,0 0 1,-1-1-1,1 1 1,0-1-1,0 1 1,0-1-1,-1 0 1,1 1-1,0-1 1,0 0-1,0 0 1,0 0-1,0 0 1,0 0-1,1 0 1,-1 0-1,0 0 1,0 0-1,1 0 1,-1 0-1,0 0 1,1 0-1,0-1 1,-1 1-1,1 0 1,0 0-1,-1-1 1,1 1-1,0-2 1,0-1-406,1 1 0,-1 0 0,1 0 1,-1 0-1,1 0 0,0 0 0,0 0 1,1 0-1,-1 0 0,1 0 1,-1 1-1,1-1 0,0 1 0,0-1 1,0 1-1,3-3 0,24-19-9148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2.773"/>
    </inkml:context>
    <inkml:brush xml:id="br0">
      <inkml:brushProperty name="width" value="0.025" units="cm"/>
      <inkml:brushProperty name="height" value="0.025" units="cm"/>
    </inkml:brush>
  </inkml:definitions>
  <inkml:trace contextRef="#ctx0" brushRef="#br0">1 152 16367,'0'0'3337,"8"-3"202,0 0-2995,-1 0-1,0-1 1,0 0-1,0-1 1,-1 1-1,1-1 1,5-6-1,-8 8-408,-1-1-1,0 1 1,0-1 0,-1 0-1,1 1 1,-1-1-1,1 0 1,-1 0-1,-1-1 1,1 1 0,0 0-1,-1-1 1,0 1-1,0-1 1,0 1-1,-1-7 1,0 10-120,0 1-1,0-1 1,0 1 0,0-1-1,0 1 1,0-1-1,0 1 1,0-1 0,0 1-1,-1-1 1,1 1 0,0-1-1,0 1 1,-1 0 0,1-1-1,0 1 1,-1-1-1,1 1 1,0 0 0,-1-1-1,1 1 1,0 0 0,-1-1-1,1 1 1,-1 0 0,1 0-1,-1 0 1,1-1 0,-1 1-1,1 0 1,0 0-1,-1 0 1,1 0 0,-1 0-1,1 0 1,-1 0 0,1 0-1,-1 0 1,1 0 0,-1 0-1,1 0 1,-1 0 0,1 0-1,-1 0 1,1 1-1,-1-1 1,1 0 0,-1 0-1,1 1 1,0-1 0,-1 0-1,1 0 1,-1 1 0,1-1-1,0 0 1,-1 1 0,1 0-1,-27 20-254,21-11 233,1-1 0,0 1 0,0 0 0,1 1 1,0-1-1,1 1 0,0-1 0,0 1 0,0 14 1,2-20 7,1 0 0,0 0 1,0-1-1,0 1 1,1 0-1,0-1 0,0 1 1,0 0-1,0-1 1,4 8-1,-4-9 1,1-1 0,0 1 0,-1-1 0,1 0 0,0 0 1,0 0-1,0 0 0,0 0 0,0 0 0,1-1 0,-1 1 0,0-1 0,1 1 0,-1-1 0,1 0 0,0 0 1,-1 0-1,1-1 0,4 2 0,0-1 46,1-1 1,0 0-1,-1 0 1,1-1 0,0 0-1,0 0 1,-1 0-1,1-1 1,-1 0-1,0-1 1,1 0-1,-1 0 1,0 0-1,-1-1 1,1 0 0,-1-1-1,1 1 1,-1-1-1,-1 0 1,1-1-1,-1 1 1,0-1-1,6-8 1,-1 1 53,-1 0 0,-1 0 1,0-1-1,0 0 0,-2 0 1,1-1-1,-2 1 0,0-1 0,-1-1 1,4-24-1,-32 76-102,6 2-969,3-8-3000,2 0 0,-19 60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100"/>
    </inkml:context>
    <inkml:brush xml:id="br0">
      <inkml:brushProperty name="width" value="0.025" units="cm"/>
      <inkml:brushProperty name="height" value="0.025" units="cm"/>
    </inkml:brush>
  </inkml:definitions>
  <inkml:trace contextRef="#ctx0" brushRef="#br0">17 1 17264,'0'0'1570,"-17"73"-1602,30-43-737,9-4-1537,5-2-4132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430"/>
    </inkml:context>
    <inkml:brush xml:id="br0">
      <inkml:brushProperty name="width" value="0.025" units="cm"/>
      <inkml:brushProperty name="height" value="0.025" units="cm"/>
    </inkml:brush>
  </inkml:definitions>
  <inkml:trace contextRef="#ctx0" brushRef="#br0">169 251 15887,'0'0'2824,"-11"-1"-219,6 0-2450,0 1 0,-1 0 0,1 0 0,0 0 0,0 1 0,0 0 0,0 0 1,0 0-1,0 0 0,0 1 0,0 0 0,0 0 0,1 0 0,-1 1 0,1 0 0,-1 0 0,1 0 0,0 0 0,0 0 0,1 1 0,-1 0 0,-3 5 0,2-3 110,0 0 0,0 1 1,1-1-1,-1 1 0,2 1 0,-1-1 0,1 0 0,0 1 0,1 0 1,-1-1-1,2 1 0,-1 0 0,1 0 0,0 9 0,1-16-244,0 0 0,0-1-1,0 1 1,0 0 0,0-1-1,0 1 1,0 0 0,1-1 0,-1 1-1,0-1 1,0 1 0,1-1-1,-1 1 1,0 0 0,1-1-1,-1 1 1,1-1 0,-1 0-1,1 1 1,-1-1 0,1 1-1,-1-1 1,1 0 0,-1 1 0,1-1-1,-1 0 1,1 1 0,0-1-1,-1 0 1,1 0 0,0 0-1,0 1 1,27-6 802,23-23 469,-30 9-1213,0-1 0,-1-1 1,-1-1-1,-1-1 0,-1 0 0,-2-1 1,0-1-1,-1 0 0,-1-1 1,-2-1-1,-1 0 0,-1 0 1,9-42-1,-19 49-79,-7 26 0,-13 29 0,14-22-2,-90 194-474,87-181 335,0 0-1,2 1 1,2 0-1,0 1 1,2-1-1,-2 32 1,6-56-21,0 0-1,0 0 1,0-1-1,1 1 1,-1 0 0,1-1-1,-1 1 1,1 0-1,0-1 1,0 1 0,0-1-1,0 1 1,1-1 0,-1 0-1,0 1 1,1-1-1,2 2 1,-3-2-188,1-1 0,0 0 0,0 0 0,-1 0 0,1 0 0,0-1 0,0 1 0,0 0 0,0-1 0,0 1 0,0-1 0,0 0 0,0 0 0,0 0 0,0 0 0,0 0 0,0 0 0,0 0 0,0-1 0,0 1 0,0-1 0,0 1 0,3-2 0,23-14-8415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783"/>
    </inkml:context>
    <inkml:brush xml:id="br0">
      <inkml:brushProperty name="width" value="0.025" units="cm"/>
      <inkml:brushProperty name="height" value="0.025" units="cm"/>
    </inkml:brush>
  </inkml:definitions>
  <inkml:trace contextRef="#ctx0" brushRef="#br0">36 31 20948,'0'0'11189,"9"1"-10660,29-1-428,-37 0-101,0 0 0,0 0 0,0 0 0,-1 0 0,1 0 0,0 0 0,0 0 0,0 0 0,0 0 0,0-1 0,0 1 0,-1 0 0,1-1 0,0 1 0,0-1 0,0 1 0,-1-1 0,1 1 0,0-1 0,-1 1 0,1-1 0,0 0 0,-1 1 0,1-1 0,-1 0 0,1 0 0,-1 1 0,0-1 0,1 0 0,-1 0 0,1 0 0,-1-1 0,0 2 0,0-1 0,0 0 0,0 1 0,0-1 0,0 0 0,0 1 0,0-1 0,0 1 0,-1-1 0,1 1 0,0-1 0,0 0 0,-1 1 0,1-1 0,0 1 0,-1-1 0,1 1 0,0-1 0,-1 1 0,1-1 0,-1 1 0,1 0 0,-1-1 0,1 1 0,-1 0 0,1-1 0,-1 1 0,1 0 0,-1 0 0,1-1 0,-1 1 0,0 0 0,1 0 0,-1 0 0,-1 0 0,-1 0 0,0 0 0,-1 0 0,1 1 0,0-1 0,0 1 0,-1 0 0,1 0 0,0 0 0,0 0 0,0 1 0,0-1 0,0 1 0,0 0 0,1 0 0,-1 0 0,0 0 0,1 0 0,0 1 0,-1-1 0,1 1 0,0-1 0,0 1 0,1 0 0,-1 0 0,-1 3 0,-1 1 0,1 1 0,0 1 0,1-1 0,-1 0 0,1 1 0,1-1 0,0 1 0,0 13 0,1-20 0,-1-1 0,1 1 0,1-1 0,-1 1 0,0-1 0,0 1 0,0-1 0,1 1 0,-1-1 0,1 0 0,-1 1 0,1-1 0,0 0 0,-1 1 0,1-1 0,0 0 0,0 0 0,0 1 0,0-1 0,0 0 0,0 0 0,0 0 0,1 0 0,0 0 0,1 0 0,-1 0 0,1 0 0,-1 0 0,1 0 0,0-1 0,-1 0 0,1 1 0,0-1 0,0 0 0,-1 0 0,1-1 0,4 0 0,1 0 0,1-2 0,0 1 0,-1-1 0,0 0 0,1-1 0,-1 0 0,11-7 0,96-81 0,-114 92 0,0-1 0,-1 1 0,1-1 0,-1 0 0,1 1 0,0-1 0,-1 1 0,1 0 0,0-1 0,-1 1 0,1-1 0,0 1 0,0 0 0,0 0 0,-1 0 0,1-1 0,0 1 0,0 0 0,0 0 0,-1 0 0,1 0 0,0 0 0,0 0 0,0 0 0,-1 1 0,1-1 0,0 0 0,1 1 0,-1 0 0,-1 0 0,1 0 0,-1 0 0,1 0 0,-1 0 0,1 0 0,-1 1 0,0-1 0,1 0 0,-1 0 0,0 0 0,0 1 0,0-1 0,0 0 0,0 0 0,-1 2 0,-11 55 0,11-56 0,-15 49 0,8-29 0,1 0 0,1 0 0,1 0 0,0 1 0,0 28 0,5-51 1,-1 1 0,1 0 1,0-1-1,0 1 0,0-1 0,0 1 0,0 0 0,0-1 1,0 1-1,0 0 0,0-1 0,0 1 0,0-1 0,0 1 1,1 0-1,-1-1 0,0 1 0,0-1 0,1 1 0,-1 0 1,0-1-1,1 1 0,-1-1 0,0 1 0,1-1 0,-1 0 1,1 1-1,-1-1 0,1 1 0,-1-1 0,1 0 0,-1 1 1,1-1-1,-1 0 0,1 0 0,-1 1 0,1-1 0,0 0 1,-1 0-1,1 0 0,-1 0 0,1 0 0,0 0 0,-1 0 1,1 0-1,0 0 0,-1 0 0,1 0 0,-1 0 0,1 0 1,0 0-1,-1 0 0,1-1 0,-1 1 0,2-1 0,0 0-28,1 0 0,-1-1 0,0 1-1,1-1 1,-1 0 0,0 0 0,0 0-1,0 0 1,0 0 0,-1 0 0,3-4-1,4-22-3214,-7 7-3616,-1-7-11479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4.364"/>
    </inkml:context>
    <inkml:brush xml:id="br0">
      <inkml:brushProperty name="width" value="0.025" units="cm"/>
      <inkml:brushProperty name="height" value="0.025" units="cm"/>
    </inkml:brush>
  </inkml:definitions>
  <inkml:trace contextRef="#ctx0" brushRef="#br0">266 7 15951,'0'0'12161,"-11"-2"-11061,9 2-1065,-2-1 13,-1 0-1,0 0 1,1 0-1,-1 1 1,0 0 0,0 0-1,1 0 1,-1 1-1,0-1 1,0 1-1,1 0 1,-1 0-1,1 1 1,-1 0 0,1 0-1,-1 0 1,-5 4-1,-10 7-14,1 2 0,1 1-1,-28 29 1,41-39-89,0 0 1,0 0-1,0 0 1,1 0-1,0 1 1,0 0-1,0 0 1,1 0-1,0 0 0,1 1 1,0-1-1,0 1 1,0-1-1,1 1 1,-1 10-1,3-17 29,-1 0 0,1 0 0,-1 0 1,0 0-1,1 0 0,-1 0 0,1 0 0,0 0 0,-1-1 0,1 1 0,0 0 0,0 0 0,-1-1 1,1 1-1,0 0 0,0-1 0,0 1 0,0 0 0,0-1 0,0 0 0,0 1 0,0-1 1,0 1-1,0-1 0,0 0 0,0 0 0,0 0 0,0 0 0,0 0 0,2 0 0,43 1-14,-31-2 14,27 0 14,59 2-55,-94 0 66,0 0-1,0 0 0,0 0 1,0 1-1,0 0 1,-1 1-1,1 0 0,-1 0 1,1 0-1,-1 0 0,8 7 1,-13-9 26,1 0 1,-1 0-1,0 0 0,1 1 1,-1-1-1,0 0 1,0 1-1,0-1 0,0 1 1,0-1-1,0 1 1,0-1-1,0 1 0,-1 0 1,1-1-1,-1 1 1,1 0-1,-1-1 0,0 1 1,1 0-1,-1 0 1,0-1-1,0 1 0,0 0 1,0 0-1,-1 0 1,1-1-1,0 1 0,-1 0 1,0-1-1,1 1 1,-1 0-1,0-1 1,1 1-1,-1-1 0,0 1 1,0-1-1,-1 1 1,1-1-1,0 0 0,0 1 1,-1-1-1,1 0 1,-3 2-1,-5 3 243,0 1 0,0-2 0,0 1 1,-1-1-1,1-1 0,-12 4 0,-2 0-57,-1-1-1,1-1 1,-1-2 0,0 0 0,0-1-1,-28-1 1,50-2-308,-1 0-1,0 0 1,0-1-1,1 1 1,-1 0 0,0-1-1,1 0 1,-1 0-1,1 1 1,-1-1 0,1-1-1,-1 1 1,1 0-1,0-1 1,-1 1-1,1-1 1,0 0 0,-2-2-1,3 3-33,0-1-1,0 1 1,1-1-1,-1 0 1,1 1-1,-1-1 1,1 0-1,-1 0 1,1 1-1,0-1 0,0 0 1,0 0-1,0 0 1,0 1-1,0-1 1,1 0-1,-1 0 1,1 1-1,-1-1 1,1 0-1,-1 1 1,1-1-1,0 0 1,0 1-1,0-1 1,0 1-1,0-1 1,0 1-1,2-2 0,27-25-5290,10 4-2046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4.802"/>
    </inkml:context>
    <inkml:brush xml:id="br0">
      <inkml:brushProperty name="width" value="0.025" units="cm"/>
      <inkml:brushProperty name="height" value="0.025" units="cm"/>
    </inkml:brush>
  </inkml:definitions>
  <inkml:trace contextRef="#ctx0" brushRef="#br0">117 114 6726,'0'0'24279,"3"-8"-24193,-2 6-77,2-5-42,-1-1 0,0 0 0,0 0-1,0-1 1,0-12 0,-2 20 31,0-1 1,0 0-1,0 1 0,0-1 0,0 0 0,-1 1 1,1-1-1,0 0 0,-1 1 0,1-1 0,-1 1 1,0-1-1,0 1 0,1-1 0,-1 1 0,0-1 1,0 1-1,0 0 0,0 0 0,-1-1 0,1 1 1,0 0-1,0 0 0,-1 0 0,1 0 0,-1 0 1,1 1-1,-1-1 0,1 0 0,-1 1 0,1-1 1,-1 1-1,0-1 0,1 1 0,-1 0 0,0 0 1,1 0-1,-1 0 0,-3 0 0,2 1 21,0-1-1,-1 1 1,1 0-1,0 1 1,-1-1-1,1 0 1,0 1-1,0 0 1,0 0-1,0 0 1,1 0-1,-1 0 1,0 0-1,1 1 0,0-1 1,-1 1-1,1 0 1,0 0-1,0 0 1,1 0-1,-1 0 1,1 0-1,-1 0 1,1 0-1,-1 5 1,-3 6 56,0 1-1,1 0 1,1 0 0,-2 22-1,4-28-62,0 0 0,1 0 1,0-1-1,0 1 0,1 0 0,0 0 0,1 0 0,0-1 0,1 1 0,3 10 0,-3-15-2,-1 0 0,0-1 0,1 1-1,0-1 1,0 0 0,0 1 0,0-1-1,0-1 1,1 1 0,-1 0 0,1-1-1,0 0 1,0 1 0,0-2 0,0 1 0,0 0-1,0-1 1,0 0 0,0 0 0,1 0-1,-1 0 1,8 0 0,-3-1 8,0 0-1,0 0 1,0-1-1,0 0 1,0-1 0,0 0-1,-1 0 1,1-1-1,0 0 1,-1-1-1,0 1 1,0-2 0,0 1-1,0-1 1,-1 0-1,1-1 1,-1 0 0,-1 0-1,1 0 1,-1-1-1,9-12 1,-5 5 13,-1-1 0,0 1-1,-1-1 1,0-1 0,-2 1 0,1-1 0,-2-1 0,0 1-1,-2-1 1,4-29 0,-8 44-31,-4 8 0,-3 12 0,-2 6 0,1 1 0,2 1 0,0-1 0,2 1 0,0 0 0,2 0 0,0 34 0,3-59-3,0 0 1,0 1-1,0-1 1,1 0-1,-1 0 0,0 0 1,0 0-1,0 0 1,1 0-1,-1 0 1,1 0-1,-1 0 0,1 0 1,-1 0-1,1 0 1,0 0-1,-1 0 0,1-1 1,0 1-1,-1 0 1,1 0-1,0-1 1,0 1-1,0 0 0,0-1 1,0 1-1,0-1 1,0 1-1,0-1 0,0 0 1,0 1-1,0-1 1,0 0-1,0 0 1,0 0-1,0 0 0,0 0 1,0 0-1,1 0 1,-1 0-1,0 0 0,0 0 1,0 0-1,0-1 1,0 1-1,1-1 1,2 0-124,-1 0 0,1-1 1,-1 0-1,1 1 1,-1-1-1,1-1 1,-1 1-1,0 0 0,0-1 1,0 1-1,4-7 1,11-22-4644,-4-2-3536,-3-9-7390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236"/>
    </inkml:context>
    <inkml:brush xml:id="br0">
      <inkml:brushProperty name="width" value="0.025" units="cm"/>
      <inkml:brushProperty name="height" value="0.025" units="cm"/>
    </inkml:brush>
  </inkml:definitions>
  <inkml:trace contextRef="#ctx0" brushRef="#br0">44 150 10442,'3'-9'2765,"6"-19"-738,-4 8 1321,1 0-1,1 1 1,18-34-1,-24 114-2092,-6-36-1182,0 0 0,-2-1 1,-1 0-1,-19 39 0,14-34 318,1 0-1,-9 36 0,21-64-382,0-1 0,0 0 0,0 0 0,-1 1 0,1-1 0,0 0 0,0 1 0,0-1 0,0 0 0,0 1 0,0-1 0,0 1 0,0-1 0,0 0 0,0 1 0,0-1 0,0 0 0,0 1 0,0-1 0,0 0 0,0 1 0,0-1 0,0 0 0,1 1 0,-1-1 0,0 0 0,0 0 0,0 1 0,1-1 0,-1 0 0,0 1 0,0-1 0,1 0 0,-1 0 0,0 1 0,0-1 0,1 0 0,-1 0 0,0 0 0,1 0 0,-1 1 0,18-7 135,16-19 67,-9 0-163,0-1 1,-1-2-1,-2 0 0,-1-2 0,-2 0 1,26-51-1,-63 160-271,13-61 246,1-9-14,1 0 0,0 1 1,1 0-1,-1 0 0,2 0 0,0 0 0,0 0 0,1 0 1,0 0-1,2 15 0,-2-24-3,1-1-1,-1 1 1,1-1 0,-1 1-1,1-1 1,-1 1 0,1-1 0,-1 1-1,1-1 1,-1 1 0,1-1-1,-1 0 1,1 0 0,0 1 0,-1-1-1,1 0 1,-1 0 0,1 1-1,0-1 1,-1 0 0,1 0 0,0 0-1,-1 0 1,1 0 0,0 0-1,0 0 1,-1 0 0,1-1-1,-1 1 1,1 0 0,0 0 0,-1 0-1,1-1 1,0 1 0,-1 0-1,1-1 1,-1 1 0,1 0 0,0-2-1,23-14 203,-9 1-202,-1 0 0,-1-1-1,0 0 1,-2-1 0,1 0 0,-2-1 0,0 0-1,-2-1 1,9-25 0,-22 64-5,-2 1 0,1 1 0,1 0 0,1 0 0,0 0 0,2 0 0,1 27 0,1-48 0,0-1 0,1 1 0,-1-1 0,0 1 0,0 0 0,1-1 0,-1 1 0,0-1 0,1 1 0,-1-1 0,1 0 0,-1 1 0,0-1 0,1 1 0,-1-1 0,1 0 0,-1 1 0,1-1 0,0 0 0,-1 1 0,1-1 0,-1 0 0,1 0 0,-1 0 0,1 0 0,0 1 0,-1-1 0,1 0 0,-1 0 0,1 0 0,0 0 0,-1 0 0,1 0 0,0-1 0,-1 1 0,1 0 0,-1 0 0,1 0 0,-1-1 0,2 1 0,24-12 0,-9-3 0,1-1 0,-2-1 0,0 0 0,-1-1 0,-1-1 0,15-25 0,-26 40 0,-3 4 0,0 0 0,0 0 0,0 1 0,0-1 0,0 0 0,0 0 0,0 0 0,0 0 0,0 1 0,0-1 0,1 0 0,-1 0 0,0 0 0,0 0 0,0 0 0,0 0 0,0 1 0,1-1 0,-1 0 0,0 0 0,0 0 0,0 0 0,0 0 0,1 0 0,-1 0 0,0 0 0,0 0 0,0 0 0,0 0 0,1 0 0,-1 0 0,0 0 0,0 0 0,0 0 0,1 0 0,-1 0 0,0 0 0,0 0 0,0 0 0,0 0 0,1 0 0,-1 0 0,0 0 0,0 0 0,0 0 0,0-1 0,0 1 0,1 0 0,-1 0 0,0 0 0,0 0 0,0 0 0,0-1 0,0 1 0,0 0 0,0 0 0,1 0 0,-1 0 0,0 0 0,0-1 0,0 1 0,0 0 0,0 0 0,0 27 0,-8 34 0,7-56 0,-6 22 0,2-1 0,-3 52 0,8-77 0,0 0 0,0-1 0,0 1 0,0 0 0,0-1 0,0 1 0,0 0 0,0-1 0,0 1 0,1 0 0,-1-1 0,0 1 0,0 0 0,1-1 0,-1 1 0,0 0 0,1-1 0,-1 1 0,1-1 0,-1 1 0,1-1 0,-1 1 0,1-1 0,-1 1 0,1-1 0,-1 0 0,1 1 0,0-1 0,-1 0 0,1 1 0,-1-1 0,1 0 0,0 0 0,-1 0 0,1 0 0,0 1 0,-1-1 0,1 0 0,0 0 0,0 0 0,-1 0 0,1-1 0,0 1 0,-1 0 0,1 0 0,0 0 0,-1 0 0,1-1 0,0 1 0,3-2 0,0 1 0,-1-1 0,1 1 0,0-1 0,-1 0 0,0 0 0,6-5 0,2-4-630,-2 1 0,1-1 0,-2-1-1,12-18 1,-9 10-1340,-1 0-1,-1 0 0,-1-1 0,8-31 1,-3-7-6678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5.128"/>
    </inkml:context>
    <inkml:brush xml:id="br0">
      <inkml:brushProperty name="width" value="0.025" units="cm"/>
      <inkml:brushProperty name="height" value="0.025" units="cm"/>
    </inkml:brush>
  </inkml:definitions>
  <inkml:trace contextRef="#ctx0" brushRef="#br0">46 0 14318,'0'0'12107,"2"66"-10089,-2-21-673,-5 7-384,-2 6-288,0 2-385,1-1-224,3-5-32,1-4-352,2-10-1666,0-10-705,-2-10 193,0-11-513,-4-9-2242,-2 0-2338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5.503"/>
    </inkml:context>
    <inkml:brush xml:id="br0">
      <inkml:brushProperty name="width" value="0.025" units="cm"/>
      <inkml:brushProperty name="height" value="0.025" units="cm"/>
    </inkml:brush>
  </inkml:definitions>
  <inkml:trace contextRef="#ctx0" brushRef="#br0">5 178 9673,'0'-8'5125,"-2"0"-3532,1 4-1071,1 1-1,-1 0 0,1 0 0,-1 0 0,1 0 0,0 0 1,0 0-1,0 0 0,1-1 0,-1 1 0,2-5 0,11 4 4055,16 5-3770,-28 0-577,69 12 65,-57-9-271,0-1 1,0 0-1,0-1 0,0 0 0,1-1 1,-1-1-1,0 0 0,1-1 0,-1 0 1,23-6-1,-32 6 10,-1 0 1,0-1-1,0 0 0,0 0 1,0 0-1,0 0 0,0 0 1,-1-1-1,1 1 1,-1-1-1,1 0 0,-1 0 1,0 0-1,0 0 0,0 0 1,-1 0-1,1 0 0,1-5 1,0-1 80,-1 1 1,0-1 0,0 0-1,-1 0 1,0 0-1,-1-10 1,0 18-105,0 1 0,0-1-1,0 1 1,0-1 0,0 1 0,0-1 0,0 1 0,-1-1-1,1 1 1,0-1 0,0 1 0,-1-1 0,1 1 0,0-1-1,0 1 1,-1 0 0,1-1 0,-1 1 0,1 0-1,0-1 1,-1 1 0,1 0 0,-1-1 0,1 1 0,-1 0-1,1 0 1,-1-1 0,1 1 0,-1 0 0,1 0 0,-1 0-1,1 0 1,-1 0 0,1 0 0,-1 0 0,1 0 0,-1 0-1,1 0 1,-1 0 0,1 0 0,-1 0 0,1 0-1,-1 1 1,1-1 0,-1 0 0,0 0 0,-26 14 94,19-7-27,0 1 0,0 1 1,1-1-1,0 1 0,1 0 0,0 1 1,0-1-1,1 1 0,0 0 0,1 1 1,0-1-1,0 1 0,1 0 0,1 0 1,0 0-1,-1 18 0,3-27-72,0-1 1,0 0-1,0 1 1,0-1-1,0 0 0,1 1 1,-1-1-1,0 0 0,1 1 1,-1-1-1,1 0 1,0 0-1,-1 1 0,1-1 1,0 0-1,0 0 0,0 0 1,-1 0-1,1 0 1,0 0-1,1 0 0,-1 0 1,0-1-1,0 1 0,0 0 1,0-1-1,2 2 1,0-2 13,1 1 1,-1 0 0,1-1-1,-1 1 1,1-1 0,-1 0-1,1 0 1,-1-1 0,1 1-1,4-2 1,5-1 36,-1-1 0,1-1-1,-1 0 1,21-11 0,5-10-56,-28 18 0,0 0 0,1 1 0,-1 1 0,1-1 0,1 2 0,-1-1 0,1 2 0,23-7 0,-34 11 0,-1 1 0,1-1 0,0 0 0,-1 0 0,1 1 0,0-1 0,-1 0 0,1 1 0,0-1 0,-1 1 0,1-1 0,-1 0 0,1 1 0,-1 0 0,1-1 0,-1 1 0,1-1 0,-1 1 0,1 0 0,-1-1 0,0 1 0,1 0 0,-1-1 0,0 1 0,0 0 0,1-1 0,-1 1 0,0 1 0,7 32 0,0-5 0,-6-28 0,1 1 0,-1 0 0,1 0 0,-1-1 0,1 1 0,0-1 0,0 1 0,-1-1 0,1 0 0,0 0 0,0 0 0,1 0 0,-1 0 0,0 0 0,0-1 0,0 1 0,1-1 0,-1 1 0,0-1 0,0 0 0,1 0 0,-1 0 0,0 0 0,1 0 0,-1 0 0,0-1 0,0 1 0,0-1 0,4-1 0,11-3 0,-1-1 0,30-14 0,-32 13 0,-13 6 0,9-4 0,0 1 0,0-1 0,1 2 0,-1-1 0,1 1 0,0 1 0,15-2 0,-25 4 1,-1 0-1,1 0 1,-1 0 0,1 1 0,-1-1-1,1 0 1,-1 0 0,0 0 0,1 0-1,-1 1 1,1-1 0,-1 0 0,0 0-1,1 1 1,-1-1 0,0 0 0,1 1-1,-1-1 1,0 0 0,0 1 0,1-1-1,-1 0 1,0 1 0,0-1 0,0 1-1,1-1 1,-1 0 0,0 1 0,0-1-1,0 1 1,0-1 0,0 1 0,0 0-1,-1 23-190,-13 18-2442,11-37-4436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1.714"/>
    </inkml:context>
    <inkml:brush xml:id="br0">
      <inkml:brushProperty name="width" value="0.025" units="cm"/>
      <inkml:brushProperty name="height" value="0.025" units="cm"/>
    </inkml:brush>
  </inkml:definitions>
  <inkml:trace contextRef="#ctx0" brushRef="#br0">230 116 12588,'3'-9'7105,"2"-8"-5149,-2 1 0,1-1 0,-2 1 0,1-18 0,-3 33-1932,0 1-1,0 0 1,0 0-1,0 0 1,0-1-1,0 1 1,0 0-1,0 0 1,0 0-1,0-1 1,0 1-1,0 0 1,0 0-1,0 0 1,0-1-1,0 1 1,0 0-1,0 0 1,0 0-1,-1-1 1,1 1-1,0 0 1,0 0-1,0 0 1,0 0-1,0-1 1,-1 1-1,1 0 1,0 0-1,0 0 1,0 0-1,0 0 1,-1 0-1,1 0 1,0-1-1,0 1 1,0 0-1,-1 0 1,1 0-1,0 0 1,0 0-1,0 0 1,-1 0-1,1 0 1,0 0-1,0 0 1,-1 0-1,-11 8 188,-10 13-327,5 6 273,1 0 1,2 1 0,0 1-1,2 0 1,1 1 0,1 0 0,2 0-1,1 1 1,1 0 0,2 1-1,1-1 1,3 63 0,15-43-112,-12-46-182,-15-29-394,-82-161-1690,167 201 2636,-36-14-2452,1-5-3364,2-8-3200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062"/>
    </inkml:context>
    <inkml:brush xml:id="br0">
      <inkml:brushProperty name="width" value="0.025" units="cm"/>
      <inkml:brushProperty name="height" value="0.025" units="cm"/>
    </inkml:brush>
  </inkml:definitions>
  <inkml:trace contextRef="#ctx0" brushRef="#br0">93 1 20948,'0'0'5733,"-44"78"-5188,28-39-289,3 4-96,0-3-96,7-3-32,6-6 0,0-8-64,11-9-32,13-9-448,9-5-1026,3-5-896,6-15-1794,-1-7-3940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455"/>
    </inkml:context>
    <inkml:brush xml:id="br0">
      <inkml:brushProperty name="width" value="0.025" units="cm"/>
      <inkml:brushProperty name="height" value="0.025" units="cm"/>
    </inkml:brush>
  </inkml:definitions>
  <inkml:trace contextRef="#ctx0" brushRef="#br0">188 0 13869,'0'0'7303,"-39"77"-4548,18-37-705,2-2-545,-2-1-672,6-7-449,2-4-256,5-10-128,5-9-1345,0-7-2018,0-11-11243</inkml:trace>
  <inkml:trace contextRef="#ctx0" brushRef="#br0" timeOffset="1">0 69 17136,'0'0'10891,"24"53"-9770,1-40-545,11-5-384,4-4-160,2-4-3299,-1 0-3940,-5-6-9160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799"/>
    </inkml:context>
    <inkml:brush xml:id="br0">
      <inkml:brushProperty name="width" value="0.025" units="cm"/>
      <inkml:brushProperty name="height" value="0.025" units="cm"/>
    </inkml:brush>
  </inkml:definitions>
  <inkml:trace contextRef="#ctx0" brushRef="#br0">84 1 21300,'0'0'6892,"0"10"-5894,-1-6-962,1 1 0,0-1 0,0 1 0,0-1 0,1 0 0,-1 1 1,1-1-1,0 0 0,1 1 0,-1-1 0,1 0 0,-1 0 0,1 0 0,0 0 0,1-1 0,-1 1 0,1 0 0,0-1 0,5 6 0,-3-4-13,-1-1 0,0 1 0,0 0 0,0 0 1,0 0-1,-1 1 0,0-1 0,0 1 0,-1 0 0,0 0 0,0 0 1,0 0-1,0 0 0,-1 0 0,0 0 0,-1 1 0,1-1 0,-1 0 0,0 1 1,-1-1-1,1 0 0,-1 1 0,-1-1 0,1 0 0,-1 0 0,0 0 1,0 0-1,-1 0 0,0-1 0,0 1 0,0-1 0,-5 7 0,-42 49 479,16-35-1736,32-25 862,0 0 0,0-1 0,0 1 0,0 0-1,0 0 1,0-1 0,0 0 0,0 1-1,-1-1 1,1 0 0,0 0 0,0 0-1,-1 0 1,-1-1 0,-9-4-6370</inkml:trace>
  <inkml:trace contextRef="#ctx0" brushRef="#br0" timeOffset="1">248 177 19923,'0'0'8424,"57"3"-6214,-32-6-1217,5-7-737,4 1-192,1 3-192,2 4-897,-3 2-1217,-10 0-961,-5 3-1474,-10 8-63,-9 0-9898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156"/>
    </inkml:context>
    <inkml:brush xml:id="br0">
      <inkml:brushProperty name="width" value="0.025" units="cm"/>
      <inkml:brushProperty name="height" value="0.025" units="cm"/>
    </inkml:brush>
  </inkml:definitions>
  <inkml:trace contextRef="#ctx0" brushRef="#br0">0 63 14510,'0'0'14926,"58"18"-13677,-8-30-576,5-3-385,-1-1-192,-5 3-128,-6 0-1602,-7 7-3010,-9 0-3492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518"/>
    </inkml:context>
    <inkml:brush xml:id="br0">
      <inkml:brushProperty name="width" value="0.025" units="cm"/>
      <inkml:brushProperty name="height" value="0.025" units="cm"/>
    </inkml:brush>
  </inkml:definitions>
  <inkml:trace contextRef="#ctx0" brushRef="#br0">26 1 22037,'0'0'6635,"-1"9"-4852,-9 73-707,5-61-900,1 1 1,1-1 0,2 1-1,0 0 1,1 0-1,4 27 1,-4-48-177,0 1 0,1-1 0,-1 0 0,1 1 0,0-1 0,-1 0 0,1 0 0,0 0 0,-1 1 0,1-1 0,0 0 0,0 0 0,0 0 0,0-1 0,0 1 0,0 0 0,1 0 0,-1 0 0,0-1 0,0 1 0,0-1 0,1 1 0,-1-1 0,0 1 0,1-1 0,-1 0 0,0 1 0,1-1 0,-1 0 0,1 0 0,-1 0 0,0 0 0,1 0 0,-1-1 0,0 1 0,1 0 0,-1-1 0,0 1 0,1-1 0,1 0 0,4-1 0,0-1 0,-1 0 0,1 0 0,-1-1 0,1 0 0,6-5 0,17-18 0,-22 19 0,0 1 0,0 0 0,0 0 0,1 1 0,0 0 0,0 1 0,15-7 0,-23 12 0,-1 0 0,1 0 0,0 0 0,-1 0 0,1 0 0,0 0 0,-1 1 0,1-1 0,0 0 0,-1 0 0,1 1 0,0-1 0,-1 0 0,1 1 0,-1-1 0,1 0 0,0 1 0,-1-1 0,1 1 0,-1-1 0,1 1 0,-1-1 0,0 1 0,1 0 0,-1-1 0,0 1 0,1 0 0,-1-1 0,0 1 0,0 0 0,1-1 0,-1 1 0,0 0 0,0-1 0,0 1 0,0 0 0,0-1 0,0 1 0,0 0 0,0-1 0,0 2 0,0 42 0,-1-33 0,1-10 0,0 1 0,-1-1 0,1 0 0,0 0 0,0 1 0,0-1 0,0 0 0,0 0 0,1 0 0,-1 1 0,0-1 0,0 0 0,1 0 0,-1 0 0,1 1 0,-1-1 0,1 0 0,0 0 0,-1 0 0,1 0 0,0 0 0,0 0 0,0 0 0,-1 0 0,1-1 0,0 1 0,0 0 0,0 0 0,0-1 0,3 2 0,-1-2 0,0 0 0,0 0 0,0-1 0,1 1 0,-1-1 0,0 1 0,0-1 0,0 0 0,0 0 0,0-1 0,0 1 0,3-3 0,31-16 0,-28 14 0,-1 1 0,1 0 0,0 0 0,1 1 0,-1 0 0,1 0 0,0 2 0,0-1 0,18-2 0,-27 5 0,0 1 0,0-1 0,-1 0 0,1 0 0,0 1 0,0-1 0,-1 0 0,1 1 0,0-1 0,0 0 0,-1 1 0,1-1 0,0 1 0,-1 0 0,1-1 0,-1 1 0,1-1 0,-1 1 0,1 0 0,-1-1 0,1 1 0,-1 0 0,0 0 0,1-1 0,-1 1 0,0 0 0,0 0 0,0 0 0,1-1 0,-1 1 0,0 0 0,0 0 0,0 0 0,0 0 0,0-1 0,0 1 0,-1 0 0,1 1 0,-8 44 0,4-23 0,4-23-36,1 0 1,-1 1-1,1-1 1,-1 0-1,1 0 0,-1 1 1,1-1-1,-1 0 1,1 0-1,-1 0 0,1 0 1,-1 0-1,1 0 1,-1 0-1,1 0 0,-1 0 1,1 0-1,-1 0 1,1 0-1,-1 0 0,1 0 1,-1 0-1,1-1 1,-1 1-1,1 0 0,-1 0 1,0-1-1,1 1 1,-1 0-1,1-1 0,0 1 1,10-6-3801,8-10-5667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862"/>
    </inkml:context>
    <inkml:brush xml:id="br0">
      <inkml:brushProperty name="width" value="0.025" units="cm"/>
      <inkml:brushProperty name="height" value="0.025" units="cm"/>
    </inkml:brush>
  </inkml:definitions>
  <inkml:trace contextRef="#ctx0" brushRef="#br0">248 1 24471,'0'0'6849,"-1"9"-5578,-2 1-1252,1 0 1,-1 0-1,-1 0 1,0-1-1,0 1 0,-1-1 1,0 0-1,0-1 1,-1 1-1,-8 8 0,-83 88-39,49-55 3,2 4-138,57-90-12459,1 4-497</inkml:trace>
  <inkml:trace contextRef="#ctx0" brushRef="#br0" timeOffset="1">40 46 18385,'0'0'13645,"-19"67"-12908,21-40-737,20 0 0,7-1 0,10 1 0,3-5 0,0 0 0,-4-9-2562,-5-4-10507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4.611"/>
    </inkml:context>
    <inkml:brush xml:id="br0">
      <inkml:brushProperty name="width" value="0.025" units="cm"/>
      <inkml:brushProperty name="height" value="0.025" units="cm"/>
    </inkml:brush>
  </inkml:definitions>
  <inkml:trace contextRef="#ctx0" brushRef="#br0">81 130 9001,'5'-9'5989,"22"-59"157,-6 16 915,-31 122-4450,-6 21-1958,3 0 0,0 152 0,14-261-1264,-1 0 0,-1 1 0,-1-1 1,-1 1-1,0-1 0,-1 1 0,-1 0 0,0 0 0,-2 1 0,0-1 0,0 1 1,-2 1-1,-15-22 0,20 32 546,2 2 58,5 3 66,8 4 61,0-1-33,0-1 0,0-1 0,0 0-1,0 0 1,0-1 0,16-2 0,-22 2-386,1-1 0,0-1 0,0 1 0,-1-1 1,1 0-1,-1 0 0,1 0 0,6-5 0,17-15-5189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595"/>
    </inkml:context>
    <inkml:brush xml:id="br0">
      <inkml:brushProperty name="width" value="0.025" units="cm"/>
      <inkml:brushProperty name="height" value="0.025" units="cm"/>
    </inkml:brush>
  </inkml:definitions>
  <inkml:trace contextRef="#ctx0" brushRef="#br0">174 0 16560,'0'0'2599,"-4"14"562,-10 30-1072,3 1 1,2 1-1,2 0 1,-2 52-1,15-6-2066,-5-84-35,0-1 1,1 1 0,1-1-1,-1 1 1,1-1 0,0 0-1,1 0 1,0 0 0,7 10-1,-24-55-5972,-49-57-2673,27 51 8016,-4 1 3383,38 43-2473,0-1 0,0 0-1,1 1 1,-1-1 0,0 0-1,0 0 1,1 0 0,-1 0-1,1 0 1,-1 0 0,1 0 0,-1 0-1,1 0 1,-1 0 0,1 0-1,0 0 1,0 0 0,0 0-1,-1 0 1,1 0 0,0-2-1,1 2-139,-1 0-1,1 0 0,0 0 1,-1 0-1,1 0 0,-1 1 1,1-1-1,0 0 0,0 1 1,0-1-1,-1 0 0,1 1 1,0-1-1,0 1 0,0-1 1,0 1-1,0 0 0,0-1 1,1 1-1,9-3 53,1 1 0,-1 1 0,19-1 1,-11 1 438,19-3-564,51-6 102,-83 8-1007,1 1-1,0-1 0,-1-1 0,0 1 0,12-7 0,-7-4-5855,-7-4-3945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4.971"/>
    </inkml:context>
    <inkml:brush xml:id="br0">
      <inkml:brushProperty name="width" value="0.025" units="cm"/>
      <inkml:brushProperty name="height" value="0.025" units="cm"/>
    </inkml:brush>
  </inkml:definitions>
  <inkml:trace contextRef="#ctx0" brushRef="#br0">52 0 23030,'0'0'7623,"-43"55"-6246,38-33-896,2 1-449,3 5-320,0 1-1891,7-1-2529,4-7-3460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5.316"/>
    </inkml:context>
    <inkml:brush xml:id="br0">
      <inkml:brushProperty name="width" value="0.025" units="cm"/>
      <inkml:brushProperty name="height" value="0.025" units="cm"/>
    </inkml:brush>
  </inkml:definitions>
  <inkml:trace contextRef="#ctx0" brushRef="#br0">137 1 19827,'0'0'9929,"-1"11"-8728,-5 17-909,-1-1 1,-1 0-1,-1 0 0,-25 47 0,20-46-801,2 0 0,1 1 0,1 0 0,-12 60 1,21-88 475,1 0 0,0 0 1,-1 0-1,1 0 0,0 0 1,0 0-1,-1 0 0,1 0 1,0 0-1,0 0 0,0 0 1,1 0-1,-1 0 0,0 0 1,0 0-1,0 0 0,1 0 1,-1 0-1,1 0 0,-1 0 1,0 0-1,1-1 0,0 1 1,-1 0-1,1 0 0,-1 0 1,1-1-1,0 1 0,0 0 1,-1 0-1,1-1 0,0 1 1,0-1-1,0 1 0,0-1 1,0 1-1,0-1 0,0 0 1,0 1-1,0-1 0,0 0 1,0 0-1,0 0 0,0 0 1,0 0-1,0 0 0,0 0 1,0 0-1,0 0 0,1 0 1,4-2-179,-1 1 1,0-1-1,1 0 1,-1 0-1,0-1 0,0 1 1,-1-1-1,7-4 1,54-55-8465,-32 25-315</inkml:trace>
  <inkml:trace contextRef="#ctx0" brushRef="#br0" timeOffset="1">341 63 11627,'0'0'7367,"-6"11"-4431,-5 14-1148,1 1 1,1 0-1,1 0 1,2 1-1,-6 48 0,12-70-1937,-1 0-1,0 0 0,0 0 1,0 0-1,0 0 0,-1 0 1,1 0-1,-1-1 0,-1 1 1,1 0-1,0-1 0,-1 0 1,0 0-1,0 0 0,-1 0 1,1 0-1,-7 5 0,-18 8-4698,-7-6-3475,7-5-5269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5.663"/>
    </inkml:context>
    <inkml:brush xml:id="br0">
      <inkml:brushProperty name="width" value="0.025" units="cm"/>
      <inkml:brushProperty name="height" value="0.025" units="cm"/>
    </inkml:brush>
  </inkml:definitions>
  <inkml:trace contextRef="#ctx0" brushRef="#br0">1 21 18033,'0'0'7559,"79"-21"-4484,-45 21-1634,5 0-1088,-2 10-257,-4 3-64,-2 0-1249,-7 0-2467,-6-4-2273,-6-1-8489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6.020"/>
    </inkml:context>
    <inkml:brush xml:id="br0">
      <inkml:brushProperty name="width" value="0.025" units="cm"/>
      <inkml:brushProperty name="height" value="0.025" units="cm"/>
    </inkml:brush>
  </inkml:definitions>
  <inkml:trace contextRef="#ctx0" brushRef="#br0">116 1 19827,'0'0'4644,"46"63"-2530,-17-37-1217,1 0-737,-2-1-96,-7 1-32,-11 5-288,-10 1 128,-5 3 256,-23 3 32,-10 2 128,-5 0-256,-2-3-96,-1-5-1857,5-11-2852,8-12-8904</inkml:trace>
  <inkml:trace contextRef="#ctx0" brushRef="#br0" timeOffset="1">322 222 18578,'0'0'13388,"63"-19"-12587,-17 4-801,11-1 0,-1 1 0,2 3-96,-5 3-2787,-11 5-2722,-13 4-4260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6.366"/>
    </inkml:context>
    <inkml:brush xml:id="br0">
      <inkml:brushProperty name="width" value="0.025" units="cm"/>
      <inkml:brushProperty name="height" value="0.025" units="cm"/>
    </inkml:brush>
  </inkml:definitions>
  <inkml:trace contextRef="#ctx0" brushRef="#br0">0 105 18417,'0'0'10699,"92"-14"-8938,-24-4-1088,8 1-513,6-4-256,-6 1-3940,-8 5-11242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0.816"/>
    </inkml:context>
    <inkml:brush xml:id="br0">
      <inkml:brushProperty name="width" value="0.025" units="cm"/>
      <inkml:brushProperty name="height" value="0.025" units="cm"/>
    </inkml:brush>
  </inkml:definitions>
  <inkml:trace contextRef="#ctx0" brushRef="#br0">0 5 10762,'0'0'18482,"54"-5"-18386,-43 34 96,3 7-96,-1 0-64,-2 3 0,-1-4-96,4-6-609,1-3-288,-5-3-1056,-2-4-1090,-8-4-1314,0-3-2273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174"/>
    </inkml:context>
    <inkml:brush xml:id="br0">
      <inkml:brushProperty name="width" value="0.025" units="cm"/>
      <inkml:brushProperty name="height" value="0.025" units="cm"/>
    </inkml:brush>
  </inkml:definitions>
  <inkml:trace contextRef="#ctx0" brushRef="#br0">1 185 17489,'0'0'7334,"62"-17"-5732,-5-3-513,15-7-609,9-6-255,1 4-129,-7 3-32,-9 6-96,-12 9-1057,-14 10-1826,-18 1-1025,-17 1-1601,-5 11-6823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515"/>
    </inkml:context>
    <inkml:brush xml:id="br0">
      <inkml:brushProperty name="width" value="0.025" units="cm"/>
      <inkml:brushProperty name="height" value="0.025" units="cm"/>
    </inkml:brush>
  </inkml:definitions>
  <inkml:trace contextRef="#ctx0" brushRef="#br0">325 0 16047,'0'0'8109,"-7"13"-6331,-17 26-1000,-2 0 0,-2-2 0,-54 55 0,-68 65-95,145-158-5297,3-9 1556,2-16-2758,0 23 4277,3-33-11241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863"/>
    </inkml:context>
    <inkml:brush xml:id="br0">
      <inkml:brushProperty name="width" value="0.025" units="cm"/>
      <inkml:brushProperty name="height" value="0.025" units="cm"/>
    </inkml:brush>
  </inkml:definitions>
  <inkml:trace contextRef="#ctx0" brushRef="#br0">1 1 18097,'0'0'10154,"70"63"-8777,-19-43-704,14 1-449,9 1-160,3-1-1057,-6 3-3651,-11 0-5798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1.132"/>
    </inkml:context>
    <inkml:brush xml:id="br0">
      <inkml:brushProperty name="width" value="0.025" units="cm"/>
      <inkml:brushProperty name="height" value="0.025" units="cm"/>
    </inkml:brush>
  </inkml:definitions>
  <inkml:trace contextRef="#ctx0" brushRef="#br0">719 409 12876,'9'-15'1442,"3"-5"-763,-1-1 1,-1 0-1,-1 0 1,-1-1-1,-1-1 1,5-27-1,-8 32 38,-2 0 0,0 0-1,-2-1 1,0 1 0,-2-21 0,1 35-596,1 0 1,-1 0 0,0 0 0,0 0 0,0 0-1,-1 0 1,1 1 0,-1-1 0,0 0-1,0 1 1,-1 0 0,1-1 0,0 1 0,-1 0-1,0 0 1,0 0 0,0 1 0,0-1 0,0 1-1,-1-1 1,1 1 0,-1 0 0,1 1 0,-1-1-1,0 0 1,0 1 0,0 0 0,1 0-1,-8-1 1,-5 1-75,0 1-1,0 1 0,0 0 1,0 1-1,1 0 1,-1 2-1,0 0 0,1 0 1,0 2-1,0 0 0,0 0 1,1 1-1,0 1 1,-18 13-1,-10 10-44,1 1 0,1 2 1,-39 43-1,46-41 278,1 1 0,1 1 1,3 1-1,-45 83 0,60-97-183,2 0 0,1 1 0,1 0 0,1 1-1,1 0 1,1 1 0,2-1 0,1 1 0,1 0-1,2 28 1,0-47-57,1 0 0,0 0 0,0 0-1,1 0 1,0-1 0,1 1 0,0 0 0,1-1-1,-1 0 1,1 0 0,1 0 0,0 0 0,0-1-1,0 1 1,1-1 0,0-1 0,0 1 0,1-1-1,0 0 1,0-1 0,1 1 0,-1-1 0,1-1-1,0 0 1,0 0 0,0 0 0,1-1 0,0 0-1,-1-1 1,1 0 0,0 0 0,10 0-1,8 1 27,0-2-1,0-1 0,1-1 1,-1-1-1,0-1 0,0-2 0,0-1 1,-1 0-1,1-2 0,-2-2 1,28-12-1,-16 3 2,-1-1 0,0-2 1,-1-2-1,-2-1 0,-1-1 1,48-50-1,-63 57-67,0-2 0,-1 0 0,-1 0 0,-1-2 0,-1 0 0,-1 0 0,-2-1 0,14-41 0,-20 51 0,-1 1 0,-1-1 0,0 0 0,-1 0 0,0 1 0,-1-1 0,-3-26 0,1 31 0,0 0 0,0 0 0,-1 0 0,-1 0 0,1 0 0,-1 1 0,0-1 0,-1 1 0,0 1 0,-1-1 0,1 0 0,-12-10 0,11 13-31,0-1 0,0 1 0,-1 0 0,1 0-1,-1 1 1,0-1 0,-1 2 0,1-1 0,-1 1 0,0 0 0,1 1 0,-1 0 0,0 0 0,-1 0-1,1 1 1,0 1 0,0-1 0,0 1 0,-1 1 0,1-1 0,0 1 0,0 1 0,0 0-1,0 0 1,-9 3 0,-1 3-378,-1 0 0,2 2 0,-1 0-1,1 0 1,1 2 0,0 0 0,0 1 0,1 1 0,-15 18-1,-21 28-7821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952"/>
    </inkml:context>
    <inkml:brush xml:id="br0">
      <inkml:brushProperty name="width" value="0.025" units="cm"/>
      <inkml:brushProperty name="height" value="0.025" units="cm"/>
    </inkml:brush>
  </inkml:definitions>
  <inkml:trace contextRef="#ctx0" brushRef="#br0">0 0 18898,'0'0'7911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1.648"/>
    </inkml:context>
    <inkml:brush xml:id="br0">
      <inkml:brushProperty name="width" value="0.025" units="cm"/>
      <inkml:brushProperty name="height" value="0.025" units="cm"/>
    </inkml:brush>
  </inkml:definitions>
  <inkml:trace contextRef="#ctx0" brushRef="#br0">10 43 21364,'0'0'10298,"2"11"-9535,0 17-641,-2 0-1,-6 54 0,-1 22-276,7-103 113,0-1 0,0 1 1,0-1-1,-1 0 0,1 1 0,0-1 1,0 1-1,0-1 0,0 0 1,0 1-1,0-1 0,0 0 1,1 1-1,-1-1 0,0 1 1,0-1-1,0 0 0,0 1 1,0-1-1,1 0 0,-1 1 1,0-1-1,0 0 0,0 1 1,1-1-1,-1 0 0,0 1 1,1-1-1,-1 0 0,0 0 0,1 1 1,-1-1-1,0 0 0,1 0 1,-1 0-1,0 1 0,1-1 1,-1 0-1,1 0 0,0 0 1,16-10-1064,12-25-555,-4-5-2640,32-75 1,-17 6 3444,-50 129 7937,-32 67-2885,39-79-3982,0 0 1,0 0-1,1 0 0,0 0 0,0 0 0,1 1 1,0-1-1,0 0 0,2 17 0,-1-24-209,0 0 0,1 0-1,-1 0 1,1-1 0,-1 1 0,1 0-1,-1 0 1,1-1 0,0 1 0,-1 0 0,1-1-1,0 1 1,0-1 0,0 1 0,-1-1-1,1 1 1,0-1 0,0 1 0,0-1 0,0 0-1,0 0 1,0 1 0,0-1 0,0 0-1,0 0 1,-1 0 0,1 0 0,0 0-1,0 0 1,0 0 0,0 0 0,0-1 0,0 1-1,0 0 1,0 0 0,1-2 0,34-13-1405,-14-5-2361,-8 6-2388,-2 1-5799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2.317"/>
    </inkml:context>
    <inkml:brush xml:id="br0">
      <inkml:brushProperty name="width" value="0.025" units="cm"/>
      <inkml:brushProperty name="height" value="0.025" units="cm"/>
    </inkml:brush>
  </inkml:definitions>
  <inkml:trace contextRef="#ctx0" brushRef="#br0">55 63 17969,'0'0'2771,"9"-7"133,-3 1-2252,-2 1-280,1 0 0,0 0 0,1 1 0,-1 0 0,1 0 0,0 0 0,0 1 0,0 0 0,0 0 0,0 0 0,1 1 0,9-3 0,-26 18 1213,-16 16-1276,2-3 253,-27 41-1,45-59-499,0 1 0,1 0-1,1 1 1,-1-1 0,2 1 0,-1 0 0,1 0-1,1 0 1,-2 13 0,4-22-62,0 1 0,0-1 0,0 0 0,0 1 0,0-1 0,1 0 0,-1 1 0,0-1 0,1 0 0,-1 0 0,1 0 0,-1 1 0,1-1 0,0 0 0,0 0 0,-1 0 0,1 0 0,0 0 0,0 0 0,0 0 0,0 0 0,0-1 0,0 1 0,0 0 0,1-1 0,-1 1 0,0 0 0,0-1 0,0 0 0,1 1 0,-1-1 0,0 0 0,0 1 0,1-1 0,-1 0 0,0 0 0,1 0 0,-1 0 0,0 0 0,1 0 0,0-1 0,9 1 0,0-1 0,-1-1 0,1 0 0,10-3 0,1-2 0,-1 0 0,1-2 0,-2-1 0,1 0 0,-1-2 0,-1 0 0,0-1 0,-1-1 0,0 0 0,26-30 0,-42 42 0,0 0 0,0 0 0,-1 0 0,1 0 0,-1-1 0,1 1 0,-1 0 0,0-1 0,0 1 0,0-1 0,0 1 0,0-1 0,-1 1 0,1-1 0,-1 0 0,0 1 0,1-1 0,-1 0 0,0 1 0,-1-1 0,1 0 0,0 1 0,-1-1 0,0 0 0,1 1 0,-3-4 0,1 3 0,0 0 0,0 0 0,-1 1 0,0-1 0,1 1 0,-1 0 0,0 0 0,0 0 0,0 0 0,0 0 0,0 1 0,-1-1 0,1 1 0,0 0 0,-1 0 0,1 0 0,-1 0 0,1 1 0,-5-1 0,-5-1 0,0 1 0,0 0 0,0 1 0,0 0 0,-1 1 0,1 1 0,0 0 0,0 0 0,1 2 0,-1-1 0,1 2 0,-1-1 0,1 2 0,1 0 0,-17 10 0,27-15-39,-1 0 0,1 0-1,-1 0 1,1 0 0,0 0 0,-1 0 0,1 1-1,0-1 1,0 0 0,0 1 0,0-1-1,0 1 1,0-1 0,1 1 0,-1 0 0,0-1-1,1 1 1,-1 0 0,1-1 0,-1 4 0,2-4-111,-1 0 0,1 0 1,0 0-1,-1-1 1,1 1-1,0 0 0,-1 0 1,1 0-1,0-1 1,0 1-1,0 0 0,0-1 1,0 1-1,0-1 1,0 1-1,0-1 0,0 1 1,0-1-1,0 0 1,0 1-1,0-1 0,0 0 1,0 0-1,0 0 1,0 0-1,0 0 0,0 0 1,0 0-1,0 0 1,1 0-1,0-1 0,37-1-10094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8.828"/>
    </inkml:context>
    <inkml:brush xml:id="br0">
      <inkml:brushProperty name="width" value="0.025" units="cm"/>
      <inkml:brushProperty name="height" value="0.025" units="cm"/>
    </inkml:brush>
  </inkml:definitions>
  <inkml:trace contextRef="#ctx0" brushRef="#br0">0 283 12908,'0'0'155,"11"-8"-385,15-10 915,1 1-1,0 2 0,1 0 0,1 2 0,0 1 0,40-10 0,-18 12-323,0 3 0,0 2 0,96 3 0,157 29-310,-133-9 13,81-3 4,308-22 1,252-61 808,-308 22-418,351 6 737,-717 28 1009,-138 12-2317,1 0 0,-1 0 0,1 0 0,0 0 0,-1 0 0,1 0 0,0-1 0,-1 1 0,1 0 0,-1 0 0,1 0 0,-1-1 1,1 1-1,0 0 0,-1 0 0,1-1 0,-1 1 0,1-1 0,-1 1 0,1 0 0,-1-1 0,0 1 0,1-1 0,-1 1 0,0-1 0,1 1 0,-1-1 0,0 1 1,1-1-1,-1 1 0,0-2 0,4-13-6300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11.373"/>
    </inkml:context>
    <inkml:brush xml:id="br0">
      <inkml:brushProperty name="width" value="0.025" units="cm"/>
      <inkml:brushProperty name="height" value="0.025" units="cm"/>
    </inkml:brush>
  </inkml:definitions>
  <inkml:trace contextRef="#ctx0" brushRef="#br0">0 134 14286,'9'-6'731,"8"-3"-873,-1 1 1,1 0 0,1 1-1,-1 1 1,1 1-1,31-5 1,127-13-1889,-134 19 2172,777-27 596,-505 28-88,817-7 2538,3 52-1320,-902-26-1810,1617 78 49,-866-92 139,565 11 2076,-1426-10-1851,529-1 1450,-565-7-1847,0-4-1,-1-4 1,0-3 0,-1-4 0,122-47 0,-168 50 158,-9 5-1625,-8 3-3441,-1 1-1279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19.920"/>
    </inkml:context>
    <inkml:brush xml:id="br0">
      <inkml:brushProperty name="width" value="0.025" units="cm"/>
      <inkml:brushProperty name="height" value="0.025" units="cm"/>
    </inkml:brush>
  </inkml:definitions>
  <inkml:trace contextRef="#ctx0" brushRef="#br0">9344 594 6726,'-246'-50'2534,"-71"-13"-2238,-437-32-5896,-3 37 6933,-478-54 5187,1161 102-6255,-1118-112 932,421 103-1985,-165-7 477,717 13 330,-312-12-11,3 42-3,423-3 69,0 5 0,1 4 0,1 5 0,1 4 0,2 5 0,1 4 0,3 5 0,1 3 0,3 5 0,2 3 0,3 5 0,2 3 0,3 3 1,4 5-1,-83 96 0,131-133-27,0 1 0,3 1 0,1 2 1,-22 43-1,42-71-28,0 0-1,1 1 1,0 0 0,1 0 0,1 0-1,0 0 1,0 0 0,2 1 0,-1-1-1,2 1 1,0-1 0,0 1 0,1 0-1,1-1 1,1 0 0,0 1 0,0-1-1,9 22 1,2-11 132,1 0 0,0 0 0,2-1 1,1-2-1,1 1 0,0-2 0,35 28 0,14 5 24,87 52 0,-39-37-116,3-6 0,2-5 0,238 76 0,407 55-343,506-8-23,12-89 80,1334-34-136,-2227-73 532,-2-18 0,-1-16-1,-3-17 1,564-174 0,-508 80 340,-374 131-471,-1-3 0,-1-3 0,-3-2 0,77-61 0,-119 81-18,1 0-1,-2-2 1,-1 0-1,0 0 1,-1-2-1,-2 0 1,0-1-1,14-31 1,-22 38-9,0-1-1,-1 0 1,-1 0 0,0-1-1,-2 1 1,0-1 0,-1 0-1,0 0 1,-2 0 0,0 0 0,-1 0-1,-1 0 1,-6-26 0,0 17 15,-2 0 0,0 1 1,-2 0-1,-1 1 1,0 0-1,-2 1 1,-1 0-1,-1 2 1,-1 0-1,-30-29 0,7 13 18,-1 2-1,-2 1 0,-1 3 0,-70-39 1,43 34-145,-2 4 0,-1 3 0,-1 3-1,-2 3 1,0 4 0,-135-17 0,93 26-1616,-1 5 0,1 5 0,-220 27 1,83 16-4509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21.119"/>
    </inkml:context>
    <inkml:brush xml:id="br0">
      <inkml:brushProperty name="width" value="0.025" units="cm"/>
      <inkml:brushProperty name="height" value="0.025" units="cm"/>
    </inkml:brush>
  </inkml:definitions>
  <inkml:trace contextRef="#ctx0" brushRef="#br0">7495 1078 15919,'3'-30'186,"-1"-1"0,-4-51 0,1 70-182,-1 0 0,0 0 0,-1 0 0,-1 1 0,0-1 0,-1 1 0,0 0 0,0 0 0,-12-17 0,-2 3-95,-1 2-1,-1 0 1,-2 1-1,0 1 1,-1 1-1,0 2 1,-2 0-1,0 1 1,-1 2-1,-1 1 1,-41-15 0,-37-8-899,-200-42 0,250 66 816,-1234-238 400,-17 96 931,933 132-848,-508 36 1,607 16-112,2 11 1,2 13-1,2 11 0,4 12 1,-365 156-1,280-67 222,297-135-368,1 2-1,2 2 1,1 2 0,-56 55-1,89-74-51,0 0 0,1 1-1,2 0 1,-1 1 0,2 1-1,1 0 1,0 0 0,2 1-1,0 1 1,-6 22 0,11-26-5,0 1 1,1-1-1,1 0 0,0 1 1,2-1-1,0 1 0,1-1 1,1 1-1,1-1 0,0 0 0,1 0 1,14 35-1,-2-18 0,2-1-1,1-1 1,2-1 0,1-1-1,2 0 1,1-2-1,1-1 1,1-1 0,2-1-1,0-1 1,37 22 0,20 8-8,2-3 1,189 79 0,-72-53 46,3-10 1,3-8 0,229 34-1,661 29 100,349-100 480,-978-48-474,-1-20 0,-2-21 0,504-140 0,-272-12-27,-589 173 17,-1-5 1,-3-4-1,-2-6 0,101-75 0,-173 110-103,-1-1 1,-1-2 0,-2-1-1,-1-1 1,-1-2-1,-2-1 1,26-42-1,-43 59-4,-1 1 0,0-1-1,-2-1 1,0 0 0,-1 1 0,0-2-1,-1 1 1,1-26 0,-4 29-2,-1 0 0,-1 1 0,0-1 0,-1 0 0,-1 1 0,0-1 0,0 1 1,-2 0-1,1 0 0,-2 0 0,0 0 0,-7-11 0,-7-5-15,0 2-1,-2 0 0,-1 1 1,-1 1-1,-1 2 1,-1 0-1,-1 2 0,-1 0 1,0 2-1,-39-18 1,-15-4-7,-2 4 1,-144-42 0,41 28-106,-2 9 0,-253-24 0,-397 20-1509,-442 120-5688,867-22 1661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36.921"/>
    </inkml:context>
    <inkml:brush xml:id="br0">
      <inkml:brushProperty name="width" value="0.025" units="cm"/>
      <inkml:brushProperty name="height" value="0.025" units="cm"/>
    </inkml:brush>
  </inkml:definitions>
  <inkml:trace contextRef="#ctx0" brushRef="#br0">1 61 12107,'0'0'1549,"10"-6"-914,8-3-283,0 1 1,1 0-1,0 2 0,0 0 1,0 1-1,1 1 0,20-2 1,93 3 200,147 16 1,129 36-578,196-12 313,-47-6 1211,-253 9-769,527 40-112,457-100 1825,-488 1-1722,98-17-683,-161 4 301,489 69 1811,-770-8-1950,1-20 0,858-95 0,-1123 60 239,352-42 355,2 37-284,-524 33-579,0 0-1,0 2 1,0 0-1,22 8 0,31 6-2891,-63-16 1043,1 0 0,-1-1 1,25-1-1,10-7-6144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37.769"/>
    </inkml:context>
    <inkml:brush xml:id="br0">
      <inkml:brushProperty name="width" value="0.025" units="cm"/>
      <inkml:brushProperty name="height" value="0.025" units="cm"/>
    </inkml:brush>
  </inkml:definitions>
  <inkml:trace contextRef="#ctx0" brushRef="#br0">61 166 14862,'-1'0'23,"-4"-1"292,0 0 0,-1 0 0,1-1-1,0 1 1,1-1 0,-1-1 0,0 1 0,1-1-1,-1 1 1,-6-6 0,11 7-297,0 1 0,1 0 0,-1-1-1,0 1 1,0-1 0,0 1 0,0 0 0,1-1 0,-1 1 0,0 0-1,0-1 1,1 1 0,-1 0 0,0 0 0,0-1 0,1 1-1,-1 0 1,0 0 0,1-1 0,-1 1 0,1 0 0,-1 0 0,0 0-1,1 0 1,-1 0 0,0 0 0,1-1 0,-1 1 0,1 0 0,-1 0-1,0 0 1,1 0 0,-1 0 0,1 1 0,-1-1 0,0 0 0,1 0-1,-1 0 1,1 0 0,21-1 320,493 16-127,-84 3-43,623-60 3491,-430 10-2001,1602 28 2858,-1266 13-4302,-929-10-207,-14 1 3,0 0-1,0-2 1,-1 0 0,1-1 0,0 0-1,-1-1 1,18-7 0,-34 11-14,0 0 0,1-1 0,-1 1 0,1 0 0,-1 0 0,0 0 0,1 0 0,-1 0 0,1-1 0,-1 1 0,0 0 0,1 0 0,-1-1 0,0 1 0,1 0 0,-1 0 0,0-1 0,0 1 0,1 0 0,-1-1 0,0 1 0,0 0 0,1-1 0,-1 1 0,0-1 0,0 1 0,0 0 0,0-1 0,0 1 0,0-1 0,0 1 0,0 0 0,1-1 0,-1 1 0,-1-1 0,1 1 0,0-1 0,-15-8-398,-25 0-822,-19 2-1400,-79-12-7153,89 6 1220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8:56.865"/>
    </inkml:context>
    <inkml:brush xml:id="br0">
      <inkml:brushProperty name="width" value="0.025" units="cm"/>
      <inkml:brushProperty name="height" value="0.025" units="cm"/>
    </inkml:brush>
  </inkml:definitions>
  <inkml:trace contextRef="#ctx0" brushRef="#br0">1 338 13421,'0'0'304,"11"-2"-149,45-6 1083,89-3 1,5 0 127,408-70 2441,192-20-2024,46 71-1518,3 40-250,-86-1 906,222-21 1897,-2-48-314,-899 56-2263,23-1 204,0-2-1,60-17 1,-153 32-2919,-7-1-5104,11-6-2506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8:59.764"/>
    </inkml:context>
    <inkml:brush xml:id="br0">
      <inkml:brushProperty name="width" value="0.025" units="cm"/>
      <inkml:brushProperty name="height" value="0.025" units="cm"/>
    </inkml:brush>
  </inkml:definitions>
  <inkml:trace contextRef="#ctx0" brushRef="#br0">1 7 16143,'0'0'326,"9"1"-235,147 20 1610,82 7-226,750-11 2051,-821-19-2851,734-9 1866,382-2-2039,1713-18 2050,-1548 15-1394,-1217 25-1270,345 58 0,-570-65-3,45 4-2015,-17-10-2543,-2-9-2283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5.688"/>
    </inkml:context>
    <inkml:brush xml:id="br0">
      <inkml:brushProperty name="width" value="0.025" units="cm"/>
      <inkml:brushProperty name="height" value="0.025" units="cm"/>
    </inkml:brush>
  </inkml:definitions>
  <inkml:trace contextRef="#ctx0" brushRef="#br0">274 83 11499,'0'0'2957,"2"-10"156,-2 7-2956,1 1-4,-1 0 0,1 0-1,-1 0 1,1 0 0,-1 0 0,0-1 0,0 1 0,0 0-1,0 0 1,0 0 0,-1 0 0,1 0 0,0-1 0,-1 1-1,0 0 1,1 0 0,-1 0 0,0 0 0,0 0 0,0 1-1,0-1 1,-1 0 0,1 0 0,0 1 0,-1-1 0,1 1-1,-1-1 1,0 1 0,1-1 0,-1 1 0,0 0 0,0 0-1,0 0 1,0 0 0,0 0 0,0 1 0,0-1 0,-3 0-1,-2-1-33,0 2-1,0-1 0,0 0 0,1 1 1,-1 1-1,0-1 0,0 1 1,0 0-1,0 1 0,1-1 0,-1 1 1,1 1-1,-1-1 0,1 1 0,0 0 1,0 0-1,0 1 0,0 0 0,1 0 1,-1 0-1,1 1 0,-7 8 0,3-1-20,0 0-1,1 0 1,1 1-1,0 0 1,0 1-1,2-1 0,0 1 1,0 0-1,-4 24 1,-3 41 768,11-73-836,0 1 1,1 0-1,0 0 0,1 0 0,-1-1 1,1 1-1,1 0 0,-1-1 0,4 10 1,-3-14-22,-1 0 0,1 1 0,-1-1 0,1 0 1,0 0-1,0 0 0,0-1 0,0 1 0,0 0 0,1-1 1,-1 0-1,0 1 0,1-1 0,-1 0 0,1 0 0,-1 0 1,1-1-1,0 1 0,-1 0 0,1-1 0,0 0 0,-1 0 1,1 0-1,0 0 0,0 0 0,-1 0 0,1-1 0,0 1 1,-1-1-1,1 0 0,3-1 0,4-1 24,-1 0 1,1-1-1,-1 0 1,0-1-1,-1 1 0,1-2 1,9-6-1,-14 8 43,1 1 1,-1-1-1,0 0 0,0 0 0,0 0 0,-1 0 0,1-1 0,-1 0 1,0 1-1,0-1 0,-1 0 0,1 0 0,-1-1 0,2-8 1,-4 13-54,0 1 1,0-1 0,0 1 0,0-1-1,0 0 1,-1 1 0,1-1 0,0 1 0,0-1-1,-1 1 1,1-1 0,0 1 0,-1 0-1,1-1 1,0 1 0,-1-1 0,1 1-1,0 0 1,-1-1 0,1 1 0,-1 0 0,1-1-1,-1 1 1,1 0 0,-1 0 0,1-1-1,-1 1 1,1 0 0,-1 0 0,1 0 0,-1 0-1,0 0 1,1 0 0,-1 0 0,1 0-1,-1 0 1,1 0 0,-1 0 0,1 0-1,-1 0 1,0 0 0,1 1 0,-1-1 0,1 0-1,-1 0 1,1 1 0,0-1 0,-1 0-1,1 1 1,-1-1 0,1 0 0,-1 1-1,-30 16 10,24-12-33,1 1 0,-1 0 1,1 0-1,0 1 1,0 0-1,1 0 0,0 0 1,0 1-1,1-1 1,0 1-1,0 0 0,-4 15 1,8-23-2,0 0 0,0 1 0,0-1 0,0 0 0,0 0 0,0 1 0,0-1 1,0 0-1,0 1 0,0-1 0,0 0 0,0 0 0,1 1 0,-1-1 0,0 0 0,0 0 0,0 1 0,0-1 1,1 0-1,-1 0 0,0 1 0,0-1 0,0 0 0,1 0 0,-1 0 0,0 1 0,1-1 0,-1 0 0,0 0 0,0 0 1,1 0-1,-1 0 0,0 0 0,1 0 0,-1 0 0,0 0 0,0 0 0,1 0 0,-1 0 0,0 0 0,1 0 1,-1 0-1,0 0 0,1 0 0,-1 0 0,0 0 0,1 0 0,16-5 61,0-5-8,0-1-1,0-1 1,-1 0 0,27-28-1,32-23-42,-74 62-21,1-1 0,-1 1 0,1 0 1,-1 1-1,1-1 0,-1 0 0,1 0 0,0 1 1,-1-1-1,1 1 0,0-1 0,0 1 0,-1 0 1,1 0-1,0-1 0,0 1 0,1 1 0,-2-1 5,0 0 0,0 1-1,0-1 1,-1 1-1,1-1 1,0 1-1,0 0 1,0-1 0,-1 1-1,1 0 1,-1-1-1,1 1 1,0 0-1,-1 0 1,1 0 0,-1 0-1,1-1 1,-1 1-1,0 0 1,1 0 0,-1 0-1,0 1 1,2 9-19,-1-1 1,-1 0-1,0 1 1,-2 18-1,1-4 94,-9 81 417,35-150-6100,-14 16-1421,1-4-5526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2.528"/>
    </inkml:context>
    <inkml:brush xml:id="br0">
      <inkml:brushProperty name="width" value="0.025" units="cm"/>
      <inkml:brushProperty name="height" value="0.025" units="cm"/>
    </inkml:brush>
  </inkml:definitions>
  <inkml:trace contextRef="#ctx0" brushRef="#br0">1 173 17072,'0'0'1153,"16"0"-1601,-14 0 441,292-13-82,173-42 2221,543 5 1,-413 48-1630,1176 5-210,-1130 11 124,362 3 1280,403-91 2776,-1382 72-4957,1 2-3675,28-3-7090,-12-4-74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3.637"/>
    </inkml:context>
    <inkml:brush xml:id="br0">
      <inkml:brushProperty name="width" value="0.025" units="cm"/>
      <inkml:brushProperty name="height" value="0.025" units="cm"/>
    </inkml:brush>
  </inkml:definitions>
  <inkml:trace contextRef="#ctx0" brushRef="#br0">5 121 14798,'-1'-1'119,"1"1"0,-1-1-1,1 0 1,-1 1 0,1-1 0,0 0 0,-1 1 0,1-1-1,0 0 1,0 1 0,0-1 0,-1 0 0,1 0 0,0 1-1,0-1 1,0 0 0,0 0 0,0 1 0,0-1-1,0 0 1,1 0 0,-1 1 0,0-1 0,0 0 0,0 1-1,1-1 1,-1 0 0,1 0 0,21-8 831,45 10-1697,-49 0 1096,194 12-346,52 1 69,809-30 1314,-301-1 1147,1844 41 34,-1460-16-1516,-3-58 349,-1100 46-1436,28-2-62,0-3-1,97-23 1,-170 28-2154,-11 2 407,-22 1-1584,6 0-640,-9-8-5439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9.014"/>
    </inkml:context>
    <inkml:brush xml:id="br0">
      <inkml:brushProperty name="width" value="0.025" units="cm"/>
      <inkml:brushProperty name="height" value="0.025" units="cm"/>
    </inkml:brush>
  </inkml:definitions>
  <inkml:trace contextRef="#ctx0" brushRef="#br0">79 706 3171,'-5'-8'5771,"-7"-14"-5220,1 0 1,1 0 0,1-1 0,1 0-1,-6-26 1,11 35 716,1-1 0,0 0-1,0-16 1,2 30-1240,0 0 0,1 0 0,-1 0 0,0 0 0,1 0 1,-1 0-1,1 0 0,0 0 0,-1 0 0,1 0 0,0 1 0,-1-1 0,1 0 0,0 0 0,0 1 0,-1-1 0,1 0 0,0 1 1,0-1-1,0 1 0,0-1 0,0 1 0,0 0 0,0-1 0,0 1 0,0 0 0,0 0 0,0 0 0,0 0 0,0 0 1,0 0-1,0 0 0,2 0 0,45 2 435,-40-1-386,86 9 243,69 3-112,254-26-62,-239 3-136,270 19 0,-398-4 71,1147 90 1968,796-50-154,-537-83-1607,-1382 33-303,1856-136 1654,-9-76-124,-1239 109-721,-167 25-2058,-457 75-431,-21 9-4089,-30 1-515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15.033"/>
    </inkml:context>
    <inkml:brush xml:id="br0">
      <inkml:brushProperty name="width" value="0.025" units="cm"/>
      <inkml:brushProperty name="height" value="0.025" units="cm"/>
    </inkml:brush>
  </inkml:definitions>
  <inkml:trace contextRef="#ctx0" brushRef="#br0">64 130 14446,'0'0'144,"-10"-2"-64,-28-6-37,37 8-19,1 0 1,-1 0 0,0 0 0,0 0 0,1 0 0,-1-1 0,0 1-1,1 0 1,-1 0 0,0-1 0,1 1 0,-1-1 0,1 1 0,-1-1-1,1 1 1,-1 0 0,1-1 0,-1 0 0,1 1 0,-1-1 0,1 1-1,-1-1 1,1 0 0,0 1 0,-1-1 0,1 0 0,0 1 0,0-1-1,0 0 1,-1 1 0,1-1 0,0 0 0,0 0 0,0 1 0,0-1-1,0 0 1,0 1 0,1-1 0,-1 0 0,0 0 0,0 1 0,0-1-1,1 0 1,-1 1 0,0-1 0,1 0 0,-1 1 0,0-1 0,1 1-1,-1-1 1,1 1 0,-1-1 0,1 1 0,-1-1 0,2 0 0,26-24 1983,-26 23-1870,1 0-1,-1 1 1,0-1 0,1 1-1,-1-1 1,0 1-1,1 0 1,0 0 0,-1 0-1,1 0 1,0 0-1,0 1 1,-1 0-1,1-1 1,0 1 0,0 0-1,-1 0 1,1 0-1,0 1 1,0-1 0,0 0-1,-1 1 1,1 0-1,0 0 1,-1 0 0,1 0-1,-1 0 1,1 1-1,-1-1 1,1 1 0,-1-1-1,0 1 1,0 0-1,0 0 1,0 0 0,0 0-1,0 0 1,-1 0-1,3 4 1,7 8-76,2 0 0,-1-1 0,1-1 0,1 0 0,0-1 1,1 0-1,0-1 0,1-1 0,0-1 0,0 0 0,1-1 0,0 0 0,0-1 0,1-2 0,-1 1 1,1-2-1,0 0 0,31 0 0,52-3 80,0-5 0,107-18 1,111-5 33,111 47 2013,-88 0-887,585-38-1047,-145-1-243,769-16 325,-723 1-272,141-7 697,168 28-218,-715 16-367,375-57 1291,-792 53-1437,-12 2 120,-27-1 31,-50 3-3664,39 2-3549,3-2-5338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25.400"/>
    </inkml:context>
    <inkml:brush xml:id="br0">
      <inkml:brushProperty name="width" value="0.025" units="cm"/>
      <inkml:brushProperty name="height" value="0.025" units="cm"/>
    </inkml:brush>
  </inkml:definitions>
  <inkml:trace contextRef="#ctx0" brushRef="#br0">1 479 8712,'0'0'5285,"7"-8"-4932,4-4-42,1 1 0,0 0 0,0 0 0,1 1 1,1 1-1,-1 1 0,2 0 0,-1 0 1,23-7-1,5 3 516,0 1-1,1 3 1,51-4 0,136 2 445,-115 7-620,-106 2-574,389-9 1656,-274 12-1607,150 22 0,-54 2 138,297-5-1,214 9 708,-131 11-878,-433-39-58,266-33-1,-55-14 42,421 4 1,-577 40 223,0-10-1,334-60 1,-242 2 0,136-24-154,-330 74-72,216-6 0,-192 25-105,23 2 688,284-34 0,-431 28-583,-14 2-30,0 1-1,0 0 1,0 0-1,-1 0 1,1 1-1,0 0 1,0 0-1,10 2 1,-15-1 39,0 0 0,0 0 0,0 0 0,0 1 0,-1-1 0,1 0 0,0 1 0,-1-1 0,1 0 0,-1 1 0,0-1 0,1 1 0,-1-1 0,0 1 1,0-1-1,0 1 0,0-1 0,0 1 0,0-1 0,0 1 0,-1 1 0,-5 34 389,2-29-442,0 0 0,0 0 1,-1 0-1,0-1 1,0 0-1,-12 12 0,-7 2-2428,22-21-1885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55.311"/>
    </inkml:context>
    <inkml:brush xml:id="br0">
      <inkml:brushProperty name="width" value="0.025" units="cm"/>
      <inkml:brushProperty name="height" value="0.025" units="cm"/>
    </inkml:brush>
  </inkml:definitions>
  <inkml:trace contextRef="#ctx0" brushRef="#br0">207 178 8360,'-10'-7'-993,"-20"-15"-347,-42-43 1,28 19 6730,42 42-4720,-1 1-1,0 0 1,0 0 0,0 0 0,0 0-1,0 0 1,0 1 0,-1-1-1,1 1 1,-1 0 0,0 0 0,0 1-1,-4-3 1,27 22-559,0-8-83,1-1 1,0-1-1,1-1 0,0 0 0,0-2 0,36 5 0,137 2 178,-135-11-127,752 32 2469,1844 40 919,-1396-138-1812,-770 29-1540,-437 32-114,-20 0-15,1 3 0,48 2 0,-76 1-33,0 0 1,-1 0-1,1 0 0,-1 0 1,1 1-1,-1-1 1,0 1-1,0 0 0,0 1 1,0-1-1,4 6 1,17 13-876,-11-13-187,0 0 1,1-1-1,0-1 1,0 0 0,0-1-1,1 0 1,0-1-1,19 3 1,34 1-8107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56.406"/>
    </inkml:context>
    <inkml:brush xml:id="br0">
      <inkml:brushProperty name="width" value="0.025" units="cm"/>
      <inkml:brushProperty name="height" value="0.025" units="cm"/>
    </inkml:brush>
  </inkml:definitions>
  <inkml:trace contextRef="#ctx0" brushRef="#br0">43 242 11082,'-6'-2'295,"4"1"-82,0 0 1,0 1-1,0-1 1,0 0-1,0 0 1,0 0-1,0 0 1,0-1-1,0 1 1,0 0-1,1-1 1,-1 0-1,0 1 1,1-1-1,-1 0 1,1 0-1,0 1 1,0-1-1,0 0 1,-2-3-1,4 4-168,-1 0-1,1 1 0,-1-1 0,1 0 0,-1 1 0,1-1 1,0 1-1,-1-1 0,1 0 0,-1 1 0,1 0 0,0-1 1,0 1-1,-1-1 0,1 1 0,0 0 0,0-1 0,0 1 1,-1 0-1,1 0 0,0 0 0,0 0 0,0 0 1,-1 0-1,1 0 0,2 0 0,30-2-148,-28 2 190,955-11 624,1117 42 3924,-848 17-3032,0-83-311,-159-54 1773,-1041 86-3071,8 1-47,0-2 0,0-1 0,0-2 0,62-20 0,-96 26-55,-1 0 0,1 0 1,-1-1-1,1 1 0,-1 0 1,1-1-1,-1 0 1,0 0-1,0 0 0,0 0 1,2-2-1,-3 2-73,-1 1 0,1 0 0,0 0 0,-1-1 0,0 1 0,1-1 0,-1 1-1,0 0 1,0-1 0,1 1 0,-1-1 0,0 1 0,-1 0 0,1-1 0,0 1 0,0-1 0,-1 1 0,1 0-1,0-1 1,-1 1 0,1 0 0,-1-1 0,0 1 0,1 0 0,-2-2 0,-26-31-5728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7.207"/>
    </inkml:context>
    <inkml:brush xml:id="br0">
      <inkml:brushProperty name="width" value="0.025" units="cm"/>
      <inkml:brushProperty name="height" value="0.025" units="cm"/>
    </inkml:brush>
  </inkml:definitions>
  <inkml:trace contextRef="#ctx0" brushRef="#br0">251 68 12588,'0'0'3529,"7"-10"-406,0-4-1937,-5 8-369,1 0 1,1 0-1,-1 1 1,1-1-1,8-8 1,-11 18 3305,0 19-3260,-8 19-337,-2 0 1,-2 0-1,-23 60 1,0-3-316,-13 54-155,-97 386 21,140-508-168,1-8-260,2-21 25,1-9-128,0-66-5172,1-5-3904,-1 9-4521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7.554"/>
    </inkml:context>
    <inkml:brush xml:id="br0">
      <inkml:brushProperty name="width" value="0.025" units="cm"/>
      <inkml:brushProperty name="height" value="0.025" units="cm"/>
    </inkml:brush>
  </inkml:definitions>
  <inkml:trace contextRef="#ctx0" brushRef="#br0">0 542 11371,'0'0'13655,"11"-6"-12165,63-33 975,183-111 483,-148 68-2681,149-145 0,-256 226-260,31-28 0,-14 22 24,-19 7-28,0 0 0,1 0-1,-1 0 1,1 0 0,-1 0 0,1 0 0,-1 0 0,0 0 0,1 0 0,-1 1 0,0-1 0,1 0-1,-1 0 1,1 0 0,-1 1 0,0-1 0,1 0 0,-1 1 0,0-1 0,0 0 0,1 0 0,-1 1-1,0-1 1,0 1 0,1-1 0,-1 0 0,0 1 0,0-1 0,0 0 0,0 1 0,0-1 0,0 1 0,1-1-1,-1 1 1,0 0 0,3 38 22,-2 0-1,-1 1 0,-3-1 1,-10 65-1,-2 24 9,13-102-30,-1-1-582,1 0 1,2 0-1,0 0 1,1 0-1,2 0 1,9 39 0,7-20-8252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9.875"/>
    </inkml:context>
    <inkml:brush xml:id="br0">
      <inkml:brushProperty name="width" value="0.025" units="cm"/>
      <inkml:brushProperty name="height" value="0.025" units="cm"/>
    </inkml:brush>
  </inkml:definitions>
  <inkml:trace contextRef="#ctx0" brushRef="#br0">35 1 15535,'0'0'10874,"0"11"-9571,1 81 307,-15 113 0,-2 51 225,14-216-1965,4 36-829,-2-84-4680,1-31-664,-7-1-1390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329"/>
    </inkml:context>
    <inkml:brush xml:id="br0">
      <inkml:brushProperty name="width" value="0.025" units="cm"/>
      <inkml:brushProperty name="height" value="0.025" units="cm"/>
    </inkml:brush>
  </inkml:definitions>
  <inkml:trace contextRef="#ctx0" brushRef="#br0">1 402 18097,'0'0'8285,"11"4"-6496,-5-1-1687,-1-1 0,1 0 0,0 0 0,-1-1 1,1 1-1,0-1 0,0-1 0,0 1 0,0-1 1,0 0-1,0 0 0,-1-1 0,1 0 0,0 0 1,0 0-1,0-1 0,-1 0 0,1 0 0,-1 0 0,11-6 1,0-2-63,0-1 1,0 0-1,17-17 1,-29 24-37,0 0-1,0 0 1,0 0 0,0-1 0,-1 1 0,0-1 0,0 0 0,0 0 0,0 0 0,-1-1-1,0 1 1,0 0 0,0-1 0,-1 1 0,1-9 0,-2 13 4,0 0-1,0 0 1,0 0-1,0 0 1,-1 0 0,1 0-1,0 0 1,0 1 0,-1-1-1,1 0 1,-1 0 0,1 0-1,-1 0 1,1 1 0,-1-1-1,0 0 1,1 0 0,-1 1-1,0-1 1,1 1 0,-1-1-1,0 0 1,0 1-1,0 0 1,1-1 0,-1 1-1,0-1 1,0 1 0,0 0-1,0 0 1,0-1 0,0 1-1,0 0 1,0 0 0,0 0-1,0 0 1,0 0 0,0 0-1,0 0 1,1 1-1,-1-1 1,0 0 0,0 0-1,0 1 1,0-1 0,0 1-1,-1 0 1,-3 0 8,0 1 0,0 0 0,0 0 1,1 0-1,-1 0 0,0 1 0,1 0 0,-5 4 0,-6 9 48,0 1-1,2 1 1,0 1-1,0 0 0,-12 27 1,19-34 18,0 1 0,1-1 1,1 1-1,0 0 1,0 0-1,1 0 0,1 0 1,1 1-1,-1-1 1,2 17-1,0-29-83,0 0 1,1 0-1,-1 0 1,0 0 0,1 1-1,-1-1 1,1 0-1,-1 0 1,1 0-1,-1 0 1,1 0-1,0 0 1,-1 0-1,1-1 1,0 1-1,0 0 1,0 0-1,0 0 1,0-1-1,0 1 1,0 0-1,0-1 1,0 1-1,2 0 1,0 0 3,1 0 1,0 0 0,0-1-1,-1 1 1,1-1-1,0 0 1,7-1-1,-1 0-2,-1 0 0,1-1 0,-1 0 0,0-1-1,16-6 1,-10 0-221,1-1-1,-1-1 1,-1 0-1,1 0 0,-2-2 1,0 0-1,-1 0 1,0-1-1,17-26 0,1-11-57,40-91 1,-8 15 6,-48 104 300,-10 17 25,0 0 0,-1 0 0,1 0 1,-1 0-1,0 0 0,-1-1 1,1 0-1,-1 1 0,1-12 0,-4 18-25,-1 0-1,0 1 1,0-1 0,0 1-1,1-1 1,-1 1-1,0 0 1,0-1 0,1 1-1,-1 0 1,1 0-1,-1 0 1,-2 2 0,-19 21 176,0 1 1,2 0-1,1 2 1,1 0-1,2 1 1,0 1-1,2 0 1,1 2-1,2-1 1,1 1-1,-11 48 1,20-70-206,1 0 0,0-1 0,0 1 0,1 0 0,0 0 0,0 0 0,1-1 0,1 1 0,2 11 0,-3-17 0,0 0 0,1-1 0,-1 1 0,1 0 0,-1-1 0,1 1 0,0-1 0,0 1 0,0-1 0,1 0 0,-1 0 0,1 0 0,-1 0 0,1 0 0,-1-1 0,1 1 0,0-1 0,0 0 0,0 1 0,0-1 0,0-1 0,0 1 0,0 0 0,0-1 0,0 1 0,0-1 0,0 0 0,6-1 0,-8 1-160,0 0 1,0 0-1,0 0 1,0 0-1,0 0 0,0 0 1,0-1-1,0 1 0,0 0 1,0-1-1,0 1 1,0-1-1,0 1 0,0-1 1,0 1-1,0-1 0,0 0 1,-1 1-1,3-3 1,-2 1-954,0-1 0,1 0 0,-1 1 0,0-1 0,0 0 0,0 0 0,-1 0 0,1 0 0,-1-4 0,1 0-1071,2-12-9977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220"/>
    </inkml:context>
    <inkml:brush xml:id="br0">
      <inkml:brushProperty name="width" value="0.025" units="cm"/>
      <inkml:brushProperty name="height" value="0.025" units="cm"/>
    </inkml:brush>
  </inkml:definitions>
  <inkml:trace contextRef="#ctx0" brushRef="#br0">1 210 18898,'0'0'5605,"7"-61"-3042,21 34-706,11-4-127,12 4-385,10 2-704,9 5-513,4 6-128,1 9 0,-1 5 0,-5 0 0,-9 13-1441,-5 2-898,-11 3-1024,-11-3-1762,-10-5-2786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551"/>
    </inkml:context>
    <inkml:brush xml:id="br0">
      <inkml:brushProperty name="width" value="0.025" units="cm"/>
      <inkml:brushProperty name="height" value="0.025" units="cm"/>
    </inkml:brush>
  </inkml:definitions>
  <inkml:trace contextRef="#ctx0" brushRef="#br0">0 98 20211,'0'0'9257,"60"-7"-7271,-7-8-673,7-2-1313,6-3 0,1 4 0,-4 7-961,-10 3-2851,-7 1-3554,-11 3-6472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898"/>
    </inkml:context>
    <inkml:brush xml:id="br0">
      <inkml:brushProperty name="width" value="0.025" units="cm"/>
      <inkml:brushProperty name="height" value="0.025" units="cm"/>
    </inkml:brush>
  </inkml:definitions>
  <inkml:trace contextRef="#ctx0" brushRef="#br0">264 127 19795,'0'0'2888,"-9"-6"144,1 2-2495,0 0 0,0 0 1,0 1-1,0-1 0,-1 2 0,-12-3 1,17 4-444,-1 0 1,1 1-1,-1 0 1,0 0-1,1 0 1,-1 0-1,1 1 0,-1 0 1,0 0-1,1 0 1,0 0-1,-1 1 1,1 0-1,0 0 1,0 0-1,0 0 1,-5 4-1,0 2-80,0 0-1,1 0 0,0 1 1,1 1-1,0-1 1,0 1-1,1 0 1,0 1-1,0 0 0,-4 14 1,7-17 20,0 1-1,0 0 1,0 1 0,1-1-1,1 0 1,0 1 0,0-1-1,1 1 1,0-1 0,0 0-1,1 1 1,1-1 0,3 15-1,-3-20-11,-1-1 0,1 1-1,0-1 1,1 0-1,-1 1 1,1-1 0,-1 0-1,1 0 1,0-1-1,0 1 1,0-1-1,1 1 1,-1-1 0,0 0-1,1 0 1,0 0-1,-1-1 1,1 1 0,0-1-1,0 0 1,0 0-1,0-1 1,-1 1 0,1-1-1,6 1 1,-2-1 10,1 0 0,-1 0 0,1-1 0,-1 0 0,1 0 0,-1-1-1,0 0 1,0-1 0,0 0 0,0 0 0,8-4 0,-5-1-29,0 0-1,-1 0 1,0-1 0,0-1-1,-1 1 1,0-2-1,-1 1 1,0-1-1,-1 0 1,0-1 0,-1 1-1,9-24 1,-9 21-4,-1-1 0,-1 0 1,0 0-1,-1 0 1,-1-1-1,-1 1 0,0-1 1,0 1-1,-2-1 1,-4-27-1,4 40 2,0 0 0,0-1 1,0 1-1,-1 0 0,1 0 0,-1 0 1,0 0-1,0 0 0,0 0 0,0 0 0,-1 1 1,1-1-1,-1 1 0,1-1 0,-1 1 1,0 0-1,0 0 0,0 1 0,0-1 0,0 0 1,-1 1-1,1 0 0,-6-2 0,7 3-5,0-1 0,0 1 0,0 0 0,-1-1 1,1 1-1,0 0 0,0 0 0,-1 0 0,1 1 0,0-1 0,0 1 0,0-1 0,-1 1 0,1-1 0,0 1 0,0 0 0,0 0 0,0 0 0,0 1 0,1-1 0,-1 0 0,0 1 0,0-1 0,1 1 0,-1-1 0,1 1 0,-1 0 0,1 0 0,0 0 0,0-1 0,0 1 0,0 0 0,0 1 0,0-1 1,0 0-1,0 4 0,0-4-192,0 0 1,1 0 0,-1 0 0,1 0 0,0 0 0,-1 0-1,1 1 1,0-1 0,0 0 0,0 0 0,1 0 0,-1 0-1,0 0 1,1 0 0,0 1 0,-1-1 0,1 0 0,0-1 0,0 1-1,0 0 1,2 3 0,-1-3-423,1-1-1,-1 1 0,0-1 1,1 1-1,-1-1 1,1 0-1,-1 0 1,1-1-1,0 1 1,-1 0-1,1-1 1,0 1-1,-1-1 0,1 0 1,0 0-1,5-1 1,29-1-10497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1.242"/>
    </inkml:context>
    <inkml:brush xml:id="br0">
      <inkml:brushProperty name="width" value="0.025" units="cm"/>
      <inkml:brushProperty name="height" value="0.025" units="cm"/>
    </inkml:brush>
  </inkml:definitions>
  <inkml:trace contextRef="#ctx0" brushRef="#br0">42 1 14798,'0'0'10602,"-2"13"-8878,-15 97 743,-4 141-1,20-204-2330,2 75 242,0-111-354,0 1 1,1 0-1,0 0 1,1-1-1,1 0 1,0 1-1,9 18 1,-12-29-25,-1 0 0,1 0 0,-1 0 0,1 0 0,0 0 0,0 0 0,-1 0 0,1 0 0,0 0 0,0 0 0,0 0 0,0 0 0,0 0 0,0-1 0,0 1 0,1 0 0,-1-1 0,0 1 0,0-1 0,0 0 0,1 1 0,-1-1 0,0 0 0,0 0 0,1 1 0,-1-1 0,0 0 0,1 0 0,-1 0 0,0-1 0,0 1 0,1 0 0,-1 0 0,0-1 0,0 1 0,1-1 0,-1 1 0,0-1 0,0 0 0,0 1 0,2-2 0,2-2 0,0 0 0,0-1 0,0 0 0,0 1 0,-1-2 0,7-10 0,280-490 0,-294 509-2476,-7 10-4585,6-7 3092,-16 22-11961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1.586"/>
    </inkml:context>
    <inkml:brush xml:id="br0">
      <inkml:brushProperty name="width" value="0.025" units="cm"/>
      <inkml:brushProperty name="height" value="0.025" units="cm"/>
    </inkml:brush>
  </inkml:definitions>
  <inkml:trace contextRef="#ctx0" brushRef="#br0">0 269 19667,'0'0'3368,"1"10"-95,-1-8-3036,0 1 1,0 0 0,1 0 0,-1 0-1,1 0 1,-1-1 0,1 1 0,0 0-1,0-1 1,0 1 0,3 4 0,-2-6-129,-1 1 1,1-1 0,0 0-1,0 0 1,-1 0 0,1 0-1,0 0 1,0-1 0,0 1-1,0-1 1,0 1 0,0-1-1,0 0 1,0 1 0,0-1-1,0 0 1,1 0 0,-1-1-1,0 1 1,0 0 0,0-1-1,0 1 1,0-1 0,3-1-1,14-4-211,0-1-1,0-1 1,0-1-1,-1 0 1,0-1-1,26-21 1,-21 13-1737,0-1-1,-2-1 1,0 0 0,19-26 0,-32 36 948,-1-1 1,1-1 0,-2 1-1,7-15 1,-11 20 1050,0 0 0,0-1 0,0 1 0,-1-1 0,2-10 0,-4 17-44,1 0-1,0 0 1,-1 0-1,1 0 0,-1 0 1,1 0-1,0 0 0,-1 0 1,1 0-1,-1 0 0,1 0 1,0 0-1,-1 0 0,1 0 1,-1 1-1,1-1 0,0 0 1,-1 0-1,1 0 0,0 1 1,-1-1-1,1 0 0,0 0 1,0 1-1,-1-1 0,1 0 1,0 1-1,0-1 0,-1 0 1,1 1-1,0-1 0,0 1 1,-12 18 709,2 1 1,0 1-1,1-1 1,2 2-1,0-1 1,1 1-1,1 0 1,1 0-1,1 0 1,-1 44-1,4-62-789,0 0-1,0 0 1,1 0 0,-1 0-1,1 0 1,0 0-1,0 0 1,0 0-1,1-1 1,-1 1-1,1 0 1,0-1-1,0 1 1,0-1 0,0 1-1,1-1 1,3 4-1,-3-5-4,0 0 0,0 0 0,-1-1 1,1 1-1,0-1 0,0 1 0,1-1 0,-1 0 0,0 0 0,0-1 0,1 1 0,-1-1 0,0 1 1,0-1-1,1 0 0,-1 0 0,0 0 0,1-1 0,-1 1 0,0-1 0,6-2 0,-4 1-26,1-1-1,-1 0 0,1 0 1,-1-1-1,0 1 0,0-1 0,-1 0 1,1 0-1,-1-1 0,0 1 1,0-1-1,0 0 0,-1 0 1,1-1-1,-1 1 0,2-7 1,8-15-13,16-56 1,-27 77 7,30-113 0,-46 176 0,-15 72 0,26-112 0,0 1 0,2-1 0,0 1 0,1 0 0,4 24 0,-4-39-7,1 0-1,-1 0 1,1 0-1,0 0 1,0-1-1,1 1 1,-1 0-1,0-1 1,1 1-1,0-1 1,-1 1-1,1-1 1,0 0-1,0 0 1,0 0-1,1 0 1,-1 0-1,0 0 1,1-1 0,-1 1-1,1-1 1,-1 0-1,1 1 1,0-1-1,0-1 1,0 1-1,-1 0 1,1-1-1,5 1 1,-4 0-161,1-1 1,-1 0-1,0-1 1,0 1 0,0-1-1,-1 1 1,1-1-1,0-1 1,0 1-1,0 0 1,0-1 0,-1 0-1,1 0 1,-1 0-1,0 0 1,1 0-1,-1-1 1,0 0 0,0 1-1,0-1 1,3-5-1,17-32-9761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118"/>
    </inkml:context>
    <inkml:brush xml:id="br0">
      <inkml:brushProperty name="width" value="0.025" units="cm"/>
      <inkml:brushProperty name="height" value="0.025" units="cm"/>
    </inkml:brush>
  </inkml:definitions>
  <inkml:trace contextRef="#ctx0" brushRef="#br0">241 30 16047,'0'0'15786,"-11"-7"-14975,3 3-733,6 2-76,0 0-1,-1 0 1,1 0-1,-1 1 1,1-1-1,-1 1 1,0 0 0,1-1-1,-1 1 1,0 1-1,0-1 1,0 0-1,0 1 1,0-1-1,0 1 1,0 0-1,0 0 1,0 0 0,0 1-1,0-1 1,0 0-1,1 1 1,-1 0-1,0 0 1,0 0-1,0 0 1,1 0-1,-4 3 1,-10 8-13,0 0 1,1 2-1,0 0 0,1 1 1,1 0-1,0 1 0,-18 30 1,30-45-26,1-1 0,-1 1 1,1-1-1,-1 1 0,1-1 1,0 1-1,-1 0 0,1-1 1,0 1-1,-1 0 0,1-1 1,0 1-1,0 0 0,0-1 1,0 1-1,-1 0 0,1-1 1,0 1-1,0 0 0,0 0 1,0-1-1,1 1 0,-1 0 1,0-1-1,0 1 0,0 0 1,1-1-1,-1 1 0,0 0 1,0-1-1,1 1 0,-1 0 1,1-1-1,-1 1 0,1-1 1,-1 1-1,1-1 0,-1 1 1,1-1-1,-1 1 0,1-1 1,-1 0-1,1 1 0,0-1 1,-1 0-1,1 1 0,0-1 1,-1 0-1,1 0 0,0 1 1,-1-1-1,1 0 0,0 0 1,0 0-1,-1 0 0,1 0 1,0 0-1,-1 0 0,1-1 1,0 1-1,1 0 0,52-12-1015,-48 11 966,50-16-486,-28 7 387,0 2 0,0 1 0,1 1 0,-1 1-1,52-1 1,-79 6 205,0 0-1,0 0 0,0 0 1,0 0-1,0 0 0,0 0 1,0 0-1,0 0 0,0 1 1,0-1-1,0 0 0,0 1 1,-1-1-1,1 1 0,0-1 1,0 1-1,0-1 0,-1 1 1,1-1-1,0 1 0,-1 0 1,1-1-1,0 1 1,-1 0-1,1 0 0,-1 0 1,1-1-1,-1 1 0,0 0 1,1 1-1,-1 0 105,1 1 0,-1-1 0,0 1 0,-1-1 0,1 0 0,0 1 1,-1-1-1,1 0 0,-1 1 0,0-1 0,-1 4 0,-3 4 367,0 0 0,-1-1-1,0 0 1,-9 12 0,-2-2-398,-1-2 1,-1 0-1,0 0 0,-27 16 0,35-26-89,0 0-1,0-1 0,-1 0 0,0-1 1,0-1-1,-1 0 0,1 0 0,-1-1 1,0-1-1,-13 2 0,25-4-17,0 0 0,0 0-1,0 0 1,0 1 0,-1-1 0,1 0 0,0 0-1,0 0 1,0-1 0,0 1 0,0 0-1,0 0 1,0-1 0,0 1 0,0 0 0,0-1-1,0 1 1,0-1 0,0 0 0,0 1 0,0-1-1,0 0 1,0 1 0,0-1 0,1 0-1,-1 0 1,0 0 0,1 0 0,-1 1 0,0-1-1,1 0 1,-1 0 0,1 0 0,0 0 0,-1-1-1,1 1 1,0 0 0,-1 0 0,1-2 0,0 1-111,1-1 0,-1 1 0,1-1 1,0 1-1,-1 0 0,1-1 1,0 1-1,0 0 0,0 0 1,1 0-1,-1 0 0,1 0 1,-1 0-1,1 0 0,-1 0 1,1 0-1,3-1 0,8-6-3164,1 0 0,28-12-1,4 0-3822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481"/>
    </inkml:context>
    <inkml:brush xml:id="br0">
      <inkml:brushProperty name="width" value="0.025" units="cm"/>
      <inkml:brushProperty name="height" value="0.025" units="cm"/>
    </inkml:brush>
  </inkml:definitions>
  <inkml:trace contextRef="#ctx0" brushRef="#br0">138 3 17072,'0'0'13629,"-11"-1"-12743,8 0-864,0 1 0,0 0 0,0 0 0,0-1 0,0 2 0,0-1 0,0 0 0,0 1 0,0-1 0,0 1 0,0 0 0,0 0 0,0 0 0,1 0 0,-1 0 0,0 1 0,1 0 0,-1-1 0,1 1 0,-1 0-1,1 0 1,0 0 0,0 0 0,0 1 0,0-1 0,0 0 0,0 1 0,1 0 0,-1-1 0,1 1 0,0 0 0,0 0 0,0 0 0,-1 5 0,-3 2-1,2 0 1,0 1-1,0-1 0,1 1 1,0-1-1,0 1 0,2 0 1,-1 16-1,2-25-25,0 0 1,0-1-1,0 1 0,0 0 0,1-1 1,-1 0-1,0 1 0,0-1 0,1 0 1,-1 1-1,1-1 0,-1 0 0,1 0 0,0 0 1,-1 0-1,1-1 0,0 1 0,0 0 1,0-1-1,-1 1 0,1-1 0,0 0 1,0 0-1,0 1 0,0-1 0,0 0 1,3-1-1,62-2-526,-62 3 434,73-11-1072,-43 5 604,58-2 0,-92 8 580,0 0-1,0 0 0,0 0 1,-1-1-1,1 1 1,0 0-1,0 1 0,0-1 1,0 0-1,0 0 1,-1 0-1,1 0 0,0 1 1,0-1-1,0 0 0,-1 1 1,1-1-1,0 1 1,0-1-1,-1 1 0,1-1 1,0 1-1,-1 0 1,1-1-1,-1 1 0,1 0 1,-1-1-1,1 2 0,0-1 69,-1 0 0,0 1 0,-1-1 0,1 0 0,0 1 0,0-1 0,0 0 0,-1 1 0,1-1 0,-1 0 0,1 0 0,-1 1 0,1-1 0,-1 0 0,-1 2 0,-37 41 1308,16-23-1372,0-2 0,-1-1 0,-48 29 0,58-40-22,0 0 1,0 0-1,0-2 1,-1 0-1,0 0 0,0-1 1,0-1-1,-1-1 1,-18 1-1,33-2-61,1-1 0,-1 0 1,1 0-1,-1 0 0,1 0 0,-1 0 0,1 0 1,-1 0-1,1 0 0,-1 0 0,1 0 0,-1 0 1,1 0-1,-1 0 0,1 0 0,-1 0 1,1 0-1,-1 0 0,1-1 0,-1 1 0,1 0 1,-1 0-1,1-1 0,0 1 0,-1 0 0,1-1 1,-1 1-1,1 0 0,0-1 0,0 1 0,-1-1 1,1 1-1,0-1 0,-1 1 0,1 0 0,0-1 1,0 1-1,0-1 0,0 1 0,-1-1 0,1 1 1,0-1-1,0 1 0,0-1 0,0 1 1,0-1-1,0 1 0,0-1 0,0 1 0,0-1 1,1 1-1,-1-1 0,0 1 0,0-1 0,0 1 1,1-1-1,-1 1 0,0-1 0,1 0 0,22-24-6371,8 6 370,6 0-3038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811"/>
    </inkml:context>
    <inkml:brush xml:id="br0">
      <inkml:brushProperty name="width" value="0.025" units="cm"/>
      <inkml:brushProperty name="height" value="0.025" units="cm"/>
    </inkml:brush>
  </inkml:definitions>
  <inkml:trace contextRef="#ctx0" brushRef="#br0">62 0 17424,'0'0'13859,"-4"14"-12583,-11 34-1224,3 1 0,1 0 0,-6 95 0,16-117-52,0-19 0,0 0 0,1 0 0,0 0 0,1 0 0,1 10 0,10-60-5098,-7 10-2024,-1-4-3015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3.732"/>
    </inkml:context>
    <inkml:brush xml:id="br0">
      <inkml:brushProperty name="width" value="0.025" units="cm"/>
      <inkml:brushProperty name="height" value="0.025" units="cm"/>
    </inkml:brush>
  </inkml:definitions>
  <inkml:trace contextRef="#ctx0" brushRef="#br0">0 120 15439,'0'0'6310,"5"-1"-6097,-1 0-487,12 3 2574,-15-1-1923,0-1-1,-1 1 1,1 0 0,-1 0 0,1 0 0,-1 1 0,1-1 0,-1 0 0,1 0 0,-1 0 0,0 0 0,0 0 0,0 0 0,1 1 0,-1-1 0,0 0 0,0 0 0,-1 2-1,-5-3 41,-12 3 380,17 2-507,12 4-176,-4-5-114,1-1 0,-1 0 0,0-1 0,1 1 0,-1-1 0,1-1 0,0 1 0,0-1 0,-1-1 0,1 0 0,0 0 0,14-2 0,-7 0 0,0 0 0,0-1 0,0-1 0,-1-1 0,25-10 0,-23 7 0,-1 0 0,0-1 0,19-15 0,-30 21 0,-1-1 0,1 1 0,0 0 0,-1-1 0,0 0 0,0 0 0,0 0 0,0 0 0,0 0 0,-1 0 0,0-1 0,0 1 0,0-1 0,-1 0 0,1 0 0,0-7 0,-2 12 0,0-1 0,0 0 0,0 0 0,0 1 0,0-1 0,0 0 0,0 0 0,-1 1 0,1-1 0,0 0 0,-1 1 0,1-1 0,0 0 0,-1 1 0,1-1 0,0 1 0,-1-1 0,1 1 0,-1-1 0,0 1 0,1-1 0,-1 1 0,1-1 0,-1 1 0,0-1 0,1 1 0,-1 0 0,1-1 0,-2 1 0,-28-4 0,21 5 0,1 0 0,0 0 0,0 1 0,0 0 0,-10 4 0,10-2 0,0 0 0,0 1 0,1 0 0,0 0 0,0 1 0,0 0 0,1 0 0,-1 1 0,2 0 0,-1 0 0,1 0 0,0 1 0,0 0 0,1-1 0,0 2 0,1-1 0,0 0 0,0 1 0,0 0 0,1-1 0,-1 16 0,3-23 0,0 0 0,0 0 0,0 0 0,0 0 0,0-1 0,1 1 0,-1 0 0,0 0 0,0 0 0,1 0 0,-1-1 0,1 1 0,-1 0 0,1 0 0,-1-1 0,1 1 0,-1 0 0,1-1 0,0 1 0,-1-1 0,1 1 0,0-1 0,-1 1 0,1-1 0,0 1 0,0-1 0,1 1 0,30 3 0,32-16 0,-13-9 0,-42 16 0,1 1 0,0-1 0,0 1 0,0 1 0,0 0 0,1 0 0,-1 1 0,1 1 0,0 0 0,-1 0 0,14 1 0,-24 1 0,1-1 0,0 1 0,0 0 0,0 0 0,-1 0 0,1-1 0,-1 1 0,1 0 0,0 0 0,-1 0 0,0 0 0,1 0 0,-1 0 0,1 0 0,-1 0 0,0 0 0,0 0 0,0 0 0,0 0 0,0 1 0,0-1 0,0 2 0,0 35 0,-1-22 0,1-14 0,0-1 0,0 0 0,1 0 0,-1 0 0,0 1 0,0-1 0,1 0 0,-1 0 0,0 0 0,1 0 0,-1 1 0,1-1 0,0 0 0,-1 0 0,1 0 0,0 0 0,0 0 0,-1 0 0,1-1 0,0 1 0,0 0 0,0 0 0,0-1 0,0 1 0,0 0 0,0-1 0,1 1 0,0 0 0,2-1 0,-1 1 0,1-1 0,-1 1 0,1-1 0,-1 0 0,1-1 0,-1 1 0,1 0 0,6-3 0,5-1 0,-1-1 0,0-1 0,21-11 0,12-13 0,-37 22 0,0 1 0,1 0 0,0 0 0,1 1 0,-1 0 0,1 1 0,0 1 0,1 0 0,-1 0 0,19-2 0,-29 6 0,0 1 0,-1-1 0,1 1 0,0-1 0,-1 1 0,1 0 0,-1 0 0,1 0 0,-1 0 0,1 0 0,-1 0 0,0 0 0,0 1 0,0-1 0,1 0 0,-1 1 0,0-1 0,0 1 0,0 1 0,1-1 0,-1 0 0,1 1 0,0-1 0,-1 0 0,1 0 0,0 0 0,0 0 0,1-1 0,-1 1 0,0-1 0,5 3 0,6-1-2,0-1 0,0 0 1,0-1-1,1-1 0,-1 0 0,17-3 0,-15 1-4,1 2 0,-1-1-1,0 2 1,30 4 0,-41-4 4,0 0 0,0 0 0,-1 1 0,1-1 0,-1 1 0,1 0 0,-1 0 0,0 0 0,1 0 0,-1 1 0,0-1 0,-1 1 1,1 0-1,0 0 0,-1 0 0,1 0 0,-1 0 0,0 1 0,0-1 0,-1 1 0,1-1 0,-1 1 0,2 6 0,3 22 17,-1 0 1,-2 0-1,-2 0 0,0 0 0,-8 57 0,5-67-15,-1 1 0,-8 27 0,10-44 0,-1 0 0,0 0 0,0 0 0,0-1 0,-1 1 0,0 0 0,0-1 0,-1 0 0,1 0 0,-1 0 0,0 0 0,-1 0 0,-4 3 0,6-6 2,0 0-1,1-1 1,-1 0 0,0 0-1,0 1 1,0-2 0,0 1 0,0 0-1,0-1 1,0 1 0,0-1-1,0 0 1,0 0 0,-1 0-1,1 0 1,0-1 0,0 1-1,0-1 1,0 0 0,0 0 0,0 0-1,0 0 1,1 0 0,-1-1-1,0 1 1,1-1 0,-1 0-1,1 0 1,-4-3 0,-6-6-53,0 0 0,1-1 1,0 0-1,-10-16 0,-5-7-2567,1-2-1,-31-64 1,47 81 1061,1 0 1,0-1-1,2 0 1,0-1-1,1 1 1,1-1-1,-1-26 1,5-3-1540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4.105"/>
    </inkml:context>
    <inkml:brush xml:id="br0">
      <inkml:brushProperty name="width" value="0.025" units="cm"/>
      <inkml:brushProperty name="height" value="0.025" units="cm"/>
    </inkml:brush>
  </inkml:definitions>
  <inkml:trace contextRef="#ctx0" brushRef="#br0">23 76 25688,'-15'-16'2755,"7"1"-1250,8 6-992,2 1-930,14-2-2754,4-7-6181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765"/>
    </inkml:context>
    <inkml:brush xml:id="br0">
      <inkml:brushProperty name="width" value="0.025" units="cm"/>
      <inkml:brushProperty name="height" value="0.025" units="cm"/>
    </inkml:brush>
  </inkml:definitions>
  <inkml:trace contextRef="#ctx0" brushRef="#br0">105 316 15086,'0'0'3342,"6"-10"331,-2 5-3181,25-49 3476,-27 50-3641,0-1 0,0 1 0,0-1 0,-1 0 0,0 0 0,0 0 0,0 0 1,-1 0-1,0 0 0,0 0 0,0 0 0,-1-5 0,1 9-296,-1 0 1,1 0-1,-1 1 0,1-1 0,-1 0 1,1 0-1,-1 0 0,1 1 0,-1-1 1,0 0-1,1 1 0,-1-1 0,0 1 1,0-1-1,0 1 0,1-1 0,-1 1 1,0-1-1,0 1 0,0 0 0,0-1 1,0 1-1,0 0 0,0 0 0,0 0 1,0 0-1,0 0 0,1 0 0,-1 0 1,0 0-1,0 0 0,0 0 0,0 0 0,0 1 1,0-1-1,0 0 0,-1 1 0,-2 0-35,0 1-1,0-1 0,0 1 0,1 0 0,-1 0 0,0 0 0,-5 4 0,0 3-1,1 0-1,0 0 1,0 1 0,1 1-1,1-1 1,-1 1 0,2 0-1,-1 0 1,2 1 0,-1 0-1,2 0 1,-1 0-1,2 0 1,0 0 0,-2 23-1,4-34 7,0 0 0,0 0-1,0 0 1,1 0-1,-1 0 1,0 0-1,0 0 1,0 0-1,1 0 1,-1 0-1,0 0 1,1 0-1,-1 0 1,1 0 0,-1-1-1,1 1 1,0 0-1,-1 0 1,1-1-1,0 1 1,-1 0-1,1-1 1,0 1-1,0 0 1,0-1-1,0 1 1,-1-1-1,1 0 1,0 1 0,0-1-1,0 0 1,0 1-1,0-1 1,0 0-1,0 0 1,0 0-1,0 0 1,0 0-1,0 0 1,0 0-1,0 0 1,0 0-1,0-1 1,1 1 0,4-2 15,0 1 0,0-1 0,-1 0 0,1 0 0,-1 0 1,10-7-1,18-15-20,-1-2 0,-1-2 0,-1 0 1,-2-2-1,-1-1 0,-1-2 0,-2 0 0,-1-2 1,24-49-1,-31 50-524,-50 105 277,-32 80 524,60-135-211,1 0-1,0 1 0,2-1 0,0 1 1,1 0-1,0 0 0,2 23 0,0-38-143,0 0-1,0-1 1,0 1 0,0-1-1,1 1 1,-1-1 0,0 1-1,1-1 1,-1 1-1,1-1 1,0 1 0,0-1-1,-1 0 1,1 1 0,0-1-1,0 0 1,0 1-1,0-1 1,0 0 0,1 0-1,-1 0 1,0 0 0,0 0-1,1-1 1,2 3 0,-2-3-429,0 1 1,0-1 0,1 0 0,-1 1 0,0-1 0,1 0 0,-1 0-1,0 0 1,0-1 0,1 1 0,2-1 0,22-10-10278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032"/>
    </inkml:context>
    <inkml:brush xml:id="br0">
      <inkml:brushProperty name="width" value="0.025" units="cm"/>
      <inkml:brushProperty name="height" value="0.025" units="cm"/>
    </inkml:brush>
  </inkml:definitions>
  <inkml:trace contextRef="#ctx0" brushRef="#br0">172 510 11211,'5'-15'4777,"-1"7"-4694,21-76 3397,-23 77-2888,0 0-1,-1 0 1,0 0-1,0-1 1,-1 1-1,0 0 1,0 0-1,-1 0 1,0-1-1,0 1 1,-4-10-1,4 15-493,0 0-1,0 0 1,0 0-1,0 1 0,-1-1 1,1 0-1,-1 0 1,1 1-1,-1-1 1,0 1-1,0 0 0,1-1 1,-1 1-1,0 0 1,0 0-1,0 0 1,0 0-1,-1 1 0,1-1 1,0 1-1,0-1 1,0 1-1,0-1 1,-1 1-1,1 0 0,0 0 1,0 0-1,-1 1 1,1-1-1,0 0 1,0 1-1,0 0 0,-1-1 1,1 1-1,0 0 1,-2 1-1,-4 2 27,0-1 0,1 1 0,-1 0-1,1 1 1,0 0 0,0 0 0,1 0 0,-8 9-1,7-7-115,1 0-1,0 1 1,1 0-1,0 0 1,0 0-1,1 0 1,-1 1-1,2 0 1,0 0-1,0 0 1,0 0-1,1 1 0,1-1 1,-2 12-1,3-20-9,0 0-1,0 0 0,0 0 0,0 1 0,0-1 0,1 0 1,-1 0-1,0 0 0,0 0 0,1 0 0,-1 0 0,1 1 1,-1-1-1,1 0 0,-1 0 0,1 0 0,0 0 0,-1-1 1,1 1-1,0 0 0,0 0 0,0 0 0,-1-1 0,1 1 1,0 0-1,0-1 0,0 1 0,2 0 0,-1 0 8,1-1 0,0 1-1,-1-1 1,1 0 0,0 0-1,0 0 1,-1 0 0,1 0-1,0-1 1,-1 1 0,6-2-1,1-1 30,0-1 1,1 0-1,-1 0 0,-1-1 0,1 0 1,8-6-1,0-5-4,-1-1-1,0-1 1,-1-1 0,25-38-1,12-17 21,-50 95-333,-15 83 145,7-74 151,2 0 0,1-1 0,1 44 0,2-70-4,0 0-1,0 0 1,0-1 0,1 1-1,-1 0 1,1-1 0,0 1-1,-1 0 1,1-1-1,0 1 1,1 0 0,-1-1-1,0 0 1,1 1 0,-1-1-1,1 0 1,0 0-1,0 0 1,0 0 0,0 0-1,0 0 1,0 0 0,1-1-1,-1 1 1,0-1-1,1 0 1,-1 1 0,1-1-1,0 0 1,-1-1 0,1 1-1,0 0 1,-1-1-1,1 0 1,4 1 0,0-1 55,0-1 0,1 0 1,-1 0-1,0 0 1,1-1-1,-1 0 1,0-1-1,0 1 0,0-2 1,-1 1-1,1 0 1,7-7-1,-1 1-59,-1-1 0,1-1-1,-2 1 1,0-2 0,0 0 0,-1 0 0,0-1-1,-1 0 1,-1-1 0,0 0 0,-1 0 0,-1-1-1,0 0 1,0 0 0,-2 0 0,0-1 0,-1 1-1,0-1 1,0-24 0,-3 40-5,1 0 0,-1 0 0,0 0 0,0-1 0,0 1 0,0 0 0,0 0 0,0-1 0,0 1 0,0 0 0,0 0 0,0 0 0,0-1 0,0 1 0,0 0 0,0 0 0,0-1 0,0 1 0,0 0 0,0 0 0,0 0 0,0-1 0,0 1 0,0 0 0,0 0 0,0-1 0,0 1 0,0 0 0,-1 0 0,1 0 0,0-1 0,0 1 0,0 0 0,0 0 0,0 0 0,-1 0 0,1 0 0,0-1 0,0 1 0,0 0 0,-1 0 0,1 0 0,0 0 0,0 0 0,0 0 0,-1 0 0,1 0 0,0 0 0,0 0 0,-1 0 0,-8 12 0,-7 24 0,12-22 0,1 1 0,0 0 0,1 0 0,1 0 0,0 0 0,1 0 0,3 25 0,-3-39 0,0 1 0,0-1 0,1 0 0,-1 1 0,1-1 0,-1 1 0,1-1 0,0 0 0,-1 1 0,1-1 0,0 0 0,0 0 0,0 0 0,0 0 0,0 0 0,0 0 0,0 0 0,0 0 0,1 0 0,-1 0 0,0 0 0,1-1 0,-1 1 0,2 0 0,0 0 0,0-1 0,0 1 0,0-1 0,0 0 0,0 0 0,0 0 0,0-1 0,1 1 0,-1-1 0,0 1 0,3-2 0,4-2 0,0 0 0,-1 0 0,1-1 0,-1-1 0,15-10 0,-7 2 0,-1 0 0,-1-2 0,0 0 0,-1 0 0,0-1 0,-2-1 0,0-1 0,-1 1 0,15-36 0,-30 62 0,-27 81 0,29-81 0,0 0 0,0 1 0,1-1 0,0 1 0,0-1 0,1 1 0,0 0 0,3 15 0,-3-22 0,0-1 0,1 1 0,0-1 0,-1 0 0,1 1 0,0-1 0,0 0 0,0 0 0,0 0 0,0 0 0,0 1 0,0-1 0,0-1 0,0 1 0,0 0 0,0 0 0,1 0 0,-1 0 0,0-1 0,1 1 0,-1-1 0,1 1 0,-1-1 0,1 0 0,-1 1 0,0-1 0,1 0 0,-1 0 0,1 0 0,-1 0 0,1 0 0,-1 0 0,1 0 0,-1-1 0,1 1 0,-1-1 0,2 0 0,4-1 0,0 0 0,0 0 0,-1-1 0,1 0 0,-1 0 0,11-8 0,5-7 0,-1-1 0,-1-1 0,0-1 0,-1-1 0,-2 0 0,0-2 0,17-33 0,-4 1 0,-3-1 0,24-73 0,-51 130 0,0 0 0,0 0 0,0 0 0,0 0 0,0 0 0,0 0 0,0 0 0,0 0 0,0 0 0,0 0 0,1 0 0,-1 0 0,0 0 0,0 0 0,0 0 0,0 0 0,0 0 0,0 0 0,0 0 0,0 0 0,0 0 0,0 0 0,0 0 0,0 0 0,0 0 0,0 0 0,1 0 0,-3 17 0,-5 25 0,-11 35 0,3 0 0,-5 82 0,18-118 0,1 1 0,2-1 0,2 1 0,2-1 0,17 69 0,-5-55 0,-4 1 0,-1 1 0,-3 0 0,1 66 0,-9-119 0,-2 0 0,1 0 0,0 0 0,-1-1 0,0 1 0,0 0 0,0 0 0,0 0 0,-1 0 0,1-1 0,-1 1 0,0-1 0,0 1 0,-4 4 0,5-7 0,0 0 0,0 0 0,0-1 0,0 1 0,0 0 0,0-1 0,0 1 0,0-1 0,0 1 0,0-1 0,0 0 0,0 1 0,0-1 0,0 0 0,0 0 0,0 1 0,-1-1 0,1 0 0,0 0 0,-2-1 0,1 1 0,-1-1 0,1 0 0,0 0 0,0 0 0,-1-1 0,1 1 0,0 0 0,0-1 0,0 1 0,1-1 0,-1 0 0,0 0 0,-2-3 0,-8-11 0,1-1 0,0 0 0,2-1 0,0 0 0,-10-29 0,-24-100 0,36 122 0,2-1 0,0 0 0,2 0 0,1-1 0,2 1 0,0 0 0,4-28 0,-3 50-125,0 0 1,0 0-1,0 0 1,0 0-1,1 0 1,0 0-1,0 0 1,0 1-1,0-1 1,1 1-1,-1-1 1,1 1-1,0 0 1,0 0-1,3-3 0,0 2-501,0 0 0,1 1 0,-1-1 0,0 1-1,1 1 1,0-1 0,-1 1 0,9-1-1,30-6-8144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598"/>
    </inkml:context>
    <inkml:brush xml:id="br0">
      <inkml:brushProperty name="width" value="0.025" units="cm"/>
      <inkml:brushProperty name="height" value="0.025" units="cm"/>
    </inkml:brush>
  </inkml:definitions>
  <inkml:trace contextRef="#ctx0" brushRef="#br0">171 453 21941,'-4'-9'642,"0"1"0,-1-1 0,0 1 1,0 0-1,-1 0 0,-8-8 0,13 14-570,-1 1-1,1-1 1,-1 1 0,0-1-1,1 1 1,-1 0-1,0-1 1,0 1 0,0 0-1,0 0 1,0 1 0,0-1-1,0 0 1,0 1-1,0-1 1,0 1 0,0 0-1,-1-1 1,1 1-1,0 0 1,0 0 0,0 1-1,0-1 1,-1 0-1,1 1 1,0-1 0,0 1-1,0 0 1,0 0-1,0-1 1,0 1 0,0 1-1,0-1 1,1 0-1,-3 2 1,-2 2-36,1 1 0,1-1 0,-1 1 0,1 0 1,0 0-1,0 0 0,1 1 0,-1-1 0,-2 9 0,4-10 16,1-1-1,-1 1 1,1 0-1,-1-1 1,2 1-1,-1 0 1,0 0-1,1 0 1,0 0-1,0 0 1,0 0-1,1-1 1,0 1-1,0 0 1,1 5-1,-1-9-26,0 1-1,1-1 0,-1 1 1,0-1-1,0 0 0,1 0 1,-1 0-1,1 0 0,-1 0 1,1 0-1,0 0 1,-1 0-1,1 0 0,0-1 1,-1 1-1,1-1 0,0 1 1,0-1-1,0 0 0,-1 0 1,1 1-1,0-1 0,0-1 1,0 1-1,0 0 1,1-1-1,5 0 90,1 0 0,-1-1 0,0 0 0,13-5 0,1-4-11,-1 0 1,-1-2-1,0 0 0,-1-1 0,0-1 1,-1-1-1,23-25 0,-10 6 68,-2-2 1,46-73-1,-18 3-171,-52 96 0,-1 0 0,0 0 0,0 0 0,-1 0 0,-1 0 0,0-1 0,1-21 0,-24 52 0,-5 28 0,3 1 0,2 2 0,2 0 0,2 0 0,-16 82 0,28-111 0,0 0 0,1 1 0,2-1 0,0 1 0,1-1 0,3 35 0,-1-54 0,-1 0 0,0-1 0,1 1 0,-1 0 0,1-1 0,0 1 0,-1 0 0,1-1 0,0 1 0,0-1 0,0 1 0,0-1 0,0 0 0,1 1 0,-1-1 0,0 0 0,1 0 0,-1 0 0,1 0 0,-1 0 0,1 0 0,-1 0 0,1 0 0,0-1 0,-1 1 0,1 0 0,0-1 0,-1 0 0,1 1 0,0-1 0,0 0 0,-1 0 0,1 0 0,0 0 0,0 0 0,2-1 0,2 0 0,0 0 0,1 0 0,-1-1 0,0 0 0,0 0 0,0-1 0,-1 0 0,1 0 0,6-4 0,45-44-1784,-35 26-1798,28-42 1,-11 8-4512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972"/>
    </inkml:context>
    <inkml:brush xml:id="br0">
      <inkml:brushProperty name="width" value="0.025" units="cm"/>
      <inkml:brushProperty name="height" value="0.025" units="cm"/>
    </inkml:brush>
  </inkml:definitions>
  <inkml:trace contextRef="#ctx0" brushRef="#br0">180 0 22069,'-9'10'3571,"-1"2"-2787,-9 10 273,0-1 1,-2 0-1,0-2 0,-1-1 0,-36 24 0,105 7-1057,-35-33-550,14 16-3180,-24-30 3106,1 1 0,-1-1 0,1 0 0,-1 1 0,1-1 0,0-1 0,0 1 0,0 0 0,0-1 0,0 1 0,0-1 0,0 0 0,1 0 0,-1 0 0,4 0 0,11 0-13747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6.349"/>
    </inkml:context>
    <inkml:brush xml:id="br0">
      <inkml:brushProperty name="width" value="0.025" units="cm"/>
      <inkml:brushProperty name="height" value="0.025" units="cm"/>
    </inkml:brush>
  </inkml:definitions>
  <inkml:trace contextRef="#ctx0" brushRef="#br0">246 108 18225,'0'-9'5808,"1"5"-5543,0 1 0,-1-1-1,0 1 1,0 0 0,0-1-1,0 1 1,0-1 0,-1 1-1,1-1 1,-1 1 0,0 0-1,0-1 1,0 1 0,-1 0-1,1 0 1,-1 0 0,1 0-1,-1 0 1,0 0-1,0 0 1,-1 0 0,1 1-1,-1 0 1,1-1 0,-1 1-1,0 0 1,1 0 0,-1 0-1,0 0 1,-1 1 0,1-1-1,-5-1 1,3 2-265,-1 0 0,0 0 0,0 1 0,1-1 0,-1 1 0,0 0 0,0 1 0,1 0 0,-1 0 0,0 0 0,1 0 0,-1 1 0,1 0 0,-1 0 0,1 0 0,0 1 0,0 0 0,0 0 0,0 0 0,1 1 0,-1-1 0,1 1 0,0 0 0,0 0 0,0 1 0,1-1 0,-1 1 0,-4 10 0,1-5 0,2 1 0,0 0 0,0 0 0,1 0 0,0 0 0,1 1 0,0 0 0,1 0 0,0 0 0,1 0 0,0 0 0,1 0 0,2 14 0,-2-24 0,0-1 0,1 1 0,-1-1 0,1 1 0,-1-1 0,1 1 0,-1-1 0,1 0 0,0 1 0,-1-1 0,1 0 0,0 1 0,0-1 0,0 0 0,0 0 0,0 0 0,1 0 0,-1 0 0,0 0 0,0 0 0,1 0 0,-1-1 0,0 1 0,2 0 0,1 0 0,0 0 0,0 0 0,-1-1 0,1 1 0,0-1 0,0 0 0,0 0 0,0 0 0,5-2 0,3 0 0,-1-1 0,-1 0 0,1 0 0,0-2 0,18-9 0,-7-1 0,0-1 0,-1-1 0,-1 0 0,-1-2 0,0 0 0,-2-2 0,21-29 0,-34 47 0,-5 12 0,-8 15 0,0-5 0,0 0 0,1 0 0,1 1 0,0 0 0,2 0 0,-5 36 0,10-55-41,-1 1-1,1 0 1,0-1-1,0 1 1,0 0-1,0-1 1,0 1-1,1 0 1,-1-1-1,0 1 1,1 0-1,-1-1 1,1 1-1,0-1 1,-1 1-1,1-1 1,0 1-1,0-1 1,0 1-1,0-1 1,0 0-1,0 1 1,0-1-1,1 0 1,-1 0-1,0 0 1,1 0-1,-1 0 1,1 0-1,-1-1 1,1 1-1,-1 0 1,1-1-1,0 1 1,-1-1-1,1 0 1,0 1-1,-1-1 1,1 0-1,0 0 1,1 0-1,4 0-310,-1-1 0,0 0 0,0 0 0,-1-1 0,1 1-1,0-1 1,0 0 0,-1-1 0,1 0 0,7-4 0,1-3-2021,-1-1-1,0 0 1,-1-1-1,16-18 1,12-21-5192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6.708"/>
    </inkml:context>
    <inkml:brush xml:id="br0">
      <inkml:brushProperty name="width" value="0.025" units="cm"/>
      <inkml:brushProperty name="height" value="0.025" units="cm"/>
    </inkml:brush>
  </inkml:definitions>
  <inkml:trace contextRef="#ctx0" brushRef="#br0">178 80 6502,'5'-12'6177,"15"-39"-967,-16 35-138,-11 15-2637,-12 18-1137,17-14-996,-28 25 931,-44 58-1,63-72-939,1 0-1,1 1 1,0 0-1,1 0 0,1 1 1,0 0-1,-4 17 1,11-32-313,-1 1 0,1-1 0,-1 0 0,1 1 0,0-1 0,0 1 0,0-1 0,0 0 0,0 1 0,0-1 0,0 0 0,0 1 0,0-1 0,1 1-1,-1-1 1,1 0 0,-1 0 0,1 1 0,-1-1 0,1 0 0,0 0 0,-1 1 0,1-1 0,0 0 0,0 0 0,2 1 0,-1 0-37,1-1-1,-1 0 0,1 0 1,0 0-1,-1 0 1,1-1-1,0 1 0,-1-1 1,1 1-1,0-1 1,0 0-1,4-1 0,12-1-433,-1-1-1,1-1 1,21-7 0,-34 9 249,147-38-2829,-127 35 4342,50-3 1,-75 7-1214,1 1 1,-1 0-1,1 0 1,-1 0 0,0 0-1,1 0 1,-1 0-1,1 0 1,-1 0-1,0 0 1,1 1 0,-1-1-1,0 0 1,1 1-1,-1 0 1,0-1 0,1 1-1,-1-1 1,0 1-1,0 0 1,0 0-1,0 0 1,2 1 0,-3-1 19,0 1 0,0-1 1,0 0-1,0 0 1,0 0-1,-1 0 0,1 1 1,0-1-1,0 0 1,-1 0-1,1 0 0,-1 0 1,1 0-1,-1 0 1,1 0-1,-1 0 0,0 0 1,0 0-1,1 0 0,-3 1 1,-7 9 406,0-1-1,-1-1 1,-12 9 0,-10 6-731,-2-1 0,-53 26 0,75-43-263,-2 1 1,1-2-1,-1 0 1,1-1-1,-1 0 0,-1-1 1,1-1-1,0 0 0,-30-1 1,25-4-11060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7.127"/>
    </inkml:context>
    <inkml:brush xml:id="br0">
      <inkml:brushProperty name="width" value="0.025" units="cm"/>
      <inkml:brushProperty name="height" value="0.025" units="cm"/>
    </inkml:brush>
  </inkml:definitions>
  <inkml:trace contextRef="#ctx0" brushRef="#br0">75 1 24023,'-3'48'608,"-10"11"2243,5 4-225,0 1-1344,3-1-65,5-5-1057,0-9-160,3-5 0,5-7 0,-1-9 0,-1-4-609,-6-12-2273,-4-8-610,-20-4-1088,-10-19-5445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7.505"/>
    </inkml:context>
    <inkml:brush xml:id="br0">
      <inkml:brushProperty name="width" value="0.025" units="cm"/>
      <inkml:brushProperty name="height" value="0.025" units="cm"/>
    </inkml:brush>
  </inkml:definitions>
  <inkml:trace contextRef="#ctx0" brushRef="#br0">0 197 11787,'0'0'13773,"79"1"-11947,-11 3-32,21-4-289,15 0-704,12-18-577,5-6-128,-5-6-32,-12-2-224,-14 1-1313,-20-2-898,-20 0-5092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8.204"/>
    </inkml:context>
    <inkml:brush xml:id="br0">
      <inkml:brushProperty name="width" value="0.025" units="cm"/>
      <inkml:brushProperty name="height" value="0.025" units="cm"/>
    </inkml:brush>
  </inkml:definitions>
  <inkml:trace contextRef="#ctx0" brushRef="#br0">244 80 18674,'-8'-9'3438,"2"2"-2768,-1 0 1,0 1 0,-1 0-1,1 0 1,-1 0 0,0 1 0,-10-5-1,15 9-571,0-1 0,-1 1-1,1 0 1,0 0 0,0 0-1,0 0 1,-1 1 0,1-1-1,0 1 1,-1 0-1,1 0 1,-1 0 0,1 0-1,0 1 1,-1-1 0,1 1-1,0 0 1,0 0 0,0 0-1,-1 0 1,1 1 0,0-1-1,0 1 1,1 0-1,-1 0 1,0 0 0,1 0-1,-4 4 1,-1 2-82,0 1 0,1 0 0,0 1-1,0-1 1,1 1 0,0 0 0,1 0 0,0 1 0,1-1 0,-3 15 0,1 3-17,1-1 0,0 55 1,3-77-1,1 0 0,0-1 0,1 1 0,-1-1-1,1 1 1,0-1 0,0 1 0,1-1 0,-1 1 0,1-1 0,0 0 0,0 0 0,0 0 0,5 7 0,-4-8 2,0-1 0,0 1 0,1-1 0,-1 0 0,0 0 0,1 0 1,-1 0-1,1-1 0,0 1 0,-1-1 0,1 0 0,0 0 0,0 0 1,0-1-1,0 0 0,-1 1 0,8-2 0,-2 1 25,-1-1 0,1 0-1,-1 0 1,1-1 0,-1 0-1,0-1 1,0 0 0,0 0-1,0 0 1,0-1 0,9-7-1,-4 2 15,-1-1 0,0 0 0,-1 0 0,0-1 0,18-25 0,-16 18-5,-1-1 1,0 0-1,-2 0 0,0-1 0,-2-1 0,0 0 0,-1 0 1,7-40-1,-14 38-32,-8 30-249,-12 36-123,10-10 353,1 1-1,1 0 1,2 0 0,2 0-1,1 1 1,1-1 0,4 44-1,-2-75 24,0-1 0,0 0 0,1 1 0,-1-1-1,0 0 1,1 1 0,0-1 0,-1 0 0,1 0-1,0 0 1,0 1 0,0-1 0,0 0 0,1 0-1,-1 0 1,1-1 0,-1 1 0,1 0 0,-1 0-1,1-1 1,0 1 0,0-1 0,0 0 0,0 1-1,0-1 1,0 0 0,0 0 0,0 0 0,1-1-1,-1 1 1,0 0 0,1-1 0,-1 1-1,0-1 1,5 0 0,-2-1 38,1 0-1,-1 0 1,0 0 0,0-1 0,0 1-1,0-1 1,0-1 0,0 1-1,0-1 1,0 1 0,-1-2 0,0 1-1,1 0 1,5-7 0,6-8 7,-2-1 1,0 0 0,0-1-1,-2 0 1,-1-1-1,16-39 1,-14 25-45,-2-1 0,-1-1 0,7-56 0,-17 92-321,0 15 142,-1 14 296,1 0 0,1 1-1,7 40 1,-7-66-116,-1-1 0,1 0 0,0 0 0,0 0 0,0 0 0,0 0 0,0 0-1,0 0 1,0 0 0,0-1 0,1 1 0,-1 0 0,1-1 0,-1 1 0,1-1 0,0 1 0,0-1 0,0 0 0,-1 0 0,1 0 0,0 0-1,0 0 1,0 0 0,1 0 0,-1-1 0,0 1 0,0-1 0,0 0 0,0 1 0,1-1 0,-1 0 0,0 0 0,0 0 0,0-1 0,1 1-1,-1-1 1,0 1 0,0-1 0,0 1 0,4-3 0,1-1 14,1 1 0,-1-2 0,0 1 0,0-1 0,0 0-1,0 0 1,-1-1 0,0 0 0,8-9 0,-2-1-24,-1-1 0,-1 0 0,0 0 0,-1-1 0,-1 0 0,0-1 0,9-38 0,-18 62 0,-9 39 0,2 0 0,2 1 0,-1 73 0,7-117-119,0 0 1,0 1-1,0-1 1,0 0-1,0 0 1,0 0-1,0 0 1,0 1-1,0-1 1,1 0-1,-1 0 0,0 0 1,1 0-1,-1 0 1,1 1-1,0-1 1,-1 0-1,1 0 1,0-1-1,-1 1 1,1 0-1,0 0 1,0 0-1,0 0 0,0-1 1,0 1-1,0 0 1,0-1-1,0 1 1,0-1-1,0 1 1,0-1-1,3 1 1,16 0-6326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8.715"/>
    </inkml:context>
    <inkml:brush xml:id="br0">
      <inkml:brushProperty name="width" value="0.025" units="cm"/>
      <inkml:brushProperty name="height" value="0.025" units="cm"/>
    </inkml:brush>
  </inkml:definitions>
  <inkml:trace contextRef="#ctx0" brushRef="#br0">302 10 20275,'0'0'4292,"-9"-3"-1777,4 2-2335,-1-1 1,0 1-1,1 0 1,-1 0-1,0 1 1,1 0-1,-1 0 1,0 0-1,0 1 1,1-1-1,-1 1 0,0 1 1,1-1-1,-1 1 1,1 0-1,0 0 1,0 0-1,-1 1 1,1 0-1,-8 6 1,-9 7 128,1 1 1,1 1-1,-22 24 0,35-34-257,0-1 0,1 1-1,0 0 1,0 1 0,1 0-1,0-1 1,0 2 0,1-1 0,1 0-1,0 1 1,-4 15 0,7-24-72,0-1 0,0 1 1,0-1-1,0 1 1,0-1-1,0 1 0,0-1 1,0 1-1,1-1 1,-1 1-1,0-1 0,0 1 1,0-1-1,1 1 1,-1-1-1,0 0 0,0 1 1,1-1-1,-1 1 1,0-1-1,1 0 0,-1 1 1,1-1-1,-1 0 0,0 1 1,1-1-1,-1 0 1,1 0-1,-1 0 0,1 1 1,-1-1-1,1 0 1,-1 0-1,1 0 0,0 0 1,26 0-482,24-13-118,-16 0 293,1 3 0,64-12 0,-91 20 354,0 1-1,1 0 1,-1 0-1,1 1 0,-1 0 1,1 1-1,-1 0 0,0 1 1,0 0-1,1 0 0,-1 1 1,0 0-1,-1 1 0,1 0 1,-1 0-1,11 7 0,-16-9 19,0 0-1,-1 1 0,1-1 0,-1 0 0,0 1 0,0 0 0,0-1 1,0 1-1,0 0 0,0 0 0,-1 0 0,1 0 0,-1 0 0,0 0 1,0 1-1,0-1 0,0 0 0,-1 1 0,1-1 0,-1 1 0,0-1 0,0 0 1,0 1-1,-1-1 0,1 0 0,-1 1 0,-1 3 0,0-1 29,0-1 1,-1 1-1,0-1 0,0 0 0,0 0 0,-1 0 0,1 0 0,-1 0 0,0-1 0,-1 0 1,1 0-1,-1 0 0,0 0 0,-6 3 0,0-1-85,1 0-1,-1 0 1,0-2-1,-1 1 1,1-1 0,-1-1-1,0 0 1,0-1 0,0 0-1,0 0 1,0-2-1,0 1 1,0-2 0,-19-2-1,29 3-212,1-1 0,-1 1 0,1-1-1,-1 0 1,1 1 0,-1-1 0,1 0-1,-1 0 1,1 0 0,0 0 0,0 0 0,0-1-1,-1 1 1,1 0 0,0 0 0,0-1 0,1 1-1,-1-1 1,0 1 0,0-1 0,1 1 0,-1-1-1,1 1 1,-1-1 0,1 0 0,0 1-1,-1-3 1,0-23-7548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9.171"/>
    </inkml:context>
    <inkml:brush xml:id="br0">
      <inkml:brushProperty name="width" value="0.025" units="cm"/>
      <inkml:brushProperty name="height" value="0.025" units="cm"/>
    </inkml:brush>
  </inkml:definitions>
  <inkml:trace contextRef="#ctx0" brushRef="#br0">83 679 22229,'0'0'8739,"-8"11"-7202,-4 2-1253,7-9-286,0 1-1,1 0 0,0 0 0,0 1 0,0 0 1,1-1-1,-5 10 0,8-15 3,0 0 0,0 0 0,0 1 0,0-1 0,-1 0 0,1 0 1,0 1-1,0-1 0,0 0 0,0 1 0,0-1 0,0 0 0,0 1 0,0-1 0,0 0 0,0 1 0,0-1 0,0 0 0,0 0 0,0 1 0,0-1 1,0 0-1,0 1 0,1-1 0,-1 0 0,0 0 0,0 1 0,0-1 0,0 0 0,1 1 0,-1-1 0,0 0 0,0 0 0,0 0 0,1 1 1,-1-1-1,0 0 0,0 0 0,1 0 0,-1 0 0,0 1 0,1-1 0,-1 0 0,0 0 0,0 0 0,1 0 0,-1 0 0,0 0 0,1 0 1,-1 0-1,0 0 0,1 0 0,-1 0 0,0 0 0,1 0 0,19-3-20,-9-1-40,1-1 0,-1 0 0,0 0 0,-1-1 0,0 0 0,0-1-1,0 0 1,-1-1 0,0 0 0,12-13 0,-8 7 65,-1-1 1,-1 0-1,0-1 0,-1 0 0,-1-1 0,8-18 0,-8 9 41,-1-1 0,-1 0 0,-2 0 0,0 0 0,-2-1 0,-1 0 0,-1 0 0,-2 1 0,0-1 0,-2 0 0,-1 1 0,-11-39 0,10 52-45,-1 0 0,0 0 1,0 1-1,-2 0 0,1 0 0,-2 1 0,0 0 0,-11-12 0,18 22-5,0 0 0,0-1 0,0 1 0,-1 0 0,1 0 0,0 0-1,-1 0 1,0 1 0,1-1 0,-1 1 0,0-1 0,0 1 0,0 0 0,0 0 0,0 0-1,0 1 1,0-1 0,0 1 0,0 0 0,0-1 0,-1 1 0,1 1 0,0-1 0,0 0-1,0 1 1,0 0 0,0-1 0,0 1 0,0 0 0,0 1 0,0-1 0,1 0 0,-1 1 0,0 0-1,1 0 1,-1 0 0,1 0 0,-1 0 0,1 0 0,0 0 0,0 1 0,0-1 0,-2 5-1,-7 7 25,1 2-1,1-1 0,0 1 0,1 0 0,-8 24 0,12-30-9,1 1 0,0 0 0,1-1 0,0 2 0,0-1-1,1 0 1,1 0 0,0 0 0,3 21 0,-2-27-9,1-1-1,0 0 1,0 1 0,0-1 0,0 0-1,1 0 1,0-1 0,-1 1-1,1-1 1,1 1 0,-1-1 0,0 0-1,1 0 1,0 0 0,0-1-1,0 1 1,0-1 0,0 0 0,0 0-1,0 0 1,1-1 0,-1 1 0,9 0-1,12 4-17,0-2-1,0-1 1,26 0-1,-42-2 2,43 0-349,-28-1 147,0 0 0,0 2 0,0 1 0,0 0 0,-1 2 1,33 11-1,-52-15 234,-1 1 1,1-1-1,-1 1 0,1 0 1,-1 1-1,0-1 0,1 1 1,-1-1-1,-1 1 0,1 0 1,0 0-1,-1 0 0,1 0 1,-1 0-1,0 1 0,0-1 1,0 1-1,1 5 0,-1-3 46,-1 0-1,0 1 0,0-1 0,0 0 0,-1 1 1,0-1-1,-1 0 0,1 1 0,-1-1 0,-3 10 0,-3 8 135,-2 0-1,-1 0 0,0-1 0,-22 33 0,26-44-140,-15 16-3863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438"/>
    </inkml:context>
    <inkml:brush xml:id="br0">
      <inkml:brushProperty name="width" value="0.025" units="cm"/>
      <inkml:brushProperty name="height" value="0.025" units="cm"/>
    </inkml:brush>
  </inkml:definitions>
  <inkml:trace contextRef="#ctx0" brushRef="#br0">79 163 19122,'0'0'5990,"-5"13"-3428,-11 32-1713,1 1 0,3 0 0,1 1-1,3 0 1,-3 59 0,11-106-889,0 1-1,-1 0 1,1-1 0,0 1-1,0 0 1,0 0 0,0-1-1,0 1 1,0 0 0,0 0-1,1-1 1,-1 1 0,0 0 0,0-1-1,0 1 1,1 0 0,-1 0-1,0-1 1,1 1 0,-1-1-1,1 1 1,-1 0 0,1-1-1,-1 1 1,1-1 0,-1 1-1,1-1 1,-1 1 0,1-1-1,0 0 1,-1 1 0,1-1-1,0 0 1,-1 1 0,1-1-1,0 0 1,-1 0 0,1 0-1,0 0 1,0 1 0,-1-1 0,1 0-1,0 0 1,0 0 0,-1-1-1,2 1 1,1-1-217,-1 0 1,1 0-1,-1 0 0,0 0 1,1 0-1,-1 0 0,0-1 1,0 1-1,0-1 0,0 0 1,0 1-1,2-5 0,2-4-919,0 0 0,-1 0-1,0-1 1,-1 1-1,0-1 1,-1 0-1,0 0 1,-1-1 0,0 1-1,-1 0 1,0-1-1,-2-22 1,-2-15-2295,-15-78 0,15 114 3387,-5-30 444,-4-26 2863,6 23 3950,5 45-4813,2 33-903,0-28-1540,0-1 0,0 0 0,0 0 0,0 0 0,1 0 0,-1 0 0,1-1 0,-1 1 0,1 0 0,0-1 0,0 1 0,0-1 0,1 1 0,-1-1 0,4 2 0,-2-1-816,1 0 0,0 0-1,-1 0 1,1-1 0,0 0-1,1 0 1,-1-1-1,8 2 1,12 1-4599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9.874"/>
    </inkml:context>
    <inkml:brush xml:id="br0">
      <inkml:brushProperty name="width" value="0.025" units="cm"/>
      <inkml:brushProperty name="height" value="0.025" units="cm"/>
    </inkml:brush>
  </inkml:definitions>
  <inkml:trace contextRef="#ctx0" brushRef="#br0">0 1 17585,'0'0'11152,"1"12"-9524,-1 7-1038,4 70 417,-3-82-990,0-1-1,0 1 0,0-1 1,1 1-1,0-1 0,0 0 1,1 0-1,0 0 0,0 0 1,0 0-1,6 7 0,-7-11-5,0-1 0,0 1 0,0 0-1,1-1 1,-1 0 0,0 0 0,1 1 0,-1-1-1,1 0 1,-1-1 0,1 1 0,0 0-1,-1-1 1,1 0 0,0 0 0,-1 1-1,1-1 1,0-1 0,-1 1 0,1 0 0,0-1-1,-1 1 1,1-1 0,0 0 0,-1 0-1,1 0 1,-1 0 0,5-3 0,5-3 48,-1 0 0,0-1 0,0 0 1,12-12-1,27-33-59,-39 39 0,1 1 0,0 0 0,1 1 0,29-21 0,-41 33 0,0-1 0,0 1 0,0 0 0,-1-1 0,1 1 0,0 0 0,0 0 0,0 0 0,-1 0 0,1 0 0,0 0 0,0 0 0,0 0 0,0 0 0,-1 0 0,1 0 0,0 0 0,0 1 0,0-1 0,-1 0 0,1 1 0,0-1 0,0 0 0,-1 1 0,1-1 0,0 1 0,-1-1 0,1 1 0,0-1 0,-1 1 0,1 0 0,-1-1 0,1 1 0,-1 0 0,1-1 0,-1 1 0,0 0 0,1 0 0,-1 0 0,0-1 0,0 1 0,1 0 0,-1 0 0,0 1 0,12 51 0,-7-29 0,-4-20 0,0 1 0,1-1 0,-1 0 0,1 0 0,0 0 0,0-1 0,1 1 0,-1 0 0,1-1 0,0 1 0,0-1 0,0 0 0,0 0 0,0 0 0,1-1 0,7 5 0,-8-6 0,0 0 0,0 0 0,0 0 0,0 0 0,0-1 0,0 0 0,0 1 0,0-1 0,0 0 0,0-1 0,0 1 0,0-1 0,0 1 0,0-1 0,0 0 0,0 0 0,0 0 0,0 0 0,0-1 0,-1 1 0,1-1 0,0 1 0,-1-1 0,4-3 0,29-26 0,31-22 0,-61 49 0,1 1 0,0 0 0,0 0 0,0 0 0,0 0 0,0 1 0,1 0 0,-1 1 0,13-3 0,-17 4 0,0 0 0,-1 0 0,1 0 0,0 0 0,-1 0 0,1 0 0,0 0 0,-1 0 0,1 1 0,0-1 0,-1 1 0,1-1 0,-1 1 0,1 0 0,-1 0 0,1-1 0,-1 1 0,0 0 0,1 0 0,-1 0 0,0 0 0,0 1 0,1-1 0,-1 0 0,0 0 0,0 1 0,0-1 0,-1 1 0,1-1 0,0 1 0,1 2 0,-1 4 0,1 0 0,-1 0 0,-1 0 0,1 0 0,-2 14 0,3 26 0,29-82-3593,-7 6-1425,3-7-2706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0.684"/>
    </inkml:context>
    <inkml:brush xml:id="br0">
      <inkml:brushProperty name="width" value="0.025" units="cm"/>
      <inkml:brushProperty name="height" value="0.025" units="cm"/>
    </inkml:brush>
  </inkml:definitions>
  <inkml:trace contextRef="#ctx0" brushRef="#br0">204 493 10730,'-10'6'10714,"0"-1"-9810,-20 11 2567,-47 34 1,71-46-3241,-1 1 1,1 0 0,0 0 0,1 0-1,-1 0 1,1 1 0,0 0 0,1 0 0,-1 1-1,1-1 1,0 1 0,1 0 0,0 0-1,-4 13 1,7-19-232,-1 0 0,1 0 0,0 0 0,0 0 0,0 0 0,0 0 0,1 0 0,-1 0 0,0 0 0,0 0 0,0-1 0,1 1 0,-1 0 0,1 0 0,-1 0 0,0 0 0,1-1 0,-1 1 0,1 0 0,0 0 0,-1-1 0,1 1 0,0 0 0,-1-1 0,1 1 0,0-1 0,0 1 0,-1-1 0,2 1 0,2 1 0,-1-1 0,0 0 0,1 0 0,-1 0 0,1-1 0,0 1 0,-1-1 0,5 0 0,2 0 0,0-1 0,1 0 0,-1 0 0,0-1 0,12-4 0,-14 1 0,1 0 0,-1 0 0,1 0 0,-1-1 0,-1-1 0,1 1 0,-1-1 0,-1 0 0,1-1 0,-1 1 0,0-1 0,-1-1 0,0 1 0,0-1 0,-1 0 0,0 0 0,-1 0 0,0 0 0,0-1 0,-1 1 0,0-1 0,0 0 0,-1 0 0,-1-12 0,0 22-15,1 0 0,-1-1 0,0 1 0,0-1-1,0 1 1,0 0 0,0-1 0,0 1 0,0 0 0,0-1 0,0 1 0,0-1-1,0 1 1,0 0 0,0-1 0,0 1 0,0-1 0,0 1 0,0 0 0,0-1 0,-1 1-1,1 0 1,0-1 0,0 1 0,0 0 0,-1-1 0,1 1 0,0 0 0,0-1-1,-1 1 1,1 0 0,0 0 0,-1 0 0,1-1 0,0 1 0,-1 0 0,1 0-1,0 0 1,-1-1 0,1 1 0,-1 0 0,1 0 0,0 0 0,-1 0 0,1 0 0,0 0-1,-1 0 1,1 0 0,-1 0 0,1 0 0,0 0 0,-1 0 0,1 0 0,-1 1-1,1-1 1,0 0 0,-1 0 0,1 0 0,0 0 0,-1 1 0,0 0-60,0 0 0,0-1 0,-1 1 1,1 0-1,0 1 0,1-1 0,-1 0 0,0 0 1,0 0-1,0 0 0,1 1 0,-1-1 0,0 0 0,1 1 1,0-1-1,-1 0 0,0 3 0,1-3-38,0 1-1,-1-1 0,1 1 1,0-1-1,0 1 1,0-1-1,0 1 1,0-1-1,0 1 0,0 0 1,0-1-1,1 1 1,-1-1-1,0 1 0,1-1 1,0 0-1,-1 1 1,1-1-1,0 0 1,-1 1-1,1-1 0,0 0 1,0 0-1,0 1 1,0-1-1,1 0 0,-1 0 1,0 0-1,0 0 1,0-1-1,1 1 0,-1 0 1,1 0-1,-1-1 1,0 1-1,1-1 1,-1 1-1,1-1 0,-1 0 1,1 0-1,-1 0 1,1 1-1,0-1 0,-1 0 1,1-1-1,-1 1 1,1 0-1,-1 0 1,1-1-1,-1 1 0,3-2 1,3 0-338,1-1 1,0 0-1,-1 0 1,0 0-1,0-1 0,0 0 1,0-1-1,12-10 1,3-8-635,-1-2 1,-2 0 0,0-1 0,-1-1-1,-2-1 1,14-31 0,-16 28 1337,-1-1 0,-2 0 1,-1 0-1,-2-1 1,7-53-1,-15 84 72,1-1-1,-1 1 1,1 0 0,-1-1-1,0 1 1,0-1 0,0 1 0,0 0-1,-1-1 1,1 1 0,-1 0-1,1-1 1,-2-2 0,1 5-151,0 1 1,0-1-1,1 0 1,-1 1-1,0-1 1,0 1-1,1-1 1,-1 1-1,0-1 0,1 1 1,-1 0-1,1-1 1,-1 1-1,1 0 1,-1-1-1,1 1 1,-1 0-1,1 0 1,-1-1-1,1 1 1,0 0-1,-1 1 1,-27 67 2872,18-24-2341,1 0 1,2 0 0,2 1-1,2 0 1,2 0 0,2-1-1,8 52 1,-8-83-635,1 0-1,1-1 1,0 1-1,1-1 1,0 1-1,1-1 1,1-1-1,0 1 1,9 14-1,-15-27-68,0-1-1,0 1 0,0 0 0,0-1 1,0 1-1,0-1 0,0 1 0,0 0 1,0-1-1,0 1 0,0 0 0,1-1 1,-1 1-1,0 0 0,0-1 1,0 1-1,0 0 0,1-1 0,-1 1 1,0 0-1,0-1 0,1 1 0,-1 0 1,0 0-1,0-1 0,1 1 0,-1 0 1,0 0-1,1-1 0,-1 1 0,0 0 1,1 0-1,-1 0 0,0 0 0,1 0 1,-1 0-1,1 0 0,-1-1 0,0 1 1,1 0-1,-1 0 0,0 0 1,1 0-1,-1 1 0,1-1 0,-1 0 1,0 0-1,1 0 0,-1 0 0,0 0 1,1 0-1,-1 1 0,0-1 0,1 0 1,-1 0-1,0 0 0,1 1 0,-1-1 1,0 0-1,0 1 0,1-1 0,-1 0 1,0 0-1,0 1 0,1-1 0,-1 0 1,0 1-1,0 0 0,1-38 157,-1 31-148,0-13-70,-1 0 1,-1 0-1,0 0 0,-2 0 0,0 0 1,-1 1-1,-1-1 0,-1 1 1,0 1-1,-15-27 0,21 42 40,-1 0 0,1 0 0,0 0-1,-1 0 1,0 0 0,1 0 0,-1 0 0,0 1 0,0-1 0,0 1-1,0-1 1,0 1 0,0 0 0,0-1 0,-1 1 0,1 0 0,0 1 0,-1-1-1,-2 0 1,4 1 24,0 0 0,-1 1 0,1-1 0,0 0-1,0 1 1,0 0 0,0-1 0,-1 1 0,1 0 0,0-1 0,0 1-1,0 0 1,1 0 0,-1 0 0,0 0 0,0 0 0,0 0 0,1 0-1,-1 0 1,0 0 0,1 0 0,-1 0 0,1 1 0,-1-1 0,1 0-1,0 0 1,0 1 0,-1-1 0,1 0 0,0 0 0,0 1-1,0-1 1,0 0 0,1 1 0,-1 1 0,0 0 12,0 1 1,0-1-1,0 1 1,1 0 0,-1-1-1,1 1 1,0-1-1,0 1 1,0-1-1,1 0 1,-1 0-1,1 1 1,0-1-1,0 0 1,0 0-1,0 0 1,0-1 0,5 5-1,-2-3 2,0 0 1,0-1-1,0 0 0,0 0 0,0 0 1,1-1-1,-1 0 0,1 0 1,0 0-1,10 1 0,-6-2 4,1 1-1,-1-2 1,1 1-1,0-2 1,0 1-1,-1-1 1,1-1-1,-1 0 1,1-1-1,-1 0 1,0 0-1,17-9 1,-17 6-20,-1-1 0,1 0 0,-1-1-1,0 0 1,-1-1 0,13-15 0,-16 18-3,-1 0-1,0-1 1,0 1 0,0-1-1,-1 0 1,0 0 0,0 0-1,-1 0 1,0-1 0,0 1-1,0-10 1,-27 83 0,19-42 0,1-1 0,1 1 0,1 0 0,1 0 0,1 0 0,1 0 0,1 0 0,5 25 0,-6-47 0,1 1 0,-1 0 0,1-1 0,-1 1 0,1 0 0,0-1 0,0 1 0,0-1 0,0 1 0,1-1 0,-1 0 0,1 1 0,-1-1 0,1 0 0,0 0 0,0 0 0,0 0 0,0 0 0,0-1 0,0 1 0,1-1 0,-1 1 0,0-1 0,1 0 0,-1 0 0,1 0 0,-1 0 0,1 0 0,0-1 0,-1 1 0,1-1 0,0 1 0,0-1 0,-1 0 0,4-1 0,1 0 0,1 0 0,-1-1 0,1-1 0,-1 1 0,0-1 0,0 0 0,0-1 0,0 0 0,-1 0 0,0 0 0,7-7 0,-3 4-6,25-24-427,-33 29 295,0 1-1,0-1 0,-1 0 0,1 0 1,0 0-1,-1 0 0,0 0 0,0 0 1,1 0-1,-1-1 0,0 1 1,-1 0-1,2-6 0,-12 5-13207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0.999"/>
    </inkml:context>
    <inkml:brush xml:id="br0">
      <inkml:brushProperty name="width" value="0.025" units="cm"/>
      <inkml:brushProperty name="height" value="0.025" units="cm"/>
    </inkml:brush>
  </inkml:definitions>
  <inkml:trace contextRef="#ctx0" brushRef="#br0">1 1 28027,'0'0'4740,"52"45"-13388,-36-30-1730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1.372"/>
    </inkml:context>
    <inkml:brush xml:id="br0">
      <inkml:brushProperty name="width" value="0.025" units="cm"/>
      <inkml:brushProperty name="height" value="0.025" units="cm"/>
    </inkml:brush>
  </inkml:definitions>
  <inkml:trace contextRef="#ctx0" brushRef="#br0">8 1 20083,'0'0'7709,"-1"13"-5382,-3 23-2033,2 0 1,2 0-1,1 0 0,2 0 0,1 0 0,2 0 1,2-1-1,16 48 0,-22-77-294,38 84 0,-36-82 0,0 0 0,1-1 0,0 1 0,1-1 0,0 0 0,0 0 0,0-1 0,12 9 0,-17-14 0,0 0 0,0-1 0,0 1 0,1 0 0,-1-1 0,0 1 0,0-1 0,1 0 0,-1 1 0,0-1 0,1 0 0,-1 0 0,1 0 0,-1 0 0,0 0 0,1 0 0,-1 0 0,0 0 0,1-1 0,-1 1 0,0 0 0,1-1 0,-1 1 0,0-1 0,0 1 0,1-1 0,-1 0 0,0 0 0,0 1 0,0-1 0,0 0 0,0 0 0,0 0 0,0 0 0,0 0 0,0-1 0,-1 1 0,1 0 0,0 0 0,0-3 0,5-6 0,-1-1 0,-1 0 0,7-20 0,-8 20 0,-1 7 0,28-98 0,-28 90 0,1 0 0,-2 0 0,0 0 0,0 0 0,-1 0 0,-2-22 0,-7 13 0,8 19 0,0 1 0,1-1 0,-1 1 0,0 0 0,1-1 0,-1 0 0,1 1 0,-1-1 0,1 1 0,0-1 0,-1 0 0,1 1 0,0-1 0,0 1 0,0-1 0,1 0 0,-1 1 0,0-1 0,0 1 0,1-1 0,-1 0 0,1 1 0,1-3 0,-2 3 0,9-15-27,-2-2-1,0 1 1,-1-1 0,0 0 0,-2 0-1,0 0 1,-1-1 0,1-19-1,-5 40-2699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2.032"/>
    </inkml:context>
    <inkml:brush xml:id="br0">
      <inkml:brushProperty name="width" value="0.025" units="cm"/>
      <inkml:brushProperty name="height" value="0.025" units="cm"/>
    </inkml:brush>
  </inkml:definitions>
  <inkml:trace contextRef="#ctx0" brushRef="#br0">0 725 16207,'0'0'10549,"8"-2"-10058,43-6-676,0 1-1,0 3 1,57 2-1,-15 1-908,586-34-4085,342-43 8339,-76 5 1368,-663 54-4267,1232-89 2466,-5-40-868,-1487 146-1859,1732-233-1078,-1744 232-2254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06.419"/>
    </inkml:context>
    <inkml:brush xml:id="br0">
      <inkml:brushProperty name="width" value="0.025" units="cm"/>
      <inkml:brushProperty name="height" value="0.025" units="cm"/>
    </inkml:brush>
  </inkml:definitions>
  <inkml:trace contextRef="#ctx0" brushRef="#br0">5602 388 14510,'-9'-3'1014,"-129"-33"-609,-184-24 0,216 43 408,-1053-135 645,1149 151-1443,-835-68 166,381 37-154,-230 15 884,527 27 13,1 7 0,-188 44 1,168-14-798,3 8 0,2 9-1,-175 87 1,331-140-158,0 2 0,0 1 0,1 1 0,1 1-1,-29 25 1,44-33 18,0 1-1,0 0 0,1 0 1,0 1-1,0 0 0,1 0 1,1 0-1,-1 1 0,2 0 0,0 0 1,0 0-1,1 0 0,0 1 1,1 0-1,-1 13 0,1-7 3,1 0 0,1 0 0,1 0 0,1 0-1,0 0 1,1 0 0,1-1 0,1 1 0,0-1-1,15 30 1,-13-34 12,0-1 0,1-1-1,0 1 1,1-1 0,0-1 0,1 0-1,0 0 1,0-1 0,1 0 0,1 0-1,-1-2 1,1 1 0,1-2 0,20 9-1,1-2 41,1-3-1,1 0 0,-1-3 0,2-1 1,41 2-1,190-5 103,-205-5-127,363-21 109,-54 1-37,500 20-238,415-22-164,232-80 1168,-1430 100-676,106-8 611,-161 9-410,-1-3 0,1-1 0,50-17-1,-79 22-299,0 0-1,0 0 1,-1 0-1,1 0 1,-1-1-1,0 0 1,0 0-1,0 0 1,0 0 0,0-1-1,-1 1 1,0-1-1,1 0 1,-1 0-1,-1-1 1,1 1-1,-1 0 1,1-1-1,-1 0 1,2-8-1,-2 6 50,-1 0-1,-1 0 1,1 0-1,-1 0 1,0 0-1,-1 0 0,0 0 1,0 0-1,0 1 1,-1-1-1,0 0 1,0 0-1,-1 1 1,-5-11-1,-3-2-101,-1 1 0,-1 0 0,0 1 0,-2 1 0,0 0 0,0 1 0,-2 0 0,0 2 0,0 0 0,-1 1 0,-1 0 0,-20-8 0,-11-4-56,-1 3 0,-1 1 1,-85-18-1,-10 9-1308,-192-11 0,170 24-1399,-83-14-3424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33.499"/>
    </inkml:context>
    <inkml:brush xml:id="br0">
      <inkml:brushProperty name="width" value="0.025" units="cm"/>
      <inkml:brushProperty name="height" value="0.025" units="cm"/>
    </inkml:brush>
  </inkml:definitions>
  <inkml:trace contextRef="#ctx0" brushRef="#br0">11261 285 7847,'0'0'6043,"-4"-3"-5188,3 2-774,0 0 0,-1 1-1,1-1 1,-1 0 0,1 0 0,-1 1 0,1-1 0,-1 1 0,1-1 0,-1 1 0,0 0 0,1-1 0,-1 1 0,0 0 0,1 0 0,-1 0 0,0 0 0,1 1 0,-1-1-1,-2 1 1,-35 21 398,34-18-262,0-1 0,-1 0 1,0 0-1,0 0 1,0 0-1,0-1 0,0 0 1,0-1-1,0 1 1,-1-1-1,1-1 0,0 1 1,-9-1-1,-7-2 330,1 0 0,-36-9-1,-14-3-307,-166-18-57,-144-11-167,119 31 52,-446-44 678,-51-24 672,453 55-1446,-892-24 67,-1 90-7,-11 58 1210,521-38-710,58-22-499,446-37-16,-261-31 0,-636-51 43,779 58 216,-35-2 83,264 23-379,0 3 1,-114 17-1,182-17 22,-61 9 15,-101 30-1,148-34-21,-1 1-1,2 1 1,-1 1-1,1 0 1,0 1-1,1 1 1,1 1-1,-32 30 1,28-22 0,1 1 0,1 0 1,2 2-1,0 0 0,1 1 1,1 1-1,2 0 0,0 1 1,2 1-1,1 0 0,1 0 1,2 1-1,0-1 1,2 2-1,2-1 0,-1 57 1,5-80 39,-1 1 0,1-1 0,1 0 0,-1 1 0,1-1 0,0 0 1,1 0-1,-1 0 0,1 0 0,0-1 0,1 1 0,-1-1 0,1 1 1,0-1-1,1-1 0,-1 1 0,1 0 0,0-1 0,0 0 0,0 0 0,1-1 1,-1 0-1,1 1 0,9 2 0,15 6 195,0-1-1,1-2 1,58 10-1,-29-6-212,-12 2 7,0 2 1,-1 2 0,81 47 0,-81-40-36,1-2 0,2-2 0,61 19 1,-12-19 24,1-6 0,154 8 0,91 13 1,-127 6-14,-59-9 0,282 22 0,-55-48 2,167 10-15,753 0-77,-780-39 108,293-20-197,566-23-50,258 39 213,-1198-3-216,593-113-1,-900 113 243,159-54 0,-231 59-4,-2-3 0,-1-2-1,-1-3 1,84-57-1,-119 69 17,-1-1-1,0-2 0,-2 0 0,35-41 0,-52 55-8,0-1 0,-1 0 0,1-1 0,-2 1 1,0-1-1,0 0 0,-1 0 0,0-1 0,0 1 0,-1-1 0,-1 0 0,0 0 1,0 0-1,-1 0 0,-1 0 0,0 0 0,-1-15 0,-1 18-5,-1 0 0,0 0 0,0 1 0,0-1-1,-1 1 1,0-1 0,0 1 0,-1 1 0,0-1 0,-1 1-1,1-1 1,-1 1 0,0 1 0,-9-7 0,-6-4 39,0 2-1,0 0 1,-35-15-1,18 13 49,-1 1-1,-1 2 0,0 1 0,0 3 0,-51-6 0,-207-3-191,3 0-5298,179-1-2148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45.137"/>
    </inkml:context>
    <inkml:brush xml:id="br0">
      <inkml:brushProperty name="width" value="0.025" units="cm"/>
      <inkml:brushProperty name="height" value="0.025" units="cm"/>
    </inkml:brush>
  </inkml:definitions>
  <inkml:trace contextRef="#ctx0" brushRef="#br0">1 93 9161,'0'0'1777,"10"2"-1157,139 30 447,1-7 1,1-7 0,179-1-1,357-59-381,-106 1 2451,173-9 156,-264 32 945,-430 19-4002,-60-1-401,1 0 1,-1-1-1,0 1 1,1 0-1,-1 0 1,1 0-1,-1 0 1,0 0 0,1 0-1,-1 0 1,1-1-1,-1 1 1,0 0-1,1 0 1,-1-1-1,0 1 1,1 0-1,-1 0 1,0-1-1,0 1 1,1 0-1,-1-1 1,0 1-1,0-1 1,0 1-1,1 0 1,-1-1-1,0 1 1,0 0-1,0-1 1,0 1-1,0-1 1,0 1-1,0-1 1,0 1-1,0 0 1,0-1-1,0 1 1,0-1-1,0 1 1,0 0-1,0-1 1,0 1-1,-1-1 1,1-1-890,0-18-11502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55.963"/>
    </inkml:context>
    <inkml:brush xml:id="br0">
      <inkml:brushProperty name="width" value="0.025" units="cm"/>
      <inkml:brushProperty name="height" value="0.025" units="cm"/>
    </inkml:brush>
  </inkml:definitions>
  <inkml:trace contextRef="#ctx0" brushRef="#br0">10785 359 9865,'0'0'6732,"9"-2"-6737,0 0-61,-5 2 32,-1 0-1,0-1 0,0 1 1,0-1-1,1 0 1,-1 0-1,0 0 0,0 0 1,0 0-1,0-1 1,0 0-1,-1 1 0,5-4 1,-7 5 22,0 0-1,0-1 1,0 1 0,0 0-1,0 0 1,0-1 0,0 1 0,0 0-1,0 0 1,0 0 0,0-1-1,0 1 1,0 0 0,0 0 0,0 0-1,0-1 1,0 1 0,0 0-1,0 0 1,0-1 0,0 1 0,0 0-1,0 0 1,0 0 0,0-1-1,0 1 1,0 0 0,-1 0 0,1 0-1,0-1 1,0 1 0,0 0-1,0 0 1,-1 0 0,1 0 0,0 0-1,0 0 1,0-1 0,0 1-1,-1 0 1,1 0 0,0 0 0,0 0-1,-1 0 1,1 0 0,0 0-1,0 0 1,0 0 0,-1 0 0,1 0-1,0 0 1,0 0 0,-1 0-1,1 0 1,0 0 0,0 0 0,0 0-1,-1 0 1,1 0 0,0 0-1,0 1 1,0-1 0,-1 0 0,1 0-1,-24 0-318,20 0 254,-39 0 56,0-1 0,0-2-1,0-2 1,1-2 0,0-1-1,-60-22 1,41 10 502,0 3 0,-2 2 1,1 3-1,-2 3 0,1 3 0,-99 2 0,159 4-473,-871-24 1885,375-4-1179,-235-24 227,-276-16-557,457 52-451,-659 11 11,-108 35 313,677-9 8,-214-4 1274,510-44-1456,-94-2-38,246 38-46,-195 34 0,162-14 24,143-17-32,1 4 0,1 4-1,-132 49 1,207-65-20,-1 0-1,1 0 1,0 1-1,0 0 1,0 0-1,1 0 1,0 1-1,0 1 1,0-1 0,1 1-1,0 0 1,0 1-1,1-1 1,-6 11-1,5-6-18,1-1 0,0 1 0,1 1 0,0-1-1,0 1 1,2-1 0,0 1 0,0 0 0,0 20 0,3-29 36,0 0 1,0-1-1,0 1 1,0 0-1,0-1 1,1 1-1,0-1 1,0 0-1,0 1 1,0-1-1,0 0 1,0 0-1,1 0 1,0-1 0,-1 1-1,1 0 1,0-1-1,0 0 1,5 3-1,12 7 68,-1-1 0,23 10 0,-28-15 11,137 62-45,2-6 1,3-8-1,2-6 1,239 39-1,20-29-25,724 7 1,-67-4-543,-1054-58 509,1001 80-590,-326-112 817,-298 6-83,405 12 126,140-6-281,-567-6 38,581-31 18,-186-15-92,-562 35 66,338-101 0,-461 110 115,59-20-68,-141 44-41,-1 0 1,1 0-1,-1 0 0,0-1 1,1 1-1,-1-1 1,0 1-1,0-1 1,0 0-1,0 0 1,0 0-1,0 0 0,-1 0 1,1-1-1,0 1 1,-1 0-1,0-1 1,0 1-1,0-1 1,0 1-1,0-1 0,0 0 1,-1 1-1,1-1 1,-1 0-1,0 1 1,1-1-1,-1 0 1,-1 0-1,1 1 0,0-1 1,-1 0-1,1 0 1,-1 1-1,0-1 1,0 1-1,0-1 1,-1-2-1,-3-6 10,0 1 1,0 0-1,-1 0 1,0 0-1,-1 1 0,0 0 1,-15-15-1,4 9 107,0 1 0,-1 1 0,-1 1 1,0 1-1,0 1 0,-1 0 0,0 1 0,0 2 0,-41-9 0,-19 0 562,-111-7-1,153 20-676,-63-4 30,62 6-381,0-1 1,0-2-1,1-2 1,0-2 0,-70-22-1,99 25-558,0 0 0,0 0 0,0-1-1,1 0 1,-16-14 0,11 6-3840,1-1 0,-16-22 0,29 36 4682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30.192"/>
    </inkml:context>
    <inkml:brush xml:id="br0">
      <inkml:brushProperty name="width" value="0.025" units="cm"/>
      <inkml:brushProperty name="height" value="0.025" units="cm"/>
    </inkml:brush>
  </inkml:definitions>
  <inkml:trace contextRef="#ctx0" brushRef="#br0">10110 399 5573,'0'0'1666,"9"-8"-1634,-2 2-225,-2 2 70,0 1-1,-1-1 1,1 0 0,-1 0-1,0-1 1,0 1-1,-1-1 1,1 0 0,-1 0-1,0 0 1,0 0 0,-1-1-1,1 1 1,-1-1-1,-1 0 1,3-9 0,-4 14 181,-1-1 0,1 1 1,-1 0-1,1 0 0,-1-1 1,1 1-1,-1 0 0,0 0 1,0 0-1,1 0 0,-1 0 1,0 0-1,0 0 0,0 0 1,0 1-1,0-1 0,0 0 1,0 0-1,-1 1 0,1-1 1,0 1-1,-2-1 0,1 0 206,0 0 0,0 0 0,0 0 0,1 0 0,-1-1 0,0 1 0,1 0 0,-1-1 0,1 1-1,-1-1 1,1 1 0,-3-4 0,3 3-104,0 0 0,0 0-1,0 1 1,-1-1 0,1 0 0,0 1-1,-1-1 1,0 1 0,1 0-1,-1-1 1,0 1 0,0 0 0,0 0-1,0 0 1,1 0 0,-1 0-1,-1 1 1,1-1 0,0 1 0,0-1-1,0 1 1,0 0 0,0-1 0,0 1-1,-3 1 1,-64 8 578,38-4-1251,-34-2 689,1-3 0,-106-14 1,-40-1 885,-255 16 127,-748-24 825,1122 18-1860,-1649-74 1806,661 36-1523,579 17-426,220 13-41,-846-13-36,134 134 103,473-38-10,468-64-25,-503 71 71,448-56-58,1 5-1,1 4 1,-114 50-1,187-67-43,1 2-1,1 1 0,0 2 1,1 1-1,1 0 0,0 3 1,-36 38-1,54-51 14,1 1 0,0 1 0,1-1 0,0 2 0,1-1 1,0 0-1,1 1 0,0 0 0,-6 25 0,10-27 12,0 0 0,0 0 0,1 0-1,0 0 1,0 0 0,1 0 0,1 0 0,0-1-1,0 1 1,1 0 0,0-1 0,0 1 0,1-1 0,7 12-1,7 8 16,1-1-1,1-1 0,2-1 1,0 0-1,2-2 0,1 0 1,1-2-1,0-1 1,2-1-1,50 27 0,-10-12 27,1-3 0,2-2 0,122 32 0,-26-22-31,280 32 1,180-25 104,-294-26-70,1469 60 29,-1416-81-56,1138 14 31,-837-7-246,1137-136 1,-1239 38 188,-438 60 42,273-97 0,-376 112-28,-1-3 0,-1-1 0,-1-2 0,0-2 0,42-33 0,-70 46 39,0 1 1,-1-2 0,-1 1 0,0-2 0,0 1-1,-1-1 1,-1-1 0,0 0 0,-1 0-1,-1-1 1,0 0 0,-1 0 0,0-1-1,-1 0 1,-1 0 0,-1 0 0,3-33 0,-5 30 21,-2 0 0,0 0 0,-1-1 0,-1 1 0,-1 0 0,0 1 0,-2-1 0,0 1 0,-1 0 0,0 0 0,-2 1 0,0 0 0,-1 1 0,-1 0 0,0 0 0,-1 1 1,-21-20-1,7 11-50,-1 2 1,-1 1 0,-1 1 0,-1 1 0,0 2 0,-1 1 0,-1 2 0,-65-21-1,-24 5-558,0 5-1,-146-11 0,77 12-2851,-29-10-3970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652"/>
    </inkml:context>
    <inkml:brush xml:id="br0">
      <inkml:brushProperty name="width" value="0.025" units="cm"/>
      <inkml:brushProperty name="height" value="0.025" units="cm"/>
    </inkml:brush>
  </inkml:definitions>
  <inkml:trace contextRef="#ctx0" brushRef="#br0">1 49 14958,'0'0'1933,"8"4"-1811,-1-2-135,1-1 0,-1 1 0,0-1 0,0 0 0,1-1 0,-1 0 0,1 0 0,-1 0 0,0-1 0,1 0 0,-1-1 0,0 0 0,0 0 0,0 0 0,7-4 0,11-3-705,-9 2-209,1 1 0,0 0 0,0 2 0,1 0 0,-1 1 0,19-1 0,-35 4 885,0 0 0,0 0 0,0 0 0,0 0 0,0 1 0,0-1 0,-1 0 0,1 1 0,0-1 0,0 1 0,0-1 0,0 1 0,-1-1 0,1 1 0,0-1 0,-1 1 0,1 0 0,0 0 0,-1-1 0,1 1 0,-1 0 0,1 0 0,-1 0 0,1-1 0,-1 1 0,0 0 0,1 0 0,-1 0 0,0 0 0,0 1 0,5 41 2429,-6-38-1941,2 0 0,-1-1 0,0 1 0,1 0 0,0 0 0,3 9 0,2-4-280,1 0 0,1-1-1,-1 0 1,15 13 0,-15-16-975,0 1 0,0 0 0,-1 1 0,0 0 0,0 0 0,-1 0 0,8 16 0,-1 10-6040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781"/>
    </inkml:context>
    <inkml:brush xml:id="br0">
      <inkml:brushProperty name="width" value="0.025" units="cm"/>
      <inkml:brushProperty name="height" value="0.025" units="cm"/>
    </inkml:brush>
  </inkml:definitions>
  <inkml:trace contextRef="#ctx0" brushRef="#br0">83 0 7207,'0'0'16068,"-1"12"-14402,-1 1-1289,-1-1 0,0 1 1,-1-1-1,0 0 0,-1 0 0,0 0 1,-1 0-1,-8 10 0,8-12-177,1-3-128,1 0 0,0 1 0,0-1 0,0 0 1,1 1-1,-3 10 0,6-18-94,0 1 1,1-1 0,-1 1-1,0 0 1,0-1 0,0 1-1,0-1 1,1 1 0,-1-1-1,0 1 1,1-1 0,-1 1-1,0-1 1,1 1 0,-1-1-1,1 1 1,-1-1-1,0 1 1,1-1 0,-1 0-1,1 1 1,-1-1 0,1 0-1,-1 0 1,1 1 0,0-1-1,-1 0 1,1 0 0,-1 0-1,1 0 1,0 1 0,-1-1-1,1 0 1,-1 0-1,1 0 1,0 0 0,-1-1-1,1 1 1,-1 0 0,1 0-1,-1 0 1,1 0 0,0-1-1,0 1 1,32-7-1741,-16 1 553,1 0 0,0 2 0,0 0 0,34-2-1,-49 5 1237,-1 1 0,1 0 0,0 0-1,0 0 1,0 0 0,-1 0 0,1 1-1,0 0 1,0-1 0,-1 1 0,1 0 0,0 0-1,-1 0 1,1 1 0,-1-1 0,1 1-1,-1-1 1,0 1 0,0 0 0,0 0-1,0 0 1,0 0 0,0 0 0,0 0-1,0 0 1,-1 1 0,0-1 0,1 1-1,-1-1 1,0 1 0,0-1 0,0 1-1,0 0 1,-1 0 0,1-1 0,-1 1-1,0 0 1,1 0 0,-1 0 0,-1-1-1,1 4 1,-1-2 247,0 0-1,-1 0 1,1-1 0,-1 1-1,0 0 1,1-1 0,-2 0-1,1 1 1,0-1-1,-1 0 1,1 0 0,-1 0-1,0 0 1,0-1 0,0 1-1,0-1 1,-1 0-1,1 1 1,-1-2 0,1 1-1,-7 2 1,-5 3 590,-1-1 0,0 0 0,-29 6 0,39-10-778,0-1 0,0 0 0,0-1 0,0 1 0,-11-2 0,16 1-165,1 0 0,-1 0-1,0-1 1,0 1 0,0 0 0,0-1 0,0 1-1,0-1 1,1 1 0,-1-1 0,0 1-1,0-1 1,0 1 0,1-1 0,-1 0 0,0 1-1,1-1 1,-1 0 0,1 1 0,-1-1 0,1 0-1,-1 0 1,1 0 0,0 0 0,-1 0 0,1 1-1,0-1 1,-1 0 0,1 0 0,0 0 0,0 0-1,0 0 1,0 0 0,0 0 0,0 0-1,0 0 1,0 0 0,1 0 0,-1 0 0,0 0-1,0 1 1,1-1 0,-1 0 0,2-2 0,1-4-1267,0 0 0,1 0 0,0 0 0,1 0 0,7-8 0,-9 10 464,24-29-6357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42.635"/>
    </inkml:context>
    <inkml:brush xml:id="br0">
      <inkml:brushProperty name="width" value="0.025" units="cm"/>
      <inkml:brushProperty name="height" value="0.025" units="cm"/>
    </inkml:brush>
  </inkml:definitions>
  <inkml:trace contextRef="#ctx0" brushRef="#br0">9060 323 7431,'0'0'5739,"-1"-8"-3561,1 5-2148,0 1 143,0 0 0,0 0 0,0 0 0,-1 0 0,1 1 0,0-1 1,-1 0-1,1 0 0,-1 0 0,0 0 0,0 0 0,0 1 0,0-1 1,0 0-1,0 1 0,0-1 0,0 1 0,0-1 0,-1 1 0,1-1 0,-1 1 1,1 0-1,-1 0 0,1 0 0,-1 0 0,0 0 0,0 0 0,1 0 1,-1 0-1,0 1 0,0-1 0,0 1 0,0 0 0,0-1 0,0 1 0,0 0 1,-2 0-1,-75-14 403,-121-38 1,114 29-304,0 3 0,-1 4 1,-90-4-1,12 1-234,-4 0 79,-202 4 1,-170 32-839,520-16 626,-484 18-71,-274 16 1964,300-9-1719,-785-58 0,848-20 364,-259-14-440,270 66-23,-284-9 172,419 4-151,217 8-5,0 1 0,1 3-1,-57 16 1,-104 44-152,-228 105 0,292-110 123,97-41 6,1 2 0,-85 52 0,118-62 16,1 0-1,0 1 0,1 0 0,0 1 0,1 1 0,1 1 0,1 0 0,0 0 1,1 1-1,-11 25 0,12-21-21,1 0 1,1 1-1,1 1 1,1-1-1,1 1 1,2 1-1,0-1 1,1 1-1,1 41 1,4-58 12,-1 1 0,1-1 0,1 1 0,-1-1 0,2 0 0,-1 0 0,1 0 0,0 0 0,0-1 1,1 0-1,0 0 0,1 0 0,-1 0 0,10 7 0,12 11 26,60 43 1,-80-63-1,34 23 14,2-3-1,0-1 0,2-2 1,0-3-1,1-1 1,1-2-1,1-2 0,54 8 1,52 0 110,193 3 1,-132-12-93,-156-9-39,1288 65-96,360-86 64,-971 15 181,-80 1 54,279-86-91,-642 49 54,-20 4-223,-2-12 0,267-83 0,143-80-18,-609 186 89,0-4 0,84-44 0,-127 55-8,0-1 0,-1-1 0,-1-1 0,-1-2 1,-1-1-1,-1-1 0,36-42 0,-54 57 52,1 0-1,-2 0 1,1-1-1,-1 0 1,0 0-1,-1 0 1,0-1 0,-1 1-1,0-1 1,0 0-1,-1 0 1,0 0-1,-1 0 1,0 0 0,-1 0-1,0-1 1,0 1-1,-1 0 1,0 0-1,-1 0 1,-1 0 0,1 0-1,-1 0 1,-1 1-1,0-1 1,0 1-1,-1 0 1,0 0 0,-1 1-1,1-1 1,-2 1-1,1 0 1,-1 1-1,0 0 1,-1 0 0,-16-12-1,-1 3-2,0 1 0,0 0 0,-2 2 0,1 1 0,-2 1 0,1 2 0,-2 0 0,-50-7 1,-23 2-273,-118 0 1,169 12-93,-15-1-467,-243-18-6567,178 1-1022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49.898"/>
    </inkml:context>
    <inkml:brush xml:id="br0">
      <inkml:brushProperty name="width" value="0.025" units="cm"/>
      <inkml:brushProperty name="height" value="0.025" units="cm"/>
    </inkml:brush>
  </inkml:definitions>
  <inkml:trace contextRef="#ctx0" brushRef="#br0">9428 346 5605,'0'0'1794,"7"-10"-1287,1 1-232,21-27 119,-13 9 6897,-17 39-4072,1-10-3188,-1-1-1,0 0 1,0 1 0,0-1 0,0 0 0,1 0-1,-2 0 1,1 0 0,0 0 0,0 0 0,0 0-1,0 0 1,-1 0 0,1 0 0,0 0 0,-1-1-1,1 1 1,0-1 0,-1 1 0,1-1 0,-1 1-1,1-1 1,-1 0 0,1 0 0,-1 0 0,1 0-1,-1 0 1,0 0 0,1 0 0,-1 0 0,1-1 0,-3 0-1,-58-18 30,45 13-47,-6-1-76,-70-22 954,-134-24 0,173 47-590,0 2 0,-103 6 0,-109 28-212,25-2 440,-650-9-374,366-63-133,-22-1-7,-290 30 467,-211-8 269,-322-8 317,433-12-1137,207 2 15,596 37 75,-281 0 202,341 8-172,0 4 0,0 2 1,-112 32-1,137-28-5,1 2 0,-83 41 0,117-50-64,0 1 1,1 0-1,0 1 1,0 1-1,1 0 1,1 0-1,-1 1 1,2 1-1,0 0 1,0 0-1,1 1 1,0 0 0,-9 20-1,16-28-4,0 1-1,1 0 1,-1 0 0,1-1-1,0 1 1,0 0 0,1 0-1,0 0 1,0 0 0,0 0-1,1 0 1,0-1 0,0 1-1,1 0 1,-1 0 0,1-1-1,0 1 1,1-1 0,-1 1 0,1-1-1,0 0 1,1 0 0,-1-1-1,1 1 1,0 0 0,0-1-1,7 6 1,9 7 28,0-1 1,1-1-1,1 0 1,44 20-1,-7-8-1,0-3-1,2-2 0,1-3 0,100 17 1,266 16 36,-250-35-34,1964 134-103,-2105-149 96,335 19 10,666 26-4,-256-24 1,666-2 23,-1050-28-16,321-16-774,-520 7 671,311-64 1,-480 73 88,119-26 82,202-73 0,-308 90-8,-1-2 0,-1-2 1,-1-1-1,-1-2 0,0-2 1,-2-2-1,-1-1 0,-2-2 1,40-43-1,-65 63-15,-1-1 1,0 0-1,0 0 0,-1-1 1,-1 0-1,9-22 0,-13 31-35,-1-1 0,0 1-1,0-1 1,0 1 0,-1-1-1,1 0 1,-1 1 0,0-1 0,0 0-1,0 1 1,-1-1 0,1 0-1,-1 1 1,0-1 0,0 0 0,0 1-1,0-1 1,-1 1 0,1 0-1,-1-1 1,0 1 0,0 0 0,0 0-1,0 0 1,-1 1 0,1-1-1,-1 0 1,0 1 0,-3-3 0,-11-6 5,0 0 0,-1 1 1,-1 1-1,0 1 1,0 1-1,-21-5 1,-126-24 115,112 26-139,36 7-79,-240-51-889,91 3-6480,89 21-1852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7.453"/>
    </inkml:context>
    <inkml:brush xml:id="br0">
      <inkml:brushProperty name="width" value="0.025" units="cm"/>
      <inkml:brushProperty name="height" value="0.025" units="cm"/>
    </inkml:brush>
  </inkml:definitions>
  <inkml:trace contextRef="#ctx0" brushRef="#br0">62 0 22229,'0'0'4708,"-5"56"-4131,-7-3-193,-2 12-127,0 10-97,2 2-128,7-5-897,5-11-1954,0-13-1313,9-13-672,-1-17-994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7.967"/>
    </inkml:context>
    <inkml:brush xml:id="br0">
      <inkml:brushProperty name="width" value="0.025" units="cm"/>
      <inkml:brushProperty name="height" value="0.025" units="cm"/>
    </inkml:brush>
  </inkml:definitions>
  <inkml:trace contextRef="#ctx0" brushRef="#br0">16 305 18481,'0'0'1650,"-4"-12"-59,2 5-1190,0 3-278,1 1 0,-1 0 0,1-1-1,0 1 1,0-1 0,0 0-1,1 1 1,-1-1 0,1 1 0,0-1-1,0 0 1,0 1 0,1-1 0,-1 0-1,1 1 1,0-1 0,0 1 0,0-1-1,0 1 1,1 0 0,1-4-1,8-5 98,0 0 0,0 0-1,1 1 1,0 0-1,1 1 1,0 1-1,1 0 1,17-8 0,7-2-87,76-26 0,-80 34-135,54-10 0,-75 19-25,1 0 0,0 1 0,0 0 0,1 1 0,-1 1 0,23 3 0,-34-3 6,0 0 0,0 0-1,0 0 1,0 0 0,0 1-1,0-1 1,-1 1-1,1 0 1,0-1 0,-1 1-1,0 1 1,1-1-1,-1 0 1,0 0 0,0 1-1,0-1 1,2 5 0,-1-1 27,0 0 1,-1-1 0,0 1 0,0 0 0,-1 0 0,0 0 0,0 1 0,1 8-1,-2 1 173,-1-1 0,0 0 0,-1 0 0,0 0 0,-1 0-1,-8 23 1,-2-9 543,-1-1-1,-1 0 1,-29 38 0,22-33 263,-23 43 1,45-75-989,0-1 0,0 0 0,0 0 0,-1 1 0,1-1 0,0 0 0,0 0 1,0 1-1,0-1 0,0 0 0,0 0 0,0 1 0,0-1 0,0 0 0,0 1 0,0-1 0,0 0 0,0 0 0,0 1 0,0-1 0,0 0 0,0 0 0,0 1 0,0-1 0,0 0 0,0 1 0,0-1 0,0 0 0,1 0 0,-1 0 0,0 1 0,0-1 0,0 0 0,0 0 0,1 1 0,-1-1 0,0 0 1,0 0-1,0 0 0,1 0 0,-1 1 0,0-1 0,0 0 0,1 0 0,-1 0 0,0 0 0,1 0 0,-1 0 0,0 0 0,0 0 0,1 0 0,-1 0 0,0 0 0,0 0 0,1 0 0,-1 0 0,0 0 0,1 0 0,-1 0 0,18-3-368,-17 2 349,35-11-940,-25 8 781,0 0 0,0 0 1,0 1-1,0 1 0,18-2 0,-26 4 169,-1 0-1,1 0 0,-1 0 1,1 1-1,-1-1 0,1 1 1,-1-1-1,1 1 0,-1 0 1,0 0-1,1 0 0,-1 0 1,0 1-1,0-1 0,0 0 0,0 1 1,0 0-1,0-1 0,0 1 1,0 0-1,-1 0 0,1 0 1,-1 0-1,1 0 0,-1 1 1,0-1-1,0 0 0,0 1 1,0-1-1,0 4 0,2 1 44,-2 0 0,1 0-1,-1 0 1,0 1 0,0-1-1,-1 0 1,0 1 0,0-1-1,-1 0 1,0 0 0,0 1-1,-1-1 1,0 0 0,-4 9-1,2-6 78,-1 0-1,0-1 1,-1 0-1,0 0 1,-1 0-1,0-1 1,0 0-1,-1 0 1,-9 8-1,5-7-1,0 0-1,-1 0 1,0-1-1,0-1 1,-1 0-1,0-1 1,0-1-1,0 0 1,-1 0-1,1-2 1,-1 0-1,0 0 1,0-2-1,-17 1 1,24-4-106,0 1 0,0-1 0,0-1 0,0 0 0,0 0 0,1 0 0,-1-1 0,1 0 0,0 0 0,0-1 0,1 0 0,-1 0 0,1-1 0,0 0 0,0 0 0,1 0 0,0-1 0,0 1 0,1-1 0,-1-1 0,1 1 0,1 0 0,0-1 0,0 0 0,0 0 0,-1-9 0,3 16-95,1 0-1,0 1 1,-1-1 0,1 0-1,0 0 1,0 0 0,0 0-1,0 0 1,0 0 0,0 0-1,0 0 1,0 1 0,0-1-1,0 0 1,0 0 0,0 0-1,1 0 1,-1 0 0,0 0-1,1 1 1,-1-1 0,1 0-1,-1 0 1,1 0 0,-1 1-1,1-1 1,-1 0 0,1 1-1,0-1 1,-1 0 0,1 1-1,0-1 1,0 1 0,-1-1-1,1 1 1,0-1 0,0 1-1,0 0 1,0 0 0,0-1 0,1 1-1,13-5-6342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8.671"/>
    </inkml:context>
    <inkml:brush xml:id="br0">
      <inkml:brushProperty name="width" value="0.025" units="cm"/>
      <inkml:brushProperty name="height" value="0.025" units="cm"/>
    </inkml:brush>
  </inkml:definitions>
  <inkml:trace contextRef="#ctx0" brushRef="#br0">35 62 17873,'0'0'2973,"8"-9"-1473,-5 4-1311,2 1 0,-1-1 0,0 1-1,1 0 1,0 1 0,0-1-1,0 1 1,0 0 0,1 0-1,-1 1 1,1-1 0,-1 1 0,1 0-1,0 1 1,0-1 0,0 1-1,0 1 1,0-1 0,0 1-1,0 0 1,0 0 0,10 2 0,-10-2-104,0 1 1,0 0 0,0 0-1,0 1 1,0 0 0,0 0 0,-1 0-1,1 0 1,-1 1 0,1 0-1,-1 0 1,0 1 0,0-1-1,-1 1 1,1 0 0,-1 0 0,1 1-1,-1-1 1,-1 1 0,1 0-1,-1 0 1,0 0 0,0 1 0,0-1-1,-1 1 1,1 0 0,-1-1-1,-1 1 1,1 0 0,-1 0-1,0 0 1,-1 0 0,1 10 0,-1 2-58,-1 0 0,0 1 0,-1-1 0,-1 0 1,-1 0-1,-1 0 0,0 0 0,-1-1 1,-1 1-1,-10 16 0,-15 18 305,-2-1 0,-3-1 0,-1-2 0,-79 75 1,181-152-78,-8 1-96,1 2 1,62-19 0,-16 16-3409,-100 28 2185,9-2-335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014"/>
    </inkml:context>
    <inkml:brush xml:id="br0">
      <inkml:brushProperty name="width" value="0.025" units="cm"/>
      <inkml:brushProperty name="height" value="0.025" units="cm"/>
    </inkml:brush>
  </inkml:definitions>
  <inkml:trace contextRef="#ctx0" brushRef="#br0">1 189 21492,'0'0'5830,"74"-14"-5478,-24 14-256,2 0-192,2 0-2626,-7 0-3396,-6-5-6214</inkml:trace>
  <inkml:trace contextRef="#ctx0" brushRef="#br0" timeOffset="1">507 0 19603,'0'0'2017,"-38"71"-1760,19-16 1120,2 5-512,12 6-737,5 3-64,0-3-64,16-7-1986,9-15-2658,-2-13-5734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451"/>
    </inkml:context>
    <inkml:brush xml:id="br0">
      <inkml:brushProperty name="width" value="0.025" units="cm"/>
      <inkml:brushProperty name="height" value="0.025" units="cm"/>
    </inkml:brush>
  </inkml:definitions>
  <inkml:trace contextRef="#ctx0" brushRef="#br0">16 171 18161,'6'-10'2771,"5"-6"-1973,0 0 0,1 1 0,0 1 0,1 0 0,1 1 0,18-14 0,-26 22-716,0 0-1,1 0 0,-1 1 0,1 0 1,0 0-1,0 1 0,1 0 1,-1 0-1,1 1 0,-1 0 0,1 0 1,0 0-1,0 1 0,0 1 1,0-1-1,0 1 0,0 1 0,0-1 1,9 3-1,-15-2-87,0 0-1,0 0 1,0 0 0,0 1-1,0-1 1,0 1 0,0 0 0,0-1-1,-1 1 1,1 0 0,0 0-1,-1 0 1,0 0 0,0 0-1,1 0 1,-1 0 0,0 1 0,-1-1-1,1 0 1,0 1 0,-1-1-1,1 0 1,-1 1 0,0-1-1,0 1 1,0-1 0,0 5-1,0 3 19,-1 1 0,0-1-1,0 1 1,-1-1 0,-4 13-1,-2-2 171,-2-1 0,1 0 1,-22 31-1,-16 33 1176,81-83-1288,-19-4 54,1 0-232,-1 1 0,0 0 1,1 1-1,-1 0 0,22 2 0,-34 0 76,1-1 0,-1 1 0,0 0 0,1 0 1,-1 0-1,0 0 0,0 1 0,0-1 0,0 1 0,0 0 0,0 0 0,0 0 1,-1 0-1,1 0 0,0 1 0,-1-1 0,0 1 0,0 0 0,0 0 1,0-1-1,0 1 0,0 0 0,-1 1 0,0-1 0,1 0 0,-1 0 1,0 1-1,-1-1 0,1 0 0,0 4 0,0 6 129,0-1-1,-1 0 1,-1 0 0,1 1-1,-2-1 1,0 0 0,0 0-1,-1 0 1,-1 0 0,0-1-1,-1 1 1,0-1 0,0 0-1,-1 0 1,-1-1 0,0 0-1,0 0 1,-1-1 0,0 1-1,-16 12 1,15-14-4,0 0 1,-1-1-1,1 0 0,-1-1 1,-1 0-1,1-1 1,-1 0-1,0 0 0,0-2 1,-1 1-1,1-1 0,-1-1 1,0 0-1,0 0 0,1-1 1,-1-1-1,0 0 1,0-1-1,0 0 0,0-1 1,-19-5-1,26 5-99,0 0 0,0 0 0,0 0 1,1-1-1,0 0 0,-1 0 0,1 0 0,0 0 0,0-1 1,1 0-1,-1 0 0,1 0 0,0 0 0,0 0 0,-4-8 1,6 10-25,0 0 0,0 0 0,0 0 0,0-1 0,1 1 0,-1 0 1,1 0-1,-1-1 0,1 1 0,0 0 0,0 0 0,0-1 0,0 1 1,1 0-1,-1-1 0,1 1 0,-1 0 0,1 0 0,0 0 1,-1 0-1,1-1 0,0 1 0,1 0 0,-1 0 0,0 1 0,0-1 1,1 0-1,-1 0 0,1 1 0,0-1 0,-1 1 0,1-1 0,0 1 1,0 0-1,0 0 0,0-1 0,3 0 0,81-29-8479,-33 13 1014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809"/>
    </inkml:context>
    <inkml:brush xml:id="br0">
      <inkml:brushProperty name="width" value="0.025" units="cm"/>
      <inkml:brushProperty name="height" value="0.025" units="cm"/>
    </inkml:brush>
  </inkml:definitions>
  <inkml:trace contextRef="#ctx0" brushRef="#br0">1 44 25848,'0'0'6823,"48"1"-6727,-17-1-96,8-1 0,-1-9-1922,0-5-4164,3-3-9897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0.231"/>
    </inkml:context>
    <inkml:brush xml:id="br0">
      <inkml:brushProperty name="width" value="0.025" units="cm"/>
      <inkml:brushProperty name="height" value="0.025" units="cm"/>
    </inkml:brush>
  </inkml:definitions>
  <inkml:trace contextRef="#ctx0" brushRef="#br0">3 0 18834,'0'0'4596,"0"10"-3235,-1 24-271,-1 3 327,6 52 0,-4-88-1396,0 1-1,0 0 1,0-1-1,1 1 1,-1-1 0,1 1-1,-1-1 1,1 1-1,0 0 1,-1-1 0,1 0-1,0 1 1,0-1-1,0 0 1,0 1-1,0-1 1,0 0 0,1 0-1,-1 0 1,0 0-1,1 0 1,-1 0 0,0 0-1,1 0 1,-1-1-1,1 1 1,-1 0-1,1-1 1,0 0 0,-1 1-1,1-1 1,-1 0-1,1 0 1,0 0-1,-1 0 1,1 0 0,0 0-1,-1 0 1,3-1-1,1 0 72,0 0 0,-1 0 0,1-1 0,0 0 0,-1 0 0,0 0 0,1 0 0,-1-1-1,0 0 1,0 1 0,0-2 0,3-3 0,1-1 150,-2-1 0,1-1 1,9-19-1,15-20 695,-31 49-936,0-1 1,0 1-1,0 0 0,0 0 1,0-1-1,0 1 0,1 0 1,-1 0-1,0 0 0,0-1 1,0 1-1,1 0 0,-1 0 1,0 0-1,0 0 0,0 0 1,1-1-1,-1 1 0,0 0 1,0 0-1,1 0 1,-1 0-1,0 0 0,0 0 1,1 0-1,-1 0 0,0 0 1,0 0-1,1 0 0,-1 0 1,0 0-1,0 0 0,1 0 1,-1 0-1,0 0 0,0 0 1,1 0-1,-1 0 0,0 1 1,0-1-1,0 0 0,1 0 1,-1 0-1,0 0 1,0 0-1,0 1 0,1-1 1,-1 0-1,0 0 0,0 0 1,0 1-1,0-1 0,0 0 1,1 1-1,5 21 37,-2 25-22,-4-49-106,0 0 1,0 0-1,-1 0 0,1 0 1,0 0-1,-1 0 0,1 1 1,-1-1-1,1 0 0,-1 0 1,0 0-1,0 1 0,0-1 1,0 0-1,0 1 0,0-1 1,-1 0-1,1 1 0,0 0 1,-1-1-1,-2-1 0,1 1-366,0 1-1,-1-1 1,1 1-1,-1 0 0,1 0 1,-1 0-1,1 0 0,-1 0 1,0 1-1,1 0 0,-6 0 1,-7 0-8011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0.752"/>
    </inkml:context>
    <inkml:brush xml:id="br0">
      <inkml:brushProperty name="width" value="0.025" units="cm"/>
      <inkml:brushProperty name="height" value="0.025" units="cm"/>
    </inkml:brush>
  </inkml:definitions>
  <inkml:trace contextRef="#ctx0" brushRef="#br0">60 0 2146,'0'0'26409,"-4"9"-26041,-8 35 26,1 0 1,2 0-1,-5 62 0,4 145 320,10-247-706,0 1 1,1-1-1,-1 0 1,1 1-1,0-1 1,0 0-1,1 0 1,-1 0-1,1 0 1,3 7-1,-4-10 0,0 0-1,0 0 1,0 0-1,0 0 1,-1 0-1,1 0 1,0 0-1,0-1 1,1 1-1,-1 0 1,0-1-1,0 1 1,0-1-1,0 1 1,0-1-1,1 0 1,-1 1-1,0-1 1,0 0-1,1 0 1,-1 0-1,0 0 1,0 0-1,1 0 1,-1 0-1,0 0 1,0-1-1,1 1 1,-1 0-1,0-1 1,0 1-1,0-1 1,1 1-1,-1-1 1,0 0-1,0 0 1,0 1-1,0-1 1,0 0-1,0 0 1,-1 0-1,2-1 1,5-5-400,0 0-1,0 0 1,0 0 0,5-10 0,11-18-4286,-10 15-289,3-4-3910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125"/>
    </inkml:context>
    <inkml:brush xml:id="br0">
      <inkml:brushProperty name="width" value="0.025" units="cm"/>
      <inkml:brushProperty name="height" value="0.025" units="cm"/>
    </inkml:brush>
  </inkml:definitions>
  <inkml:trace contextRef="#ctx0" brushRef="#br0">154 0 18321,'0'0'5579,"-1"13"-4052,-13 93 1068,3-33-2040,3 1 0,1 84 0,15-115-1288,5-18-3654,-14-39-6383,-8-5 6564,7 14 2873,-15-24-5131</inkml:trace>
  <inkml:trace contextRef="#ctx0" brushRef="#br0" timeOffset="1">44 320 5189,'0'0'5189,"-32"-58"-737,23 41-1153,7 7-1153,2 5-416,12 2-1218,11 2-480,9 1 32,4-1-64,4-3-1377,7-4-4132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1.404"/>
    </inkml:context>
    <inkml:brush xml:id="br0">
      <inkml:brushProperty name="width" value="0.025" units="cm"/>
      <inkml:brushProperty name="height" value="0.025" units="cm"/>
    </inkml:brush>
  </inkml:definitions>
  <inkml:trace contextRef="#ctx0" brushRef="#br0">41 126 15919,'0'0'14211,"-7"12"-14174,-22 40-37,29-51-2,-1 0-1,1 0 0,-1 1 1,1-1-1,-1 0 1,1 0-1,-1 1 1,1-1-1,0 0 0,0 1 1,0-1-1,0 1 1,0-1-1,0 0 0,0 1 1,1-1-1,-1 0 1,0 1-1,1-1 0,-1 0 1,1 0-1,-1 1 1,1-1-1,0 0 1,-1 0-1,1 0 0,0 0 1,0 0-1,0 0 1,0 0-1,0 0 0,0 0 1,0 0-1,0 0 1,0-1-1,0 1 1,0 0-1,1-1 0,-1 1 1,0-1-1,2 1 1,4 1-29,1 0 1,-1-1 0,0 0-1,0 0 1,11-1 0,-17 0 27,8-1 12,0 0 0,-1-1 0,1 0 0,-1 0 0,1-1 0,-1 0 1,0 0-1,0-1 0,0 0 0,-1-1 0,0 0 0,12-9 0,25-15 54,-43 29-63,-1-1 1,0 1-1,1 0 1,-1 0-1,1-1 0,-1 1 1,1 0-1,-1 0 1,1 0-1,-1 0 0,1-1 1,-1 1-1,1 0 0,-1 0 1,1 0-1,-1 0 1,1 0-1,-1 0 0,0 0 1,1 0-1,-1 0 0,1 1 1,-1-1-1,1 0 1,-1 0-1,1 0 0,-1 0 1,1 1-1,-1-1 0,1 0 1,-1 0-1,0 1 1,1-1-1,-1 0 0,0 1 1,1-1-1,-1 1 0,0-1 1,1 0-1,-1 1 1,0-1-1,0 1 0,1-1 1,-1 1-1,0-1 1,0 1-1,0-1 0,0 1 1,5 37 115,-5-34-113,-1-1 0,1 0 0,0 0 0,0 0 0,1 0 0,-1 1-1,1-1 1,-1 0 0,1 0 0,0 0 0,0 0 0,0 0 0,1 0 0,-1 0-1,1-1 1,0 1 0,2 3 0,-2-5 10,0-1-1,0 1 1,0-1 0,0 0-1,0 0 1,0 0 0,0 0 0,0 0-1,0 0 1,0 0 0,0-1-1,0 1 1,-1-1 0,1 0 0,0 1-1,0-1 1,0 0 0,-1 0-1,1 0 1,0 0 0,-1 0 0,1-1-1,1 0 1,38-40 18,-29 28-164,-6 8-25,3-3-785,-1 0 0,2 0 1,20-14-1,2 11-5655,-28 12 5230,-1-1 1,1 1 0,-1 0 0,1 0-1,-1 1 1,1-1 0,-1 1 0,7 2 0,15-3-997,-1-11 3502,20-29 5130,-15 12-4461,-16 18-875,0 1 0,1 1 1,17-9-1,-27 15-741,0 0 1,-1 0-1,1 1 1,0-1-1,0 1 1,0 0-1,1 0 0,-1 1 1,0-1-1,0 1 1,0 0-1,0 0 0,1 0 1,-1 1-1,0-1 1,0 1-1,7 2 0,-10-2-65,1 1-1,-1-1 0,0 0 1,0 1-1,0-1 0,0 1 1,0-1-1,0 1 0,0 0 1,0-1-1,-1 1 0,1 0 1,-1 0-1,1-1 0,-1 1 1,0 0-1,1 0 0,-1 0 1,0-1-1,0 1 0,0 0 1,-1 0-1,1 0 0,0 0 1,-2 2-1,-13 47 2110,-29 16-144,34-55-1562,1 0-1,1 1 1,0 0 0,-9 20 0,17-33-516,0 0 1,0 1 0,0-1-1,-1 1 1,1-1 0,0 1-1,0-1 1,0 1-1,0-1 1,0 0 0,0 1-1,0-1 1,0 1-1,0-1 1,0 1 0,0-1-1,0 1 1,0-1 0,0 1-1,0-1 1,0 1-1,1-1 1,-1 0 0,0 1-1,0-1 1,0 1-1,1-1 1,-1 0 0,0 1-1,1-1 1,-1 0-1,0 1 1,1-1 0,-1 0-1,0 1 1,1-1 0,-1 0-1,1 1 1,24 0 179,25-14-42,152-38 37,-162 44-3256,-5 3-3319,-55 6 120,-9-1-4149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1.758"/>
    </inkml:context>
    <inkml:brush xml:id="br0">
      <inkml:brushProperty name="width" value="0.025" units="cm"/>
      <inkml:brushProperty name="height" value="0.025" units="cm"/>
    </inkml:brush>
  </inkml:definitions>
  <inkml:trace contextRef="#ctx0" brushRef="#br0">0 77 16367,'0'0'9033,"75"-41"-6855,-23 30-448,5 2-449,-1 2-737,-4 2-479,-8 5-450,-10 0-2562,-9-3-5028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2.085"/>
    </inkml:context>
    <inkml:brush xml:id="br0">
      <inkml:brushProperty name="width" value="0.025" units="cm"/>
      <inkml:brushProperty name="height" value="0.025" units="cm"/>
    </inkml:brush>
  </inkml:definitions>
  <inkml:trace contextRef="#ctx0" brushRef="#br0">1 0 17264,'0'0'13549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2.708"/>
    </inkml:context>
    <inkml:brush xml:id="br0">
      <inkml:brushProperty name="width" value="0.025" units="cm"/>
      <inkml:brushProperty name="height" value="0.025" units="cm"/>
    </inkml:brush>
  </inkml:definitions>
  <inkml:trace contextRef="#ctx0" brushRef="#br0">169 1 20275,'0'0'7618,"-4"12"-6897,-8 27-567,1 1 0,2 0 0,2 0-1,2 1 1,0 65 0,5-103-151,0 1 0,0-1 0,0 1 0,1 0 0,0-1 0,0 1 0,0-1-1,0 1 1,0-1 0,1 0 0,-1 0 0,1 1 0,0-1 0,0 0 0,0-1 0,0 1 0,1 0-1,-1 0 1,1-1 0,0 0 0,-1 1 0,1-1 0,0 0 0,4 2 0,-2-3 13,1 1 1,-1-1-1,0 0 1,0 0-1,1-1 1,-1 1-1,0-1 1,1 0-1,-1-1 1,0 1-1,0-1 1,1 0-1,-1-1 1,0 1-1,8-4 1,21-13 98,13-6-53,-45 22-60,0 1-1,0 1 1,1-1-1,-1 0 1,0 1 0,1-1-1,-1 1 1,1-1-1,-1 1 1,1 0 0,-1 0-1,0 0 1,1 1-1,-1-1 1,4 1-1,-5 1 17,1-1 0,-1 0 0,0 1 0,0-1 0,0 0 0,0 1 0,0-1-1,0 1 1,0 0 0,0-1 0,-1 1 0,1 0 0,-1-1 0,1 1 0,-1 0-1,0 0 1,0 0 0,1-1 0,-1 1 0,-1 0 0,1 3 0,-4 42 322,4-44-316,-3 14 63,-1-1 0,0 0-1,-1 0 1,-1 0-1,0 0 1,-2-1-1,1 0 1,-2-1-1,0 0 1,-1 0-1,-15 17 1,19-24-48,0-1 0,0 1-1,-1-1 1,0 0 0,0 0 0,-1-1 0,0 0 0,0 0 0,0-1 0,0 0-1,-1-1 1,1 1 0,-1-2 0,0 1 0,0-1 0,0-1 0,0 1 0,0-2 0,-1 1-1,1-1 1,0-1 0,-10-1 0,14 1-34,0-1-1,0 0 1,0 0 0,1 0-1,-1-1 1,0 1-1,1-1 1,0-1 0,0 1-1,0 0 1,0-1 0,0 0-1,1 0 1,0 0 0,0 0-1,0 0 1,0-1 0,0 0-1,1 1 1,-3-8-1,4 8-22,-1 0-1,1 0 0,0 0 0,0 0 1,0 0-1,0 0 0,1-1 1,0 1-1,-1 0 0,2 0 0,-1 0 1,0-1-1,1 1 0,0 0 0,0 0 1,0 0-1,0 0 0,1 0 0,0 0 1,-1 1-1,1-1 0,1 0 0,-1 1 1,0 0-1,6-6 0,1 2-1020,0 1-1,0 0 1,0 0-1,1 1 1,0 0-1,0 1 1,1 0-1,-1 1 1,1 0-1,15-2 0,23-3-6481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065"/>
    </inkml:context>
    <inkml:brush xml:id="br0">
      <inkml:brushProperty name="width" value="0.025" units="cm"/>
      <inkml:brushProperty name="height" value="0.025" units="cm"/>
    </inkml:brush>
  </inkml:definitions>
  <inkml:trace contextRef="#ctx0" brushRef="#br0">13 1 23126,'0'0'8456,"-7"61"-8296,1-27-96,6-1-64,0-2-1057,0-9-1505,5-8-2307,5-14-1441,3-2-4548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456"/>
    </inkml:context>
    <inkml:brush xml:id="br0">
      <inkml:brushProperty name="width" value="0.025" units="cm"/>
      <inkml:brushProperty name="height" value="0.025" units="cm"/>
    </inkml:brush>
  </inkml:definitions>
  <inkml:trace contextRef="#ctx0" brushRef="#br0">12 0 21717,'0'0'11050,"-11"58"-11434,11-29-2147,0-4-3106,0-6-4645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800"/>
    </inkml:context>
    <inkml:brush xml:id="br0">
      <inkml:brushProperty name="width" value="0.025" units="cm"/>
      <inkml:brushProperty name="height" value="0.025" units="cm"/>
    </inkml:brush>
  </inkml:definitions>
  <inkml:trace contextRef="#ctx0" brushRef="#br0">19 1 15983,'0'0'8146,"-1"9"-6912,-6 118 106,-4 426-1725,11-553 358,4 24-1832,1-15-753,5-6-3316,-1-5-2437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4.142"/>
    </inkml:context>
    <inkml:brush xml:id="br0">
      <inkml:brushProperty name="width" value="0.025" units="cm"/>
      <inkml:brushProperty name="height" value="0.025" units="cm"/>
    </inkml:brush>
  </inkml:definitions>
  <inkml:trace contextRef="#ctx0" brushRef="#br0">216 350 15535,'0'0'3016,"-9"-1"-454,2 2-2337,0-1 0,0 1 0,-1 0 0,1 1 0,0 0 0,0 0 0,0 0 0,1 1 0,-1 0 0,1 0 0,-1 1 0,1-1 0,0 2 0,0-1 1,1 1-1,-1-1 0,1 1 0,0 1 0,-7 9 0,3-4-151,1 0 0,1 1 1,0-1-1,0 2 0,1-1 1,1 1-1,0 0 1,1 0-1,0 0 0,1 1 1,0-1-1,1 1 1,1 0-1,0 17 0,1-29-62,0-1 0,0 1-1,0-1 1,0 0-1,0 1 1,0-1 0,0 1-1,1-1 1,-1 0 0,1 1-1,-1-1 1,1 0-1,-1 0 1,1 1 0,0-1-1,0 0 1,-1 0 0,1 0-1,0 0 1,0 0 0,0 0-1,0 0 1,0 0-1,0 0 1,1 0 0,-1-1-1,0 1 1,0 0 0,1-1-1,-1 1 1,0-1-1,1 0 1,-1 1 0,0-1-1,1 0 1,-1 0 0,0 1-1,1-1 1,-1 0 0,1-1-1,-1 1 1,0 0-1,1 0 1,1-1 0,4-1 59,0 0 0,0-1 0,0 1 0,-1-1 0,0-1 1,1 1-1,-1-1 0,6-5 0,12-11 98,-1-2 1,0-1-1,-2-1 0,0-1 0,-2 0 0,-1-2 1,-1 0-1,-1-1 0,-1-1 0,-2 0 1,-1-1-1,-1 0 0,-2-1 0,-1 0 0,-1 0 1,-2-1-1,-1 0 0,-1 0 0,-2-38 1,-2 68-172,1 0-1,0 0 1,0 0 0,-1 0 0,1 0 0,-1 0 0,0 0 0,1 0 0,-1 0 0,0 0 0,0 0 0,-1 0-1,-1-2 1,3 4-4,-1-1-1,1 1 0,-1 0 0,0-1 0,1 1 0,-1 0 0,0 0 1,0-1-1,1 1 0,-1 0 0,0 0 0,1 0 0,-1 0 0,0 0 1,0 0-1,1 0 0,-1 0 0,0 1 0,0-1 0,1 0 0,-1 0 0,0 0 1,1 1-1,-1-1 0,0 0 0,1 1 0,-1-1 0,1 1 0,-1-1 1,1 1-1,-1-1 0,0 1 0,1-1 0,0 1 0,-1-1 0,1 1 1,-1 0-1,1-1 0,0 1 0,-1 0 0,1-1 0,0 1 0,-1 1 1,-7 13-27,1 0 0,0 1 0,0-1 0,-7 33 0,-11 72 50,23-114-14,-3 21 11,0 0 0,2 1 0,1-1-1,1 0 1,1 1 0,5 32 0,-3-53 45,0-1 1,1 0-1,0 0 1,0 0-1,0 0 1,1 0 0,0-1-1,0 1 1,1-1-1,-1 0 1,1 0-1,9 6 1,16 19-2076,-8 7-6309,-18-27-419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4.794"/>
    </inkml:context>
    <inkml:brush xml:id="br0">
      <inkml:brushProperty name="width" value="0.025" units="cm"/>
      <inkml:brushProperty name="height" value="0.025" units="cm"/>
    </inkml:brush>
  </inkml:definitions>
  <inkml:trace contextRef="#ctx0" brushRef="#br0">1 448 15278,'0'0'2985,"10"4"-1090,-4-1-1438,1 0 0,0-1 0,0 0 0,-1 0 1,1 0-1,0-1 0,1 0 0,-1 0 0,0-1 0,0 0 0,0 0 1,0-1-1,0 0 0,0 0 0,0-1 0,0 0 0,0 0 1,0 0-1,-1-1 0,1 0 0,8-6 0,-10 5-220,0-1 1,0 1-1,0-1 0,0 0 0,-1-1 0,5-7 0,-7 10-184,-1 0-1,1 1 1,-1-1-1,0 0 1,1 0-1,-2 0 1,1 0-1,0 0 0,0 0 1,-1 0-1,0 0 1,0 0-1,0 0 1,0 0-1,0 0 1,-1-4-1,0 5-52,1 1 0,-1 0 0,1 0 0,-1 0 0,0 0 0,1 0 0,-1 0 0,0 0 0,0 0 0,0 1 0,0-1 0,0 0 0,0 0 0,0 1 0,0-1 0,0 0 0,0 1 0,0-1 0,-1 1 0,1 0 0,0-1 0,0 1 0,0 0 0,-1 0 0,1 0 0,0 0 0,0 0 0,-1 0 0,1 0 0,-2 0 0,-1 0 0,1 1 0,-1 0 0,0-1 0,0 1 0,1 0 0,-1 1 0,1-1 0,-1 1 0,-4 2 0,-1 4-33,1 0-1,0 1 1,0 0 0,1 0-1,0 1 1,1 0 0,0 0 0,0 0-1,1 1 1,1 0 0,0 0-1,0 0 1,1 0 0,0 1-1,1-1 1,1 1 0,-1 0 0,2 0-1,0-1 1,2 16 0,-2-25 19,1 0 0,-1 0 0,1 0 0,0 0 0,0 0 0,0 0 0,0 0 0,0 0 0,1-1 0,-1 1 0,0 0 0,1-1 0,-1 1 0,1-1 0,0 1 0,-1-1 0,1 0 0,0 0 0,0 0 0,0 0 0,0 0 0,0 0 1,0-1-1,0 1 0,0 0 0,0-1 0,0 0 0,0 1 0,0-1 0,1 0 0,-1 0 0,3-1 0,3 1 15,1-1 1,-1 0 0,1 0-1,-1-1 1,0 0-1,0-1 1,9-4-1,3-3 15,0-2-1,-1 0 0,0-1 0,-1-1 1,0-1-1,-1 0 0,-1-1 1,-1-1-1,0-1 0,-1 0 0,-1-1 1,-1 0-1,11-22 0,-4 2 7,-1-1 1,-3-1-1,-1 0 0,-1 0 0,12-85 0,-25 98-32,0 28 9,0-1 0,0 1 0,0 0 0,0 0 0,0 0 0,-1 0 0,1 0 0,0-1 0,0 1 0,0 0 0,-1 0 0,1 0 0,0 0 0,0 0 0,0 0 0,-1 0 0,1 0 0,0 0 0,0 0 0,-1 0 0,1 0 0,0 0 0,0 0 0,0 0 0,-1 0 0,1 0 0,0 0 0,0 0 0,0 0 0,-1 0 0,1 0 0,0 0 0,0 0 0,0 0 0,-1 1 0,1-1 0,0 0 0,0 0 0,0 0 0,0 0 0,-1 1 0,1-1 0,0 0-1,0 0 1,0 0 0,0 0 0,0 1 0,0-1 0,0 0 0,-1 1 0,-25 43-22,14-14 51,1 1-1,1 0 1,2 0 0,1 1 0,2 0-1,1 0 1,1 0 0,2 0 0,3 45-1,1-59-16,0 1 0,2-1-1,0 1 1,1-1 0,0-1-1,2 1 1,0-1 0,1 0 0,17 23-1,-26-39-15,0-1-1,0 0 1,0 1-1,0-1 1,0 1-1,0-1 1,0 1-1,1-1 1,-1 0-1,0 1 1,0-1-1,0 0 1,1 1-1,-1-1 1,0 1-1,1-1 1,-1 0-1,0 0 1,1 1-1,-1-1 1,0 0-1,1 0 1,-1 1-1,0-1 1,1 0-1,-1 0 1,1 0-1,-1 1 1,0-1-1,1 0 1,-1 0-1,1 0 1,-1 0-1,1 0 1,-1 0-1,1 0 1,-1 0-1,0 0 1,1 0-1,-1 0 1,1-1-1,-1 1 1,0 0-1,1 0 1,5-24-282,-9-37-417,-1 45 540,0-1 1,-1 1 0,-1 0 0,-1 0 0,0 1-1,-1 0 1,-19-27 0,4 10 701,-2 1 1,-36-35-1,60 66-514,1 0-1,0 0 1,-1 0 0,1-1-1,0 1 1,-1 0-1,1 0 1,0-1-1,-1 1 1,1 0-1,0-1 1,-1 1 0,1 0-1,0-1 1,0 1-1,0 0 1,-1-1-1,1 1 1,0 0 0,0-1-1,0 1 1,0-1-1,0 1 1,0 0-1,0-1 1,-1 1-1,1-1 1,0 1 0,1-1-1,-1 1 1,0 0-1,0-1 1,0 1-1,0-1 1,0 1-1,0 0 1,0-1 0,1 1-1,-1 0 1,0-1-1,0 1 1,0-1-1,1 1 1,-1 0 0,0 0-1,1-1 1,-1 1-1,0 0 1,1-1-1,-1 1 1,0 0-1,1 0 1,0-1 0,36-4 314,56 11-1487,-87-6 928,47 4-3730,6-3-4713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5.265"/>
    </inkml:context>
    <inkml:brush xml:id="br0">
      <inkml:brushProperty name="width" value="0.025" units="cm"/>
      <inkml:brushProperty name="height" value="0.025" units="cm"/>
    </inkml:brush>
  </inkml:definitions>
  <inkml:trace contextRef="#ctx0" brushRef="#br0">269 0 22998,'0'0'3358,"-13"1"-1314,3 0-1930,0 1 1,-1 0-1,1 0 0,0 1 0,0 1 0,0 0 0,1 0 0,-1 0 1,1 1-1,0 1 0,0 0 0,-11 9 0,-49 48-34,63-57-79,1 0 1,0 0 0,0 0-1,0 0 1,1 1 0,0 0-1,0 0 1,1 0 0,-5 15-1,8-22-20,-1 1 0,1-1 0,0 1-1,0 0 1,0-1 0,0 1 0,0-1-1,0 1 1,0 0 0,0-1 0,0 1-1,1-1 1,-1 1 0,0-1 0,0 1-1,0 0 1,1-1 0,-1 1 0,0-1-1,1 1 1,-1-1 0,0 1 0,1-1-1,-1 0 1,1 1 0,-1-1 0,0 1-1,1-1 1,-1 0 0,1 1 0,-1-1-1,1 0 1,0 1 0,27 1-451,29-14 116,38-9-66,-88 20 400,1 0 0,0 0 0,0 1-1,-1 0 1,1 1 0,0 0 0,0 0 0,-1 0 0,1 1 0,9 4 0,-14-5 38,0 0-1,-1 1 1,0 0-1,1 0 1,-1-1 0,0 1-1,0 1 1,0-1-1,0 0 1,0 0 0,-1 1-1,1-1 1,-1 1-1,1-1 1,-1 1-1,0 0 1,0 0 0,0-1-1,0 1 1,-1 0-1,1 0 1,-1 0 0,0 0-1,0 0 1,0 0-1,0 0 1,0-1 0,-2 6-1,1-1 131,0-1-1,0 0 1,-1 0 0,0 0-1,-1 0 1,1 0-1,-1 0 1,0-1 0,-1 0-1,1 1 1,-1-1-1,-5 6 1,2-5-87,1 0 0,-1 0 0,0 0 0,-1-1 0,1 0 0,-1 0 0,0-1 0,0 0 0,0-1 0,-1 1 0,1-2 0,-1 1 0,0-1 0,1 0 0,-1-1 0,0 0-1,0-1 1,-15 0 0,21-1-184,1 1 0,0-1 0,0 0-1,0 0 1,-1 0 0,1 0 0,0-1-1,0 1 1,0 0 0,1-1-1,-1 1 1,0-1 0,1 0 0,-1 0-1,1 1 1,-1-1 0,1 0-1,0 0 1,0 0 0,0-1 0,0 1-1,0 0 1,0 0 0,0 0 0,0-5-1,0-1-931,0-1 0,0 1 0,1 0 0,0-1-1,0 1 1,3-11 0,8-24-5004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951"/>
    </inkml:context>
    <inkml:brush xml:id="br0">
      <inkml:brushProperty name="width" value="0.025" units="cm"/>
      <inkml:brushProperty name="height" value="0.025" units="cm"/>
    </inkml:brush>
  </inkml:definitions>
  <inkml:trace contextRef="#ctx0" brushRef="#br0">182 153 15375,'0'0'2711,"-10"-11"44,-37-31-395,45 40-2281,0 1-1,0-1 1,0 1 0,0-1 0,0 1 0,-1 0 0,1 0 0,0 0 0,-1 0 0,1 0 0,-1 1 0,1-1 0,-1 1 0,1-1 0,-1 1 0,1 0 0,-1 0-1,1 0 1,-1 0 0,1 1 0,-1-1 0,1 1 0,-1-1 0,1 1 0,0 0 0,-1 0 0,1 0 0,0 0 0,0 0 0,0 1 0,-1-1 0,1 1-1,1-1 1,-1 1 0,0 0 0,0 0 0,1 0 0,-1 0 0,1 0 0,-1 0 0,1 0 0,0 0 0,-2 5 0,-2 4-70,0-1 1,1 1 0,0 0-1,1 0 1,0 0-1,1 0 1,-1 18 0,2-28-11,1 1 0,0 0 1,0 0-1,0 0 1,0 0-1,1 0 0,-1 0 1,0 0-1,1 0 0,-1 0 1,1 0-1,0 0 1,-1-1-1,1 1 0,0 0 1,0-1-1,0 1 0,0 0 1,1-1-1,-1 1 1,0-1-1,1 0 0,2 3 1,-1-3 15,-1 0 0,1 0 0,0 0 0,0-1 0,-1 1 0,1-1 0,0 1 0,0-1 0,0 0 1,0 0-1,-1-1 0,1 1 0,0 0 0,4-2 0,5-1 109,0-1 0,-1 0 0,0-1-1,0-1 1,0 1 0,16-12 0,-8 2 125,0-1 0,-1-1 0,28-34 0,-39 43-114,0-1 1,-1 1-1,0-2 0,-1 1 1,0-1-1,0 1 1,-1-1-1,-1 0 1,1-1-1,-2 1 1,3-12-1,-8 17-113,-4 10-89,-7 12-69,5 0 129,0 0 1,1 0-1,1 1 1,1 0-1,0 0 0,1 0 1,1 1-1,-2 28 1,5-45 12,1-1 1,0 1-1,0 0 0,-1 0 1,1-1-1,1 1 0,-1 0 0,0 0 1,0-1-1,1 1 0,-1 0 1,1-1-1,-1 1 0,1 0 1,0-1-1,0 1 0,-1-1 1,1 1-1,0-1 0,1 1 1,-1-1-1,0 0 0,0 0 1,0 1-1,1-1 0,-1 0 1,1 0-1,-1 0 0,1 0 1,-1-1-1,1 1 0,0 0 0,-1-1 1,1 1-1,0-1 0,-1 1 1,1-1-1,0 0 0,0 0 1,-1 0-1,1 0 0,0 0 1,0 0-1,2-1 0,3 0 44,1 0-1,-1-1 1,0 0-1,0-1 1,0 1-1,-1-1 1,1 0-1,-1-1 1,9-6-1,-3 2 8,-2-2-1,1 1 0,-1-1 1,-1-1-1,0 0 0,-1 0 1,0-1-1,9-16 0,-20 64-317,3-15 154,0-17 112,-2 4-2,1 0-1,1 0 0,-1 0 1,1 0-1,1 0 1,2 14-1,-3-20 0,1-1 1,0 1-1,0 0 1,0 0-1,0-1 1,0 1-1,0-1 0,0 1 1,0-1-1,1 1 1,-1-1-1,0 0 1,1 0-1,-1 0 0,1 1 1,0-1-1,-1-1 1,1 1-1,0 0 1,-1 0-1,1-1 0,0 1 1,0-1-1,0 1 1,0-1-1,0 0 1,0 0-1,-1 0 0,1 0 1,0 0-1,0 0 1,0 0-1,0-1 0,2 0 1,4-1 18,-1 0-1,0-1 1,0 0 0,0 0-1,0 0 1,-1-1 0,1 0-1,-1 0 1,0-1 0,0 0-1,-1 0 1,1 0 0,-1-1-1,0 0 1,5-8 0,0 0 88,0 0 0,-1 0 0,-1-1 0,-1 0 0,0-1 0,4-15 0,-13 37-119,-5 17 14,0 1 0,2-1 0,0 1-1,2 0 1,1 0 0,0 28-1,2-51-23,0 0-1,0 0 1,1 0-1,-1 0 1,0 0 0,0 0-1,1 0 1,-1-1-1,1 1 1,-1 0-1,1 0 1,-1 0-1,1-1 1,-1 1-1,1 0 1,0 0 0,-1-1-1,1 1 1,0-1-1,-1 1 1,1 0-1,0-1 1,0 1-1,0-1 1,0 0-1,-1 1 1,1-1 0,0 0-1,0 0 1,0 1-1,0-1 1,0 0-1,0 0 1,0 0-1,0 0 1,0 0 0,0 0-1,0 0 1,0 0-1,1-1 1,0 1-190,0-1 0,0 0 0,-1 1 0,1-1 0,0 0 1,0 0-1,0 0 0,-1 0 0,1 0 0,0-1 0,-1 1 0,1 0 1,-1-1-1,1 1 0,-1-1 0,0 1 0,0-1 0,1-2 0,6-22-4770,-2-4-2601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5.639"/>
    </inkml:context>
    <inkml:brush xml:id="br0">
      <inkml:brushProperty name="width" value="0.025" units="cm"/>
      <inkml:brushProperty name="height" value="0.025" units="cm"/>
    </inkml:brush>
  </inkml:definitions>
  <inkml:trace contextRef="#ctx0" brushRef="#br0">118 129 18898,'0'0'6486,"1"9"-4287,2 27-1168,-3-35-1007,0 0 0,0 0 0,0-1 1,0 1-1,0 0 0,0 0 0,1 0 1,-1-1-1,0 1 0,0 0 0,1 0 1,-1-1-1,0 1 0,1 0 0,-1 0 1,1-1-1,-1 1 0,1 0 0,-1-1 1,1 1-1,-1-1 0,1 1 0,0-1 1,-1 1-1,1-1 0,0 1 0,-1-1 1,1 0-1,0 1 0,0-1 0,0 0 1,-1 1-1,1-1 0,0 0 0,0 0 1,0 0-1,-1 0 0,1 0 0,0 0 1,0 0-1,0 0 0,-1 0 0,1 0 1,0-1-1,1 1 0,1-1-7,-1 0-1,1 0 1,-1-1-1,0 1 1,1-1-1,-1 1 1,0-1-1,0 0 1,0 1-1,3-5 1,-1 0 26,0-1 1,-1-1-1,0 1 1,0 0-1,-1-1 1,0 1-1,0-1 0,0 0 1,-1 0-1,-1 0 1,1 0-1,-2-13 1,1 18-32,0 0 0,0 1 0,0-1 0,-1 1 0,1-1 0,-1 0 0,0 1 0,1-1 0,-1 1 1,0 0-1,-1-1 0,1 1 0,0 0 0,-1 0 0,1 0 0,-1-1 0,0 2 0,1-1 1,-1 0-1,0 0 0,0 0 0,0 1 0,-1-1 0,1 1 0,0 0 0,0 0 0,-1 0 1,1 0-1,-1 0 0,1 0 0,-1 1 0,1-1 0,-1 1 0,0-1 0,1 1 0,-1 0 0,1 0 1,-1 0-1,0 1 0,1-1 0,-4 1 0,2 1-13,0-1 0,0 1 0,0 0-1,0 0 1,0 0 0,0 0 0,1 1 0,-1-1 0,1 1 0,-1 0 0,1 0-1,0 0 1,0 1 0,1-1 0,-1 1 0,1 0 0,-4 6 0,-4 10-6,0 0 1,-7 26 0,13-35 8,0 0 75,0 0 1,1 0 0,0 0 0,1 0 0,-2 16-1,4-25-40,0 1-1,0-1 0,0 0 0,0 0 0,0 0 0,1 0 0,-1 0 0,1 0 1,-1 0-1,1 0 0,0 0 0,0 0 0,0 0 0,0 0 0,0 0 0,0-1 0,0 1 1,1 0-1,-1-1 0,1 1 0,-1-1 0,1 1 0,-1-1 0,1 0 0,0 0 0,0 0 1,0 0-1,-1 0 0,1 0 0,0 0 0,0-1 0,0 1 0,1-1 0,-1 1 1,3-1-1,-1 1-408,10 1 665,-1 0-1,1-2 1,21 0-1,-32 0-553,0-1 0,0 1 0,0-1 0,0 0 0,0 0 0,0 0 0,0 0 0,0 0 0,4-3 0,-6 3-292,0 0 0,0 0-1,1 0 1,-1-1 0,0 1 0,0 0-1,0 0 1,-1-1 0,1 1 0,0 0 0,0-1-1,-1 1 1,1-1 0,-1 1 0,1-1-1,-1 1 1,0-1 0,1 1 0,-1-4-1,0-17-15824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6.237"/>
    </inkml:context>
    <inkml:brush xml:id="br0">
      <inkml:brushProperty name="width" value="0.025" units="cm"/>
      <inkml:brushProperty name="height" value="0.025" units="cm"/>
    </inkml:brush>
  </inkml:definitions>
  <inkml:trace contextRef="#ctx0" brushRef="#br0">54 220 5926,'0'0'19672,"-8"3"-17243,-25 11-791,33-14-1608,0 0 0,-1 0 0,1 0 0,0 0 0,0 0 0,-1 0 0,1 1 0,0-1-1,-1 0 1,1 0 0,0 0 0,0 0 0,-1 1 0,1-1 0,0 0 0,0 0 0,0 1-1,-1-1 1,1 0 0,0 0 0,0 1 0,0-1 0,0 0 0,-1 0 0,1 1 0,0-1 0,0 0-1,0 1 1,0-1 0,0 0 0,0 1 0,0-1 0,0 0 0,0 0 0,0 1 0,0-1-1,0 0 1,0 1 0,13 5 433,18-3-175,-18-6-227,0 0-1,0 0 1,0-1 0,0-1-1,-1 0 1,0-1 0,0 0-1,0-1 1,-1 0 0,0-1-1,-1 0 1,1-1 0,-2 0 0,1 0-1,-1-1 1,-1 0 0,0-1-1,13-21 1,-20 30-66,0 0 0,0 0 0,0 0 0,-1 0 0,1 0 1,-1 0-1,1 1 0,-1-1 0,1 0 0,-1-1 0,0 1 0,0 0 0,0 0 0,0 0 0,-1 0 1,1 0-1,-1 0 0,0-1 0,1 2-5,-1 0 0,0 0 1,0 0-1,1 0 0,-1 0 1,0 1-1,0-1 0,0 0 1,0 1-1,0-1 0,0 0 0,0 1 1,0 0-1,0-1 0,0 1 1,0-1-1,-1 1 0,1 0 0,0 0 1,0 0-1,0 0 0,-2 0 1,-3 0-37,0 1 1,1 0-1,-1 0 1,0 0-1,1 1 1,-1-1-1,1 1 1,-1 1-1,1-1 1,-8 6-1,-3 5-79,0 0-1,2 2 0,-1-1 1,2 2-1,0 0 1,1 0-1,0 1 0,2 1 1,0 0-1,1 0 0,1 1 1,0 0-1,2 1 1,0-1-1,1 1 0,-3 28 1,7-45 35,1 0 1,0 0-1,0-1 1,0 1-1,0 0 0,0 0 1,0 0-1,1-1 1,-1 1-1,1 0 1,0 0-1,0-1 0,0 1 1,0-1-1,0 1 1,1-1-1,-1 1 1,1-1-1,0 0 0,-1 1 1,5 2-1,-3-3-11,0-1 1,0 1-1,0-1 0,0 0 0,0 0 0,0-1 0,0 1 0,0-1 1,0 1-1,1-1 0,-1 0 0,0 0 0,0-1 0,0 1 0,0 0 1,1-1-1,-1 0 0,0 0 0,5-2 0,4-3-24,0 1-1,0-2 1,-1 1-1,0-2 1,0 1-1,-1-2 1,0 1-1,16-20 1,-4 3-1289,-1-1 0,24-41 1,-28 38-807,-1-1 1,-1-1-1,13-43 1,-3-14-7342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6.985"/>
    </inkml:context>
    <inkml:brush xml:id="br0">
      <inkml:brushProperty name="width" value="0.025" units="cm"/>
      <inkml:brushProperty name="height" value="0.025" units="cm"/>
    </inkml:brush>
  </inkml:definitions>
  <inkml:trace contextRef="#ctx0" brushRef="#br0">132 0 13677,'0'0'9908,"-4"13"-9214,-45 248 1639,23-101-961,7-73-942,8-39-235,2 0 0,-4 65-1,16-106 270,6-13-275,6-15 7,10-25-80,22-59 1,18-35-195,-64 138 66,0 0 0,0 0-1,1 0 1,-1 0 0,1 0 0,-1 0 0,1 1 0,-1-1 0,1 0 0,0 1 0,0-1 0,3-1 0,-4 3-9,-1 0 0,1-1 1,0 1-1,-1 0 0,1 0 0,0 0 1,0 0-1,-1 0 0,1 0 1,0 0-1,-1 0 0,1 0 1,0 0-1,0 0 0,-1 1 0,1-1 1,0 0-1,-1 0 0,1 1 1,-1-1-1,1 0 0,0 1 0,-1-1 1,1 1-1,-1-1 0,2 2 1,0 1-45,0 0 0,0 0 0,0 1 0,0-1 1,-1 1-1,1 0 0,-1-1 0,0 1 0,0 0 0,0 0 1,-1 0-1,1 6 0,-2 103-373,3-112 373,-1-1 0,1 1-1,-1-1 1,1 0 0,-1 0-1,1 0 1,-1 1 0,1-1-1,-1-1 1,1 1 0,-1 0-1,1 0 1,-1-1 0,0 1-1,1 0 1,1-2 0,10-3-371,0-1 0,-1-1 1,1 0-1,-2-1 0,20-16 0,52-52-494,-75 68 998,-4 5 91,0 0 0,0-1 0,-1 0 0,1 0 1,-1 0-1,0 0 0,0-1 0,3-7 0,-28 43 1341,14-16-1419,0 1 1,1 0-1,1 0 0,1 1 0,0 0 0,1-1 0,0 2 0,2-1 1,-1 30-1,2-45-54,1-1 0,0 0 1,0 1-1,0-1 0,0 0 0,0 1 1,0-1-1,0 0 0,1 1 0,-1-1 1,0 0-1,1 1 0,-1-1 1,1 0-1,-1 0 0,1 0 0,0 1 1,0-1-1,-1 0 0,1 0 1,0 0-1,0 0 0,0 0 0,0 0 1,0 0-1,0-1 0,0 1 0,1 0 1,-1-1-1,0 1 0,0 0 1,1-1-1,-1 0 0,0 1 0,1-1 1,-1 0-1,0 1 0,1-1 1,-1 0-1,0 0 0,1 0 0,-1 0 1,0 0-1,1-1 0,-1 1 1,0 0-1,2-1 0,4-1 218,0 0-1,0-1 1,0 0 0,0 0 0,-1 0-1,1-1 1,8-7 0,7-7-48,-1-2-1,-1 0 1,0-2 0,-2 0 0,-1-1-1,26-44 1,-50 80-246,0 0 1,1 0-1,0 1 0,1 0 1,0 0-1,1 1 0,-3 21 0,7-35 63,0-1 0,0 1 0,0 0 0,0 0-1,0 0 1,0-1 0,1 1 0,-1 0 0,0 0-1,0-1 1,1 1 0,-1 0 0,0-1 0,1 1-1,-1 0 1,1-1 0,-1 1 0,0-1 0,1 1 0,0 0-1,-1-1 1,1 1 0,-1-1 0,1 1 0,0-1-1,-1 0 1,1 1 0,0-1 0,-1 0 0,1 1-1,0-1 1,0 0 0,-1 0 0,1 0 0,0 0-1,0 0 1,-1 0 0,1 0 0,0 0 0,0 0-1,-1 0 1,1 0 0,0 0 0,0 0 0,-1-1-1,1 1 1,0 0 0,0 0 0,-1-1 0,1 1 0,0-1-1,-1 1 1,1-1 0,0 0 0,38-25 577,-24 11-591,-1-1 0,-1-1 0,18-30 0,-25 38 0,-1 0 0,0-1 0,0 0 0,-1 0 0,-1-1 0,0 1 0,0-1 0,2-19 0,-5 31-11,0-1 1,-1 0-1,1 0 0,0 1 1,0-1-1,0 0 0,-1 0 1,1 1-1,0-1 0,0 0 1,-1 0-1,1 0 0,0 0 1,0 1-1,-1-1 1,1 0-1,0 0 0,-1 0 1,1 0-1,0 0 0,-1 0 1,1 0-1,0 0 0,-1 0 1,1 0-1,0 0 0,-1 0 1,1 0-1,0 0 0,-1 0 1,1 0-1,0 0 0,0 0 1,-1 0-1,1 0 0,0 0 1,-1-1-1,1 1 0,0 0 1,0 0-1,-1 0 0,1-1 1,0 1-1,0 0 0,-1 0 1,1-1-1,0 1 1,0 0-1,0 0 0,0-1 1,-1 1-1,1 0 0,0-1 1,0 1-1,0 0 0,0 0 1,0-1-1,0 1 0,0 0 1,0-1-1,0 1 0,0 0 1,0-1-1,0 1 0,-17 24-1906,15 6-3509,11-14-1566,8-10-113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7.315"/>
    </inkml:context>
    <inkml:brush xml:id="br0">
      <inkml:brushProperty name="width" value="0.025" units="cm"/>
      <inkml:brushProperty name="height" value="0.025" units="cm"/>
    </inkml:brush>
  </inkml:definitions>
  <inkml:trace contextRef="#ctx0" brushRef="#br0">181 3 16784,'0'0'6982,"-9"-1"-4889,6 0-1956,-1 1 0,0-1 0,0 1 1,1 0-1,-1 0 0,0 1 0,0-1 0,1 1 0,-1 0 0,0 0 0,1 0 0,-1 0 0,-3 2 1,1 1 9,-1 0 1,1 1-1,0-1 1,0 1-1,0 0 1,-9 12-1,-30 43 656,42-55-748,0 0-1,1 0 1,0 1-1,0-1 1,0 0-1,0 1 1,1-1-1,0 1 1,0-1 0,1 1-1,-1 6 1,2-11-52,-1 0 0,0 1 0,1-1 0,-1 0 0,1 0 0,0 1 0,-1-1 0,1 0 0,0 0 0,-1 0 0,1 0 0,0 0 0,0 0 0,0 0 0,0 0 0,0 0 0,0 0 0,1-1 0,-1 1 0,0 0 1,0-1-1,0 1 0,1-1 0,-1 1 0,0-1 0,1 0 0,-1 1 0,0-1 0,1 0 0,-1 0 0,0 0 0,1 0 0,-1 0 0,0 0 0,1-1 0,-1 1 0,2-1 0,4 1 17,0-1-1,0-1 0,0 1 1,-1-1-1,1-1 0,9-4 1,1-4-117,0-2 1,-2 0 0,1-1 0,-2 0 0,0-1 0,-1-1 0,0 0 0,20-35 0,-34 52 53,-46 84-58,44-80-241,1 1 1,0 0 0,0-1-1,0 1 1,0 0 0,1 0 0,0 0-1,1 1 1,-1-1 0,1 0 0,0 0-1,0 0 1,3 11 0,-3-16 119,1 0 0,-1 0 1,1 0-1,0-1 0,-1 1 0,1 0 1,0-1-1,-1 1 0,1 0 1,0-1-1,0 1 0,-1-1 0,1 1 1,0-1-1,0 1 0,0-1 0,0 0 1,0 1-1,0-1 0,0 0 1,-1 0-1,1 0 0,0 0 0,0 0 1,0 0-1,0 0 0,0 0 1,0 0-1,0 0 0,0 0 0,0-1 1,1 1-1,31-13-3982,-6-10 505,3-8-1746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7.645"/>
    </inkml:context>
    <inkml:brush xml:id="br0">
      <inkml:brushProperty name="width" value="0.025" units="cm"/>
      <inkml:brushProperty name="height" value="0.025" units="cm"/>
    </inkml:brush>
  </inkml:definitions>
  <inkml:trace contextRef="#ctx0" brushRef="#br0">221 0 9001,'0'0'12801,"-9"5"-10879,3-1-1633,0 0 0,0 0 0,0 0 0,1 1 0,-1 0 0,-8 11 0,12-14-193,0 0 0,1 1-1,-1-1 1,0 1 0,1-1 0,0 1 0,0 0 0,0 0 0,0-1 0,0 1 0,0 0-1,1 0 1,-1 0 0,1 0 0,0 0 0,0 0 0,0 0 0,0 0 0,0 0 0,1 0-1,-1 0 1,1 0 0,0-1 0,2 6 0,0-5-122,1 1 1,-1-2-1,1 1 1,-1 0-1,1-1 1,0 0-1,0 1 1,0-1-1,0-1 1,1 1-1,-1-1 1,0 0-1,1 0 1,-1 0-1,9 0 1,17 7-800,-27-8 750,0 1 0,-1 0 0,1 0 1,0 1-1,-1-1 0,1 0 0,-1 1 0,0 0 0,1-1 1,-1 1-1,0 0 0,0 0 0,0 0 0,0 1 1,0-1-1,-1 0 0,1 1 0,-1-1 0,1 1 0,-1-1 1,0 1-1,0 0 0,0 0 0,-1-1 0,1 1 1,0 0-1,-1 0 0,0 0 0,0 4 0,0-2 165,-1 0-1,0 0 0,-1-1 1,1 1-1,-1 0 0,0-1 1,0 1-1,0-1 0,-1 0 1,0 0-1,1 0 0,-1 0 0,-1 0 1,1 0-1,-1-1 0,-6 6 1,-3 1 108,0-1 1,0-1 0,-1 0-1,0-1 1,0 0 0,-26 7-1,26-10-1476,-1-1-1,0 0 1,0-1-1,-17 0 1,-14-2-13915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8.681"/>
    </inkml:context>
    <inkml:brush xml:id="br0">
      <inkml:brushProperty name="width" value="0.025" units="cm"/>
      <inkml:brushProperty name="height" value="0.025" units="cm"/>
    </inkml:brush>
  </inkml:definitions>
  <inkml:trace contextRef="#ctx0" brushRef="#br0">0 220 17424,'0'0'2990,"5"-13"-881,-1 5-1838,-1 0 0,2 1 0,-1-1 0,1 1 0,0 0 0,1 0 0,-1 0 0,1 1 0,1 0 0,-1 0 0,1 1 1,0-1-1,0 1 0,1 1 0,-1 0 0,1 0 0,13-5 0,-12 6-121,0 1 1,0-1-1,0 1 0,0 1 1,1 0-1,-1 0 1,14 1-1,-20 0-142,0 0 0,0 1 0,0-1 0,0 1 0,0 0 0,0 0-1,0 0 1,0 0 0,0 0 0,-1 0 0,1 1 0,0 0 0,-1-1 0,1 1 0,-1 0 0,1 0 0,-1 0 0,0 1 0,0-1 0,0 0 0,0 1 0,-1 0-1,1-1 1,-1 1 0,3 5 0,0 11 35,-1-1 1,0 1-1,-2 0 0,0 0 0,-1 0 1,-1 0-1,-1 0 0,-5 26 0,-2 58-245,8-102 199,1 1 1,0-1-1,0 1 0,0-1 1,0 1-1,0-1 0,0 1 0,0-1 1,1 0-1,-1 1 0,1-1 1,-1 1-1,1-1 0,-1 0 1,1 1-1,0-1 0,-1 0 0,1 0 1,0 1-1,0-1 0,0 0 1,0 0-1,0 0 0,0 0 1,3 2-1,-2-3 6,0 0 0,0 1 0,0-1 0,0 0 0,1 0 0,-1 0 0,0 0 0,0-1 0,0 1 1,0-1-1,0 1 0,0-1 0,0 0 0,0 1 0,3-3 0,9-5 45,-2 0 0,1-1 0,21-19 0,0-3 27,39-45 0,-64 65-62,0 0 0,-1-1 0,0 1 0,-1-2 0,0 1 0,-1-1 0,0 0 0,6-21 0,-12 34-22,0 0 0,0 0 0,0 0 0,-1 0 0,1 0 0,0 0 0,0 0 0,0 0 0,0 0 0,0 0 0,0 0 0,0 0 0,0 0 0,0 0 0,0 0 0,0 0 0,0 0 0,0 0 0,0 0 0,0 0 0,0 0 0,-1 0 0,1 0 0,0 0 0,0 0 0,0 0 0,0-1 0,0 1 0,0 0 0,0 0-1,0 0 1,0 0 0,0 0 0,0 0 0,0 0 0,0 0 0,0 0 0,0 0 0,0 0 0,-7 11-165,-7 18 100,10-14 56,0 1 0,1-1 0,1 0 0,0 1 0,1 0 0,2 18 0,-1-31 48,0 0-1,0 0 1,0 0 0,1 0 0,-1 0 0,1 0-1,0 0 1,-1 0 0,2 0 0,-1-1 0,0 1-1,0 0 1,1-1 0,0 1 0,-1-1 0,1 1-1,0-1 1,0 0 0,0 0 0,0 0 0,1 0-1,-1 0 1,1 0 0,-1-1 0,1 1 0,-1-1-1,1 0 1,0 0 0,0 0 0,0 0 0,-1 0-1,1 0 1,0-1 0,0 0 0,0 1 0,0-1-1,0 0 1,5-1 0,0-1 60,-1 1 0,0-2 0,0 1 0,-1-1-1,1 0 1,0 0 0,-1-1 0,0 0 0,0 0 0,0 0 0,0-1 0,-1 0 0,1 0 0,-1-1 0,0 1-1,-1-1 1,0 0 0,6-10 0,0-1 110,0-1-1,-1 0 0,-1 0 0,-1-1 1,9-33-1,-13 41-199,-1-1 0,0 1 0,-1-1 0,0 0 0,0 1 0,-2-1 0,-1-18 0,2 29 0,0 1 0,0-1 0,0 1 0,0-1 0,0 0 0,0 1 0,0-1 0,0 1 0,0-1 0,0 1 0,-1-1 0,1 1 0,0-1 0,0 0 0,0 1 0,-1-1 0,1 1 0,0-1 0,-1 1 0,1 0 0,0-1 0,-1 1 0,1-1 0,0 1 0,-1 0 0,1-1 0,-1 1 0,1 0 0,-1-1 0,1 1 0,-1 0 0,1 0 0,-1-1 0,1 1 0,-1 0 0,0 0 0,1 0 0,-1 0 0,1 0 0,-1 0 0,1 0 0,-1 0 0,1 0 0,-1 0 0,0 0 0,1 0 0,-1 0 0,1 0 0,-1 0 0,1 1 0,-1-1 0,1 0 0,-1 0 0,1 1 0,-1-1 0,1 0 0,-1 1 0,1-1 0,-1 1 0,1-1 0,0 0 0,-1 1 0,1-1 0,-1 2 0,-1 1 0,-1 0 0,1 0 0,-1 1 0,1-1 0,0 1 0,0 0 0,-1 6 0,0 0 0,1 0 0,1 1 0,-1-1 0,2 1 0,-1 0 0,2-1 0,-1 1 0,3 11 0,-2-19 0,-1-1 0,1 0 0,0 1 0,-1-1 0,1 1 0,0-1 0,1 0 0,-1 0 0,0 0 0,0 0 0,1 0 0,0 0 0,-1 0 0,1 0 0,0 0 0,0-1 0,0 1 0,0-1 0,0 1 0,0-1 0,0 0 0,0 0 0,1 0 0,-1 0 0,0 0 0,1 0 0,-1-1 0,1 1 0,-1-1 0,1 0 0,-1 0 0,1 0 0,-1 0 0,1 0 0,-1 0 0,1-1 0,-1 1 0,0-1 0,1 1 0,2-2 0,1-1 0,0 0 0,0 0 0,-1 0 0,1 0 0,-1-1 0,0 0 0,0 0 0,0 0 0,-1-1 0,0 1 0,1-1 0,-2 0 0,1-1 0,0 1 0,-1-1 0,3-7 0,4-6 0,-2-1 0,0 0 0,8-32 0,-10 4 0,-23 133 0,15-62 0,-3 77 0,4-94 0,2 0 0,-1-1 0,1 1 0,0 0 0,0 0 0,0 0 0,1 0 0,0-1 0,0 1 0,0-1 0,1 0 0,0 1 0,4 4 0,-6-8 0,1 0 0,-1-1 0,1 1 0,0-1 0,0 1 0,0-1 0,-1 0 0,1 0 0,0 0 0,1 0 0,-1 0 0,0 0 0,0-1 0,0 1 0,0-1 0,1 1 0,-1-1 0,0 0 0,0 0 0,3 0 0,0-1 0,-1 0 0,0 0 0,0 0 0,0-1 0,1 1 0,-2-1 0,1 0 0,0 0 0,7-5 0,-1-2 0,0 1 0,0-2 0,-1 1 0,0-1 0,14-22 0,-13 17 0,-1-1 0,-1 0 0,10-27 0,-16 35 0,0 1 0,0-1 0,0 1 0,-1-1 0,0 0 0,0 1 0,-1-1 0,0 0 0,0 0 0,-3-14 0,2 21-18,0-1 0,1 1 1,-1 0-1,0 0 0,0 0 0,0-1 1,1 1-1,-1 0 0,-1 0 0,1 0 1,0 0-1,0 0 0,0 1 0,0-1 0,-3-1 1,4 2 13,-1-1 1,1 1 0,0 0 0,-1 0-1,1 0 1,0-1 0,-1 1 0,1 0-1,0 0 1,-1 0 0,1 0-1,-1 0 1,1 0 0,0 0 0,-1 0-1,1 0 1,0 0 0,-1 0 0,1 0-1,-1 0 1,1 0 0,0 0-1,-1 0 1,1 0 0,-1 0 0,1 0-1,0 1 1,-1-1 0,1 0-1,0 0 1,-1 1 0,1-1 0,0 0-1,-1 0 1,1 1 0,0-1 0,0 0-1,-1 1 1,1-1 0,0 0-1,0 1 1,0-1 0,0 0 0,-1 1-1,1-1 1,0 0 0,0 1 0,0-1-1,0 1 1,0-1 0,0 0-1,0 1 1,0-1 0,0 1 0,0-1 237,-1 2-222,0 0 0,0 0 0,0 0-1,0-1 1,0 1 0,0 0-1,1 0 1,-1 0 0,1 0 0,0 0-1,-1 0 1,1 0 0,0 0-1,0 0 1,0 1 0,1-1 0,-1 0-1,1 2 1,-1 5-5,-1 27-7,0-23 0,0-1 0,1 1 0,0-1 0,1 0 0,1 1 0,-1-1 0,2 0 0,0 0 0,8 22 0,-10-32-43,0-1-1,-1 1 1,1 0-1,1-1 1,-1 1-1,0-1 1,0 1-1,0-1 1,1 0 0,-1 1-1,1-1 1,-1 0-1,1 0 1,-1 0-1,1 0 1,0 0-1,-1 0 1,1-1 0,0 1-1,0-1 1,0 1-1,-1-1 1,1 1-1,0-1 1,0 0-1,0 0 1,0 0 0,0 0-1,0 0 1,0-1-1,-1 1 1,1 0-1,0-1 1,0 0-1,0 1 1,-1-1 0,4-1-1,-1-1-277,0 1 0,0-1 0,0 0 0,0 0 0,-1-1 0,1 1 0,-1-1 0,0 1 0,0-1 0,0 0 0,-1 0 0,1-1 0,2-6 1,5-26-7128,-6-4-3495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012"/>
    </inkml:context>
    <inkml:brush xml:id="br0">
      <inkml:brushProperty name="width" value="0.025" units="cm"/>
      <inkml:brushProperty name="height" value="0.025" units="cm"/>
    </inkml:brush>
  </inkml:definitions>
  <inkml:trace contextRef="#ctx0" brushRef="#br0">62 15 18738,'0'0'8199,"-58"-14"-5860,55 14-1699,13 2-1280,11 7-1154,1-2-2242,5 0-2754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482"/>
    </inkml:context>
    <inkml:brush xml:id="br0">
      <inkml:brushProperty name="width" value="0.025" units="cm"/>
      <inkml:brushProperty name="height" value="0.025" units="cm"/>
    </inkml:brush>
  </inkml:definitions>
  <inkml:trace contextRef="#ctx0" brushRef="#br0">117 275 20467,'-9'0'1239,"5"0"-1110,0 0 1,0-1-1,0 2 0,0-1 1,0 0-1,0 1 0,0 0 0,0 0 1,0 0-1,0 0 0,0 1 1,0 0-1,0 0 0,1 0 1,-1 0-1,1 0 0,0 0 1,-1 1-1,1 0 0,0 0 1,1 0-1,-1 0 0,0 0 1,1 0-1,0 1 0,0-1 1,0 1-1,0 0 0,0 0 1,-1 4-1,2-4-87,0-1-1,0 1 1,0 0 0,0 0-1,1 0 1,0 0-1,0 0 1,0 0 0,0 0-1,0 0 1,1 0 0,0 0-1,-1 0 1,2-1 0,1 7-1,-1-8-42,-1 0-1,1 0 1,-1 0-1,1-1 1,0 1 0,-1-1-1,1 1 1,0-1-1,0 0 1,0 0-1,0 0 1,0 0 0,1 0-1,-1 0 1,0-1-1,0 1 1,0 0-1,1-1 1,-1 0-1,0 0 1,1 0 0,-1 0-1,0 0 1,1 0-1,-1 0 1,0-1-1,1 1 1,1-2 0,6-1 68,0 0 0,-1-1 0,0 0 0,0-1 0,0 0 0,-1-1 0,1 1 0,-1-1 1,-1-1-1,1 0 0,-1 0 0,0 0 0,-1-1 0,0 0 0,6-9 0,3-6 322,-1-1-1,0 0 1,-2-2-1,12-32 1,-17 35 16,0-1-1,-1 1 1,-2-1 0,0 0 0,0-31 0,-4 55-412,0 0 1,0 1 0,0-1-1,0 0 1,0 0 0,0 0-1,0 0 1,0 0 0,0 0 0,0 0-1,0 0 1,0 0 0,0 0-1,0 1 1,0-1 0,-1 0-1,1 0 1,0 0 0,0 0-1,0 0 1,0 0 0,0 0-1,0 0 1,0 0 0,0 0-1,0 0 1,0 0 0,-1 0-1,1 0 1,0 0 0,0 0-1,0 0 1,0 0 0,0 0-1,0 0 1,0 0 0,0 0-1,-1 0 1,1 0 0,0 0 0,0 0-1,0 0 1,0 0 0,0 0-1,0 0 1,-8 19-149,-8 26 78,6-5 51,2 0 0,1 1 0,2-1 0,1 1 1,5 80-1,-1-117 28,1 0 1,-1 0-1,1 0 1,0 0 0,0 0-1,1-1 1,-1 1-1,1 0 1,0-1 0,0 1-1,0-1 1,0 0-1,0 0 1,1 0-1,-1 0 1,1 0 0,0 0-1,0 0 1,0-1-1,0 0 1,1 1-1,-1-1 1,6 2 0,-4-3 9,0 1 1,0-1 0,0 0 0,0 0-1,0-1 1,0 0 0,0 0 0,0 0-1,1 0 1,-1-1 0,0 0 0,0 0-1,0 0 1,0-1 0,0 1 0,-1-1 0,1 0-1,5-4 1,4-3-5,-1-1-1,0 0 1,0-1 0,-1 0 0,0-1-1,-1-1 1,0 0 0,-1 0-1,-1-1 1,0 0 0,-1-1 0,0 0-1,-1 0 1,-1-1 0,-1 0-1,0 0 1,3-18 0,-8 33-15,0 1 1,1 0-1,-1 0 0,0 0 1,0 0-1,0-1 1,0 1-1,0 0 0,0 0 1,0 0-1,0-1 0,0 1 1,0 0-1,0 0 1,0 0-1,0-1 0,0 1 1,0 0-1,0 0 1,0-1-1,0 1 0,0 0 1,0 0-1,0 0 1,0-1-1,0 1 0,0 0 1,0 0-1,0 0 0,0 0 1,-1-1-1,1 1 1,0 0-1,0 0 0,0 0 1,0 0-1,0-1 1,-1 1-1,1 0 0,0 0 1,0 0-1,0 0 0,-1 0 1,1 0-1,0 0 1,0 0-1,0 0 0,-1 0 1,1-1-1,0 1 1,-11 10-241,-7 20 99,13-17 158,1-1 0,0 1-1,1 0 1,1 1 0,0-1-1,0 0 1,1 1-1,1-1 1,3 24 0,-3-35-3,1 0 0,-1 0 1,1 0-1,-1-1 1,1 1-1,0 0 0,0 0 1,0-1-1,0 1 1,0-1-1,0 1 0,0-1 1,1 1-1,-1-1 1,0 0-1,1 1 0,-1-1 1,1 0-1,0 0 1,-1 0-1,1 0 0,0-1 1,-1 1-1,1 0 1,0-1-1,0 1 0,0-1 1,0 1-1,0-1 1,-1 0-1,1 0 0,0 0 1,0 0-1,0 0 1,0-1-1,0 1 0,0 0 1,0-1-1,-1 1 1,4-2-1,4-1 18,-1 0 0,0 0-1,1 0 1,-1-1 0,-1-1 0,1 1 0,10-9-1,-1-2-16,-1-1-1,0 0 1,-1-1-1,17-25 0,-25 31-6,0 1-1,-1-1 1,0-1 0,-1 1-1,-1-1 1,1 0-1,-2 0 1,0-1 0,2-15-1,-4 26 3,-1 1 1,1-1-1,-1 0 0,0 0 0,0 0 0,0 0 1,0 1-1,-1-1 0,1 0 0,0 0 0,-1 0 1,1 0-1,-1 1 0,0-1 0,1 0 0,-1 1 1,0-1-1,0 0 0,-1-1 0,1 3-4,0-1 0,0 1 0,0-1 1,0 1-1,0 0 0,0-1 0,0 1 0,0 0 0,-1 0 0,1 0 0,0 0 0,0 0 0,0 0 0,0 0 0,0 0 0,0 0 0,0 0 0,0 0 0,0 1 0,0-1 0,0 1 0,0-1 0,-1 1 1,-4 2 0,1 1 0,0-1 0,0 1 0,0 0 0,0 0 0,0 0 0,1 1 1,0-1-1,-6 10 0,0 4 100,2 0 0,0 0 0,1 1 0,1 0 0,0 0 0,2 0 0,0 1 0,2-1 0,0 1 0,1 37 0,1-53-97,0 1 1,0 0-1,0-1 1,1 1 0,0-1-1,0 1 1,0-1 0,0 1-1,1-1 1,-1 1 0,1-1-1,0 0 1,1 0 0,-1 0-1,1 0 1,0-1 0,-1 1-1,2-1 1,-1 1 0,0-1-1,1 0 1,-1 0 0,1-1-1,0 1 1,0-1-1,0 0 1,0 0 0,1 0-1,-1 0 1,0-1 0,1 1-1,-1-1 1,1-1 0,-1 1-1,1 0 1,0-1 0,8-1-1,-7 2-180,0-1 0,0-1 0,-1 1 0,1-1 0,0 0 0,-1 0 0,1-1 0,0 0 0,-1 0 0,0 0 0,0 0 0,8-5 0,-8 3-681,0 0 0,0 0 0,0-1 0,-1 1 0,1-1 0,-1 0-1,3-6 1,21-39-10737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841"/>
    </inkml:context>
    <inkml:brush xml:id="br0">
      <inkml:brushProperty name="width" value="0.025" units="cm"/>
      <inkml:brushProperty name="height" value="0.025" units="cm"/>
    </inkml:brush>
  </inkml:definitions>
  <inkml:trace contextRef="#ctx0" brushRef="#br0">1 0 29372,'0'0'1089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0.324"/>
    </inkml:context>
    <inkml:brush xml:id="br0">
      <inkml:brushProperty name="width" value="0.025" units="cm"/>
      <inkml:brushProperty name="height" value="0.025" units="cm"/>
    </inkml:brush>
  </inkml:definitions>
  <inkml:trace contextRef="#ctx0" brushRef="#br0">347 146 20339,'1'-15'977,"2"-47"908,-3 59-1690,0 0 0,0 0 0,0 0 1,0 0-1,0 0 0,-1 0 0,1 0 1,-1 0-1,0 1 0,0-1 0,0 0 1,0 0-1,-1 1 0,1-1 0,-1 0 1,1 1-1,-1-1 0,-4-3 0,4 5-119,0-1 0,0 1-1,0 0 1,-1 0 0,1 0-1,-1 0 1,1 0 0,0 1-1,-1-1 1,0 1 0,1-1-1,-1 1 1,1 0 0,-1 0-1,1 0 1,-1 0 0,-3 1-1,-1 1-43,-1 0 0,1 0 0,0 0 0,0 1 0,0 0 0,0 1 0,1-1 0,-1 1 0,1 1 0,0-1 0,0 1 0,-7 7 0,-7 14-25,1 1 0,2 0 0,0 2 0,2 0 0,-18 50 0,16-32 36,3 0 0,1 2 0,-5 49 0,16-82-37,0-1 0,0 1 0,2-1 0,0 1-1,1 0 1,4 22 0,-4-35-3,0 1-1,0-1 0,0 0 1,0 0-1,0 0 0,1-1 1,-1 1-1,1 0 1,0 0-1,0-1 0,0 1 1,0-1-1,0 0 0,0 0 1,1 1-1,-1-1 0,1-1 1,0 1-1,-1 0 1,1-1-1,0 1 0,0-1 1,0 0-1,0 0 0,0 0 1,0 0-1,1-1 0,-1 1 1,0-1-1,0 0 1,0 0-1,1 0 0,-1 0 1,0 0-1,0-1 0,0 0 1,0 1-1,4-3 0,5 0 86,0-1 0,0-1 0,0 0 0,-1-1 0,0 0 0,0-1 0,0 0 0,-1-1 0,0 0 0,0 0 0,-1-1 0,9-11 0,-9 11 81,-1-2 0,0 1 0,0-1 0,-1 0 0,-1-1 0,0 0 0,0 0 0,-1 0 0,-1 0 0,0-1 0,4-22-1,-7 34-157,-1-1-1,0 0 0,1 1 1,-1-1-1,0 0 0,0 0 0,0 1 1,0-1-1,-1 0 0,1 0 1,0 1-1,-1-1 0,1 0 0,-1 1 1,1-1-1,-1 0 0,0 1 1,0-1-1,0 1 0,0-1 0,0 1 1,0 0-1,0-1 0,0 1 1,-1 0-1,1 0 0,0 0 0,-1 0 1,1 0-1,-1 0 0,1 0 1,-1 0-1,1 1 0,-1-1 0,0 0 1,1 1-1,-1 0 0,0-1 1,0 1-1,1 0 0,-1 0 0,-3 0 1,-1 0-17,0 1 1,1 0 0,-1 0 0,0 0-1,1 1 1,-1-1 0,1 2-1,0-1 1,0 0 0,-1 1 0,1 0-1,-5 4 1,0 2 1,0 0-1,1 0 0,0 1 1,0 0-1,1 0 0,1 1 1,-1 0-1,2 1 1,0-1-1,0 1 0,1 0 1,0 1-1,1-1 0,-4 23 1,8-34 2,0-1 1,-1 1 0,1 0-1,0 0 1,0 0 0,0 0-1,0 0 1,0-1-1,0 1 1,0 0 0,0 0-1,0 0 1,0 0 0,0 0-1,0-1 1,1 1 0,-1 0-1,0 0 1,1 0-1,-1 0 1,0-1 0,1 1-1,-1 0 1,1-1 0,0 1-1,-1 0 1,1-1 0,-1 1-1,1-1 1,0 1 0,-1 0-1,1-1 1,0 0-1,0 1 1,0-1 0,-1 1-1,1-1 1,0 0 0,0 0-1,0 1 1,0-1 0,-1 0-1,1 0 1,0 0-1,0 0 1,0 0 0,0 0-1,0 0 1,0 0 0,-1-1-1,2 1 1,4-2 8,-1 0 1,0 0-1,1 0 1,-1-1 0,0 1-1,-1-1 1,6-4-1,36-32-4,65-71 0,-10 9-815,-97 97 729,-1 1 6,0 0-1,-1 1 1,1 0-1,0-1 1,0 1 0,1 0-1,-1 0 1,7-2 0,-9 5 41,-1 1 1,1-1-1,-1 1 1,1-1 0,-1 1-1,0-1 1,1 1 0,-1-1-1,0 1 1,0-1 0,0 1-1,0-1 1,0 1-1,-1-1 1,0 3 0,-6 31 111,-1-1 1,-2 0 0,-15 33-1,-10 36 205,29-84-202,-1 4 39,2-1 0,-6 38-1,11-60-135,0 0-1,0 1 0,0-1 0,0 0 1,0 0-1,0 1 0,0-1 0,0 0 0,0 0 1,0 1-1,0-1 0,0 0 0,0 0 1,0 0-1,0 1 0,0-1 0,0 0 1,0 0-1,0 1 0,0-1 0,0 0 1,0 0-1,0 1 0,0-1 0,0 0 0,0 0 1,1 0-1,-1 0 0,0 1 0,0-1 1,0 0-1,0 0 0,1 0 0,-1 0 1,0 1-1,0-1 0,0 0 0,1 0 1,-1 0-1,0 0 0,0 0 0,1 0 0,9-7-1149,10-17-1709,8-22-4015,3-11-5173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294"/>
    </inkml:context>
    <inkml:brush xml:id="br0">
      <inkml:brushProperty name="width" value="0.025" units="cm"/>
      <inkml:brushProperty name="height" value="0.025" units="cm"/>
    </inkml:brush>
  </inkml:definitions>
  <inkml:trace contextRef="#ctx0" brushRef="#br0">0 0 12780,'0'0'9545,"8"51"-9513,13-42-256,3-4-2787,6-1-4228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0.901"/>
    </inkml:context>
    <inkml:brush xml:id="br0">
      <inkml:brushProperty name="width" value="0.025" units="cm"/>
      <inkml:brushProperty name="height" value="0.025" units="cm"/>
    </inkml:brush>
  </inkml:definitions>
  <inkml:trace contextRef="#ctx0" brushRef="#br0">124 0 21652,'-6'14'2606,"-6"10"-2005,-56 126 2363,60-130-2699,1 0-1,1 0 0,1 1 1,1 0-1,-3 42 0,6-61-296,1-1 1,0 1-1,0-1 0,0 0 1,1 1-1,-1-1 0,0 1 1,0-1-1,1 0 0,-1 1 0,1-1 1,-1 0-1,1 1 0,0-1 1,-1 0-1,1 0 0,1 2 1,-1-3 17,-1 1 0,1-1 0,-1 0 0,1 1 1,0-1-1,-1 0 0,1 0 0,0 0 0,-1 1 1,1-1-1,0 0 0,0 0 0,-1 0 0,1 0 1,0 0-1,-1 0 0,1-1 0,0 1 1,-1 0-1,1 0 0,0 0 0,-1-1 0,1 1 1,0-1-1,3-1 12,0 0 0,-1 0 0,1-1 0,-1 0 0,0 0 0,0 0 1,0 0-1,0 0 0,4-7 0,6-16 28,-1 0-1,-1-1 1,-1-1-1,-1 0 1,-2 0 0,-1-1-1,-1 0 1,-1 0 0,-1-51-1,-3 80-23,0 0 1,0 0-1,0 0 0,0 0 1,1-1-1,-1 1 0,0 0 0,0 0 1,0 0-1,0 0 0,0 0 1,0 0-1,0-1 0,0 1 0,0 0 1,0 0-1,0 0 0,0 0 1,0 0-1,0-1 0,0 1 0,0 0 1,0 0-1,0 0 0,0 0 1,0 0-1,0 0 0,0-1 0,0 1 1,0 0-1,0 0 0,0 0 1,0 0-1,0 0 0,-1 0 0,1-1 1,0 1-1,0 0 0,0 0 1,0 0-1,0 0 0,0 0 0,0 0 1,-1 0-1,1 0 0,0 0 1,0 0-1,0-1 0,0 1 0,0 0 1,0 0-1,-1 0 0,1 0 1,0 0-1,0 0 0,0 0 0,0 0 1,0 0-1,-1 0 0,1 0 1,0 0-1,0 0 0,0 0 0,0 1 1,-1-1-1,-7 12 118,-6 20 68,10-20-146,1 0 1,0 0-1,1 0 0,0 0 0,0 1 0,2-1 0,-1 1 1,2-1-1,1 14 0,-1-25-24,-1 1 1,1-1-1,-1 1 1,1-1-1,0 1 1,0-1-1,0 1 1,0-1-1,0 0 1,0 1-1,0-1 1,0 0-1,0 0 1,0 0-1,1 0 0,-1 0 1,1 0-1,-1 0 1,0 0-1,1-1 1,-1 1-1,1 0 1,0-1-1,-1 0 1,1 1-1,0-1 1,-1 0-1,1 0 1,-1 1-1,1-1 0,0-1 1,-1 1-1,1 0 1,0 0-1,-1-1 1,1 1-1,0 0 1,-1-1-1,2 0 1,5-2 86,-1 1 0,1-1 0,-1 0 0,0-1-1,0 1 1,12-10 0,-3 0-212,-1 0 0,-1 0 0,0-1-1,0-1 1,-2-1 0,0 0-1,-1 0 1,0-1 0,12-28-1,-23 46 98,-10 25 53,1 0 1,2 0-1,1 1 1,0-1-1,3 1 1,-2 38-1,5-63-30,0 1 0,0-1 0,0 0 0,0 0 1,0 0-1,1 0 0,-1 0 0,1 0 0,-1 0 0,1 0 0,0 0 0,0 0 1,0 0-1,0 0 0,0 0 0,0 0 0,1-1 0,-1 1 0,1-1 0,-1 1 1,1-1-1,2 3 0,-1-3 20,0 0 0,-1-1 0,1 1 0,-1 0 0,1-1 0,0 0 1,0 0-1,-1 1 0,1-2 0,0 1 0,0 0 0,-1 0 0,1-1 0,0 0 0,3-1 1,6-2 58,1-2 1,-1 0 0,0 0 0,0-1-1,20-15 1,12-19-39,-35 31-56,0 1-1,0 0 1,1 0-1,0 1 1,1 1-1,-1-1 1,2 2-1,17-9 1,-28 15-9,0 0 0,0 0 0,0 0 0,0 0-1,0 0 1,0 0 0,0 0 0,0 0 0,0 1 0,0-1 0,0 0 0,0 1-1,0-1 1,0 0 0,0 1 0,0 0 0,0-1 0,-1 1 0,1-1 0,0 1 0,0 0-1,0-1 1,-1 1 0,1 0 0,-1 0 0,1 0 0,0 0 0,-1 0 0,1-1-1,-1 1 1,0 0 0,1 0 0,-1 0 0,0 0 0,0 0 0,1 0 0,-1 0 0,0 2-1,6 55-320,-4-32-317,-2-24 495,0 0-1,0 0 0,0 0 0,0 0 1,1 0-1,-1 0 0,1 0 1,-1 0-1,1 0 0,0-1 0,0 1 1,0 0-1,0 0 0,0-1 1,0 1-1,0-1 0,1 1 0,-1-1 1,0 1-1,1-1 0,-1 0 1,1 0-1,0 0 0,-1 0 0,1 0 1,0 0-1,-1 0 0,1 0 0,0-1 1,0 1-1,0-1 0,0 1 1,0-1-1,3 1 0,0-2-487,0 0 1,0 0-1,-1-1 0,1 1 1,0-1-1,-1 0 0,1 0 1,-1-1-1,1 0 0,-1 1 1,0-1-1,6-6 0,24-22-6911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1.227"/>
    </inkml:context>
    <inkml:brush xml:id="br0">
      <inkml:brushProperty name="width" value="0.025" units="cm"/>
      <inkml:brushProperty name="height" value="0.025" units="cm"/>
    </inkml:brush>
  </inkml:definitions>
  <inkml:trace contextRef="#ctx0" brushRef="#br0">224 172 20371,'-13'7'2563,"-13"8"-1348,0 1 1,-41 35-1,58-44-921,1 0-1,0 0 1,0 1-1,1 0 1,0 0 0,1 1-1,0 0 1,0 0-1,1 1 1,0-1 0,0 1-1,-5 21 1,10-31-292,-1 1 0,1 0 1,0 0-1,0 0 0,0 0 0,0 0 1,0-1-1,0 1 0,0 0 1,0 0-1,0 0 0,0 0 0,1 0 1,-1-1-1,0 1 0,1 0 1,-1 0-1,0 0 0,1-1 0,-1 1 1,1 0-1,-1-1 0,1 1 1,0 0-1,-1-1 0,1 1 0,-1-1 1,3 2-1,-1-1-16,0-1 0,0 1 0,0 0-1,0-1 1,0 1 0,1-1 0,-1 0 0,0 0 0,0 0 0,1 0-1,2-1 1,4 0-28,0-1 0,0 0-1,0-1 1,-1 0-1,10-4 1,2-4-6,-1-1 1,-1 0-1,1-2 0,-2 0 0,0-1 1,-1-1-1,0-1 0,13-19 0,-7 8 215,-3-2 1,0 0-1,-1-1 0,17-45 0,-19 18 420,-29 70-85,-3 13-395,0 0-1,2 1 1,1 1 0,2 1 0,0-1-1,2 1 1,1 1 0,1 0 0,-6 53 0,13-76-156,0-1 0,0 1 1,0-1-1,1 1 1,0-1-1,0 1 1,0-1-1,1 1 1,3 7-1,-4-11-143,0 0-1,0-1 1,0 1-1,0-1 1,0 1-1,0-1 1,1 0 0,-1 0-1,1 1 1,-1-1-1,1 0 1,2 1-1,-1-1-353,-1 0-1,0 0 1,1-1-1,-1 1 1,0-1-1,1 0 1,-1 1-1,1-1 1,-1 0-1,0-1 1,5 0-1,22-6-10530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1.682"/>
    </inkml:context>
    <inkml:brush xml:id="br0">
      <inkml:brushProperty name="width" value="0.025" units="cm"/>
      <inkml:brushProperty name="height" value="0.025" units="cm"/>
    </inkml:brush>
  </inkml:definitions>
  <inkml:trace contextRef="#ctx0" brushRef="#br0">71 0 17521,'0'0'10895,"-3"9"-9784,-17 67-555,4 2 1,3 0-1,-5 116 1,17-190-553,1-1 1,0 1-1,0 0 1,0-1 0,1 1-1,-1-1 1,1 1-1,0 0 1,0-1 0,0 0-1,1 1 1,-1-1-1,1 0 1,0 1 0,-1-1-1,4 3 1,-4-5-45,1 0-1,0 0 1,0 0 0,0 0 0,-1 0-1,1-1 1,0 1 0,0-1 0,0 1-1,0-1 1,0 0 0,0 0 0,0 1 0,0-1-1,0-1 1,0 1 0,0 0 0,0 0-1,0-1 1,0 1 0,0-1 0,0 0-1,0 0 1,0 1 0,0-1 0,-1 0 0,1 0-1,0-1 1,-1 1 0,3-2 0,42-38-4311,-6-8-4228,-13 12-1131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2.073"/>
    </inkml:context>
    <inkml:brush xml:id="br0">
      <inkml:brushProperty name="width" value="0.025" units="cm"/>
      <inkml:brushProperty name="height" value="0.025" units="cm"/>
    </inkml:brush>
  </inkml:definitions>
  <inkml:trace contextRef="#ctx0" brushRef="#br0">61 73 14574,'0'0'10741,"-8"2"-10837,2 0 36,-16 1-69,22-3 115,-1 0-1,1 0 1,-1 0 0,0 0-1,1 0 1,-1-1-1,1 1 1,-1 0 0,1 0-1,-1-1 1,1 1-1,-1 0 1,1-1 0,-1 1-1,1 0 1,-1-1 0,1 1-1,0-1 1,-1 1-1,1-1 1,0 1 0,-1-1-1,1 1 1,0-1-1,0 1 1,-1-1 0,1 1-1,0-1 1,0 0 0,0 1-1,0-1 1,0 1-1,0-1 1,0 0 0,0 1-1,0-2 1,0 1-61,-1 19 171,-4 13 369,3-22-404,0 1 0,1 0 0,0 0 0,0 0 0,1 0 0,0 0 0,1 0 0,2 12 0,-2-21-57,-1 0-1,1 0 0,-1 0 0,1 0 1,-1 0-1,1 0 0,0 0 0,-1 0 0,1-1 1,0 1-1,0 0 0,-1-1 0,1 1 0,0 0 1,0-1-1,0 1 0,0-1 0,0 1 0,0-1 1,0 0-1,0 1 0,0-1 0,0 0 0,0 0 1,0 1-1,0-1 0,0 0 0,0 0 0,0 0 1,0 0-1,0-1 0,0 1 0,0 0 0,0 0 1,2-1-1,0 0 18,0 0 0,0 0 0,0-1 0,-1 1 0,1 0 0,0-1 0,0 0 0,-1 0 1,1 0-1,-1 0 0,3-2 0,5-9 84,-1-1 1,0 0 0,-1 0-1,11-26 1,-16 33-66,0 1 0,0-1 0,-1 0 0,0 0 0,-1 0 0,0 0 0,0-1 1,0 1-1,-1 0 0,0 0 0,-1-1 0,1 1 0,-3-8 0,3 15-45,0-1 0,0 1 0,0 0 0,0 0 0,-1-1 0,1 1 0,0 0 0,0 0 1,0-1-1,-1 1 0,1 0 0,0 0 0,0-1 0,-1 1 0,1 0 0,0 0 0,0 0 0,-1 0 0,1 0 0,0-1 0,-1 1 1,1 0-1,0 0 0,-1 0 0,1 0 0,0 0 0,-1 0 0,1 0 0,0 0 0,-1 0 0,1 0 0,0 0 0,0 0 0,-1 0 0,1 1 1,0-1-1,-1 0 0,1 0 0,0 0 0,0 0 0,-1 0 0,1 1 0,0-1 0,-1 0 0,1 0 0,0 1 0,-12 10-174,4 2 55,1 1-1,1 0 1,-8 23 0,-16 34-265,26-67-638,3-12-1991,1 6 2514,0-13-5234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3.011"/>
    </inkml:context>
    <inkml:brush xml:id="br0">
      <inkml:brushProperty name="width" value="0.025" units="cm"/>
      <inkml:brushProperty name="height" value="0.025" units="cm"/>
    </inkml:brush>
  </inkml:definitions>
  <inkml:trace contextRef="#ctx0" brushRef="#br0">154 192 13389,'0'0'3571,"1"-9"-1233,1-4-1340,3-15 625,-4 5 2627,-10 19-563,-12 7-2484,14 0-1120,1 0 1,-1 1-1,1 0 1,0 0-1,1 1 0,-1-1 1,1 1-1,0 1 1,0-1-1,0 1 1,1-1-1,0 1 1,-4 8-1,-2 2-85,2 1-1,0 0 1,-11 35-1,17-46-19,0 1 0,1-1-1,-1 0 1,2 1 0,-1-1 0,1 1-1,0 11 1,0-16-5,1 0 0,-1 0 1,1-1-1,0 1 0,-1-1 0,1 1 0,0 0 1,0-1-1,0 1 0,0-1 0,0 0 0,0 1 1,0-1-1,0 0 0,1 0 0,-1 0 1,1 0-1,-1 0 0,1 0 0,-1 0 0,1 0 1,-1 0-1,1-1 0,0 1 0,-1-1 0,1 1 1,0-1-1,-1 0 0,1 1 0,0-1 1,0 0-1,-1 0 0,3-1 0,7 1-54,0-2 1,0 1-1,0-1 0,0-1 1,0 0-1,0-1 0,-1 0 0,0 0 1,1-1-1,-2-1 0,1 0 1,-1 0-1,10-8 0,-6 3-161,1 0 1,-1-1-1,-1 0 0,0-2 0,-1 1 0,0-1 1,15-27-1,-24 37 267,-1 0 0,1 0 0,-1 0 0,1-1-1,-1 1 1,0 0 0,-1-1 0,1-7 0,-2 12 25,0 0 0,-1-1 1,1 1-1,0 0 0,-1 0 0,1 0 0,-1 0 1,1 0-1,0 0 0,-1 0 0,1 0 0,0 1 0,-1-1 1,1 1-1,0-1 0,-1 1 0,1-1 0,0 1 1,-2 1-1,-5 4 45,1 0 0,1 1 1,-1 0-1,1 0 0,0 1 1,1 0-1,-5 8 1,6-10-59,1-1-1,0 0 1,1 1 0,-1 0 0,1 0 0,0 0 0,1 0 0,-1 0 0,1 0 0,0 0 0,0 12 0,2-17-34,0 0 0,-1 0 0,1-1-1,0 1 1,0 0 0,-1-1 0,1 1-1,0 0 1,0-1 0,0 1 0,0-1 0,0 0-1,0 1 1,0-1 0,0 0 0,0 1 0,0-1-1,0 0 1,0 0 0,0 0 0,0 0 0,0 0-1,0 0 1,0 0 0,0 0 0,0 0-1,0-1 1,0 1 0,1-1 0,34-7 9,-26 5-203,-1-2 0,1 1 0,-1-1-1,0 0 1,0-1 0,0 0 0,-1 0 0,0-1-1,0 0 1,10-13 0,-31 23 164,5 6 130,1 1-1,-1-1 1,2 1-1,0 0 1,0 1 0,0-1-1,-4 15 1,-26 84 1067,34-103-1116,-9 45 358,1-1-1,3 1 1,-1 96 0,4-59-383,3-75 30,0-1 0,0 1 0,-1-1 0,-6 17 0,8-27-49,-1 1 0,0-1 0,0 1 0,0-1 0,0 0-1,0 0 1,0 0 0,-1 0 0,1 0 0,-1 0 0,0 0 0,1 0 0,-1 0 0,0-1-1,0 1 1,0-1 0,0 1 0,0-1 0,0 0 0,-1 0 0,1 0 0,0 0 0,-1 0 0,1-1-1,-1 1 1,1-1 0,0 1 0,-4-1 0,4 0-10,0-1 0,1 1 0,-1-1 0,0 0 0,1 0 0,-1 0 0,0 0 0,1 0 0,-1 0 0,1 0 0,0 0 0,-1 0 0,1-1 0,0 1 0,0-1 0,0 1 0,0-1 0,0 1 0,0-1 0,0 0 0,0 1 0,1-1 0,-1 0 0,1 1 0,-1-1 0,1 0 0,0 0 0,-1-2 0,-6-61 0,7 61 0,-1-16-46,1-1 0,1 1 0,1-1 1,1 1-1,1 0 0,1 0 0,0 0 0,2 0 0,0 1 1,1 0-1,1 1 0,0 0 0,2 0 0,0 1 0,1 0 0,21-23 1,126-119-366,-107 111 423,-2-3 1,72-93-1,-118 140 0,0-1 0,-1-1 0,1 1 0,-1 0-1,-1-1 1,1 1 0,-1-1 0,0 0 0,0 0 0,0 0 0,-1 0 0,1-9 0,-2 14-12,0 0 0,0 1 0,-1-1 0,1 0 0,0 1 0,0-1 0,-1 0-1,1 1 1,0-1 0,0 1 0,-1-1 0,1 0 0,-1 1 0,1-1 0,-1 1 0,1-1 0,-1 1 0,1-1 0,-1 1 0,1 0 0,-1-1 0,1 1 0,-1 0 0,0-1 0,1 1 0,-1 0 0,0 0 0,1-1 0,-1 1 0,0 0 0,1 0 0,-1 0 0,0 0 0,1 0 0,-1 0 0,0 0 0,0 0 0,1 0 0,-1 0-1,0 1 1,1-1 0,-1 0 0,0 0 0,1 1 0,-1-1 0,1 0 0,-2 1 0,-32 16-73,21-6 60,1 1 1,1 0-1,0 1 0,0 0 0,2 0 1,-1 1-1,-8 18 0,13-22 51,0-1 0,1 1 0,0 0-1,0 1 1,1-1 0,1 1 0,0-1 0,0 1-1,1 0 1,0 0 0,1 0 0,1 11 0,0-20-24,0 0-1,0 0 1,0 1 0,0-1 0,0 0 0,1 0 0,-1 0 0,1-1-1,-1 1 1,1 0 0,0-1 0,-1 1 0,1-1 0,0 1 0,0-1-1,0 0 1,1 0 0,-1 0 0,0 0 0,0 0 0,1 0 0,-1 0 0,0-1-1,1 1 1,-1-1 0,0 0 0,1 0 0,-1 0 0,4 0 0,4 0-227,0 0 0,0-1 0,0 0 1,0 0-1,-1-1 0,11-3 1,15-13-4790,-6-7-5921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4.228"/>
    </inkml:context>
    <inkml:brush xml:id="br0">
      <inkml:brushProperty name="width" value="0.025" units="cm"/>
      <inkml:brushProperty name="height" value="0.025" units="cm"/>
    </inkml:brush>
  </inkml:definitions>
  <inkml:trace contextRef="#ctx0" brushRef="#br0">214 219 15022,'0'0'9204,"-13"-3"-6984,5 1-1901,4 0-226,-1 1 1,1-1-1,0 1 1,0 1-1,0-1 1,-1 0-1,1 1 1,0 0-1,-1 0 1,1 0-1,0 1 1,-1-1-1,1 1 1,0 0-1,0 1 1,0-1 0,-1 0-1,1 1 1,-7 4-1,3 2-49,-1 0-1,1 1 0,0 0 1,1 0-1,0 1 1,1-1-1,0 1 1,0 1-1,1-1 0,0 1 1,-4 17-1,5-15-53,0 0 0,2 0 0,-1 0 1,1 0-1,1 1 0,1-1 0,0 0 0,0 1 0,5 22 0,-5-33 7,1 0 1,-1-1 0,1 1-1,0-1 1,0 0-1,0 1 1,0-1-1,0 0 1,0 1-1,1-1 1,-1 0 0,1 0-1,0 0 1,-1 0-1,1-1 1,0 1-1,0 0 1,0-1 0,0 1-1,1-1 1,-1 0-1,4 2 1,-1-2 4,-1 0-1,0 0 1,0-1 0,1 0-1,-1 0 1,0 0 0,1 0-1,-1-1 1,0 0 0,0 0 0,0 0-1,7-3 1,4-2 30,1-1 1,-2-1-1,1-1 0,-1 0 1,24-19-1,-6-2 36,-1 0 0,-2-2 1,0-1-1,25-41 0,-42 56-4,-1 1-1,-1-1 1,-1-1 0,0 0-1,-2 0 1,0-1-1,-1 1 1,-1-1 0,-1-1-1,3-35 1,-6 55-61,-1-1-1,0 0 1,0 1-1,0-1 1,0 1 0,-1-1-1,1 1 1,0-1-1,-1 1 1,1-1-1,-1 1 1,1-1 0,-1 1-1,1 0 1,-1-1-1,0 1 1,0 0 0,0-1-1,0 1 1,0 0-1,0 0 1,0 0 0,0 0-1,-1 0 1,1 0-1,0 0 1,0 0 0,-3 0-1,3 1-10,-1-1 0,0 1-1,0 0 1,1 0 0,-1 1 0,0-1 0,0 0-1,1 0 1,-1 1 0,0-1 0,1 1-1,-1 0 1,0-1 0,1 1 0,-1 0-1,1 0 1,-1 0 0,1 0 0,0 0 0,-1 0-1,1 1 1,0-1 0,0 0 0,0 1-1,-2 2 1,-5 7 1,1 2-1,0-1 0,1 1 1,1 0-1,0 0 0,1 1 1,0 0-1,-3 22 0,1 7 8,0 67 0,5-98 16,1 1 1,1-1-1,0 0 1,0 1-1,7 22 1,-7-32-4,0 0 0,1 0 0,-1 1 1,1-1-1,0 0 0,0-1 0,0 1 0,0 0 1,0 0-1,0-1 0,1 0 0,0 1 1,-1-1-1,1 0 0,0 0 0,0 0 1,0-1-1,0 1 0,0-1 0,0 1 1,1-1-1,-1 0 0,0 0 0,1-1 1,5 1-1,1 0 25,1-2 0,-1 1 0,0-1 0,0-1 1,0 0-1,0-1 0,0 1 0,0-2 0,-1 1 0,1-2 0,-1 1 1,0-1-1,0 0 0,-1-1 0,12-10 0,-12 10-22,0-1-1,-1 0 1,0 0-1,0 0 1,0-1 0,-1 0-1,0 0 1,-1-1-1,0 0 1,0 0-1,-1 0 1,0 0 0,-1-1-1,1 0 1,2-17-1,-6 25-13,1 0-1,-1 0 0,0 0 1,0 0-1,0 0 0,0 0 1,0 0-1,0 0 0,0 0 0,0 0 1,-1 0-1,1 0 0,-1 0 1,0 0-1,1 0 0,-1 0 1,0 1-1,0-1 0,0 0 1,0 1-1,-1-1 0,1 0 0,0 1 1,-1-1-1,1 1 0,-1 0 1,1 0-1,-1-1 0,0 1 1,1 0-1,-1 0 0,0 1 1,0-1-1,0 0 0,0 0 1,0 1-1,0 0 0,0-1 0,-3 1 1,1 0-6,-1 0 1,1 1-1,-1-1 1,1 1-1,0 0 1,-1 0-1,1 1 1,0-1-1,0 1 1,0 0-1,0 0 1,0 1-1,0-1 1,1 1-1,-1-1 1,1 1-1,-5 5 1,-2 4 37,1 0 1,1 1 0,0 0-1,0 0 1,-6 16-1,11-21 24,0 0-1,0-1 1,1 1-1,0 0 1,0 0-1,1 0 0,0 0 1,1 1-1,0-1 1,0 0-1,1 10 1,0-17-51,-1 0 0,0 1 0,1-1 0,-1 0 1,1 0-1,0 1 0,-1-1 0,1 0 1,0 0-1,0 0 0,0 0 0,0 0 1,0 0-1,0 0 0,0 0 0,0 0 0,0 0 1,0 0-1,1-1 0,-1 1 0,2 0 1,36 5 165,-23-7-124,-1-1 0,0 0 0,16-5 0,57-22-340,-66 21 150,1 0-1,0 1 1,0 2-1,0 0 1,0 1-1,33-1 1,-55 5 141,0 0 1,0 0 0,0 0 0,0 0-1,0 0 1,0 1 0,0-1-1,0 0 1,0 0 0,0 1-1,0-1 1,0 0 0,0 1 0,0-1-1,0 1 1,0-1 0,-1 1-1,1 0 1,0-1 0,0 1-1,0 0 1,-1 0 0,1-1 0,-1 1-1,1 0 1,0 0 0,-1 0-1,1 0 1,-1 0 0,0 0-1,1 0 1,-1 0 0,0 0-1,0 0 1,1 0 0,-1 0 0,0 0-1,0 0 1,0 0 0,0 0-1,0 0 1,0 0 0,-1 0-1,1 0 1,-1 1 0,1-1 11,0-1 1,0 0 0,0 0-1,0 1 1,0-1 0,0 0-1,0 1 1,0-1 0,0 0-1,0 0 1,0 1 0,-1-1-1,1 0 1,0 0 0,0 1-1,0-1 1,0 0 0,-1 0-1,1 1 1,0-1 0,0 0-1,-1 0 1,1 0 0,0 0-1,0 1 1,-1-1 0,1 0-1,0 0 1,0 0 0,-1 0-1,1 0 1,0 0 0,-1 0-1,1 0 1,0 0 0,0 0-1,-1 0 1,1 0 0,0 0-1,-1 0 1,1 0 0,0 0-1,0 0 1,-1 0 0,1 0-1,0 0 1,-1 0 0,1-1-1,0 1 1,0 0 0,-1 0-1,1 0 1,0 0 0,-1-1-1,-14-12 541,5-4-553,2-1 0,0 0 0,1 0 0,1 0 0,1-1 0,0 0 0,2 0 0,0 0 0,0-22 0,3 39-15,0 1-1,0 0 1,0 0-1,1 0 1,-1 0-1,1 0 1,-1 0-1,1 0 1,-1 0 0,1 0-1,-1 0 1,1 0-1,0 0 1,0 0-1,-1 0 1,1 1-1,0-1 1,0 0 0,0 0-1,0 1 1,0-1-1,0 1 1,0-1-1,0 1 1,0-1-1,0 1 1,0 0 0,1-1-1,-1 1 1,0 0-1,0 0 1,2 0-1,47-1-2039,-33 1 552,38-1-5335,7-1-3332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4.929"/>
    </inkml:context>
    <inkml:brush xml:id="br0">
      <inkml:brushProperty name="width" value="0.025" units="cm"/>
      <inkml:brushProperty name="height" value="0.025" units="cm"/>
    </inkml:brush>
  </inkml:definitions>
  <inkml:trace contextRef="#ctx0" brushRef="#br0">359 57 13997,'0'-8'5141,"0"6"-5013,1 0 0,-1 1 0,0-1 0,0 0 0,0 0 0,0 1 0,0-1 0,0 0 0,-1 1 0,1-1 0,0 0 0,-1 1 0,0-1 0,1 0 0,-1 1 0,0-1 0,0 1 0,0-1 0,0 1 0,0 0 0,0-1 0,0 1 1,0 0-1,-1 0 0,1 0 0,0 0 0,-1 0 0,1 0 0,-1 0 0,1 0 0,-1 0 0,1 1 0,-1-1 0,0 1 0,1-1 0,-1 1 0,0-1 0,1 1 0,-1 0 0,0 0 0,0 0 0,1 0 0,-1 0 0,0 1 0,1-1 0,-1 0 0,0 1 0,1-1 0,-1 1 0,0 0 0,-2 1 0,-9 3 24,0 1-1,1 1 1,0 0 0,0 1-1,1 0 1,-1 1 0,2 0-1,-1 1 1,-9 11 0,-4 7 54,2 0 0,-28 44 0,36-48-163,1 0 0,0 1 0,-8 28 0,17-43-44,1 0 1,0 0-1,1 0 1,0 1-1,1-1 1,0 0-1,0 1 1,1-1-1,1 1 1,0-1-1,2 14 1,-1-20 3,0 1 0,0-1 0,1 0 0,-1 1 0,1-1 0,0 0-1,0 0 1,0-1 0,0 1 0,1-1 0,-1 1 0,1-1 0,0 0 0,0-1 0,0 1 0,1-1 0,-1 1 0,0-1 0,1-1 0,0 1 0,-1-1-1,1 1 1,0-1 0,7 0 0,5 2 31,0-2 0,0 0 0,0-1 0,0 0 0,33-6 1,-39 3-29,1 0 1,0 0-1,-1-1 1,18-9-1,-25 11 37,-1 1-1,0-1 0,0 1 0,0-1 0,0 0 0,0-1 1,-1 1-1,1 0 0,-1-1 0,1 0 0,-1 1 0,0-1 0,0 0 1,0 0-1,0 0 0,-1 0 0,1-1 0,-1 1 0,0 0 1,2-5-1,-4 7 12,1 0 0,0-1 1,0 1-1,0-1 1,-1 1-1,1 0 0,-1-1 1,1 1-1,-1 0 0,0-1 1,1 1-1,-1 0 0,0 0 1,0-1-1,0 1 1,0 0-1,0 0 0,0 0 1,0 0-1,0 0 0,0 1 1,0-1-1,-1 0 0,1 0 1,0 1-1,-1-1 0,1 1 1,-2-1-1,-44-11-44,42 11 32,-108-9 80,85 8-392,25 2-72,10-1-182,50-2 476,0-3 0,0-3 0,-1-2 0,65-21 0,-106 28 42,37-5 257,-51 9-238,-1 0 0,1 0-1,-1 1 1,1-1 0,-1 0 0,1 0 0,-1 1 0,0-1 0,1 0-1,-1 1 1,1-1 0,-1 0 0,0 1 0,1-1 0,-1 1-1,0-1 1,1 1 0,-1-1 0,0 1 0,0-1 0,1 1-1,-1-1 1,0 1 0,0-1 0,0 1 0,0-1 0,0 1-1,0-1 1,0 1 0,0 0 0,0-1 0,0 1 0,0-1-1,0 1 1,0-1 0,0 1 0,-1-1 0,1 1 0,0-1-1,0 1 1,-1 0 0,-8 26 457,-30 52 486,28-60-869,1 0 0,1 1 0,0 0 0,2 1-1,0-1 1,-6 35 0,13-55-103,0 0 0,0 0 0,-1 0 0,1 0 0,0 1 1,0-1-1,0 0 0,0 0 0,0 0 0,0 0 0,0 1 0,0-1 0,0 0 0,0 0 0,0 0 0,0 1 0,0-1 0,0 0 0,0 0 1,0 0-1,0 0 0,0 1 0,0-1 0,1 0 0,-1 0 0,0 0 0,0 0 0,0 1 0,0-1 0,0 0 0,0 0 0,0 0 0,1 0 1,-1 0-1,0 0 0,0 0 0,0 1 0,0-1 0,0 0 0,1 0 0,-1 0 0,0 0 0,0 0 0,0 0 0,0 0 0,1 0 0,-1 0 1,0 0-1,0 0 0,0 0 0,1 0 0,10-8-774,10-15-1195,-11 7-1357,0 0 0,12-26 0,-3-1-6448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5.384"/>
    </inkml:context>
    <inkml:brush xml:id="br0">
      <inkml:brushProperty name="width" value="0.025" units="cm"/>
      <inkml:brushProperty name="height" value="0.025" units="cm"/>
    </inkml:brush>
  </inkml:definitions>
  <inkml:trace contextRef="#ctx0" brushRef="#br0">1 477 16239,'0'0'3935,"0"9"-2099,1 29-160,-1-37-1573,0 1-1,1-1 0,-1 0 0,1 1 0,-1-1 0,1 1 1,0-1-1,0 0 0,-1 1 0,1-1 0,0 0 1,0 0-1,0 0 0,0 0 0,0 0 0,1 0 0,-1 0 1,0 0-1,0 0 0,1 0 0,-1-1 0,1 1 1,-1 0-1,0-1 0,1 1 0,-1-1 0,1 0 0,-1 1 1,1-1-1,-1 0 0,3 0 0,46-4 1203,-39 1-1256,0-1 0,0-1 0,0 0-1,0-1 1,-1 0 0,0 0 0,0-1-1,-1 0 1,0-1 0,0 0 0,0-1-1,-1 1 1,-1-2 0,0 1 0,0-1-1,0 0 1,-1 0 0,-1-1 0,0 0-1,0 0 1,-1 0 0,5-23-1,-9 32-9,0-1 0,1 1 0,-1 0 0,0-1 0,0 1 0,-1 0-1,1-1 1,0 1 0,-1 0 0,1-1 0,-1 1 0,0 0 0,0 0-1,0 0 1,0 0 0,-2-3 0,2 4-26,0 0 0,0 0 0,0 0 1,0 0-1,0 0 0,-1 1 0,1-1 0,0 0 1,0 1-1,-1-1 0,1 1 0,0 0 0,-1-1 1,1 1-1,0 0 0,-1 0 0,1 0 0,-1 0 1,1 0-1,-3 0 0,0 1-17,0 0 1,-1 0-1,1 1 1,0-1-1,0 1 1,0 0-1,0 0 1,0 1-1,1-1 1,-1 1-1,1 0 0,-1-1 1,1 2-1,0-1 1,-4 6-1,-1 3-2,0 1 0,2 0 0,0 0 0,0 0 0,1 1 0,1 0 0,0 0 0,1 0 0,0 0 0,1 1 0,1-1 0,0 1 0,1-1 0,2 19 0,-1-30 12,-1 0 0,1-1 0,0 1 0,0 0 1,0 0-1,0-1 0,0 1 0,0-1 0,1 1 1,-1-1-1,1 1 0,0-1 0,-1 0 1,1 0-1,0 0 0,1 0 0,-1 0 0,0 0 1,0-1-1,1 1 0,-1-1 0,1 1 0,-1-1 1,1 0-1,0 0 0,0 0 0,-1-1 1,1 1-1,0 0 0,0-1 0,4 0 0,0 0 16,0 0 1,0 0-1,-1-1 0,1 0 0,0-1 0,0 1 0,-1-1 0,1 0 0,-1-1 0,0 0 0,0 0 0,8-5 0,6-7 88,0-2 0,0 0 0,-2-2 0,0 0 0,-2-1-1,0 0 1,-1-1 0,-1-1 0,18-37 0,-17 28 34,-2 0 0,-1-1 1,-2 0-1,-1-1 0,-2 0 1,7-61-1,-14 88-150,1 0 0,-1 0-1,-1 0 1,1 0 0,-1 0 0,0 0-1,0 0 1,-3-8 0,4 13 4,-1 1 1,1-1-1,0 1 1,0-1-1,-1 1 0,1-1 1,0 1-1,-1-1 1,1 1-1,-1-1 1,1 1-1,0 0 0,-1-1 1,1 1-1,-1 0 1,1-1-1,-1 1 1,1 0-1,-1 0 0,1 0 1,-1-1-1,1 1 1,-1 0-1,0 0 1,1 0-1,-1 0 0,1 0 1,-1 0-1,1 0 1,-1 0-1,1 0 1,-2 0-1,0 2-2,-1-1-1,1 0 1,0 1 0,-1-1-1,1 1 1,0 0 0,0 0-1,0 0 1,1 0 0,-1 0-1,-2 4 1,-18 27 2,1 1-1,2 1 1,-18 47 0,-35 118 80,67-184-64,-2 0-4,2 1-1,0 0 1,1 0-1,1 1 1,0-1 0,1 1-1,1 31 1,1-48-43,0 1 0,1 0 0,-1 0 0,0 0 0,1-1 0,-1 1 1,1 0-1,-1-1 0,1 1 0,0 0 0,0-1 0,0 1 0,0-1 0,0 1 0,0-1 0,0 0 0,0 1 0,1-1 0,-1 0 0,1 0 1,-1 0-1,1 0 0,-1 0 0,4 1 0,-2-1-156,1 0-1,-1 0 1,1-1 0,0 0 0,-1 1 0,1-1-1,0-1 1,-1 1 0,1 0 0,-1-1 0,7-2-1,3-1-1091,1-1-1,-1-1 0,0 0 1,0-1-1,14-10 0,23-21-9747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5.731"/>
    </inkml:context>
    <inkml:brush xml:id="br0">
      <inkml:brushProperty name="width" value="0.025" units="cm"/>
      <inkml:brushProperty name="height" value="0.025" units="cm"/>
    </inkml:brush>
  </inkml:definitions>
  <inkml:trace contextRef="#ctx0" brushRef="#br0">185 352 19026,'-9'7'3086,"-16"13"-1592,1 2 1,-31 33-1,47-46-1100,0 1-1,1-1 1,0 1 0,0 1-1,1-1 1,1 1 0,-1 0-1,2 0 1,0 1 0,-5 20-1,9-31-391,-1 0 1,1 0-1,0 0 0,0 0 0,0-1 0,0 1 0,0 0 0,0 0 0,0 0 0,0 0 1,1 0-1,-1 0 0,0 0 0,0-1 0,1 1 0,-1 0 0,1 0 0,-1 0 1,1-1-1,-1 1 0,1 0 0,-1 0 0,1-1 0,-1 1 0,1 0 0,0-1 0,0 1 1,1 0-1,0 0-6,0-1 0,0 1 0,0-1 0,0 1 0,0-1 0,0 0 0,1 0 0,-1 0 0,0 0 0,0 0 0,4-1 0,3-1 0,-1-1 0,0 1 0,0-1 0,0-1 0,13-7 0,0-4 29,0-2 0,-2 0 0,0-2 0,-1 0 0,-1-1 0,0 0 0,-2-1 0,0-1 0,-2-1 0,16-35 0,-15 27 146,-2-1 0,-1 1 0,-1-2 0,-2 1 1,-2-2-1,0 1 0,0-57 0,-5 89-166,-1-1-1,0 1 1,0 0 0,0 0 0,0 0-1,0 0 1,0-1 0,0 1 0,-1 0-1,1 0 1,0 0 0,-1 0 0,1 0 0,0-1-1,-1 1 1,0 0 0,1 0 0,-1 0-1,0 0 1,-1-1 0,2 2-2,-1 0-1,0 0 1,1 0 0,-1 0-1,0 0 1,0 0 0,1 0-1,-1 0 1,0 0 0,1 1-1,-1-1 1,0 0 0,1 0-1,-1 1 1,0-1 0,1 0-1,-1 1 1,1-1 0,-1 1-1,1-1 1,-1 1 0,1-1-1,-2 2 1,-3 3 4,1 1 1,-1 0-1,1 0 0,0 0 1,-4 10-1,-8 23-7,2 0 0,2 2 0,2-1 0,1 1 0,2 1 0,2 0 0,0 50 0,5-87-179,0-1-1,1 1 1,-1-1-1,1 1 1,0-1 0,0 0-1,0 1 1,0-1-1,1 0 1,-1 0 0,1 0-1,1 0 1,2 5-1,-4-8-107,1 1 1,0 0-1,0 0 0,0-1 0,0 1 0,1-1 0,-1 1 1,0-1-1,0 0 0,1 0 0,-1 0 0,1 0 1,-1 0-1,1-1 0,-1 1 0,1-1 0,0 0 0,-1 0 1,1 0-1,0 0 0,-1 0 0,1 0 0,4-2 0,14-4-10784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6.475"/>
    </inkml:context>
    <inkml:brush xml:id="br0">
      <inkml:brushProperty name="width" value="0.025" units="cm"/>
      <inkml:brushProperty name="height" value="0.025" units="cm"/>
    </inkml:brush>
  </inkml:definitions>
  <inkml:trace contextRef="#ctx0" brushRef="#br0">23 22 14157,'0'0'13245,"-1"11"-12204,-1 1-845,-17 205 1103,18-215-1264,1 0 0,0-1 0,0 1 0,0 0 0,0-1 0,1 1 0,-1 0 0,0-1 1,1 1-1,-1-1 0,1 1 0,-1-1 0,1 1 0,0-1 0,0 1 0,0-1 0,0 1 1,0-1-1,0 0 0,0 0 0,1 2 0,0-3 16,-1 1-1,0 0 1,1-1 0,-1 0-1,1 1 1,-1-1 0,1 0 0,-1 0-1,1 0 1,-1 0 0,1 0-1,-1 0 1,1 0 0,-1 0-1,1-1 1,-1 1 0,1-1-1,1 0 1,6-3 120,-1 0 0,1-1-1,-1 0 1,0 0 0,14-13 0,2-6-143,0-1 1,28-41 0,-29 36-37,41-42-1,-59 72 9,-4 10 0,-4 12 0,-30 76 0,23-73 0,2 0 0,-10 43 0,18-68 0,-1 0 0,1 0 0,0 0 0,0 0 0,0 0 0,0 1 0,0-1 0,0 0 0,0 0 0,-1 0 0,1 1 0,0-1 0,0 0 0,0 0 0,0 0 0,0 1 0,0-1 0,0 0 0,0 0 0,0 0 0,0 1 0,0-1 0,0 0 0,0 0 0,0 0 0,0 1 0,0-1 0,0 0 0,0 0 0,1 0 0,-1 0 0,0 1 0,0-1 0,0 0 0,0 0 0,0 0 0,0 0 0,0 1 0,1-1 0,-1 0 0,0 0 0,0 0 0,0 0 0,0 0 0,1 0 0,-1 1 0,0-1 0,0 0 0,0 0 0,1 0 0,-1 0 0,0 0 0,0 0 0,0 0 0,1 0 0,-1 0 0,0 0 0,0 0 0,0 0 0,1 0 0,-1 0 0,0 0 0,0 0 0,0 0 0,1 0 0,-1-1 0,0 1 0,10-8 0,-9 8 0,36-38 0,54-71 0,7-10 0,-74 100 0,-24 19 0,1 0 0,-1 0 0,0 0 0,1-1 0,-1 1 0,0 0 0,1 0 0,-1 0 0,1 0 0,-1 0 0,0 0 0,1 0 0,-1 0 0,0 0 0,1 0 0,-1 0 0,0 0 0,1 1 0,-1-1 0,0 0 0,1 0 0,-1 0 0,0 0 0,1 1 0,-1-1 0,0 0 0,1 0 0,-1 1 0,0-1 0,0 0 0,1 0 0,-1 1 0,0-1 0,0 0 0,1 1 0,0 5 0,0-1 0,0 1 0,0 0 0,-1 0 0,0-1 0,-1 12 0,-2 18 0,-10 49 0,-2 12 0,15-97 0,0 1 0,0 0 1,0 0-1,0 0 0,0 0 0,0 0 0,0 0 0,0 0 1,0 0-1,0 0 0,0 0 0,1-1 0,-1 1 1,0 0-1,0 0 0,0 0 0,0 0 0,0 0 0,0 0 1,0 0-1,0 0 0,0 0 0,1 0 0,-1 0 0,0 0 1,0 0-1,0 0 0,0 0 0,0 0 0,0 0 1,0 0-1,0 0 0,1 0 0,-1 0 0,0 0 0,0 0 1,0 0-1,0 0 0,0 0 0,0 0 0,0 0 1,0 0-1,0 0 0,0 0 0,1 1 0,-1-1 0,0 0 1,0 0-1,0 0 0,0 0 0,0 0 0,0 0 1,0 0-1,0 0 0,0 0 0,0 0 0,0 1 0,0-1 1,0 0-1,0 0 0,0 0 0,0 0 0,0 0 1,0 0-1,0 0 0,0 0 0,0 1 0,0-1 0,0 0 1,11-11 11,9-13-138,-4 0-1920,-10 14-1842,0 0-4112,0 1-7081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654"/>
    </inkml:context>
    <inkml:brush xml:id="br0">
      <inkml:brushProperty name="width" value="0.025" units="cm"/>
      <inkml:brushProperty name="height" value="0.025" units="cm"/>
    </inkml:brush>
  </inkml:definitions>
  <inkml:trace contextRef="#ctx0" brushRef="#br0">141 0 17681,'-11'5'3208,"-2"0"-2204,2-2-169,-1 2-1,1-1 1,0 1-1,0 1 1,1 0-1,-1 1 1,1 0-1,-16 15 1,30-21-1025,1 0-1,0 0 1,0 0 0,-1-1 0,1 1 0,0-1 0,5-1-1,22-3-1304,-25 3 1218,-1 0-1,1 0 1,0 1-1,-1 0 1,1 0-1,0 0 1,7 3-1,-11-3 272,-1 1 1,0 0-1,1 1 0,-1-1 0,0 0 0,0 1 1,0-1-1,0 1 0,0-1 0,-1 1 0,1 0 1,0 0-1,-1 0 0,0 0 0,1 0 0,-1 0 1,0 0-1,0 1 0,0-1 0,0 0 0,0 1 1,-1-1-1,2 5 0,-1-2 168,0 0 0,-1 1 0,1-1 0,-1 0-1,0 0 1,0 0 0,0 0 0,-1 0 0,0 0 0,0 0 0,0 0-1,-1 0 1,0 0 0,1 0 0,-2 0 0,1-1 0,-1 1 0,1-1 0,-1 0-1,0 0 1,-1 0 0,1 0 0,-5 4 0,3-4-106,0 0 0,0 0-1,-1 0 1,1-1 0,-1 0 0,0 0 0,-11 4 0,10-5-527,1 0 0,-1-1 1,0 0-1,1 0 0,-1 0 0,0-1 1,-12-1-1,-2-3-5513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7.677"/>
    </inkml:context>
    <inkml:brush xml:id="br0">
      <inkml:brushProperty name="width" value="0.025" units="cm"/>
      <inkml:brushProperty name="height" value="0.025" units="cm"/>
    </inkml:brush>
  </inkml:definitions>
  <inkml:trace contextRef="#ctx0" brushRef="#br0">75 323 19314,'0'0'4751,"8"2"-3902,6 2-1201,-5-2 853,-1 1 0,1-2 0,0 1 0,0-1 0,16 0 0,-24-1-370,1 0 1,-1 0-1,0 0 0,1-1 1,-1 1-1,0 0 0,1-1 1,-1 1-1,0-1 0,0 0 1,1 1-1,-1-1 0,0 0 1,0 0-1,0 0 0,0 0 1,0 0-1,0 0 0,1-1 1,-2 0 13,1 0 0,0 0 0,0 0 0,-1 0 0,0 0 0,1 0 0,-1 0 0,0 0 0,0 0 0,0 0 0,0 0 0,0 0 0,-1 0 0,1-1 0,0 1 0,-2-3 0,1 2-140,0 1 0,0-1 0,0 0-1,-1 1 1,1 0 0,-1-1 0,1 1-1,-1 0 1,0 0 0,0 0 0,0 0-1,0 0 1,0 0 0,0 1 0,0-1-1,-1 1 1,1-1 0,-1 1 0,1 0 0,-1 0-1,1 0 1,-1 0 0,0 0 0,1 1-1,-1-1 1,0 1 0,-3 0 0,3-1-7,-1 1 1,0 0-1,0 1 1,0-1 0,0 1-1,0-1 1,0 1-1,0 0 1,0 1 0,1-1-1,-1 1 1,0-1-1,1 1 1,-1 0 0,1 0-1,0 1 1,0-1-1,-3 4 1,-1 1 1,1 1 0,0 1 0,1-1 0,0 1 0,0 0 0,1 0 0,0 0 0,0 1 0,1-1 0,1 1 0,-1 0 0,2 0 0,-1 0 0,1 0 0,1 0 0,0 0 0,0 0 0,3 11 0,-2-18 0,0 0 0,0 0 0,0-1 0,1 1 0,-1-1 0,1 1 0,0-1 0,0 0 0,0 0 0,0 0 0,0 0 0,0 0 0,0 0 0,1 0 0,-1-1 0,1 1 0,-1-1 0,1 1 0,0-1 0,-1 0 0,1 0 0,0-1 0,0 1 0,0 0 0,0-1 0,0 0 0,0 0 0,0 0 0,3 0 0,5 0 0,-1 0 0,1-1 0,-1-1 0,1 1 0,-1-2 0,0 1 0,10-5 0,4-5 0,0-2 0,-2 0 0,0-1 0,0-1 0,-2-2 0,0 0 0,22-25 0,23-20 0,-65 63 0,0-1 0,0 1 0,1 0 0,-1-1 0,0 1 0,0 0 0,0 0 0,1-1 0,-1 1 0,0 0 0,1 0 0,-1-1 0,0 1 0,1 0 0,-1 0 0,0 0 0,1 0 0,-1-1 0,0 1 0,1 0 0,-1 0 0,0 0 0,1 0 0,-1 0 0,0 0 0,1 0 0,-1 0 0,0 0 0,1 0 0,-1 0 0,1 0 0,-1 0 0,0 0 0,1 1 0,-1-1 0,0 0 0,1 0 0,-1 0 0,0 0 0,1 1 0,-1-1 0,0 0 0,1 1 0,2 19 0,-10 28 0,5-38 0,-4 14 0,2 0 0,-2 40 0,5-64 0,1 1 0,0-1 0,0 1 0,0-1 0,0 1 0,0-1 0,0 1 0,1-1 0,-1 1 0,0-1 0,0 1 0,0-1 0,0 1 0,1-1 0,-1 1 0,0-1 0,0 0 0,1 1 0,-1-1 0,0 1 0,1-1 0,-1 0 0,0 1 0,1-1 0,-1 0 0,1 1 0,-1-1 0,0 0 0,1 0 0,-1 1 0,1-1 0,0 0 0,19-3 0,18-19 0,51-57 0,-65 56 0,0 1 0,2 1 0,49-32 0,-75 53 0,0 0 0,1 0 0,-1 0 0,0 0 0,0 0 0,0 0 0,1 0 0,-1 0 0,0 0 0,0-1 0,1 1 0,-1 0 0,0 0 0,0 0 0,1 0 0,-1 1 0,0-1 0,0 0 0,1 0 0,-1 0 0,0 0 0,0 0 0,1 0 0,-1 0 0,0 0 0,0 0 0,0 1 0,1-1 0,-1 0 0,0 0 0,0 0 0,0 0 0,1 1 0,-1-1 0,0 0 0,0 0 0,0 0 0,0 1 0,0-1 0,0 0 0,1 0 0,-1 0 0,0 1 0,0-1 0,0 0 0,0 0 0,0 1 0,0-1 0,0 0 0,0 0 0,0 1 0,0-1 0,0 0 0,0 0 0,0 1 0,0-1 0,0 0 0,-1 0 0,1 1 0,0-1 0,0 0 0,0 0 0,0 1 0,0-1 0,0 0 0,-1 0 0,-4 19 0,-16 28-152,16-37 33,0 0 0,0-1 0,1 2 0,1-1 0,0 0 0,0 1 0,1 0 0,-1 11 1,3-21 50,0-1 1,0 1-1,1-1 1,-1 1-1,0-1 1,0 1-1,0-1 1,1 1 0,-1-1-1,0 1 1,1-1-1,-1 1 1,0-1-1,1 1 1,-1-1-1,1 0 1,-1 1-1,1-1 1,-1 0 0,1 1-1,-1-1 1,1 0-1,-1 0 1,1 1-1,-1-1 1,1 0-1,-1 0 1,1 0 0,-1 0-1,1 0 1,0 0-1,-1 0 1,1 0-1,-1 0 1,1 0-1,-1 0 1,1 0 0,0 0-1,-1 0 1,1 0-1,0-1 1,27-8-2108,-11 0 412,-2-1 1,1-1-1,-1 0 0,-1-1 0,0-1 0,12-14 1,68-90-10600,-89 111 12137,19-32 2577,-17 13 8136,-11 24-4951,-12 8-3616,3 3-1452,1 0 0,1 1 0,-1 1 0,2 0 0,-1 0-1,2 1 1,0 0 0,0 1 0,1 0 0,1 0 0,0 0 0,-4 18 0,10-31-468,1-1 0,0 1 0,0 0 0,0-1 0,0 1 1,0 0-1,1-1 0,-1 1 0,0 0 0,0-1 0,0 1 0,0-1 0,1 1 0,-1 0 0,0-1 0,1 1 0,-1-1 0,0 1 0,1-1 0,-1 1 1,1-1-1,-1 1 0,1-1 0,-1 1 0,1-1 0,-1 0 0,1 1 0,-1-1 0,1 0 0,0 1 0,-1-1 0,1 0 0,-1 0 0,1 0 0,0 1 0,-1-1 1,1 0-1,0 0 0,-1 0 0,1 0 0,0 0 0,-1 0 0,1 0 0,0-1 0,-1 1 0,1 0 0,0 0 0,-1 0 0,1-1 0,-1 1 0,1 0 1,0-1-1,38-13-266,-3-10-293,26-16-1313,-59 39 1745,0-1 0,1 1 0,-1-1 0,1 1 0,-1 0 0,1 0 1,-1 1-1,1-1 0,-1 1 0,1-1 0,0 1 0,-1 0 0,1 1 0,-1-1 0,1 1 0,3 0 0,-5 1 83,1-1-1,-1 1 0,0 0 0,0-1 1,-1 1-1,1 0 0,0 0 0,-1 1 1,1-1-1,-1 0 0,1 0 1,-1 1-1,0-1 0,0 1 0,0-1 1,-1 1-1,1-1 0,-1 1 1,1 3-1,8 60 532,-8-53-369,1 8-49,7 74 2537,-4 110 0,-5-179-2154,-2 0-1,-1 1 0,-1-1 0,-2 0 1,0 0-1,-2-1 0,0 0 0,-2 0 1,-14 26-1,22-48-452,0 0 0,0 1 0,0-1 0,-1 0 0,1-1 0,-1 1 0,0 0 0,0-1 0,1 1 0,-2-1 0,-2 2 0,5-3 0,0-1 0,1 0 0,-1 0 0,1 1 0,-1-1 0,0 0 0,1 0 0,-1 0 0,0 0 0,1 0 0,-1 0 0,1 0 0,-1 0 0,0 0 0,1 0 0,-1-1 0,1 1 0,-1 0 0,0 0 0,1 0 0,-1-1 0,1 1 0,-1 0 0,1-1 0,-2 0 0,1 0 0,0-1 0,0 1 0,0-1 0,0 0 0,0 0 0,0 1 0,0-1 0,1 0 0,-1 0 0,1 0 0,-1 0 0,1-3 0,-7-43 0,2-1 0,3 1 0,1-1 0,11-82 0,-9 119 0,2 0 0,-1-1 0,2 1 0,0 1 0,0-1 0,1 0 0,0 1 0,1 0 0,0 0 0,1 1 0,0 0 0,1 0 0,0 0 0,0 1 0,1 0 0,0 1 0,1 0 0,0 1 0,0-1 0,1 2 0,-1 0 0,2 0 0,-1 1 0,0 0 0,1 1 0,0 0 0,0 1 0,0 0 0,14-1 0,56-1-131,-58 5 29,0-2 0,0 0 0,0-1 0,24-8 0,-42 10 89,-1-1 0,1 0 0,-1 0 0,0-1 0,1 0 0,-1 0-1,0 0 1,-1 0 0,1-1 0,-1 1 0,1-1 0,-1-1 0,0 1 0,-1 0 0,1-1 0,-1 0 0,0 0-1,0 0 1,0 0 0,-1 0 0,3-9 0,0-6 91,-1 0-1,0 0 0,-2 0 1,0 0-1,-1 0 1,-1-1-1,-1 1 0,-1 0 1,-1 0-1,-1 0 1,-6-22-1,9 39-77,0 0 0,0 0 0,0 1 0,0-1 0,-1 0 0,1 0 0,-1 1 0,0-1 0,0 1 0,0 0 0,0-1 0,0 1 0,0 0 0,0 0 0,-1 0 0,1 1 0,-1-1 0,0 1 0,1-1 0,-1 1 0,0 0 0,0 0 0,0 0 0,0 0 0,0 0 0,-5 0 0,3 2 0,0-1 0,1 1 0,-1 0 0,0 1 0,1-1 0,-1 1 0,1 0 0,0 0 0,-1 0 0,1 0 0,0 1 0,0 0 0,1 0 0,-1 0 0,1 0 0,-6 6 0,-4 5 0,1 2 0,1-1 0,0 1 0,0 1 0,-15 35 0,22-42 0,0 0 0,1 0 0,-1 1 0,2 0 0,0-1 0,0 1 0,1 0 0,0 0 0,1 0 0,0 0 0,1 0 0,2 12 0,-1-18-8,-1 0-1,1-1 1,-1 1-1,1-1 1,1 1-1,-1-1 1,1 0-1,-1 0 1,1 0 0,0 0-1,0 0 1,1-1-1,-1 1 1,1-1-1,7 5 1,-3-4-41,0 1 0,0-1 0,1-1 0,-1 0 0,1 0 0,0 0 0,0-1 0,9 1-1,2-1-202,0-1 0,0-1 0,0 0 0,0-2-1,0 0 1,0-1 0,22-7 0,25-16-3806,-3-5-2679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50.531"/>
    </inkml:context>
    <inkml:brush xml:id="br0">
      <inkml:brushProperty name="width" value="0.025" units="cm"/>
      <inkml:brushProperty name="height" value="0.025" units="cm"/>
    </inkml:brush>
  </inkml:definitions>
  <inkml:trace contextRef="#ctx0" brushRef="#br0">758 26 15983,'-17'-4'1308,"-13"-2"-764,0 1-1,-35-1 1,52 5-391,1 1 1,-1 0-1,0 1 1,1 1-1,-1 0 1,1 0-1,0 1 1,0 1-1,-20 9 1,10 0-86,0 2 0,1 0 1,1 1-1,1 1 0,0 1 1,2 1-1,0 0 0,1 1 0,1 1 1,-20 35-1,2 6 107,2 2 0,-35 107 0,36-79-55,4 2 0,-23 156 1,42-192-141,3 1 0,2 0-1,2 0 1,4 0 0,16 92 0,-14-124-20,1 1 0,2-2 1,1 1-1,0-1 0,2-1 1,1 0-1,2-1 0,0 0 1,1-1-1,1-1 0,25 25 0,-26-31 47,1-1 0,1-1 0,0 0 0,1-1 0,1-1 0,0-1-1,0 0 1,1-2 0,1 0 0,-1-2 0,1 0 0,1-1-1,-1-2 1,24 3 0,-22-6 18,-1 0 0,1-1 0,-1-2 0,1 0 0,-1-1 0,0-2 0,0 0 0,0-1 0,-1-2 0,0 0 0,-1-1 0,1-1 0,-2-2 0,1 0 0,-2 0 0,0-2 0,0-1 0,25-25 0,-2-5 259,-1 0-1,-3-3 1,-2-1 0,-2-2-1,38-76 1,-23 26 505,-5-2-1,32-112 1,-51 130-223,26-161-1,-44 194-518,-3 0 1,-2-1-1,-3 1 0,-9-76 0,7 108-32,-1 0 1,-1 0 0,-1 1 0,-1 0 0,0 0-1,-1 0 1,-20-32 0,22 42-68,0 0 0,-1 1 0,0 0 0,0 0 0,0 1 0,-1 0 0,0 0 0,-1 1 0,0 0 0,0 0 0,0 1 0,0 0 0,-1 1 0,0 0 0,0 0 0,-17-3 0,7 4-546,0 1 1,0 1-1,0 0 1,0 2-1,-28 4 0,10 1-2987,-69 22-1,2 8-4881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196"/>
    </inkml:context>
    <inkml:brush xml:id="br0">
      <inkml:brushProperty name="width" value="0.025" units="cm"/>
      <inkml:brushProperty name="height" value="0.025" units="cm"/>
    </inkml:brush>
  </inkml:definitions>
  <inkml:trace contextRef="#ctx0" brushRef="#br0">6 0 20628,'0'52'1185,"0"12"-865,-5 19 673,5 16-32,0 13-96,0 3-97,0-3-575,0-10-161,0-20 0,5-20-32,-3-25 32,1-19 32,0-18-192,0-9-2083,-3-32-1120,0-15-2947,-16-18-6918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557"/>
    </inkml:context>
    <inkml:brush xml:id="br0">
      <inkml:brushProperty name="width" value="0.025" units="cm"/>
      <inkml:brushProperty name="height" value="0.025" units="cm"/>
    </inkml:brush>
  </inkml:definitions>
  <inkml:trace contextRef="#ctx0" brushRef="#br0">1 723 14958,'0'0'6027,"1"-10"-5061,0-1-868,2 1-1,-1-1 1,1 1-1,1 0 1,0 0-1,10-17 0,44-67 461,-11 20-362,21-55 437,75-198 0,-136 378 696,-3 19-1284,5 1-1,2-1 1,3-1 0,3 0 0,45 113 0,38 31-5370,-70-157-291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884"/>
    </inkml:context>
    <inkml:brush xml:id="br0">
      <inkml:brushProperty name="width" value="0.025" units="cm"/>
      <inkml:brushProperty name="height" value="0.025" units="cm"/>
    </inkml:brush>
  </inkml:definitions>
  <inkml:trace contextRef="#ctx0" brushRef="#br0">1 34 16656,'0'0'2199,"8"-7"-683,-4 3-1283,23-16 643,-25 19-841,-1 1-1,0-1 0,1 1 0,-1 0 1,0 0-1,1 0 0,-1 0 1,0 0-1,1 0 0,-1 0 0,0 0 1,1 1-1,-1-1 0,0 0 1,1 1-1,-1-1 0,0 1 0,0-1 1,0 1-1,1 0 0,-1 0 1,0-1-1,0 1 0,0 0 0,0 0 1,0 0-1,0 0 0,1 2 1,14 18 209,-1 1 0,-1 1 1,-1 0-1,-1 1 1,13 35-1,37 135 221,-49-149-443,81 332 1035,-92-368-878,0 2 60,1 0-1,0-1 0,0 1 0,5 10 1,-7-20-213,-1 0 1,0 0 0,1 0 0,-1 0-1,1 0 1,-1 0 0,1 0-1,0-1 1,-1 1 0,1 0 0,0 0-1,-1 0 1,1-1 0,0 1 0,0 0-1,0-1 1,0 1 0,0-1-1,-1 1 1,1-1 0,0 1 0,0-1-1,0 0 1,1 0 0,-1 1 0,0-1-1,0 0 1,0 0 0,0 0-1,0 0 1,0 0 0,0 0 0,0 0-1,0 0 1,0-1 0,0 1 0,0 0-1,0-1 1,0 1 0,0-1-1,0 1 1,0-1 0,0 1 0,0-1-1,-1 0 1,1 1 0,0-1-1,0 0 1,-1 0 0,1 1 0,0-1-1,0-2 1,14-15 193,0-1 0,-2-1 0,-1 0 0,18-39 0,-2 5-151,-10 21-66,124-242-4522,-99 171-611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58.618"/>
    </inkml:context>
    <inkml:brush xml:id="br0">
      <inkml:brushProperty name="width" value="0.025" units="cm"/>
      <inkml:brushProperty name="height" value="0.025" units="cm"/>
    </inkml:brush>
  </inkml:definitions>
  <inkml:trace contextRef="#ctx0" brushRef="#br0">8853 523 10378,'0'0'9710,"-6"-5"-9149,-3-3-360,-1 1 1,0 1-1,0 0 0,-1 0 1,0 1-1,0 0 1,0 1-1,0 0 0,-1 1 1,-19-3-1,-160-20-768,-59-11 568,101 12 8,-232-11-1,-153 28-35,-105-5 390,-268-74 522,60 4-532,-485-25-107,287 74-347,2 99 10,965-58-4,-467 58-58,437-47 134,0 6 0,-203 73 0,287-87 25,-1 0 1,1 2-1,1 0 0,0 2 0,1 1 0,-24 20 0,41-31-2,0 0 0,1 1-1,0-1 1,0 1 0,0 0-1,0 0 1,1 0 0,0 0 0,0 0-1,0 1 1,1 0 0,0-1-1,0 1 1,0 0 0,1 0 0,0 0-1,0 0 1,0 0 0,1 0 0,0 0-1,0 0 1,1 1 0,-1-1-1,1 0 1,1 0 0,-1 0 0,1-1-1,0 1 1,0 0 0,1-1-1,0 1 1,5 8 0,6 7-36,2-1 1,0 0-1,1-1 1,0-1-1,2 0 1,0-2 0,1 0-1,1-1 1,0-1-1,1-1 1,28 13-1,-1-5-39,1-1 1,1-3-1,1-2 0,72 11 1,281 17 311,4-31 133,-227-9-301,978 48-80,221 4-429,523-50-560,-646-4 1378,-1017 0-261,944-2 329,-1162 1-453,335-12-16,-272 5 19,0-4 1,91-24-1,-160 31 34,1-1 0,-1 0 1,-1-2-1,1 0 0,-1 0 0,26-18 1,-37 21 48,0 1 1,-1-1-1,0 0 1,0 0-1,0 0 1,0-1-1,0 1 1,-1-1-1,0 0 1,0 0-1,-1 0 1,1-1-1,-1 1 1,0 0-1,0-1 1,-1 0-1,0 1 1,0-1-1,0 0 1,0 1-1,-1-1 1,0 0-1,-1 0 1,-1-9 0,0 4-38,-2 0 0,0 0 1,0 0-1,-1 1 1,0-1-1,0 1 0,-1 0 1,-1 1-1,0 0 1,0 0-1,-1 0 1,0 1-1,0 0 0,-16-11 1,-8-5-390,-1 1 1,-69-34 0,30 24-2632,-108-35 1,24 20-4480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01.187"/>
    </inkml:context>
    <inkml:brush xml:id="br0">
      <inkml:brushProperty name="width" value="0.025" units="cm"/>
      <inkml:brushProperty name="height" value="0.025" units="cm"/>
    </inkml:brush>
  </inkml:definitions>
  <inkml:trace contextRef="#ctx0" brushRef="#br0">50 1 12011,'0'0'10079,"-4"10"-9476,-2 7-352,2 0 0,0 1 0,1 0 0,-1 35 0,5 89 419,0-107-587,0 773 2335,-1-711-4047,0-64-1728,0-32 3208,0-1-1,0 0 1,0 0 0,0 1-1,0-1 1,0 0 0,0 1-1,0-1 1,0 0 0,0 0 0,0 1-1,0-1 1,0 0 0,0 0-1,0 1 1,0-1 0,0 0-1,0 1 1,0-1 0,0 0-1,0 0 1,-1 1 0,1-1 0,0 0-1,0 0 1,0 0 0,-1 1-1,1-1 1,0 0 0,0 0-1,0 0 1,-1 0 0,1 1-1,0-1 1,0 0 0,-1 0 0,1 0-1,0 0 1,0 0 0,-1 0-1,1 0 1,0 0 0,-1 0-1,1 0 1,0 0 0,0 0-1,-1 0 1,1 0 0,0 0 0,0 0-1,-1 0 1,1 0 0,0 0-1,-1 0 1,1 0 0,0-1-1,0 1 1,-1 0 0,1 0-1,0 0 1,0 0 0,0-1 0,-1 1-1,-15-9-8199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01.531"/>
    </inkml:context>
    <inkml:brush xml:id="br0">
      <inkml:brushProperty name="width" value="0.025" units="cm"/>
      <inkml:brushProperty name="height" value="0.025" units="cm"/>
    </inkml:brush>
  </inkml:definitions>
  <inkml:trace contextRef="#ctx0" brushRef="#br0">1 99 17360,'0'12'1308,"5"138"536,7-2-1,63 293 1,-70-417-1743,21 78 348,-23-93-239,0-1-1,0-1 1,1 1 0,0 0 0,0-1 0,0 0-1,1 0 1,0 0 0,10 9 0,-14-15-149,1 1 0,-1-1 0,1 0 0,-1 0 0,1 0 0,0 0 0,0-1 0,-1 1 0,1 0 0,0-1 0,0 1 0,0-1 0,0 1-1,0-1 1,0 0 0,0 0 0,0 0 0,0 0 0,0 0 0,0-1 0,-1 1 0,1 0 0,0-1 0,0 0 0,0 1 0,0-1 0,-1 0 0,1 0 0,0 0 0,-1 0 0,1 0 0,0 0 0,-1 0 0,0-1 0,3-1 0,5-7 153,-1 1 1,0-1-1,0-1 0,8-13 1,-11 15-50,60-106 173,-5-3-1,46-130 1,-61 139-550,31-82-3292,-34 62-6439,-23 56-5864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17.451"/>
    </inkml:context>
    <inkml:brush xml:id="br0">
      <inkml:brushProperty name="width" value="0.025" units="cm"/>
      <inkml:brushProperty name="height" value="0.025" units="cm"/>
    </inkml:brush>
  </inkml:definitions>
  <inkml:trace contextRef="#ctx0" brushRef="#br0">8853 352 10090,'1'-8'53,"1"-2"10,0 4-178,-1-1 1,0 0 0,0 0 0,-1 0 0,0 0-1,-1-11 1,1 16 119,-1 1-1,1-1 1,-1 0 0,0 0-1,1 0 1,-1 1 0,0-1-1,0 0 1,0 1 0,-1-1 0,1 0-1,0 1 1,0 0 0,-1-1-1,1 1 1,-1 0 0,1 0-1,-1 0 1,0 0 0,1 0-1,-1 0 1,0 0 0,0 0-1,1 1 1,-1-1 0,0 1-1,0-1 1,0 1 0,0 0-1,0 0 1,-3 0 0,-17 0 193,0 2 0,0 0 0,0 2 0,0 0 0,0 1 0,0 1 0,-25 12 0,14-6-155,-68 14 1,26-18 883,0-3 1,-92-6 0,77-2 138,-90 11 1,-359 29-2652,271-35 705,-429-13 964,254-43 554,102 9-630,189 30-249,-1566-130 664,1315 135-290,-341-27-1601,62-18 1329,573 54 322,1 5-1,-1 4 1,2 5 0,-137 35-1,118-12 137,-231 98 0,268-91-166,1 3 0,3 4 0,-93 71-1,149-98-139,1 0 0,1 2-1,2 1 1,0 1-1,2 1 1,1 1-1,-19 32 1,28-38 2,1 2-1,2-1 1,0 1 0,1 0-1,1 1 1,2 0-1,1 1 1,0-1 0,2 1-1,1 32 1,2-41-37,0 0 0,1 0 0,1 0 0,1 0 0,1 0 0,0 0-1,1-1 1,1 0 0,1 0 0,0 0 0,1-1 0,1 0 0,0-1 0,1 1 0,1-2 0,1 0 0,0 0 0,0-1-1,1 0 1,1-1 0,20 13 0,-6-8 114,1-1 0,0-2 0,1-1-1,0-2 1,59 15 0,165 18 95,-225-40-183,329 35-39,470-8 0,362-78-60,-80-38 0,-125 8-83,1 42-3,16 42-1324,-606-18-1496,-200-13-783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8:39.771"/>
    </inkml:context>
    <inkml:brush xml:id="br0">
      <inkml:brushProperty name="width" value="0.025" units="cm"/>
      <inkml:brushProperty name="height" value="0.025" units="cm"/>
    </inkml:brush>
  </inkml:definitions>
  <inkml:trace contextRef="#ctx0" brushRef="#br0">5349 734 14926,'10'-244'183,"-9"219"-174,-1 14 20,0 1 0,0-1 0,-1 1 0,0 0 0,-1-1 0,0 1 0,-1 0 0,0 0 0,-1 0 0,0 1 0,0-1 0,-1 1 0,0 0 0,0 0 0,-1 1 0,-1-1 0,1 1 0,-1 1 0,-1-1 0,1 1 0,-1 0 0,0 1 0,-1 0 0,0 0 0,0 1 0,0 0 0,-15-5 0,-9-2 2,-1 1 1,0 2-1,0 1 1,-64-5 0,-148 4-791,198 9 463,-619-21-5798,221-17 6727,340 26 35,-775-71 3358,689 75-2959,0 9 0,-304 41 0,298-8 191,-298 91-1,360-80-707,2 6-1,-244 133 1,364-176-543,-45 26 49,-66 50 0,109-72-48,1 0 1,0 2 0,2-1 0,-1 2 0,2 0-1,0 0 1,0 1 0,-16 33 0,24-41-18,1 0 0,0 0 0,1 0 0,0 1 1,0-1-1,0 1 0,1 0 0,1-1 0,0 1 0,0 0 1,0 0-1,1-1 0,0 1 0,1 0 0,0-1 1,0 0-1,1 1 0,0-1 0,1 0 0,-1 0 0,2 0 1,4 7-1,8 8-55,0-1 0,2-1 0,0 0 0,1-1 0,36 26-1,27 17-734,3-5 0,148 76 0,203 69-567,-437-203 1366,824 325-78,-614-259 857,3-9-1,226 31 1,-208-61-305,2-11 1,0-9-1,0-11 0,-1-10 1,0-9-1,237-57 0,991-314 2057,-1429 383-2549,36-9-239,-2-3 0,0-3 0,88-50 0,-144 71 117,-1-1 0,1 0 0,-1-1 0,0 0 0,-1 0 1,1 0-1,-1-1 0,9-14 0,-13 17 96,0 0 0,-1 1 0,0-1 1,0 0-1,0 0 0,-1 0 0,0 0 0,0-1 0,0 1 0,0 0 0,-1 0 0,0-1 0,0 1 0,0 0 1,-1-1-1,0 1 0,0 0 0,-3-9 0,0 4 30,0 0 0,-1 0 0,0 1 0,-1-1 1,0 1-1,-1 1 0,-13-16 0,-3 2-61,-41-32-1,6 12-43,-3 3 1,-2 2-1,0 3 0,-101-38 0,32 25-35,-192-42 0,150 54-592,-181-13-1,-187 21-5073,138 24-3859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202"/>
    </inkml:context>
    <inkml:brush xml:id="br0">
      <inkml:brushProperty name="width" value="0.025" units="cm"/>
      <inkml:brushProperty name="height" value="0.025" units="cm"/>
    </inkml:brush>
  </inkml:definitions>
  <inkml:trace contextRef="#ctx0" brushRef="#br0">13 0 14990,'0'0'7100,"0"11"-5696,-4 30 84,-4 152 2838,8-193-4316,0 1 1,0 0-1,0 0 1,0 0-1,0-1 1,1 1-1,-1 0 1,0 0 0,1-1-1,-1 1 1,0 0-1,1-1 1,-1 1-1,1 0 1,-1-1-1,1 1 1,0-1-1,-1 1 1,1 0-1,-1-1 1,1 0-1,0 1 1,0-1 0,-1 1-1,1-1 1,0 0-1,-1 0 1,1 1-1,0-1 1,0 0-1,0 0 1,-1 0-1,1 0 1,0 0-1,0 0 1,0 0 0,-1 0-1,1 0 1,0 0-1,0 0 1,0-1-1,-1 1 1,1 0-1,0 0 1,0-1-1,-1 1 1,1-1-1,0 1 1,0-1 0,38-22 738,-19 1-399,-1 0 0,0-2 0,22-37 0,18-24-170,-59 85-186,0-1 0,0 1-1,0 0 1,0 0 0,1 0 0,-1 0 0,0 0 0,0 0 0,0-1 0,0 1 0,0 0-1,0 0 1,0 0 0,0 0 0,0 0 0,0 0 0,1 0 0,-1 0 0,0 0 0,0-1-1,0 1 1,0 0 0,0 0 0,0 0 0,1 0 0,-1 0 0,0 0 0,0 0 0,0 0-1,0 0 1,0 0 0,1 0 0,-1 0 0,0 0 0,0 0 0,0 0 0,0 0 0,0 0-1,0 0 1,1 0 0,-1 0 0,0 0 0,0 1 0,0-1 0,0 0 0,0 0 0,0 0-1,1 0 1,-1 0 0,0 0 0,0 0 0,0 0 0,0 0 0,0 1 0,0-1-1,3 12-180,-4 16 140,-12 38 173,9-51-109,0 0-1,1 1 1,0 23-1,2-38-15,1-1 0,0 1-1,0-1 1,0 1-1,0 0 1,0-1 0,0 1-1,0-1 1,0 1-1,1-1 1,-1 1 0,0 0-1,0-1 1,0 1 0,1-1-1,-1 1 1,0-1-1,1 1 1,-1-1 0,0 1-1,1-1 1,-1 0-1,0 1 1,1-1 0,-1 1-1,1-1 1,-1 0-1,1 1 1,-1-1 0,1 0-1,-1 0 1,1 1-1,-1-1 1,1 0 0,0 0-1,0 0 1,25-7 155,21-27 124,-32 19-221,-1 0 0,0-1 0,-1-1-1,-1 0 1,-1-1 0,0-1 0,-1 1-1,9-28 1,-35 146-326,15-94 267,-10 60 13,10-60-9,1-1-1,0 1 1,0-1-1,0 1 1,0-1-1,1 1 1,0-1-1,0 0 1,3 9-1,-3-13 0,0 1 1,0-1-1,0 0 0,0 1 1,0-1-1,0 0 0,1 0 0,-1 0 1,0 0-1,1 0 0,-1 0 1,1-1-1,-1 1 0,1 0 0,-1-1 1,1 1-1,-1-1 0,1 1 1,-1-1-1,1 0 0,0 0 0,-1 0 1,1 1-1,0-2 0,-1 1 0,1 0 1,0 0-1,-1 0 0,1-1 1,-1 1-1,1-1 0,-1 0 0,1 1 1,-1-1-1,1 0 0,1-1 1,3-1 8,1 0 0,-1-1 0,0 0 0,0 0 0,-1 0 1,1-1-1,4-5 0,23-40-2845,-29 41 1594,-1 0-1,1 0 1,-2 0-1,1 0 1,-1 0 0,-1-1-1,1-12 1,-1-21-8851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5:48.252"/>
    </inkml:context>
    <inkml:brush xml:id="br0">
      <inkml:brushProperty name="width" value="0.025" units="cm"/>
      <inkml:brushProperty name="height" value="0.025" units="cm"/>
    </inkml:brush>
  </inkml:definitions>
  <inkml:trace contextRef="#ctx0" brushRef="#br0">742 73 4324,'-9'-1'6177,"-34"-8"-3843,0-1 1,-71-27 0,103 34-2282,-1-1 0,0 2 0,1-1 0,-1 2 1,0 0-1,0 0 0,-1 1 0,1 0 0,0 1 0,0 1 1,0 0-1,1 0 0,-1 1 0,0 1 0,1 0 1,0 0-1,0 1 0,0 1 0,0-1 0,-12 11 1,-2 2 72,2 0 1,0 1-1,1 1 1,1 2 0,1 0-1,1 1 1,-20 31 0,27-35-135,1 1 1,0 0 0,2 1 0,1 0-1,0 0 1,2 1 0,0 0 0,1 0-1,2 1 1,0 0 0,1-1 0,2 1-1,3 43 1,-2-63 14,0 1 0,0-1 0,0 0 0,0 0 0,1 0 0,-1 0 0,1-1 0,0 1 0,0 0 0,0-1 0,0 1 0,0-1 0,1 0 0,-1 1 0,1-1 0,-1 0 0,1 0 0,0-1 0,0 1 0,-1-1 0,1 1 0,0-1 0,1 0 0,-1 0 0,0 0 0,5 0 0,10 2 201,0-1 1,0-1-1,30-1 1,-26 0 12,19-2-72,1-2 0,-1-2-1,1-1 1,-2-2 0,75-28 0,-20-1-6,111-62 1,-194 94-113,8-4 42,-1-1 0,0-1 0,26-21-1,-40 29-12,-1 0 0,0 0 0,0-1-1,0 1 1,0-1 0,-1 0 0,0 0-1,0 0 1,0 0 0,-1-1-1,0 1 1,0-1 0,0 1 0,-1-1-1,1 0 1,-1 0 0,-1 0-1,1-6 1,-1 3 1,-1 0-1,0 0 1,-1 0-1,1 0 1,-2 0 0,1 1-1,-1-1 1,-1 1-1,0-1 1,0 1 0,0 0-1,-1 1 1,-6-9-1,1 4-827,-1 0 0,0 1 0,-1 0 0,0 1 0,0 0 0,-26-14 0,-21-6-5186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5:59.286"/>
    </inkml:context>
    <inkml:brush xml:id="br0">
      <inkml:brushProperty name="width" value="0.025" units="cm"/>
      <inkml:brushProperty name="height" value="0.025" units="cm"/>
    </inkml:brush>
  </inkml:definitions>
  <inkml:trace contextRef="#ctx0" brushRef="#br0">631 154 9673,'0'0'1767,"-7"-9"-534,-2-4-870,-1 1 0,0 0 0,-1 0 0,-1 2 0,1-1 0,-2 1 0,1 1 0,-1 0 0,-1 1 0,0 0 0,0 1 0,-29-10 0,34 16-295,1 1 0,-1-1 0,1 1 0,-1 1 0,1 0-1,-1 0 1,1 0 0,0 1 0,-1 0 0,1 1 0,0 0-1,0 0 1,1 1 0,-1 0 0,1 0 0,0 1-1,-10 8 1,-13 11-93,2 1 0,-41 46 0,49-49 97,1-2-52,0 1 1,1 1-1,1 1 1,-27 47-1,41-64-21,1-1-1,-1 1 0,1 0 1,0 0-1,0 0 1,1 1-1,-1-1 1,1 0-1,1 1 0,-1-1 1,1 0-1,0 1 1,1-1-1,0 1 1,0-1-1,0 0 1,0 0-1,1 1 0,0-1 1,1 0-1,-1-1 1,1 1-1,0 0 1,1-1-1,-1 1 0,1-1 1,8 8-1,-2-4 0,0 0-1,1 0 1,0-2-1,0 1 1,1-1-1,0-1 1,1 0-1,-1 0 1,1-2-1,0 1 0,0-2 1,16 3-1,11 0 18,0-1-1,75-2 1,-100-4-2,1-1 0,0-1-1,-1 0 1,0-1 0,0-1 0,0 0 0,0-1 0,-1 0-1,0-1 1,0-1 0,-1-1 0,0 1 0,0-2 0,-1 0-1,0-1 1,19-22 0,-11 10 171,-1-1 1,-1-1-1,-2-1 0,0-1 0,-2 0 1,-1-1-1,18-52 0,-26 64-54,-1-1 0,0 1 1,-1-1-1,-1 0 0,0 0 0,-2-23 0,0 36-139,0 0 0,0 0 0,-1 0 0,1 0 0,-1 0 0,0 0 0,0 1 0,-1-1 0,1 0 0,-1 0 0,0 1 0,0-1 0,0 1 0,0 0 0,0 0 0,-1 0 0,0 0 0,1 0 0,-1 0 0,0 1 0,-1-1 0,1 1 0,0 0 0,-1 0 0,1 0 0,-1 0 0,1 1 0,-1-1 0,0 1 0,0 0 0,0 0 0,-5 0 0,-71 0-4379,39 7-966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01.253"/>
    </inkml:context>
    <inkml:brush xml:id="br0">
      <inkml:brushProperty name="width" value="0.025" units="cm"/>
      <inkml:brushProperty name="height" value="0.025" units="cm"/>
    </inkml:brush>
  </inkml:definitions>
  <inkml:trace contextRef="#ctx0" brushRef="#br0">454 214 8072,'-9'-6'582,"-13"-9"-52,0 1 1,0 0-1,-1 2 1,-1 1 0,-42-14-1,58 22-290,0 1-1,0 0 0,0 0 0,-1 1 1,1 0-1,0 1 0,0-1 0,-1 2 1,1-1-1,0 1 0,-1 0 0,1 1 1,0 0-1,0 1 0,0-1 0,0 1 1,1 1-1,-1-1 0,1 1 0,0 1 1,0-1-1,0 1 0,-6 6 0,5-2-215,1 0-1,0 0 0,1 0 0,0 1 1,0 0-1,1 0 0,0 1 1,1-1-1,0 1 0,1 0 1,0 0-1,1 0 0,0 0 0,0 1 1,2-1-1,-1 1 0,1-1 1,1 0-1,0 1 0,1-1 1,0 0-1,4 13 0,-2-7-29,2 0-1,-1-1 0,2 1 1,0-1-1,1-1 0,1 0 1,0 0-1,1 0 1,1-1-1,0-1 0,1 0 1,0-1-1,26 21 0,-30-27 3,0-2 0,0 1 0,1-1 0,-1 0 0,1 0 0,0-1 0,0 0 0,0-1 0,0 0 0,0-1-1,1 0 1,-1 0 0,12-1 0,-7-1 111,0-1-1,-1 0 1,1-1-1,-1-1 1,0 0-1,0-1 1,0 0 0,14-9-1,3-3 189,-2-2-1,-1-2 0,0 0 1,-2-1-1,0-2 1,32-40-1,-29 30-23,-1-2 0,34-64-1,-50 80-182,-1 0-1,-1-1 0,-2 0 1,0-1-1,0 1 0,-2-1 1,2-25-1,-6 43-70,-1-1 0,0 1-1,0-1 1,0 1 0,0-1 0,-1 1 0,0-1 0,1 1-1,-2 0 1,1-1 0,-2-3 0,1 5-9,1 1-1,-1 0 1,1 0 0,-1 0-1,0 1 1,0-1 0,1 0-1,-1 1 1,-1-1 0,1 1-1,0-1 1,0 1 0,0 0-1,-1 0 1,1 0 0,-1 0-1,1 1 1,0-1 0,-1 1-1,-3-1 1,-7 0-28,1 0 0,-1 0 0,1 1 0,-1 1 1,0 0-1,1 1 0,-1 0 0,1 1 0,-23 9 0,0 3-887,-63 38-1,35-17-1311,23-19-1700,8-12-3069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2.118"/>
    </inkml:context>
    <inkml:brush xml:id="br0">
      <inkml:brushProperty name="width" value="0.025" units="cm"/>
      <inkml:brushProperty name="height" value="0.025" units="cm"/>
    </inkml:brush>
  </inkml:definitions>
  <inkml:trace contextRef="#ctx0" brushRef="#br0">43 122 12684,'0'0'1164,"-4"13"-935,-6 21 82,2 1 0,0 1-1,3-1 1,-2 61 0,8-92-222,0 0 0,0 1 0,0-1 0,0 0 0,1 0 0,0 0 0,0 0 0,0-1 0,0 1 0,1 0 0,-1-1 0,1 0 0,0 1 0,5 3 0,53 43 829,-42-36-742,12 10 40,1-2 1,1-1 0,53 25-1,-64-37-179,-1-1-1,1 0 1,1-2-1,-1-1 1,1 0-1,0-2 1,30 1-1,180-14 543,3 0 438,-155 13-975,-1-4-1,1-3 0,118-22 1,-97 4-31,0 3-1,187-7 1,-120 20 32,-60 1-56,130 11-1,-213-2 56,49 13 0,-55-11 1,0-1 0,0 0 0,0-2 0,28 1 0,-35-4-15,1 0 1,-1-1-1,1-1 1,-1 0 0,0-1-1,1 0 1,19-8-1,-26 7-14,0 1-1,0-2 0,0 1 1,0-1-1,-1 0 1,1 0-1,-1-1 1,-1 0-1,1 0 0,-1 0 1,0-1-1,0 1 1,7-15-1,93-190 1882,-104 210-1863,0 0-1,-1-1 0,1 0 0,-1 1 0,1-1 1,-1 1-1,1-1 0,-1 1 0,0-1 0,0 0 1,0 1-1,0-1 0,0 0 0,0 1 0,0-1 1,-1 0-1,1 1 0,0-1 0,-1 1 0,0-1 1,1 1-1,-1-1 0,0 1 0,0-1 0,1 1 1,-1 0-1,0-1 0,0 1 0,-1 0 0,1 0 1,0 0-1,0 0 0,-1 0 0,1 0 1,0 0-1,-1 0 0,1 0 0,-3 0 0,-8-5-30,-1 2-1,1-1 1,-1 2-1,-14-3 1,-5-2 119,-122-56-130,119 47-48,-2 1 0,0 2 1,0 1-1,-47-9 0,-2 10-233,-144-2 0,-93 21 301,47 0 18,-192-9 608,185 0-2239,94 2-3719,169 0-2499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3.492"/>
    </inkml:context>
    <inkml:brush xml:id="br0">
      <inkml:brushProperty name="width" value="0.025" units="cm"/>
      <inkml:brushProperty name="height" value="0.025" units="cm"/>
    </inkml:brush>
  </inkml:definitions>
  <inkml:trace contextRef="#ctx0" brushRef="#br0">72 134 12524,'0'0'1318,"-6"8"-1029,-2 7-179,0-1 0,1 1 0,0 0 0,1 1 0,1-1 0,1 1 1,0 0-1,-3 27 0,2 19 446,1 63 0,4-120-473,0 0 0,0 0 1,0 0-1,1 0 0,0 0 0,-1-1 1,2 1-1,-1 0 0,0-1 0,1 1 1,0-1-1,0 1 0,1-1 0,-1 0 0,5 6 1,-3-7-35,0 0 0,0 0-1,0 0 1,0-1 0,0 1 0,1-1 0,-1 0 0,1-1 0,0 1 0,-1-1 0,1 0-1,0 0 1,0 0 0,-1-1 0,9 0 0,76 4 108,-24-3 49,0 3-1,120 24 1,-38 14-320,-95-25 29,1-2 0,0-2 0,0-3 0,87 6 0,-70-19 171,103-17-1,17-2 327,-160 21-339,0 1 1,-1 1-1,1 2 1,41 8-1,2 7-18,-19-4-44,1-2 1,0-2 0,94 3 0,-98-14 70,-1-3-1,85-18 1,97-37 779,-152 37-243,203-69 555,-67 20-969,-202 66 19,-1 1-1,1-2 1,-1 1-1,0-2 0,22-14 1,-33 20-187,0 0 0,0-1-1,0 1 1,0-1 0,0 1 0,0-1 0,-1 0 0,1 0-1,-1 0 1,1 0 0,-1 0 0,0 0 0,1 0 0,-1-1 0,0 1-1,-1 0 1,1-1 0,0 1 0,-1-1 0,1 1 0,-1-1-1,0 1 1,0-1 0,0 1 0,0-1 0,0 1 0,0-1-1,-1 1 1,1 0 0,-1-1 0,0 1 0,1-1 0,-1 1-1,0 0 1,-1 0 0,1-1 0,0 1 0,-1 0 0,1 0 0,-1 0-1,-3-3 1,-5-5-39,-1 0 1,-1 1-1,1 0 0,-1 0 1,-1 2-1,1-1 0,-2 1 0,1 1 1,-23-7-1,-18-4 107,-60-10 0,110 27-93,-95-21 84,-182-42 13,102 20-182,-276-31 1,-188 35-981,593 37 943,3 0-440,0 1-1,0 3 1,-76 12-1,79-5-2170,11-4-1154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5.751"/>
    </inkml:context>
    <inkml:brush xml:id="br0">
      <inkml:brushProperty name="width" value="0.025" units="cm"/>
      <inkml:brushProperty name="height" value="0.025" units="cm"/>
    </inkml:brush>
  </inkml:definitions>
  <inkml:trace contextRef="#ctx0" brushRef="#br0">49 79 10570,'0'0'1249,"-4"13"-896,-8 27-72,3 1 1,1 0-1,-4 70 1,9-34 249,3-1-1,16 119 1,-12-167-339,2-1 0,0 1 0,2-1 0,1 0 0,1-1 1,1 0-1,1-1 0,2 0 0,0-1 0,25 32 0,-28-44-135,1-1 1,0 0 0,0-1-1,1 0 1,1-1 0,23 13-1,97 37 281,-40-20-220,-15-2-361,1-2 0,137 37 1,-187-65 177,1 0 0,0-2 0,1-2 0,-1-1 1,1-1-1,0-2 0,-1-1 0,1-1 0,-1-2 1,53-15-1,210-102 1900,-31 9-413,-225 101-1387,0 0 1,1 3-1,0 1 1,1 2-1,47-1 1,102 15-837,-24-1 609,-153-8 324,0 0 1,-1-2-1,1 1 0,0-2 1,-1 1-1,1-2 1,-1 1-1,0-1 0,0-1 1,-1 0-1,17-13 1,13-12 1001,49-50 0,-85 77-1078,26-25 233,-2-2 0,-1-1-1,-1-2 1,-2 0 0,-1-1 0,-2-2 0,-2 0-1,-1-1 1,21-68 0,-35 95-178,-2 0-1,1 0 1,-2 0 0,1 0-1,-1 0 1,-1-1 0,0 1-1,-1 0 1,0 0-1,-1-1 1,0 1 0,-1 0-1,0 0 1,0 1 0,-1-1-1,-1 1 1,0 0 0,0 0-1,-1 0 1,0 1 0,-8-10-1,0 2-111,-1 2-1,0 0 1,-1 0-1,0 2 1,-1 0-1,-1 1 1,0 0 0,-32-14-1,20 13-17,-1 2 0,0 1 1,0 2-1,-1 0 0,-34-2 0,-17 4-184,-1 4-1,0 3 1,-128 19 0,169-14 114,-755 83-1296,473-49-1228,256-26-356,-72 24-1,69-13-2347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8.342"/>
    </inkml:context>
    <inkml:brush xml:id="br0">
      <inkml:brushProperty name="width" value="0.025" units="cm"/>
      <inkml:brushProperty name="height" value="0.025" units="cm"/>
    </inkml:brush>
  </inkml:definitions>
  <inkml:trace contextRef="#ctx0" brushRef="#br0">107 25 11115,'0'0'357,"-9"13"-58,-4 7-113,2 0 0,0 0 0,1 1 0,1 1 0,-9 28 0,9-7 86,2 0-1,2 1 1,2 0 0,1-1 0,3 1-1,1 0 1,3 0 0,1-1 0,2 0 0,18 56-1,-20-86-267,0 0-1,0-1 0,1 0 0,1 0 0,0-1 1,1 0-1,0 0 0,0-1 0,1 0 0,0-1 1,1 0-1,0 0 0,1-1 0,19 10 0,16 6 13,1-2 0,72 23 0,-44-20-6,2-4-1,141 19 1,164-19 244,-246-22-186,142 2 35,-232 5-102,-1 1 0,1 2 1,-1 2-1,52 21 0,-39-13-218,93 19 0,-131-35 122,0-1 0,0 0 0,0-2 1,0 0-1,0-2 0,0 0 0,0-1 1,30-9-1,-7-4 142,-1-2 0,-1-2 0,74-48 0,40-19 582,-134 77-589,0 0 0,1 2 0,0 1 0,0 1 0,35-5 0,5 5 172,-28 4-422,0-2 0,0-2 1,56-16-1,-82 19 406,1-1 0,0 0 0,-1-1 0,0 0-1,0 0 1,-1-1 0,1 0 0,-1 0 0,-1-1 0,1 0 0,-1-1-1,0 1 1,-1-1 0,1-1 0,-2 1 0,1-1 0,3-10 0,24-54 295,43-137 0,-73 198-418,0 0 1,-1 0-1,0-1 0,-1 1 0,0-1 1,-1 1-1,0-1 0,-1 1 1,0-1-1,-1 1 0,-5-16 0,3 19-13,1-1-1,-2 1 0,1 0 0,-2 0 0,1 0 1,-1 1-1,0 0 0,-1 0 0,0 0 0,0 1 0,0 0 1,-1 0-1,0 1 0,-9-6 0,0 2-57,0 1 0,-1 1-1,0 0 1,0 1 0,-1 1 0,0 1 0,-25-4 0,-140-8 89,127 15 22,-86-15-1,-70-23-328,-363-22 0,-47 62 251,4 33-97,569-29-99,10-1-289,-45-1 1,74-2-691,0-1 1,0-1-1,0 0 0,-20-6 0,-2-9-6904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0:46.849"/>
    </inkml:context>
    <inkml:brush xml:id="br0">
      <inkml:brushProperty name="width" value="0.025" units="cm"/>
      <inkml:brushProperty name="height" value="0.025" units="cm"/>
    </inkml:brush>
  </inkml:definitions>
  <inkml:trace contextRef="#ctx0" brushRef="#br0">26 511 12460,'0'0'13015,"-4"-3"-12065,4 2-940,0 1 1,-1 0-1,1 0 0,0-1 0,-1 1 1,1 0-1,0 0 0,-1 0 0,1-1 1,0 1-1,-1 0 0,1 0 0,-1 0 1,1 0-1,0 0 0,-1 0 0,1 0 1,-1 0-1,1 0 0,-1 0 0,1 0 1,0 0-1,-1 0 0,1 0 0,-1 0 1,1 0-1,0 0 0,-1 0 1,1 1-1,0-1 0,-1 0 0,1 0 1,0 1-1,-1-1 0,1 0 0,0 0 1,-1 1-1,1-1 0,0 0 0,0 1 1,-1-1-1,1 0 0,0 1 0,0-1 1,0 0-1,-1 1 0,1-1 0,0 1 1,0-1-1,0 0 0,0 1 0,0-1 1,0 1-1,-5 41 370,5-25-177,0 0 0,2-1 0,6 32 0,-7-47-179,-1 1 1,0-1 0,1 1 0,-1-1-1,1 1 1,-1-1 0,1 0-1,0 1 1,-1-1 0,1 0 0,0 0-1,0 1 1,0-1 0,0 0-1,0 0 1,0 0 0,0 0 0,1 0-1,-1 0 1,0 0 0,0-1-1,1 1 1,-1 0 0,1-1 0,-1 1-1,0-1 1,1 1 0,-1-1-1,1 0 1,-1 0 0,1 0 0,-1 1-1,1-2 1,0 1 0,-1 0-1,1 0 1,-1 0 0,1-1 0,-1 1-1,0 0 1,1-1 0,1-1-1,6-2 166,-1 0-1,-1-1 0,1 0 0,0 0 0,-1-1 0,7-6 0,48-49 360,-1-2-1,85-117 1,-100 113-3013,50-96-1,-45 59-4886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9.958"/>
    </inkml:context>
    <inkml:brush xml:id="br0">
      <inkml:brushProperty name="width" value="0.025" units="cm"/>
      <inkml:brushProperty name="height" value="0.025" units="cm"/>
    </inkml:brush>
  </inkml:definitions>
  <inkml:trace contextRef="#ctx0" brushRef="#br0">197 21 9929,'-11'0'2643,"10"0"-2612,-6-1 172,-1 1-1,1 0 0,0 0 0,0 0 0,-1 1 0,1 0 0,0 0 0,0 1 0,0 0 0,0 0 0,1 1 0,-1 0 0,1 0 0,-1 0 0,1 1 0,0 0 0,0 0 0,-8 8 0,8-4-117,1 0-1,0 0 0,0 1 0,1-1 1,0 1-1,0 0 0,1 0 1,0 0-1,1 1 0,0-1 0,0 0 1,1 1-1,0 0 0,1-1 1,0 1-1,0 0 0,1-1 0,1 1 1,3 15-1,-2-13 6,0-1 0,1 1 0,0-1-1,0 0 1,1 0 0,1-1 0,0 1 0,0-1-1,1-1 1,0 1 0,1-1 0,0 0 0,0-1 0,1 0-1,17 12 1,-21-17-28,0-1 0,0 1 0,0-1 0,1-1 0,-1 1 0,1-1 0,-1 0 0,1 0 0,0 0 0,-1-1 0,1 0 0,0 0 0,-1-1 0,1 1 0,0-1 0,-1 0 0,1-1 0,-1 1 0,1-1 0,-1 0 0,0-1 0,0 1 0,0-1 0,0 0 0,0 0 0,4-5 0,11-7 340,-2-2 0,1 0 0,-2-1 0,23-30 0,-23 27-102,-2-1 1,0 0-1,12-25 0,-23 38-7,0 0 1,0 0-1,-1-1 0,0 0 0,-1 1 0,0-1 0,0 0 0,-1 0 0,0 0 1,-1 0-1,-1-13 0,0 20-329,1 0 1,-1-1 0,0 1-1,0 0 1,-1 0 0,1 1-1,0-1 1,-1 0 0,0 0-1,0 1 1,0-1 0,0 1-1,0-1 1,0 1 0,0 0-1,-1 0 1,1 0-1,-1 0 1,0 0 0,1 1-1,-1-1 1,0 1 0,0 0-1,0 0 1,0 0 0,0 0-1,0 0 1,-1 1 0,1-1-1,-5 1 1,1-1-892,0 1 1,0 0-1,-1 0 0,1 1 0,0 0 1,0 0-1,0 0 0,0 1 1,0 0-1,0 1 0,0 0 0,-10 5 1,-3 7-6468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45.287"/>
    </inkml:context>
    <inkml:brush xml:id="br0">
      <inkml:brushProperty name="width" value="0.025" units="cm"/>
      <inkml:brushProperty name="height" value="0.025" units="cm"/>
    </inkml:brush>
  </inkml:definitions>
  <inkml:trace contextRef="#ctx0" brushRef="#br0">0 263 13036,'0'0'3198,"12"-12"-2990,18-15-103,1 2 0,1 1 0,2 1 0,0 2 0,57-25 0,-60 32-99,0 1-1,1 2 0,1 1 1,65-10-1,-83 18-15,0 1 0,0 0 0,0 2 0,-1-1 0,1 2 1,0 0-1,-1 1 0,1 0 0,-1 1 0,0 1 0,0 0 0,0 1 0,23 14 0,-23-11 30,1 0 1,-1-1-1,2-1 1,-1 0-1,1-1 1,0-1-1,0-1 0,0 0 1,1-1-1,-1 0 1,1-1-1,0-1 0,0-1 1,-1-1-1,1 0 1,21-4-1,-2-4 183,-1-2-1,-1-1 1,35-17 0,-40 16-157,1 1 0,0 1 0,0 2 0,44-8 0,-69 16-49,0 1-1,0-1 1,0 1 0,0 1-1,0-1 1,0 1 0,-1 0-1,1 0 1,0 0 0,0 0-1,-1 1 1,1 0 0,-1 0-1,1 0 1,-1 1 0,0-1-1,6 6 1,1 2 100,-1 1 0,0 0 0,0 0 0,10 18 0,-15-19-67,1-1 1,1 0-1,-1-1 0,1 0 0,1 0 1,-1 0-1,1-1 0,1 0 1,-1-1-1,17 10 0,-16-12-26,1-2 0,-1 1 0,0-1 0,1 0 0,0-1 0,-1 0 0,1-1 0,0 0-1,-1 0 1,1-1 0,-1 0 0,1-1 0,-1 0 0,1-1 0,-1 0 0,12-5 0,14-8 82,0-2-1,58-41 1,-6 4-26,-84 54-51,10-6 176,0 0 0,0 1 0,26-8-1,-37 13-132,0 0 0,1 1 0,-1-1 0,1 1 0,-1-1 0,1 1 0,-1 0 0,1 0 0,-1 0 0,1 0 0,-1 1 0,1-1 0,-1 1-1,1-1 1,-1 1 0,0 0 0,1 0 0,-1 0 0,0 0 0,1 0 0,-1 1 0,0-1 0,0 1 0,0-1 0,0 1 0,-1 0 0,1-1 0,0 1 0,1 3 0,-1 0 18,1 1 1,0-1 0,1 0 0,-1 0 0,1 0-1,0 0 1,0 0 0,0-1 0,1 0-1,0 0 1,0 0 0,0-1 0,0 1 0,0-1-1,1 0 1,-1-1 0,1 1 0,0-1-1,0 0 1,0-1 0,0 1 0,0-1 0,0-1-1,0 1 1,0-1 0,11 0 0,10-3-114,0-1 0,-1-1 0,1-1 0,-1-2 0,-1 0 0,30-14 0,35-12-2318,-71 29 333,0 0 1,35-5-1,-15 9-3870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545"/>
    </inkml:context>
    <inkml:brush xml:id="br0">
      <inkml:brushProperty name="width" value="0.025" units="cm"/>
      <inkml:brushProperty name="height" value="0.025" units="cm"/>
    </inkml:brush>
  </inkml:definitions>
  <inkml:trace contextRef="#ctx0" brushRef="#br0">6 1 16239,'0'0'11788,"-5"58"-11692,26-49-545,7 1-1441,3-1-768,2 0-1506,3-2-2434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45.561"/>
    </inkml:context>
    <inkml:brush xml:id="br0">
      <inkml:brushProperty name="width" value="0.025" units="cm"/>
      <inkml:brushProperty name="height" value="0.025" units="cm"/>
    </inkml:brush>
  </inkml:definitions>
  <inkml:trace contextRef="#ctx0" brushRef="#br0">4128 405 13805,'0'0'1126,"-12"-11"385,-30-25-706,-2 2 0,-1 1 0,-58-30-1,40 34-629,0 4 0,-2 2 1,0 4-1,-75-13 0,-275-28-238,393 57 88,-298-26 218,-584 22 0,331 65 86,437-34-300,2 7 0,-151 53 1,232-65-16,1 3 1,2 2-1,0 2 1,1 2-1,2 2 1,1 3-1,-71 64 1,94-75-19,1 1 0,2 1 0,0 1 0,1 0 0,2 2 0,1 0 0,1 1 0,1 0 1,1 1-1,2 1 0,1 0 0,1 0 0,2 1 0,1 0 0,-2 34 0,6-43-17,2-1 1,0 0-1,1 0 1,1 1-1,1-1 1,10 35-1,-8-43 17,0 0 1,1 0-1,0-1 1,1 0-1,1 0 1,-1 0-1,2-1 0,0 0 1,0-1-1,1 0 1,13 11-1,5-1 23,1 0 0,1-2 1,1-1-1,0-2 0,1-1 0,1-1 0,0-2 1,65 13-1,27-2 103,133 6 1,-252-28-119,272 19 340,0-12 1,1-13-1,-1-11 0,-1-13 0,313-75 1,509-215 2895,-1090 317-3200,15-5 111,1 0 0,-1-2 1,0 0-1,-1-2 0,23-15 0,-41 23-131,0 0 0,1 0 0,-2-1 0,1 0-1,0 0 1,-1 0 0,0 0 0,0-1-1,-1 1 1,0-1 0,0 0 0,0 0-1,0 0 1,-1-1 0,0 1 0,0-1-1,-1 1 1,0-1 0,0 1 0,-1-1-1,1 0 1,-1 1 0,-1-1 0,-1-11 0,-2 3-251,0-1 1,-1 1 0,-1 0 0,-1 0 0,0 0-1,0 1 1,-1 0 0,-1 1 0,-1 0 0,0 0-1,0 1 1,-1 0 0,-1 1 0,-21-16 0,-9-5-1153,-2 2 0,-1 1 0,-54-24 0,-39-10-3016,-8 6-2519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09.139"/>
    </inkml:context>
    <inkml:brush xml:id="br0">
      <inkml:brushProperty name="width" value="0.025" units="cm"/>
      <inkml:brushProperty name="height" value="0.025" units="cm"/>
    </inkml:brush>
  </inkml:definitions>
  <inkml:trace contextRef="#ctx0" brushRef="#br0">2973 250 8232,'-118'-28'1115,"-117"-45"0,135 38 148,-207-41 0,151 57-1258,-2 6 0,0 8 0,-215 19 0,181 7 49,2 9 0,-259 73 0,365-79 105,-89 39 0,150-53-127,0 1-1,0 1 1,2 0 0,-1 2-1,2 1 1,0 0 0,0 2-1,-26 29 1,39-37-24,0 1 1,0 0-1,1 0 1,1 0-1,0 0 1,0 1-1,1 0 0,0 0 1,1 0-1,0 1 1,1-1-1,0 1 1,1-1-1,0 1 0,1 0 1,1-1-1,-1 1 1,5 16-1,-2-11-8,2 0 0,0 0 0,1 0 0,1-1 0,1 0 0,0-1 0,1 0 0,0 0 0,1-1 0,1 0 0,20 21 0,0-8 16,0-1 0,1-2 0,2-1 0,0-1-1,1-2 1,1-2 0,1-1 0,1-2 0,62 17 0,3-7 77,1-4 0,157 10 0,-32-17 280,0-10-1,0-10 1,-1-10-1,337-66 1,460-173 1341,-980 244-1481,71-23 678,-103 29-573,-1 0-1,1-1 1,-1 0-1,0-1 1,0-1-1,13-10 1,-23 16-245,1 0 1,-1-1-1,1 1 1,-1-1-1,0 1 1,0-1-1,0 0 0,-1 0 1,1 0-1,0 0 1,-1 0-1,0 0 1,0 0-1,0-1 1,0 1-1,-1 0 0,1-1 1,-1 1-1,0 0 1,0-1-1,0 1 1,0 0-1,0-1 1,-1 1-1,0 0 0,1-1 1,-1 1-1,-1 0 1,1 0-1,0 0 1,-1 0-1,1 0 0,-1 0 1,0 0-1,0 0 1,-3-2-1,-8-11-87,-1 0-1,-1 1 0,0 1 0,-27-18 1,37 27 33,-44-30-458,-1 2-1,-61-30 0,-36-9-3599,44 22-1865,52 24 76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35.873"/>
    </inkml:context>
    <inkml:brush xml:id="br0">
      <inkml:brushProperty name="width" value="0.025" units="cm"/>
      <inkml:brushProperty name="height" value="0.025" units="cm"/>
    </inkml:brush>
  </inkml:definitions>
  <inkml:trace contextRef="#ctx0" brushRef="#br0">1742 402 6822,'0'-14'1244,"2"-93"1964,-3 94-2752,0 1 0,-1-1 0,0 1-1,-1 0 1,-1-1 0,0 1 0,-10-20 0,7 20-251,-1 1 1,0 0-1,-1 1 1,0 0-1,-1 0 1,0 1-1,-1 0 1,1 1-1,-2 0 1,1 0-1,-1 2 1,0-1-1,-1 1 1,1 1-1,-1 1 1,0-1-1,-25-3 1,2 2-201,0 1 1,0 2-1,-1 2 0,1 1 1,-61 9-1,39 1 24,1 3 1,-1 2-1,2 2 0,1 3 0,0 2 0,-65 38 0,49-19 6,2 2 0,2 3 0,2 4 0,-60 58 0,87-71-16,2 2-1,2 2 0,1 1 1,2 1-1,3 2 0,1 1 1,-40 93-1,53-102 23,2 1 0,1 0 0,1 1 1,3 0-1,1 0 0,2 1 0,2 0 0,1-1 0,2 1 1,2 0-1,9 46 0,-7-65-35,1 0 0,0 0 1,2 0-1,0-1 0,1-1 0,1 1 0,1-1 0,1-1 1,1 0-1,0-1 0,1 0 0,1-1 0,22 19 1,-17-19 22,1 0 1,1-2 0,0-1-1,0 0 1,2-2 0,-1-1 0,1 0-1,1-2 1,-1-1 0,2-1-1,26 4 1,4-5 183,1-2 0,-1-2 0,1-3 0,-1-2 0,0-3 0,93-23 0,-52 2 95,0-4-1,169-82 0,-203 84-211,-3-4 0,0-2 1,-3-2-1,-1-3 0,80-76 0,-113 94-54,-1-1 0,0-1 0,-2-1 0,-2-1 0,0-1 0,-1 0 0,-2-1-1,-1-1 1,-2 0 0,0-1 0,-2 0 0,-2-1 0,9-60 0,-15 67-23,0 0 0,-2 0 0,-1 1 0,-1-1 0,-1 0 0,-1 1 0,-1-1 0,-13-34 0,11 41-118,-1 1-1,-1-1 1,0 1 0,-1 1 0,-1 0-1,-1 0 1,0 1 0,-1 1 0,0 0 0,-1 1-1,-22-16 1,8 10-254,-1 2 0,0 1 0,-2 1 0,0 2 0,0 1 0,-1 1 0,0 2 0,-1 1 0,-39-4 1,-5 4-2187,-1 3 0,-143 9 0,106 10-3830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47.966"/>
    </inkml:context>
    <inkml:brush xml:id="br0">
      <inkml:brushProperty name="width" value="0.025" units="cm"/>
      <inkml:brushProperty name="height" value="0.025" units="cm"/>
    </inkml:brush>
  </inkml:definitions>
  <inkml:trace contextRef="#ctx0" brushRef="#br0">3229 321 8392,'-45'-36'1892,"9"6"-876,-1 1 1,-1 2 0,-2 2-1,0 1 1,-80-33-1,53 37-846,0 2-1,-2 4 0,-94-8 0,-213 4-482,227 18-787,-292 36 1,341-18 1055,1 3-1,0 5 1,-171 71 0,159-47 400,3 4-1,-132 91 1,177-102-129,2 4 1,3 2 0,1 2-1,-89 106 1,129-136-121,1 1 1,1 0-1,1 1 1,2 1-1,0 0 1,-16 46-1,24-56-83,1 0-1,0 0 1,1 0-1,1 0 1,0 0-1,0 0 1,2 0-1,0 1 1,0-1-1,1 0 1,1-1-1,1 1 1,0 0-1,9 21 1,1-9-10,1 0 1,1-1-1,1-1 1,2 0-1,0-2 0,1 0 1,1-1-1,2-1 1,43 31-1,-2-8 16,3-3 1,111 50-1,13-8 121,3-9 0,3-8 0,3-9 1,3-9-1,270 28 0,97-55 616,-2-49 564,-494 23-1227,215-11 150,-215 16-198,138 16 0,-190-11-58,0 0 0,0 1 0,-1 1 1,0 1-1,0 1 0,0 1 0,-1 1 0,-1 0 0,29 21 0,-36-21-3,0-1-1,-1 2 0,-1 0 0,1 0 0,-2 1 0,0 0 0,0 1 0,-1 0 0,-1 0 1,0 0-1,-1 1 0,0 0 0,-1 1 0,6 27 0,-6-5 15,-1 0-1,-1 0 1,-3 0-1,0 0 1,-3 0-1,-1 0 1,-2-1-1,-12 44 1,-16 36 40,-58 128 0,87-232-48,-138 308 70,31-75-78,98-214 4,2 1-1,1 0 0,1 1 1,2 0-1,2 1 0,-5 51 1,11-74 1,-1 0 1,2 0 0,-1-1 0,2 1 0,-1 0 0,1 0 0,1-1 0,0 1 0,1-1 0,0 0-1,0 0 1,1 0 0,0 0 0,1-1 0,0 0 0,0 0 0,1-1 0,1 0 0,-1 0-1,1 0 1,0-1 0,1 0 0,0-1 0,10 6 0,-3-4 3,0-1 0,0 0 0,1-2 0,0 0 0,0 0 0,0-2 0,1 0 0,-1-1 0,1-1 0,0 0 0,-1-2-1,1 0 1,-1-1 0,32-7 0,-10-1 1,0-2-1,-1-1 0,0-2 0,-1-1 0,49-31 1,-9-3 62,-2-2 0,-2-4 1,-3-4-1,116-125 1,-94 76 51,-4-3 0,105-178 0,-129 178-52,-4-4 1,-5-2-1,44-140 1,-73 176-139,-4-1 0,-4-1 0,-3 0 0,-4-2 0,1-146-1,-13 201 45,-2 1 0,-1 0-1,-1 0 1,-2 0 0,0 0-1,-2 1 1,-2 1 0,0 0-1,-17-29 1,9 24 52,-2 2 0,-1 0 0,-1 2 0,-2 0-1,-1 2 1,-57-48 0,22 29 196,-126-71 0,-80-19 327,108 57-137,-667-295 417,663 316-879,-3 7 0,-2 7 0,-213-28 0,-279 42-1917,212 19-2487,234-7 256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8.414"/>
    </inkml:context>
    <inkml:brush xml:id="br0">
      <inkml:brushProperty name="width" value="0.025" units="cm"/>
      <inkml:brushProperty name="height" value="0.025" units="cm"/>
    </inkml:brush>
  </inkml:definitions>
  <inkml:trace contextRef="#ctx0" brushRef="#br0">2427 264 8840,'-9'-7'2872,"-33"-16"-2032,-1 1 0,-1 2 0,0 2 0,-89-24 0,-206-25 731,92 35-1309,-354 0-1,553 32-68,0 3-1,0 2 1,0 2-1,1 2 0,0 2 1,1 3-1,0 1 1,1 2-1,-65 35 0,83-37-102,0 1 0,1 2 0,1 0 0,1 2 0,1 1 0,0 1 0,2 0 0,0 2 0,2 1 0,0 0 0,2 1 0,1 1 0,1 1 0,2 0 0,-18 51 0,19-41-96,3 1 0,0 0 1,3 1-1,1-1 0,2 1 1,2 0-1,6 64 0,-3-83-27,2-1 0,0 1 0,1-1 0,1 0 0,1-1-1,0 1 1,2-1 0,0-1 0,1 0 0,1 0 0,1-1 0,0 0 0,1-1-1,1-1 1,1 0 0,21 18 0,-11-16 42,0-1 1,1-1-1,1-1 1,0-1-1,1-2 1,0-1-1,1-1 1,0-1-1,52 7 1,-4-7 61,0-3 1,126-8 0,-91-7-11,-1-4 1,190-51 0,202-107 20,-379 121 107,123-70 1,-208 99 384,0-2 0,-2-2 0,-1-1-1,-1-2 1,-2-1 0,-1-1 0,29-37 0,-51 54-261,0 0 0,-1-1 0,0-1 0,-1 1 0,-1-1 0,-1 0 0,8-28 0,-12 37-281,-1-1 0,1 1 0,-1-1 1,-1 1-1,1-1 0,-1 0 1,-1 1-1,1-1 0,-1 0 0,-1 1 1,1-1-1,-1 1 0,-1-1 1,1 1-1,-1 0 0,0 0 0,-1 0 1,0 1-1,-7-11 0,-5 0-324,-1 0-1,-1 1 1,-1 1-1,0 1 1,0 1-1,-2 0 1,1 1-1,-2 1 1,1 2-1,-2 0 1,1 1-1,-35-7 1,8 4-669,-1 3 0,0 2 1,-1 2-1,-93 5 1,104 2 181,-1 3 0,1 1 1,-48 14-1,-44 26-4754,50-11-2219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08.239"/>
    </inkml:context>
    <inkml:brush xml:id="br0">
      <inkml:brushProperty name="width" value="0.025" units="cm"/>
      <inkml:brushProperty name="height" value="0.025" units="cm"/>
    </inkml:brush>
  </inkml:definitions>
  <inkml:trace contextRef="#ctx0" brushRef="#br0">0 36 7111,'36'0'8662,"1"1"-3594,42 3-2344,24 0-4539,-35-3 3661,181 15-228,2-1-402,427-19-965,-491 17-265,-43-1 66,1104-30 97,-855-19-2,175-5 96,-446 42-238,429 16 54,117 1 103,-448-19-127,-72 3 80,151 21 0,-219-17-70,-1-3 0,1-4 0,109-16 1,-50 4-14,-65 8-36,-10-1-9,1 3 1,123 8-1,-157 1 14,0 2 1,52 20-1,-59-18 0,0-1 0,1-2 0,0 0 0,0-1 0,33 2 0,6-9 66,111-18 0,15-1 13,-183 21-202,35-6-906,-41 5 602,1 0 0,0 0 0,0 0 0,-1 0 0,1 0 0,-1-1 0,1 1-1,-1 0 1,1-1 0,-1 1 0,0-1 0,2-2 0,8-14-6519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24.320"/>
    </inkml:context>
    <inkml:brush xml:id="br0">
      <inkml:brushProperty name="width" value="0.025" units="cm"/>
      <inkml:brushProperty name="height" value="0.025" units="cm"/>
    </inkml:brush>
  </inkml:definitions>
  <inkml:trace contextRef="#ctx0" brushRef="#br0">977 306 11082,'-267'36'614,"2"11"5248,246-43-5709,0 1 1,0 0 0,1 2-1,0 0 1,0 2-1,0 0 1,1 0-1,0 2 1,1 0 0,-27 25-1,25-18-33,1 0-1,1 2 1,1 0 0,0 1 0,2 0-1,0 1 1,-14 37 0,7-4 32,3 1 0,2 1-1,3 0 1,2 1 0,3 0 0,0 89 0,7-64-202,3 0 0,4-1 0,26 117 0,-22-150-86,3 0 0,1-1 0,3-1-1,2 0 1,2-1 0,52 79 0,-56-101 122,0-2 0,2 0 0,1-1 0,1-1-1,0-1 1,2-1 0,0 0 0,1-3 0,0 0 0,1-1 0,1-1 0,36 11-1,-39-16 10,1-1 0,0-1 0,0-1 0,0-1-1,1-1 1,0-1 0,-1-2 0,1 0 0,0-2-1,-1-1 1,1-1 0,-1-1 0,0-1 0,33-13-1,-14-2 99,-1-1-1,0-3 1,-2-1-1,-1-3 1,-1-1-1,37-37 1,1-9 197,111-143 0,-80 72 64,-7-5-1,-6-4 0,-7-4 1,93-237-1,-166 359-283,-1-1 0,-2 0 0,-2-1-1,-1 0 1,5-76 0,-13 99 3,-1 0 1,-1 0-1,0 0 0,-1 0 1,-1 0-1,-1 0 0,-1 0 1,0 1-1,-1 0 0,0 0 1,-2 0-1,1 1 0,-2 0 1,0 1-1,-1 0 1,-16-18-1,11 17 117,1 1 0,-2 1 0,0 0 0,0 1 0,-1 1 0,0 1 0,-1 0 0,-33-12 0,24 13-48,0 1 1,0 1-1,-1 2 1,0 1-1,-48-2 0,24 7-81,0 3 0,0 1 0,1 3-1,-1 2 1,2 3 0,-72 26-1,19 2-2,1 4-1,-184 113 1,210-107-1259,-72 64 0,93-67-3266,-83 96 1,101-98-6270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41.473"/>
    </inkml:context>
    <inkml:brush xml:id="br0">
      <inkml:brushProperty name="width" value="0.025" units="cm"/>
      <inkml:brushProperty name="height" value="0.025" units="cm"/>
    </inkml:brush>
  </inkml:definitions>
  <inkml:trace contextRef="#ctx0" brushRef="#br0">1058 225 9929,'0'0'1522,"-9"-10"-785,-30-44 123,24 31 72,0 1-1,-35-35 0,44 51-810,0 0 0,0 1-1,-1-1 1,0 2 0,0-1-1,-1 1 1,1 0-1,-1 1 1,0-1 0,1 1-1,-2 1 1,1 0 0,-15-2-1,6 3-51,0 1 1,0 1-1,0 1 0,0 0 0,0 1 0,1 1 1,0 0-1,-1 2 0,1-1 0,1 2 0,-18 10 1,-18 13-7,-87 66-1,119-81-25,-18 13 62,1 3-1,1 0 0,2 2 1,-49 64-1,61-68 38,2 1 1,1 1-1,1 1 1,2 0-1,1 1 0,-17 62 1,22-60-98,2 0 0,0 1 0,3 0 0,1 0 0,1 1 0,3-1 0,4 42 0,-2-64-33,0 0-1,0 0 1,1 0-1,1-1 1,0 1-1,1-1 1,1 0-1,15 24 0,-15-29 3,1 1-1,-1-1 1,1 0-1,1-1 1,-1 0-1,1 0 1,1-1-1,-1 0 1,1-1-1,0 0 1,0 0 0,21 6-1,-7-5 16,1-1 0,0-2-1,0 0 1,0-1 0,1-2 0,-1 0 0,0-2-1,0-1 1,0 0 0,0-2 0,24-9 0,2-2 25,-1-3 1,0-2 0,-2-2 0,53-35 0,-67 37-19,-2-1-1,0-2 1,-2-2 0,0-1 0,-2 0 0,-1-3-1,-2 0 1,39-59 0,-48 62 144,-2 0 0,0-1 0,-2 0-1,-1-1 1,-1 0 0,-2-1 0,-1 0 0,-1-1 0,-2 1-1,-1-1 1,-1-54 0,-3 74-53,0 0 1,0 0-1,-1 0 1,-1 0-1,0 1 1,0-1-1,-1 1 1,-1-1-1,1 1 0,-2 1 1,1-1-1,-10-12 1,5 11-57,0 0 1,-1 0 0,0 1 0,-1 0-1,0 1 1,0 1 0,-1-1-1,-18-7 1,2 3-69,-1 2 1,0 1-1,-1 1 0,0 2 1,0 1-1,0 2 0,-1 0 1,-34 2-1,51 3-9,-1 1-1,1 0 1,0 1-1,0 0 1,0 2-1,1-1 1,-1 2-1,1 0 1,0 1-1,1 0 1,0 1-1,0 0 1,0 1-1,1 1 1,1 0-1,-14 15 1,-4 6-19,2 2-1,2 1 1,1 0 0,-35 67 0,45-71-123,1 0 1,1 1-1,1 0 1,2 1-1,1 0 1,2 0-1,1 1 1,-1 55-1,5-62 28,2 0 0,1 0-1,1 0 1,2-1-1,0 1 1,2-1-1,0-1 1,2 1-1,0-1 1,2 0-1,20 32 1,-25-47 109,0-1 1,0 0-1,1-1 0,0 0 1,0 0-1,1 0 1,0-1-1,0 0 0,1 0 1,-1-1-1,1 0 0,0-1 1,0 0-1,1 0 1,-1-1-1,1 0 0,0-1 1,0 0-1,0 0 1,0-1-1,0 0 0,0-1 1,0 0-1,0-1 0,0 0 1,0-1-1,0 0 1,0 0-1,0-1 0,-1 0 1,1-1-1,-1 0 0,0-1 1,10-6-1,11-8 63,-1 0 0,-1-2 0,0-1 0,-2-2 0,-1 0 0,-1-2 0,-1 0 0,-1-2 0,-1 0 0,-2-1 0,-1-1-1,18-42 1,-18 29 29,-2 0-1,-1-1 0,-3-1 0,-2 0 0,-1 0 1,-3-1-1,-2 0 0,-2-86 0,-3 117-47,0-1 0,-1 0 0,-1 1 0,0-1 0,-1 1 1,-1 0-1,0 0 0,-1 1 0,0-1 0,-10-14 0,11 22-22,-1-1 0,1 1 0,-1 1 0,-1-1 0,1 1 1,-1 0-1,0 0 0,-1 1 0,1 0 0,-1 0 0,0 1 0,0 0 0,-1 0 1,1 1-1,-1 0 0,1 1 0,-1 0 0,-16-2 0,5 3-19,1 1 0,-1 0 0,1 1-1,-1 2 1,1 0 0,0 1 0,0 0-1,0 2 1,1 0 0,-1 1-1,2 1 1,-1 1 0,1 1 0,0 0-1,-29 24 1,15-8 2,2 0-1,1 2 1,1 1 0,2 1-1,1 2 1,-40 66-1,52-75 10,1 0 0,1 0 0,0 1 0,2 1 0,1-1 0,1 1 0,1 0 0,1 1 0,1-1 0,1 29 0,2-42-4,1 0 0,0-1 0,1 1 1,0 0-1,0-1 0,1 1 0,1-1 0,0 0 0,1 0 1,0-1-1,0 1 0,1-1 0,1 0 0,0 0 0,0-1 1,0 0-1,1-1 0,1 1 0,0-1 0,0-1 0,0 0 1,1 0-1,19 10 0,-12-10-121,0 0 0,0-1 0,0-1-1,1-1 1,0 0 0,-1-2 0,1 0 0,0-1 0,0 0 0,1-2 0,-1 0 0,30-6-1,-29 3-661,1-1 0,-1-1 0,0 0 0,0-2 0,-1 0 0,30-19 0,23-26-6113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8:16.885"/>
    </inkml:context>
    <inkml:brush xml:id="br0">
      <inkml:brushProperty name="width" value="0.025" units="cm"/>
      <inkml:brushProperty name="height" value="0.025" units="cm"/>
    </inkml:brush>
  </inkml:definitions>
  <inkml:trace contextRef="#ctx0" brushRef="#br0">2916 293 13581,'-3'-9'272,"-3"-3"-196,0 0-1,-1 0 1,-1 0 0,1 1 0,-2 0-1,1 0 1,-2 1 0,1 1-1,-1-1 1,-17-10 0,6 6 71,0 1 0,-1 0 0,0 2 0,-1 1 1,-30-9-1,-13 1-76,-1 3 1,-1 3-1,-93-4 1,-479 4-1341,433 13 1881,-322 27 62,454-18-643,0 3-1,1 4 1,0 3 0,-136 56 0,180-61-43,1 2 0,0 0 0,1 2 0,1 1 0,1 1 1,1 1-1,1 1 0,1 2 0,-21 27 0,31-34 45,0 0 0,1 1 1,1 1-1,0 0 0,2 0 0,0 1 0,2 0 1,0 0-1,1 1 0,1 0 0,1 0 0,1 0 0,1 0 1,2 31-1,1-44 34,1 0 1,0-1 0,0 1-1,1-1 1,0 0-1,1 1 1,0-1-1,0-1 1,0 1-1,1 0 1,1-1 0,-1 0-1,1-1 1,0 1-1,0-1 1,1 0-1,0 0 1,0-1 0,14 8-1,13 6 68,0-1-1,2-2 1,42 14-1,-74-29-133,168 58 161,3-7 0,2-9 1,1-7-1,248 18 0,-261-44 53,95 8-38,-196-11-157,123 32 0,-166-33-22,-1 0-1,-1 2 1,1 0-1,-1 1 0,29 19 1,-41-23 6,1 1 0,-1 0-1,0 1 1,0 0 0,-1 0 0,0 0 0,0 1 0,-1-1 0,0 2 0,0-1 0,0 0 0,-2 1-1,1 0 1,4 15 0,-3-2 38,-2 0 1,0 1-1,-1 0 0,-1-1 0,-1 1 0,-1 0 1,-1-1-1,-9 44 0,-7 0 334,-43 102 1,-7 22 181,61-163-518,1 1 0,1-1 1,1 1-1,1-1 0,2 34 1,2-47-41,1 0 0,0 0 0,1 0 0,1 0 0,0-1 1,1 1-1,10 19 0,56 86 8,-23-43 4,66 157 61,-25-46-7,-82-174-71,0 0 0,1 0 0,1-1 0,0 0-1,1 0 1,0-1 0,0-1 0,18 15 0,-18-18 85,1-1 0,-1 0 0,1-1 0,0 0 0,0-1-1,1 0 1,-1-1 0,1 0 0,0 0 0,-1-1 0,15 0 0,12-2 239,0-1 0,0-1 0,-1-3 0,1 0 0,-1-3 0,42-14 0,217-89 55,-227 82-349,152-60-61,262-111-709,-13-27 783,-425 202 18,-1-2-1,-2-2 1,0-1-1,-2-2 0,37-40 1,-59 54-38,-1-2 1,-1 0 0,-1-1 0,0 0 0,-2-2-1,0 1 1,-2-1 0,-1-1 0,0 0 0,-2-1-1,-1 0 1,4-25 0,-7 22-24,-2 0 1,0 0-1,-2 0 1,-1-1-1,-2 1 1,-1 1-1,-8-35 0,1 23-21,-2 1-1,-1 0 1,-2 1-1,-29-49 1,-11-1-27,-4 3 1,-4 3-1,-80-80 1,9 18 236,-7 6 0,-5 7 1,-327-221-1,409 311-87,-3 3 0,-1 2 1,-1 4-1,-2 2 0,-1 4 0,-1 3 1,0 4-1,-101-13 0,62 22-11,-205 8 0,-108 39-1055,335-28 384,-143 9-2218,9-15-1906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04.782"/>
    </inkml:context>
    <inkml:brush xml:id="br0">
      <inkml:brushProperty name="width" value="0.025" units="cm"/>
      <inkml:brushProperty name="height" value="0.025" units="cm"/>
    </inkml:brush>
  </inkml:definitions>
  <inkml:trace contextRef="#ctx0" brushRef="#br0">1862 86 3619,'-16'-2'59,"-46"-5"-284,-590-42 4945,376 59-5134,-136 26 6807,318-27-5315,31-3 234,1 3 0,1 2 0,-98 31 0,159-42-1301,-1 0 0,1 0 0,0-1 0,0 1 0,0 0-1,0 0 1,0 0 0,0 0 0,0 0 0,-1 0 0,1 0 0,0 0 0,0 0 0,0 0-1,0 0 1,0 0 0,0 0 0,-1 0 0,1 0 0,0 1 0,0-1 0,0 0 0,0 0 0,0 0-1,0 0 1,0 0 0,0 0 0,-1 0 0,1 0 0,0 0 0,0 0 0,0 0 0,0 0-1,0 1 1,0-1 0,0 0 0,0 0 0,0 0 0,0 0 0,0 0 0,0 0 0,0 0-1,0 1 1,0-1 0,0 0 0,0 0 0,0 0 0,0 0 0,0 0 0,0 0 0,0 0 0,0 1-1,0-1 1,0 0 0,0 0 0,0 0 0,0 0 0,0 0 0,0 0 0,0 0 0,0 1-1,0-1 1,0 0 0,0 0 0,0 0 0,0 0 0,1 0 0,11 3 152,20 0-138,583-34 2002,-92 1-1401,927 29-88,-1390 1-483,394 8-30,604-11 275,-651-32-378,-128 10 2297,-251 24-1646,-20 2-484,-1-1-1,1 0 1,0-1 0,0 0-1,8-2 1,-25-3 60,-16 0-1850,17 4 322,-12-7-2657,4-6-2679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015"/>
    </inkml:context>
    <inkml:brush xml:id="br0">
      <inkml:brushProperty name="width" value="0.025" units="cm"/>
      <inkml:brushProperty name="height" value="0.025" units="cm"/>
    </inkml:brush>
  </inkml:definitions>
  <inkml:trace contextRef="#ctx0" brushRef="#br0">138 237 13453,'0'0'3261,"-11"8"-896,-4 2-1581,1 1-1,1 0 0,-20 20 0,27-25-434,1 0 1,0 1 0,0-1-1,1 1 1,0-1-1,0 1 1,1 1-1,0-1 1,0 0-1,0 1 1,1 0-1,-1 10 1,2-16-331,1-1 0,0 1 0,0-1 1,0 1-1,0-1 0,0 0 0,0 1 0,1-1 0,-1 1 0,0-1 1,1 1-1,-1-1 0,1 0 0,-1 1 0,1-1 0,0 0 0,0 0 0,-1 1 1,1-1-1,0 0 0,0 0 0,0 0 0,0 0 0,0 0 0,2 1 1,0 0-4,0-1 1,1 0-1,-1 0 1,0 0 0,0 0-1,1 0 1,-1-1 0,0 0-1,1 1 1,5-2 0,4 0 93,0 0-1,-1-1 1,1-1 0,-1 0 0,14-6 0,-1-2 325,0-1 1,-1-1-1,0-1 1,-1-1-1,35-30 1,-49 38-452,0-2-1,0 1 1,-1-1 0,0 0 0,-1-1 0,0 0 0,0 0-1,-1-1 1,0 0 0,-1 0 0,0 0 0,-1-1 0,0 1-1,-1-1 1,2-12 0,-5 24 7,0-1-1,0 1 0,1 0 1,-1-1-1,0 1 1,0 0-1,0-1 1,0 1-1,0 0 0,0-1 1,0 1-1,0 0 1,0-1-1,0 1 0,0 0 1,0 0-1,0-1 1,0 1-1,0 0 1,-1-1-1,1 1 0,0 0 1,0-1-1,0 1 1,0 0-1,0 0 1,-1-1-1,1 1 0,0 0 1,0 0-1,-1-1 1,1 1-1,0 0 0,0 0 1,-1 0-1,1-1 1,0 1-1,-1 0 1,-11 8-179,-11 19 103,14-12 158,0 0 0,1 0 1,1 0-1,0 1 0,1 1 0,1-1 0,0 1 0,2-1 0,-4 33 1,7-47-56,0-1 1,0 1 0,0-1-1,0 1 1,0-1 0,1 1 0,-1 0-1,0-1 1,1 0 0,0 1-1,-1-1 1,1 1 0,0-1 0,-1 1-1,1-1 1,0 0 0,0 0 0,0 0-1,0 1 1,1-1 0,-1 0-1,0 0 1,0 0 0,1-1 0,-1 1-1,0 0 1,1 0 0,-1-1-1,1 1 1,-1-1 0,1 1 0,-1-1-1,1 1 1,-1-1 0,1 0-1,-1 0 1,1 0 0,-1 0 0,1 0-1,0 0 1,-1-1 0,1 1 0,-1 0-1,3-1 1,4-1 75,0 0-1,0 0 1,0-1-1,0 0 1,-1-1-1,1 1 1,9-7-1,8-8-41,-1-1 0,0-1-1,-1-1 1,-2-1-1,0-1 1,-1 0 0,-2-2-1,0 0 1,-2-1-1,-1-1 1,15-35 0,-27 55-65,-1 1 1,0-1-1,-1 0 1,0 0-1,1-13 1,-2 20 5,0 0 1,0-1-1,0 1 0,-1 0 1,1-1-1,0 1 1,0 0-1,0-1 0,-1 1 1,1 0-1,0 0 0,0-1 1,-1 1-1,1 0 1,0 0-1,-1 0 0,1-1 1,0 1-1,-1 0 0,1 0 1,0 0-1,-1 0 1,1 0-1,0 0 0,-1-1 1,1 1-1,0 0 0,-1 0 1,1 0-1,0 0 0,-1 0 1,1 1-1,-1-1 1,1 0-1,0 0 0,-1 0 1,1 0-1,0 0 0,-1 0 1,1 0-1,0 1 1,-1-1-1,1 0 0,0 0 1,0 1-1,-1-1 0,1 0 1,0 0-1,0 1 1,-1-1-1,1 0 0,0 1 1,0-1-1,0 0 0,0 1 1,-1-1-1,1 1 1,-9 8-16,0 1 0,1 1 0,0 0 0,1 0 0,0 0 0,0 1 0,-4 12 0,1 0 38,1 0 0,-11 46-1,17-56 24,1 0 1,0 1-1,1-1 0,0 1 0,1-1 0,1 1 0,3 16 0,-4-27-30,1 0 0,0-1 0,0 1 0,0 0 0,0-1 0,1 1 0,-1-1 0,1 0 0,0 0 0,0 1-1,0-1 1,0 0 0,1-1 0,-1 1 0,1 0 0,0-1 0,0 1 0,0-1 0,0 0 0,0 0 0,0 0 0,1 0 0,-1-1 0,0 1 0,1-1 0,0 0 0,-1 0 0,1 0 0,0-1 0,-1 1 0,1-1 0,5 0 0,-7 0-40,-1 0 0,0 0-1,0 0 1,1 0 0,-1 0 0,0 0 0,1-1-1,-1 1 1,0-1 0,0 1 0,1 0 0,-1-1-1,0 0 1,0 1 0,0-1 0,0 0 0,0 0-1,0 0 1,0 1 0,0-1 0,0 0 0,0 0-1,0 0 1,0-1 0,-1 1 0,1 0-1,0 0 1,-1 0 0,1 0 0,-1-1 0,0 1-1,1 0 1,-1 0 0,0-1 0,0 1 0,1 0-1,-1-1 1,0 1 0,0 0 0,-1-1 0,1-1-1,-1-1-129,1 0 0,-1 0 0,0 0 0,0 0 0,-1 0-1,1 0 1,-1 0 0,0 0 0,0 1 0,0-1-1,0 0 1,-5-4 0,-12-10-1305,-1 1 1,-38-26-1,-12-1 2340,126 42 2491,-36 0-3031,114-10-634,-46-6-5918,-28 0-5398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0:59.246"/>
    </inkml:context>
    <inkml:brush xml:id="br0">
      <inkml:brushProperty name="width" value="0.025" units="cm"/>
      <inkml:brushProperty name="height" value="0.025" units="cm"/>
    </inkml:brush>
  </inkml:definitions>
  <inkml:trace contextRef="#ctx0" brushRef="#br0">3389 224 7847,'-277'-80'4506,"107"36"-4437,62 16 233,-1 6 0,-1 4-1,-112-4 1,-338 13 2053,402 9-2319,-340 17 2150,385-6-2530,0 6 0,-151 41 0,-31 37-498,243-74 945,1 1 1,1 3 0,-71 48 0,110-65-6,-1 0 0,2 1 0,-1 1 0,1 0 0,1 0 0,0 1 0,0 0 0,-11 20 0,17-26-80,1 0 0,0-1 0,0 1 0,0 0 0,1 0 0,0 0 0,0 0 0,0 0 0,0 0 0,1 0 0,0 0 0,0 0 1,0 0-1,1 0 0,-1 0 0,1 0 0,1 0 0,-1 0 0,1 0 0,-1 0 0,1 0 0,1-1 0,-1 1 0,1-1 0,-1 0 0,1 1 0,5 3 0,6 6 35,0-1 0,1 0-1,1-2 1,0 0 0,0 0-1,1-1 1,1-2 0,-1 1-1,35 9 1,18 3 183,92 15 0,-7-11-58,224 7 0,164-27-124,-494-6-48,350-11 76,-2-17 1,-1-18-1,-2-17 0,670-200 0,-943 224-178,-163 44-2488,-37 14-955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05.582"/>
    </inkml:context>
    <inkml:brush xml:id="br0">
      <inkml:brushProperty name="width" value="0.025" units="cm"/>
      <inkml:brushProperty name="height" value="0.025" units="cm"/>
    </inkml:brush>
  </inkml:definitions>
  <inkml:trace contextRef="#ctx0" brushRef="#br0">3914 308 17873,'-59'-19'162,"-412"-126"703,-13 42-766,243 77-1261,0 11 0,-365 25 0,433 1 695,1 9 0,1 6 0,-183 55 0,306-68 295,1 3 0,1 2 1,0 2-1,1 2 0,2 2 1,0 2-1,1 1 0,2 3 0,1 1 1,2 2-1,-50 55 0,42-33 500,2 2 1,3 2-1,3 1 0,2 2 0,3 2 0,3 0 0,2 2 0,-19 79 0,33-97-135,2 0-1,3 1 1,2-1-1,1 1 1,3 1-1,2-1 1,3 0-1,1 0 1,2 0 0,3 0-1,2-1 1,26 74-1,-3-47-165,2-1 0,4-2 0,3-2 0,3-2 0,75 85 0,302 285 19,371 258 483,-667-601-442,5-5 1,4-6-1,3-6 1,241 98 0,-168-104 403,3-9 0,384 61 1,455-21 804,-649-84-994,531-42-1,-733 1-250,253-60 0,-308 44-47,-2-6-1,193-87 1,-253 90 23,114-72 0,-148 79-12,-2-3 0,-2-1 0,61-63 1,-84 75-3,-1-2-1,-2 0 1,-1-1 0,-1-2 0,-2 0 0,28-63 0,-36 68 0,-2-1 0,-1 1-1,-1-1 1,-1 0 0,-1 0 0,-2-1 0,0 1 0,-2-1 0,-1 1 0,-6-29 0,1 22 33,-1 1 0,-2 0 0,-1 1 1,-2 0-1,-1 0 0,-21-36 1,7 24 14,-1 0 0,-2 2 0,-57-60 0,22 37-33,-2 3 0,-3 4 1,-3 2-1,-103-59 1,33 35-130,-4 7 1,-2 5 0,-238-70-1,134 67-624,-375-54-1,347 90-1519,-345 1 1,408 34-2289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36.848"/>
    </inkml:context>
    <inkml:brush xml:id="br0">
      <inkml:brushProperty name="width" value="0.025" units="cm"/>
      <inkml:brushProperty name="height" value="0.025" units="cm"/>
    </inkml:brush>
  </inkml:definitions>
  <inkml:trace contextRef="#ctx0" brushRef="#br0">678 1 11627,'-23'1'422,"0"2"0,1 1 0,-1 0 0,1 2 0,-1 0 0,2 2 0,-1 0 0,1 2 0,0 0 1,1 1-1,1 1 0,-1 1 0,-27 25 0,11-7-60,2 2 0,1 1 1,2 2-1,1 1 0,-41 67 0,53-72-140,2 1 0,1 1 0,1 0 0,2 0 0,2 2 0,1-1 0,1 1 0,2 0 0,2 1 0,1-1 0,2 1 0,5 42 0,-2-48-273,2-1-1,2 1 1,0-1-1,2 0 1,1-1-1,2 0 1,1-1-1,1 0 1,1 0 0,1-2-1,2 0 1,0-1-1,2 0 1,39 39-1,-47-55-60,0 1 0,0-1 0,1-1 0,0 0 1,1-1-1,0 0 0,0-1 0,0-1 0,1 0 0,0 0 0,0-1 0,0-1 0,23 2 0,-25-4 209,0-1 1,0-1 0,0 0-1,0 0 1,0-1-1,0 0 1,-1-1-1,1-1 1,-1 0-1,0 0 1,0-1-1,0-1 1,-1 0-1,1 0 1,-1-1 0,15-14-1,-2-2 416,-1-1 0,-1-1 0,-1-1 0,-2 0-1,0-1 1,-2-2 0,-1 1 0,11-32 0,0-11 440,-2-1-1,18-98 1,-29 98-574,6-79 1,-17 113-313,-1 1 1,-2-1 0,-12-72 0,11 98-69,-1 0-1,0 0 1,-1 0-1,0 0 1,-1 1-1,0-1 1,-1 1 0,0 0-1,0 1 1,-2-1-1,1 1 1,-1 1-1,-1 0 1,1 0 0,-2 0-1,1 1 1,-1 1-1,0-1 1,-1 2-1,0-1 1,0 2-1,0-1 1,-1 1 0,1 1-1,-18-4 1,7 4-70,0 2 1,0 0 0,-1 1 0,1 1-1,-1 2 1,1 0 0,0 1-1,0 1 1,0 1 0,-41 16-1,36-10-515,2 1-1,-1 1 0,2 1 1,0 1-1,0 1 0,2 1 0,0 1 1,-22 25-1,2 9-4079,26-14-3432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44.113"/>
    </inkml:context>
    <inkml:brush xml:id="br0">
      <inkml:brushProperty name="width" value="0.025" units="cm"/>
      <inkml:brushProperty name="height" value="0.025" units="cm"/>
    </inkml:brush>
  </inkml:definitions>
  <inkml:trace contextRef="#ctx0" brushRef="#br0">0 85 5894,'30'-22'2338,"-29"20"-2223,2 0 0,-1-1 0,0 1 0,0 0 0,1 0 0,-1 0 0,1 0 0,0 1 0,-1-1 0,1 1 0,0 0 0,0 0 0,0 0 1,0 0-1,0 0 0,0 0 0,0 1 0,0 0 0,1-1 0,-1 1 0,0 0 0,0 1 0,0-1 0,0 0 0,0 1 0,0 0 0,0 0 0,5 1 0,30 6 164,0-1 0,0-2 0,1-2 0,0-2-1,54-5 1,2 2-19,138 6 412,-70 1 716,277-28 0,-378 14-1370,56-8 51,151-2-1,-32 28 60,403 67 0,-504-55-93,253 6 0,-356-27-21,708-9 36,-417-20 9,-311 29-113,-17 4-427,-19 5-1307,-4-6-1399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37.945"/>
    </inkml:context>
    <inkml:brush xml:id="br0">
      <inkml:brushProperty name="width" value="0.025" units="cm"/>
      <inkml:brushProperty name="height" value="0.025" units="cm"/>
    </inkml:brush>
  </inkml:definitions>
  <inkml:trace contextRef="#ctx0" brushRef="#br0">770 229 10122,'-1'-7'447,"-1"0"0,0 0 1,0 0-1,0 0 1,-1 1-1,0-1 0,-1 1 1,1-1-1,-1 1 1,0 0-1,-1 1 0,1-1 1,-1 1-1,0 0 1,-8-6-1,4 5-269,1 0 0,-1 1 0,-1 0 1,1 0-1,-1 1 0,1 1 0,-1 0 0,0 0 0,-20-2 0,13 3-131,1 1 0,-1 0 0,0 1 0,1 1 0,-1 1 1,0 1-1,1 0 0,0 1 0,0 0 0,0 2 0,0 0 0,1 0 0,-18 12 0,6 1 158,1 1 0,1 1 0,1 2 0,1 0 0,2 2 0,0 0 0,1 1 0,2 1 1,0 1-1,2 1 0,-17 42 0,17-33-66,3 0 1,0 1-1,3 0 0,1 1 1,2 0-1,2 1 1,2-1-1,3 74 1,1-101-131,0 1 0,1 0 1,1-1-1,0 1 1,1-1-1,1 0 0,0 0 1,8 15-1,-9-21-8,1 0-1,0 0 0,0 0 1,0-1-1,1 0 1,0 0-1,1 0 0,-1-1 1,1 0-1,0 0 1,0-1-1,0 1 0,1-2 1,11 5-1,0-2 70,0-1 0,1-1 0,0 0-1,0-2 1,0 0 0,0-1 0,0-2-1,-1 0 1,1 0 0,30-8-1,2-3 489,-1-3-1,87-37 1,-58 16-176,-1-3 0,-3-3 0,113-83 0,-141 87-210,-1-1 1,-1-3-1,-3-1 0,-2-2 1,70-99-1,-97 121-106,0-1 0,-1 0 0,-1-1 0,-2-1 0,13-43 0,-21 61-54,0 0 0,0 0 0,0-1 0,-1 1 0,-1 0 0,1-1 0,-1 1 0,-1-1 0,0 1 0,0-1 0,0 1 0,-1 0 0,0 0 0,-1 0 0,0 0 1,0 0-1,-1 0 0,0 1 0,0-1 0,-1 1 0,0 0 0,-6-6 0,2 5-29,-1 0-1,0 1 1,0 1-1,0 0 1,-1 0 0,0 1-1,0 0 1,0 1 0,-1 0-1,0 1 1,1 0-1,-20-1 1,1 1-227,-1 1 0,1 2 1,-61 6-1,43 2-331,0 3 0,1 1 0,-84 34 0,-129 77-4668,85-29-3331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7.892"/>
    </inkml:context>
    <inkml:brush xml:id="br0">
      <inkml:brushProperty name="width" value="0.025" units="cm"/>
      <inkml:brushProperty name="height" value="0.025" units="cm"/>
    </inkml:brush>
  </inkml:definitions>
  <inkml:trace contextRef="#ctx0" brushRef="#br0">2204 321 1890,'-1'-15'10100,"1"7"-9349,1 1-704,-1-1 0,-1 1 1,1 0-1,-1 0 0,0 0 0,0 0 0,-1 1 0,0-1 0,0 0 1,-1 1-1,0-1 0,0 1 0,0 0 0,-1 0 0,-5-7 0,-7-3 80,-1 1 0,0 1 0,-1 0-1,-1 1 1,0 1 0,-1 0-1,0 2 1,-1 1 0,-33-12 0,14 9 407,-1 2 1,-1 1-1,1 2 1,-55-2-1,35 9-386,-1 2 1,1 3-1,0 2 0,0 4 0,1 1 0,1 4 0,0 2 1,1 2-1,-75 39 0,57-20 244,1 4-1,2 3 1,3 3-1,1 3 1,3 3-1,-69 74 1,85-74-83,3 1 1,2 2-1,3 2 0,3 2 1,2 2-1,-50 120 1,65-127-297,3 2 0,2 0 0,3 1 1,3 0-1,2 1 0,3 0 0,2 1 0,7 88 1,0-122-29,0 0 0,2-1 0,1 1 0,1-1 0,1 0 0,2-1 0,0 0 0,2-1 0,1 0 1,1-1-1,0 0 0,2-1 0,1-1 0,1 0 0,1-2 0,1 0 0,0-1 0,2-1 0,0 0 0,1-2 1,0-1-1,1-1 0,1-1 0,0-1 0,1-1 0,0-2 0,1 0 0,34 6 0,-26-10 19,1-1 0,0-1 0,0-2 0,0-2 0,0-1 0,66-13 0,-55 4 235,-1-2-1,0-2 1,-1-2-1,68-37 1,-38 10 357,-3-3-1,-2-3 1,-2-3-1,-2-3 1,84-94-1,-82 75-287,-4-3 0,-2-3 0,-5-2-1,84-162 1,-116 192-270,-1-1 0,-3-1-1,-3-1 1,-2-1 0,-2 0 0,-3-1-1,-2 0 1,-3-1 0,-3-94 0,-4 133-35,-1-1 0,-1 0 0,0 1 0,-2-1 0,-1 1 1,0 0-1,-1 1 0,-16-29 0,16 36-28,-1 0 0,0 1 0,0 0 1,-1 0-1,-1 1 0,0 0 0,0 1 0,-1 0 0,0 1 0,-1 0 0,0 1 0,0 0 0,-21-8 0,6 6-77,-1 1-1,-1 1 0,1 1 1,-1 2-1,0 1 0,0 1 0,0 1 1,-1 2-1,1 1 0,0 1 1,0 2-1,1 1 0,-29 9 1,0 3-419,1 2 1,1 3 0,1 2 0,2 2 0,-72 49-1,93-54-202,1 1-1,1 1 0,1 1 0,-29 34 0,43-41-948,0 1 0,1 0 0,1 0 0,-16 35 0,1 24-9576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5.664"/>
    </inkml:context>
    <inkml:brush xml:id="br0">
      <inkml:brushProperty name="width" value="0.025" units="cm"/>
      <inkml:brushProperty name="height" value="0.025" units="cm"/>
    </inkml:brush>
  </inkml:definitions>
  <inkml:trace contextRef="#ctx0" brushRef="#br0">0 349 2210,'75'-19'1427,"179"-43"4790,-192 51-4711,0 2-1,76 0 1,22 7-1001,389-13-327,-156-8-109,288-25 156,320 6 2973,1316 44-2643,-1639 21-360,-68 0-118,857-34 194,-779 2-200,471-42-24,-247 6 552,-391 39-528,250-11-94,34 12 81,-697 8-26,159-16 0,-245 11-391,0 1 0,0 1 0,1 1 0,-1 2-1,0 0 1,22 6 0,-9-4-3933,4-5-3860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6:43.079"/>
    </inkml:context>
    <inkml:brush xml:id="br0">
      <inkml:brushProperty name="width" value="0.025" units="cm"/>
      <inkml:brushProperty name="height" value="0.025" units="cm"/>
    </inkml:brush>
  </inkml:definitions>
  <inkml:trace contextRef="#ctx0" brushRef="#br0">1799 164 11755,'12'-12'21,"6"-4"-48,-10 8-64,0 1-1,0-1 1,-1 0-1,0 0 1,-1-1 0,10-15-1,-15 23 75,-1 0 0,1 0 0,0 0 0,0 0 0,-1-1 0,1 1 0,-1 0 0,1 0 0,-1-1 0,0 1 0,1 0 0,-1-1 0,0 1 0,0 0 0,0-1 0,0 1 0,0 0 0,0-1 0,0 1 0,-1 0 0,1-1 0,0 1 0,-1 0 0,1 0 0,-1-1 0,1 1 0,-1 0 0,0 0 0,1 0 0,-1 0 0,0-1 0,0 1 0,0 0 0,0 1 0,0-1 0,0 0 0,0 0 0,0 0 0,0 0 0,0 1 0,-1-1 0,1 1 0,0-1 0,0 1 0,-1-1 0,1 1 0,-2 0 0,-8-4 184,-1 2-1,0-1 1,0 2-1,-15-1 0,21 2-27,-62-2 539,1 4-1,0 3 1,0 2 0,0 4-1,-97 27 1,-318 129-1093,391-132 336,1 4-1,3 4 1,-104 68-1,155-86 190,2 1 1,0 2-1,-54 61 0,69-67 95,1 1-1,1 1 0,1 1 1,2 0-1,0 1 1,-16 45-1,24-52-144,0 0 1,1 1-1,1-1 0,1 1 1,1 0-1,1 0 0,0 0 1,2 0-1,5 39 0,-3-46-33,0 1-1,1-1 0,0 0 1,1 0-1,1-1 0,0 1 1,1-1-1,0 0 1,0-1-1,1 0 0,1 0 1,0-1-1,1 0 0,0 0 1,13 9-1,-4-6 98,0-1 1,1-1-1,0-1 1,1-1-1,0 0 1,1-2-1,-1 0 1,38 5-1,0-3 384,0-4-1,66-1 0,-54-7-190,-1-2-1,0-4 0,-1-3 1,0-2-1,-1-4 0,-1-3 1,105-47-1,-103 36-49,-1-4 0,-3-2 0,-1-4 0,-1-2-1,-3-3 1,102-102 0,-129 113-202,-2-1 1,-2-2-1,-1-1 0,38-73 0,-56 94-54,-1-1 0,-1 0-1,0 0 1,-2 0 0,0-1-1,-2 0 1,0-1 0,-1 1-1,-1 0 1,-2-1-1,0 1 1,-1-1 0,-4-21-1,4 35-11,-1 0 0,0 1-1,-1-1 1,0 1-1,0 0 1,-1 0-1,0 0 1,0 0 0,0 1-1,-1-1 1,0 1-1,0 0 1,-8-6 0,4 5-85,0 0 1,-1 1 0,0 0 0,0 1 0,0 0-1,0 0 1,-1 1 0,-13-4 0,-16 0-638,1 2 1,-1 2 0,0 1-1,-43 2 1,76 1 561,-209 6-8124,126-3-2440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6:46.414"/>
    </inkml:context>
    <inkml:brush xml:id="br0">
      <inkml:brushProperty name="width" value="0.025" units="cm"/>
      <inkml:brushProperty name="height" value="0.025" units="cm"/>
    </inkml:brush>
  </inkml:definitions>
  <inkml:trace contextRef="#ctx0" brushRef="#br0">796 18 13645,'0'0'721,"-16"-4"-49,-2 0-564,0 1 1,0 0-1,0 1 0,0 1 0,-1 1 1,1 0-1,0 2 0,0 0 0,0 1 0,-26 7 1,9 3 62,1 2 1,1 1-1,0 1 1,2 2-1,0 1 1,1 2-1,1 0 1,1 2-1,1 2 1,1 0-1,1 2 1,-31 45-1,38-47-114,1 2 0,2 0-1,0 0 1,2 2 0,1-1-1,1 2 1,2-1 0,1 1 0,2 1-1,0 0 1,3-1 0,0 1-1,2 1 1,5 51 0,-2-72-50,0 0 0,1 0 0,0 0 0,1 0 0,0 0 0,0-1 0,2 1 0,-1-1 0,2-1 0,-1 1 0,1-1 0,1 0 0,0-1 0,0 0-1,16 14 1,-10-13 62,-1-1 0,2 0 0,-1 0 0,1-2 0,0 0 0,1 0 0,0-2 0,0 0 0,0-1 0,0 0 0,20 1 0,-5-1 55,1-2 0,-1-1 0,0-2 0,1-1 0,-1-1 0,0-2-1,0-1 1,-1-2 0,0 0 0,36-17 0,-51 19 60,0-2-1,0 0 1,-1-1 0,0 0-1,-1-1 1,0-1 0,0 0 0,-1 0-1,-1-1 1,0-1 0,0 0 0,-2-1-1,1 1 1,-2-2 0,0 0 0,-1 0-1,0 0 1,-1 0 0,-1-1 0,7-33-1,-8 26-28,-2 1 0,0-1 0,-1 0 0,-2 0-1,0 0 1,-1 0 0,-2 0 0,0 1-1,-1-1 1,-2 1 0,0 0 0,-15-31 0,14 37-197,-1 1 1,0 1 0,0 0 0,-2 0 0,1 1-1,-2 0 1,0 1 0,0 0 0,-1 1 0,-1 1-1,0 0 1,0 0 0,-1 2 0,0 0 0,-1 0-1,1 2 1,-27-8 0,19 8-136,-1 1-1,0 1 1,1 2-1,-1 0 1,0 2 0,-37 3-1,49-2-51,0 1 0,-1 0-1,1 0 1,0 2 0,1-1-1,-1 2 1,1 0 0,-1 0-1,1 1 1,1 0 0,-1 0-1,1 2 1,0-1 0,-11 12-1,17-14-238,0-1 0,1 1 0,-1 0 0,1 1 0,0-1 0,0 1-1,1-1 1,-1 1 0,1 0 0,1 0 0,-1 0 0,1 0 0,0 0 0,0 0 0,1 8-1,2 35-7212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42.666"/>
    </inkml:context>
    <inkml:brush xml:id="br0">
      <inkml:brushProperty name="width" value="0.025" units="cm"/>
      <inkml:brushProperty name="height" value="0.025" units="cm"/>
    </inkml:brush>
  </inkml:definitions>
  <inkml:trace contextRef="#ctx0" brushRef="#br0">88 125 10314,'0'0'213,"-9"-2"332,-24-10-240,31 11-136,0 1 0,0-1 0,0 0 0,0 1-1,0-1 1,0 1 0,0 0 0,0 0 0,0-1 0,0 1 0,0 1 0,0-1 0,-1 0 0,1 0 0,0 1 0,0-1 0,0 1-1,0 0 1,-2 1 0,4-2-117,-1 0-1,1 1 0,0-1 1,0 0-1,0 0 0,0 1 0,-1-1 1,1 0-1,0 1 0,0-1 1,0 0-1,0 0 0,0 1 1,0-1-1,0 0 0,0 1 1,0-1-1,0 0 0,0 1 0,0-1 1,0 0-1,0 1 0,0-1 1,0 0-1,1 0 0,-1 1 1,0-1-1,0 0 0,0 0 1,0 1-1,0-1 0,1 0 1,-1 0-1,0 1 0,0-1 0,1 0 1,-1 1-1,16 5 613,24 0-485,-37-5 2,81 5 169,138-7 1,86-26 19,20-1 192,446 20-401,-204 7-44,-2-33 1314,-446 21-611,1-2 873,155 1 0,-259 14-1704,1 2-1,0 0 1,-1 1-1,0 1 0,0 1 1,0 0-1,0 2 1,-1 0-1,0 1 1,0 1-1,27 19 0,-25-16-452,45 29-2528,-18-21-2008,23-3-8191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815"/>
    </inkml:context>
    <inkml:brush xml:id="br0">
      <inkml:brushProperty name="width" value="0.025" units="cm"/>
      <inkml:brushProperty name="height" value="0.025" units="cm"/>
    </inkml:brush>
  </inkml:definitions>
  <inkml:trace contextRef="#ctx0" brushRef="#br0">48 1 15535,'0'0'9459,"-2"8"-8151,-4 18-528,-6 23-40,1 1 0,-5 74 0,16-123-735,0 1 0,0 0 0,0 0 0,0-1-1,0 1 1,0 0 0,0 0 0,1-1 0,-1 1-1,1 0 1,-1-1 0,1 1 0,0 0 0,-1-1-1,1 1 1,0-1 0,0 1 0,0-1 0,0 1-1,1-1 1,-1 0 0,0 0 0,0 0 0,3 2-1,-2-2 6,0-1 0,1 1 0,0 0 0,-1-1 0,1 0 0,-1 1 0,1-1 0,0 0 0,-1 0 0,1-1 0,-1 1 0,1 0 0,-1-1 0,1 0 0,-1 1-1,1-1 1,2-2 0,10-4 33,0-1 0,-1 0 0,-1-1 0,1-1 0,-1 0 0,20-21 0,67-79 57,-94 103-90,-1 0 18,17-14-77,-17 23 10,-6 17 67,-16 40 261,14-50-242,-1 0 0,1 0 0,1 0 0,0 1 0,0-1 0,1 1 0,0-1-1,1 1 1,0 12 0,1-21-32,-1 0-1,1-1 1,-1 1-1,1 0 1,0-1-1,-1 1 0,1-1 1,0 1-1,-1-1 1,1 1-1,0-1 1,0 0-1,0 1 0,-1-1 1,1 0-1,0 0 1,0 0-1,0 1 1,0-1-1,-1 0 1,1 0-1,0 0 0,0 0 1,0 0-1,0-1 1,-1 1-1,1 0 1,0 0-1,0 0 0,0-1 1,-1 1-1,1 0 1,0-1-1,0 1 1,0-1-1,31-13 294,-5-5-190,0-2 0,-1 0-1,33-36 1,13-11-66,-71 67-56,0 0 1,-1 1-1,1-1 0,0 0 1,0 0-1,0 0 0,0 1 0,0-1 1,0 0-1,0 1 0,0-1 1,0 1-1,1-1 0,-1 1 1,0-1-1,0 1 0,0 0 0,0 0 1,1 0-1,-1-1 0,0 1 1,2 1-1,-2-1-1,-1 1 0,1 0 0,-1 0 0,1-1 0,-1 1 1,1 0-1,-1 0 0,0 0 0,1 0 0,-1 0 0,0 0 0,0-1 0,1 1 0,-1 0 0,0 0 1,0 0-1,0 0 0,0 0 0,0 0 0,-1 0 0,1 1 0,-16 59 129,-2-17-31,12-32-83,0 1-1,1 0 1,1 0-1,0 1 1,1-1-1,-4 26 1,8-38-114,0-1 0,0 0 0,0 0 1,0 0-1,0 0 0,0 1 0,0-1 0,-1-1 1,1 1-1,0 0 0,0 0 0,0 0 0,0 0 1,0-1-1,0 1 0,0 0 0,0-1 0,4-3-963,0 1 0,0-1 0,-1-1 0,1 1 0,-1 0 0,0-1 0,3-6 0,12-18-7704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09.676"/>
    </inkml:context>
    <inkml:brush xml:id="br0">
      <inkml:brushProperty name="width" value="0.025" units="cm"/>
      <inkml:brushProperty name="height" value="0.025" units="cm"/>
    </inkml:brush>
  </inkml:definitions>
  <inkml:trace contextRef="#ctx0" brushRef="#br0">401 1 9769,'-128'10'3806,"-121"14"4538,226-16-6154,23-8-2154,0 0 1,0 1-1,0-1 1,0 0-1,0 1 1,0-1 0,0 0-1,0 1 1,0-1-1,0 0 1,0 1-1,0-1 1,0 0 0,1 0-1,-1 1 1,0-1-1,0 0 1,0 1-1,0-1 1,1 0-1,-1 0 1,0 1 0,0-1-1,1 0 1,-1 0-1,0 0 1,1 0-1,-1 1 1,0-1 0,0 0-1,1 0 1,-1 0-1,0 0 1,1 0-1,-1 0 1,1 0 0,48 14 862,78 5-144,159 4 1,135-18-754,-286-6 92,1540-6 77,-1640 8-864,-82 1 270,-64-2 500,-1069 27-629,192 29 765,1329-62-2060,791-5 2048,-635 12-108,-465-1-84,18 0 22,0-1 0,66-12-1,-115 13-26,1 0 0,0 0 0,-1 0 0,1 0 0,-1-1 0,1 1 0,-1-1 0,1 1 0,-1-1 0,1 1 0,-1-1 0,1 0 0,-1 0 0,0 0 0,1 0 0,-1 0 0,0 0-1,2-2 1,-4 2 0,0 0 0,0 0 0,0 0 0,1 0 0,-1 0-1,0 0 1,0 0 0,0 0 0,-1 1 0,1-1 0,0 0-1,0 1 1,0-1 0,0 1 0,-1-1 0,1 1-1,0-1 1,-1 1 0,1 0 0,0 0 0,0 0 0,-1 0-1,1 0 1,-2 0 0,-110-14 76,0 5 0,-118 5 0,149 4-16,-531 3 214,4 36-209,514-28-163,-112 11-4766,122-20-5683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41.869"/>
    </inkml:context>
    <inkml:brush xml:id="br0">
      <inkml:brushProperty name="width" value="0.025" units="cm"/>
      <inkml:brushProperty name="height" value="0.025" units="cm"/>
    </inkml:brush>
  </inkml:definitions>
  <inkml:trace contextRef="#ctx0" brushRef="#br0">118 1371 9737,'-29'65'3517,"-32"104"0,53-140-2895,2 1 1,0 0 0,2 1-1,2-1 1,0 1 0,4 34-1,-2-61-433,0 0-1,1 1 1,0-1-1,0 0 1,0 0-1,0 0 1,1 0-1,-1 0 1,1 0-1,0 0 1,1 0-1,-1 0 1,1-1-1,-1 0 1,1 1-1,0-1 1,0 0-1,4 3 1,-4-4-68,0-1 1,0 1-1,0-1 1,0 0-1,0 1 1,1-1-1,-1-1 1,0 1-1,1 0 1,-1-1-1,0 0 1,1 0-1,-1 0 0,1 0 1,-1 0-1,0-1 1,1 1-1,-1-1 1,0 0-1,1 0 1,-1 0-1,0-1 1,6-2-1,8-7 217,0-1 1,-1-1-1,0 0 0,-1 0 1,0-2-1,16-20 0,0 1-26,757-893 2193,-475 543-3526,-238 294 70,68-82-3062,-51 53-5479,-29 30-7650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47.493"/>
    </inkml:context>
    <inkml:brush xml:id="br0">
      <inkml:brushProperty name="width" value="0.025" units="cm"/>
      <inkml:brushProperty name="height" value="0.025" units="cm"/>
    </inkml:brush>
  </inkml:definitions>
  <inkml:trace contextRef="#ctx0" brushRef="#br0">2769 347 13965,'-44'-15'1183,"-1"2"-1,0 2 0,-1 2 1,-64-4-1,-187 6-354,216 8-324,-319 4 852,-455 65 0,780-60-968,1 3-1,1 3 0,0 4 1,-118 48-1,164-55-233,-1 2 1,2 0 0,0 2-1,1 1 1,-44 41-1,53-42-119,0 0 0,2 1-1,0 1 1,1 0 0,1 1 0,1 0-1,0 1 1,-13 40 0,17-40-29,1 1 1,1 0 0,2 0-1,0 0 1,1 1 0,1-1-1,1 1 1,1-1 0,1 1-1,1-1 1,0 0 0,2 0-1,1 0 1,1-1 0,11 25-1,-5-19-3,2 0-1,0-2 1,2 1-1,1-2 0,1 0 1,0-2-1,2 0 1,1-1-1,1-1 1,48 33-1,-28-27-19,2-2-1,1-1 0,0-3 1,2-1-1,0-3 1,1-2-1,1-2 1,73 8-1,-26-10 56,1-5 0,0-4 1,145-17-1,-110-3 341,-2-5 1,171-54-1,237-129 1456,-413 148-1396,197-125 1,-268 147-406,-1-2 0,-2-3 0,-3-1 0,-1-3 1,68-85-1,-99 108-46,-1 0-1,-2-1 1,0 0-1,-2-1 1,0-1 0,-2 0-1,-1 0 1,-1-1-1,6-34 1,-12 46-5,0 0 1,-1-1-1,0 1 1,-2 0-1,0-1 1,0 1-1,-1-1 1,-1 1-1,-1 0 1,0 0-1,-1 1 0,0-1 1,-1 1-1,-1 0 1,-1 0-1,1 1 1,-20-24-1,11 20 11,-1 1 0,-1 0-1,-1 1 1,0 1 0,-1 1-1,0 0 1,-1 2 0,-1 0 0,1 1-1,-2 2 1,1 0 0,-1 1-1,-42-6 1,9 5-54,0 2 0,0 3-1,0 2 1,-105 13-1,65 3-776,0 4 0,-115 39 0,-180 86-4878,130-38-931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1.077"/>
    </inkml:context>
    <inkml:brush xml:id="br0">
      <inkml:brushProperty name="width" value="0.025" units="cm"/>
      <inkml:brushProperty name="height" value="0.025" units="cm"/>
    </inkml:brush>
  </inkml:definitions>
  <inkml:trace contextRef="#ctx0" brushRef="#br0">22 4733 22293,'0'0'-251,"-5"-8"214,4 7 39,-1-1-23,1 0 0,-1-1 0,0 1 0,1 0 0,0-1 0,0 1 0,-1-1 0,2 1 0,-1-1 0,0 1 0,0-1 0,0-3 0,2 4-10,-1 0 1,1 0-1,0 0 1,0 0-1,0 0 1,0 0-1,0 0 1,0 0-1,1 0 1,-1 1 0,0-1-1,1 0 1,-1 1-1,1-1 1,0 1-1,0 0 1,-1 0-1,1-1 1,0 1 0,0 0-1,0 1 1,3-2-1,1088-635 839,-33-50 14,375-230 981,-13 114-161,44 103-236,-1135 567-1374,-314 123-389,-30 10-5,-35 10-8,-156 44-3809,-91 20-1080,228-61 4141,0-3 1,-103 2-1,29-10-1481,-249-5 3768,381 3-781,-1-1-1,0-1 1,0 1 0,1-2 0,-1 1 0,1-1 0,0-1 0,-10-4 0,17 7-300,0 0 1,0-1-1,0 1 0,0-1 0,0 1 0,1-1 1,-1 0-1,0 1 0,1-1 0,0 0 1,-1 0-1,1 0 0,0-1 0,0 1 0,0 0 1,0 0-1,0 0 0,1-1 0,-1 1 0,1 0 1,-1-1-1,1 1 0,0-1 0,0 1 0,0 0 1,0-1-1,0 1 0,1-1 0,-1 1 0,1 0 1,-1-1-1,1 1 0,0 0 0,0 0 1,0 0-1,0 0 0,1 0 0,-1 0 0,2-2 1,4-7 1,0 2 0,0-1 0,1 1 0,0 0 0,1 0 0,18-14 0,70-42 665,-77 53-624,141-83 757,211-90 0,189-37-540,-211 111-307,-280 93-58,2 3 0,142-9 0,-198 23-2,1 1 0,-1 0 0,0 1 0,0 1 0,0 1 0,27 8 0,-37-9 8,1 1-1,-1-1 0,0 2 1,0-1-1,0 1 1,-1 0-1,1 0 0,-1 0 1,0 1-1,0 0 0,0 0 1,-1 0-1,0 1 1,0-1-1,0 1 0,-1 0 1,5 11-1,-3-2 18,0 0 0,-2 0 1,0 1-1,-1-1 0,0 1 0,-1 0 0,-1-1 0,0 1 1,-1 0-1,-1-1 0,-1 1 0,0-1 0,-1 0 0,-8 21 1,-8 17 157,-2-1 1,-50 82 0,14-41 175,-5-3 0,-3-3 0,-4-2 0,-4-4 0,-130 112-1,-459 309-732,311-249-2833,267-186-1829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7.445"/>
    </inkml:context>
    <inkml:brush xml:id="br0">
      <inkml:brushProperty name="width" value="0.025" units="cm"/>
      <inkml:brushProperty name="height" value="0.025" units="cm"/>
    </inkml:brush>
  </inkml:definitions>
  <inkml:trace contextRef="#ctx0" brushRef="#br0">0 170 10186,'0'0'3197,"5"-8"-3175,-2 3-21,0 0 1,0 1-1,1-1 1,-1 1-1,1 0 1,0 0-1,1 0 1,-1 0-1,1 1 1,-1-1-1,1 1 0,0 0 1,0 1-1,1 0 1,-1-1-1,0 1 1,9-1-1,41-7 4,1 3 0,0 2 0,0 3 0,65 6 0,78-4 13,275-64-4540,-409 51 1560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7.993"/>
    </inkml:context>
    <inkml:brush xml:id="br0">
      <inkml:brushProperty name="width" value="0.025" units="cm"/>
      <inkml:brushProperty name="height" value="0.025" units="cm"/>
    </inkml:brush>
  </inkml:definitions>
  <inkml:trace contextRef="#ctx0" brushRef="#br0">1 1 10474,'0'0'12497,"0"10"-11878,-1 37-106,3 101 161,-1-127-557,2 0 0,0 0 0,1 0 0,13 39 1,-17-59-96,0 1 0,1-1 0,0 1 0,-1-1 0,1 1 0,0-1 0,-1 1 0,1-1 0,0 0 1,0 1-1,0-1 0,0 0 0,1 0 0,-1 0 0,0 0 0,0 0 0,1 0 0,-1 0 0,0 0 0,1 0 1,-1-1-1,1 1 0,-1-1 0,1 1 0,2 0 0,-2-2 77,1 1 0,-1 0 0,0-1-1,1 0 1,-1 1 0,1-1 0,-1 0 0,0 0 0,0-1 0,0 1-1,0 0 1,0-1 0,0 1 0,3-4 0,8-8 553,-1-1 0,-1 0 1,15-24-1,-21 31-594,36-57 627,20-30-192,-13 36-2995,-36 44-1768,-5 4-2254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8.415"/>
    </inkml:context>
    <inkml:brush xml:id="br0">
      <inkml:brushProperty name="width" value="0.025" units="cm"/>
      <inkml:brushProperty name="height" value="0.025" units="cm"/>
    </inkml:brush>
  </inkml:definitions>
  <inkml:trace contextRef="#ctx0" brushRef="#br0">268 1 15022,'0'0'2739,"-11"6"-2291,-2 2-432,0 0-1,1 1 1,1 1-1,0 0 1,0 0-1,1 1 1,0 1-1,1-1 1,-9 15-1,-2 11 113,1 1 1,2 0-1,1 2 0,3-1 1,1 2-1,1 0 0,-6 62 1,7-3 118,6 199 0,4-283-251,1 0 0,1 1 0,1-1-1,0 0 1,1-1 0,0 1 0,7 15 0,-9-27 1,0 0 0,0-1 0,0 1 0,0-1 0,1 1 0,-1-1 1,1 0-1,0 1 0,0-2 0,0 1 0,1 0 0,-1 0 0,0-1 1,1 0-1,0 0 0,0 0 0,-1 0 0,1-1 0,0 1 0,0-1 1,0 0-1,1 0 0,-1 0 0,0-1 0,0 0 0,0 1 0,1-1 1,-1-1-1,0 1 0,0-1 0,1 1 0,3-3 0,9-2-33,0 0-1,0-2 0,-1 0 0,0-1 1,0-1-1,-1 0 0,0-1 0,17-14 1,9-12-1910,52-56 0,-21 11-2795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8.745"/>
    </inkml:context>
    <inkml:brush xml:id="br0">
      <inkml:brushProperty name="width" value="0.025" units="cm"/>
      <inkml:brushProperty name="height" value="0.025" units="cm"/>
    </inkml:brush>
  </inkml:definitions>
  <inkml:trace contextRef="#ctx0" brushRef="#br0">195 0 12556,'5'60'769,"-1"8"1313,7 3-257,1 3-415,-4 5 95,-3 4-64,-5 7-352,-2 8-512,-21 3-481,-13 6-160,-13-8-1025,-10-9-2242,-11-17-8937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11.780"/>
    </inkml:context>
    <inkml:brush xml:id="br0">
      <inkml:brushProperty name="width" value="0.025" units="cm"/>
      <inkml:brushProperty name="height" value="0.025" units="cm"/>
    </inkml:brush>
  </inkml:definitions>
  <inkml:trace contextRef="#ctx0" brushRef="#br0">85 0 9641,'-8'6'1751,"1"-3"-1255,1 0-32,1 0-1,-1 0 0,0 0 0,1 1 1,0 0-1,0 0 0,0 0 0,0 1 0,0-1 1,1 1-1,0 0 0,-4 8 0,8-13-385,1 1-1,-1-1 1,1 1-1,0-1 1,-1 1 0,1-1-1,0 1 1,0-1-1,-1 1 1,1-1-1,0 0 1,0 1-1,-1-1 1,1 0 0,0 0-1,0 0 1,0 0-1,0 0 1,0 0-1,-1 0 1,1 0-1,0 0 1,0 0-1,0 0 1,1-1 0,28-1 975,128-24 1641,92-9-1673,-44 28-528,1 9 0,337 47 0,-104-5-331,-325-40-5,211-21-1,371-37 3560,-535 58-3913,-3 0-5842,-118-7 1726,1-7-3139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13.076"/>
    </inkml:context>
    <inkml:brush xml:id="br0">
      <inkml:brushProperty name="width" value="0.025" units="cm"/>
      <inkml:brushProperty name="height" value="0.025" units="cm"/>
    </inkml:brush>
  </inkml:definitions>
  <inkml:trace contextRef="#ctx0" brushRef="#br0">1404 257 6951,'11'-5'571,"-5"2"-209,43-19 817,-47 21-849,1-1 0,0 0 0,-1 1-1,1-1 1,-1 0 0,1 0 0,-1 0 0,0 0-1,0-1 1,0 1 0,0-1 0,0 1 0,-1-1-1,1 0 1,-1 1 0,2-6 0,-3 6-136,0 1 0,0-1 1,0 0-1,0 1 0,-1-1 1,1 0-1,-1 0 0,1 1 1,-1-1-1,1 1 0,-1-1 1,0 1-1,0-1 0,0 1 0,0-1 1,0 1-1,0 0 0,0-1 1,0 1-1,-1 0 0,1 0 1,0 0-1,-1 0 0,1 0 1,-1 0-1,1 0 0,-1 1 0,-2-2 1,-54-18 420,45 17-53,-74-18 242,0 3 0,-127-9 1,-182 15-869,346 13 71,0 2 0,1 2 0,0 3 1,-60 16-1,83-17 82,2 2-1,-1 0 1,1 1 0,0 2-1,1 0 1,1 2 0,0 0 0,0 1-1,-33 33 1,50-43-55,0 1-1,0 0 0,1 0 1,0 0-1,0 1 1,0-1-1,1 1 1,0 0-1,0 0 1,1 0-1,0 1 1,-2 12-1,3-15-22,1-1 0,0 1 0,0 0 0,0 0 0,0-1 0,1 1 0,0 0 0,0-1 0,0 1 0,1-1 1,-1 1-1,1-1 0,0 1 0,1-1 0,-1 0 0,1 0 0,-1 0 0,1-1 0,0 1 0,1 0 0,3 3 0,10 5 40,1 0-1,0-1 1,0 0 0,1-2-1,1 0 1,-1-1 0,1-1-1,33 7 1,174 21 435,-204-33-462,923 28 639,-710-31-333,672-17 1142,-678 2-1212,433-87-1,-650 100-128,0 0 0,0-1-1,-1-1 1,1 0 0,-1 0-1,22-15 1,-32 19-69,0-1-1,0 1 1,0-1 0,0 0-1,-1 0 1,1 0-1,-1 0 1,1 0 0,-1 0-1,0 0 1,1 0 0,-1 0-1,0-1 1,-1 1-1,1 0 1,0-1 0,0-3-1,-1 2-16,0 1 0,-1 0 0,0-1-1,1 1 1,-1 0 0,0 0 0,-1 0-1,1 0 1,0 0 0,-1 0 0,0 0-1,0 0 1,0 1 0,0-1 0,0 0-1,0 1 1,-3-3 0,-15-13-36,-1 1 0,0 0 0,-1 2 0,-1 0 1,-42-19-1,-131-44-43,90 47 23,-1 5-1,-1 4 1,-1 5-1,-1 5 1,-126 2-1,-550 59-624,51 58-207,424-45-3657,239-49 10,15-9-2823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157"/>
    </inkml:context>
    <inkml:brush xml:id="br0">
      <inkml:brushProperty name="width" value="0.025" units="cm"/>
      <inkml:brushProperty name="height" value="0.025" units="cm"/>
    </inkml:brush>
  </inkml:definitions>
  <inkml:trace contextRef="#ctx0" brushRef="#br0">1 175 15182,'0'0'9028,"8"4"-6648,-5-3-2197,0 1 0,0-1 0,0 0 0,0 0 0,0 0 0,1-1 0,-1 1 0,0-1 0,1 0 0,-1 0-1,0 0 1,0 0 0,7-2 0,-2 0 7,-1-1-1,0 0 0,0 0 1,0-1-1,0 0 0,9-7 1,55-45 218,-66 52-351,-1-1 0,1 1 0,-1-1 0,-1 0-1,1 0 1,0 0 0,-1-1 0,0 1 0,-1-1 0,1 0 0,-1 0 0,2-8 0,-4 13-51,0 0 0,0 0 0,0 0 0,0 0 0,0 1 0,0-1 0,0 0 0,-1 0 0,1 0 0,0 0 0,-1 0 0,1 1 0,0-1 0,-1 0 0,1 0 0,-1 0 0,0 1 0,1-1 0,-1 0 0,1 1 0,-1-1 0,0 1 0,0-1 0,1 1 0,-1-1 0,0 1 0,0-1 0,0 1 0,1-1 0,-1 1 0,0 0 0,0 0 0,0 0 0,0-1 0,0 1 0,0 0 0,0 0 0,1 0 0,-1 0 1,0 0-1,0 0 0,0 1 0,-2-1 0,-2 1-18,-1-1 1,0 1 0,0 0 0,1 1 0,-1-1 0,-5 4-1,-1 1 15,2 2 0,-1-1-1,1 2 1,0-1 0,1 1-1,0 1 1,0-1 0,1 2-1,0-1 1,1 1 0,0 0-1,1 1 1,0-1 0,1 1-1,0 0 1,1 1 0,1-1-1,0 1 1,0 0 0,1 0 0,0 13-1,2-24 2,0 0 0,0-1-1,0 1 1,0 0 0,0-1-1,1 1 1,-1 0 0,1-1-1,-1 1 1,1 0 0,0-1-1,-1 1 1,1-1 0,0 1-1,0-1 1,0 1 0,0-1-1,0 0 1,0 0 0,1 1-1,-1-1 1,3 1 0,-1 0-7,0-1 0,0 0 0,0 1 0,0-2 0,0 1 1,0 0-1,0-1 0,1 1 0,-1-1 0,0 0 0,5 0 1,2-1-159,0 0 1,-1-1-1,1 0 1,0-1-1,-1 0 1,0 0-1,13-7 1,-4-1-892,0-2 1,0 1-1,-1-2 0,-1-1 0,0 0 1,17-22-1,-15 15-2569,-2-1 0,18-31 0,-8 7-3826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37:45.217"/>
    </inkml:context>
    <inkml:brush xml:id="br0">
      <inkml:brushProperty name="width" value="0.025" units="cm"/>
      <inkml:brushProperty name="height" value="0.025" units="cm"/>
    </inkml:brush>
  </inkml:definitions>
  <inkml:trace contextRef="#ctx0" brushRef="#br0">1 297 7239,'0'0'10073,"2"-9"-8968,0-5-644,-1 9-138,-1 1 0,1 0 0,0-1 1,0 1-1,1 0 0,-1-1 0,1 1 0,3-7 0,-2 58 2601,-1-27-2597,0 15-20,-2-23-211,-1 0-1,2-1 0,0 1 0,0-1 1,1 0-1,1 1 0,0-1 0,0 0 1,10 20-1,-12-29-50,0-1 1,0 0 0,0 0-1,0 0 1,1 0-1,-1 0 1,0 0-1,0 0 1,1 0-1,-1 0 1,0-1 0,1 1-1,-1 0 1,1-1-1,-1 1 1,1-1-1,-1 0 1,1 0 0,-1 1-1,1-1 1,-1 0-1,1 0 1,0 0-1,-1 0 1,1-1-1,-1 1 1,1 0 0,-1-1-1,1 1 1,-1-1-1,3 0 1,2-2 189,1-1-1,-1 1 1,0-1 0,0 0 0,8-8 0,181-187 1555,-107 103-2379,5-9-6319,-60 60-1271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37:46.763"/>
    </inkml:context>
    <inkml:brush xml:id="br0">
      <inkml:brushProperty name="width" value="0.025" units="cm"/>
      <inkml:brushProperty name="height" value="0.025" units="cm"/>
    </inkml:brush>
  </inkml:definitions>
  <inkml:trace contextRef="#ctx0" brushRef="#br0">59 263 16015,'0'0'2787,"-8"2"-1757,-27 9-154,33-10-807,1 0 0,0 0 0,0 0 0,0 0 0,0 0 0,0 0-1,0 0 1,0 1 0,0-1 0,1 0 0,-1 1 0,0-1 0,1 0 0,-1 1 0,1-1 0,0 1 0,-1-1 0,1 1 0,0-1 0,0 1 0,0 2 0,2 36 1315,-2-31-912,1-1-94,0 1 0,0-1 0,0 0 0,1 0 0,0 0-1,7 14 1,-9-20-323,1-1-1,0 1 0,0-1 1,-1 1-1,1-1 1,0 1-1,1-1 0,-1 0 1,0 0-1,0 1 0,0-1 1,1 0-1,-1 0 0,1 0 1,-1 0-1,0-1 1,1 1-1,0 0 0,-1-1 1,1 1-1,-1-1 0,1 1 1,0-1-1,-1 0 1,1 0-1,0 1 0,0-1 1,-1 0-1,1-1 0,0 1 1,-1 0-1,1 0 0,0-1 1,-1 1-1,1-1 1,-1 1-1,1-1 0,0 0 1,-1 0-1,3-1 0,16-12 98,-1-1 0,0-1 0,-1 0 0,-1-1 0,0-1 0,15-22 0,-4 7-191,10-13-1845,49-76-1,-21 14-4243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57.803"/>
    </inkml:context>
    <inkml:brush xml:id="br0">
      <inkml:brushProperty name="width" value="0.025" units="cm"/>
      <inkml:brushProperty name="height" value="0.025" units="cm"/>
    </inkml:brush>
  </inkml:definitions>
  <inkml:trace contextRef="#ctx0" brushRef="#br0">51 14 12396,'0'0'7276,"-9"-3"-5296,-26-7 54,35 10-2012,0 0 0,0 0-1,0 0 1,-1 0 0,1 0-1,0 0 1,0 0-1,0 0 1,-1 0 0,1 0-1,0 0 1,0 0 0,0 0-1,-1 0 1,1 0-1,0 0 1,0 0 0,0 0-1,-1 1 1,1-1 0,0 0-1,0 0 1,0 0-1,-1 0 1,1 0 0,0 1-1,0-1 1,0 0 0,0 0-1,0 0 1,0 0 0,-1 1-1,1-1 1,0 0-1,0 0 1,0 0 0,0 1-1,0-1 1,0 0 0,0 0-1,0 0 1,0 1-1,0-1 1,0 0 0,0 0-1,0 1 1,0-1 0,0 0-1,0 0 1,0 0-1,0 1 1,0-1 0,0 0-1,1 0 1,-1 0 0,0 1-1,0-1 1,0 0-1,0 0 1,0 0 0,0 0-1,1 1 1,-1-1 0,8 14 47,-8-13-39,194 244 2446,-71-97-2384,-122-148-91,56 71 269,-3 3 0,67 122 1,-121-196-364,0 0 0,0 0 1,0 0-1,0 0 1,0 0-1,0 0 0,0-1 1,0 1-1,0 0 1,0 0-1,1 0 0,-1 0 1,0 0-1,0 0 1,0 0-1,0 0 0,0 0 1,0 0-1,0 0 1,0 0-1,0 0 0,1 0 1,-1 0-1,0 0 1,0 0-1,0 0 0,0 0 1,0 0-1,0 0 1,0-4-969,0-16-5169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58.757"/>
    </inkml:context>
    <inkml:brush xml:id="br0">
      <inkml:brushProperty name="width" value="0.025" units="cm"/>
      <inkml:brushProperty name="height" value="0.025" units="cm"/>
    </inkml:brush>
  </inkml:definitions>
  <inkml:trace contextRef="#ctx0" brushRef="#br0">29 0 15246,'0'0'3524,"-3"10"-2115,-4 16-1029,1 1-1,1 0 1,1 0-1,0 40 1,7 121 246,-3-183-603,0-3-18,7 85 392,-6-80-290,1 0 0,-1-1 0,1 1 0,0 0 0,1-1 0,0 1 0,0-1 1,0 0-1,0 0 0,6 6 0,-7-10-52,-1-1-1,0 0 1,1 1 0,-1-1 0,1 0 0,-1 0 0,1 0-1,-1 0 1,1 0 0,0-1 0,0 1 0,-1 0 0,1-1-1,0 1 1,0-1 0,0 0 0,0 0 0,0 0 0,-1 0-1,1 0 1,0 0 0,0 0 0,0 0 0,0-1 0,0 1-1,-1-1 1,1 1 0,0-1 0,0 0 0,-1 0 0,1 1-1,2-3 1,4-2 235,-1-1 0,1 0 1,-1 0-1,0 0 0,7-9 0,41-54 426,-3-3 1,78-141 0,-116 189-641,2-2 36,-16 26-113,0 0 1,0 0-1,0 0 1,0 0-1,0 0 1,0 0-1,0 0 0,0-1 1,0 1-1,0 0 1,0 0-1,0 0 1,0 0-1,0 0 1,1 0-1,-1 0 0,0 0 1,0 0-1,0 0 1,0 0-1,0 0 1,0 0-1,0 0 0,0 0 1,0 0-1,0 0 1,1-1-1,-1 1 1,0 0-1,0 0 1,0 0-1,0 0 0,0 0 1,0 0-1,0 1 1,0-1-1,1 0 1,-1 0-1,0 0 1,0 0-1,0 0 0,0 0 1,0 0-1,0 0 1,0 0-1,0 0 1,0 0-1,0 0 1,1 0-1,-1 0 0,0 0 1,0 0-1,0 0 1,0 1-1,0-1 1,0 0-1,0 0 1,0 0-1,0 0 0,0 0 1,0 0-1,0 0 1,0 0-1,0 0 1,0 1-1,2 11-59,-1 18-30,-13 127 194,0 36-758,11-192 650,1 0 0,0 1-1,0-1 1,0 1 0,0-1-1,0 1 1,0-1 0,0 1-1,0-1 1,0 1 0,1-1-1,-1 0 1,1 1 0,-1-1-1,1 1 1,0-1 0,-1 0-1,1 0 1,0 1 0,0-1-1,0 0 1,0 0 0,0 0-1,0 0 1,2 1 0,-2-2 24,1 1-1,0-1 1,-1-1 0,1 1 0,0 0 0,-1 0-1,1-1 1,-1 1 0,1 0 0,-1-1-1,1 0 1,-1 1 0,1-1 0,-1 0 0,1 0-1,-1 0 1,0 0 0,2-2 0,9-7 269,-1 0 0,0-1 0,15-21 0,22-42 321,-2-3-1,62-144 0,-86 171-595,-19 75-4295,-5 0 755,0-6-4143,-1-1-8485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0.941"/>
    </inkml:context>
    <inkml:brush xml:id="br0">
      <inkml:brushProperty name="width" value="0.025" units="cm"/>
      <inkml:brushProperty name="height" value="0.025" units="cm"/>
    </inkml:brush>
  </inkml:definitions>
  <inkml:trace contextRef="#ctx0" brushRef="#br0">208 114 14798,'0'0'1730,"1"-9"229,0 3-1474,0-1 141,0 0-1,0 0 0,-1 0 1,0 0-1,0 0 0,-3-13 1,2 18-547,1 0 0,-1 0 0,0 0 0,0 0 1,0 0-1,0 0 0,0 1 0,-1-1 1,1 0-1,0 0 0,-1 1 0,0-1 1,1 1-1,-1 0 0,0-1 0,1 1 1,-1 0-1,0 0 0,0 0 0,0 0 0,0 0 1,0 1-1,0-1 0,0 0 0,-1 1 1,1 0-1,0-1 0,0 1 0,0 0 1,-4 1-1,0-1-15,1 1 0,-1 0 0,0 1 0,0 0 0,1 0 0,-1 0 1,1 0-1,-1 1 0,1 0 0,0 0 0,0 0 0,0 1 0,1 0 0,-1 0 1,1 0-1,0 0 0,0 1 0,1-1 0,-5 7 0,1-1 56,1-1 0,0 2-1,0-1 1,1 1 0,0 0-1,1 0 1,0 0 0,-4 22-1,7-32-111,1 0 0,0 0 0,0 0 0,-1 0 1,1 0-1,0 0 0,0 0 0,0 0 0,0 0 0,0 0 0,1 1 0,-1-1 0,0 0 0,0 0 0,1 0 0,-1 0 0,1 0 0,-1 0 0,1 0 0,-1 0 0,1 0 0,-1-1 0,1 1 0,0 0 0,0 0 0,-1 0 0,2 0 0,0 0 8,-1-1-1,1 0 1,0 1-1,-1-1 0,1 0 1,-1 0-1,1 0 0,0 0 1,-1 0-1,1 0 0,0-1 1,-1 1-1,1 0 0,-1-1 1,4-1-1,2-1 62,1 0 0,-1-1 0,0 0 0,0 0-1,-1-1 1,9-7 0,-5 1 73,0-1-1,-1-1 1,0 0-1,-1 0 1,0 0-1,10-27 1,-36 93-286,9-31 142,2 0-1,0 1 1,2 0 0,-4 28 0,9-50-6,0 0 0,0 0 0,0 0 0,0 0 0,0 0 0,0 0 0,0 0 0,0 1 0,0-1 0,0 0 0,1 0 0,-1 0 0,0 0-1,1 0 1,-1 0 0,1 0 0,-1 0 0,1-1 0,-1 1 0,1 0 0,0 0 0,-1 0 0,1 0 0,0-1 0,0 1 0,0 0 0,1 0 0,-1-1 10,1 1 0,0-1 0,0 0 0,0 1 0,0-1 0,0 0 0,0 0 0,0 0-1,-1-1 1,1 1 0,0 0 0,0-1 0,3 0 0,6-4 72,0 1 1,-1-1-1,1-1 0,9-7 1,65-52 184,-53 38-216,62-37-1,-91 62-54,-1 1 0,1-1 0,0 1-1,-1 0 1,1 0 0,0 0 0,0 0 0,0 1 0,0-1-1,4 1 1,-6 0 1,-1 0 0,1 0-1,0 0 1,0 0 0,-1 1-1,1-1 1,0 0 0,0 1-1,-1-1 1,1 0 0,0 1-1,-1-1 1,1 1 0,0-1-1,-1 1 1,1 0 0,-1-1-1,1 1 1,-1-1 0,1 1-1,-1 0 1,0 0 0,1-1-1,-1 1 1,0 0 0,1-1 0,-1 1-1,0 0 1,0 0 0,0 0-1,0-1 1,0 1 0,0 0-1,0 0 1,0 1 0,0 19 98,-1 1 1,-1-1 0,-1 0 0,-7 24-1,10-44-88,0-1 18,1 0-1,-1 0 0,0 0 0,1 0 1,-1 1-1,1-1 0,-1 0 0,0 0 1,1 0-1,-1 0 0,1 0 1,-1 0-1,0 0 0,1 0 0,-1 0 1,0-1-1,1 1 0,-1 0 0,1 0 1,-1 0-1,0 0 0,1-1 0,-1 1 1,0 0-1,1 0 0,-1 0 1,0-1-1,1 1 0,-1 0 0,0-1 1,0 1-1,1 0 0,-1-1 0,0 1 1,0 0-1,0-1 0,0 1 0,1 0 1,-1-1-1,17-15 335,62-91-274,-73 155-85,-6-46 0,0 0 0,0 0 0,0 0 0,1 0 0,-1 0 0,0 0 0,1 0 0,0 0 0,-1-1 0,1 1 0,0 0 0,0 0 0,0-1 0,0 1 0,0 0 0,1-1 0,-1 1 0,0-1 0,1 0 0,-1 1 0,1-1 0,-1 0 0,1 0 0,3 2 0,-1-2 0,0 0 0,0 0 0,0 0 0,0-1 0,0 0 0,0 0 0,0 0 0,0 0 0,0 0 0,0-1 0,6-1 0,9-3 0,-1-1 0,0-1 0,34-18 0,-19 5 0,-23 13 0,1 1 0,0-1 0,1 2 0,-1 0 0,25-8 0,-35 13 0,-1 0 0,1 0 0,-1 0 0,1 1 0,0-1 0,-1 0 0,1 0 0,-1 0 0,1 0 0,-1 1 0,1-1 0,-1 0 0,1 1 0,-1-1 0,0 0 0,1 1 0,-1-1 0,1 0 0,-1 1 0,0-1 0,1 1 0,-1-1 0,0 1 0,0-1 0,1 1 0,-1-1 0,0 1 0,0-1 0,0 1 0,1-1 0,-1 1 0,0-1 0,0 2 0,5 27 0,1-1 0,-5-26 0,0-1 0,1 1 0,-1-1 0,1 0 0,0 1 0,-1-1 0,1 0 0,0 0 0,0 0 0,-1-1 0,1 1 0,0 0 0,0-1 0,0 1 0,0-1 0,0 0 0,0 1 0,0-1 0,0 0 0,0 0 0,0 0 0,0-1 0,0 1 0,0 0 0,3-2 0,48-16 0,-2-11 0,-39 21 0,-1 1 0,1 0 0,1 0 0,-1 2 0,1-1 0,0 1 0,0 1 0,1 1 0,15-3 0,-28 6 0,1 0 0,-1 1 0,0-1 0,1 0 0,-1 1 0,0-1 0,1 1 0,-1 0 0,0-1 0,0 1 0,1 0 0,-1 0 0,0 0 0,0 0 0,0 0 0,0 0 0,0 0 0,0 0 0,0 0 0,-1 0 0,1 0 0,0 1 0,0-1 0,-1 0 0,1 2 0,0-1 0,0-1 0,-1 1 0,1 0 0,0-1 0,0 1 0,0-1 0,1 1 0,-1-1 0,0 1 0,0-1 0,1 0 0,-1 0 0,1 1 0,-1-1 0,1 0 0,0-1 0,-1 1 0,1 0 0,0 0 0,0-1 0,-1 1 0,4 0 0,41 0-1620,-36-1 694,0-1 1,-1 0-1,1-1 1,-1 0 0,1 0-1,-1-1 1,0-1-1,0 1 1,12-8 0,-7 2-5722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1.314"/>
    </inkml:context>
    <inkml:brush xml:id="br0">
      <inkml:brushProperty name="width" value="0.025" units="cm"/>
      <inkml:brushProperty name="height" value="0.025" units="cm"/>
    </inkml:brush>
  </inkml:definitions>
  <inkml:trace contextRef="#ctx0" brushRef="#br0">1 145 12139,'8'-11'5003,"0"0"-4083,0 1 1,1 0 0,0 0 0,0 1 0,1 0 0,1 0 0,-1 1 0,1 1-1,1 0 1,-1 0 0,1 1 0,0 1 0,15-5 0,-4 5-316,-1 1 0,36-1 0,-53 4-548,1 1 1,0 0-1,-1 0 0,1 0 1,-1 1-1,1 0 1,-1 0-1,1 0 0,-1 0 1,1 1-1,-1 0 0,0 0 1,0 1-1,0 0 1,8 5-1,-11-6-57,-1 0 0,1 1 0,-1-1 0,1 0 0,-1 1 0,0-1 0,0 1 0,0-1 0,0 1 0,-1-1 0,1 1 0,-1 0 0,1-1 0,-1 1 0,0 0 0,0-1 0,0 1 0,-1 0 0,1-1 0,0 1 0,-1 0 0,0-1 0,0 1 0,1-1 0,-2 1 0,1-1 0,0 1 0,0-1 0,-1 0 0,-2 3 0,-4 7 0,0-1 0,-1-1 0,-1 1 0,-14 11 0,-30 22 0,36-30 0,0 0 0,1 1 0,0 1 0,2 0 0,-22 30 0,35-45 0,1 0 0,0 1 0,0-1 0,0 1 0,0 0 0,0-1 0,0 1 0,0 0 0,1 0 0,-1-1 0,0 1 0,1 0 0,0 0 0,-1 0 0,1 0 0,0-1 0,0 1 0,0 0 0,0 0 0,0 0 0,1 0 0,-1 0 0,1 0 0,-1-1 0,1 1 0,-1 0 0,1 0 0,0-1 0,0 1 0,0 0 0,0-1 0,0 1 0,0-1 0,1 1 0,-1-1 0,0 0 0,1 1 0,-1-1 0,1 0 0,-1 0 0,1 0 0,0 0 0,-1 0 0,1 0 0,0-1 0,0 1 0,-1-1 0,1 1 0,2-1 0,13 5 0,1-2 0,-1 0 0,1-1 0,22 0 0,-25-2 0,40 4-2064,-38-3-610,0 2 1,30 7 0,-34-5-6269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1.657"/>
    </inkml:context>
    <inkml:brush xml:id="br0">
      <inkml:brushProperty name="width" value="0.025" units="cm"/>
      <inkml:brushProperty name="height" value="0.025" units="cm"/>
    </inkml:brush>
  </inkml:definitions>
  <inkml:trace contextRef="#ctx0" brushRef="#br0">1 33 25880,'0'0'6887,"74"17"-6887,-53-28 0,-9-5-2626,-12-6-19379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2.820"/>
    </inkml:context>
    <inkml:brush xml:id="br0">
      <inkml:brushProperty name="width" value="0.025" units="cm"/>
      <inkml:brushProperty name="height" value="0.025" units="cm"/>
    </inkml:brush>
  </inkml:definitions>
  <inkml:trace contextRef="#ctx0" brushRef="#br0">889 1017 7783,'0'10'342,"0"1"-336,-1-4 100,1 1 0,0 0 0,1 0 0,0-1 0,0 1 0,0-1 0,4 9 1,-4-14-68,0 1 1,1 0 0,-1-1 0,1 0 0,0 1-1,0-1 1,0 0 0,0 0 0,0 0 0,0 0 0,0 0-1,1 0 1,-1-1 0,1 1 0,-1-1 0,1 1-1,0-1 1,-1 0 0,1 0 0,0 0 0,0-1 0,0 1-1,0-1 1,0 0 0,3 1 0,12-2 485,-1 0 1,0-1-1,0-1 0,0 0 1,0-1-1,0-1 1,-1-1-1,0 0 0,17-10 1,49-16 610,-52 23-960,0 2 0,0 1 0,1 2 0,0 0 0,-1 2 1,45 4-1,-10 4-142,0 3 0,63 17-1,21 2 113,168 10 0,-13-4-53,-276-30-98,-1 2 1,0 0 0,0 2-1,0 0 1,-1 2-1,-1 1 1,28 16 0,-39-18 44,0 1 0,-1 0 0,0 1 1,-1 0-1,0 1 0,-1 0 0,0 1 1,-1 0-1,-1 1 0,0 0 1,-1 0-1,0 1 0,7 20 0,-4-3 291,-1 0-1,-2 1 1,-2 0-1,5 56 1,-7 139 899,-4-164-1139,-10 158 62,0 69-88,12-250-70,1 0-1,3-1 1,1 0 0,1 0 0,15 41 0,-9-45-7,1 0 1,2-1 0,1-1-1,1 0 1,3-2 0,0 0-1,2-2 1,1 0 0,1-2 0,2 0-1,1-2 1,1-2 0,1 0-1,0-2 1,2-2 0,45 21-1,-36-20 36,1-2 0,1-3 0,1-1 0,1-2 0,0-2 0,0-2-1,1-2 1,-1-3 0,2-1 0,-1-2 0,0-3 0,0-1-1,0-3 1,60-14 0,290-92 719,-278 71-626,145-71 0,-205 80-93,-1-2 0,-1-2 0,-2-3 0,-1-2 0,84-86 0,-100 87 2,-2-1 1,-3-2 0,0-1 0,-3-2-1,-2-1 1,-2-1 0,31-81 0,-47 100 5,-1-1 1,-2 0 0,-1-1 0,-2 1-1,0-1 1,-2 0 0,-2 0 0,0 0-1,-2 0 1,-2 0 0,-1 0 0,-1 0-1,-1 1 1,-23-57 0,-16-28 47,-6 2 1,-71-116-1,81 161 120,-4 1-1,-2 3 0,-3 2 1,-77-73-1,68 83-117,-3 2 0,-1 4-1,-131-71 1,-230-82 187,308 147-251,53 23-18,-507-210-26,446 195 13,-2 5 1,-219-37-1,170 56 1,0 8 0,-1 8 0,-274 27-1,-525 121 10,849-122-4,-298 76-1697,343-71-420,-105 50 0,80-23-2408,14-4-2798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5.549"/>
    </inkml:context>
    <inkml:brush xml:id="br0">
      <inkml:brushProperty name="width" value="0.025" units="cm"/>
      <inkml:brushProperty name="height" value="0.025" units="cm"/>
    </inkml:brush>
  </inkml:definitions>
  <inkml:trace contextRef="#ctx0" brushRef="#br0">1 271 6887,'0'0'6566,"6"-12"-3256,0 0-2906,0 0 1,1 1 0,1 0 0,0 0-1,0 1 1,1 0 0,0 1-1,1 0 1,0 0 0,21-13 0,9-2 38,1 2 0,72-28 0,-91 42-345,0 1 0,0 1 0,0 1 0,1 0 0,0 2 1,0 1-1,31 1 0,-52 1-100,0 0 1,-1 0-1,1 1 1,0-1 0,0 0-1,-1 1 1,1-1-1,0 1 1,-1 0-1,1-1 1,-1 1 0,1 0-1,-1 0 1,1 0-1,-1 0 1,1 0-1,-1 0 1,0 1 0,0-1-1,0 0 1,1 1-1,-1-1 1,1 4-1,-1-2-3,0 0 0,0 1-1,0-1 1,0 1 0,-1 0-1,0-1 1,1 1-1,-1-1 1,-1 1 0,1 0-1,-1 4 1,-3 6 8,1 1-1,-2-1 1,0 0 0,-14 26-1,-34 49 391,-79 99-1,81-122 473,3 3 0,-73 142 0,117-203-815,1 0 0,0 0 0,0 0 0,1 1 1,0-1-1,1 0 0,-2 14 0,3-20-48,0 0-1,0 1 1,1-1-1,-1 0 1,0 0-1,1 0 1,-1 1-1,1-1 1,0 0-1,0 0 1,0 0-1,0 0 1,0 0-1,0 0 1,1 0-1,-1-1 1,0 1-1,1 0 1,0-1-1,-1 1 1,1-1-1,0 1 1,0-1-1,-1 0 1,1 0-1,0 0 1,0 0-1,1 0 1,-1 0-1,4 0 1,11 3-31,0-2 0,0 0-1,0-1 1,0 0 0,0-2 0,0 0 0,0-1 0,23-5-1,4-4-1709,81-31-1,-118 39 1357,0 1-217,1-2 1,0 1 0,-1-1-1,13-8 1,-18 10 252,0 1 0,-1-1 0,1 1 0,0-1 0,-1 0 0,0 1 0,1-1 0,-1 0 0,0 0 0,0 0 0,0 0 1,0 0-1,1-4 0,-1-17-3951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5.880"/>
    </inkml:context>
    <inkml:brush xml:id="br0">
      <inkml:brushProperty name="width" value="0.025" units="cm"/>
      <inkml:brushProperty name="height" value="0.025" units="cm"/>
    </inkml:brush>
  </inkml:definitions>
  <inkml:trace contextRef="#ctx0" brushRef="#br0">1 237 16912,'0'0'3299,"64"-5"-1922,-13-1 225,14-2-417,6-3-865,9 4-224,-2-2-1569,-9-1-2403,-9-7-2434</inkml:trace>
  <inkml:trace contextRef="#ctx0" brushRef="#br0" timeOffset="1">755 0 18065,'0'0'4292,"-36"70"-3523,19-25 288,3 5-256,6 3-257,6-3-288,2-10-224,15-8-672,11-14-1442,4-18-641,-4-5-1729,-4-27-2466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981"/>
    </inkml:context>
    <inkml:brush xml:id="br0">
      <inkml:brushProperty name="width" value="0.025" units="cm"/>
      <inkml:brushProperty name="height" value="0.025" units="cm"/>
    </inkml:brush>
  </inkml:definitions>
  <inkml:trace contextRef="#ctx0" brushRef="#br0">121 1 10442,'-2'13'1612,"-13"237"2444,13 16-4373,2-225-91,-1-24 42,0 0-1,-1 0 0,-7 29 1,-3-6 1720,-25 55 0,8-26 1141,18-27-3878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748"/>
    </inkml:context>
    <inkml:brush xml:id="br0">
      <inkml:brushProperty name="width" value="0.025" units="cm"/>
      <inkml:brushProperty name="height" value="0.025" units="cm"/>
    </inkml:brush>
  </inkml:definitions>
  <inkml:trace contextRef="#ctx0" brushRef="#br0">199 0 11691,'0'0'7858,"-11"13"-7324,-43 73 635,-24 80 5050,66-139-5089,4-11-790,1 0-1,1 0 0,1 1 0,0 0 0,1 0 1,0 0-1,-1 31 0,5-47-356,0 0 0,0-1-1,0 1 1,1 0 0,-1-1 0,0 1 0,0 0-1,1 0 1,-1-1 0,0 1 0,1-1 0,-1 1-1,1 0 1,-1-1 0,1 1 0,-1-1 0,1 1 0,-1-1-1,1 1 1,0-1 0,-1 1 0,1-1 0,0 0-1,-1 1 1,1-1 0,0 0 0,-1 0 0,1 1-1,0-1 1,0 0 0,-1 0 0,1 0 0,0 0-1,0 0 1,-1 0 0,1 0 0,0 0 0,0 0-1,-1 0 1,1-1 0,0 1 0,-1 0 0,1 0-1,0-1 1,0 1 0,0-1 0,34-17-766,-26 8 698,0 1-1,0-1 1,-1-1-1,0 0 1,-1 0 0,0 0-1,-1-1 1,0 0-1,5-16 1,-20 72 43,4-24 48,1 0 1,0 1-1,1 24 1,3-45-7,0 1 1,0-1 0,0 1-1,0 0 1,0-1-1,0 1 1,0 0-1,0-1 1,1 1-1,-1-1 1,0 1-1,0 0 1,1-1-1,-1 1 1,0-1-1,1 1 1,-1-1-1,1 1 1,-1-1 0,1 0-1,-1 1 1,1-1-1,-1 1 1,1-1-1,-1 0 1,1 1-1,-1-1 1,1 0-1,0 0 1,-1 0-1,2 1 1,26-2 88,24-16 56,-27 5-137,-17 7-12,0 1 1,0 0-1,0 1 0,0-1 1,1 2-1,-1-1 0,1 1 1,0 0-1,-1 1 0,12-1 1,-19 3 27,0 0 1,0 0-1,0-1 1,0 1-1,-1 0 1,1 0-1,0 0 1,-1 0-1,1 0 1,-1 0-1,1 0 1,-1 0-1,1 0 1,-1 0-1,1 0 1,-1 0-1,0 0 1,0 0-1,0 0 1,1 0-1,-1 0 1,0 1-1,-1-1 1,1 0-1,0 0 1,0 0-1,0 0 1,-1 0-1,1 0 1,-1 2-1,-8 35 1096,0-15-108,7-18-454,6-15-313,4-12-245,-2-1 0,0 0 0,-2 0 0,0-1 0,-2 1 0,0-1 0,-3-38 0,1 40 0,0 20-15,0 0 0,1 1 1,-1-1-1,1 0 0,-1 0 0,1 1 1,0-1-1,-1 1 0,1-1 0,0 1 1,0-1-1,0 1 0,1-1 0,-1 1 1,0 0-1,0 0 0,1 0 0,-1-1 1,0 1-1,1 1 0,0-1 0,-1 0 1,1 0-1,-1 0 0,1 1 0,0-1 1,-1 1-1,1-1 0,0 1 0,0 0 1,-1 0-1,1 0 0,0 0 0,0 0 0,2 0 1,14 0-615,0 1-1,31 5 1,-25-3-513,31 1-4794,3-4-4586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6.424"/>
    </inkml:context>
    <inkml:brush xml:id="br0">
      <inkml:brushProperty name="width" value="0.025" units="cm"/>
      <inkml:brushProperty name="height" value="0.025" units="cm"/>
    </inkml:brush>
  </inkml:definitions>
  <inkml:trace contextRef="#ctx0" brushRef="#br0">1 609 12236,'0'0'6972,"8"6"-6006,-6-5-921,0 1-7,1 1 0,-1-1-1,1 0 1,0 0 0,-1-1 0,1 1 0,0-1 0,0 1 0,0-1-1,1 0 1,-1 0 0,0 0 0,0-1 0,1 1 0,-1-1 0,0 1-1,1-1 1,-1 0 0,0-1 0,0 1 0,1 0 0,-1-1 0,0 0-1,0 0 1,1 0 0,-1 0 0,5-3 0,27-18 140,58-50 0,-13 9 720,-79 68 1057,-8 12-1633,-11 19-410,-1-3 206,-18 47 0,33-71-94,0 0 1,1 1 0,1-1-1,0 1 1,0-1 0,0 1-1,1 0 1,1-1 0,0 1 0,2 17-1,-2-25-27,1 0-1,0 0 0,0-1 1,0 1-1,0 0 1,0-1-1,1 1 1,-1-1-1,0 1 0,1-1 1,-1 1-1,1-1 1,-1 0-1,1 0 0,0 0 1,-1 0-1,1 0 1,0 0-1,0 0 0,0-1 1,0 1-1,0-1 1,0 1-1,-1-1 1,1 0-1,0 0 0,0 1 1,4-2-1,4 1 23,0 0 0,-1-1-1,1 0 1,17-4 0,-10-2 142,1 0 0,-1 0 0,-1-2 1,0 0-1,0-1 0,0 0 0,-1-1 1,-1-1-1,0-1 0,23-26 0,-1-4 469,-1-2-1,36-63 1,36-88 115,-96 172-714,-1 0 1,-1-1-1,-2 0 1,0 0 0,-2-1-1,3-39 1,-7 63-59,-1 0 0,0 0 0,0 0-1,0 0 1,0 0 0,0 0 0,0 0 0,-1-1 0,1 1 0,-1 0 0,1 0 0,-1 0-1,0 0 1,0 1 0,0-1 0,0 0 0,0 0 0,0 0 0,-1 1 0,1-1-1,-3-2 1,3 4-5,-1-1 0,0 1 0,0-1 0,0 1 0,1 0 0,-1 0 0,0-1 0,0 1 0,0 1 0,0-1-1,0 0 1,1 0 0,-1 1 0,0-1 0,0 1 0,1-1 0,-1 1 0,0 0 0,1 0 0,-1 0 0,0 0 0,1 0-1,-1 0 1,1 0 0,-3 3 0,-10 9-10,1 0 0,0 1-1,1 0 1,0 1 0,2 0 0,-1 1-1,2 0 1,-8 18 0,-4 12-64,-26 87 0,39-102 149,0 1 1,3-1-1,1 1 1,1 0 0,2 54-1,1-81-6,-1 0 0,2 0 0,-1 0-1,1-1 1,-1 1 0,1 0 0,0 0 0,1-1 0,-1 1-1,1-1 1,0 1 0,0-1 0,1 0 0,-1 1-1,1-1 1,0 0 0,0-1 0,0 1 0,0-1-1,1 1 1,0-1 0,-1 0 0,1 0 0,0-1-1,1 1 1,-1-1 0,0 0 0,1 0 0,-1 0-1,1 0 1,-1-1 0,1 0 0,0 0 0,0 0 0,0-1-1,-1 1 1,9-2 0,-4 1 56,0 0 0,-1-1 0,1 0-1,-1 0 1,1-1 0,-1-1 0,0 1 0,1-1 0,-1 0 0,0-1 0,-1 0 0,1 0-1,-1-1 1,0 0 0,0 0 0,0-1 0,-1 0 0,0 0 0,0 0 0,0-1 0,-1 0-1,5-7 1,-6 6-338,0 1 0,0-1 0,-1 1 0,0-1 0,0 0 0,-1 0-1,0 0 1,0-1 0,-1 1 0,1-10 0,-2 11-561,-1-1 0,1 0-1,-1 1 1,-1-1 0,1 1 0,-1-1 0,-1 1 0,1 0 0,-1 0 0,0 0-1,-1 0 1,-4-7 0,-38-48-15716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6.782"/>
    </inkml:context>
    <inkml:brush xml:id="br0">
      <inkml:brushProperty name="width" value="0.025" units="cm"/>
      <inkml:brushProperty name="height" value="0.025" units="cm"/>
    </inkml:brush>
  </inkml:definitions>
  <inkml:trace contextRef="#ctx0" brushRef="#br0">1 14 23094,'0'0'3843,"56"-4"-5092,-28-6-5701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110"/>
    </inkml:context>
    <inkml:brush xml:id="br0">
      <inkml:brushProperty name="width" value="0.025" units="cm"/>
      <inkml:brushProperty name="height" value="0.025" units="cm"/>
    </inkml:brush>
  </inkml:definitions>
  <inkml:trace contextRef="#ctx0" brushRef="#br0">120 169 13485,'0'0'865,"-85"47"1056,59-26 770,17-7-257,12-8-896,33-6-545,19-1 128,23-18-192,18-8-609,17-7-64,8 0-224,2 1 32,-1 6-1089,-13 2-1922,-17-1-1216,-25-4-4582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467"/>
    </inkml:context>
    <inkml:brush xml:id="br0">
      <inkml:brushProperty name="width" value="0.025" units="cm"/>
      <inkml:brushProperty name="height" value="0.025" units="cm"/>
    </inkml:brush>
  </inkml:definitions>
  <inkml:trace contextRef="#ctx0" brushRef="#br0">0 95 12588,'0'0'10452,"15"-9"-9934,1-2-317,1 2-1,0 0 1,1 2 0,0-1-1,0 2 1,31-7-1,38 2-235,1 3-1,127 5 1,-200 3-379,1 0 1,-1 2 0,1 0 0,-1 0-1,0 1 1,27 10 0,-40-12 356,1 0 0,-1 1 1,1-1-1,-1 1 0,1 0 0,-1-1 1,0 1-1,0 0 0,1 0 0,-1 0 1,-1 1-1,1-1 0,0 0 0,-1 1 1,1-1-1,-1 1 0,2 4 0,-2-3 93,-1 0 0,1 0 0,-1 0 0,0 0 0,-1 0-1,1 0 1,-1 0 0,1-1 0,-1 1 0,0 0 0,-1 0 0,1 0 0,-1-1-1,1 1 1,-1-1 0,-4 7 0,-22 28 875,-2 0 0,-1-2 1,-68 61-1,30-31 435,47-44-940,-5 4 254,-27 35 0,49-54-693,-1 1 1,1 0 0,0 0 0,1 0 0,-1 0 0,2 1 0,-1 0 0,1-1 0,-3 18-1,6-25-81,-1 0-1,1-1 0,0 1 0,0-1 0,0 1 0,0 0 1,0-1-1,0 1 0,0 0 0,0-1 0,0 1 0,0 0 1,0-1-1,0 1 0,0 0 0,1-1 0,-1 1 1,0-1-1,0 1 0,1 0 0,-1-1 0,0 1 0,1-1 1,-1 1-1,1-1 0,-1 1 0,1-1 0,-1 1 0,1-1 1,-1 0-1,1 1 0,-1-1 0,2 1 0,22-2-5003,-22 1 4633,42-11-11100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797"/>
    </inkml:context>
    <inkml:brush xml:id="br0">
      <inkml:brushProperty name="width" value="0.025" units="cm"/>
      <inkml:brushProperty name="height" value="0.025" units="cm"/>
    </inkml:brush>
  </inkml:definitions>
  <inkml:trace contextRef="#ctx0" brushRef="#br0">527 135 20147,'2'-7'168,"0"-4"435,0 0 0,0 0-1,-1 0 1,-1-22 0,0 31-506,0-1-1,0 1 1,-1 0 0,1 0 0,-1-1 0,0 1 0,1 0 0,-1 0 0,0 0 0,0 0 0,0 0 0,-1 0 0,1 0 0,0 1 0,-1-1-1,1 0 1,-1 1 0,0-1 0,1 1 0,-1-1 0,0 1 0,0 0 0,0 0 0,0 0 0,0 0 0,0 0 0,0 0 0,0 0 0,-1 1-1,1-1 1,-3 1 0,-4-1-35,-1 2 0,0-1-1,0 1 1,1 1-1,-1-1 1,1 2 0,-1-1-1,1 1 1,0 1 0,0 0-1,0 0 1,0 1-1,1 0 1,-15 11 0,-8 8-48,0 1 0,-35 39 0,39-36 29,0 2 1,2 2-1,-30 48 1,44-61 49,1 1 1,0 0 0,1 0-1,2 1 1,0 0 0,1 0-1,-5 39 1,10-52-64,0-1-1,1 1 1,0 0-1,0-1 1,1 1-1,0 0 1,0-1-1,1 1 1,0-1-1,0 1 1,5 10-1,-4-14-14,0 1 0,0-1-1,0 1 1,0-1-1,1 0 1,0-1 0,0 1-1,0 0 1,0-1 0,0 0-1,1 0 1,0 0 0,-1-1-1,1 0 1,0 1 0,10 1-1,4 1 84,0-2-1,1 0 1,-1-2 0,1 0-1,-1-1 1,1-1-1,-1 0 1,1-2-1,-1 0 1,0-1-1,0-1 1,-1-1 0,1-1-1,-1 0 1,0-1-1,17-12 1,-7 4-23,-2-1 0,0-1 0,0-1-1,-2-2 1,-1 0 0,0-1 0,-2-2 0,0 0 0,20-33 0,-32 44-52,-1 0 1,0-1-1,-1 0 1,0 0-1,-2-1 1,1 1-1,-2-1 1,0 0-1,0-1 1,-2 1-1,0-1 1,-1 1-1,0-1 1,-3-22-1,2 34-61,-1 0-1,0 0 0,0 0 1,0 0-1,-1 0 1,1 0-1,-1 0 0,0 0 1,0 0-1,-1 1 1,1-1-1,-1 1 0,1 0 1,-1 0-1,0 0 0,0 0 1,0 0-1,-1 1 1,-4-4-1,2 3-137,-1 1 0,1-1 0,-1 1 0,0 0 0,1 1 1,-1 0-1,0 0 0,0 0 0,0 1 0,-13 1 0,-1 1-885,-1 2 1,1 0-1,0 2 0,1 0 0,0 1 1,-33 16-1,-13 15-6140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4.265"/>
    </inkml:context>
    <inkml:brush xml:id="br0">
      <inkml:brushProperty name="width" value="0.025" units="cm"/>
      <inkml:brushProperty name="height" value="0.025" units="cm"/>
    </inkml:brush>
  </inkml:definitions>
  <inkml:trace contextRef="#ctx0" brushRef="#br0">0 37 1666,'0'0'7495,"60"-37"-7303,-46 37-577,-3 0-1472,1 0-802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4.782"/>
    </inkml:context>
    <inkml:brush xml:id="br0">
      <inkml:brushProperty name="width" value="0.025" units="cm"/>
      <inkml:brushProperty name="height" value="0.025" units="cm"/>
    </inkml:brush>
  </inkml:definitions>
  <inkml:trace contextRef="#ctx0" brushRef="#br0">2547 212 6758,'-7'-10'903,"-4"-7"-399,-1 1-1,0 0 1,-1 1 0,-1 0 0,0 1 0,-1 0 0,-1 2 0,0 0 0,-28-16 0,26 20 8,-1 1 1,-1 0-1,1 2 0,-1 0 0,0 1 0,-29-1 1,-125 4 1398,118 2-1589,-72 7-82,1 4 0,0 7 1,1 4-1,2 6 0,1 6 0,1 5 0,-199 95 1,249-99 86,2 2 1,2 4 0,1 2 0,3 3-1,-116 111 1,150-126-117,2 2 0,1 0 0,1 2 1,2 1-1,-22 46 0,32-53-92,2 1 0,0 0 0,2 1 0,2 1 0,1-1 0,1 1 0,-2 50 0,8-58-97,1 0-1,1-1 1,1 1-1,1-1 1,1 0-1,1 0 1,2 0 0,0-1-1,1 0 1,1-1-1,2 0 1,0 0-1,1-1 1,1-1 0,1 0-1,1-1 1,0-1-1,1 0 1,1-2-1,21 16 1,-3-6-26,0-2 0,2-1 1,0-1-1,1-3 0,2-1 0,0-2 0,0-2 0,1-2 1,1-1-1,66 7 0,-41-12-4,0-3 1,1-2-1,-1-4 1,0-3-1,0-3 1,125-33-1,-99 13 119,-1-5 0,-1-3 0,-2-4 0,99-63 0,-85 39 187,-2-5 0,172-155 0,-208 162-131,-3-4 0,-3-2 0,-3-2 0,73-121 0,-104 147-109,-2 0-1,31-85 0,-49 111 30,0 0-1,-1 0 0,-1-1 1,-1 1-1,-1-1 1,0 0-1,-2 0 0,0 0 1,-6-38-1,4 49-65,0 1-1,-1 0 1,0 0-1,-1 0 0,1 0 1,-1 1-1,-1 0 1,1-1-1,-1 1 1,-1 1-1,1-1 1,-1 1-1,0 0 1,-1 0-1,1 1 1,-1 0-1,0 0 1,-1 0-1,1 1 1,-1 0-1,0 1 0,0 0 1,0 0-1,-16-4 1,-6 1-162,0 2 1,0 0-1,-1 2 1,1 1 0,-55 6-1,-8 9-1675,1 3-1,-112 37 1,127-32-566,-62 15-4275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5.315"/>
    </inkml:context>
    <inkml:brush xml:id="br0">
      <inkml:brushProperty name="width" value="0.025" units="cm"/>
      <inkml:brushProperty name="height" value="0.025" units="cm"/>
    </inkml:brush>
  </inkml:definitions>
  <inkml:trace contextRef="#ctx0" brushRef="#br0">155 169 12396,'22'-37'542,"-14"22"594,2-1 1,-1 1 0,2 1-1,0-1 1,1 2 0,20-20-1,-31 32-993,0 0 0,0 0 0,0 1 0,0-1 0,0 0 0,0 0-1,0 1 1,0-1 0,0 0 0,0 1 0,0-1 0,0 1-1,0 0 1,0-1 0,1 1 0,-1 0 0,0 0 0,0 0 0,0 0-1,1 0 1,-1 0 0,0 0 0,0 0 0,0 0 0,3 1-1,-3 0-49,0 0-1,0 0 1,0 0-1,-1 1 0,1-1 1,0 0-1,-1 1 0,1-1 1,0 0-1,-1 1 1,0-1-1,1 0 0,-1 1 1,0-1-1,0 1 0,0-1 1,0 3-1,0 10 256,-1 0 0,-1 0 0,-5 19 1,-18 49-16,-4-2 0,-4 0 0,-51 90 0,19-39-673,22-39-361,26-55-2384,13-29-1351,33-58-13788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5.646"/>
    </inkml:context>
    <inkml:brush xml:id="br0">
      <inkml:brushProperty name="width" value="0.025" units="cm"/>
      <inkml:brushProperty name="height" value="0.025" units="cm"/>
    </inkml:brush>
  </inkml:definitions>
  <inkml:trace contextRef="#ctx0" brushRef="#br0">256 0 16303,'0'0'7538,"-2"16"-6630,-26 136 504,15-96-1595,2 0 0,3 1 0,3 1-1,1 67 1,4-119-54,1 0 0,-1 0-1,1 0 1,0 0 0,0 0 0,0 0-1,1 0 1,0-1 0,1 1 0,-1-1-1,1 1 1,0-1 0,0 0 0,0 0-1,1 0 1,0 0 0,4 4 0,-8-13-5245,-9-18 2347,-35-39-2881,-9 2 6032,-4 4 4964,0 5 3898,56 50-8809,1 0 0,0 0 0,-1 0 0,1 0 0,0 0 0,0-1-1,-1 1 1,1 0 0,0 0 0,-1 0 0,1 0 0,0 0 0,0-1-1,-1 1 1,1 0 0,0 0 0,0 0 0,0-1 0,-1 1 0,1 0-1,0 0 1,0 0 0,0-1 0,0 1 0,0 0 0,-1 0 0,1-1-1,0 1 1,0 0 0,0-1 0,0 1 0,0 0 0,0 0 0,0-1-1,0 1 1,0 0 0,0-1 0,0 1 0,0 0 0,0-1 0,0 1-1,0 0 1,0 0 0,1-1 0,-1 1 0,0 0 0,0 0 0,0-1-1,0 1 1,1 0 0,-1 0 0,0-1 0,0 1 0,0 0 0,1 0-1,-1 0 1,0 0 0,0-1 0,1 1 0,-1 0 0,0 0-1,0 0 1,1 0 0,-1 0 0,0 0 0,1-1 0,23-1 1171,-18 2-1131,77-3 814,124-11-574,-178 10-2483,1-2 0,42-13 0,-29 1-3669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6.285"/>
    </inkml:context>
    <inkml:brush xml:id="br0">
      <inkml:brushProperty name="width" value="0.025" units="cm"/>
      <inkml:brushProperty name="height" value="0.025" units="cm"/>
    </inkml:brush>
  </inkml:definitions>
  <inkml:trace contextRef="#ctx0" brushRef="#br0">1 164 10570,'11'-83'3533,"-4"40"-307,-4 5 3900,-6 189-4829,1-18-1353,13 134 0,-9-251-901,0-1-1,1 1 0,1-1 1,0 0-1,10 25 0,-13-38 9,0 1-1,0-1 1,1 0-1,-1 1 0,0-1 1,1 0-1,0 0 1,-1 0-1,1 0 0,0 0 1,0 0-1,0 0 0,0-1 1,1 1-1,-1-1 1,0 0-1,1 1 0,-1-1 1,0 0-1,1 0 1,0-1-1,-1 1 0,1 0 1,-1-1-1,1 0 0,0 1 1,-1-1-1,1 0 1,0 0-1,-1-1 0,1 1 1,0-1-1,-1 1 1,1-1-1,-1 0 0,1 0 1,-1 0-1,1 0 1,-1 0-1,1 0 0,2-3 1,5-3 50,-1 1 1,1-1-1,-1-1 0,-1 1 1,1-2-1,-1 1 1,-1-1-1,9-13 1,6-13 227,19-39 1,4-8-146,-43 147-184,-3-22-2,0-21-61,1 1-1,2 24 1,-1-47 32,-1 1 0,0 0 0,0 0 0,1 0 0,-1 0 0,0 0 0,1-1 0,-1 1 1,1 0-1,-1 0 0,1-1 0,-1 1 0,1 0 0,-1 0 0,1-1 0,0 1 0,-1-1 0,1 1 0,0-1 0,0 1 0,0-1 0,-1 1 1,1-1-1,0 0 0,0 1 0,0-1 0,0 0 0,0 0 0,-1 0 0,1 1 0,0-1 0,0 0 0,0 0 0,0-1 0,0 1 1,0 0-1,0 0 0,-1 0 0,1 0 0,1-1 0,2 0-293,0 0 0,0 0-1,-1-1 1,1 1 0,0-1 0,-1 0 0,1 0 0,3-3 0,19-20-4278,-2-5-2722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3.620"/>
    </inkml:context>
    <inkml:brush xml:id="br0">
      <inkml:brushProperty name="width" value="0.025" units="cm"/>
      <inkml:brushProperty name="height" value="0.025" units="cm"/>
    </inkml:brush>
  </inkml:definitions>
  <inkml:trace contextRef="#ctx0" brushRef="#br0">37 1 15951,'-2'3'7573,"-2"9"-3492,-21 89-1807,20 7-1815,5-98-438,0-10-18,0 1-1,0 0 0,0-1 0,0 1 1,0 0-1,0-1 0,0 1 1,0 0-1,0-1 0,0 1 0,0 0 1,0-1-1,1 1 0,-1 0 0,0-1 1,1 1-1,-1-1 0,0 1 1,1 0-1,-1-1 0,1 1 0,-1-1 1,0 1-1,1-1 0,0 0 0,-1 1 1,1-1-1,-1 1 0,1-1 1,1 1-1,19-7 117,21-24 81,-10-4-101,-25 25-92,1 0 0,0 1 0,0-1 0,1 2 0,0-1 0,1 1 0,14-8 0,-24 15-14,1 0 1,0 0-1,0 0 0,0 0 1,-1 0-1,1 0 1,0 0-1,0 0 0,0 0 1,0 0-1,-1 0 0,1 1 1,0-1-1,0 0 1,0 1-1,-1-1 0,1 0 1,0 1-1,-1-1 0,1 1 1,0-1-1,-1 1 1,1-1-1,0 1 0,-1 0 1,1-1-1,-1 1 1,1 0-1,-1-1 0,0 1 1,1 0-1,-1 0 0,0-1 1,1 1-1,-1 0 1,0 0-1,0 0 0,0-1 1,0 1-1,1 0 0,-1 0 1,0 0-1,-1 0 1,1-1-1,0 2 0,1 52 30,-1-42 8,-2 25 28,1-26-54,0-1-1,0 1 1,1-1 0,0 1 0,1 0-1,0-1 1,1 1 0,5 16-1,-7-26-30,1-1 0,-1 1 0,1 0 0,-1-1 0,1 1 0,-1-1 0,1 1 0,-1-1 0,1 0-1,-1 1 1,1-1 0,0 1 0,-1-1 0,1 0 0,-1 0 0,1 1 0,0-1 0,-1 0 0,1 0-1,0 0 1,0 0 0,-1 0 0,1 0 0,0 0 0,-1 0 0,1 0 0,0 0 0,-1 0 0,1 0-1,0 0 1,0-1 0,-1 1 0,1 0 0,-1 0 0,1-1 0,0 1 0,-1-1 0,1 1 0,-1 0-1,1-1 1,-1 1 0,1-1 0,0 0 0,23-24-3582,-5-3-1432,0-5-2177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6.985"/>
    </inkml:context>
    <inkml:brush xml:id="br0">
      <inkml:brushProperty name="width" value="0.025" units="cm"/>
      <inkml:brushProperty name="height" value="0.025" units="cm"/>
    </inkml:brush>
  </inkml:definitions>
  <inkml:trace contextRef="#ctx0" brushRef="#br0">1 85 14734,'0'-9'2322,"1"-26"-181,-1 35-2055,0 0 1,1 0 0,-1 0-1,0 0 1,0 0 0,0 0-1,0 1 1,0-1-1,0 0 1,1 0 0,-1 0-1,0 0 1,0 0-1,0 0 1,0 0 0,0 0-1,1 0 1,-1 0 0,0 0-1,0 0 1,0 0-1,0 0 1,1 0 0,-1 0-1,0 0 1,0 0-1,0 0 1,0 0 0,1 0-1,-1 0 1,0 0 0,0 0-1,0 0 1,0-1-1,0 1 1,0 0 0,1 0-1,-1 0 1,0 0-1,0 0 1,0 0 0,0-1-1,6 20 130,9 89 1724,-13-78-1853,2-1 0,0 1 0,2-1 0,17 49 0,-22-75-71,0 0 0,0 0 0,1-1-1,-1 1 1,1 0 0,-1-1 0,1 1 0,0-1-1,0 1 1,0-1 0,0 0 0,1 0 0,-1 0 0,0 0-1,1 0 1,-1 0 0,1-1 0,0 1 0,0-1-1,3 1 1,-3-1 80,0-1-1,0 0 1,0 0-1,0 0 1,0-1-1,0 1 1,0-1 0,-1 1-1,1-1 1,0 0-1,0 0 1,0 0-1,-1-1 1,1 1-1,0-1 1,3-3-1,5-4 199,0 0 0,-1-1 0,0-1 0,0 0 0,-2 0 0,1-1 0,6-13 0,1-4-195,-2-1 0,-1-1-1,-1 0 1,-2 0 0,-1-1 0,-1-1 0,4-47-1,-22 174-260,5-61 120,1 1-1,1-1 1,2 1 0,2 0-1,1 0 1,6 35-1,-7-63 90,1-1 0,-1 0-1,0 0 1,1 0 0,0 0-1,1 0 1,-1 0 0,1-1 0,-1 1-1,2-1 1,-1 0 0,0 1-1,1-2 1,0 1 0,-1 0 0,2-1-1,-1 1 1,0-1 0,1 0-1,-1-1 1,1 1 0,0-1 0,0 0-1,0 0 1,0-1 0,0 1-1,10 1 1,-6-3 30,0 0 0,0-1 0,-1 1 0,1-2 0,0 1 0,-1-1 0,1-1 0,-1 1 0,0-1-1,0-1 1,0 0 0,0 0 0,0 0 0,-1-1 0,0 0 0,9-8 0,-4 2-77,-1-1 0,0 0 0,0-1 0,-1 0 0,-1 0 0,8-15 0,-14 23 0,0 0 0,-1 0 0,1-1 0,-1 1 0,0 0 0,-1-1 0,1 1 0,-1-1 0,0 0 0,0 1 0,-1-1 0,0 0 0,0 1 0,0-1 0,0 0 0,-1 0 0,0 1 0,-1-1 0,1 1 0,-4-9 0,2 10 1,0 1 0,0-1-1,-1 1 1,1 0 0,-1 0 0,0 1 0,0-1 0,0 1-1,0 0 1,0 0 0,0 0 0,-1 0 0,1 1 0,0 0-1,-1 0 1,1 0 0,-1 0 0,0 1 0,1 0 0,-9 0-1,10 0-3,-1 0 0,0 0-1,0 0 1,0 0 0,1 1-1,-1-1 1,0 1 0,1 0-1,-1 0 1,0 0 0,1 1-1,0-1 1,-1 1 0,1 0-1,0 0 1,0 0 0,0 1-1,0-1 1,0 1 0,0-1-1,1 1 1,-1 0 0,1 0-1,0 0 1,-3 6 0,4-9-58,1 0 0,0 0 0,0 1 1,0-1-1,0 0 0,0 1 0,0-1 1,0 0-1,0 1 0,0-1 1,-1 0-1,1 0 0,0 1 0,1-1 1,-1 0-1,0 1 0,0-1 0,0 0 1,0 1-1,0-1 0,0 0 1,0 0-1,0 1 0,0-1 0,1 0 1,-1 0-1,0 1 0,0-1 0,0 0 1,1 0-1,-1 1 0,0-1 0,0 0 1,1 0-1,-1 0 0,0 1 1,0-1-1,1 0 0,-1 0 0,0 0 1,0 0-1,1 0 0,-1 0 0,1 0 1,19-1-2159,21-14-2567,-7-4-1193,2-2-4180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7.586"/>
    </inkml:context>
    <inkml:brush xml:id="br0">
      <inkml:brushProperty name="width" value="0.025" units="cm"/>
      <inkml:brushProperty name="height" value="0.025" units="cm"/>
    </inkml:brush>
  </inkml:definitions>
  <inkml:trace contextRef="#ctx0" brushRef="#br0">189 2 17264,'0'0'6316,"-11"0"-4064,6-1-2036,1 1-118,0 0 1,1 0 0,-1 0-1,0 0 1,0 0-1,0 1 1,0-1-1,1 1 1,-1 0-1,0 0 1,1 1-1,-1-1 1,1 1-1,-1 0 1,1 0 0,0 0-1,0 0 1,0 0-1,0 1 1,-4 3-1,-3 6-56,0 0 0,0 0 0,2 1 0,-1 0 0,2 1 0,-1 0-1,2 0 1,0 0 0,1 1 0,0 0 0,1 0 0,-2 18 0,6-31-38,0-1 1,0 1 0,0-1-1,0 1 1,0-1-1,0 1 1,1-1 0,-1 1-1,0-1 1,1 1-1,0-1 1,-1 0 0,1 1-1,0-1 1,-1 0-1,1 1 1,0-1 0,0 0-1,0 0 1,0 0-1,0 0 1,3 2 0,-1-2 43,0 1 0,-1-1 1,1 0-1,1 0 0,-1 0 1,0 0-1,0 0 0,0-1 1,0 1-1,5-1 0,2 0 119,1-1 0,-1 0-1,0 0 1,0-1 0,0 0-1,14-6 1,2-5-43,0-1 0,-1-1 0,0-2 0,-2 0 0,23-22 0,-22 20-72,-7 9-45,-9 15-134,-5 26-60,-4-19 269,1 2-38,0-9-38,0 1 1,0 0 0,0 0-1,1 0 1,-1 0 0,2 0-1,1 8 1,-2-12-5,0-1-1,1 1 1,-1 0 0,0-1 0,1 1 0,-1-1 0,0 1-1,1-1 1,0 0 0,-1 0 0,1 0 0,0 0 0,0 0-1,-1 0 1,1 0 0,0 0 0,0-1 0,0 1 0,0-1-1,0 1 1,0-1 0,0 0 0,0 0 0,0 0 0,4 0 0,3 0 70,-1-1 1,0 0 0,1 0 0,-1-1-1,0 0 1,0-1 0,0 1 0,0-2-1,12-6 1,66-48 380,-8 5-448,-76 52-22,-1 0 0,0 0 1,0 0-1,1 0 0,-1 0 1,0 0-1,1 1 1,-1-1-1,1 0 0,-1 1 1,1-1-1,0 1 1,-1 0-1,1 0 0,-1-1 1,1 1-1,-1 0 0,1 0 1,0 0-1,-1 1 1,1-1-1,-1 0 0,1 1 1,0-1-1,-1 1 0,1-1 1,1 2-1,-1 0 0,-1 1 0,0-1 0,0 1 0,0 0 1,0-1-1,0 1 0,0 0 0,-1 0 0,0 0 0,1-1 0,-1 6 0,7 31-12,-6-37 31,0-1 0,-1 1 0,1-1 0,0 0 0,0 1 0,0-1 0,0 0 0,0 0 0,0 1 0,0-1 0,1 0 0,-1 0 0,0 0 0,1 0 0,-1-1 0,0 1 0,1 0 0,-1-1 0,1 1 0,-1-1 0,1 1 0,2 0 0,2-1 28,0 1 0,0-1 0,0-1 0,0 1 0,0-1 0,0 0 0,0 0 0,0 0 0,0-1 0,-1 0 0,11-5 0,63-40 272,-31 17-264,-45 28-35,5-3-35,1 0-1,-1 1 1,1 0-1,0 0 1,0 1 0,0 0-1,0 1 1,1 0 0,16-2-1,-25 4 27,0 1-1,0-1 0,0 0 1,0 1-1,-1-1 0,1 1 0,0-1 1,0 1-1,0-1 0,-1 1 1,1 0-1,0 0 0,0-1 1,-1 1-1,1 0 0,-1 0 0,1-1 1,-1 1-1,1 0 0,-1 0 1,1 0-1,-1 2 0,11 31-13,-2-6 34,-7-25-14,1 0 0,-1-1-1,0 1 1,1-1 0,-1 0-1,1 0 1,0 0 0,0 0 0,-1 0-1,1-1 1,0 1 0,1-1-1,-1 0 1,0 0 0,0 0 0,0 0-1,1-1 1,-1 1 0,0-1-1,1 0 1,-1 0 0,1 0 0,-1 0-1,0-1 1,1 1 0,-1-1-1,0 0 1,5-1 0,4-2-29,0 0-1,-1-1 1,1 0 0,-1-1-1,0 0 1,11-8 0,-20 12-24,4-1-293,0-1 1,0-1-1,-1 1 1,1-1 0,-1 0-1,0-1 1,0 1-1,-1-1 1,7-10-1,-11 15 187,0 1-1,0 0 0,0-1 0,0 1 1,0 0-1,0-1 0,0 1 1,0 0-1,0 0 0,0-1 0,0 1 1,0 0-1,-1-1 0,1 1 0,0 0 1,0 0-1,0-1 0,0 1 0,-1 0 1,1 0-1,0 0 0,0-1 1,-1 1-1,1 0 0,0 0 0,0 0 1,-1-1-1,1 1 0,0 0 0,0 0 1,-1 0-1,1 0 0,0 0 0,-1 0 1,1 0-1,0 0 0,-1 0 1,1 0-1,0 0 0,0 0 0,-1 0 1,-1 0-905,-14-3-7686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7.929"/>
    </inkml:context>
    <inkml:brush xml:id="br0">
      <inkml:brushProperty name="width" value="0.025" units="cm"/>
      <inkml:brushProperty name="height" value="0.025" units="cm"/>
    </inkml:brush>
  </inkml:definitions>
  <inkml:trace contextRef="#ctx0" brushRef="#br0">1 27 27162,'0'0'5605,"59"-26"-5605,-47 39-1025,-12-1-5829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8.460"/>
    </inkml:context>
    <inkml:brush xml:id="br0">
      <inkml:brushProperty name="width" value="0.025" units="cm"/>
      <inkml:brushProperty name="height" value="0.025" units="cm"/>
    </inkml:brush>
  </inkml:definitions>
  <inkml:trace contextRef="#ctx0" brushRef="#br0">16 228 17681,'-3'10'1190,"-1"7"-541,1 0 0,0 0-1,2 0 1,0 28 0,1-41-525,0-1 1,0 1-1,1-1 1,-1 1-1,1-1 1,0 1-1,0-1 1,0 0-1,0 1 1,1-1-1,0 0 1,-1 0-1,1 0 1,4 5-1,-4-7-99,0 0-1,0 0 0,0 0 0,0 0 0,0 0 1,0-1-1,0 1 0,1-1 0,-1 1 1,0-1-1,0 0 0,1 1 0,-1-1 1,0 0-1,0-1 0,1 1 0,-1 0 1,0-1-1,0 1 0,0-1 0,1 0 0,-1 0 1,0 0-1,0 0 0,0 0 0,3-2 1,3-2 81,0-1 0,0 0 0,-1 0 0,0-1 1,0 0-1,0 0 0,-1 0 0,0-1 0,0 0 0,-1-1 1,0 1-1,7-17 0,-4 7 6,0-1-1,-2 0 1,0-1-1,-1 1 1,3-29 0,-7 36 9,0 0 0,-1 0 1,0 0-1,-1 0 1,-3-17-1,4 25-98,-1 1-1,0 0 0,0 0 1,0 0-1,0 0 0,-1 0 0,1 0 1,-1 0-1,0 0 0,0 1 1,0-1-1,0 0 0,0 1 1,0 0-1,-1-1 0,1 1 1,-1 0-1,0 0 0,1 1 1,-1-1-1,0 1 0,0-1 1,0 1-1,-4-1 0,4 1-23,1 1-1,0 0 1,-1 0 0,1 0-1,-1 0 1,1 0-1,0 0 1,-1 1 0,1-1-1,0 1 1,0-1-1,-1 1 1,1 0 0,0 0-1,0 0 1,0 0-1,0 1 1,0-1 0,0 0-1,0 1 1,0-1 0,1 1-1,-1 0 1,1 0-1,-1 0 1,1-1 0,-1 1-1,1 1 1,0-1-1,0 0 1,0 0 0,0 0-1,1 0 1,-1 3-1,-4 8-2,1 1 0,1-1 0,0 1 0,-1 21 0,1-10-5,2-1 1,1 1 0,0 0 0,2 0-1,1 0 1,11 41 0,-13-60 42,1-1 0,-1 0 0,1 1 0,1-1 0,-1 0 0,1 0-1,-1 0 1,2 0 0,-1-1 0,0 1 0,1-1 0,0 0 0,0 0 0,0 0 0,0 0 0,1-1 0,-1 0 0,1 0 0,0 0 0,0 0-1,0-1 1,1 0 0,-1 0 0,0 0 0,1-1 0,-1 0 0,1 0 0,-1 0 0,1-1 0,0 1 0,-1-1 0,1-1 0,0 1 0,-1-1 0,11-2-1,-3-1 116,0 0 0,-1-1 0,1-1 0,-1 0 0,0 0 0,0-1 0,-1-1 0,0 0 0,0 0 0,-1-1 0,0 0 0,-1-1 0,12-15 0,-9 9 31,0 0-1,-1-1 0,0 0 1,-2-1-1,0 0 0,-1 0 0,0-1 1,6-28-1,-10 24-179,-6 28 0,-7 40 0,7-34 1,-5 29-66,2 1 1,2-1 0,2 1 0,5 52 0,-4-91-29,0 0 0,0-1 0,1 1 0,-1 0 0,1 0 0,0 0 0,-1-1 0,1 1 0,0 0 0,0-1 0,0 1 0,0-1-1,0 1 1,0-1 0,1 1 0,-1-1 0,0 0 0,1 0 0,-1 0 0,1 1 0,-1-1 0,3 0 0,-3 0-70,1-1-1,-1 0 0,0 0 1,1 0-1,-1 0 1,1 0-1,-1 0 0,0 0 1,1 0-1,-1 0 0,0-1 1,1 1-1,-1 0 0,0-1 1,0 1-1,1-1 0,-1 0 1,0 1-1,0-1 1,0 0-1,0 0 0,0 0 1,0 0-1,0 0 0,0 0 1,0 0-1,0 0 0,0 0 1,-1 0-1,2-2 1,14-33-5352,-3-12-1873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8.792"/>
    </inkml:context>
    <inkml:brush xml:id="br0">
      <inkml:brushProperty name="width" value="0.025" units="cm"/>
      <inkml:brushProperty name="height" value="0.025" units="cm"/>
    </inkml:brush>
  </inkml:definitions>
  <inkml:trace contextRef="#ctx0" brushRef="#br0">33 51 15951,'0'0'3876,"-22"-50"96,16 50-673,2 6-2435,4 17-735,0 5-33,8 1-96,16 4-321,2-4-2177,3-4-1794,-3-6-1986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9.771"/>
    </inkml:context>
    <inkml:brush xml:id="br0">
      <inkml:brushProperty name="width" value="0.025" units="cm"/>
      <inkml:brushProperty name="height" value="0.025" units="cm"/>
    </inkml:brush>
  </inkml:definitions>
  <inkml:trace contextRef="#ctx0" brushRef="#br0">125 413 11307,'0'10'3544,"-5"100"3011,1-77-6004,2 0 1,1 1-1,1-1 1,2 0-1,2 0 1,13 58 0,-16-89-563,6 18 80,-1 0-1,0 0 1,-2 0 0,0 1 0,1 22 0,-5-36-26,-1-1 0,1 0 0,-1 0 1,0 0-1,-1 0 0,1 0 0,-1 0 0,0 0 0,-1 0 0,1-1 0,-1 1 0,0-1 0,-1 0 0,1 0 1,-1 0-1,0 0 0,0-1 0,-1 1 0,1-1 0,-1 0 0,-8 5 0,8-5-18,-1 0 0,0-1 0,0 0 1,0 0-1,-1 0 0,1-1 0,-12 3 0,17-4-11,-1-1 1,1 0-1,-1 0 0,1 0 0,0 0 1,-1 0-1,1 0 0,-1 0 1,1 0-1,0 0 0,-1-1 0,1 1 1,-1 0-1,1-1 0,0 1 1,0-1-1,-1 0 0,1 1 0,0-1 1,0 0-1,0 0 0,0 0 1,0 0-1,0 0 0,0 0 0,0 0 1,0 0-1,0 0 0,0-1 1,1 1-1,-1 0 0,0 0 0,1-1 1,-1 1-1,1 0 0,0-1 1,-1 1-1,1-1 0,0 1 0,0 0 1,0-4-1,0-4-12,0-1 1,0 0-1,1 1 1,1-1 0,0 0-1,0 1 1,0-1-1,1 1 1,5-9-1,44-82 21,-39 78-44,82-141-188,67-125 418,-165 321 130,2-12-305,-4 10-38,2 1 0,0 0 0,4 47 0,-1-78 14,0 1 0,0-1-1,0 1 1,0 0 0,0-1 0,0 1-1,1-1 1,-1 1 0,1-1-1,-1 1 1,1-1 0,-1 1 0,1-1-1,0 1 1,0-1 0,0 0-1,0 1 1,0-1 0,0 0 0,0 0-1,0 0 1,0 0 0,1 0-1,-1 0 1,0 0 0,1 0 0,-1-1-1,0 1 1,1 0 0,-1-1-1,1 1 1,-1-1 0,1 1 0,0-1-1,-1 0 1,1 0 0,-1 0-1,1 0 1,0 0 0,-1 0 0,1 0-1,-1 0 1,1-1 0,-1 1-1,1-1 1,-1 1 0,1-1 0,-1 0-1,3-1 1,5-2 165,0 0 1,0-1-1,0-1 1,0 0-1,-1 0 1,10-9-1,3-6-21,-1-1 1,0-1-1,27-44 1,-32 41-612,-1-1 1,-1 0 0,-1-1 0,-1 0 0,-2-1 0,-1 0 0,-1-1 0,-1 0 0,-2 0 0,1-54 0,7 350 5239,-12-241-4530,-1-16-217,0 0 0,0 0 0,2 0 0,-1 0 0,1-1 1,0 1-1,1 0 0,-1-1 0,2 1 0,0-1 0,0 1 0,0-1 0,7 11 0,-10-19-27,0 1 0,0-1 0,1 1 0,-1-1 0,0 0 0,1 1 0,-1-1 0,0 1 0,1-1 0,-1 0-1,0 1 1,1-1 0,-1 0 0,1 1 0,-1-1 0,1 0 0,-1 0 0,1 1 0,-1-1 0,1 0 0,-1 0 0,1 0-1,-1 0 1,1 0 0,-1 0 0,1 0 0,-1 0 0,1 0 0,0 0 0,-1 0 0,1 0 0,8-15 509,-4-24 128,-5 38-649,1-20 139,0 2-101,0 0-1,0 0 0,-2 0 1,0 0-1,-2 0 0,0 0 1,-8-26-1,3 36-65,3 17-77,1 19 7,4-24 95,-1 0 1,1-1 0,0 1-1,1 0 1,-1 0-1,0-1 1,1 1 0,-1 0-1,1-1 1,0 1-1,0-1 1,0 1 0,0-1-1,0 1 1,1-1-1,-1 0 1,1 0-1,0 1 1,-1-1 0,1 0-1,2 1 1,0 0-11,0-2 1,0 1-1,0 0 1,0-1-1,0 0 1,0 1-1,0-2 1,1 1-1,-1 0 1,0-1 0,0 0-1,9-1 1,-6 0 19,0 0 0,1-1 0,-1 0 0,0 0 0,0-1 0,-1 0 0,1 0 0,-1 0 0,1-1 0,-1 0 0,0 0 0,0-1 0,-1 0 0,1 0 0,-1 0 0,0-1 0,6-8 0,0-1 13,0 0 1,-1-1-1,-1-1 0,0 0 0,10-30 1,-12 25 34,-2-1 1,0-1-1,-2 1 1,0-1-1,-1-31 1,-7 33 69,4 22-122,1 0 1,0 0 0,-1-1 0,1 1 0,0 0 0,-1 0 0,1 0 0,0 0 0,-1-1 0,1 1 0,-1 0 0,1 0 0,0 0 0,-1 0-1,1 0 1,-1 0 0,1 0 0,0 0 0,-1 0 0,1 0 0,0 0 0,-1 0 0,1 1 0,-1-1 0,1 0 0,0 0 0,-1 0-1,1 0 1,0 1 0,-1-1 0,-2 2-8,1 0 0,0 0 1,-1 0-1,1 0 0,0 1 0,0-1 0,1 1 0,-1-1 0,0 1 0,-2 5 0,-5 13-4,1 1 0,1 0 0,1 1 0,1 0 0,1 0 0,1 0 0,1 0-1,1 0 1,1 0 0,1 1 0,5 27 0,-5-48 16,0 1 1,0-1-1,0 1 0,0-1 0,1 0 1,-1 1-1,1-1 0,0 0 1,0 0-1,0 0 0,1 0 1,-1 0-1,1-1 0,-1 1 1,1-1-1,0 0 0,0 0 0,0 0 1,0 0-1,0 0 0,0 0 1,1-1-1,-1 0 0,1 1 1,-1-1-1,1-1 0,-1 1 0,1 0 1,0-1-1,-1 0 0,1 0 1,0 0-1,-1 0 0,1-1 1,-1 1-1,1-1 0,6-2 0,2 0 12,-1 0-1,1-1 0,-1-1 0,1 0 0,-2 0 0,1-1 0,0-1 1,-1 1-1,0-2 0,9-8 0,-7 3-16,0 0 0,-1-1 0,-1 0 0,0 0 0,-1-1 0,0 0 0,10-28 0,-24 106 0,4-58 0,-14 93 0,14-91 0,1 0 0,-1 1 0,2-1 0,-1 0 0,1 1 0,0-1 0,0 0 0,1 0 0,0 0 0,6 14 0,-8-20-115,1 0-1,-1 0 0,1 1 1,-1-1-1,1 0 1,0 0-1,-1 0 1,1 0-1,0 0 1,0 0-1,0 0 1,0 0-1,0 0 1,0 0-1,0-1 1,0 1-1,0 0 1,1-1-1,-1 1 1,0-1-1,0 1 1,0-1-1,1 0 1,-1 1-1,0-1 1,1 0-1,-1 0 1,0 0-1,1 0 1,-1 0-1,0 0 1,1 0-1,-1-1 1,0 1-1,0 0 1,1-1-1,-1 1 1,0-1-1,0 1 1,0-1-1,1 1 1,-1-1-1,0 0 1,0 0-1,1-1 1,2-2-912,0 0 0,0-1-1,0 1 1,-1-1 0,1 0 0,-1 0 0,-1 0-1,5-10 1,8-29-7765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106"/>
    </inkml:context>
    <inkml:brush xml:id="br0">
      <inkml:brushProperty name="width" value="0.025" units="cm"/>
      <inkml:brushProperty name="height" value="0.025" units="cm"/>
    </inkml:brush>
  </inkml:definitions>
  <inkml:trace contextRef="#ctx0" brushRef="#br0">81 114 6118,'-17'-53'5989,"-2"15"-1729,-1 17-64,7 20-1921,4 4-1795,6 21-96,3 5-384,7 6-256,14-2-1826,2 1-2178,3-5-3395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449"/>
    </inkml:context>
    <inkml:brush xml:id="br0">
      <inkml:brushProperty name="width" value="0.025" units="cm"/>
      <inkml:brushProperty name="height" value="0.025" units="cm"/>
    </inkml:brush>
  </inkml:definitions>
  <inkml:trace contextRef="#ctx0" brushRef="#br0">98 328 11531,'0'0'7762,"8"-10"-5915,21-29-5,-27 37-1632,0 0 0,-1-1 0,0 1 0,1 0 0,-1-1 0,0 1 0,0-1 0,-1 0 0,1 1 0,0-1 0,0-4 0,7-14-98,-2 13-64,-1-1 0,0 0 0,0 0 0,0-1 0,-1 0 0,-1 1 0,0-1 0,0-1 0,-1 1 0,0 0 0,-1-1 0,0 1 0,0 0 0,-2-1 0,1 1 0,-1-1 0,-4-17 0,5 27-47,0-1-1,0 1 1,-1 0-1,1-1 0,-1 1 1,1 0-1,-1 0 0,1 0 1,-1-1-1,0 1 1,1 0-1,-1 0 0,0 0 1,0 0-1,0 0 0,0 0 1,0 0-1,0 0 1,0 1-1,0-1 0,0 0 1,0 0-1,0 1 1,-1-1-1,1 1 0,0-1 1,0 1-1,-1 0 0,1 0 1,0-1-1,-1 1 1,1 0-1,0 0 0,-1 0 1,1 0-1,0 0 0,-1 1 1,1-1-1,-2 1 1,-1 0-16,0 0 0,0 1 1,0 0-1,1 0 1,-1 0-1,1 1 0,-1-1 1,1 1-1,0 0 0,0 0 1,-4 4-1,-9 13 333,1 0 0,1 2 0,-17 34 0,25-44-178,1 0-1,0-1 1,1 2 0,1-1 0,0 0-1,0 1 1,1-1 0,1 1 0,0 13-1,1-25-138,0 1 0,0 0 0,0 0 0,1-1 0,-1 1 0,1-1 0,-1 1 0,1 0 0,0-1 0,-1 1-1,1-1 1,0 1 0,0-1 0,0 0 0,0 1 0,0-1 0,1 0 0,-1 0 0,0 1 0,1-1 0,-1 0-1,0-1 1,2 2 0,2 0 5,-1 0-1,1-1 0,-1 1 0,1-1 1,0 0-1,-1 0 0,1-1 1,6 1-1,9-2-5,-1 0 0,1-2 0,21-4 0,36-11-246,-37 7 14,1 3 0,0 1-1,60-3 1,-99 10 199,-1 0-1,1-1 0,0 1 0,0 1 0,0-1 0,0 0 0,-1 0 0,1 1 0,0-1 1,0 1-1,-1-1 0,1 1 0,0 0 0,-1 0 0,1 0 0,0 0 0,-1 0 0,1 0 1,-1 0-1,0 0 0,1 0 0,-1 1 0,0-1 0,2 4 0,-2-3 50,0 0 1,-1 1-1,0-1 0,1 1 0,-1-1 0,0 1 1,0-1-1,-1 1 0,1-1 0,0 0 0,-1 1 1,0-1-1,1 1 0,-1-1 0,0 0 0,0 0 1,0 1-1,0-1 0,-2 2 0,-11 18 338,0 0 0,-19 20 0,26-33-1748,-1-1-1,0 0 1,0-1 0,-10 7 0,9-10-5803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790"/>
    </inkml:context>
    <inkml:brush xml:id="br0">
      <inkml:brushProperty name="width" value="0.025" units="cm"/>
      <inkml:brushProperty name="height" value="0.025" units="cm"/>
    </inkml:brush>
  </inkml:definitions>
  <inkml:trace contextRef="#ctx0" brushRef="#br0">38 83 19538,'10'-11'3502,"-2"3"-2948,-4 2-297,0 1-1,1 0 0,0 0 1,0 1-1,1-1 0,-1 1 1,1 0-1,0 0 0,0 1 1,0 0-1,0 0 0,1 1 1,-1-1-1,8-1 0,-6 3-78,0 0 0,1 0 0,-1 1 0,0 0 0,0 0 0,1 1 0,-1 0 0,0 0 0,0 1 0,0 0 0,0 1 0,10 4 0,-14-5-158,0 1 0,0 0 0,-1 0 0,1 0-1,0 0 1,-1 1 0,0-1 0,0 1 0,0 0 0,0 0 0,-1 0-1,1 0 1,-1 0 0,0 1 0,0-1 0,-1 1 0,1-1 0,-1 1-1,0 0 1,0 0 0,-1-1 0,1 9 0,-2-1 29,1 0 0,-2-1 0,0 1 1,0 0-1,-1-1 0,0 0 0,-1 1 0,0-1 1,-1-1-1,0 1 0,-1-1 0,-13 19 0,-11 11 449,-60 62 0,58-68-185,6-7-86,16-18-179,-1 2 0,2-1-1,-1 1 1,2 1 0,-1 0 0,2 0-1,-12 24 1,19-35-52,0 0 0,-1 0-1,1 0 1,0 0 0,0 0 0,0 0-1,-1 0 1,1 0 0,1 0 0,-1 0-1,0 0 1,0 0 0,0 0 0,0 1-1,1-1 1,-1 0 0,1 0 0,-1 0-1,0 0 1,1 0 0,0-1 0,-1 1-1,1 0 1,0 0 0,-1 0 0,1 0-1,0-1 1,0 1 0,0 0 0,-1-1-1,1 1 1,0-1 0,0 1 0,0-1-1,0 1 1,0-1 0,0 1 0,0-1-1,0 0 1,0 0 0,1 0 0,-1 1-1,2-1 1,58 2-1268,-47-3 441,35 0-4684,0-5-4489</inkml:trace>
  <inkml:trace contextRef="#ctx0" brushRef="#br0" timeOffset="1">301 879 25977,'0'0'2178,"-63"45"-737,51-32-1121,9-13-3299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9.631"/>
    </inkml:context>
    <inkml:brush xml:id="br0">
      <inkml:brushProperty name="width" value="0.025" units="cm"/>
      <inkml:brushProperty name="height" value="0.025" units="cm"/>
    </inkml:brush>
  </inkml:definitions>
  <inkml:trace contextRef="#ctx0" brushRef="#br0">200 162 13613,'46'-30'1059,"85"-51"1223,-114 72-1815,0 1 0,0 0 1,1 2-1,0 0 0,32-6 0,-49 11-436,1 1 0,-1 0-1,0-1 1,1 1-1,-1 0 1,1 0 0,-1 0-1,0 0 1,1 1-1,-1-1 1,0 0 0,1 0-1,-1 1 1,0-1-1,1 1 1,-1-1 0,0 1-1,2 1 1,-3-2-23,1 1 1,-1 0-1,1-1 0,-1 1 1,0 0-1,1 0 1,-1-1-1,0 1 1,1 0-1,-1 0 0,0 0 1,0-1-1,0 1 1,0 0-1,0 0 1,0 0-1,0 0 0,0-1 1,0 1-1,0 0 1,-1 1-1,-1 4 41,0 0 0,0 0 0,-1-1 0,0 0 0,0 1 0,-1-1 0,-4 6 0,-26 26 809,-2-2 0,-1-2 0,-76 54 0,18-15 413,76-57-1012,-8 5 289,1 1 1,1 2-1,1 0 0,-37 48 0,59-68-536,0-1 1,0 0-1,0 1 0,1-1 1,-1 1-1,1 0 0,-1-1 0,1 1 1,0 0-1,0 0 0,1 0 1,-1 0-1,0-1 0,1 1 1,0 0-1,0 0 0,0 0 0,0 0 1,0 0-1,0 0 0,1 0 1,0 0-1,-1 0 0,1 0 1,0 0-1,0 0 0,1-1 0,-1 1 1,0 0-1,1-1 0,0 1 1,0-1-1,0 0 0,0 1 1,0-1-1,4 3 0,8 4 6,0 0 0,1 0 0,0-1 0,0-1 0,26 7 1,7 6 84,-33-13-95,-1 1 0,0 0-1,0 1 1,19 16-1,-29-21-376,1 0-1,-2 0 1,1 0-1,0 1 1,-1 0-1,0 0 1,3 5-1,-5-6-414,1-1 0,-1 1 0,0 0 0,0 0 0,0 0 0,-1 0 0,1 0 0,-1-1 0,0 1 0,0 0 0,-1 6 0,-5 14-12044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4.278"/>
    </inkml:context>
    <inkml:brush xml:id="br0">
      <inkml:brushProperty name="width" value="0.025" units="cm"/>
      <inkml:brushProperty name="height" value="0.025" units="cm"/>
    </inkml:brush>
  </inkml:definitions>
  <inkml:trace contextRef="#ctx0" brushRef="#br0">73 290 9225,'0'0'9966,"-6"10"-7259,-7 12-1778,6-12-171,0 0-1,1 1 1,0 0-1,0 0 0,1 0 1,1 1-1,0 0 1,-5 23-1,10-34-758,-1 1-1,0-1 1,1 0 0,-1-1-1,1 1 1,-1 0-1,1 0 1,0 0 0,-1 0-1,1 0 1,0 0-1,0-1 1,-1 1 0,1 0-1,0-1 1,0 1-1,0 0 1,0-1 0,0 1-1,0-1 1,0 0 0,0 1-1,0-1 1,0 0-1,0 1 1,0-1 0,0 0-1,0 0 1,0 0-1,0 0 1,0 0 0,1 0-1,-1 0 1,0-1 0,0 1-1,1-1 1,3 1 20,1-1 1,-1 1-1,0-2 1,1 1-1,-1 0 1,8-4-1,-6 0 10,0 0 0,-1 0 0,1-1 1,-1 0-1,0 0 0,0 0 0,-1-1 0,0 0 0,0 0 0,0 0 0,-1 0 0,0-1 0,-1 0 0,0 0 0,0 0 0,0 0 0,-1 0 0,0 0 0,-1-1 0,0 1 0,0-1 0,-1-9 0,0 17-19,0 0 0,-1 0 1,1 0-1,0 1 1,0-1-1,0 0 0,-1 0 1,1 0-1,-1 0 0,1 0 1,0 1-1,-1-1 0,1 0 1,-1 0-1,0 1 1,1-1-1,-1 0 0,0 1 1,1-1-1,-1 0 0,0 1 1,0-1-1,1 1 0,-1 0 1,0-1-1,0 1 0,0 0 1,0-1-1,0 1 1,0 0-1,1 0 0,-1 0 1,0-1-1,0 1 0,0 0 1,0 0-1,0 1 0,0-1 1,0 0-1,0 0 0,0 0 1,0 1-1,1-1 1,-3 1-1,0 0-18,0 0 1,0 0-1,0 0 0,0 1 0,0-1 1,0 1-1,0 0 0,1-1 1,-1 1-1,1 0 0,-5 5 0,4-2-9,0 0-1,0 1 0,1-1 0,-1 0 0,1 1 1,1 0-1,-1-1 0,1 1 0,0 0 0,0 0 1,0 0-1,1 7 0,0-11-61,0 0 0,0 0 0,1 0 0,-1 1 0,1-1 0,-1 0-1,1 0 1,0 0 0,-1 0 0,1 0 0,0 0 0,1 0 0,-1 0 0,0 0 0,0 0 0,1 0 0,-1-1 0,1 1 0,0-1-1,-1 1 1,1-1 0,0 1 0,0-1 0,0 0 0,0 0 0,0 0 0,0 0 0,0 0 0,0-1 0,0 1 0,0-1 0,1 1-1,3-1 1,7 0-434,-1 0-1,1-1 0,0-1 0,-1 0 0,1-1 1,-1 0-1,1-1 0,-1 0 0,0-1 1,-1 0-1,1-1 0,-1 0 0,0-1 0,-1-1 1,0 1-1,13-13 0,-4 3-1115,0-2 1,-1 0-1,-1-1 0,-1-1 0,-1 0 0,0-2 1,11-24-1,-19 33 1489,-1-1 0,-1 0-1,6-23 1,-5-17 5180,-6 54-4922,0 1 1,0 0-1,0 0 1,0 0 0,0 0-1,0 0 1,0-1 0,0 1-1,0 0 1,0 0-1,1 0 1,-1-1 0,0 1-1,0 0 1,0 0-1,0 0 1,0 0 0,0-1-1,0 1 1,-1 0-1,1 0 1,0 0 0,0 0-1,0-1 1,0 1-1,0 0 1,0 0 0,0 0-1,0 0 1,0-1 0,0 1-1,0 0 1,-1 0-1,1 0 1,0 0 0,0 0-1,0 0 1,0-1-1,0 1 1,-1 0 0,1 0-1,0 0 1,0 0-1,0 0 1,0 0 0,-1 0-1,1 0 1,0 0-1,0 0 1,0 0 0,-1 0-1,1 0 1,0 0 0,0 0-1,0 0 1,-1 0-1,-8 11 1925,-8 21-1221,6 3 89,1 0 0,2 1 1,1 0-1,2 0 0,1 1 1,3 69-1,8-60-252,-6-44-636,-1-1-1,0 1 0,0-1 0,1 1 1,-1-1-1,1 1 0,0-1 1,-1 1-1,1-1 0,0 0 0,0 1 1,0-1-1,0 0 0,0 0 1,0 0-1,0 0 0,0 1 0,0-2 1,1 1-1,-1 0 0,0 0 1,1 0-1,-1 0 0,0-1 0,4 2 1,-5-4-87,1 1 1,0-1 0,-1 0 0,1 1-1,-1-1 1,1 0 0,-1 1 0,0-1-1,0 0 1,0 1 0,0-1 0,0 0-1,0 1 1,-1-3 0,1 0-211,-1-5-47,0 0-1,-1 0 1,0 1 0,-1-1-1,0 0 1,0 1-1,-1 0 1,0 0-1,0 0 1,-1 0 0,0 1-1,0-1 1,-1 1-1,-7-7 1,2 2 1029,-1 0 0,-1 1-1,0 0 1,0 1 0,-1 1 0,-26-14 0,51 24-139,0 0 0,0 0 0,0-1 0,20-3 0,6 2-414,-4 1-168,60-2-1191,-32-7-4300,-22-3-2696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9.973"/>
    </inkml:context>
    <inkml:brush xml:id="br0">
      <inkml:brushProperty name="width" value="0.025" units="cm"/>
      <inkml:brushProperty name="height" value="0.025" units="cm"/>
    </inkml:brush>
  </inkml:definitions>
  <inkml:trace contextRef="#ctx0" brushRef="#br0">1 11 19635,'0'0'9673,"55"31"-9161,-22-31-480,-3 0-1185,-1-13-4228,-2-15-3299</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30.314"/>
    </inkml:context>
    <inkml:brush xml:id="br0">
      <inkml:brushProperty name="width" value="0.025" units="cm"/>
      <inkml:brushProperty name="height" value="0.025" units="cm"/>
    </inkml:brush>
  </inkml:definitions>
  <inkml:trace contextRef="#ctx0" brushRef="#br0">64 214 18321,'13'-15'2515,"6"-6"-1878,1 0 1,1 2-1,1 0 0,0 2 1,2 0-1,-1 2 1,2 0-1,0 2 0,35-13 1,-48 22-568,1 1 0,0 0 0,0 1 0,0 0 0,0 1 0,0 0 0,0 1 0,0 1 0,20 3 0,-29-3-79,-1-1 1,0 1-1,0 1 0,0-1 1,-1 0-1,1 1 0,0-1 1,0 1-1,-1 0 0,1 0 1,-1 0-1,1 0 0,-1 0 1,0 0-1,0 1 0,0-1 1,3 6-1,-4-4 3,1 1 0,-1-1 0,0 1 0,0 0 0,-1-1 0,1 1 0,-1-1 0,0 1 0,0 0 0,-1-1 0,1 1 0,-1 0 0,0-1 0,0 1 0,-4 7 0,-2 4 34,0 0-1,0-1 1,-2 0-1,0-1 1,-1 0-1,0 0 0,-18 17 1,-97 86 410,79-75-156,-2 0 37,-75 73 670,109-100-833,0 1-1,1 0 1,1 1 0,0 0-1,-15 33 1,25-46-172,0 1 0,0-1 1,0 1-1,1 0 0,0-1 1,0 1-1,0 0 0,0 0 1,1 0-1,0 0 0,0-1 1,0 1-1,1 0 0,-1 0 1,1 0-1,0 0 0,1-1 0,-1 1 1,1 0-1,0-1 0,0 0 1,0 1-1,1-1 0,-1 0 1,1 0-1,0 0 0,0 0 1,1-1-1,-1 1 0,5 2 1,0 0-553,0 0 0,1 0 0,0-1 0,0 0 0,15 6 0,-8-5-2221,-1-1-1,30 5 1,7-3-6949</inkml:trace>
  <inkml:trace contextRef="#ctx0" brushRef="#br0" timeOffset="1">203 1239 23094,'0'0'2466,"-39"76"-480,36-40-320,3-9-802,16-4-575,10-4-161,-6-6-1153,-10-9-5637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053"/>
    </inkml:context>
    <inkml:brush xml:id="br0">
      <inkml:brushProperty name="width" value="0.025" units="cm"/>
      <inkml:brushProperty name="height" value="0.025" units="cm"/>
    </inkml:brush>
  </inkml:definitions>
  <inkml:trace contextRef="#ctx0" brushRef="#br0">50 1 22229,'0'0'4639,"-3"14"-3619,-5 28-522,-23 144 355,27-154-853,1 0 0,2 1-1,7 62 1,-6-92-4,0 0-1,1 0 0,-1 0 0,1 0 1,0-1-1,0 1 0,0 0 0,0 0 0,1-1 1,-1 1-1,1 0 0,0-1 0,-1 0 1,1 1-1,0-1 0,0 0 0,1 0 1,-1 0-1,0 0 0,1 0 0,-1-1 0,4 2 1,-3-2 24,-1 0 0,1-1 0,0 1 0,0-1 0,-1 0 0,1 0 0,0 0 0,0 0-1,0-1 1,-1 1 0,1-1 0,0 1 0,-1-1 0,1 0 0,-1 0 0,1 0 0,-1 0 0,1-1 0,-1 1 0,1-1 0,-1 1 0,0-1 0,0 0 0,2-2 0,37-37 353,-3-2-1,-1-1 1,-2-2 0,52-91-1,-83 130-785,9-20-935,-11 11-5416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380"/>
    </inkml:context>
    <inkml:brush xml:id="br0">
      <inkml:brushProperty name="width" value="0.025" units="cm"/>
      <inkml:brushProperty name="height" value="0.025" units="cm"/>
    </inkml:brush>
  </inkml:definitions>
  <inkml:trace contextRef="#ctx0" brushRef="#br0">5 0 20467,'0'0'2883,"-5"49"-1410,16-33 257,14-7-641,8-1-576,9-4-385,7-2-865,-3-2-3267,-2 0-2114,-2 0-3811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723"/>
    </inkml:context>
    <inkml:brush xml:id="br0">
      <inkml:brushProperty name="width" value="0.025" units="cm"/>
      <inkml:brushProperty name="height" value="0.025" units="cm"/>
    </inkml:brush>
  </inkml:definitions>
  <inkml:trace contextRef="#ctx0" brushRef="#br0">98 128 18257,'0'0'6438,"-10"2"-4462,4 0-1805,0 0 0,-1 0 1,1 0-1,0 1 0,0 0 1,1 1-1,-1-1 0,-7 7 1,11-9-148,0 1 1,0 0-1,0 0 0,0 0 1,0 1-1,0-1 0,1 0 1,-1 1-1,1-1 0,-1 1 1,1-1-1,0 1 0,0 0 1,0-1-1,1 1 0,-1 0 1,0 0-1,1 0 0,0 0 1,0 0-1,0-1 0,0 1 1,0 0-1,1 0 0,-1 0 1,2 4-1,-2-6-25,1-1 0,-1 1 0,1-1 0,0 1-1,-1-1 1,1 1 0,-1-1 0,1 1 0,0-1 0,0 1 0,-1-1 0,1 0 0,0 0-1,0 1 1,-1-1 0,1 0 0,0 0 0,0 0 0,-1 0 0,1 0 0,0 0 0,0 0-1,0 0 1,-1 0 0,1 0 0,0 0 0,0 0 0,1-1 0,23-6 54,-12 0 56,0-1-1,-1-1 1,23-19-1,-28 21-77,0 0 0,1 0-1,0 1 1,0 1 0,0-1-1,0 1 1,1 1 0,0-1-1,0 1 1,0 1 0,1 0-1,14-3 1,-22 6 19,0 1 1,1-1-1,-1 1 0,0 0 1,0 0-1,1 0 0,-1 0 1,0 0-1,0 0 0,0 1 0,0-1 1,0 0-1,-1 1 0,1 0 1,0-1-1,-1 1 0,1 0 1,-1 0-1,0 0 0,1 0 0,-1 0 1,0 0-1,0 0 0,0 1 1,-1-1-1,2 3 0,-2-3-28,1 1-1,0 0 1,1 0-1,-1-1 1,0 1-1,1-1 1,-1 1-1,1-1 1,0 0-1,0 1 1,0-1-1,0 0 1,0 0-1,0 0 1,1-1-1,-1 1 1,1-1-1,-1 1 0,1-1 1,0 0-1,-1 1 1,1-2-1,3 2 1,-1-2 38,0-1 1,0 0-1,0 0 0,-1-1 0,1 1 1,0-1-1,-1 0 0,1 0 1,-1 0-1,0-1 0,0 0 1,0 1-1,0-2 0,0 1 1,0 0-1,-1-1 0,5-5 0,-5 5-135,-1 0 0,1 1-1,1 0 1,-1 0 0,0 0-1,1 0 1,-1 0 0,1 1-1,0-1 1,0 1 0,0 0-1,0 0 1,0 1 0,1-1-1,-1 1 1,0 0 0,1 0-1,-1 0 1,1 1 0,7-1-1,-9 3-79,-1-1-1,1 1 0,-1-1 0,0 1 0,1 0 0,-1 0 1,0 0-1,0 0 0,-1 0 0,1 0 0,0 1 0,-1-1 0,1 0 1,-1 1-1,0 0 0,0-1 0,2 5 0,-2-3-189,1 0-1,0 0 0,0 0 0,1 0 1,-1-1-1,1 1 0,-1-1 1,6 6-1,-6-9 275,-1 1-1,0-1 1,1 1 0,-1-1 0,1 1-1,-1-1 1,1 0 0,-1 1 0,1-1-1,-1 0 1,1 0 0,-1 0 0,1-1-1,-1 1 1,1 0 0,-1 0 0,1-1 0,-1 1-1,1-1 1,-1 1 0,0-1 0,1 0-1,-1 0 1,0 1 0,0-1 0,1 0-1,-1 0 1,0 0 0,0 0 0,2-3-1,11-11-1343,0-1-1,-1-1 1,0 0-1,-1 0 1,16-36-1,-2 4-3330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131"/>
    </inkml:context>
    <inkml:brush xml:id="br0">
      <inkml:brushProperty name="width" value="0.025" units="cm"/>
      <inkml:brushProperty name="height" value="0.025" units="cm"/>
    </inkml:brush>
  </inkml:definitions>
  <inkml:trace contextRef="#ctx0" brushRef="#br0">49 1 14478,'0'0'10479,"-5"12"-9417,-4 13-435,1 1-1,1 0 0,1 0 1,1 1-1,-2 46 1,6-52-625,1 1 1,0-1 0,2 0 0,0 0 0,2-1 0,0 1 0,1-1 0,14 37 0,-18-55-7,0-1 0,0 1 0,0 0 0,0 0 0,0-1-1,0 1 1,0 0 0,0-1 0,1 1 0,-1-1 0,1 0 0,-1 1 0,1-1-1,2 1 1,-4-1 8,1-1 0,-1 0 0,1 0 0,0 0-1,-1 0 1,1 0 0,-1-1 0,1 1 0,-1 0-1,1 0 1,-1 0 0,1 0 0,-1-1-1,1 1 1,-1 0 0,1 0 0,-1-1 0,1 1-1,-1 0 1,1-1 0,-1 1 0,0 0 0,1-1-1,-1 1 1,0-1 0,1 1 0,-1-1 0,0 1-1,1-1 1,-1 0 0,3-5 30,-1 1 1,0-1-1,-1 0 1,1 0-1,-1 0 0,-1 0 1,1-7-1,1-9 26,-1 13-94,0 0 0,0-1 0,-1 1 0,0 0 0,-1 0 0,0-1 0,-1 1 1,-3-13-1,5 21 26,0 1 1,0-1 0,0 1 0,0 0 0,-1-1 0,1 1 0,0-1-1,0 1 1,0-1 0,-1 1 0,1-1 0,0 1 0,0 0-1,-1-1 1,1 1 0,0-1 0,-1 1 0,1 0 0,0-1 0,-1 1-1,1 0 1,-1 0 0,1-1 0,0 1 0,-1 0 0,1 0-1,-1 0 1,1-1 0,-1 1 0,1 0 0,-1 0 0,1 0 0,-1 0-1,1 0 1,-1 0 0,1 0 0,-1 0 0,1 0 0,-1 0-1,1 0 1,-1 1 0,1-1 0,0 0 0,-1 0 0,1 0 0,-1 0-1,1 1 1,-1-1 0,1 0 0,0 1 0,-1-1 0,1 0-1,-1 1 1,1-1 0,0 0 0,-1 1 0,-8 25-50,8-23 59,1-1 0,0 0 1,0 1-1,1-1 0,-1 1 0,0-1 0,1 0 0,-1 1 0,1-1 0,0 0 0,0 0 1,0 0-1,0 1 0,0-1 0,0 0 0,1 0 0,-1 0 0,1-1 0,-1 1 0,1 0 1,0-1-1,-1 1 0,4 1 0,-1 0-3,1-1-1,0 1 1,0-1 0,1-1-1,-1 1 1,0-1 0,0 1 0,1-1-1,-1-1 1,7 1 0,-1-1 22,1 0 1,0 0-1,-1-2 0,1 1 1,-1-1-1,1-1 1,-1 0-1,0-1 1,17-7-1,-21 6 44,0 1-1,-1-1 1,0-1-1,0 1 1,6-8-1,-11 12-8,1 0 0,-1-1 0,0 1 0,0 0-1,1-1 1,-1 1 0,0-1 0,-1 1 0,1-1 0,0 0 0,0 1 0,-1-1-1,1 0 1,-1 0 0,1 1 0,-1-1 0,0 0 0,0 0 0,0 0-1,0 0 1,0 1 0,0-1 0,0 0 0,0 0 0,-1 0 0,1 1 0,-1-1-1,-1-2 1,1 3-24,0 0-1,0 0 0,0 0 1,-1 1-1,1-1 1,0 0-1,-1 1 0,1-1 1,0 1-1,-1 0 1,1-1-1,-1 1 0,1 0 1,0 0-1,-1 0 1,1 0-1,-1 0 0,1 0 1,-1 0-1,1 0 0,0 1 1,-1-1-1,1 0 1,-1 1-1,1-1 0,-2 2 1,-1-1-7,0 1 1,-1 0-1,1 0 1,0 0-1,0 1 1,0-1-1,-3 4 1,4-3-24,0 0 0,1 0 1,-1 0-1,1 0 0,0 0 0,0 1 1,0-1-1,1 0 0,-1 1 0,1 0 0,-1-1 1,1 1-1,0 0 0,1 0 0,-1-1 1,1 1-1,0 7 0,0-9-2,0 0-1,1 0 1,0 1 0,-1-1 0,1 0-1,0 0 1,0 0 0,0 0 0,1 0-1,-1 0 1,0 0 0,1 0 0,-1-1-1,1 1 1,0 0 0,-1-1 0,1 1-1,0-1 1,0 0 0,0 0 0,0 0-1,0 0 1,0 0 0,0 0 0,0 0-1,1 0 1,-1-1 0,0 0 0,0 1-1,4-1 1,12 3 6,1-2 0,0 0 1,0-1-1,-1-1 0,20-3 0,-31 3-17,0 0 0,1-1 0,-1 1 0,0-1 0,-1-1 0,1 1 0,0-1 0,-1-1 0,1 1 0,-1-1 0,0 0 0,0 0 0,-1-1 1,1 0-1,-1 0 0,5-6 0,-9 10-167,0-1 1,0 1 0,-1-1 0,1 1-1,0-1 1,0 0 0,-1 1 0,1-1 0,-1 0-1,1 0 1,-1 1 0,0-1 0,0 0 0,0 0-1,0 0 1,0 1 0,0-1 0,-1-2 0,1 2-385,-1-1 0,0 1 0,0 0 0,0 0 1,-1 0-1,1 0 0,0 0 0,-1 0 0,1 1 1,-1-1-1,0 0 0,1 1 0,-5-3 1,-31-19-8718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474"/>
    </inkml:context>
    <inkml:brush xml:id="br0">
      <inkml:brushProperty name="width" value="0.025" units="cm"/>
      <inkml:brushProperty name="height" value="0.025" units="cm"/>
    </inkml:brush>
  </inkml:definitions>
  <inkml:trace contextRef="#ctx0" brushRef="#br0">0 61 15503,'0'0'7943,"89"-39"-7879,-41 29-2242,6-2-8264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958"/>
    </inkml:context>
    <inkml:brush xml:id="br0">
      <inkml:brushProperty name="width" value="0.025" units="cm"/>
      <inkml:brushProperty name="height" value="0.025" units="cm"/>
    </inkml:brush>
  </inkml:definitions>
  <inkml:trace contextRef="#ctx0" brushRef="#br0">0 88 9385,'0'0'16111,"7"9"-14467,4 11-1201,-1 0 1,-1 0-1,9 30 0,-17-48-436,0 1 0,0 0 1,0 0-1,0-1 0,0 1 1,1-1-1,-1 1 0,1-1 0,0 1 1,-1-1-1,1 0 0,0 0 1,0 0-1,1 0 0,-1 0 1,0-1-1,1 1 0,3 1 1,-4-2 18,1 0 1,0-1 0,-1 0-1,1 1 1,-1-1 0,1 0-1,0 0 1,-1-1 0,1 1-1,-1 0 1,1-1 0,-1 0 0,1 1-1,-1-1 1,1 0 0,3-2-1,4-3 72,0-1-1,0 0 1,-1-1-1,1 0 0,-2 0 1,1-1-1,9-12 1,57-88 500,-75 108-594,0 1 0,0 0 0,0 0 0,0-1 0,0 1 0,0 0 0,0 0 0,1-1 0,-1 1 0,0 0 0,0 0 0,0 0 0,0-1 0,1 1 0,-1 0 0,0 0 0,0 0 0,1 0 0,-1-1 0,0 1 1,0 0-1,0 0 0,1 0 0,-1 0 0,0 0 0,0 0 0,1 0 0,-1 0 0,0 0 0,1 0 0,-1 0 0,0 0 0,0 0 0,1 0 0,-1 0 0,0 0 0,0 0 0,1 0 0,-1 0 0,0 0 0,1 0 0,3 14 83,-4 29 57,0-35-53,0 2-20,-1-2-54,1 0 0,1 0 0,-1 1 0,1-1 0,3 12 0,-3-19 4,-1 0-1,1 1 1,-1-1 0,1 0 0,-1 0 0,1 0 0,0 0 0,-1 0 0,1 0 0,0 0 0,0 0 0,0 0 0,0 0 0,0 0 0,0 0 0,0-1-1,0 1 1,0 0 0,0-1 0,1 1 0,-1-1 0,0 1 0,0-1 0,0 0 0,1 1 0,-1-1 0,0 0 0,1 0 0,-1 0 0,0 0 0,1 0-1,-1 0 1,0 0 0,0-1 0,1 1 0,-1 0 0,0-1 0,0 1 0,1-1 0,-1 1 0,0-1 0,2-1 0,8-5 9,0-2 1,0 1 0,-1-1-1,0-1 1,0 0 0,-1 0-1,0-1 1,-1 0 0,8-14-1,11-13-16,-16 23-14,-8 10 0,1 0 0,-1 0 0,1 1 0,0-1 0,1 1 0,-1 0 0,1 0 0,8-5 0,-13 9 0,0-1 0,1 1 0,-1 0 0,0 0 0,1 0 0,-1 0 0,0 0 0,1-1 0,-1 1 0,0 0 0,1 0 0,-1 0 0,0 0 0,1 0 0,-1 0 0,0 0 0,1 0 0,-1 0 0,0 0 0,1 1 0,-1-1 0,0 0 0,1 0 0,-1 0 0,0 0 0,1 0 0,-1 1 0,0-1 0,1 0 0,-1 0 0,0 0 0,0 1 0,1-1 0,-1 0 0,0 0 0,0 1 0,0-1 0,1 0 0,-1 1 0,0-1 0,0 0 0,0 1 0,0-1 0,0 0 0,0 1 0,0-1 0,1 1 0,0 18 0,-1-16 0,0 102-1975,0-104 1845,0 0 1,0-1-1,0 1 1,0 0-1,0 0 1,0-1-1,0 1 1,0 0-1,0 0 0,0-1 1,1 1-1,-1 0 1,0-1-1,1 1 1,-1 0-1,0-1 1,1 1-1,-1 0 1,1-1-1,-1 1 1,1-1-1,-1 1 0,1-1 1,-1 1-1,1-1 1,-1 1-1,1-1 1,0 0-1,-1 1 1,1-1-1,0 0 1,0 1-1,-1-1 1,1 0-1,0 0 1,-1 0-1,1 0 0,0 0 1,0 0-1,-1 0 1,1 0-1,0 0 1,0 0-1,-1 0 1,1 0-1,0 0 1,-1-1-1,1 1 1,0 0-1,0 0 1,-1-1-1,2 0 0,1 0-643,1-1 0,0-1-1,-1 1 1,1 0 0,-1-1-1,0 0 1,5-5-1,10-17-5477,0-3-2514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4.614"/>
    </inkml:context>
    <inkml:brush xml:id="br0">
      <inkml:brushProperty name="width" value="0.025" units="cm"/>
      <inkml:brushProperty name="height" value="0.025" units="cm"/>
    </inkml:brush>
  </inkml:definitions>
  <inkml:trace contextRef="#ctx0" brushRef="#br0">0 314 13068,'0'0'11211,"0"8"-10085,3 27-672,-3-34-442,0-1 1,0 1-1,0 0 0,0-1 0,0 1 0,1-1 1,-1 1-1,0 0 0,0-1 0,1 1 0,-1 0 1,0-1-1,1 1 0,-1-1 0,0 1 1,1-1-1,-1 1 0,1-1 0,-1 1 0,1-1 1,-1 0-1,1 1 0,-1-1 0,1 0 0,-1 1 1,1-1-1,0 0 0,-1 0 0,1 1 0,0-1 1,-1 0-1,1 0 0,-1 0 0,1 0 1,0 0-1,-1 0 0,1 0 0,0 0 0,-1 0 1,1 0-1,0 0 0,-1 0 0,1-1 0,0 1 1,-1 0-1,1 0 0,-1-1 0,1 1 0,-1 0 1,1-1-1,0 1 0,0-1 0,22-22 1573,-17-13-277,-10 22-1041,4 14-270,-1 0 0,1 0 1,-1 0-1,1 0 1,-1 0-1,1 0 0,-1 0 1,1 0-1,-1 0 1,1 0-1,-1 0 0,1 0 1,-1 0-1,1 1 1,-1-1-1,1 0 1,-1 0-1,1 1 0,-1-1 1,1 0-1,0 1 1,-1-1-1,1 0 0,0 1 1,-1-1-1,1 0 1,0 1-1,-1-1 0,1 1 1,0 0-1,-4 3-5,1 1 1,0 0-1,0-1 0,1 1 0,-1 0 0,1 1 0,0-1 0,1 0 0,-1 1 1,1-1-1,0 1 0,0-1 0,1 1 0,0-1 0,0 1 0,0 6 0,1-9 3,-1 1-1,0-1 0,1 0 0,-1 0 0,1 0 0,0 0 0,0 0 1,0 0-1,0 0 0,0 0 0,1 0 0,0-1 0,-1 1 0,1-1 1,0 1-1,0-1 0,0 1 0,1-1 0,-1 0 0,1 0 0,-1 0 1,1 0-1,-1-1 0,1 1 0,0-1 0,0 0 0,0 1 0,0-1 1,4 1-1,2-1 19,1-1 1,-1 0 0,0 0 0,1 0 0,-1-1-1,1-1 1,-1 0 0,0 0 0,0 0-1,0-1 1,0-1 0,0 0 0,-1 0-1,1 0 1,-1-1 0,-1 0 0,1-1 0,0 0-1,-1 0 1,0-1 0,-1 1 0,0-2-1,10-13 1,-4 4 110,-1 0-1,-1-1 0,-1 0 0,0 0 1,-1-1-1,-1 0 0,-1-1 1,-1 0-1,-1 1 0,3-26 1,-6 31-47,2-60 34,-2 72-122,-1-1 0,-1 1 0,1 0 0,0-1 0,0 1-1,-1 0 1,0-1 0,1 1 0,-1 0 0,0 0-1,0-1 1,0 1 0,0 0 0,0 0 0,-1 0 0,1 0-1,-1 1 1,1-1 0,-1 0 0,0 1 0,1-1-1,-1 1 1,0-1 0,-4-1 0,4 2 5,1 1 0,-1 0 0,0 0 0,0 0 1,0 0-1,0 0 0,1 0 0,-1 0 0,0 1 0,0-1 0,0 1 0,1-1 1,-1 1-1,0 0 0,1-1 0,-1 1 0,1 0 0,-1 0 0,1 0 1,-1 1-1,1-1 0,-1 0 0,1 0 0,-2 3 0,-28 39 125,25-34-91,-9 15 139,1 2 1,-17 39 0,27-55-86,1-1 0,0 0 0,0 1 0,1 0 1,0 0-1,1-1 0,0 1 0,1 0 1,-1 0-1,2 0 0,1 11 0,-1-18-74,0 0-1,1-1 1,-1 1 0,1-1-1,-1 1 1,1-1-1,0 0 1,0 0-1,0 0 1,0 0-1,1 0 1,-1 0 0,0 0-1,1-1 1,-1 1-1,1-1 1,0 1-1,-1-1 1,1 0 0,0 0-1,0-1 1,0 1-1,0 0 1,-1-1-1,1 0 1,0 0-1,0 0 1,0 0 0,5-1-1,5 1 23,1-1 0,-1 0 0,1-2-1,-1 1 1,15-6 0,42-25-88,-57 26 45,0 0 0,1 1 0,-1 0 0,1 1 0,0 1 0,16-4 0,-28 8 14,-1 0 1,1 0 0,-1 0-1,1 1 1,-1-1 0,1 0 0,-1 1-1,1-1 1,-1 1 0,1-1-1,-1 1 1,0-1 0,1 1 0,-1 0-1,0 0 1,0 0 0,1 0 0,-1 0-1,0 0 1,0 0 0,0 0-1,0 0 1,0 1 0,-1-1 0,1 0-1,0 1 1,0-1 0,-1 0 0,2 3-1,13 57 69,-5-18-42,-9-40-28,0-1 0,0 0 0,0 0 0,0 1 0,1-1 0,-1 0 0,1 0 0,-1 0 0,1-1 0,0 1 0,0 0 0,-1-1 0,1 1 0,1-1 0,-1 1 0,0-1 0,0 0 0,0 0 0,1 0 0,-1 0 0,4 1 0,-6-2 0,1 0 0,0 0 0,0 0 0,0-1 0,0 1 0,0 0 0,0 0 0,0 0 0,-1-1 0,1 1 0,0-1 0,0 1 0,0 0 0,-1-1 0,1 1 0,0-1 0,0 0 0,-1 1 0,1-1 0,0 0 0,0-1 0,0 0 0,0 0 0,1 0 0,-1-1 0,-1 1 0,1 0 0,0-1 0,-1 1 0,1-1 0,-1 1 0,1-1 0,-1-2 0,-1-17 0,0 0 0,-2 1 0,0 0 0,-1-1 0,-11-32 0,2 8 0,13 46 1,0-1 0,0 0 0,0 0 0,0 0 0,0 0 0,0 0 0,0 0 0,1 0 1,-1 0-1,0 0 0,1 1 0,-1-1 0,0 0 0,1 0 0,-1 0 0,1 1 0,-1-1 0,1 0 0,0 0 0,-1 1 0,1-1 0,0 0 0,-1 1 0,1-1 0,0 1 1,0-1-1,0 1 0,-1 0 0,1-1 0,0 1 0,0 0 0,0-1 0,0 1 0,0 0 0,0 0 0,0 0 0,0 0 0,-1 0 0,1 0 0,0 0 0,2 0 1,55 0-76,-37 1-95,26-4-1958,-15-4-2200,4-6-4812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9.823"/>
    </inkml:context>
    <inkml:brush xml:id="br0">
      <inkml:brushProperty name="width" value="0.025" units="cm"/>
      <inkml:brushProperty name="height" value="0.025" units="cm"/>
    </inkml:brush>
  </inkml:definitions>
  <inkml:trace contextRef="#ctx0" brushRef="#br0">297 88 18225,'0'0'4346,"-9"-10"-2051,9 10-2290,-9-10 656,-1 0 1,0 1 0,0 0 0,-18-12 0,24 19-572,0-1 0,-1 1-1,1 0 1,0 0 0,-1 1 0,1-1 0,-1 1-1,0 0 1,1 0 0,-1 0 0,0 1 0,0 0-1,1 0 1,-1 0 0,0 0 0,0 1 0,1 0-1,-1 0 1,0 0 0,-6 3 0,2 0-23,1 1 0,-1 0-1,1 1 1,1 0 0,-1 0 0,1 1 0,0 0 0,0 0 0,1 0 0,0 1 0,0 0-1,1 1 1,0-1 0,0 1 0,1 0 0,-6 17 0,10-25-74,0 1 1,-1-1 0,1 1-1,0-1 1,0 1 0,0-1-1,0 1 1,0-1-1,1 1 1,-1 0 0,0-1-1,1 1 1,-1-1 0,1 0-1,-1 1 1,1-1-1,0 1 1,0-1 0,0 0-1,-1 1 1,1-1-1,0 0 1,1 0 0,-1 0-1,0 0 1,0 0 0,0 0-1,1 0 1,-1 0-1,0-1 1,1 1 0,-1 0-1,1-1 1,-1 1-1,1-1 1,-1 1 0,1-1-1,-1 0 1,2 0 0,10 2-75,-1-1 0,0 0 0,0-1 0,14-1 0,-4 0-76,22-2-150,-31 2 257,1 0 0,-1 0 0,1 2 0,-1-1 0,1 2 0,16 3 0,-29-4 61,1-1 0,-1 1 0,1 0-1,-1 0 1,0 0 0,0 0-1,1 0 1,-1 0 0,0 0-1,0 0 1,0 0 0,0 0-1,0 1 1,0-1 0,-1 0-1,1 1 1,0-1 0,-1 1-1,1-1 1,-1 1 0,1-1-1,-1 1 1,0-1 0,0 1-1,0-1 1,1 1 0,-1 0-1,-1-1 1,1 1 0,0-1 0,0 1-1,-1-1 1,1 1 0,0-1-1,-1 1 1,0-1 0,1 1-1,-1-1 1,-1 2 0,-2 5 170,1-1 1,-2 1-1,1-1 1,-1 0-1,-11 12 1,7-9-81,-1-1 0,0 0 1,0 0-1,-1-1 1,0-1-1,-1 0 1,0 0-1,0-1 0,0-1 1,-1 0-1,1-1 1,-1 0-1,0-1 1,-14 2-1,26-5-166,1 0 1,-1 1-1,0-1 0,0 0 0,0 0 1,1 0-1,-1 0 0,0 0 0,0 0 1,0 0-1,1 0 0,-1-1 0,0 1 1,0 0-1,1 0 0,-1-1 0,0 1 1,0 0-1,1-1 0,-1 1 0,0-1 1,1 1-1,-1-1 0,1 1 0,-1-1 1,1 1-1,-1-1 0,1 1 0,-1-1 1,1 0-1,-1 1 0,1-1 0,-1 0 1,1 0-1,0 1 0,0-1 0,-1 0 1,1 0-1,0 1 0,0-1 0,0 0 1,0 0-1,0 0 0,0 1 0,0-1 1,0 0-1,0 0 0,0 1 0,1-1 1,-1 0-1,0 0 0,0 1 0,1-1 1,-1 0-1,0 0 0,1 1 0,-1-1 1,1 0-1,-1 1 0,1-1 0,0 0 1,32-44-8243,-3 14-1729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5.431"/>
    </inkml:context>
    <inkml:brush xml:id="br0">
      <inkml:brushProperty name="width" value="0.025" units="cm"/>
      <inkml:brushProperty name="height" value="0.025" units="cm"/>
    </inkml:brush>
  </inkml:definitions>
  <inkml:trace contextRef="#ctx0" brushRef="#br0">59 92 15118,'0'0'9161,"-5"9"-8312,-3 6-681,0 1 1,1-1-1,0 1 1,2 0-1,0 1 1,1-1-1,0 1 0,-2 30 1,6-46-166,0 0 0,0 0 1,0 0-1,0 0 0,0 0 1,1-1-1,-1 1 0,0 0 0,0 0 1,1 0-1,-1 0 0,0-1 0,1 1 1,-1 0-1,1 0 0,-1-1 1,1 1-1,0 0 0,-1 0 0,1-1 1,-1 1-1,1-1 0,0 1 1,0-1-1,-1 1 0,1-1 0,0 1 1,0-1-1,0 0 0,0 1 0,-1-1 1,1 0-1,0 0 0,0 0 1,0 0-1,0 0 0,0 0 0,0 0 1,0 0-1,-1 0 0,1 0 1,0 0-1,0 0 0,0-1 0,0 1 1,0 0-1,0-1 0,5-1 38,0 0 0,0 0 0,-1 0-1,1-1 1,-1 0 0,7-4 0,1-3-7,1-1 0,-2 0 0,1 0 0,-2-1 0,1-1 0,-2 0 0,0-1 0,0 0 0,-1 0 0,-1-1 0,0 0 0,-2-1 0,1 1 0,-2-1 0,4-17 0,-14 54-65,1 0 0,1 1-1,1 0 1,1 0 0,0 0-1,2 0 1,6 38 0,-7-58 82,0-1 0,0 1 0,1 0 0,-1-1 1,0 1-1,1 0 0,0-1 0,-1 1 1,1-1-1,0 1 0,0-1 0,0 0 0,0 1 1,0-1-1,0 0 0,0 1 0,0-1 1,1 0-1,-1 0 0,0 0 0,1 0 0,-1 0 1,1-1-1,-1 1 0,1 0 0,-1-1 1,1 1-1,0-1 0,-1 1 0,1-1 0,0 0 1,-1 1-1,1-1 0,0 0 0,-1 0 1,1 0-1,0-1 0,-1 1 0,1 0 0,0-1 1,-1 1-1,1-1 0,-1 1 0,1-1 1,0 0-1,-1 0 0,2-1 0,5-2 196,-1-1 1,0 0-1,0 0 0,0-1 0,-1 0 0,0 0 1,9-12-1,-8 8-184,0 1 0,-1-1 1,0 0-1,0 0 1,-1-1-1,-1 1 0,0-1 1,0 0-1,-1 0 0,-1-1 1,1 1-1,-2-1 0,0 1 1,0-20-1,-2 31-66,1 0 0,0 0 1,0 1-1,0-1 0,0 0 0,0 0 1,0 0-1,-1 1 0,1-1 0,0 0 1,0 0-1,0 0 0,-1 0 0,1 1 0,0-1 1,0 0-1,0 0 0,-1 0 0,1 0 1,0 0-1,0 0 0,-1 0 0,1 0 1,0 0-1,0 1 0,-1-1 0,1 0 0,0 0 1,0 0-1,-1 0 0,1-1 0,0 1 1,0 0-1,-1 0 0,1 0 0,0 0 1,0 0-1,-1 0 0,1 0 0,0 0 0,0 0 1,-1-1-1,1 1 0,0 0 0,0 0 1,0 0-1,0 0 0,-1-1 0,1 1 1,0 0-1,0 0 0,0-1 0,0 1 0,0 0 1,-1 0-1,1 0 0,0-1 0,0 1 1,0 0-1,0 0 0,0-1 0,0 1 1,0 0-1,0-1 0,0 1 0,0 0 0,-9 20-222,8-17 219,1 0 0,0 1 0,0-1-1,0 1 1,1-1 0,-1 0 0,1 1 0,0-1 0,0 0 0,0 0 0,0 1-1,0-1 1,1 0 0,-1 0 0,1 0 0,0-1 0,0 1 0,0 0 0,0-1-1,1 1 1,2 2 0,-1-2 12,1 0-1,0-1 1,0 1 0,0-1-1,0 0 1,0 0-1,1 0 1,-1-1 0,1 0-1,-1 0 1,1 0-1,5 0 1,0-1 13,1 0-1,-1-1 1,1 0 0,-1-1 0,1 0-1,-1 0 1,0-2 0,0 1 0,0-1-1,-1-1 1,1 0 0,12-8-1,-16 8-8,-1-1 0,0 1 0,0-1 0,-1 0 0,7-10 0,-10 14-22,-1-1 1,1 1-1,-1 0 0,0 0 0,0-1 0,0 1 0,0 0 0,0-1 0,-1 1 0,1-1 0,-1 1 0,1-1 0,-1 1 0,0-1 0,0 0 0,0 1 0,0-1 0,-1 1 0,1-1 0,-1 1 1,-1-5-1,2 6-6,-1 0-1,0 0 1,0 0 0,-1 0 0,1 0 0,0 0 0,0 0 0,0 0 0,-1 0 0,1 1 0,0-1 0,-1 0 0,1 1 0,0-1 0,-1 1 0,1-1 0,-1 1 0,1 0 0,-1 0 0,1 0 0,-1 0 0,1 0-1,-1 0 1,1 0 0,-1 0 0,-2 1 0,0 0-29,-1-1 0,1 1-1,0 1 1,0-1 0,-1 1 0,1-1-1,0 1 1,-4 3 0,-2 3 46,1 1 0,-1-1 0,2 2-1,0 0 1,0 0 0,0 0 0,1 1 0,1 0 0,0 0 0,1 1 0,0-1 0,0 1 0,1 0 0,-4 25 0,8-36 7,-1 0-1,1 0 1,0 0 0,0 0 0,0 0 0,0 0 0,0 0-1,0 0 1,0 0 0,0 0 0,1 0 0,-1 0 0,0 0-1,1 0 1,-1 0 0,1 0 0,-1 0 0,1 0 0,-1 0-1,1 0 1,-1-1 0,1 1 0,0 0 0,-1 0 0,1-1-1,0 1 1,0 0 0,0-1 0,0 1 0,-1-1 0,1 1-1,1 0 1,2-1 10,-1 1 0,1-1 0,-1 1-1,0-1 1,1 0 0,-1-1 0,1 1 0,-1 0 0,0-1-1,4-1 1,10-3 31,-1 0 0,30-15 0,-12 1-134,-23 12 47,2 0 1,-1 1-1,1 0 1,0 0-1,0 2 1,0-1-1,0 2 0,16-3 1,-27 6 31,-1 1 0,0-1 0,0 0 0,1 0 0,-1 1 0,0-1 0,0 1 0,0-1 0,0 1 1,0 0-1,0-1 0,0 1 0,0 0 0,0 0 0,0 0 0,0 0 0,0 0 0,-1 0 0,1 0 0,0 0 0,-1 0 1,1 0-1,0 0 0,-1 0 0,0 0 0,1 0 0,-1 1 0,0-1 0,1 0 0,-1 0 0,0 1 0,0-1 0,0 0 0,0 2 1,0 57 432,0-36-141,-1-22-273,1 0 0,0-1 0,0 1-1,0 0 1,0 0 0,1 0 0,-1 0 0,0 0-1,1-1 1,-1 1 0,1 0 0,0 0-1,-1-1 1,1 1 0,0 0 0,0-1 0,0 1-1,0-1 1,1 1 0,-1-1 0,0 0 0,0 1-1,1-1 1,-1 0 0,1 0 0,0 0 0,-1 0-1,1 0 1,-1 0 0,1-1 0,0 1 0,0 0-1,0-1 1,-1 1 0,1-1 0,0 0 0,0 0-1,0 0 1,0 0 0,0 0 0,-1 0-1,1 0 1,0 0 0,0-1 0,3 0 0,3-1 25,0-1 1,-1 0 0,1 0 0,-1-1 0,1 0 0,-1 0-1,-1-1 1,1 0 0,6-6 0,3-5-1140,0-2 0,-2 0 0,0 0 0,13-24 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0.257"/>
    </inkml:context>
    <inkml:brush xml:id="br0">
      <inkml:brushProperty name="width" value="0.025" units="cm"/>
      <inkml:brushProperty name="height" value="0.025" units="cm"/>
    </inkml:brush>
  </inkml:definitions>
  <inkml:trace contextRef="#ctx0" brushRef="#br0">1 150 23254,'0'0'6171,"8"-9"-5979,-2 3-188,-1-1-1,1 0 0,-1 0 1,0 0-1,-1-1 0,0 1 1,0-1-1,-1 0 0,0-1 1,0 1-1,-1 0 0,0-1 1,0 0-1,-1 1 0,0-11 1,-4 14-11,-3 17-2,-5 25 67,10-30-58,0 1 0,0 0 0,1 0 0,0 0 0,1 0 0,0-1 0,0 1 0,0 0 0,4 9 0,-4-15-8,0 1 0,1-1 1,0 0-1,-1 0 0,1 1 1,0-1-1,0 0 0,0-1 0,1 1 1,-1 0-1,0-1 0,1 1 1,-1-1-1,1 1 0,-1-1 0,1 0 1,0 0-1,-1-1 0,1 1 1,0 0-1,0-1 0,-1 0 1,1 1-1,0-1 0,0 0 0,0-1 1,-1 1-1,6-1 0,-2 0 10,0 0 0,1 0 1,-1-1-1,0 0 0,0 0 0,0 0 0,0-1 0,0 0 0,-1 0 0,1 0 1,9-9-1,2-2 111,-1-2 0,16-19 0,3-4 1065,-34 39-1169,-1 0 0,0-1 1,0 1-1,1 0 0,-1-1 0,0 1 1,1 0-1,-1-1 0,0 1 0,1 0 1,-1 0-1,0 0 0,1-1 0,-1 1 0,1 0 1,-1 0-1,0 0 0,1 0 0,-1 0 1,1-1-1,-1 1 0,0 0 0,1 0 0,-1 0 1,1 0-1,-1 0 0,1 0 0,-1 1 1,0-1-1,1 0 0,-1 0 0,1 0 0,-1 0 1,1 1-1,6 15 150,-3 33-43,-3-39-52,-1-7-63,0 0 0,0 0 0,1-1 0,-1 1 0,1 0 0,-1-1 0,1 1 0,0-1 0,0 1 0,0-1 0,1 1 0,-1-1 0,0 0 0,1 0 0,0 1 0,-1-1 0,1 0 0,0 0 0,0-1 0,2 3 0,-1-3 7,-1-1 0,0 1 0,1 0-1,-1-1 1,1 1 0,-1-1 0,1 0 0,-1 0 0,1 0 0,-1 0 0,1 0 0,-1-1 0,0 1 0,1-1 0,-1 0-1,1 1 1,-1-1 0,0 0 0,0 0 0,0-1 0,1 1 0,2-3 0,133-96-654,-132 92-1471,-6 6 1199,0 1 0,0 0 0,0-1 0,0 1 0,0-1 0,0 1 0,0 0 0,-1-1 0,1 1 0,-1-1 0,1 1 0,-1 0 0,1 0 0,-2-3 0,-6-11-11339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0.601"/>
    </inkml:context>
    <inkml:brush xml:id="br0">
      <inkml:brushProperty name="width" value="0.025" units="cm"/>
      <inkml:brushProperty name="height" value="0.025" units="cm"/>
    </inkml:brush>
  </inkml:definitions>
  <inkml:trace contextRef="#ctx0" brushRef="#br0">1 1 20916,'0'0'10249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1.571"/>
    </inkml:context>
    <inkml:brush xml:id="br0">
      <inkml:brushProperty name="width" value="0.025" units="cm"/>
      <inkml:brushProperty name="height" value="0.025" units="cm"/>
    </inkml:brush>
  </inkml:definitions>
  <inkml:trace contextRef="#ctx0" brushRef="#br0">108 345 15663,'0'0'8029,"-9"-4"-5824,-29-11-497,36 15-1685,0 0 0,1 0 0,-1 0 0,0 0 1,1 0-1,-1 0 0,0 0 0,1 0 0,-1 0 0,0 1 0,1-1 1,-1 1-1,1 0 0,-1-1 0,1 1 0,-1 0 0,1 0 1,-1 0-1,1 0 0,0 0 0,0 0 0,-1 0 0,1 0 0,0 0 1,0 1-1,0-1 0,0 0 0,0 1 0,0-1 0,1 1 0,-1-1 1,1 1-1,-1-1 0,1 1 0,-1 2 0,-2 5-34,0 1 1,1-1-1,0 0 0,-1 14 0,2-21 7,1 0 0,0 0 0,0 0 0,0 0-1,0 0 1,0 0 0,0-1 0,1 1 0,-1 0 0,1 0 0,-1 0-1,1 0 1,0 0 0,0 0 0,-1-1 0,1 1 0,0 0 0,1 0-1,1 1 1,-2-2 7,1 0 0,0 0 0,0-1 0,-1 1 0,1 0 0,0-1 1,0 0-1,0 1 0,0-1 0,0 0 0,0 0 0,0 0 0,0 0 0,0 0 0,0-1 0,0 1 0,-1 0 0,1-1 0,0 0 0,0 1 0,3-3 0,8-3 110,-1-1 0,0 0-1,0 0 1,0-2 0,-1 1-1,0-1 1,-1-1-1,16-19 1,-2 0 216,-2 0 1,22-39-1,-31 48 117,-13 21-445,0-1 1,0 0-1,0 0 1,0 0-1,0 0 1,0 0-1,0 0 1,0 0-1,0 0 1,0 1-1,0-1 1,0 0-1,0 0 1,0 0-1,0 0 1,0 0-1,1 0 1,-1 0-1,0 0 1,0 0-1,0 0 1,0 0-1,0 1 1,0-1-1,0 0 0,0 0 1,0 0-1,0 0 1,1 0-1,-1 0 1,0 0-1,0 0 1,0 0-1,0 0 1,0 0-1,0 0 1,0 0-1,0 0 1,1 0-1,-1 0 1,0 0-1,0 0 1,0 0-1,0 0 1,0 0-1,0 0 1,0 0-1,0 0 1,0 0-1,1 0 1,-1-1-1,0 1 0,0 0 1,0 0-1,0 0 1,0 0-1,0 0 1,0 0-1,0 0 1,0 0-1,0 0 1,0 0-1,0 0 1,0-1-1,0 1 1,0 0-1,0 0 1,0 0-1,1 0 1,-7 35-280,3-25 214,-1 16-1051,0 0-1,0 46 0,4-71 953,0 0 0,-1 0 0,1 1 0,0-1 1,0 0-1,0 0 0,0 1 0,1-1 0,-1 0 0,0 1 0,0-1 0,1 0 0,-1 0 0,1 0 1,-1 1-1,1-1 0,-1 0 0,1 0 0,0 0 0,0 0 0,-1 0 0,1 0 0,0 0 0,0 0 0,0 0 1,0-1-1,0 1 0,0 0 0,0-1 0,1 1 0,-1 0 0,0-1 0,0 1 0,0-1 0,1 0 1,-1 1-1,0-1 0,0 0 0,3 0 0,-1 0-89,1-1 1,0 0 0,-1 0-1,1 0 1,-1 0-1,1 0 1,-1-1-1,0 0 1,1 1 0,-1-1-1,0-1 1,0 1-1,3-3 1,7-8 191,-1-1 1,0-1 0,-1 1-1,-1-2 1,0 1-1,-1-1 1,-1-1-1,0 0 1,10-32-1,-8 12 1282,-1 0 0,-1-1-1,4-66 1,-22 171 1435,2-23-1861,2-1 0,2 1-1,2 73 1,3-115-748,-1 0-1,0 0 0,0 0 1,1 0-1,-1 0 0,1 0 1,-1 0-1,1-1 0,0 1 1,0 0-1,0 0 0,0 0 1,0-1-1,0 1 0,0-1 1,1 1-1,-1-1 0,0 1 1,1-1-1,0 0 1,-1 1-1,1-1 0,0 0 1,2 1-1,-1-1 1,1 0 1,0-1-1,-1 1 0,1-1 1,-1 0-1,1 0 0,0 0 1,-1-1-1,1 1 1,-1-1-1,1 0 0,5-2 1,8-3-37,0-2 1,0 0 0,30-20-1,-43 26 40,23-14-1342,-18 17 582,-13 14 695,-7 3 503,-1 0 1,-1-2-1,-1 1 1,-1-2-1,0 0 0,-30 24 1,44-39-473,0 1 1,1 0 0,-1-1 0,1 1 0,-1 0-1,0-1 1,0 1 0,1-1 0,-1 1-1,0-1 1,0 0 0,1 1 0,-1-1 0,0 0-1,0 1 1,0-1 0,0 0 0,0 0-1,0 0 1,1 0 0,-2 0 0,2-14-295,22-24-721,-14 31 740,1 1-1,1 0 0,-1 0 1,1 0-1,0 2 0,0-1 1,1 1-1,-1 1 0,1 0 1,0 0-1,0 1 0,0 0 1,16 0-1,-8 0 219,0-1 0,0-1 0,19-7 0,-36 11 179,0-1 1,0 0 0,0 0-1,0 0 1,-1 0-1,1 0 1,-1 0 0,1 0-1,0 0 1,-1-1 0,0 1-1,1-1 1,-1 1-1,0-1 1,0 1 0,0-1-1,0 0 1,0 0 0,0 1-1,0-1 1,-1 0-1,1 0 1,-1 0 0,1 0-1,-1 0 1,0 0 0,0 0-1,1 0 1,-2 0-1,1 0 1,0 0 0,0 0-1,-1 0 1,0-2 0,1 4-128,0-1 0,0 1 0,-1-1 1,1 0-1,0 1 0,-1-1 1,1 1-1,-1-1 0,1 1 0,-1-1 1,1 1-1,-1-1 0,1 1 0,-1-1 1,1 1-1,-1 0 0,1-1 1,-1 1-1,0 0 0,1-1 0,-1 1 1,0 0-1,1 0 0,-1 0 1,0 0-1,1 0 0,-1 0 0,0 0 1,1 0-1,-1 0 0,0 0 0,0 0 1,1 0-1,-1 0 0,0 0 1,1 1-1,-1-1 0,-1 0 7,0 1 0,1-1-1,-1 1 1,0-1 0,1 1 0,-1 0-1,1 0 1,-1-1 0,1 1 0,-1 0-1,1 0 1,0 0 0,0 1 0,-2 0-1,2-1-32,0 1-1,1-1 0,-1 1 0,0-1 0,1 0 1,-1 1-1,1 0 0,-1-1 0,1 1 0,0-1 1,0 1-1,-1-1 0,1 1 0,0 0 0,0-1 1,1 1-1,-1-1 0,0 1 0,1-1 0,-1 1 1,0 0-1,1-1 0,0 1 0,0 1 0,1-1-46,0 0 0,0 0-1,0 0 1,0 0-1,0-1 1,1 1-1,-1-1 1,0 1 0,1-1-1,-1 0 1,1 0-1,4 2 1,7 0-219,-1 0 0,0-1 0,1-1 0,20 1 0,-23-2 199,-2 0 29,0 0 0,-1 0 0,1-1 0,0 0 0,16-4 0,-23 4 180,0 0-1,0 0 1,0 0 0,0 0-1,0 0 1,0 0-1,-1-1 1,1 1-1,0-1 1,-1 1-1,1-1 1,-1 1-1,1-1 1,-1 0 0,0 0-1,0 0 1,0 0-1,0 0 1,0 0-1,0 0 1,0 0-1,-1 0 1,1 0-1,-1 0 1,0-1 0,1 1-1,-1 0 1,-1-5-1,1-7-71,-2 0 0,0 0 1,-5-20-1,-3-15-99,10 48 32,0 1 0,1 0 0,-1 0 0,0 0 0,0-1 0,1 1 0,-1 0 0,0 0-1,1 0 1,-1-1 0,0 1 0,0 0 0,1 0 0,-1 0 0,0 0 0,1 0 0,-1 0 0,0 0 0,1 0 0,-1 0 0,0 0 0,1 0 0,-1 0 0,0 0 0,1 0 0,-1 0-1,0 0 1,1 0 0,-1 0 0,0 0 0,1 1 0,-1-1 0,0 0 0,0 0 0,1 0 0,-1 0 0,0 1 0,0-1 0,1 0 0,-1 0 0,0 1 0,1-1-1,-1 1-31,48 29-4333,-27-15 521,1-2 1,0-1-1,37 16 0,-12-13-3555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2.116"/>
    </inkml:context>
    <inkml:brush xml:id="br0">
      <inkml:brushProperty name="width" value="0.025" units="cm"/>
      <inkml:brushProperty name="height" value="0.025" units="cm"/>
    </inkml:brush>
  </inkml:definitions>
  <inkml:trace contextRef="#ctx0" brushRef="#br0">123 450 11627,'0'0'6011,"-2"-8"-1879,2 7-4086,-13-34 3236,12 34-3198,0 0-1,1 0 1,-1 0 0,0 0-1,0 1 1,0-1 0,0 0-1,0 0 1,0 1 0,0-1-1,0 0 1,-1 1 0,1-1-1,0 1 1,0-1 0,0 1-1,-1 0 1,1 0 0,0-1-1,-1 1 1,1 0 0,0 0-1,0 0 1,-1 1 0,1-1-1,0 0 1,0 0 0,-1 1-1,1-1 1,0 0 0,0 1-1,0-1 1,-1 1 0,1 0-1,0-1 1,0 1 0,-1 1-1,-3 2-42,-1 0-1,1 1 1,0 0-1,1 0 1,-1 0-1,1 0 1,0 1-1,1 0 1,-1 0-1,1 0 1,0 0 0,0 0-1,1 0 1,0 1-1,0 0 1,-1 11-1,3-17-24,0 0 0,0 0 1,1 0-1,-1-1 0,0 1 0,1 0 0,-1 0 1,1-1-1,-1 1 0,1 0 0,-1-1 0,1 1 1,-1 0-1,1-1 0,0 1 0,-1-1 0,1 1 1,0-1-1,0 1 0,-1-1 0,1 0 0,0 1 1,0-1-1,0 0 0,-1 0 0,1 1 0,0-1 1,0 0-1,0 0 0,0 0 0,-1 0 0,1 0 1,0 0-1,0 0 0,0-1 0,0 1 0,-1 0 1,1 0-1,0-1 0,0 1 0,0 0 0,1-2 1,2 1 55,1 0 1,0-1 0,-1 1 0,0-1 0,1 0 0,7-6 0,-2-1 78,0-1 0,-1-1 0,0 0 0,0 0 0,-1-1 0,-1 0 1,0 0-1,-1 0 0,0-1 0,0 0 0,-2-1 0,0 1 0,0-1 1,-1 0-1,1-14 0,-25 59-909,5 26-338,16-56 1020,-1 1 0,1-1-1,0 0 1,0 1 0,0-1 0,0 0 0,0 1-1,0-1 1,0 1 0,0-1 0,1 0 0,-1 1-1,1-1 1,-1 0 0,1 1 0,0 0-1,0-1 19,0-1 0,0 0 0,-1 1 0,1-1-1,0 0 1,0 0 0,0 0 0,0 0 0,0 0 0,0 0-1,0 0 1,0 0 0,0 0 0,-1 0 0,1 0-1,0-1 1,0 1 0,0 0 0,0-1 0,0 1-1,-1 0 1,1-1 0,0 1 0,0-1 0,-1 0-1,1 1 1,0-1 0,-1 1 0,2-2 0,9-10 23,1 0 0,-2-1 0,0-1 1,0 1-1,-1-2 0,-1 1 0,11-29 1,-14 34 34,75-190 625,-59 144-545,-64 161 709,-33 95 473,67-172-1052,1 1 1,2-1 0,1 1-1,1 1 1,1 32 0,3-61-211,0 0 1,0 0 0,0 0-1,0 0 1,0 0-1,1 0 1,-1 0 0,1 0-1,-1 0 1,1 0-1,0-1 1,-1 1 0,1 0-1,0 0 1,0 0 0,1-1-1,-1 1 1,0-1-1,1 1 1,-1-1 0,0 1-1,1-1 1,2 2-1,-2-2 13,0-1-1,1 1 0,-1-1 0,0 1 0,0-1 1,1 0-1,-1 0 0,0 0 0,0 0 0,1 0 1,-1-1-1,0 1 0,0-1 0,0 1 0,0-1 1,1 0-1,-1 0 0,0 0 0,0 0 0,-1 0 0,5-3 1,3-3 27,0-1-1,0 0 1,-1-1 0,0 0 0,0 0 0,-1 0 0,0-1 0,-1 0 0,0-1 0,0 0 0,-2 1-1,7-19 1,1-8-547,-2 0-1,8-60 1,-15 82-392,3-42-2902,-6 55 3143,0-1 0,0 1-1,-1-1 1,1 1 0,-1-1 0,1 1 0,-1 0-1,0-1 1,0 1 0,0 0 0,-2-3-1,-8-3-6056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2.461"/>
    </inkml:context>
    <inkml:brush xml:id="br0">
      <inkml:brushProperty name="width" value="0.025" units="cm"/>
      <inkml:brushProperty name="height" value="0.025" units="cm"/>
    </inkml:brush>
  </inkml:definitions>
  <inkml:trace contextRef="#ctx0" brushRef="#br0">5 1 16303,'0'0'8617,"-5"55"-5126,15-38-1121,6 1-384,5 1-1986,2-3 0,-5 2 0,0-2 0,-3 0 0,-2 0 0,-2-2-5765,3-4-10507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0.374"/>
    </inkml:context>
    <inkml:brush xml:id="br0">
      <inkml:brushProperty name="width" value="0.025" units="cm"/>
      <inkml:brushProperty name="height" value="0.025" units="cm"/>
    </inkml:brush>
  </inkml:definitions>
  <inkml:trace contextRef="#ctx0" brushRef="#br0">1919 331 3619,'6'-10'6038,"0"-3"-5297,0 0 1,-1 0-1,0-1 0,4-19 0,-8 28-500,0 0 1,0 0-1,-1 0 0,1 0 1,-1 0-1,-1-1 0,1 1 0,-1 0 1,1 0-1,-1 0 0,-1 0 1,1 0-1,-1 0 0,0 1 0,0-1 1,0 0-1,-1 1 0,-5-9 1,-2 4-123,1 0 0,-1 0 1,-1 1-1,0 1 0,0 0 1,0 0-1,-1 1 1,0 0-1,0 1 0,-1 0 1,0 1-1,-22-4 0,-13 0-68,0 2-1,-54 1 1,-10 3 633,-1 4 0,-152 25 1,190-15-61,1 4 0,0 3 0,2 4 0,-106 47-1,149-56-598,1 1-1,0 2 0,1 0 0,1 2 0,1 1 0,0 1 0,-37 42 0,46-43-21,1 0-1,1 0 1,1 1 0,1 1 0,1 0 0,0 1 0,2 0 0,1 0 0,1 1 0,-7 40 0,9-34-196,2 1 0,1 0 0,1 0 0,2 0 0,1 0 0,1 0 0,2 0 0,10 39 0,-11-56 117,1-1 0,0 0 0,1 1 0,0-2-1,1 1 1,0-1 0,1 0 0,1 0 0,0-1-1,0-1 1,1 1 0,0-1 0,1-1 0,0 0-1,0 0 1,1-1 0,0-1 0,1 0 0,0-1-1,18 7 1,0-4 370,1-1 0,0-2 0,0-1-1,1-2 1,49 0 0,-3-6 920,91-16 0,-31-6-616,-2-5 0,-1-7 0,-2-6-1,226-105 1,-277 107-593,-2-4 1,94-68-1,-143 90-44,-2-1 1,0-2-1,-1-1 0,-2-2 1,-1 0-1,-1-2 0,38-61 1,-56 79 40,-1 0 0,0-1 0,-1 0 0,-1 0 0,0 0-1,0 0 1,2-23 0,-6 29-3,1 0 0,-1-1 0,-1 1 0,0 0 1,0 0-1,0 0 0,-1 0 0,0 0 0,-1 0 0,0 0 0,0 1 0,0-1 0,-1 1 0,0 0 0,-6-7 0,2 4-12,0 1 0,-1 0 0,0 1 0,-1 0 0,0 1 0,0 0 0,-19-10 0,2 4-38,0 1 0,-39-11 0,7 7 23,0 2-1,-1 3 0,-74-3 0,-189 8 0,-175 45-181,3 41-2843,134-19-5076,113-26-7267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0.849"/>
    </inkml:context>
    <inkml:brush xml:id="br0">
      <inkml:brushProperty name="width" value="0.025" units="cm"/>
      <inkml:brushProperty name="height" value="0.025" units="cm"/>
    </inkml:brush>
  </inkml:definitions>
  <inkml:trace contextRef="#ctx0" brushRef="#br0">708 92 6342,'0'0'2103,"0"-8"-1382,8-76-2290,-11 85-2437,-13 11 4376,10-6-249,0-1-1,0 0 0,-1 0 1,0-1-1,0 1 1,0-2-1,0 1 1,0-1-1,-1 0 1,1 0-1,-1-1 1,0 0-1,0-1 1,0 0-1,0 0 1,-11 0-1,-6-3 1000,1-1 0,-1-1-1,-46-14 1,59 15-552,-7-2 61,-1 0-1,1 2 1,-1 0 0,0 1 0,0 1 0,0 1-1,0 1 1,0 0 0,-32 8 0,44-7-518,0 0 1,0 1-1,1 0 0,-1 0 0,1 1 1,-1 0-1,1 1 0,0-1 1,1 1-1,-1 1 0,1-1 1,0 1-1,0 0 0,1 0 0,-1 1 1,2 0-1,-1 0 0,1 0 1,0 0-1,0 1 0,1-1 1,0 1-1,0 0 0,1 0 1,-2 10-1,-7 43-70,2 0 1,3 0 0,2 0-1,6 70 1,-1-122-33,0 1-1,1 0 1,0-1 0,0 1 0,1-1-1,1 0 1,-1 0 0,1 0 0,1 0-1,0-1 1,0 0 0,1 0 0,0 0-1,0 0 1,1-1 0,0 0 0,0-1-1,0 1 1,14 7 0,-6-5 19,0-1 0,0-1 1,1 0-1,0-1 0,0-1 0,0 0 1,1-1-1,-1-1 0,1-1 1,26 1-1,-4-4 48,0-1 1,0-2-1,0-2 0,0-2 1,-1-1-1,0-2 0,-1-1 1,0-2-1,-1-2 1,-1-1-1,-1-2 0,51-36 1,-73 46-31,0-1-1,-1-1 1,0 0 0,0-1 0,-1 0 0,-1 0 0,0-1 0,-1 0 0,0-1-1,-1 0 1,0 0 0,-1 0 0,4-17 0,-4 7 197,-1 0 1,0-1-1,-2 0 0,-1 0 1,-1 0-1,-2 1 0,-3-37 1,2 50-191,0 0 0,0-1-1,-1 1 1,-1 0 0,0 0 0,0 1 0,-11-19 0,13 25-125,-1 0 0,1 0 0,-1 0 1,0 1-1,0-1 0,0 1 0,-1 0 1,1 0-1,-1 0 0,0 1 0,0-1 0,0 1 1,0 0-1,0 0 0,0 0 0,-1 1 1,1-1-1,-1 1 0,1 0 0,-1 0 1,1 1-1,-6-1 0,-18 1-3686,-2 2-3598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2.411"/>
    </inkml:context>
    <inkml:brush xml:id="br0">
      <inkml:brushProperty name="width" value="0.025" units="cm"/>
      <inkml:brushProperty name="height" value="0.025" units="cm"/>
    </inkml:brush>
  </inkml:definitions>
  <inkml:trace contextRef="#ctx0" brushRef="#br0">0 2464 11979,'0'0'3017,"8"-4"-2799,24-13-110,-1-2 0,-1-1 0,29-24 0,88-84-60,-70 58 12,397-355-19,120-104-91,27 39 400,352-164 1866,-958 645-2173,-10 6-24,1 0 1,-1-1-1,0 1 1,0-1-1,0 0 1,-1 0-1,1-1 1,5-7 0,-10 11-123,0 1 1,0-1 0,0 1 0,0-1 0,0 1-1,0-1 1,-1 1 0,1-1 0,0 1 0,0-1-1,0 1 1,-1 0 0,1-1 0,0 1 0,-1-1-1,1 1 1,0 0 0,-1-1 0,1 1 0,0 0-1,-1-1 1,1 1 0,-1 0 0,1-1 0,-1 1-1,1 0 1,-1 0 0,1 0 0,-1 0 0,1-1 0,-1 1-1,1 0 1,-1 0 0,1 0 0,-1 0 0,1 0-1,-1 0 1,1 0 0,-1 0 0,1 0 0,-1 1-1,1-1 1,-1 0 0,0 0 0,-1 0-472,-14-1-4231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3.348"/>
    </inkml:context>
    <inkml:brush xml:id="br0">
      <inkml:brushProperty name="width" value="0.025" units="cm"/>
      <inkml:brushProperty name="height" value="0.025" units="cm"/>
    </inkml:brush>
  </inkml:definitions>
  <inkml:trace contextRef="#ctx0" brushRef="#br0">209 156 10602,'0'0'5088,"1"-9"-3738,21-138 2483,-37 159-3748,-5 14-68,-5 17 168,-37 88 1,53-109-28,2 0-1,1 1 1,0-1-1,2 1 0,0 0 1,0 32-1,10-20-278,-6-34 129,0 0 0,1 0 0,0 0-1,-1 0 1,1 0 0,0 0 0,-1 0 0,1 0 0,0 0-1,0-1 1,0 1 0,0 0 0,-1-1 0,1 1 0,0 0-1,0-1 1,1 1 0,-1-1 0,0 1 0,0-1 0,0 0-1,0 1 1,0-1 0,0 0 0,1 0 0,1 0 0,-3-1 34,0 0-1,1 0 1,-1-1 0,0 1 0,0 0 0,0 0 0,0 0 0,0-1-1,0 1 1,0 0 0,0 0 0,0 0 0,-1-1 0,1 1 0,0 0-1,-1 0 1,1 0 0,-2-2 0,-3-4 13,0 0 1,-1 0-1,1 1 0,-1 0 0,-9-7 1,-25-28 216,38 39-252,0 0 0,0-1-1,1 1 1,0 0-1,-1-1 1,1 0 0,0 1-1,0-1 1,0 0 0,0 1-1,1-1 1,-1 0-1,1 0 1,0 0 0,0-4-1,0 5-27,1 0 0,0 0 1,0 0-1,-1 0 0,1 0 0,1 0 0,-1 1 0,0-1 0,0 0 0,1 1 0,-1-1 0,0 1 0,1-1 1,0 1-1,-1 0 0,1 0 0,2-1 0,38-21-139,-29 17 89,-10 4 58,101-47 41,-90 44-59,0 0-1,0 1 1,1 0 0,-1 1-1,27-2 1,-40 5 7,0 0 0,0 1 0,0-1 0,0 0-1,0 0 1,0 1 0,0-1 0,0 0 0,-1 1 0,1-1 0,0 1 0,0-1 0,-1 1 0,1-1 0,0 1 0,0 0 0,-1-1-1,1 1 1,-1 0 0,1 0 0,-1-1 0,1 1 0,-1 0 0,1 0 0,-1 0 0,0 0 0,1 0 0,-1-1 0,0 1-1,0 0 1,0 0 0,1 0 0,-1 0 0,0 0 0,0 0 0,-1 0 0,1 0 0,0 0 0,0 0 0,0 0 0,-1-1-1,1 1 1,-1 1 0,-14 46 253,-24 18 150,29-51-302,0 0 0,1 1 1,1 0-1,-11 28 1,20-44-91,-1 0-1,0-1 1,1 1 0,-1 0 0,1 0 0,-1 0 0,0-1-1,1 1 1,-1 0 0,1 0 0,-1 0 0,1 0 0,-1 0 0,1 0-1,-1 0 1,0 0 0,1 0 0,-1 0 0,1 0 0,-1 0-1,1 0 1,-1 0 0,1 0 0,-1 0 0,0 0 0,1 1-1,-1-1 1,1 0 0,-1 0 0,0 1 0,1-1 0,-1 0-1,0 0 1,1 1 0,-1-1 0,0 0 0,1 1 0,-1-1 0,0 1-1,0-1 1,1 0 0,-1 1 0,0-1 0,0 1 0,0-1-1,0 0 1,1 1 0,-1-1 0,0 1 0,0-1 0,0 1-1,0-1 1,0 1 0,0-1 0,0 1 0,0-1 0,-1 0-1,1 1 1,0-1 0,0 1 0,0-1 0,0 1 0,0-1 0,-1 0-1,1 1 1,0-1 0,0 0 0,-1 1 0,30-19 171,-10 0-63,0 0 1,-1-1 0,18-24-1,-30 35-72,0 0 1,0-1-1,0 0 0,-1-1 0,-1 1 1,0-1-1,0 0 0,-1 0 0,0 0 0,3-17 1,-9 12 660,-5 17-352,7-1-346,-1 0 0,1 0 0,0 1-1,0-1 1,0 1 0,0-1 0,1 1 0,-1-1 0,0 1-1,1-1 1,-1 1 0,1-1 0,-1 1 0,0 3 0,1-3-13,0-1 1,0 1 0,0-1-1,1 1 1,-1-1 0,0 1 0,1-1-1,-1 1 1,0-1 0,1 1-1,0-1 1,-1 0 0,1 1-1,0-1 1,0 0 0,0 1-1,0-1 1,0 0 0,0 0-1,0 0 1,0 0 0,0 0 0,0 0-1,1 0 1,1 1 0,1-1-104,-1 0-1,1 0 1,0 0 0,-1 0 0,1-1 0,0 1 0,0-1 0,0 0 0,-1 0 0,6-1 0,6-2-1710,0 0 0,0-1 1,-1 0-1,24-11 0,-8 1-4344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3.737"/>
    </inkml:context>
    <inkml:brush xml:id="br0">
      <inkml:brushProperty name="width" value="0.025" units="cm"/>
      <inkml:brushProperty name="height" value="0.025" units="cm"/>
    </inkml:brush>
  </inkml:definitions>
  <inkml:trace contextRef="#ctx0" brushRef="#br0">0 22 4869,'0'0'17029,"11"0"-16725,11-3-241,0-1-1,30-8 0,-52 11-55,1 1 0,-1 0-1,1 0 1,0-1 0,-1 1-1,1 0 1,0 0 0,-1 0-1,1 0 1,0 0 0,-1 0-1,1 0 1,0 0 0,-1 0-1,1 0 1,0 0 0,-1 0-1,1 0 1,0 1 0,-1-1-1,1 0 1,-1 0 0,1 1 0,0-1-1,-1 0 1,1 1 0,-1-1-1,1 1 1,-1-1 0,1 0-1,-1 1 1,1 0 0,0 21 482,1 6 46,-1-27-527,-1 0-1,1 0 1,-1 0 0,1 0 0,-1 0 0,1 0-1,0-1 1,0 1 0,-1 0 0,1-1-1,0 1 1,0 0 0,0-1 0,0 1 0,0-1-1,0 1 1,0-1 0,0 0 0,0 1 0,0-1-1,0 0 1,0 0 0,0 0 0,0 0 0,0 1-1,0-1 1,1-1 0,10 1 36,0-2-1,0 1 1,-1-2 0,1 0-1,-1 0 1,0-1 0,0 0-1,12-6 1,-8 3-15,0 1-1,0 1 1,22-6-1,-36 11-29,0 0 1,0 1-1,0-1 1,0 0-1,1 0 1,-1 1-1,0-1 0,-1 0 1,1 1-1,0-1 1,0 1-1,0 0 1,0-1-1,0 1 0,0-1 1,-1 1-1,1 0 1,0 0-1,0 0 0,-1-1 1,1 1-1,-1 0 1,1 0-1,-1 0 1,1 0-1,-1 0 0,1 0 1,-1 0-1,0 0 1,0 0-1,1 0 0,-1 0 1,0 0-1,0 0 1,0 0-1,0 0 1,0 2-1,0-1 14,0 1 1,1-1-1,0 1 1,-1-1-1,1 1 0,0-1 1,0 0-1,1 1 1,-1-1-1,0 0 0,3 3 1,0-2-3,0-1 1,0 0 0,0 0-1,1 0 1,-1 0 0,0-1-1,1 1 1,-1-1 0,1 0-1,0-1 1,-1 1 0,1-1-1,0 0 1,-1 0 0,1 0-1,0-1 1,5-1 0,7-1 114,0 0 0,0-2 1,20-7-1,-5-2-198,-22 9-229,1 0 0,0 1-1,0 0 1,1 0 0,-1 2-1,1-1 1,11 0 0,-31 9-8241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194"/>
    </inkml:context>
    <inkml:brush xml:id="br0">
      <inkml:brushProperty name="width" value="0.025" units="cm"/>
      <inkml:brushProperty name="height" value="0.025" units="cm"/>
    </inkml:brush>
  </inkml:definitions>
  <inkml:trace contextRef="#ctx0" brushRef="#br0">204 196 6278,'0'0'14403,"-4"-10"-12780,2 6-1443,0-1-1,0 1 1,-1-1 0,0 1 0,0 0 0,0 0 0,0 0-1,0 0 1,-1 1 0,0-1 0,-6-3 0,8 5-139,-1 1 0,1-1 1,-1 1-1,0 0 0,0 0 0,1 0 1,-1 0-1,0 1 0,0-1 0,0 1 1,0 0-1,0-1 0,0 2 1,0-1-1,0 0 0,0 0 0,0 1 1,1 0-1,-1-1 0,0 1 1,0 0-1,0 0 0,1 1 0,-1-1 1,1 1-1,-5 2 0,0 1 154,1 1 0,0 0 1,0 0-1,0 0 0,0 1 0,1 0 0,0 0 0,1 0 1,-1 1-1,1-1 0,1 1 0,0 0 0,0 0 0,0 1 0,1-1 1,0 0-1,0 12 0,1-19-163,1 1 1,0-1-1,0 1 1,1-1-1,-1 1 1,0-1-1,0 1 1,1-1-1,-1 0 1,1 1-1,-1-1 1,1 1-1,0-1 0,-1 0 1,1 1-1,0-1 1,0 0-1,0 0 1,0 0-1,0 0 1,0 0-1,0 0 1,2 1-1,-1 0-3,1-1 0,0 0-1,0 0 1,0 0 0,0 0 0,0 0-1,0-1 1,0 0 0,0 1-1,6-1 1,1-1 8,0 0 1,0 0-1,1-1 0,-1 0 0,-1-1 1,13-5-1,-1-2-38,0-1-1,0-1 1,-1 0 0,0-2 0,-2-1-1,23-21 1,-30 26-16,0-2-1,-1 1 0,0-1 1,-1-1-1,-1 0 0,0 0 1,0 0-1,-1-1 0,-1 0 1,7-26-1,-12 15-28,-1 25 39,0 0 0,-1 0 0,1 0 0,-1 0 0,1 0 0,0 0 0,-1 0 0,1 0 0,-1 0 0,1 0 0,0 0 0,-1 0-1,1 0 1,-1 0 0,1 0 0,0 0 0,-1 0 0,1 0 0,-1 1 0,1-1 0,0 0 0,-1 0 0,1 0 0,0 1 0,-1-1 0,1 0 0,0 1 0,0-1 0,-1 0-1,1 1 1,0-1 0,-30 37-191,14-9 299,-25 57 0,37-76 34,0 1 0,1 0 0,0 0 1,1 1-1,0-1 0,1 0 0,0 1 0,0-1 0,2 21 1,0-29-109,0 0 1,-1 0-1,1 0 1,0 0-1,0 0 1,0 0-1,0-1 1,0 1-1,1 0 1,-1-1-1,0 1 1,1-1-1,-1 0 1,1 1-1,-1-1 1,1 0-1,0 0 1,0 0-1,-1 0 1,1 0-1,0 0 1,0-1-1,0 1 1,0-1-1,0 1 1,0-1-1,0 0 1,0 1-1,0-1 1,0 0-1,0 0 1,0-1 0,3 1-1,3-1 25,-1 0 0,1 0 0,-1-1 0,0 1 0,0-2 0,0 1 0,0-1 1,7-3-1,6-7-66,0-1 0,-1 0 0,-1-1 1,0-1-1,-1-1 0,27-35 1,-56 90-297,5-19 385,0 0 0,-6 36 0,11-46-50,0 0-1,1 0 0,1 1 0,-1-1 0,2 0 0,-1 1 1,1-1-1,3 12 0,-4-20-25,0 0-1,1 0 1,-1 0-1,1 0 1,-1 0-1,0 0 1,1 0-1,0 0 1,-1 0 0,1 0-1,0-1 1,-1 1-1,1 0 1,0 0-1,0-1 1,0 1 0,-1 0-1,1-1 1,0 1-1,0-1 1,0 1-1,0-1 1,0 0-1,0 1 1,0-1 0,0 0-1,1 0 1,-1 1-1,0-1 1,0 0-1,0 0 1,0 0-1,0 0 1,0-1 0,0 1-1,0 0 1,2-1-1,-1 0-69,1 1-1,-1-1 1,0 0 0,1-1-1,-1 1 1,0 0-1,0-1 1,1 1-1,-1-1 1,-1 0-1,1 1 1,0-1-1,0 0 1,2-4 0,0-2-1834,1 0 0,-2-1 0,1 0 1,3-16-1,0-14-6151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4.126"/>
    </inkml:context>
    <inkml:brush xml:id="br0">
      <inkml:brushProperty name="width" value="0.025" units="cm"/>
      <inkml:brushProperty name="height" value="0.025" units="cm"/>
    </inkml:brush>
  </inkml:definitions>
  <inkml:trace contextRef="#ctx0" brushRef="#br0">0 0 2146,'0'0'-1249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4.593"/>
    </inkml:context>
    <inkml:brush xml:id="br0">
      <inkml:brushProperty name="width" value="0.025" units="cm"/>
      <inkml:brushProperty name="height" value="0.025" units="cm"/>
    </inkml:brush>
  </inkml:definitions>
  <inkml:trace contextRef="#ctx0" brushRef="#br0">0 178 288,'18'-39'1703,"4"-9"2514,-12 16 8169,-13 77-10562,2-35-1801,0 0-1,0 0 1,1 0-1,1 1 0,2 17 1,-3-27-32,1 1 1,0-1 0,0 0 0,-1 0-1,1 1 1,0-1 0,0 0-1,0 0 1,0 0 0,0 0 0,0 0-1,0 0 1,0 0 0,1-1-1,-1 1 1,0 0 0,1-1 0,-1 1-1,0-1 1,1 1 0,-1-1-1,0 0 1,1 1 0,-1-1 0,1 0-1,-1 0 1,1 0 0,-1 0-1,3-1 1,3 1 31,-1-1 0,1 1-1,-1-2 1,0 1 0,11-4 0,-1-3 52,-1-1 1,1 0-1,-1-1 1,-1 0-1,19-18 1,-17 14 15,1 1 0,0 1 0,25-14-1,-41 25-96,-1 1-1,0 0 1,1 0-1,-1 0 0,0 0 1,0-1-1,1 1 1,-1 0-1,0 0 1,1 0-1,-1 0 0,0 0 1,0 0-1,1 0 1,-1 0-1,0 0 0,1 0 1,-1 0-1,0 0 1,1 0-1,-1 0 0,0 0 1,1 0-1,-1 1 1,0-1-1,0 0 0,1 0 1,-1 0-1,0 0 1,0 1-1,1-1 1,-1 0-1,0 0 0,0 0 1,0 1-1,1-1 1,-1 0-1,0 0 0,0 1 1,3 17-14,-8 27 268,3-36-202,1-5-33,1 0 0,-1 0 0,1 0 0,0 0 0,0 0 0,0 0 0,0 0-1,1 0 1,-1 0 0,1 0 0,0 0 0,3 7 0,-2-10 12,-1 1-1,1-1 1,-1 0-1,1 1 1,-1-1-1,1 0 1,0 0-1,-1 0 1,1 0-1,0 0 1,0-1-1,0 1 1,0 0-1,0-1 1,0 1-1,0-1 1,0 0-1,0 0 1,0 0-1,0 0 1,0 0-1,0 0 1,0 0-1,0-1 1,0 1-1,0-1 1,2 0-1,5-2 242,0 0 1,-1 0-1,0-1 0,1 0 0,-2 0 0,1-1 1,0 0-1,-1-1 0,0 1 0,0-1 1,0-1-1,8-10 0,-4 3-84,0 0 0,-1 0 0,-1-1 1,0 0-1,10-27 0,-14 28 149,-12 27-328,-11 28-17,15-30-41,1-1 0,0 1 0,1 0 1,0 0-1,0 0 0,2 12 0,-1-22 51,1-1 1,-1 1-1,0 0 1,1-1 0,-1 1-1,1-1 1,-1 1-1,1 0 1,-1-1-1,1 1 1,0-1-1,-1 1 1,1-1-1,-1 0 1,1 1-1,0-1 1,-1 0-1,1 1 1,0-1 0,0 0-1,-1 0 1,1 1-1,0-1 1,0 0-1,-1 0 1,1 0-1,0 0 1,0 0-1,0 0 1,-1 0-1,1 0 1,0-1-1,0 1 1,-1 0 0,1 0-1,0-1 1,-1 1-1,2-1 1,31-12 133,28-33-637,-57 43 58,0-1 0,-1 0-1,0 0 1,0 0 0,0 0 0,0 0 0,3-8 0,-5 6-751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5.047"/>
    </inkml:context>
    <inkml:brush xml:id="br0">
      <inkml:brushProperty name="width" value="0.025" units="cm"/>
      <inkml:brushProperty name="height" value="0.025" units="cm"/>
    </inkml:brush>
  </inkml:definitions>
  <inkml:trace contextRef="#ctx0" brushRef="#br0">151 0 9449,'0'0'13714,"-12"11"-13596,6-5-98,-4 3 21,1 1 1,0 0-1,0 0 0,1 1 1,0 0-1,-10 21 0,4-3 125,6-16-64,2 0-1,-1 1 0,1 0 1,1 0-1,1 1 0,0-1 1,-3 27-1,7-40-99,0-1-1,0 1 1,1-1-1,-1 1 1,0-1-1,1 1 1,-1-1-1,0 0 1,1 1-1,-1-1 0,1 1 1,-1-1-1,1 0 1,-1 1-1,0-1 1,1 0-1,0 0 1,-1 1-1,1-1 1,-1 0-1,1 0 1,-1 0-1,1 1 1,-1-1-1,1 0 1,-1 0-1,1 0 1,0 0-1,-1 0 1,1 0-1,-1 0 0,1-1 1,-1 1-1,1 0 1,-1 0-1,1 0 1,0-1-1,-1 1 1,1 0-1,-1 0 1,1-1-1,-1 1 1,1-1-1,26-11 116,-5-3 33,-1-1 1,32-30-1,-33 27-37,1 1 0,26-17 0,-45 37-196,-6 8 85,-7 11 116,3-8-84,4-8-60,0 0 0,1 0-1,0 0 1,0 0-1,0 1 1,1-1-1,-1 1 1,1-1 0,1 1-1,-1 0 1,0 7-1,2-12-54,0-1-1,1 1 0,-1 0 0,1 0 1,-1-1-1,1 1 0,-1 0 1,1-1-1,0 1 0,-1 0 0,1-1 1,-1 1-1,1-1 0,0 1 1,0-1-1,-1 1 0,1-1 1,0 0-1,0 1 0,0-1 0,-1 0 1,1 0-1,0 0 0,0 1 1,0-1-1,0 0 0,0 0 0,-1 0 1,1 0-1,0-1 0,0 1 1,0 0-1,0 0 0,0 0 1,-1-1-1,3 0 0,35-9-2692,-7-6-814,3-3-2679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5.624"/>
    </inkml:context>
    <inkml:brush xml:id="br0">
      <inkml:brushProperty name="width" value="0.025" units="cm"/>
      <inkml:brushProperty name="height" value="0.025" units="cm"/>
    </inkml:brush>
  </inkml:definitions>
  <inkml:trace contextRef="#ctx0" brushRef="#br0">1 86 14638,'0'0'8200,"4"-6"-8115,-4 5-84,1-3-1,1 0 0,0 1 1,-1-1-1,1 1 0,0 0 1,1-1-1,-1 1 0,1 0 1,-1 0-1,1 1 0,0-1 1,0 0-1,5-2 0,-2 53 155,-5-44-161,0 0 1,1-1-1,-1 1 0,1 0 1,-1-1-1,1 0 0,0 1 0,1-1 1,-1 0-1,0 0 0,1 0 1,0 0-1,-1-1 0,1 1 0,0-1 1,1 1-1,-1-1 0,0 0 1,1-1-1,-1 1 0,1 0 0,-1-1 1,6 2-1,4-1 238,1 0 0,-1 0 0,1-1 0,28-2 0,-16 1 1308,-27-1-1481,0 0-1,1 0 1,-1 0 0,0 0 0,0 0 0,1-1 0,-1 1 0,1 0 0,-1 0 0,1 0 0,-1-1 0,1 1 0,0 0 0,-1 0 0,1-1 0,0 1 0,0 0-1,0-1 1,0 1 0,0 0 0,1-2 0,1-33-5,-1 34-63,-1 0 0,1 0 0,0 0 0,0 0 0,0 0 0,0 0 0,0 0-1,0 0 1,0 0 0,1 1 0,-1-1 0,1 1 0,-1-1 0,1 1 0,0-1 0,0 1 0,-1 0 0,1 0 0,0 0-1,0 0 1,0 0 0,0 0 0,0 0 0,0 1 0,1-1 0,-1 1 0,0 0 0,0-1 0,0 1 0,0 0-1,1 0 1,-1 1 0,2-1 0,11 2-48,0 1 0,0 0-1,-1 1 1,15 6 0,10 1-239,-35-10 273,-1 0 1,0-1 0,1 1 0,-1-1-1,1 0 1,-1 0 0,1 0 0,-1 0-1,1-1 1,-1 0 0,0 1 0,1-1-1,-1 0 1,0-1 0,1 1-1,-1-1 1,4-2 0,-5 2 132,1-1 0,-1 1 0,-1-1-1,1 0 1,0 1 0,-1-1 0,1 0 0,-1 0 0,0 0 0,0 0 0,0 0-1,0 0 1,0-1 0,-1 1 0,0 0 0,1 0 0,-1-1 0,-1-3 0,1 6-94,0 1 0,0-1 1,1 1-1,-1 0 0,0-1 0,0 1 1,0-1-1,0 1 0,0-1 1,0 1-1,0 0 0,-1-1 1,1 1-1,0-1 0,0 1 1,0 0-1,0-1 0,0 1 1,-1-1-1,1 1 0,0 0 0,0-1 1,-1 1-1,1 0 0,0-1 1,-1 1-1,1 0 0,0-1 1,-1 1-1,1 0 0,0 0 1,-1 0-1,1-1 0,-1 1 0,1 0 1,0 0-1,-1 0 0,1 0 1,-1 0-1,1 0 0,0-1 1,-1 1-1,1 0 0,-1 0 1,1 1-1,-1-1 0,1 0 1,-1 0-1,1 0 0,0 0 0,-1 0 1,1 0-1,-1 0 0,1 1 1,0-1-1,-1 0 0,1 0 1,0 1-1,-1-1 0,1 0 1,0 0-1,-1 1 0,1-1 0,-1 1 1,-20 22-132,17-14 110,0 1 1,1-1 0,1 1 0,0-1 0,-2 11 0,4-18 0,-1 0 1,1 0-1,0 0 0,0 0 0,-1-1 0,1 1 1,0 0-1,1 0 0,-1 0 0,0 0 0,0 0 1,1 0-1,-1 0 0,1-1 0,0 1 0,-1 0 1,1 0-1,0-1 0,0 1 0,0-1 1,0 1-1,0-1 0,1 1 0,-1-1 0,0 1 1,1-1-1,-1 0 0,1 0 0,-1 0 0,1 0 1,0 0-1,3 1 0,1 0-213,0-2 0,1 1 0,-1-1 0,1 0 0,-1 0 0,0 0 0,1-1 0,-1 0 0,0 0 0,8-3 0,-2-1-1084,0 0-1,0 0 1,0-1 0,12-9-1,24-17-5835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6.089"/>
    </inkml:context>
    <inkml:brush xml:id="br0">
      <inkml:brushProperty name="width" value="0.025" units="cm"/>
      <inkml:brushProperty name="height" value="0.025" units="cm"/>
    </inkml:brush>
  </inkml:definitions>
  <inkml:trace contextRef="#ctx0" brushRef="#br0">99 145 11307,'-11'2'2519,"2"-2"-1697,1 0-148,1 1 1,-1 0-1,1 0 1,-1 0-1,1 1 1,-1 0-1,1 0 1,-10 5-1,17-7-638,0 0-1,0 1 0,-1-1 1,1 0-1,0 0 1,0 1-1,0-1 0,0 0 1,0 0-1,0 1 1,-1-1-1,1 0 0,0 0 1,0 1-1,0-1 1,0 0-1,0 0 0,0 1 1,0-1-1,0 0 0,0 1 1,0-1-1,0 0 1,1 0-1,-1 1 0,0-1 1,0 0-1,0 0 1,0 1-1,0-1 0,0 0 1,1 0-1,-1 1 1,0-1-1,0 0 0,0 0 1,0 0-1,1 0 1,-1 1-1,0-1 0,0 0 1,1 0-1,-1 0 0,0 0 1,0 0-1,1 1 1,-1-1-1,0 0 0,0 0 1,1 0-1,-1 0 1,0 0-1,0 0 0,1 0 1,-1 0-1,0 0 1,1 0-1,-1 0 0,0 0 1,0 0-1,1-1 1,-1 1-1,23 4 292,216 2 4133,126-26-2953,-299 16-1425,625-49-3655,-2-18-6125,-571 54 6147,-13-1-4819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4.859"/>
    </inkml:context>
    <inkml:brush xml:id="br0">
      <inkml:brushProperty name="width" value="0.025" units="cm"/>
      <inkml:brushProperty name="height" value="0.025" units="cm"/>
    </inkml:brush>
  </inkml:definitions>
  <inkml:trace contextRef="#ctx0" brushRef="#br0">1732 88 16047,'-18'-11'854,"11"6"-759,-6-4-23,0 1-1,-1 0 0,1 1 1,-1 1-1,-1 0 0,1 1 0,-1 0 1,-28-4-1,-27 3-73,-1 3-1,0 4 1,1 2 0,-1 4-1,1 3 1,0 2 0,1 4-1,1 3 1,1 3 0,0 2-1,2 4 1,1 2 0,1 3-1,2 3 1,-88 67 0,112-70 64,1 0 0,1 3 0,2 0 1,2 3-1,1 0 0,2 2 0,-37 73 0,49-84-34,2 1-1,2 1 1,1 0-1,1 0 1,2 1-1,1 1 1,1-1-1,2 1 1,2 0-1,1 0 1,7 66-1,-4-85 17,2 0-1,0 0 1,1 0-1,0 0 1,1-1-1,1 0 1,0-1-1,1 1 1,0-1-1,1-1 1,0 0-1,1 0 1,1 0-1,0-2 1,0 1-1,1-1 1,1-1-1,-1 0 1,1-1-1,1 0 0,22 8 1,3 0 197,2-2 0,0-2-1,0-1 1,1-3 0,0-1 0,71 2 0,-8-5-13,0-5-1,1-5 1,-1-5 0,-1-3 0,-1-6 0,0-4 0,-1-4 0,-2-5 0,-2-4 0,-1-5 0,-2-3-1,129-84 1,-89 33-274,-6-6 0,229-233 0,-322 302-1166,-37 41-450,-17 21-119,-40 51-782,-18 22-2327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7.062"/>
    </inkml:context>
    <inkml:brush xml:id="br0">
      <inkml:brushProperty name="width" value="0.025" units="cm"/>
      <inkml:brushProperty name="height" value="0.025" units="cm"/>
    </inkml:brush>
  </inkml:definitions>
  <inkml:trace contextRef="#ctx0" brushRef="#br0">0 219 13261,'50'-17'1185,"7"-6"-1185,15-1 32,7-1-32,5 2 96,5 1 576,-2-1-191,-3 7-321,-4 3-160,-8 4 32,-11 2 0,-9 5-32,-11 1-384,-8 0-737,-9-4-1506,-10-3-4003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8.349"/>
    </inkml:context>
    <inkml:brush xml:id="br0">
      <inkml:brushProperty name="width" value="0.025" units="cm"/>
      <inkml:brushProperty name="height" value="0.025" units="cm"/>
    </inkml:brush>
  </inkml:definitions>
  <inkml:trace contextRef="#ctx0" brushRef="#br0">1072 214 9033,'0'0'1601,"-1"-8"-149,-1 2-1173,1 1 0,-1-1 0,0 1 0,0 0 0,-1-1 0,1 1 0,-1 0 0,-1 1-1,1-1 1,0 0 0,-1 1 0,0 0 0,0 0 0,0 0 0,-1 0 0,1 1 0,-1 0 0,0 0 0,-10-5 0,-6-1 50,0 0 1,-1 2 0,0 0-1,-1 1 1,1 2 0,-34-3-1,-140 3 60,158 6-365,0 1 0,0 2 1,0 2-1,1 1 1,1 2-1,-1 2 1,1 1-1,-59 30 1,77-32 86,1 0 0,0 1 1,0 0-1,2 1 1,-1 1-1,2 1 1,-22 27-1,27-30 28,1 1 0,0 0-1,1 0 1,1 0 0,0 1-1,1 0 1,1 1 0,0-1 0,0 1-1,2-1 1,-2 24 0,3-30-127,1 0 0,0 1 0,1-1 0,0 0 0,0 1 0,1-1 0,0 0 0,0 0 0,1 0 0,0 0 0,0-1 1,1 1-1,0-1 0,1 0 0,-1 0 0,11 11 0,-6-9-5,0-1 0,1 0 0,0 0 0,0-1 0,1-1 0,0 1 0,0-2 0,0 0 0,1 0 0,20 5 0,10 0 44,1-2-1,0-1 1,0-3-1,1-1 1,55-4-1,-27-4 17,0-4-1,98-24 0,-108 18-36,0-4 0,91-40 0,-129 49 10,-1-2 1,0-1-1,-1-1 0,-1-1 0,0 0 0,-1-2 0,-1 0 0,-1-2 0,20-24 0,-31 33 100,0 0-1,-1-1 0,0 0 0,0 0 0,-2 0 0,1-1 1,-2 1-1,1-1 0,-1 0 0,-1 0 0,1-20 0,-3 24-11,0 0 1,0-1-1,-1 1 0,0-1 0,0 1 0,-1 0 1,0 0-1,-1 0 0,0 0 0,0 0 0,-1 0 0,0 1 1,0 0-1,0 0 0,-1 0 0,0 0 0,-11-10 1,1 5-64,0 0 1,-1 1-1,-1 1 1,0 0-1,0 1 1,-1 1 0,0 1-1,0 0 1,-1 2-1,0 0 1,0 1 0,-31-3-1,5 3-517,-1 2-1,1 2 1,0 3 0,-61 9-1,-55 24-7271,100-24 543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24.330"/>
    </inkml:context>
    <inkml:brush xml:id="br0">
      <inkml:brushProperty name="width" value="0.025" units="cm"/>
      <inkml:brushProperty name="height" value="0.025" units="cm"/>
    </inkml:brush>
  </inkml:definitions>
  <inkml:trace contextRef="#ctx0" brushRef="#br0">134 6 5093,'0'0'-64,"-82"17"-417,55-8-31,9-4 448,11-2 1121,10-3-1025,15 0 352,6-3-352,1-4 0,1-1-32,-1-2-224,-4-1-3235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24.926"/>
    </inkml:context>
    <inkml:brush xml:id="br0">
      <inkml:brushProperty name="width" value="0.025" units="cm"/>
      <inkml:brushProperty name="height" value="0.025" units="cm"/>
    </inkml:brush>
  </inkml:definitions>
  <inkml:trace contextRef="#ctx0" brushRef="#br0">191 253 8136,'-13'0'122,"-17"-1"456,-78-1-1609,72 4 2661,32 0 453,13 2 1122,28 4-2736,1-1-1,0-2 1,40 0 0,120-7 813,-131 0-1230,607-70 783,-152 7 625,-76 41-1252,204-19-181,167-20-182,-787 61 220,-48 0-872,3 3-297,-23-3-5495,25-4-458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524"/>
    </inkml:context>
    <inkml:brush xml:id="br0">
      <inkml:brushProperty name="width" value="0.025" units="cm"/>
      <inkml:brushProperty name="height" value="0.025" units="cm"/>
    </inkml:brush>
  </inkml:definitions>
  <inkml:trace contextRef="#ctx0" brushRef="#br0">16 1 16432,'0'0'5797,"-16"63"-5445,19-47-320,16-4-32,6-3-704,4-7-2531,4-2-3620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0.865"/>
    </inkml:context>
    <inkml:brush xml:id="br0">
      <inkml:brushProperty name="width" value="0.025" units="cm"/>
      <inkml:brushProperty name="height" value="0.025" units="cm"/>
    </inkml:brush>
  </inkml:definitions>
  <inkml:trace contextRef="#ctx0" brushRef="#br0">69 2722 12300,'0'0'1729,"-8"2"-367,-2 2-761,-19 4 275,7-5 2948,41-29-2132,55-60-1481,641-745 864,29 30-1224,-549 601 132,611-569 504,-781 744-786,-115 68-3684,17-14-992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1.256"/>
    </inkml:context>
    <inkml:brush xml:id="br0">
      <inkml:brushProperty name="width" value="0.025" units="cm"/>
      <inkml:brushProperty name="height" value="0.025" units="cm"/>
    </inkml:brush>
  </inkml:definitions>
  <inkml:trace contextRef="#ctx0" brushRef="#br0">101 5 15118,'0'0'4031,"2"15"-3588,0 0-352,0 0 1,-1 0-1,-1 0 1,-1 1-1,0-1 0,-1 0 1,-6 23-1,-28 74 111,23-75-78,0 0 0,3 0 0,1 1 0,-5 49 0,14-86-96,0 0 0,0-1 0,0 1 0,0 0-1,0 0 1,0-1 0,0 1 0,0 0 0,0-1 0,0 1-1,0 0 1,1-1 0,-1 1 0,0 0 0,0-1 0,1 1-1,-1 0 1,0-1 0,1 1 0,-1-1 0,1 1-1,-1 0 1,1-1 0,-1 1 0,1-1 0,-1 0 0,1 1-1,-1-1 1,1 1 0,0-1 0,1 1 0,24-5 300,28-25-73,107-81 357,-75 48 59,3 4 1,132-64-1,-26 50-565,-64 34-2974,-92 27 938,50-15-5074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8.395"/>
    </inkml:context>
    <inkml:brush xml:id="br0">
      <inkml:brushProperty name="width" value="0.025" units="cm"/>
      <inkml:brushProperty name="height" value="0.025" units="cm"/>
    </inkml:brush>
  </inkml:definitions>
  <inkml:trace contextRef="#ctx0" brushRef="#br0">27 303 8168,'-1'-8'404,"-10"-168"9422,9 57 988,2 191-9899,-8 210-485,5-238-558,2 55 0,1-98 128,-1 0 1,1 0 0,0 0 0,0 0 0,0 0-1,0 0 1,0-1 0,0 1 0,1 0 0,-1 0-1,0 0 1,0 0 0,1 0 0,-1 0 0,0 0-1,1 0 1,-1 0 0,1-1 0,-1 1 0,1 0-1,0 0 1,-1-1 0,1 1 0,0 0 0,-1-1-1,1 1 1,0 0 0,0-1 0,0 1 0,-1-1-1,1 0 1,0 1 0,0-1 0,0 0-1,0 1 1,0-1 0,0 0 0,0 0 0,0 0-1,0 0 1,0 0 0,0 0 0,0 0 0,0 0-1,-1 0 1,2-1 0,2 0 14,0 0 0,0-1 0,-1 0 0,1 0 0,-1 0 0,1 0 0,-1 0 0,0-1 0,0 1 0,4-5 1,22-27 159,-2-1 0,-1-1 1,31-58-1,-36 55-1377,24-68 0,-38 75-4505,-21 40-5562,-1 12 245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8.742"/>
    </inkml:context>
    <inkml:brush xml:id="br0">
      <inkml:brushProperty name="width" value="0.025" units="cm"/>
      <inkml:brushProperty name="height" value="0.025" units="cm"/>
    </inkml:brush>
  </inkml:definitions>
  <inkml:trace contextRef="#ctx0" brushRef="#br0">0 8 15022,'0'0'12716,"55"32"-11435,-22-32-1024,4 0-385,2-7-1762,1 1-1537,-4-1-866,-3 1-703,-4 0-545,-8-2-1058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9.117"/>
    </inkml:context>
    <inkml:brush xml:id="br0">
      <inkml:brushProperty name="width" value="0.025" units="cm"/>
      <inkml:brushProperty name="height" value="0.025" units="cm"/>
    </inkml:brush>
  </inkml:definitions>
  <inkml:trace contextRef="#ctx0" brushRef="#br0">1 58 9833,'0'0'14318,"5"5"-14222,-1-2-88,0 0-1,0 0 1,0 0-1,1-1 1,-1 0-1,1 0 1,-1 0-1,1 0 1,0-1 0,0 1-1,0-1 1,0-1-1,0 1 1,0-1-1,0 0 1,0 0 0,0 0-1,0 0 1,0-1-1,0 0 1,-1 0-1,1-1 1,8-2-1,36-20 116,-41 20-43,0-1 0,0 1 0,0 0 0,1 0 1,0 1-1,0 1 0,0-1 0,0 1 0,0 1 0,14-1 0,-22 2-4,-1 0 0,1 0 1,0 0-1,-1 0 0,1 1 0,0-1 0,-1 0 1,1 0-1,0 1 0,-1-1 0,1 0 0,-1 1 1,1-1-1,-1 0 0,1 1 0,-1-1 0,1 1 1,-1-1-1,1 1 0,-1-1 0,1 1 0,-1 0 1,0-1-1,1 1 0,-1-1 0,0 1 0,0 0 1,0-1-1,1 2 0,0 25 1573,1 3-656,-2-30-987,1 1 0,-1 0-1,0 0 1,0 0 0,1-1 0,-1 1-1,1 0 1,-1-1 0,1 1-1,-1 0 1,1-1 0,-1 1-1,1 0 1,-1-1 0,1 1-1,0-1 1,-1 1 0,1-1-1,0 1 1,-1-1 0,1 0-1,0 1 1,0-1 0,0 0-1,-1 1 1,1-1 0,2 0 0,5-1 18,0 0 1,-1 0-1,1-1 1,0 0-1,-1-1 1,1 0-1,-1 0 1,0 0-1,1-1 1,-2 0-1,1-1 1,0 1-1,6-8 1,22-11-134,-27 18-8,-1 1 0,1 0 0,0 0 0,0 0 0,0 1 0,1 0 0,-1 1 0,1 0 0,-1 0 0,1 1 0,0 0 0,10 0 0,-18 1 109,1 1 1,0-1-1,-1 1 0,1 0 0,0 0 1,-1 0-1,1 0 0,-1 0 1,1 0-1,-1 0 0,0 0 1,1 0-1,-1 1 0,0-1 0,0 0 1,0 1-1,0-1 0,0 1 1,0-1-1,-1 1 0,1 0 1,0-1-1,-1 1 0,1 0 0,-1-1 1,1 1-1,-1 0 0,0 0 1,0 3-1,0-3 10,0-1 0,0 1-1,0 0 1,0-1 0,0 1 0,1 0 0,-1-1 0,0 1-1,1-1 1,0 1 0,-1-1 0,1 1 0,0-1-1,0 1 1,-1-1 0,1 0 0,0 1 0,1-1 0,-1 0-1,0 0 1,0 0 0,0 0 0,1 0 0,-1 0-1,0 0 1,1 0 0,-1 0 0,1-1 0,-1 1 0,1 0-1,0-1 1,-1 0 0,1 1 0,-1-1 0,3 0 0,6-1 30,0 0 0,0-1 1,-1-1-1,1 0 1,0 0-1,-1-1 1,0 0-1,0 0 1,15-11-1,-13 9-78,0 0 0,-1 0-1,2 1 1,-1 1-1,1-1 1,16-2 0,-25 6 30,1 1 0,-1-1 0,1 1 0,-1 0 0,1 0 0,-1 0 0,1 0 0,-1 1 0,4 0 0,-5 0 65,-1 0-1,1 0 0,-1 0 0,1 0 1,-1 0-1,1 0 0,-1 0 1,0 1-1,0-1 0,1 0 0,-1 1 1,0-1-1,0 1 0,-1-1 0,1 1 1,0-1-1,0 1 0,0 3 1,0-4-20,0 1 1,0 0 0,1-1 0,-1 1 0,0-1 0,1 1-1,-1-1 1,1 0 0,-1 1 0,1-1 0,-1 0 0,1 0-1,0 0 1,0-1 0,0 1 0,-1 0 0,1 0 0,0-1-1,0 0 1,0 1 0,0-1 0,0 0 0,0 0 0,0 0-1,0 0 1,0 0 0,0 0 0,0-1 0,0 1 0,3-2 0,8 0-746,0-2 0,0 0 0,15-7 1,3-2-4517,1 0-3683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0.160"/>
    </inkml:context>
    <inkml:brush xml:id="br0">
      <inkml:brushProperty name="width" value="0.025" units="cm"/>
      <inkml:brushProperty name="height" value="0.025" units="cm"/>
    </inkml:brush>
  </inkml:definitions>
  <inkml:trace contextRef="#ctx0" brushRef="#br0">10 10 17617,'0'0'12689,"-2"9"-12433,-5 32-122,6-40-124,1 0-1,0 0 1,0 0 0,0 0 0,0 0 0,0 0-1,1 0 1,-1 0 0,0 0 0,0 0 0,1 0-1,-1 0 1,0 0 0,1 0 0,-1 0 0,1 0-1,-1-1 1,1 1 0,0 0 0,-1 0 0,1 0-1,0-1 1,-1 1 0,1 0 0,0-1 0,0 1-1,0-1 1,0 1 0,-1-1 0,1 1 0,0-1-1,0 0 1,0 1 0,0-1 0,0 0 0,0 0-1,0 1 1,1-1 0,41-2 237,-37 1-209,8-1 23,0-2 1,0 1-1,0-2 1,-1 0-1,16-8 1,-19 7-64,1 1 0,0 0 0,0 1 0,1 1 1,-1-1-1,1 2 0,0 0 0,19-1 0,-29 3 9,0 0 1,-1 0-1,0 1 0,1-1 0,-1 1 0,1-1 0,-1 1 1,1 0-1,-1-1 0,0 1 0,0 0 0,1 0 0,-1 0 0,0 0 1,0 0-1,0 0 0,0 1 0,0-1 0,0 0 0,0 0 0,-1 1 1,1-1-1,0 0 0,-1 1 0,1-1 0,-1 1 0,1-1 0,-1 1 1,0 1-1,1-1 6,-1-1-1,0 1 1,0-1 0,1 1-1,-1-1 1,1 1 0,-1-1 0,1 0-1,0 1 1,0-1 0,-1 0-1,1 0 1,0 1 0,0-1-1,0 0 1,0 0 0,1 0 0,-1 0-1,0 0 1,0 0 0,1-1-1,-1 1 1,0 0 0,1-1 0,-1 1-1,0-1 1,1 1 0,-1-1-1,1 1 1,1-1 0,7-1-428,0 0 0,-1-1-1,0-1 1,1 1 0,-1-1 0,0-1 0,-1 0 0,16-9-1,-14 8-758,0 0-1,0 0 1,0 1-1,0 0 1,1 1-1,-1 0 1,16-2-1,-4 4 2181,12-2 4892,-12-8-6641,-27 16 1011,1 0 1,-1 0-1,1 0 1,0 1-1,0-1 0,0 1 1,1 0-1,0 0 1,0 0-1,1 1 0,-1-1 1,2 1-1,-1-1 1,1 1-1,-1 0 0,2-1 1,-1 13-1,1-18-246,0 0-1,1 0 1,-1 0 0,0 0-1,0-1 1,1 1 0,-1 0-1,1 0 1,-1 0 0,1-1-1,-1 1 1,1 0-1,-1-1 1,1 1 0,0 0-1,-1-1 1,1 1 0,0-1-1,0 1 1,-1-1 0,1 1-1,0-1 1,0 1-1,0-1 1,-1 0 0,1 0-1,0 1 1,0-1 0,0 0-1,0 0 1,0 0 0,0 0-1,0 0 1,-1 0-1,1 0 1,0 0 0,0 0-1,0-1 1,0 1 0,0 0-1,1-1 1,2 0 95,0 0-1,0 0 1,0-1-1,0 1 1,0-1 0,0 0-1,7-4 1,73-85-101,-83 90-203,-8 28-336,-7 22 498,14-48 33,0 0 1,-1 0-1,1 1 1,-1-1-1,1 0 1,0 0-1,0 0 1,0 1-1,0-1 1,0 0-1,0 0 1,0 1-1,0-1 1,0 0-1,1 0 1,-1 0-1,0 1 1,1-1-1,-1 0 1,1 0-1,0 0 1,-1 0-1,1 0 1,0 0-1,-1 0 1,1 0-1,0 0 1,0 0-1,0 0 1,0 0-1,0-1 1,0 1-1,0 0 1,2 0-1,3-1-7,1 1 0,0-2-1,0 1 1,-1-1 0,1 0 0,0 0-1,-1-1 1,1 0 0,-1 0-1,0-1 1,1 0 0,-1 0 0,0 0-1,9-8 1,-6 6-390,-1 0 0,1 0 1,0 1-1,0 0 0,13-3 0,-22 7 373,1 0 0,-1 0 0,1 0 0,-1 0 0,1 0 0,-1 0 0,1 0 0,-1 0 0,1 0 0,-1 0 0,0 0 0,1 1 0,-1-1 0,1 0 0,-1 0 1,0 0-1,1 1 0,-1-1 0,1 0 0,-1 1 0,0-1 0,1 0 0,-1 1 0,0-1 0,0 0 0,1 1 0,-1-1 0,0 0 0,0 1 0,0-1 0,1 1 0,-1-1 0,0 1 0,0-1 0,0 1 0,0-1 0,0 0 0,0 1 0,0-1 0,0 1 0,0-1 0,0 1 0,0-1 0,0 1 0,0-1 0,0 0 0,0 1 0,-1 0 1,1 0 31,0 0 0,0-1 0,0 1 1,0 0-1,0 0 0,0 0 1,0-1-1,0 1 0,0 0 0,0 0 1,1 0-1,-1-1 0,0 1 1,0 0-1,1 0 0,-1-1 0,1 1 1,-1 0-1,0 0 0,1-1 1,0 1-1,-1-1 0,1 1 0,-1 0 1,1-1-1,0 1 0,-1-1 1,1 0-1,0 1 0,1 0 0,6 0 66,0-1-1,0 0 0,0 0 0,1 0 1,-1-1-1,0-1 0,0 1 1,0-1-1,0 0 0,-1-1 0,1 0 1,10-6-1,-10 5-103,0 1 0,0-1 0,0 2 1,0-1-1,0 1 0,1 0 0,-1 1 1,1 0-1,-1 0 0,14 1 0,-20 1 58,-1 1 0,1-1-1,-1 1 1,1-1 0,-1 1 0,0-1-1,0 1 1,0-1 0,0 1-1,0 0 1,0 0 0,0 0 0,0 0-1,-1-1 1,1 1 0,-1 0 0,1 4-1,-1-3-20,1 0 1,0 0-1,0 0 0,0 0 0,0 0 0,1 0 0,-1-1 0,4 6 1,-3-7-349,0 0 0,0 0 0,0 0 0,0 0 0,0 0 1,1-1-1,-1 1 0,0-1 0,0 1 0,0-1 0,1 0 1,-1 0-1,0 0 0,4 0 0,-6 0 249,24-1-6477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0.958"/>
    </inkml:context>
    <inkml:brush xml:id="br0">
      <inkml:brushProperty name="width" value="0.025" units="cm"/>
      <inkml:brushProperty name="height" value="0.025" units="cm"/>
    </inkml:brush>
  </inkml:definitions>
  <inkml:trace contextRef="#ctx0" brushRef="#br0">0 5 16239,'1'-1'403,"-1"1"0,1-1 0,0 1-1,-1 0 1,1-1 0,-1 1 0,1 0 0,0 0-1,-1-1 1,1 1 0,0 0 0,-1 0 0,1 0-1,0 0 1,-1 0 0,1 0 0,0 0-1,-1 0 1,1 0 0,0 0 0,0 1 0,10 10 3657,3 31-3363,-7-17 141,-6-23-826,1 0 1,-1 1-1,1-2 1,-1 1 0,1 0-1,0 0 1,0 0-1,0-1 1,0 1 0,0-1-1,0 0 1,0 1-1,0-1 1,0 0 0,1 0-1,-1 0 1,0-1-1,1 1 1,-1-1 0,1 1-1,-1-1 1,1 0-1,-1 0 1,1 0-1,-1 0 1,1 0 0,-1 0-1,1-1 1,-1 1-1,0-1 1,1 0 0,-1 0-1,4-2 1,10-3 44,0-1 0,-1-1 0,25-16 1,-32 19-53,10-8 12,-12 9-22,-1 0 1,1 0-1,-1 0 1,1 1-1,0 0 1,0 0-1,1 1 1,-1-1 0,0 2-1,10-3 1,-15 4 5,0 0 0,0 0 0,0 1 0,0-1 0,-1 0 0,1 1 1,0-1-1,0 0 0,-1 1 0,1-1 0,0 1 0,0-1 0,-1 1 0,1-1 1,-1 1-1,1 0 0,0-1 0,-1 1 0,1 0 0,-1 0 0,0-1 0,1 1 1,-1 0-1,0 0 0,1-1 0,-1 1 0,0 0 0,0 0 0,1 1 0,4 37 347,-1-8-158,-3-30-186,0 0 0,0 1 0,0-1 0,-1 0 0,1 0 0,0 1 0,1-1 0,-1 0 0,0 0 0,0 0 0,0 0-1,1 0 1,-1-1 0,0 1 0,1 0 0,-1-1 0,0 1 0,1-1 0,-1 1 0,1-1 0,-1 1 0,1-1 0,0 0 0,-1 0 0,1 0 0,-1 0 0,1 0 0,-1 0 0,1 0 0,-1-1 0,1 1 0,-1-1 0,1 1 0,-1-1 0,2 0 0,5-2-1,-1 0 0,0 0-1,0-1 1,0 0 0,9-7 0,2-4-257,-13 10 5,0 0 0,1 1-1,-1-1 1,1 1 0,0 0-1,0 0 1,0 1 0,1 0-1,-1 0 1,1 0 0,9-1-1,-15 4 173,-1 0 0,1 0 0,0 1 0,0-1-1,0 0 1,0 1 0,-1-1 0,1 1 0,0-1 0,-1 1 0,1-1-1,0 1 1,-1 0 0,1-1 0,0 1 0,-1 0 0,1-1-1,-1 1 1,1 0 0,-1-1 0,0 1 0,1 0 0,-1 0-1,0 0 1,1 1 0,-1-1-41,1 1-1,-1-1 0,0 0 1,1 0-1,0 1 1,-1-1-1,1 0 0,0 0 1,-1 0-1,1 0 1,0 0-1,0 0 0,0 0 1,0 0-1,0-1 1,0 1-1,0 0 0,0 0 1,1-1-1,-1 1 0,0-1 1,0 1-1,3 0 1,0-1-116,0 0 1,0-1 0,0 1 0,0-1 0,0 1-1,0-1 1,0 0 0,-1-1 0,1 1 0,0-1-1,0 1 1,-1-1 0,1 0 0,-1-1 0,0 1-1,6-5 1,-5 3 335,0 1 0,0 0-1,1 0 1,-1 1 0,1-1 0,-1 1 0,1 0-1,0 0 1,6-1 0,-9 16 5762,-1 21-5608,-1-32 73,0-2-467,0 1 0,0 0 0,0 0 1,0-1-1,0 1 0,1 0 0,-1-1 1,0 1-1,0 0 0,1-1 1,-1 1-1,0-1 0,1 1 0,-1 0 1,1-1-1,-1 1 0,1-1 0,-1 1 1,1-1-1,0 0 0,-1 1 0,1-1 1,-1 0-1,1 1 0,0-1 0,-1 0 1,1 1-1,0-1 0,-1 0 1,1 0-1,0 0 0,-1 0 0,1 0 1,0 0-1,0 0 0,-1 0 0,1 0 1,1 0-1,29-7-8061,-11-5-1143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1.488"/>
    </inkml:context>
    <inkml:brush xml:id="br0">
      <inkml:brushProperty name="width" value="0.025" units="cm"/>
      <inkml:brushProperty name="height" value="0.025" units="cm"/>
    </inkml:brush>
  </inkml:definitions>
  <inkml:trace contextRef="#ctx0" brushRef="#br0">89 226 13100,'0'0'5659,"-8"3"-3582,-61 11 1094,69-13-3163,-1-1 0,1 0 0,-1 0-1,0 0 1,1 1 0,-1-1 0,1 0 0,-1 1 0,0-1 0,1 0 0,-1 1 0,1-1 0,0 1 0,-1-1 0,1 1 0,-1-1 0,1 1-1,0-1 1,-1 1 0,1-1 0,0 1 0,-1 0 0,1-1 0,0 1 0,0-1 0,0 1 0,-1 0 0,1-1 0,0 1 0,0 0 0,0-1 0,0 1-1,0 0 1,0-1 0,1 1 0,-1 0 0,0-1 0,0 1 0,0-1 0,1 1 0,-1 0 0,0-1 0,0 1 0,1-1 0,-1 1 0,1-1-1,0 2 1,17 26 12,-12-23-97,0 0 0,1 0 0,0-1-1,0 0 1,0-1 0,0 0 0,1 0 0,-1 0 0,1-1-1,-1 0 1,1-1 0,0 1 0,0-1 0,13-1 0,-14 0 89,0 0 0,0 0 0,0-1 0,0 0 0,-1-1 1,1 1-1,0-1 0,-1-1 0,1 1 0,-1-1 1,0 0-1,0-1 0,0 1 0,0-1 0,-1 0 1,10-10-1,-3 0 102,-2-1 0,0 0 0,-1 0 0,0-1 0,-1-1 0,-1 1 0,-1-1 0,0 0 0,-1-1 0,-1 1 0,-1-1 0,0 0 0,0-32 0,-3 49-112,0-1 0,0 1 0,0 0-1,0 0 1,0 0 0,0 0 0,0-1 0,0 1 0,0 0-1,-1 0 1,1 0 0,0 0 0,-1-1 0,1 1 0,-1 0-1,1 0 1,-1 0 0,0 0 0,1 0 0,-1 0 0,0 0-1,0 1 1,1-1 0,-1 0 0,0 0 0,-1 0-1,0 0 20,1 1-1,-1 0 0,0 0 0,1 0 0,-1 0 0,1 0 0,-1 1 0,1-1 0,-1 0 0,1 1 0,-1-1 0,1 1 0,0-1 1,-1 1-1,1 0 0,-1 0 0,0 0 0,-6 5 112,0 0 1,0 1-1,0-1 1,-12 16-1,12-11 145,0 0 0,0 0 0,-8 18-1,14-25-199,0 0 0,1 1 0,-1-1 0,1 1 0,0-1 0,0 1-1,0-1 1,0 1 0,1-1 0,0 1 0,0 0 0,0-1 0,2 8-1,-1-10-89,-1-1-1,1 1 0,0-1 1,0 0-1,0 1 0,0-1 1,1 0-1,-1 0 0,0 0 0,1 0 1,-1 0-1,0 0 0,1 0 1,-1 0-1,1 0 0,-1-1 1,1 1-1,-1-1 0,1 1 0,0-1 1,-1 0-1,1 1 0,0-1 1,-1 0-1,1 0 0,0 0 1,-1-1-1,1 1 0,0 0 0,-1 0 1,1-1-1,-1 1 0,1-1 1,1 0-1,6-2-191,0 1 0,0-1-1,0-1 1,12-6 0,60-48-2405,-80 58 2636,-1 0 1,0 0 0,0 0 0,0-1 0,0 1 0,1 0-1,-1 0 1,0 0 0,0 0 0,0 0 0,0 0 0,1 0-1,-1 0 1,0 0 0,0 0 0,0 0 0,1 0-1,-1 0 1,0 0 0,0 0 0,0 0 0,0 0 0,1 1-1,-1-1 1,0 0 0,0 0 0,0 0 0,0 0 0,0 0-1,1 0 1,-1 0 0,0 0 0,0 1 0,0-1 0,0 0-1,0 0 1,0 0 0,0 0 0,1 1 0,-1-1 0,0 0-1,0 0 1,0 0 0,0 0 0,0 1 0,0-1 0,0 0-1,0 0 1,0 0 0,0 0 0,0 1 0,-1 16 704,-6 17 223,3-23-805,1-1 1,1 1-1,-1 0 1,2 0-1,0 0 1,0 0-1,1 0 1,2 21-1,-2-31-191,1-1 0,-1 1 1,1 0-1,-1 0 0,1 0 0,0 0 0,-1 0 0,1-1 1,0 1-1,-1 0 0,1-1 0,0 1 0,0 0 0,0-1 0,0 1 1,0-1-1,0 0 0,0 1 0,0-1 0,0 0 0,0 1 1,0-1-1,0 0 0,0 0 0,0 0 0,0 0 0,0 0 1,1 0-1,32-7-4361,-11-9-1816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1.848"/>
    </inkml:context>
    <inkml:brush xml:id="br0">
      <inkml:brushProperty name="width" value="0.025" units="cm"/>
      <inkml:brushProperty name="height" value="0.025" units="cm"/>
    </inkml:brush>
  </inkml:definitions>
  <inkml:trace contextRef="#ctx0" brushRef="#br0">1 31 19603,'0'0'9892,"9"3"-9033,1 0-804,-1 0 0,1-1-1,0 0 1,0 0 0,0-2 0,0 1 0,0-1 0,1 0-1,-1-1 1,0 0 0,0-1 0,-1 0 0,1-1-1,10-3 1,11-8-364,4-1-246,-25 13 318,-11 6 94,-5 4 132,-39 51 839,43-56-774,0 0 1,0 0-1,0 0 1,1 0 0,0 1-1,-1-1 1,1 1-1,0-1 1,1 1 0,-1-1-1,1 1 1,-1-1-1,1 1 1,0-1 0,1 1-1,-1 0 1,2 5-1,-1-7-43,0-1 0,0 0 0,0 1 0,0-1-1,1 0 1,-1 0 0,1 0 0,-1 0 0,1 0 0,-1 0-1,1 0 1,-1-1 0,1 1 0,0-1 0,-1 1 0,1-1-1,0 1 1,0-1 0,-1 0 0,1 0 0,0 0-1,0 0 1,1 0 0,45-4 301,-29-1-391,0-2 1,0 0-1,-1-1 0,0-1 1,24-15-1,37-18-2845,-46 28-1827,-23 10 1399,2 0-3679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4.610"/>
    </inkml:context>
    <inkml:brush xml:id="br0">
      <inkml:brushProperty name="width" value="0.025" units="cm"/>
      <inkml:brushProperty name="height" value="0.025" units="cm"/>
    </inkml:brush>
  </inkml:definitions>
  <inkml:trace contextRef="#ctx0" brushRef="#br0">1 27 8616,'0'0'2990,"10"-4"-2328,2-1-513,0 1 1,1 0 0,0 1 0,0 1 0,0 0 0,0 0-1,0 1 1,1 1 0,-1 0 0,0 1 0,0 1 0,0 0-1,0 0 1,23 9 0,30 21-64,-40-18-68,0 0 1,1-2 0,1-1-1,0-2 1,0 0 0,1-2-1,35 5 1,210 6 958,359-23 0,-321-5 121,-244 12-830,0 3-1,107 22 0,-17 4-136,298 22 0,497 2 18,-784-51-79,0-6-1,213-32 1,-282 21 21,456-58 100,5 36-159,134-5 11,-262 10-21,-231 22 236,340 30 1,-281-13-367,-142-8 115,-116-1 26,0 0 0,0 0 0,0 0 0,0 1-1,0-1 1,-1 1 0,1 0 0,0 0 0,0 0 0,-1 0 0,5 3 0,3 9-1356,-7 8-4908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885"/>
    </inkml:context>
    <inkml:brush xml:id="br0">
      <inkml:brushProperty name="width" value="0.025" units="cm"/>
      <inkml:brushProperty name="height" value="0.025" units="cm"/>
    </inkml:brush>
  </inkml:definitions>
  <inkml:trace contextRef="#ctx0" brushRef="#br0">218 0 15567,'0'0'3998,"-4"12"-1371,-7 30-635,2 0 1,2 0-1,-3 79 1,13-50-1175,0-46-730,-2 0 1,-1-1-1,-5 44 0,3-61-12,1 0 0,-1 0 1,0 0-1,-1-1 0,1 1 0,-1-1 0,-1 1 0,1-1 0,-1 0 0,0 0 0,0 0 0,-1-1 0,0 1 1,0-1-1,0 0 0,-1-1 0,-8 6 0,13-8-73,-1-1 0,0 0-1,0 0 1,0 1 0,0-1 0,0-1-1,0 1 1,0 0 0,0 0 0,0-1 0,0 1-1,-1-1 1,1 0 0,0 0 0,0 0 0,-1 0-1,1 0 1,0 0 0,0 0 0,0-1-1,-1 1 1,-2-2 0,2 0-2,0 0 0,1 0 0,-1 0 0,1 0 0,0 0 0,0 0 0,0-1 1,0 1-1,0-1 0,0 1 0,0-1 0,1 0 0,0 0 0,-2-3 0,-2-8-4,1 0 1,1 0-1,0 0 0,0-1 1,0-24-1,3 28 3,0-1 0,0 0 0,2 0 0,-1 0 0,1 0 0,1 1 0,0-1 0,1 1 0,0 0 0,0 0 0,1 0 0,1 1 0,0-1 0,0 1 0,1 1 0,0-1 0,1 1 0,0 0 0,1 1 0,-1 0 0,1 0 0,1 1 0,0 0 0,11-5 0,16-10-379,41-16 1,15-8-3333,-39 13-5434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5.948"/>
    </inkml:context>
    <inkml:brush xml:id="br0">
      <inkml:brushProperty name="width" value="0.025" units="cm"/>
      <inkml:brushProperty name="height" value="0.025" units="cm"/>
    </inkml:brush>
  </inkml:definitions>
  <inkml:trace contextRef="#ctx0" brushRef="#br0">1873 216 10218,'0'-7'46,"0"1"0,0-1 0,0 1 0,-1 0 0,0-1 0,0 1 1,-1 0-1,0 0 0,0 0 0,0 0 0,-1 0 0,0 0 0,0 1 0,0-1 1,-1 1-1,1 0 0,-1 0 0,-1 0 0,1 0 0,-1 1 0,1 0 0,-1 0 1,-1 0-1,-6-4 0,-7-2 216,0 0 1,-1 1-1,0 0 1,0 2-1,-1 1 1,0 0-1,0 2 0,-37-4 1,-179 2 569,193 7-823,-85 6 261,1 6 0,0 6 0,2 5 0,0 5 0,2 6 0,-139 59 0,243-86-219,-110 49 490,118-51-494,1 1 1,-1 0-1,2 1 1,-1 0-1,1 0 1,0 1-1,1 0 1,-11 14-1,18-20-40,0 0 1,0 0-1,0 1 0,0-1 0,0 0 0,1 1 1,0-1-1,0 1 0,0-1 0,0 1 0,0-1 0,1 1 1,-1 0-1,1-1 0,0 1 0,0 0 0,1 0 1,-1-1-1,1 1 0,0 0 0,0-1 0,0 1 1,0-1-1,0 1 0,1-1 0,0 0 0,0 0 1,0 1-1,0-1 0,0-1 0,0 1 0,1 0 1,4 4-1,5 4 35,1-2 0,0 1 0,0-1 0,0-1 0,1-1 0,24 10 0,22 6 144,1-4-1,0-2 0,2-3 0,87 9 1,261-4 51,-315-20-118,1-5 0,-1-3 0,145-35-1,-170 26 161,-1-3-1,-1-3 1,-2-3-1,0-3 1,81-51-1,-118 63-39,-2-2 1,41-35-1,-61 48-169,-1 0-1,0-1 1,0 1 0,-1-2-1,0 1 1,0 0-1,-1-1 1,0 0 0,0-1-1,-1 1 1,-1-1-1,5-17 1,-7 24-57,-1 0-1,0 0 1,0 0 0,0 0 0,0-1-1,-1 1 1,1 0 0,-1 0-1,0 0 1,0 0 0,0 0 0,0 0-1,0 0 1,-1 0 0,1 0-1,-1 1 1,0-1 0,0 1 0,0-1-1,0 1 1,0-1 0,0 1-1,-1 0 1,1 0 0,-1 0-1,0 1 1,1-1 0,-1 1 0,0-1-1,0 1 1,0 0 0,-4-1-1,-9-3-53,0 0 0,-1 2 0,1-1 0,-34 0 0,-176 4-3353,162 1 771,-27 0-3735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9.265"/>
    </inkml:context>
    <inkml:brush xml:id="br0">
      <inkml:brushProperty name="width" value="0.025" units="cm"/>
      <inkml:brushProperty name="height" value="0.025" units="cm"/>
    </inkml:brush>
  </inkml:definitions>
  <inkml:trace contextRef="#ctx0" brushRef="#br0">30 0 17713,'0'0'3619,"-2"10"-2631,-8 35-158,3 0 1,1 0-1,1 63 1,15 149-572,-1-27-151,-14 80-733,8-312-3812,7-15 1544,-3-10-2723,-1-6-3267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9.642"/>
    </inkml:context>
    <inkml:brush xml:id="br0">
      <inkml:brushProperty name="width" value="0.025" units="cm"/>
      <inkml:brushProperty name="height" value="0.025" units="cm"/>
    </inkml:brush>
  </inkml:definitions>
  <inkml:trace contextRef="#ctx0" brushRef="#br0">1 444 14318,'0'0'8215,"14"-1"-6848,-3-1-1182,0 0-1,1-1 1,-2 0-1,1-1 1,0 0 0,-1 0-1,0-1 1,0-1 0,0 0-1,0 0 1,10-10-1,39-34 152,-3-2-1,-1-3 0,-3-2 0,76-110 1,-126 179-398,0 0 0,-1 0 0,0 0 0,-1 13 0,0-9 60,-1 24 11,2 0 0,1 0-1,2 0 1,14 55 0,-15-85-8,1 1 0,0-1 0,0 1 0,1-1 0,0 0 1,1-1-1,0 0 0,15 17 0,-15-20-4,0-1-1,0 1 1,1-1 0,0-1-1,0 1 1,0-1 0,0-1-1,1 1 1,0-1 0,-1 0-1,1-1 1,0 0 0,13 2-1,33-1-1760,-20-8-2867,-4-12-4578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0.516"/>
    </inkml:context>
    <inkml:brush xml:id="br0">
      <inkml:brushProperty name="width" value="0.025" units="cm"/>
      <inkml:brushProperty name="height" value="0.025" units="cm"/>
    </inkml:brush>
  </inkml:definitions>
  <inkml:trace contextRef="#ctx0" brushRef="#br0">0 211 15791,'0'0'2504,"3"-9"-187,9-28-449,-7 90 358,-6-11-2045,0-20-95,1 1-1,3 27 1,-3-50-78,0 1 0,0 0 0,0 0 0,0-1 0,1 1 0,-1 0-1,0 0 1,0-1 0,1 1 0,-1 0 0,0-1 0,1 1 0,-1 0 0,1-1 0,-1 1 0,1-1 0,-1 1 0,1 0 0,-1-1 0,1 1 0,0-1 0,-1 0 0,1 1 0,0-1 0,-1 1 0,1-1 0,0 0 0,-1 0-1,1 1 1,1-1 0,26-7 199,22-29 93,-20 7-251,-1-1 0,-2-2 1,0-1-1,-3-1 0,-1-1 1,-1-1-1,18-43 1,-30 58-68,-17 45-120,3-11 133,-41 154 554,40-143-356,2 0-1,0 1 0,2 0 1,1-1-1,3 26 0,-2-42-156,1-1 0,0 1 0,1-1-1,0 1 1,0-1 0,0 0 0,7 10-1,-9-16-23,0 1-1,0 0 1,0 0-1,0-1 1,0 1-1,0-1 1,0 1-1,1-1 1,-1 1-1,0-1 1,1 0-1,0 0 1,-1 1-1,1-1 1,-1 0-1,1-1 1,0 1-1,0 0 1,0 0-1,0-1 1,-1 1-1,1-1 1,0 1-1,0-1 1,0 0-1,0 0 1,0 0-1,0 0 1,0 0-1,0-1 1,0 1-1,0 0 1,0-1-1,2 0 1,-3 0-42,0 0 0,-1 0 0,1 0-1,0 0 1,-1 0 0,1 0 0,-1 0 0,1 0 0,-1 0 0,0 0 0,1 0-1,-1 0 1,0 0 0,0-1 0,0 1 0,0 0 0,0 0 0,0 0 0,0 0-1,0 0 1,0 0 0,-1 0 0,1 0 0,0 0 0,-1-1 0,1 1-1,-1 0 1,1 0 0,-1 0 0,-1-1 0,-18-31-856,7 21 836,-1 1 0,0 0 1,0 1-1,-1 0 0,-1 1 1,1 1-1,-1 0 0,-1 2 1,-28-9-1,51 16 41,1 0-1,-1 0 1,0-1-1,0 0 1,0 0-1,9-2 1,12 0-357,41 2-3160,3 0-4362,-22 0-1315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0.842"/>
    </inkml:context>
    <inkml:brush xml:id="br0">
      <inkml:brushProperty name="width" value="0.025" units="cm"/>
      <inkml:brushProperty name="height" value="0.025" units="cm"/>
    </inkml:brush>
  </inkml:definitions>
  <inkml:trace contextRef="#ctx0" brushRef="#br0">54 70 14638,'0'0'9193,"-9"-2"-7720,-28-5-544,38 7-920,-1 0 1,0 1 0,1-1-1,-1 0 1,0 1 0,1-1-1,-1 0 1,0 1 0,1-1-1,-1 1 1,0-1 0,0 0-1,0 1 1,1-1-1,-1 1 1,0-1 0,0 1-1,0-1 1,0 1 0,0-1-1,0 0 1,0 1 0,0-1-1,0 1 1,0-1 0,0 1-1,0-1 1,0 1 0,0-1-1,-1 1 1,1-1-1,0 0 1,0 1 0,0-1-1,-1 1 1,1-1 0,0 0-1,0 1 1,-1-1 0,1 0-1,0 1 1,-1-1 0,1 0-1,0 1 1,-1-1-1,1 0 1,-1 0 0,1 1-1,-1-1 1,1 0 0,0 0-1,-1 0 1,1 0 0,-1 0-1,1 0 1,-1 0 0,1 1-1,-1-1 1,1 0-1,-1-1 1,0 1 0,6 2 8,0-1 1,1 0 0,-1 0-1,0-1 1,0 0-1,0 0 1,1 0 0,-1 0-1,0-1 1,0 0 0,0 0-1,1 0 1,-1-1-1,0 1 1,6-5 0,5-2 86,-1-1 0,-1-1 0,18-14 0,-7 4 212,-26 50 842,-1-22-1061,-1 8-3,0 0 0,1 0-1,1 1 1,1 28-1,0-42-83,0-1-1,0 0 0,0 1 0,1-1 0,-1 1 0,1-1 0,0 0 1,-1 1-1,1-1 0,0 0 0,0 0 0,1 1 0,-1-1 0,0 0 1,1 0-1,-1-1 0,1 1 0,0 0 0,0 0 0,0-1 0,-1 1 1,1-1-1,1 0 0,-1 1 0,0-1 0,0 0 0,0 0 1,1 0-1,-1-1 0,0 1 0,1 0 0,-1-1 0,0 0 0,1 1 1,-1-1-1,1 0 0,-1 0 0,1-1 0,-1 1 0,4-1 0,-5 0-86,1 1-1,0-1 0,0 0 0,-1 0 0,1 0 1,0 0-1,-1 0 0,1-1 0,-1 1 0,0 0 1,1-1-1,-1 1 0,0-1 0,0 1 0,0-1 1,0 0-1,0 1 0,0-1 0,0 0 1,-1 0-1,1 1 0,0-1 0,-1 0 0,0 0 1,1 0-1,-1 0 0,0 0 0,0 0 0,0 0 1,0 0-1,-1-2 0,1-6-1574,-1 0-1,0 0 1,0 0 0,-6-19-1,-12-14-5410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1.199"/>
    </inkml:context>
    <inkml:brush xml:id="br0">
      <inkml:brushProperty name="width" value="0.025" units="cm"/>
      <inkml:brushProperty name="height" value="0.025" units="cm"/>
    </inkml:brush>
  </inkml:definitions>
  <inkml:trace contextRef="#ctx0" brushRef="#br0">1 69 16912,'0'0'12017,"11"-7"-11879,3-2-365,1 0-1,1 1 1,19-7-1,-22 11-1069,0 0-1,0 0 0,0 2 1,0-1-1,0 2 1,15-1-1,29 2-2472,-18 0-1978,-8 0-3135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1.746"/>
    </inkml:context>
    <inkml:brush xml:id="br0">
      <inkml:brushProperty name="width" value="0.025" units="cm"/>
      <inkml:brushProperty name="height" value="0.025" units="cm"/>
    </inkml:brush>
  </inkml:definitions>
  <inkml:trace contextRef="#ctx0" brushRef="#br0">26 16 10730,'0'0'11643,"-4"13"-10250,-2 13-766,0 1 0,2 0 0,1 0-1,1 36 1,2-61-620,0 0 1,0 0-1,0 0 0,0-1 1,0 1-1,1 0 0,-1 0 0,1 0 1,-1-1-1,1 1 0,0 0 1,-1-1-1,1 1 0,0 0 0,0-1 1,0 1-1,1-1 0,-1 0 1,0 1-1,0-1 0,1 0 0,-1 0 1,1 1-1,2 0 0,-1-1 14,0 0 0,0 0-1,0-1 1,0 1 0,1-1-1,-1 0 1,0 0 0,0 0 0,0-1-1,0 1 1,0 0 0,0-1-1,4-1 1,6-3 75,-1 1-1,0-2 1,-1 1 0,1-2 0,19-14-1,-13 6-41,-1 0 1,0-2-1,-1 0 0,-1-1 0,0 0 0,-2-1 0,12-22 0,-31 84-225,6-30 187,-1-6-11,0-1 0,1 1-1,0-1 1,0 1 0,1-1 0,0 1-1,0-1 1,0 1 0,1-1 0,0 0-1,5 12 1,-4-14-1,0-1 1,-1 1-1,1-1 0,1 0 1,-1 1-1,0-2 0,1 1 1,-1 0-1,1-1 0,0 1 0,0-1 1,0 0-1,0 0 0,1-1 1,-1 1-1,0-1 0,1 0 1,5 0-1,3 2 138,0-2 1,0 0 0,1 0-1,-1-2 1,0 1 0,0-2-1,0 1 1,0-2-1,0 0 1,20-7 0,-28 8-77,0 0 1,0 0-1,-1-1 1,1 1 0,-1-1-1,1 0 1,-1 0-1,0 0 1,0-1-1,-1 1 1,1-1 0,-1 0-1,0 0 1,0 0-1,0-1 1,0 1-1,-1-1 1,1 1 0,-1-1-1,-1 0 1,1 0-1,-1 0 1,1 0-1,-1 0 1,-1 0 0,1 0-1,-1 0 1,0 0-1,-1-10 1,0 11-99,0 0 1,0 0-1,0 0 1,0 0-1,-1 0 1,1 1-1,-1-1 1,0 1-1,-1-1 1,1 1-1,0 0 1,-1-1-1,0 1 1,0 1-1,0-1 1,0 0-1,0 1 1,0-1-1,-1 1 1,1 0-1,-1 0 1,0 0-1,1 1 1,-1-1-1,0 1 1,0 0-1,0 0 1,0 0-1,0 1 0,-7-1 1,11 1-27,0 1 0,1-1 0,-1 0 0,0 0 0,1 0 0,-1 0 0,0 0 0,0 1 0,1-1 0,-1 0 0,0 0 0,0 1 0,1-1 0,-1 0 0,0 0-1,0 1 1,0-1 0,1 0 0,-1 0 0,0 1 0,0-1 0,0 0 0,0 1 0,0-1 0,0 0 0,0 1 0,0-1 0,0 0 0,0 1 0,0-1 0,0 0 0,0 1 0,0-1 0,0 0 0,0 1 0,0-1 0,0 0 0,0 1 0,0-1 0,0 0 0,-1 0 0,1 1 0,0-1 0,0 0 0,0 1 0,0-1 0,-1 0 0,1 0 0,0 0-1,0 1 1,-1-1 0,1 0 0,0 0 0,-1 0 0,1 1 0,0-1 0,0 0 0,-1 0 0,1 0 0,0 0 0,-1 0 0,1 0 0,0 0 0,-1 0 0,1 0 0,0 0 0,-1 0 0,1 0 0,-1 0 0,23 18-3396,-7-13 1745,0-1 1,0-1 0,0 0-1,0 0 1,0-2 0,18 0 0,17 0-1474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2.156"/>
    </inkml:context>
    <inkml:brush xml:id="br0">
      <inkml:brushProperty name="width" value="0.025" units="cm"/>
      <inkml:brushProperty name="height" value="0.025" units="cm"/>
    </inkml:brush>
  </inkml:definitions>
  <inkml:trace contextRef="#ctx0" brushRef="#br0">1 1 11563,'0'0'16682,"4"8"-16553,-3-6-123,1 1 1,-1-1 0,1 1 0,-1-1 0,1 0 0,0 0 0,0 0-1,-1 0 1,2 0 0,-1 0 0,0 0 0,0 0 0,1-1 0,3 3 0,0-2 19,1-1 1,-1 1-1,1-1 1,-1 0-1,1-1 1,0 1-1,7-2 0,81-8-136,-70 5 44,0 1 1,1 2-1,27 1 0,-52 0 105,0 0 0,0 1 0,0-1 0,0 0 0,0 1 0,0-1-1,0 1 1,-1-1 0,1 1 0,0-1 0,0 1 0,0 0 0,0-1 0,-1 1 0,1 0 0,0 0 0,-1 0 0,1-1 0,-1 1 0,1 0 0,-1 0 0,1 0 0,-1 0 0,1 0 0,-1 0 0,0 0 0,0 0 0,1 0 0,-1 0 0,0 2-1,0-2 10,0 0-1,0 1 0,0-1 0,1 0 0,-1 0 0,1 1 0,-1-1 0,1 0 0,-1 0 1,1 0-1,-1 0 0,1 1 0,0-1 0,0 0 0,-1 0 0,1 0 0,0-1 1,0 1-1,0 0 0,0 0 0,0 0 0,0-1 0,1 1 0,-1 0 0,0-1 0,0 1 1,0-1-1,1 0 0,0 1 0,16-1 15,0 0 0,-1-1 0,1-1 0,-1 0 0,0-2 0,1 0 0,-2-1 0,25-10 0,53-12-76,-76 23-55,0 0 1,0 2-1,0 0 0,0 1 0,0 1 0,0 0 0,0 2 0,0 0 0,0 1 0,0 1 0,28 9 0,-35-9 11,1 0 1,-1-1-1,1 0 0,0-1 0,0 0 1,0-1-1,22 0 0,89-14-4692,-30 3-6555,-91 10 10898,3-4-4092,-5-1-1080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2.515"/>
    </inkml:context>
    <inkml:brush xml:id="br0">
      <inkml:brushProperty name="width" value="0.025" units="cm"/>
      <inkml:brushProperty name="height" value="0.025" units="cm"/>
    </inkml:brush>
  </inkml:definitions>
  <inkml:trace contextRef="#ctx0" brushRef="#br0">0 0 15375,'0'0'15438,"74"6"-14381,-46 0-640,5-1-321,-2-1-64,-8-4-705,-5 0-2242,-7-13-4772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8.686"/>
    </inkml:context>
    <inkml:brush xml:id="br0">
      <inkml:brushProperty name="width" value="0.025" units="cm"/>
      <inkml:brushProperty name="height" value="0.025" units="cm"/>
    </inkml:brush>
  </inkml:definitions>
  <inkml:trace contextRef="#ctx0" brushRef="#br0">25 17 17328,'0'0'7031,"-4"10"-6721,2-5-270,-2 3-9,1-1 1,1 1-1,-1 0 0,1 0 1,-1 10-1,2-16-27,1-1 0,0 1 0,0 0 0,0 0 0,0 0 0,0 0 0,0 0 0,1 0 0,-1 0 0,1 0 0,-1 0 0,1 0 0,0 0 1,0 0-1,0 0 0,0-1 0,0 1 0,0 0 0,0-1 0,0 1 0,1-1 0,-1 1 0,1-1 0,-1 0 0,1 0 0,-1 1 0,1-1 0,0 0 0,0 0 0,-1-1 0,3 2 0,4 0 31,0 0 0,-1-1 0,1 0 0,0-1 0,0 1 0,0-1 0,0-1 0,-1 0 0,1 0 0,0 0 0,-1-1 0,1 0-1,-1 0 1,1-1 0,-1 0 0,0-1 0,12-7 0,-11 7 69,0-1 0,-1 0 0,0-1-1,0 0 1,0 0 0,0-1 0,-1 1 0,0-1 0,-1-1-1,1 1 1,-2-1 0,1 0 0,-1 0 0,0 0 0,3-10 0,-22 54 600,14-28-670,0 0 0,0 0 0,0 1 0,1-1 1,1 0-1,-1 0 0,1 0 0,1 0 0,-1 0 0,5 12 0,-4-17-23,0 1 0,0-1 0,0 0 0,1 1 0,-1-1 0,1-1 1,-1 1-1,1 0 0,0-1 0,0 1 0,1-1 0,-1 0 0,0 0 0,1 0 0,-1 0 0,1-1 0,0 1 0,0-1 0,-1 0 0,1 0 1,0-1-1,0 1 0,8-1 0,-6 1 57,1-1 0,0 0-1,0 0 1,0-1 0,0 1 0,0-2 0,-1 1 0,1-1 0,-1 0 0,1 0-1,-1-1 1,0 0 0,1 0 0,8-6 0,-1-3 149,0 0-1,-1 0 1,0-2-1,11-14 1,-4 5 287,-18 32-374,0 0-1,1 0 1,0-1 0,0 1-1,1 0 1,6 10-1,-6-17-110,0 0 0,-1 0 0,1 0 0,0 0 0,0-1 0,0 0 0,0 0 0,0 0 0,0 0 0,0 0-1,1-1 1,-1 0 0,0 0 0,0 0 0,0-1 0,1 1 0,5-2 0,6-2 65,1 0 0,28-12 0,-5-3-84,40-14 0,-73 31 0,0-1 0,1 2 0,-1-1 0,1 1 0,-1 0 0,1 0 0,0 1 0,11 1 0,-15 0 0,1 1 0,-1-1 0,0 1 0,0 0 0,0 0 0,0 1 0,0-1 0,-1 1 0,7 5 0,-6-5 0,0 1 0,1-1 0,-1 0 0,1 0 0,0 0 0,0-1 0,9 4 0,40 0-1983,25-14-6002,-14-1 262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6.884"/>
    </inkml:context>
    <inkml:brush xml:id="br0">
      <inkml:brushProperty name="width" value="0.025" units="cm"/>
      <inkml:brushProperty name="height" value="0.025" units="cm"/>
    </inkml:brush>
  </inkml:definitions>
  <inkml:trace contextRef="#ctx0" brushRef="#br0">474 92 11211,'1'-4'842,"0"0"1,0 0 0,0 0 0,0 0 0,-1 0 0,0 0-1,0 0 1,0 0 0,0-1 0,0 1 0,-1 0 0,0 0 0,-1-6-1,0 8-631,1 0-1,-1 0 0,1 0 0,-1 0 0,0 0 0,0 0 0,0 1 0,0-1 0,0 1 1,0-1-1,0 1 0,-1 0 0,1 0 0,0 0 0,-1 0 0,1 0 0,-1 1 1,1-1-1,-1 1 0,1-1 0,-1 1 0,1 0 0,-3 0 0,-13 0-52,0 0-1,0 1 1,0 1-1,0 1 1,0 0-1,1 2 1,-1 0-1,1 0 1,0 2 0,-22 11-1,20-7-88,0 0-1,0 1 0,1 1 1,1 0-1,0 1 1,0 1-1,2 1 1,-17 22-1,28-34-44,1 1-1,-1 0 1,1 0 0,1 0-1,-1 1 1,1-1-1,0 0 1,0 1 0,0 0-1,1-1 1,0 1 0,0 0-1,0 0 1,1 0-1,0 0 1,0 6 0,1-8-13,0-1 0,0 1 0,1 0 0,-1 0 0,1 0 0,0-1 0,0 1 0,0-1 0,0 0 0,0 1 0,1-1 1,0 0-1,-1 0 0,1-1 0,0 1 0,1 0 0,-1-1 0,0 0 0,1 0 0,-1 0 0,1 0 0,0-1 0,6 3 0,9 2 45,1-1-1,0-2 0,-1 1 0,40 0 0,82-8-912,-137 4 771,90-12-3470,-34-6-2561,-18-1-2473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9.155"/>
    </inkml:context>
    <inkml:brush xml:id="br0">
      <inkml:brushProperty name="width" value="0.025" units="cm"/>
      <inkml:brushProperty name="height" value="0.025" units="cm"/>
    </inkml:brush>
  </inkml:definitions>
  <inkml:trace contextRef="#ctx0" brushRef="#br0">132 395 16143,'3'-8'2525,"-2"6"-2277,19-56 3823,-18 24-1614,-2 33-2379,-1 0 0,1 0 0,0 0 0,0 0 0,-1 0 0,1 0 0,-1 0 0,1 0 0,-1 1 0,1-1 0,-1 0 0,1 0 0,-1 0 0,0 1 0,0-1 0,1 0 0,-1 1 0,0-1 0,0 1-1,0-1 1,1 1 0,-1-1 0,0 1 0,0 0 0,-2-1 0,-2 0-14,-1 1 0,0 0 0,1 1-1,-1-1 1,1 1 0,0 0 0,-1 0 0,1 1-1,0-1 1,-1 1 0,1 0 0,0 1-1,0-1 1,1 1 0,-1 0 0,1 0 0,-1 1-1,1-1 1,0 1 0,0 0 0,0 0-1,1 1 1,-1-1 0,1 1 0,0-1 0,1 1-1,-1 0 1,1 0 0,0 0 0,0 0-1,0 1 1,1-1 0,0 0 0,0 1 0,0-1-1,1 1 1,0 6 0,1-10-45,0 1-1,0-1 1,0 0 0,0-1-1,0 1 1,1 0 0,-1 0 0,1 0-1,0-1 1,-1 1 0,1-1-1,0 1 1,0-1 0,0 0-1,0 0 1,0 0 0,0 0 0,0 0-1,0 0 1,0 0 0,0-1-1,1 1 1,-1-1 0,0 0-1,0 0 1,1 1 0,-1-1 0,4-1-1,9 1 33,-1 0 1,0-1-1,21-3 0,-17-1-27,-1-1 0,0 0 0,0-1 0,0 0-1,-1-2 1,0 0 0,-1 0 0,22-19 0,0-2 61,-2-2 0,33-39 0,-31 27 355,-1-2-1,44-78 1,-98 156-391,1 1 0,-23 65 1,35-84-33,1 0 0,1 0 0,0 0 0,1 1 0,0-1 0,1 1 1,1-1-1,0 1 0,1-1 0,4 23 0,-3-32-105,-1 0-1,1 0 1,0 0-1,1-1 1,-1 1-1,1-1 1,0 0-1,0 0 1,0 0-1,0 0 1,1 0 0,-1-1-1,1 1 1,0-1-1,0 0 1,0 0-1,7 2 1,-3-1-477,0 0-1,0-1 1,0 0 0,1 0 0,-1-1 0,1 0-1,0-1 1,0 0 0,10 0 0,14-1-9744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9.947"/>
    </inkml:context>
    <inkml:brush xml:id="br0">
      <inkml:brushProperty name="width" value="0.025" units="cm"/>
      <inkml:brushProperty name="height" value="0.025" units="cm"/>
    </inkml:brush>
  </inkml:definitions>
  <inkml:trace contextRef="#ctx0" brushRef="#br0">92 0 13389,'0'0'11029,"-8"12"-10746,-6 11-39,0 0 0,2 0 0,-10 27 0,18-39-45,0 1-1,0-1 1,1 1-1,1-1 1,0 1-1,0 0 1,2 0-1,-1 0 1,1 0-1,3 22 1,-2-32-178,-1 0 1,1 0-1,0 0 0,0 0 1,0 0-1,0 0 0,0 0 1,0 0-1,0 0 0,1-1 0,-1 1 1,1 0-1,-1-1 0,1 1 1,-1-1-1,1 1 0,0-1 1,0 0-1,3 1 0,-1 0 27,1 0 0,-1 0 0,1-1 0,0 0 0,0 0 0,-1-1 0,1 1 0,8-1 0,0-1 54,-1 0 1,1 0 0,0-2-1,-1 0 1,24-8-1,-9-1-13,-19 8 6,1 0 1,-1 1 0,1-1 0,0 2-1,0-1 1,0 1 0,16-1 0,-24 3-72,0 0 0,0 0 0,0 1 0,0-1 0,0 0 1,-1 1-1,1-1 0,0 1 0,0-1 0,0 1 1,0-1-1,0 1 0,-1 0 0,1-1 0,0 1 0,-1 0 1,1 0-1,0 0 0,-1-1 0,1 1 0,-1 0 1,1 0-1,0 1 0,11 31 658,0-2-241,-10-28-425,1-1 0,-1 1 1,1-1-1,-1 1 1,1-1-1,0 0 1,0 0-1,0-1 1,0 1-1,1-1 1,-1 1-1,0-1 1,1 0-1,-1 0 1,0 0-1,1-1 1,-1 1-1,1-1 1,-1 0-1,1 0 0,0 0 1,-1-1-1,1 1 1,-1-1-1,0 1 1,1-1-1,-1 0 1,5-3-1,8-1 64,0-2-1,0 0 1,0-1-1,18-12 1,-13 4-165,-17 13-33,-1 0 0,1 0 0,0 0 0,1 0 0,-1 0 0,0 1 0,1 0 1,-1 0-1,1 0 0,0 1 0,9-3 0,-10 14-13917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0.288"/>
    </inkml:context>
    <inkml:brush xml:id="br0">
      <inkml:brushProperty name="width" value="0.025" units="cm"/>
      <inkml:brushProperty name="height" value="0.025" units="cm"/>
    </inkml:brush>
  </inkml:definitions>
  <inkml:trace contextRef="#ctx0" brushRef="#br0">1 10 19603,'0'0'4228,"55"-10"-22902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0.756"/>
    </inkml:context>
    <inkml:brush xml:id="br0">
      <inkml:brushProperty name="width" value="0.025" units="cm"/>
      <inkml:brushProperty name="height" value="0.025" units="cm"/>
    </inkml:brush>
  </inkml:definitions>
  <inkml:trace contextRef="#ctx0" brushRef="#br0">172 243 15599,'0'0'5135,"-11"-1"-2946,4 0-1977,1 0 0,0 1 1,0 0-1,-1 0 0,1 1 0,0 0 0,-1 0 1,1 0-1,0 1 0,0-1 0,0 2 0,0-1 1,1 1-1,-1 0 0,0 0 0,1 0 0,0 1 1,0-1-1,0 2 0,0-1 0,1 0 0,0 1 1,-7 9-1,9-11-104,-1 0-1,1 1 1,0-1 0,1 1 0,-1-1 0,1 1-1,-1 0 1,1 0 0,0 0 0,1-1-1,-1 6 1,0-8-98,1 1-1,1-1 1,-1 0-1,0 1 1,0-1-1,0 0 1,1 1 0,-1-1-1,1 0 1,-1 1-1,1-1 1,-1 0-1,1 0 1,0 1-1,0-1 1,0 0-1,-1 0 1,1 0-1,0 0 1,0 0-1,0 0 1,1 0 0,-1-1-1,0 1 1,0 0-1,0-1 1,1 1-1,-1 0 1,0-1-1,1 0 1,-1 1-1,0-1 1,3 1-1,7 0 22,0 1-1,-1-2 0,1 1 0,0-1 0,0-1 1,0 0-1,0-1 0,-1 0 0,1 0 1,-1-1-1,15-6 0,-8 1-13,-1 0 0,0-1 0,-1 0-1,0-2 1,0 0 0,17-17 0,-8 4 50,-2-1 0,0-1 0,-2-1 0,-1-1 0,-1 0 0,27-60 1,-35 54 7,-10 33-77,-1 1-1,1 0 1,0 0-1,0-1 1,0 1-1,0 0 1,-1 0-1,1 0 1,0-1-1,0 1 1,0 0-1,-1 0 1,1 0-1,0-1 1,0 1-1,-1 0 0,1 0 1,0 0-1,0 0 1,-1 0-1,1 0 1,0 0-1,0 0 1,-1 0-1,1 0 1,0 0-1,-1 0 1,1 0-1,0 0 1,0 0-1,-1 0 1,1 0-1,0 0 1,-1 0-1,1 0 1,0 0-1,0 0 1,-1 0-1,1 1 1,0-1-1,0 0 1,-1 0-1,1 0 0,0 0 1,0 1-1,0-1 1,-1 0-1,1 0 1,0 1-1,-7 4-14,1 1 0,0 0-1,0 0 1,0 0-1,-8 13 1,2-2 55,0 1 0,2 0 0,0 1 1,1 0-1,1 0 0,0 1 0,2 0 0,0 1 0,2-1 1,0 1-1,1 0 0,0 29 0,3-47-30,0 0 0,0 0 0,1 0 0,-1 0 0,1 0 0,0 0 1,0 0-1,0-1 0,0 1 0,0 0 0,0 0 0,1-1 0,0 1 0,-1-1 0,1 1 0,0-1 0,0 0 0,0 0 0,1 0 0,-1 0 0,0 0 0,1 0 0,-1-1 0,1 1 0,0-1 0,-1 1 0,1-1 0,0 0 0,0 0 0,0-1 0,0 1 0,5 0 1,-3 0 7,0-1 1,0 0 0,0 0-1,1-1 1,-1 1-1,0-1 1,0 0 0,0-1-1,0 1 1,0-1 0,0 0-1,0 0 1,-1 0 0,1-1-1,-1 0 1,1 0 0,-1 0-1,5-5 1,1-4 4,-1 0 0,0-1-1,-1 0 1,0-1 0,-1 0-1,-1 0 1,0 0 0,-1-1-1,0 1 1,-2-1 0,1-1-1,-2 1 1,0 0 0,-1-1-1,0-15 1,-1 30-25,0 1-1,0-1 0,0 1 1,0-1-1,0 0 1,0 1-1,0-1 0,0 0 1,-1 1-1,1-1 1,0 1-1,0-1 0,0 0 1,-1 1-1,1-1 1,0 1-1,-1-1 0,1 1 1,0-1-1,-1 1 1,1-1-1,-1 1 1,1 0-1,-1-1 0,1 1 1,-1-1-1,1 1 1,-1 0-1,1-1 0,-1 1 1,0 0-1,-19 7-123,-14 28 88,29-27 60,1 1 0,-1 0 0,1 0 0,1 0 0,0 0 0,0 1 0,0-1-1,2 1 1,-1 0 0,1 0 0,0 17 0,2-22-12,-1-1-1,1 1 1,0-1 0,0 1-1,0-1 1,0 0 0,1 0-1,0 1 1,0-1 0,0 0-1,0-1 1,1 1 0,-1 0-1,1-1 1,0 1 0,0-1 0,1 0-1,-1 0 1,0 0 0,1 0-1,0-1 1,0 1 0,0-1-1,0 0 1,0 0 0,0-1-1,8 3 1,3 0-21,1-1 1,-1 0-1,1-1 0,0-1 1,0-1-1,0 0 0,24-3 0,-33 2 17,0-1-1,0 0 0,0 0 1,0 0-1,-1-1 0,1 1 0,-1-2 1,10-5-1,-13 7 10,0-1 0,0 1 0,0-1 0,0 0 0,-1 0 0,1 0 0,-1 0 0,0-1 0,0 1 0,0-1 0,0 1 0,0-1 0,-1 0 0,0 0 0,1 1 0,-1-5 0,1-11 109,0 1 0,-2 0-1,-1-20 1,0 21-84,0 1 1,2-1-1,4-31 1,-5 46-37,1 0 0,0 1 0,-1-1 0,1 0 0,0 0 0,0 0 0,0 1 0,0-1 0,0 0 0,1 1 0,-1-1 0,0 1 0,1-1 0,-1 1 0,1 0 0,-1 0 0,1-1 0,0 1 0,0 0 0,2-1 0,1 0 3,1 1 1,-1-1-1,0 1 0,1 0 0,-1 1 1,0-1-1,9 1 0,1 1-89,0 0 0,0 1 0,0 1 0,24 8 0,46 24-7230,-50-21-346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256"/>
    </inkml:context>
    <inkml:brush xml:id="br0">
      <inkml:brushProperty name="width" value="0.025" units="cm"/>
      <inkml:brushProperty name="height" value="0.025" units="cm"/>
    </inkml:brush>
  </inkml:definitions>
  <inkml:trace contextRef="#ctx0" brushRef="#br0">173 0 5541,'0'0'17046,"4"10"-15979,-3-6-993,0 0-1,0 0 0,0 0 0,0 0 1,-1 0-1,0 0 0,1 1 0,-2-1 0,1 0 1,0 0-1,-1 0 0,0 0 0,0 0 1,-2 6-1,-3 3 21,0 0-1,-1 0 1,-16 21 0,-16 19 66,25-37 299,1 1-1,0 1 0,1 0 0,2 0 1,-1 1-1,-10 30 0,21-48-433,0 0-1,0 0 1,-1 0 0,1 0-1,0 0 1,0 0-1,1 0 1,-1 0 0,0 0-1,0 0 1,0 0-1,1 0 1,-1 0-1,0 0 1,1 0 0,-1 0-1,1-1 1,-1 1-1,1 0 1,-1 0 0,1 0-1,0-1 1,-1 1-1,1 0 1,0-1-1,0 1 1,-1-1 0,1 1-1,0-1 1,0 1-1,0-1 1,0 1 0,0-1-1,0 0 1,0 1-1,0-1 1,-1 0-1,1 0 1,0 0 0,0 0-1,0 0 1,0 0-1,1 0 1,54-1 90,-46 0-9,142-20-147,-91 11-2822,-2 2-4611,-19 4-3139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597"/>
    </inkml:context>
    <inkml:brush xml:id="br0">
      <inkml:brushProperty name="width" value="0.025" units="cm"/>
      <inkml:brushProperty name="height" value="0.025" units="cm"/>
    </inkml:brush>
  </inkml:definitions>
  <inkml:trace contextRef="#ctx0" brushRef="#br0">26 0 19571,'0'0'5989,"-21"50"-5861,18-26 0,2-3 33,1-3-161,4-7-801,11-4-1217,3-7-416,2-3-609,-1-19-2979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943"/>
    </inkml:context>
    <inkml:brush xml:id="br0">
      <inkml:brushProperty name="width" value="0.025" units="cm"/>
      <inkml:brushProperty name="height" value="0.025" units="cm"/>
    </inkml:brush>
  </inkml:definitions>
  <inkml:trace contextRef="#ctx0" brushRef="#br0">305 23 13773,'0'0'7079,"-3"11"-5398,-6 30-484,-6 24 486,2 1 0,-5 77 0,17-120-1866,1 1-1,1-1 1,1 1-1,0-1 1,2 0-1,1 0 1,11 32-1,-9-42-82,-4-21 76,-6-23-245,-4 11 207,0 0 1,-1 1 0,-1 0 0,-1 0 0,-19-26-1,-17-32 1608,46 76-1263,-1 0-1,1 1 1,-1-1 0,1 0 0,0 0 0,0 0 0,-1 1 0,1-1 0,0 0 0,0 0-1,0 0 1,0 0 0,0 0 0,0 1 0,0-1 0,0 0 0,0 0 0,1 0 0,-1 0 0,0 1-1,0-1 1,1 0 0,-1 0 0,0 0 0,1 1 0,-1-1 0,2-1 0,23-11 782,39 4-1323,-59 9 573,19-2-607,14 0-2632,-13-2-3815,-6-1-5896</inkml:trace>
  <inkml:trace contextRef="#ctx0" brushRef="#br0" timeOffset="1">1 19 21813,'0'0'1633,"66"-11"-3042,-25 4-3171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2.566"/>
    </inkml:context>
    <inkml:brush xml:id="br0">
      <inkml:brushProperty name="width" value="0.025" units="cm"/>
      <inkml:brushProperty name="height" value="0.025" units="cm"/>
    </inkml:brush>
  </inkml:definitions>
  <inkml:trace contextRef="#ctx0" brushRef="#br0">256 37 18642,'0'0'1996,"-10"-7"380,5 4-2211,1-1 1,-2 1 0,1 0 0,0 1-1,-1-1 1,1 1 0,-1 0-1,1 0 1,-1 1 0,0-1 0,0 1-1,0 1 1,0-1 0,0 1-1,0 0 1,0 0 0,0 1-1,0 0 1,0 0 0,1 0 0,-1 1-1,0 0 1,0 0 0,-5 3-1,-1 2-101,2 0-1,-1 0 1,-18 17-1,26-20-54,-1-1 0,1 1 0,0 0 0,0 0 0,0 0 0,0 0 0,1 0 0,-1 0 0,1 1 0,1 0 0,-1-1 0,0 1-1,0 6 1,2-10-20,1 0 1,-1 0-1,0-1 0,1 1 0,0 0 0,-1-1 0,1 1 0,-1 0 0,1-1 0,0 1 0,-1-1 0,1 1 0,0-1 0,0 1 1,0-1-1,-1 1 0,1-1 0,0 0 0,0 1 0,0-1 0,0 0 0,0 0 0,-1 0 0,1 0 0,0 0 0,0 0 0,0 0 0,0 0 1,0 0-1,0 0 0,0 0 0,0 0 0,-1-1 0,1 1 0,1-1 0,39-7-332,-21 1 41,-5 1 130,1 1 0,1 0 0,-1 1 0,0 1 0,24-2 0,-35 5 162,-1 0 0,1 1 0,0-1 0,-1 1 0,1 0 0,0 0 0,-1 0 0,0 1-1,1 0 1,-1 0 0,0 0 0,0 0 0,0 1 0,0-1 0,0 1 0,0 0 0,-1 1 0,1-1 0,-1 0 0,0 1-1,0 0 1,0-1 0,-1 1 0,3 5 0,2 5 68,-1 1 0,0-1-1,-1 1 1,0 0 0,-2 0-1,0 1 1,0-1 0,-1 1-1,-1 26 1,-1-33 241,0 0 0,-1 0 0,0 0 0,0 1 0,-1-1 0,0 0 0,0-1-1,-1 1 1,-1 0 0,1-1 0,-1 0 0,-1 1 0,1-2 0,-1 1 0,-1 0 0,0-1 0,-11 11 0,16-16-273,-1-1 0,0 1 0,0-1 0,0 1-1,0-1 1,0 0 0,-1 1 0,1-1 0,0 0 0,0-1 0,-1 1 0,1 0 0,-1-1 0,1 1 0,-1-1 0,1 0 0,-1 1-1,1-1 1,-1-1 0,1 1 0,0 0 0,-6-2 0,5 1 8,0-1 0,0 0 0,0 0 0,1 0 0,-1 0 0,0-1 0,1 1 0,-1-1 0,1 1 0,0-1 0,0 0 0,0 0 0,0 0 0,-1-4 0,-5-11 64,1 0 0,1 0 0,1 0 0,-5-32 0,9 45-102,-2-12-220,0 0 1,2 0-1,0-1 0,1-18 0,0 32 154,0 1 1,1-1 0,-1 1-1,1-1 1,0 1 0,0-1-1,0 1 1,0 0 0,1-1-1,-1 1 1,1 0 0,0 0 0,0 0-1,0 0 1,0 1 0,1-1-1,-1 0 1,1 1 0,0 0-1,-1-1 1,1 1 0,0 0-1,0 0 1,0 1 0,1-1-1,3-1 1,15-2-2264,0 0-1,0 2 1,35-1-1,-18 1-1213,8-2-1845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3.612"/>
    </inkml:context>
    <inkml:brush xml:id="br0">
      <inkml:brushProperty name="width" value="0.025" units="cm"/>
      <inkml:brushProperty name="height" value="0.025" units="cm"/>
    </inkml:brush>
  </inkml:definitions>
  <inkml:trace contextRef="#ctx0" brushRef="#br0">0 169 1826,'0'0'26184,"10"2"-25794,13 1-362,0 0 0,1-2 0,-1-1 0,0 0 0,1-2 0,-1 0 0,43-11 0,-10-10-1436,-43 17 1103,0 0 0,1 1 0,0 0-1,1 1 1,-1 0 0,28-2 0,-41 6 366,0 1 0,1 0 0,-1 0 0,0-1 0,0 1 0,0 0 0,0 0 0,0 0 0,0 0 0,0 0 0,0 0 0,0 1 0,0-1 0,-1 0 0,1 0 0,0 0 0,-1 1 0,1-1 0,-1 1 0,1-1 0,-1 0 0,1 3 0,-1-1-13,1-1-1,-1 1 1,1-1 0,0 0 0,0 0-1,0 1 1,1-1 0,-1 0 0,0 0 0,1 0-1,0 0 1,-1 0 0,1-1 0,0 1-1,2 2 1,1-2 22,0-1 1,0 1-1,0-1 0,0 0 0,0 0 1,0-1-1,1 0 0,-1 0 0,0 0 1,0 0-1,0-1 0,0 1 0,0-1 1,0-1-1,7-2 0,5-3 25,0-1 0,32-20 0,9-4-447,-57 31 322,-1 1 0,1 0 0,-1 0 0,1-1 1,-1 1-1,1 0 0,0 0 0,-1 0 0,1 0 0,-1 0 0,1 0 0,-1 0 0,1 0 0,0 0 0,-1 0 1,1 0-1,-1 0 0,1 0 0,-1 1 0,1-1 0,-1 0 0,1 0 0,0 0 0,-1 1 0,1-1 0,-1 0 1,0 1-1,1-1 0,-1 1 0,1-1 0,0 1 0,7 23-305,-8 45 865,-1-45-19,1-22-488,0 0 0,0 0 0,0-1-1,0 1 1,1 0 0,-1 0 0,1 0 0,-1 0-1,1-1 1,-1 1 0,1 0 0,0-1 0,0 1-1,0 0 1,0-1 0,0 1 0,1-1 0,-1 0-1,0 1 1,1-1 0,-1 0 0,0 0-1,1 0 1,0 0 0,1 1 0,4 1-40,-1-1 0,1 0 1,0-1-1,-1 0 0,13 1 0,-13-1-286,0-1 0,0 1 1,0 0-1,0 0 0,-1 1 0,12 4 0,-16-5 317,0-1 0,0 1-1,0 0 1,0 0 0,0 0 0,0 0 0,0 0-1,0 0 1,0 0 0,-1 1 0,1-1-1,0 0 1,-1 0 0,1 1 0,-1-1 0,1 0-1,-1 1 1,0-1 0,1 0 0,-1 1 0,0-1-1,0 0 1,0 1 0,0-1 0,0 1 0,0-1-1,-1 0 1,1 1 0,0-1 0,-1 1 0,1-1-1,-1 0 1,1 0 0,-1 1 0,1-1-1,-1 0 1,0 0 0,0 0 0,-1 2 0,-3 5 374,-1-1 0,0 0 0,0 0 1,-9 8-1,6-8-64,5-2-53,-1 0 0,1 0 0,-1-1 0,-1 0 1,1 0-1,0 0 0,-1-1 0,0 1 0,0-2 0,0 1 1,0-1-1,-9 3 0,14-8-271,1 1 0,-1-1 0,0 0 0,1 0 0,-1 1 0,1-1 0,0 0 0,0 0 0,0 1 0,0-1 0,0 0 0,2-5 0,6-32-1431,25-73 0,-22 80 1095,-10 32 340,-1 0 0,1 0-1,0 0 1,0 0-1,0 0 1,0 0 0,0 0-1,0 1 1,0-1 0,0 0-1,0 1 1,1-1-1,-1 1 1,0-1 0,0 1-1,0 0 1,1 0 0,-1-1-1,2 1 1,34-5 294,-15 2-172,-7 0-95,-1-2-1,0 0 1,0 0 0,0-2 0,-1 1 0,19-14 0,-28 18 16,0-1 1,-1 1 0,1-1 0,0 0-1,-1 0 1,0 0 0,0 0 0,0-1-1,0 0 1,-1 1 0,1-1 0,-1 0-1,0 0 1,0 0 0,0 0 0,-1-1-1,1 1 1,-1 0 0,0-1 0,0 1-1,-1-1 1,1 1 0,-1-1 0,0 1-1,-1-7 1,1 11-48,-1-1 0,1 0 1,-1 0-1,1 1 0,0-1 0,-1 0 0,1 1 0,-1-1 0,0 0 0,1 1 1,-1-1-1,1 1 0,-1-1 0,0 1 0,0-1 0,1 1 0,-1 0 0,0-1 1,0 1-1,1 0 0,-1 0 0,0-1 0,0 1 0,0 0 0,1 0 0,-1 0 0,0 0 1,0 0-1,0 0 0,0 0 0,1 0 0,-1 0 0,0 1 0,0-1 0,0 0 1,1 0-1,-1 1 0,-1 0 0,-1 0-6,1-1-1,-1 1 1,0 1 0,1-1 0,-1 0-1,1 1 1,0-1 0,-1 1 0,1 0-1,-4 3 1,3 0 23,0 0 0,0 1 0,0-1 0,1 0 0,-1 1 0,1 0 0,1-1 0,-1 1 0,1 0 0,-1 9 0,6-13-1,-1-1 0,1 0 1,0 0-1,0 0 0,0 0 0,0-1 1,0 0-1,0 0 0,1 0 0,-1 0 1,6-1-1,-2 1-35,36-2-555,-24 1 187,0 0 0,35 5 0,-42-53 2885,-5 16-2900,-1 9-606,-4 54 417,-3-24 592,0 0 0,0 1 0,1-1 0,0 0 0,0 1 1,0-1-1,1 0 0,0 0 0,0 0 0,4 6 1,-4-9 9,-1-1 1,1 1 0,1 0 0,-1-1 0,0 0-1,1 1 1,-1-1 0,1 0 0,0 0-1,-1 0 1,1-1 0,0 1 0,0-1 0,0 0-1,0 1 1,1-1 0,-1-1 0,0 1-1,0 0 1,1-1 0,4 1 0,3-1 21,0 0-1,0 0 1,0-1 0,0 0 0,0-1 0,0 0-1,0-1 1,-1 0 0,20-9 0,-23 8-1219,0 0 1,-1 0-1,1-1 1,-1 1-1,7-8 1,-10 8-2771,-3 1-1041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4.548"/>
    </inkml:context>
    <inkml:brush xml:id="br0">
      <inkml:brushProperty name="width" value="0.025" units="cm"/>
      <inkml:brushProperty name="height" value="0.025" units="cm"/>
    </inkml:brush>
  </inkml:definitions>
  <inkml:trace contextRef="#ctx0" brushRef="#br0">84 117 13901,'0'-4'805,"0"0"-1,0 0 1,0-1 0,-1 1-1,1 0 1,-1 0 0,-3-8-1,4 11-667,-1 1 0,0-1 0,1 0 0,-1 0 0,0 0 0,0 1 0,1-1 0,-1 0 0,0 0 0,0 1 0,0-1 0,0 1 0,0-1 0,0 1 0,0 0 0,0-1 0,0 1 0,0 0 0,0-1 0,0 1 0,0 0 0,0 0 0,0 0 0,-1 0 0,1 0 0,0 0 0,0 0 0,0 1 0,0-1 0,0 0 0,0 1 0,0-1 0,0 0 0,0 1 0,0-1 0,0 1 0,-1 1 0,-1 0-56,-1 1 1,1 0-1,0 0 0,0 1 1,0-1-1,1 1 0,-1-1 0,1 1 1,0 0-1,0 0 0,0 0 0,1 0 1,-3 9-1,3-10-75,0 0-1,1 1 1,-1-1 0,1 1 0,-1-1-1,1 1 1,0-1 0,1 6-1,-1-8 3,0 0 0,0-1 0,1 1 0,-1 0 0,0 0 0,1 0-1,-1 0 1,1 0 0,-1 0 0,1 0 0,-1-1 0,1 1 0,-1 0-1,1 0 1,0-1 0,-1 1 0,1 0 0,0-1 0,0 1 0,0-1-1,-1 1 1,1-1 0,0 1 0,0-1 0,0 0 0,0 1 0,1-1 0,9 1 31,-1-1 0,0-1 0,1 1 0,-1-2 0,0 1 0,0-1 0,0-1 0,0 0 0,0 0 0,0-1 0,-1-1 0,1 1 1,-1-1-1,-1-1 0,1 0 0,-1 0 0,0 0 0,0-1 0,-1-1 0,1 1 0,-2-1 0,1 0 0,-1-1 0,8-14 0,-20 42-42,1 1 0,1-1-1,1 1 1,1-1 0,1 1-1,0 0 1,3 23 0,-2-41 49,0 1 0,0 0 1,0-1-1,0 1 0,1 0 1,-1-1-1,1 1 0,0 0 1,0-1-1,0 1 0,0-1 1,0 1-1,0-1 0,1 0 1,-1 1-1,1-1 1,0 0-1,-1 0 0,1 0 1,0 0-1,0-1 0,0 1 1,1 0-1,-1-1 0,0 1 1,1-1-1,-1 0 0,1 0 1,-1 0-1,1 0 0,-1 0 1,1-1-1,-1 1 0,6 0 1,-3-2 88,0 1 0,0 0 0,-1-1 0,1 0 0,0 0 0,-1 0 0,1-1 1,-1 0-1,0 1 0,1-2 0,-1 1 0,0 0 0,0-1 0,0 0 0,-1 0 0,1 0 0,-1 0 1,1 0-1,4-7 0,0-2-101,-1 0-1,0-1 1,0 0 0,-2 0-1,1-1 1,-2 0 0,1 0-1,-2 0 1,0 0 0,-1 0-1,0-1 1,-1 1 0,-1-1 0,0 1-1,-4-25 1,0 33-34,1 16 0,0 17 0,3-24 0,1 1 0,-1 0 0,1 0 0,0-1 0,0 1 0,0 0 0,1-1 0,-1 1 0,1-1 0,0 1 0,0-1 0,0 0 0,0 0 0,1 0 0,-1 0 0,6 4 0,-2-2 0,0-1 0,0 0 0,0-1 0,0 0 0,0 0 0,1 0 0,-1-1 0,14 4 0,-10-4 0,-1 0 0,0-1 0,1 0 0,-1 0 0,1-1 0,-1-1 0,1 1 0,-1-1 0,1-1 0,-1 0 0,0 0 0,0-1 0,0 0 0,9-5 0,-5 0 0,-1-1 0,0 0 0,15-15 0,-23 21 0,-1 0 0,0 0 0,0-1 0,0 1 0,-1 0 0,1-1 0,-1 0 0,0 0 0,0 1 0,0-1 0,-1-1 0,1 1 0,-1 0 0,0 0 0,0 0 0,0-5 0,-1 8 0,-1 1 0,1-1 0,0 1 0,-1-1 0,1 1 0,-1-1 0,1 1 0,-1 0 0,1-1 0,0 1 0,-1 0 0,1-1 0,-1 1 0,0 0 0,1 0 0,-1-1 0,1 1 0,-1 0 0,1 0 0,-1 0 0,1 0 0,-1 0 0,0 0 0,1 0 0,-1 0 0,1 0 0,-1 0 0,0 0 0,1 0 0,-1 0 0,1 0 0,-1 1 0,1-1 0,-1 0 0,-23 7 0,16-1 0,-1-1 0,1 1 0,0 1 0,0 0 0,1 0 0,-9 10 0,13-13 0,0-1 0,0 1 0,0 0 0,0 0 0,1 0 0,-1 0 0,1 0 0,0 1 0,1-1 0,-1 1 0,1-1 0,0 1 0,0 0 0,0-1 0,0 10 0,2-13 0,-1 0 0,1 0 0,0 0 0,0 0 0,-1 0 0,1 0 0,0-1 0,0 1 0,0 0 0,0 0 0,0 0 0,0-1 0,0 1 0,0-1 0,0 1 0,1-1 0,-1 1 0,0-1 0,0 0 0,0 1 0,1-1 0,-1 0 0,0 0 0,0 0 0,1 0 0,1 0 0,43-1 0,-38 0 0,25-3-2691,-30 3 1889,1 0 1,-1-1-1,0 1 0,0-1 1,1 1-1,-1-1 1,0 0-1,0 0 0,-1 0 1,1-1-1,3-3 1,4-3-9374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5.944"/>
    </inkml:context>
    <inkml:brush xml:id="br0">
      <inkml:brushProperty name="width" value="0.025" units="cm"/>
      <inkml:brushProperty name="height" value="0.025" units="cm"/>
    </inkml:brush>
  </inkml:definitions>
  <inkml:trace contextRef="#ctx0" brushRef="#br0">2735 33 9673,'0'0'2685,"9"-5"-1574,-6 3-971,4-2 316,-1 1-1,1 0 0,0 0 1,0 0-1,0 1 0,0 0 1,1 0-1,11-1 0,-18 3-188,-3 3-54,-1 0-1,1 1 1,-1-1 0,1-1-1,-1 1 1,0 0-1,0-1 1,0 1-1,0-1 1,-1 0-1,-4 2 1,3 0 114,-19 10 337,-1-1 0,1 0 0,-2-2 0,0-1 0,0-2 0,-1 0 0,-40 6 0,-199 11 1771,195-21-2041,-107 7-22,-498 39-258,499-33-56,-340-13 1,378-21-32,-269-70-1,400 84-67,-4 1 61,1-1 1,-1-1-1,-17-8 0,27 11-35,0 0-1,1 1 1,-1-1-1,0 0 1,1 0 0,-1 0-1,1-1 1,-1 1-1,1 0 1,-1 0 0,1-1-1,0 1 1,0-1-1,0 1 1,0-1 0,0 0-1,0 1 1,0-1-1,0 0 1,1 0 0,-1 0-1,1 1 1,-1-1-1,1 0 1,0 0 0,0 0-1,0 0 1,0 0-1,0 0 1,0-2 0,1 2-216,0 1 1,0-1 0,0 1-1,1-1 1,-1 1 0,0 0-1,1-1 1,-1 1 0,0 0-1,1 0 1,0 0 0,-1 0-1,1 0 1,-1 1 0,1-1-1,0 0 1,0 1 0,-1-1-1,1 1 1,0 0 0,0-1-1,0 1 1,0 0 0,2 0-1,24 3-4780,-11 8-3459,-14-4 3303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202"/>
    </inkml:context>
    <inkml:brush xml:id="br0">
      <inkml:brushProperty name="width" value="0.025" units="cm"/>
      <inkml:brushProperty name="height" value="0.025" units="cm"/>
    </inkml:brush>
  </inkml:definitions>
  <inkml:trace contextRef="#ctx0" brushRef="#br0">12 0 18257,'0'7'1890,"0"7"608,0 7-127,-2 3-578,-1 0-191,-1 2-545,1-3-288,3-5-353,0-5-352,0-7-64,10-6-480,1 0-802,-2-4-1024,-1-14-801,-4-6-1569,-4-8-3332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530"/>
    </inkml:context>
    <inkml:brush xml:id="br0">
      <inkml:brushProperty name="width" value="0.025" units="cm"/>
      <inkml:brushProperty name="height" value="0.025" units="cm"/>
    </inkml:brush>
  </inkml:definitions>
  <inkml:trace contextRef="#ctx0" brushRef="#br0">0 1 16207,'0'0'13197,"10"48"-13293,23-40-1858,3-1-2146,0-3-1890,-2-2-5348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873"/>
    </inkml:context>
    <inkml:brush xml:id="br0">
      <inkml:brushProperty name="width" value="0.025" units="cm"/>
      <inkml:brushProperty name="height" value="0.025" units="cm"/>
    </inkml:brush>
  </inkml:definitions>
  <inkml:trace contextRef="#ctx0" brushRef="#br0">122 0 14510,'0'0'10276,"-10"7"-8963,6-4-1306,-6 4 499,1 0 0,-1 0 0,-14 16 0,21-20-428,1-1-1,0 1 1,0-1 0,0 1-1,0 0 1,1 0 0,-1-1-1,1 1 1,0 0 0,-1 0-1,1 1 1,1-1 0,-1 0-1,0 0 1,1 0 0,0 1-1,-1-1 1,1 0 0,1 0-1,-1 1 1,0-1 0,2 5-1,-1-6-114,0-1 0,0 1-1,0-1 1,0 1-1,0-1 1,1 1 0,-1-1-1,0 0 1,1 0-1,-1 0 1,1 0 0,0 0-1,-1 0 1,1 0-1,0 0 1,-1-1 0,1 1-1,0 0 1,0-1-1,0 0 1,3 1 0,48 2-2865,-37-3 1277,-7 1 727,0 0 0,0 1 0,0 0 0,0 0-1,12 5 1,-19-6 915,-1 0 0,1-1 0,-1 1-1,1 0 1,-1 0 0,1 0 0,-1 0-1,0 0 1,1 0 0,-1 1 0,0-1-1,0 0 1,0 1 0,0-1 0,2 3-1,-3-2 220,0-1 0,0 0-1,0 1 1,0-1-1,0 0 1,0 1 0,0-1-1,0 0 1,-1 1-1,1-1 1,-1 0-1,1 0 1,-1 1 0,1-1-1,-1 0 1,1 0-1,-1 0 1,0 0-1,0 0 1,0 0 0,1 0-1,-1 0 1,0 0-1,-2 1 1,-6 5 515,1 0 0,-1-1-1,0-1 1,-1 1 0,1-2 0,-1 1 0,0-1-1,-19 4 1,21-5-1161,1-2 0,-1 1-1,0-1 1,0-1 0,0 1 0,0-1-1,-12-2 1,-1-8-7459,5-10-8108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231"/>
    </inkml:context>
    <inkml:brush xml:id="br0">
      <inkml:brushProperty name="width" value="0.025" units="cm"/>
      <inkml:brushProperty name="height" value="0.025" units="cm"/>
    </inkml:brush>
  </inkml:definitions>
  <inkml:trace contextRef="#ctx0" brushRef="#br0">79 55 17905,'0'0'3908,"-59"20"-97,43-9-864,13 2-1762,3-4-736,27-6-65,14-3 0,16 0-31,7-13-289,8-7-385,-2-3-2113,-9-4-2435,-12 0-2690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573"/>
    </inkml:context>
    <inkml:brush xml:id="br0">
      <inkml:brushProperty name="width" value="0.025" units="cm"/>
      <inkml:brushProperty name="height" value="0.025" units="cm"/>
    </inkml:brush>
  </inkml:definitions>
  <inkml:trace contextRef="#ctx0" brushRef="#br0">0 11 18065,'0'0'2568,"12"0"-844,237-10 1698,-248 10-3429,0 0 0,0 0 0,0 0 0,0 0 0,0 0 0,0 0 0,0 0 0,0 0 0,0 0-1,0 1 1,0-1 0,0 0 0,0 0 0,0 1 0,0-1 0,0 1 0,-1-1 0,1 1 0,0-1 0,0 1 0,0 0 0,-1-1 0,1 1 0,0 0 0,-1 0 0,1 0-1,0-1 1,0 3 0,-1-2 40,0 1-1,0 0 0,0 0 0,0-1 0,0 1 1,0 0-1,-1 0 0,1 0 0,-1-1 0,1 1 1,-1 0-1,1-1 0,-1 1 0,-2 2 0,-4 9 577,-2-1-1,-19 23 0,24-31-362,-43 51 1017,-65 81-166,110-134-1214,0 0-114,1 0 0,0-1-1,-1 1 1,1 0 0,0 0 0,0 0-1,0 0 1,0 0 0,1 0-1,-1 0 1,1 1 0,-1 3 0,4-5-4873,13-6-3096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914"/>
    </inkml:context>
    <inkml:brush xml:id="br0">
      <inkml:brushProperty name="width" value="0.025" units="cm"/>
      <inkml:brushProperty name="height" value="0.025" units="cm"/>
    </inkml:brush>
  </inkml:definitions>
  <inkml:trace contextRef="#ctx0" brushRef="#br0">1 547 17649,'0'0'10596,"11"0"-9122,-3 0-1294,0-1-1,0 0 1,0-1 0,-1 1 0,1-2 0,0 1-1,-1-1 1,0 0 0,9-5 0,4-4-13,0-1 1,26-21 0,1-6-33,-1-2 0,71-84 0,-96 98-86,0 1 0,-2-2 0,-1-1 0,-2 0-1,-1-1 1,17-49 0,-35 90-48,-18 52-45,4 1-1,2 1 1,-10 102 0,24-145-292,0 72-2142,11-34-4253,3-26-2638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4.110"/>
    </inkml:context>
    <inkml:brush xml:id="br0">
      <inkml:brushProperty name="width" value="0.025" units="cm"/>
      <inkml:brushProperty name="height" value="0.025" units="cm"/>
    </inkml:brush>
  </inkml:definitions>
  <inkml:trace contextRef="#ctx0" brushRef="#br0">81 143 2691,'0'0'6096,"-8"-2"-4735,4 1-1110,-33-8 660,35 8-689,0 1 0,1-1-1,-1 0 1,0 1 0,0-1 0,0 0 0,1-1 0,-1 1 0,0 0 0,1 0 0,-1-1 0,1 1 0,-1-1 0,1 1 0,0-1 0,0 1-1,0-1 1,0 0 0,-1-2 0,1 3 515,10 2-267,70 7-150,72 4 176,168-36 401,-61 0-667,897 21 1069,-536 10-68,349-35 2357,-899 23-3462,238-21 703,-306 26-786,1 0 0,-1 0 0,1 0 0,-1 0 0,1 0-1,0-1 1,-1 1 0,1-1 0,-1 1 0,1-1 0,-1 0 0,0 1-1,1-1 1,-1 0 0,0 0 0,1 0 0,1-2 0,-4 3-51,1-1 0,-1 0 0,1 1-1,-1-1 1,1 0 0,-1 1 0,0-1 0,1 1 0,-1-1 0,0 1 0,1-1 0,-1 1 0,0 0-1,0-1 1,1 1 0,-1 0 0,0-1 0,0 1 0,0 0 0,1 0 0,-1 0 0,0 0 0,0 0-1,0 0 1,0 0 0,1 0 0,-1 0 0,0 0 0,0 0 0,0 1 0,-1-1 0,1 1-319,0-1 0,0 0 0,0 0 0,-1 1 0,1-1 0,0 1 0,0-1 1,0 1-1,0-1 0,0 1 0,0 0 0,0 0 0,0-1 0,0 1 0,0 0 0,0 0 0,1 0 1,-1 0-1,0 0 0,1 0 0,-1 0 0,-1 2 0,-5 8-4070,-3-2-2163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5.029"/>
    </inkml:context>
    <inkml:brush xml:id="br0">
      <inkml:brushProperty name="width" value="0.025" units="cm"/>
      <inkml:brushProperty name="height" value="0.025" units="cm"/>
    </inkml:brush>
  </inkml:definitions>
  <inkml:trace contextRef="#ctx0" brushRef="#br0">1 48 4132,'139'4'7163,"-68"-1"-6434,121-9 0,-92-6-608,48-7-316,1 7 0,172 7 0,-263 13-2789,-41-7 85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6.133"/>
    </inkml:context>
    <inkml:brush xml:id="br0">
      <inkml:brushProperty name="width" value="0.025" units="cm"/>
      <inkml:brushProperty name="height" value="0.025" units="cm"/>
    </inkml:brush>
  </inkml:definitions>
  <inkml:trace contextRef="#ctx0" brushRef="#br0">1492 343 3331,'0'0'4767,"-10"-5"-4094,2 3-678,1 0 173,0 0 0,0-1 0,0 1 0,1-1 0,-1 0 0,1-1 0,-1 0-1,1 0 1,0 0 0,0-1 0,1 0 0,-7-7 0,11 8 80,-1 0-1,1 0 1,0 0-1,1 0 1,-1 0-1,1-1 1,-1 1-1,1 0 1,1 0-1,0-7 1,-1 6-19,1 0-1,-1-1 1,0 1 0,-1-1 0,1 1-1,-3-9 1,0 7-64,0 0-1,-1 0 1,0 0 0,-1 1-1,1 0 1,-1 0-1,0 0 1,-1 0 0,1 1-1,-1 0 1,0 0 0,0 0-1,-1 1 1,1 0 0,-1 0-1,0 1 1,-12-5-1,-12-3 18,0 1 0,-58-9 0,86 18-178,-83-15 40,-1 4 1,0 3-1,0 5 1,0 3-1,-116 13 1,163-5 18,-1 2-1,1 1 1,-73 30 0,91-31 49,0 1-1,1 1 0,1 2 1,0 0-1,0 0 1,1 2-1,1 1 1,-19 20-1,32-31-78,1 1 0,0 0-1,0-1 1,0 2 0,0-1-1,1 0 1,0 1 0,0-1-1,1 1 1,0 0 0,0 0-1,0 0 1,1 0 0,0 0-1,1 0 1,0 1 0,0-1-1,0 0 1,1 0 0,0 0-1,0 0 1,1 0 0,0 0-1,0 0 1,0 0 0,1-1-1,0 1 1,1-1 0,-1 1 0,1-1-1,0-1 1,10 11 0,14 13 51,2-1 1,1-2-1,1-1 1,1-2 0,66 35-1,-23-20-9,143 48-1,-162-67 107,2-3-1,0-2 0,1-3 1,0-3-1,1-2 1,0-3-1,-1-2 1,67-9-1,-92 4-13,0-2 1,0-1-1,-1-2 1,0-1-1,-1-1 1,0-2-1,-1-2 0,0-1 1,-1-1-1,-1-2 1,-1-1-1,-1-1 1,0-1-1,-2-2 0,28-31 1,-43 42-129,0-1 0,-1 0-1,-1 0 1,0-1 0,-1-1 0,0 0 0,6-20-1,-12 30-29,0 1-1,-1-1 1,1 0-1,-1 0 1,-1-1-1,1 1 0,-1 0 1,0 0-1,0 0 1,-1 0-1,0 0 0,0 0 1,0 0-1,-1 0 1,1 0-1,-2 0 1,1 1-1,-1-1 0,1 1 1,-2-1-1,1 1 1,0 0-1,-8-8 0,1 4-11,0 1 0,-1 0-1,0 1 1,0 0 0,-1 1-1,1 0 1,-1 0 0,-1 2-1,-13-5 1,-10-1 0,-1 3 0,-38-5 0,27 7-238,1 2 0,-1 2 1,-88 10-1,104-4-1883,0 1 0,1 2-1,-54 20 1,43-9-6198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7.351"/>
    </inkml:context>
    <inkml:brush xml:id="br0">
      <inkml:brushProperty name="width" value="0.025" units="cm"/>
      <inkml:brushProperty name="height" value="0.025" units="cm"/>
    </inkml:brush>
  </inkml:definitions>
  <inkml:trace contextRef="#ctx0" brushRef="#br0">929 0 14510,'0'0'8029,"-10"12"-7533,-65 83 36,4 3-1,-70 130 0,72-110-487,-145 186 0,125-203 76,-165 147 0,249-247-473,8-12-253,10-14-981,8-17-1787,2-13-1858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6.427"/>
    </inkml:context>
    <inkml:brush xml:id="br0">
      <inkml:brushProperty name="width" value="0.025" units="cm"/>
      <inkml:brushProperty name="height" value="0.025" units="cm"/>
    </inkml:brush>
  </inkml:definitions>
  <inkml:trace contextRef="#ctx0" brushRef="#br0">231 239 5894,'0'0'1174,"-10"2"-469,-2 0-539,0 0 1,1 2 0,-1-1 0,1 1-1,-1 1 1,1 0 0,0 1-1,1 0 1,0 1 0,0 0 0,0 0-1,-10 11 1,12-9 1171,1 0-1,0 1 1,1 0 0,0 1 0,-6 14-1,-10 17 3487,24-55-127,-4-18-4001,1 12-324,11-320 536,-10 338-917,1-1 0,-1 1 1,0-1-1,0 1 1,1 0-1,-1 0 1,1-1-1,-1 1 1,1 0-1,0 0 1,-1-1-1,1 1 1,0 0-1,0 0 1,0 0-1,0 0 1,0 0-1,0 0 1,0 0-1,0 1 0,0-1 1,0 0-1,1 0 1,-1 1-1,0-1 1,0 1-1,1-1 1,-1 1-1,0 0 1,1-1-1,-1 1 1,0 0-1,1 0 1,-1 0-1,1 0 1,-1 0-1,0 0 1,1 1-1,-1-1 0,0 0 1,1 1-1,1 0 1,11 2-18,-1 0-1,-1 1 1,17 7 0,-24-8 49,128 43-166,-44-21-3184,-50-21-3986,-23-4-828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7.710"/>
    </inkml:context>
    <inkml:brush xml:id="br0">
      <inkml:brushProperty name="width" value="0.025" units="cm"/>
      <inkml:brushProperty name="height" value="0.025" units="cm"/>
    </inkml:brush>
  </inkml:definitions>
  <inkml:trace contextRef="#ctx0" brushRef="#br0">102 374 11179,'-10'5'859,"3"-2"-625,-46 24 2350,51-26-2398,0 0-1,0 1 1,0-1-1,0 1 1,0 0-1,0-1 1,0 1-1,1 0 1,-1 0-1,1 0 1,-1 0-1,1 0 0,-1 0 1,1 1-1,0-1 1,0 0-1,1 1 1,-1-1-1,0 1 1,1-1-1,-1 1 1,1 3-1,0-5-125,1 0-1,0 0 0,0-1 1,0 1-1,-1-1 1,1 1-1,0-1 1,0 1-1,0-1 1,0 1-1,0-1 1,0 0-1,0 0 1,0 1-1,0-1 1,0 0-1,0 0 0,0 0 1,0 0-1,0 0 1,0 0-1,0-1 1,0 1-1,0 0 1,0 0-1,0-1 1,2 0-1,32-8 1116,6-11-411,0-2 0,-1-2 0,62-50 0,-64 46-622,74-57 93,145-98-16,-253 181-224,-1 0 0,1-1 1,0 1-1,0 0 0,-1 1 0,2-1 1,-1 1-1,0 0 0,0 0 1,0 0-1,5 0 0,-8 1-1,-1 0-1,1 0 1,0 1-1,-1-1 1,1 0 0,-1 0-1,1 1 1,-1-1-1,1 0 1,0 1-1,-1-1 1,1 0-1,-1 1 1,1-1-1,-1 1 1,0-1-1,1 1 1,-1-1 0,1 1-1,-1-1 1,0 1-1,1-1 1,-1 1-1,0 0 1,0-1-1,1 1 1,-2 32-191,-9 2 202,-1 0-1,-1 0 0,-23 43 0,15-33 38,-16 50 0,31-79-39,1-1 0,1 2-1,0-1 1,1 0 0,1 0 0,0 1 0,3 19-1,-2-31-98,0 0 0,1-1-1,0 1 1,0 0 0,1 0 0,-1-1-1,1 1 1,0 0 0,0-1-1,1 0 1,-1 1 0,1-1 0,0 0-1,0-1 1,4 5 0,-4-5-442,1-1 0,-1 0 0,1 1 0,-1-1 0,1 0 0,0-1-1,0 1 1,-1-1 0,1 1 0,0-1 0,7 1 0,35 0-11809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5.988"/>
    </inkml:context>
    <inkml:brush xml:id="br0">
      <inkml:brushProperty name="width" value="0.025" units="cm"/>
      <inkml:brushProperty name="height" value="0.025" units="cm"/>
    </inkml:brush>
  </inkml:definitions>
  <inkml:trace contextRef="#ctx0" brushRef="#br0">2347 415 7815,'-9'-11'3428,"-7"-4"-3355,-2 0 1,1 1-1,-2 1 1,0 1-1,0 0 1,-1 2-1,-1 0 1,-21-7 0,-41-16 932,-2 4 1,-1 4 0,-1 4 0,-105-13-1,138 28-725,-1 3 0,0 2-1,0 3 1,0 2-1,0 2 1,1 3 0,0 2-1,-56 20 1,39-6-159,0 4 1,2 2 0,-71 45-1,98-49 79,0 1 1,2 3-1,1 1 0,1 2 0,-54 63 0,77-78-139,1 1-1,1 0 0,0 1 0,1 1 0,2 0 0,0 1 1,1-1-1,2 2 0,-9 38 0,14-47-60,0 1-1,0-1 1,1 1-1,1 0 1,1-1-1,0 1 0,1 0 1,1-1-1,1 0 1,0 0-1,0 0 1,2 0-1,0 0 1,0-1-1,17 26 1,-9-22 0,0-1 1,0 0 0,2-2 0,0 1 0,1-2-1,0 0 1,1-1 0,1-1 0,0-1 0,1 0 0,0-2-1,0 0 1,34 9 0,-2-4 27,1-3 0,-1-2 0,2-3 0,82 0 0,-53-7 291,0-5-1,-1-2 1,0-5-1,-1-3 1,98-33-1,-79 15 89,-1-4 1,-2-5-1,151-92 0,-192 100-199,-1-2-1,80-74 0,-115 93-89,-2-1-1,0-1 1,0-1-1,-2 0 1,-1-1-1,-1-1 1,-1 0-1,0-1 1,10-32-1,-19 43-11,0 0-1,-1-1 0,0 0 1,-1 1-1,-1-1 0,0 0 1,-1 0-1,-3-24 1,1 30-71,0-1 0,0 0 0,0 1 0,-1 0 0,-1-1 1,1 1-1,-1 0 0,-1 1 0,1-1 0,-1 1 1,-1 0-1,1 0 0,-1 0 0,-11-8 0,3 4-32,-1 0 0,0 2 0,-1-1-1,0 2 1,0 1 0,-1 0 0,0 0-1,0 2 1,-30-6 0,-6 3-10,0 2 1,-58 1 0,21 7-12,1 4 1,0 3-1,0 5 1,-90 25-1,-336 132 62,426-137-36,2 4 0,-134 80 0,218-116-11,-10 5-9,1 2-1,0 0 1,0 1 0,-11 11-1,21-20 6,1 0-1,-1 1 0,1-1 1,0 1-1,-1-1 0,1 1 1,0-1-1,0 1 1,0 0-1,0-1 0,0 1 1,1 0-1,-1 0 0,0 0 1,1 0-1,-1-1 0,1 1 1,0 0-1,0 0 0,0 0 1,0 0-1,0 0 1,0 0-1,0 0 0,1 0 1,-1 0-1,1 0 0,-1 0 1,1 0-1,0-1 0,-1 1 1,1 0-1,0 0 0,0-1 1,0 1-1,1-1 1,-1 1-1,0-1 0,1 1 1,1 1-1,12 6-3,0 0 0,0-1 0,0-1 0,1 0 0,0-1 0,0-1 0,28 6 1,-14-3 8,98 25 20,2-6-1,200 15 1,-229-36 7,1-4 0,0-5 0,188-30 0,-237 23 13,0-2 1,0-2-1,-2-3 0,0-2 0,-1-2 1,59-34-1,-91 45-23,-1-2 1,0 0-1,-1 0 1,0-2-1,-1 0 0,0 0 1,-1-2-1,-1 1 1,-1-2-1,0 0 0,-1 0 1,-1-1-1,-1-1 1,0 1-1,-1-1 1,-1-1-1,-1 0 0,-1 0 1,4-30-1,-7 36-9,-1-1-1,-1 1 1,0-1 0,-1 0-1,0 1 1,-1-1-1,-1 1 1,-1 0-1,0 0 1,0 0 0,-1 0-1,-1 1 1,-8-15-1,7 17-24,-1 1-1,0-1 1,0 1 0,-1 1-1,0 0 1,-1 0-1,0 0 1,-1 2-1,1-1 1,-1 1 0,-1 1-1,1 0 1,-1 0-1,0 1 1,-15-3-1,-6-1-37,-2 3 0,1 0 0,-1 2 0,1 2-1,-1 1 1,0 2 0,0 1 0,0 2 0,-39 9 0,-38 14-16,-154 59 1,90-21 55,3 7 0,4 8 0,3 7 0,-243 171 0,350-214 24,1 3 0,-58 62 0,99-92-15,1 1-1,1 0 1,1 1-1,0 1 0,2 0 1,0 1-1,1 1 1,1 0-1,1 0 1,-9 34-1,17-48-2,-1 1 0,1-1 0,0 0-1,1 0 1,0 0 0,0 0 0,1 1 0,0-1 0,0 0 0,1 0 0,0 0-1,1 0 1,5 13 0,-4-15 1,0 1 1,1-1-1,-1 0 0,1-1 0,0 1 0,1-1 0,-1 0 1,1 0-1,0-1 0,0 0 0,0 0 0,1 0 0,0-1 1,-1 0-1,11 3 0,21 4 3,1-1 0,0-2-1,0-2 1,0-2 0,56-2 0,23-4 48,0-4 0,226-46 0,223-104 24,-74-34 12,-423 157-66,-2-2 0,-1-4 0,-2-2 0,105-89 1,-143 105-24,0-1 0,-2-1 0,31-44 0,-45 57 12,-2-1 0,0 0-1,-1-1 1,0 0 0,-1 0-1,-1 0 1,-1-1 0,5-31-1,-9 41 3,0 1 0,0-1 0,-1 0-1,0 0 1,-1 0 0,0 0 0,0 1-1,0-1 1,-1 0 0,0 1 0,-1-1 0,0 1-1,0 0 1,-1 0 0,1 0 0,-1 0-1,-1 1 1,1-1 0,-1 1 0,-1 0 0,1 1-1,-1-1 1,0 1 0,0 0 0,0 1-1,-1-1 1,-7-3 0,-8-2-23,1 0 0,-2 2 0,1 0 0,-1 2 0,0 1 1,0 0-1,-1 2 0,-24-1 0,-28 2-31,1 3 1,0 4-1,-147 27 1,-220 81-12,429-109 59,-1167 398-24,1113-374 24,1 2-1,-84 54 1,139-77-44,0 1 1,1 0 0,0 1-1,0 0 1,1 0 0,0 1-1,1 1 1,-8 11 0,13-17 21,0 0 0,1 0 0,0 1 0,0-1 0,0 0 0,1 1 0,-1-1 1,1 1-1,1-1 0,-1 1 0,1 0 0,0-1 0,0 1 0,0 0 0,1-1 0,0 1 1,0-1-1,1 1 0,-1-1 0,5 9 0,-1-4 11,0 0 1,1-1-1,1 1 0,-1-1 1,2-1-1,-1 1 0,1-1 1,11 9-1,6 2 1,51 32 0,-16-19-13,2-2 0,1-2 1,0-4-1,2-2 1,1-3-1,79 12 1,-15-12-72,0-6 0,171-3 0,-188-13 73,0-4 1,0-6-1,210-51 1,-259 46 198,0-3 0,-1-2 0,-1-4 1,-2-2-1,-1-2 0,-1-3 0,103-82 1,-131 90-124,-1-1 1,-1-2 0,-2-1 0,-1-1 0,-1-1-1,-2-1 1,-1-1 0,-2-1 0,-1-1 0,-2 0-1,-1-1 1,-2-1 0,-2 0 0,-1-1-1,-3 0 1,0-1 0,0-47 0,-6 67-127,-2-1-1,0 1 1,-1 0-1,-1-1 1,0 1 0,-2 0-1,-11-30 1,10 37 33,0 1 1,0-1-1,-2 1 0,1 1 0,-2-1 1,1 1-1,-1 0 0,-1 1 0,0 0 1,-1 1-1,-22-16 0,16 15 20,-1 0 1,0 1-1,-1 1 0,0 1 0,0 1 1,0 0-1,-1 2 0,0 0 0,0 1 1,-29-1-1,-1 4-20,1 2 1,0 2 0,-61 13-1,10 5 22,1 5 0,2 4 0,-116 54 0,-268 158 79,282-131-79,6 8-1,-267 216 1,450-327 1,-91 81-300,90-78 132,-1 0 0,2 1 0,0 0 0,0 1 0,-10 20 0,18-31 91,1-1-1,-1 1 1,1-1 0,0 1 0,0 0 0,0-1 0,0 1 0,0 0 0,0 0-1,1 0 1,0-1 0,-1 1 0,1 0 0,0 0 0,0 0 0,1 0 0,-1 0 0,1-1-1,-1 1 1,1 0 0,0 0 0,0-1 0,0 1 0,0 0 0,1-1 0,-1 1-1,1-1 1,-1 1 0,1-1 0,0 0 0,0 0 0,0 0 0,0 0 0,0 0-1,1 0 1,-1-1 0,0 1 0,1-1 0,0 1 0,-1-1 0,1 0 0,0 0 0,3 1-1,12 3-645,0-1-1,0 0 0,1-2 1,32 1-1,89-6-2879,47-14-1707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2.902"/>
    </inkml:context>
    <inkml:brush xml:id="br0">
      <inkml:brushProperty name="width" value="0.025" units="cm"/>
      <inkml:brushProperty name="height" value="0.025" units="cm"/>
    </inkml:brush>
  </inkml:definitions>
  <inkml:trace contextRef="#ctx0" brushRef="#br0">2358 333 18770,'-127'-60'125,"-2"6"1,-3 5-1,-271-61 1,303 88 82,0 5 0,-1 5 0,-1 4 0,-167 7 1,208 6 102,0 2 1,1 3 0,0 2 0,1 3-1,0 3 1,1 2 0,1 3 0,1 2-1,-52 33 1,84-43-266,1 1 0,0 1 0,1 1 0,1 1 1,1 1-1,0 1 0,2 0 0,-18 29 0,29-39-38,0 0 0,1 1 0,1-1 0,0 1 0,1 1 0,0-1 0,1 1 0,-3 22 0,5-25 4,1 0 1,0-1-1,1 1 1,0 0-1,0-1 1,1 1-1,1-1 1,-1 0-1,1 0 1,1 0 0,0 0-1,0 0 1,6 8-1,1-2 8,1 0 0,0 0 0,1-1 0,1-1 0,0 0 0,0-1 0,2 0 0,-1-2 0,1 1 0,26 10 0,7 2 31,2-3 1,80 22-1,-26-17 100,2-3 0,142 9 0,221-18 939,-340-17-161,226-34 0,-278 23-763,0-3-1,0-4 0,-2-3 1,76-36-1,-124 47-110,0 0-1,-1-2 1,0-1 0,-1-1 0,42-40 0,-60 51-28,0-1 1,-1-1-1,1 1 1,-2-1 0,1-1-1,-1 1 1,-1-1-1,0 0 1,0 0 0,-1-1-1,0 1 1,-1-1-1,0 0 1,-1 0 0,0 0-1,0 0 1,-1 0-1,-1 0 1,-1-18 0,-2 18-26,0 1 0,0 0 1,-1-1-1,0 1 0,0 1 1,-1-1-1,-1 1 0,0 0 1,0 0-1,-1 1 0,0-1 0,0 1 1,-1 1-1,0 0 0,0 0 1,0 0-1,-1 1 0,-16-8 1,-14-7-14,-1 1 0,-1 3 0,-53-17 0,-13 3-310,-1 5 1,0 4-1,-159-11 1,119 25-1082,0 7 0,-160 18 0,37 27-2433,96 0-1913,-13 17-6514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0.722"/>
    </inkml:context>
    <inkml:brush xml:id="br0">
      <inkml:brushProperty name="width" value="0.025" units="cm"/>
      <inkml:brushProperty name="height" value="0.025" units="cm"/>
    </inkml:brush>
  </inkml:definitions>
  <inkml:trace contextRef="#ctx0" brushRef="#br0">35 780 11979,'-8'2'1570,"-18"4"201,26-6-1730,0 0-1,0 0 1,0 0 0,0 0 0,0 0 0,0 0 0,1 0 0,-1 0 0,0 0-1,0 0 1,0 0 0,0-1 0,0 1 0,0 0 0,0 0 0,0 0 0,0 0-1,0 0 1,0 0 0,0 0 0,0 0 0,0 0 0,0 0 0,0-1 0,0 1-1,1 0 1,-1 0 0,0 0 0,0 0 0,0 0 0,0 0 0,0 0 0,-1 0 0,1-1-1,0 1 1,0 0 0,0 0 0,0 0 0,0 0 0,0 0 0,0 0 0,0 0-1,0 0 1,0 0 0,0-1 0,0 1 0,0 0 0,0 0 0,0 0 0,49-25 3165,-14 7-2940,141-64 1200,271-88 0,201-14-1217,608-44-526,-1223 224 290,-12 2 0,0 0 0,0-2 0,0 0 0,-1-1 0,22-9 0,-42 14-32,1 0 1,-1 0 0,1-1 0,-1 1-1,1 0 1,-1 0 0,1 0 0,-1-1 0,0 1-1,1 0 1,-1-1 0,1 1 0,-1 0 0,0-1-1,1 1 1,-1 0 0,0-1 0,1 1-1,-1-1 1,0 1 0,0 0 0,0-1 0,1 1-1,-1-1 1,0 1 0,0-1 0,0 1-1,0-1 1,0 1 0,0-1 0,0 1 0,0-1-1,0 1 1,0-1 0,-12-13-2927,-14-1-2793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1.079"/>
    </inkml:context>
    <inkml:brush xml:id="br0">
      <inkml:brushProperty name="width" value="0.025" units="cm"/>
      <inkml:brushProperty name="height" value="0.025" units="cm"/>
    </inkml:brush>
  </inkml:definitions>
  <inkml:trace contextRef="#ctx0" brushRef="#br0">28 1 19987,'0'0'2066,"13"2"-1965,38 5 398,0-2 0,1-3 0,74-5 0,-56 0-296,100 8 1,-165-5-205,0 1 1,0 0 0,0 0 0,0 0 0,0 1 0,0 0 0,0 0 0,0 0 0,-1 0 0,1 1 0,-1 0 0,8 6-1,-10-7 9,-1 0-1,1 0 1,-1-1-1,0 1 0,0 0 1,0 1-1,0-1 0,0 0 1,0 0-1,-1 0 1,1 0-1,-1 1 0,1-1 1,-1 0-1,0 1 0,0-1 1,0 0-1,0 0 1,0 1-1,-1-1 0,1 0 1,-1 0-1,1 1 0,-1-1 1,0 0-1,0 0 1,0 0-1,0 0 0,0 0 1,0 0-1,-3 3 0,-11 14 299,-1-1-1,-1-1 0,0 0 0,-1-1 0,-1-1 0,-33 21 1,1 0 131,-174 141 613,81-54-3894,87-70-3092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3.063"/>
    </inkml:context>
    <inkml:brush xml:id="br0">
      <inkml:brushProperty name="width" value="0.025" units="cm"/>
      <inkml:brushProperty name="height" value="0.025" units="cm"/>
    </inkml:brush>
  </inkml:definitions>
  <inkml:trace contextRef="#ctx0" brushRef="#br0">68 192 17681,'-10'7'662,"0"-2"-305,6-3-204,0 0 0,0 0 0,1 0 0,-1 0 1,1 1-1,-1 0 0,1-1 0,0 1 1,0 0-1,0 0 0,1 1 0,-5 5 1,7-9-133,0 1 0,0-1 0,0 0 1,0 0-1,0 0 0,-1 0 1,1 0-1,0 1 0,0-1 0,0 0 1,0 0-1,0 0 0,0 0 0,0 0 1,0 1-1,0-1 0,0 0 1,0 0-1,0 0 0,0 0 0,0 1 1,0-1-1,0 0 0,0 0 1,0 0-1,0 0 0,0 0 0,1 1 1,-1-1-1,0 0 0,0 0 0,0 0 1,0 0-1,0 0 0,0 1 1,0-1-1,0 0 0,1 0 0,-1 0 1,0 0-1,0 0 0,0 0 1,0 0-1,0 0 0,1 0 0,-1 0 1,0 0-1,0 0 0,0 0 1,0 1-1,1-1 0,-1 0 0,0 0 1,15-1 229,17-8-226,23-16 229,71-42-1,-87 43-211,0 2-1,2 3 0,85-30 1,-119 47 3,0 0 0,0 1-1,1-1 1,-1 1 0,0 1 0,12 0 0,-17 0-5,0 1-1,0-1 0,0 1 0,0-1 1,0 1-1,-1 0 0,1 0 1,0 0-1,0 0 0,-1 0 0,1 0 1,-1 0-1,1 0 0,-1 1 1,1-1-1,-1 0 0,0 1 0,1 0 1,-1-1-1,0 1 0,0 0 1,0-1-1,-1 1 0,1 0 0,0 0 1,-1 0-1,1 2 0,2 11 507,-1 0-1,-1 0 1,0 0 0,-2 24-1,-1-29-363,2 1 0,-1-1 0,1 1 0,1 0 0,0-1 0,0 1 0,1-1 0,1 0 0,-1 1 0,2-1 0,5 13 0,-7-21-135,0 0 1,1 0 0,-1 0 0,1 0 0,-1 0 0,1-1 0,0 1 0,0-1 0,-1 1 0,1-1 0,0 0 0,0 0 0,0-1 0,0 1 0,0 0 0,1-1-1,-1 0 1,0 0 0,0 0 0,0 0 0,0 0 0,0-1 0,0 1 0,0-1 0,0 0 0,5-2 0,8-2 157,-1 0 0,1-1 0,24-14 0,63-48 103,-81 51-298,1 0 0,1 2 0,0 1 0,1 1 0,0 1 0,32-10 1,-55 21 0,0 0 1,0 1 0,0 0-1,0-1 1,0 1 0,0 0 0,0 0-1,0 0 1,0 0 0,0 0-1,0 1 1,1-1 0,-1 1-1,0-1 1,-1 1 0,1 0 0,0 0-1,0 0 1,0 0 0,0 0-1,-1 0 1,1 0 0,0 1 0,-1-1-1,1 0 1,-1 1 0,0 0-1,2 2 1,2 4 88,-1 0 0,0 0 0,0 1-1,-1-1 1,3 13 0,10 25 120,-13-41-220,0 0 0,1 0 0,0-1 0,-1 1 0,1-1 0,1 0 0,-1 0 0,1 0 0,-1-1 0,1 0 0,0 0 0,0 0 0,1 0 0,-1-1 0,0 0 0,1 0 0,0 0 0,-1-1 0,1 0 0,0 0 0,0 0 0,-1-1 0,1 0 0,0 0 0,0 0 0,0-1 0,0 0 0,7-2 0,5-1 0,0-1 0,0-1 0,0 0 0,0-2 0,-1 0 0,0-1 0,23-16 0,-14 6 0,-2 0 0,0-1 0,-1-2 0,-2 0 0,0-1 0,-1-2 0,29-46 0,-91 134-2493,34-48-977,0 0 0,-18 22 0,3-13-7009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3.482"/>
    </inkml:context>
    <inkml:brush xml:id="br0">
      <inkml:brushProperty name="width" value="0.025" units="cm"/>
      <inkml:brushProperty name="height" value="0.025" units="cm"/>
    </inkml:brush>
  </inkml:definitions>
  <inkml:trace contextRef="#ctx0" brushRef="#br0">181 348 12524,'-38'21'4545,"-45"30"-730,77-46-3716,0-1-1,0 1 1,1 0-1,-1 0 1,1 1-1,1-1 1,-1 1-1,1 0 1,0 0-1,-4 8 0,7-8 380,9-8 310,98-60 2377,-2-1-1456,-71 46-1339,0 1 0,1 2 0,1 1 0,0 2 0,0 1 0,1 2 0,1 1 1,39-1-1,-69 7-350,0 1 1,0-1 0,0 1 0,0 1-1,0 0 1,0 0 0,-1 0-1,1 0 1,0 1 0,0 1 0,-1-1-1,1 1 1,-1 0 0,0 0-1,0 1 1,0 0 0,0 0 0,-1 0-1,1 1 1,-1 0 0,0 0-1,-1 0 1,1 0 0,6 12 0,28 68 160,-32-66-113,0-1 0,1 0 0,1 0 0,1-1 0,18 26-1,-25-40-59,1 1 0,-1-1-1,1 0 1,-1 0 0,1 0 0,0-1-1,0 1 1,0-1 0,0 0-1,1 0 1,-1 0 0,1 0-1,-1-1 1,1 0 0,-1 0-1,1 0 1,0-1 0,-1 1-1,1-1 1,0 0 0,0-1-1,-1 1 1,1-1 0,0 0-1,-1 0 1,1 0 0,-1-1-1,6-2 1,1 0-8,-1-1 0,1 0 0,-1-1 0,0-1 0,-1 1 0,1-1 0,11-12 0,55-67 0,-59 65 0,0 1 0,1 0 0,0 2 0,27-20 0,-39 35 0,1 0 0,0 0 0,-1 1 0,1 0 0,0 0 0,0 1 0,0 0 0,1 0 0,-1 1 0,0 0 0,0 0 0,0 1 0,0 0 0,1 0 0,8 3 0,26 1 0,-13-5-56,0-1-1,-1-1 1,1-1 0,-1-2-1,0-1 1,0-1 0,-1-1-1,0-1 1,26-14 0,5-6-1739,-1-2 1,100-73-1,-42 16-11540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3.712"/>
    </inkml:context>
    <inkml:brush xml:id="br0">
      <inkml:brushProperty name="width" value="0.025" units="cm"/>
      <inkml:brushProperty name="height" value="0.025" units="cm"/>
    </inkml:brush>
  </inkml:definitions>
  <inkml:trace contextRef="#ctx0" brushRef="#br0">0 20 10794,'77'-11'993,"3"3"481,1 7-994,2 1-480,-3 0 0,-4 11-545,-3 7-383,-5 0 31,-5 3-32,-8-1-2018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5.699"/>
    </inkml:context>
    <inkml:brush xml:id="br0">
      <inkml:brushProperty name="width" value="0.025" units="cm"/>
      <inkml:brushProperty name="height" value="0.025" units="cm"/>
    </inkml:brush>
  </inkml:definitions>
  <inkml:trace contextRef="#ctx0" brushRef="#br0">1144 559 7591,'35'-35'405,"4"-4"921,52-66 0,-82 94-872,0-1 0,-1-1 0,-1 0 0,0 0 0,-1 0-1,0-1 1,-1 1 0,-1-2 0,0 1 0,3-24 0,-6 32-280,-1 1 0,0 0 0,0 0 0,0 0 0,-1 0 0,0 0 0,0 0 0,0 0 0,0 0 0,-1 1 0,0-1 0,0 0 0,0 1 0,0-1 0,-1 1 0,0 0 0,-4-5 0,2 4-49,-1 0 1,1 0 0,-1 1-1,0 0 1,0 0 0,-1 0-1,1 1 1,-1 0 0,1 0-1,-15-3 1,2 2-50,0 0 1,0 2-1,-1 0 0,1 2 0,-1 0 0,1 1 1,0 1-1,-27 5 0,9 4-22,1 1 0,-1 1 0,2 3 0,0 0-1,1 3 1,-45 32 0,-179 154-52,191-146 80,3 3 0,2 3 0,-97 135-1,137-169 77,1 2 0,2 1 0,1 0 0,2 2-1,1-1 1,2 2 0,2 0 0,1 0-1,2 1 1,1 1 0,-2 51 0,9-76-116,0-1 1,1 1-1,1-1 1,0 1-1,0-1 1,2 0 0,-1 0-1,2 0 1,0 0-1,0-1 1,10 15-1,-8-17-17,0 0-1,1-1 0,0 0 1,0 0-1,1-1 1,0 0-1,1-1 0,-1 0 1,2 0-1,-1-1 1,1 0-1,22 8 0,-7-5 97,1-2-1,1 0 1,-1-2-1,1 0 1,0-2-1,0-2 1,51-2-1,-15-6 367,0-2-1,84-23 1,-33 0-80,-1-6 1,-2-4-1,134-71 0,-162 67-288,-1-3-1,-3-4 0,-2-4 0,109-102 1,-147 119-88,-2 0-1,-3-3 1,0-1 0,49-86 0,-70 106-74,-2 0 1,-1-1-1,-1 0 0,-1 0 1,-2-1-1,0 0 0,-1-1 1,-2 0-1,-1 1 0,-1-1 1,-3-49-1,0 63-91,-1 0 0,-1 1-1,0-1 1,0 1 0,-2 0 0,1 0-1,-2 0 1,1 1 0,-2-1 0,1 1-1,-1 1 1,-1-1 0,0 1 0,-1 1 0,0-1-1,0 2 1,-1-1 0,0 1 0,0 1-1,-1-1 1,0 2 0,-13-6 0,-5-1-199,0 2-1,-1 1 1,0 1 0,-1 2 0,0 1 0,0 1 0,-1 2-1,-32 1 1,-7 3 149,-1 4-1,1 3 0,1 3 1,0 3-1,0 3 1,2 3-1,0 3 0,-78 38 1,50-14-902,-132 86 1,-62 84-5455,137-79 849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2.514"/>
    </inkml:context>
    <inkml:brush xml:id="br0">
      <inkml:brushProperty name="width" value="0.025" units="cm"/>
      <inkml:brushProperty name="height" value="0.025" units="cm"/>
    </inkml:brush>
  </inkml:definitions>
  <inkml:trace contextRef="#ctx0" brushRef="#br0">184 96 8936,'0'0'9844,"11"0"-7938,30-1-1324,-1-1 0,-1-3 0,61-14 0,19-3-267,-94 17 250,-18 2 546,-18 2 314,-295-21 2398,133 6-3071,473 18-664,-170-4-208,-211 3 374,-1 3-1,1 4 1,-159 37 0,218-36-363,22-9 78,0 1 1,0-1-1,0 0 0,0 0 1,0 0-1,0 1 0,0-1 1,0 0-1,0 0 0,0 1 0,0-1 1,0 0-1,1 0 0,-1 0 1,0 1-1,0-1 0,0 0 1,0 0-1,0 0 0,0 1 0,0-1 1,1 0-1,-1 0 0,0 0 1,0 0-1,0 0 0,0 1 1,1-1-1,-1 0 0,0 0 0,0 0 1,0 0-1,1 0 0,-1 0 1,0 0-1,0 0 0,0 0 1,1 1-1,-1-1 0,0 0 0,0 0 1,0 0-1,1 0 0,-1 0 1,0-1-1,44 5-4769,12-8-2962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12.404"/>
    </inkml:context>
    <inkml:brush xml:id="br0">
      <inkml:brushProperty name="width" value="0.025" units="cm"/>
      <inkml:brushProperty name="height" value="0.025" units="cm"/>
    </inkml:brush>
  </inkml:definitions>
  <inkml:trace contextRef="#ctx0" brushRef="#br0">376 230 4036,'9'-9'75,"16"-17"-102,-4 6 1297,29-36 1,-46 50-578,1 0 1,-1 0-1,0 0 0,-1 0 0,0 0 0,0-1 0,0 0 0,-1 1 1,0-1-1,0 0 0,-1 0 0,2-11 0,-4 17-626,1 0-1,0 0 0,0 0 1,-1 0-1,1 0 0,-1-1 1,1 1-1,-1 0 1,1 0-1,-1 0 0,1 0 1,-1 0-1,0 0 1,0 1-1,1-1 0,-1 0 1,0 0-1,0 0 1,0 1-1,0-1 0,0 1 1,0-1-1,0 1 1,0-1-1,0 1 0,0-1 1,-1 1-1,1 0 1,0-1-1,0 1 0,0 0 1,0 0-1,-1 0 0,1 0 1,0 0-1,-2 1 1,-4-1-51,0 0-1,0 1 1,0 0 0,0 1 0,-9 2 0,-4 4-2,0 1 1,1 1 0,0 1-1,0 1 1,1 0 0,0 1-1,1 1 1,-24 26-1,13-9 36,0 2 0,3 0 0,-34 57 0,43-61 17,1 1 0,1 0 1,2 1-1,1 1 0,1-1 0,2 2 0,1-1 1,-3 46-1,9-63-64,1 0 0,0 0 1,1 0-1,1 0 0,1 0 0,0 0 1,1-1-1,0 1 0,7 14 0,-6-20-16,0 1 0,1-1 0,0 0 0,0 0 0,1 0 0,0-1 0,1 0-1,0-1 1,0 1 0,1-2 0,0 1 0,0-1 0,16 8 0,-9-7 16,1-1 1,0 0 0,0-1-1,0-1 1,0-1-1,1 0 1,-1-2 0,1 0-1,0 0 1,0-2 0,-1 0-1,1-1 1,-1-1 0,1-1-1,-1 0 1,0-1-1,22-10 1,-5 0 15,0-1-1,-1-2 1,-1-1-1,-1-1 1,0-2-1,-2-1 1,34-33-1,-41 33 124,0-1 0,-2 0 0,0-1 1,-2-1-1,-1-1 0,-1-1 0,-1 0 0,17-50 0,-28 65 57,0 1 0,-1-1 0,-1 0 0,-1 0 0,0 0 0,0 0 0,-1 0 0,-1 0-1,0 0 1,-4-16 0,3 19-38,-2-1 0,0 1 0,0 0-1,-1 0 1,0 1 0,0 0-1,-1-1 1,0 2 0,-1-1 0,0 1-1,-1 0 1,1 0 0,-17-11 0,9 9-112,0 1 0,0 0 0,-1 1 1,0 1-1,-1 1 0,1 0 1,-1 1-1,0 1 0,-1 1 1,1 0-1,0 1 0,-1 1 1,0 0-1,-19 3 0,7 0-406,1 2 1,0 0-1,0 2 0,1 2 1,-1 0-1,2 2 0,-45 21 1,35-8-2905,17-5-2009,6 0-4857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255"/>
    </inkml:context>
    <inkml:brush xml:id="br0">
      <inkml:brushProperty name="width" value="0.025" units="cm"/>
      <inkml:brushProperty name="height" value="0.025" units="cm"/>
    </inkml:brush>
  </inkml:definitions>
  <inkml:trace contextRef="#ctx0" brushRef="#br0">367 43 17104,'0'0'1329,"-10"-7"-613,4 3-646,0 0-1,0 0 1,-1 0 0,1 1 0,-1 0-1,0 0 1,0 0 0,-1 1 0,1 0 0,0 1-1,-1 0 1,1 0 0,-10 0 0,6 2 94,-1 0 0,0 1 0,0 1 0,0-1 0,1 2 0,0 0 0,0 0 0,0 1 0,0 0 0,0 1 0,1 0 0,0 1 0,-12 11 0,15-13-2,0 1 1,0 1-1,0-1 1,1 1-1,0 1 1,1-1-1,0 1 1,0 0-1,0 0 1,1 0-1,0 0 1,1 1-1,0 0 1,0 0-1,1 0 1,0 0-1,-1 16 1,3-21-153,1 0 0,-1 0 0,1-1 0,0 1 0,0 0 0,0-1-1,1 1 1,-1-1 0,1 1 0,0-1 0,0 0 0,0 0 0,0 0 0,1 0 0,-1 0 0,1 0 0,0-1 0,-1 1 0,1-1 0,1 0 0,-1 1 0,0-2 0,0 1 0,1 0 0,-1-1 0,1 1 0,-1-1 0,1 0 0,4 1 0,3 1 24,0-1-1,1 0 1,-1-1 0,1 0 0,0 0 0,-1-1-1,1-1 1,17-3 0,-26 4-13,0-1 0,0 0 1,0 0-1,0 0 0,-1 0 0,1-1 1,0 1-1,-1-1 0,1 1 0,-1-1 1,1 0-1,-1 0 0,0 0 0,0 0 1,0-1-1,0 1 0,0-1 0,0 1 1,-1-1-1,1 1 0,1-6 0,-3 7 12,1-1 0,-1 0 0,0 0 1,0 1-1,0-1 0,0 0 0,0 0 0,0 1 0,0-1 0,0 0 0,-1 0 0,1 1 0,-1-1 0,1 0 0,-1 1 0,0-1 1,0 0-1,1 1 0,-1-1 0,0 1 0,0 0 0,-1-1 0,1 1 0,0 0 0,0 0 0,-1-1 0,1 1 0,-1 0 0,1 0 1,-1 0-1,1 1 0,-1-1 0,1 0 0,-1 1 0,0-1 0,1 1 0,-3-1 0,-30-4 60,34 5-92,0 0 1,0 0-1,0 0 1,0 0-1,0 0 1,0 0-1,0 0 1,0 0-1,0 0 1,0 0-1,0 0 1,0 0-1,0 1 1,0-1-1,0 0 1,0 0 0,0 0-1,0 0 1,0 0-1,0 0 1,0 0-1,0 0 1,0 0-1,0 0 1,0 0-1,20 1 65,7 0-51,0-1 0,0-2 1,0-1-1,0-1 0,0-1 1,-1-1-1,36-14 0,-61 20-15,-1 0 0,0 0 0,0 0 0,0 0 0,0 0 0,0 0 0,0 0 0,0 0 0,0 0 0,0 0-1,0 0 1,1 0 0,-1 0 0,0 0 0,0 0 0,0 0 0,0 0 0,0 0 0,0 0 0,0 0 0,0 0-1,0 0 1,0 0 0,1 0 0,-1 0 0,0 0 0,0 0 0,0 0 0,0 0 0,0 0 0,0 0-1,0 0 1,0 0 0,0 0 0,0 0 0,0 0 0,0 1 0,1-1 0,-1 0 0,0 0 0,0 0 0,0 0-1,0 0 1,0 0 0,0 0 0,0 0 0,0 0 0,0 0 0,0 1 0,0-1 0,0 0 0,0 0 0,0 0-1,0 0 1,0 0 0,0 0 0,0 0 0,0 0 0,0 0 0,0 1 0,0-1 0,0 0 0,0 0-1,0 0 1,-1 0 0,1 0 0,0 0 0,0 0 0,0 0 0,-6 14 136,-22 29 332,2 0-126,23-38-308,0 1-1,1 0 1,0 0 0,0 0-1,0 0 1,1 0 0,0 1-1,0-1 1,1 0-1,-1 8 1,2-12-146,-1 0 0,0-1 0,0 1 0,1-1-1,-1 1 1,1-1 0,-1 1 0,1-1 0,0 1 0,0-1 0,-1 1-1,1-1 1,0 0 0,0 1 0,0-1 0,1 0 0,1 2 0,-1-2-328,0 0 1,0 0 0,0-1-1,0 1 1,0 0-1,0-1 1,0 1 0,0-1-1,0 0 1,0 0-1,1 0 1,-1 0 0,0 0-1,0 0 1,0 0-1,4-1 1,16-7-8070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53.809"/>
    </inkml:context>
    <inkml:brush xml:id="br0">
      <inkml:brushProperty name="width" value="0.025" units="cm"/>
      <inkml:brushProperty name="height" value="0.025" units="cm"/>
    </inkml:brush>
  </inkml:definitions>
  <inkml:trace contextRef="#ctx0" brushRef="#br0">1113 302 10730,'-17'-5'3289,"-17"-2"-2951,-1 1 0,0 2 1,0 1-1,-1 2 0,1 1 1,0 2-1,-50 9 0,18 4-310,0 2 0,2 3-1,-83 38 1,122-46-13,2 1 1,-1 1-1,2 1 0,0 1 0,1 1 0,0 0 1,2 2-1,0 1 0,1 1 0,1 0 1,-17 26-1,15-11 84,1 1 0,2 0 1,2 2-1,1-1 0,2 2 0,-13 76 1,15-41 216,3 1 1,5 140-1,4-179-287,2 0 0,1-1 0,2 1 1,1-1-1,2-1 0,2 0 0,1 0 0,29 53 0,-27-63-21,1 1 0,1-2 0,1 0 0,1-1 0,2-1 0,0-1 0,1-1 0,1-1 0,1-1 0,0-1 0,32 16 0,-20-14-40,2-2 0,0-2 0,1-2 0,0-1 0,1-2 0,0-2 0,1-1 0,-1-2-1,1-2 1,0-2 0,0-2 0,51-7 0,-42 1 7,0-3-1,-1-2 0,0-3 1,-1-1-1,-1-2 1,-1-3-1,-1-1 0,0-2 1,64-48-1,-53 28 128,-2-2 0,-2-2-1,-3-2 1,-1-3 0,-3-1-1,-3-3 1,-2-1 0,-2-2 0,-3-1-1,-3-2 1,-3-2 0,-2 0 0,-3-2-1,-4-1 1,-2 0 0,15-116 0,-27 128 77,-2 0 1,-3 0 0,-2 0-1,-2 1 1,-17-90 0,14 124-110,0-1 1,-1 1-1,-1 1 1,-1 0-1,-1 0 1,0 0-1,-18-23 1,18 30-54,-1 1 0,1 0 0,-2 1 0,0 0 0,0 1 0,-1 1 0,0 0 0,-1 0 1,0 1-1,0 1 0,-18-7 0,16 8-36,0 2 1,0-1 0,-1 2-1,1 0 1,-1 1 0,1 0-1,-1 2 1,0 0-1,0 0 1,1 2 0,-21 4-1,13 0-477,1 1 0,-1 1 0,1 1-1,1 1 1,0 1 0,-39 26 0,-22 24-4122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54.934"/>
    </inkml:context>
    <inkml:brush xml:id="br0">
      <inkml:brushProperty name="width" value="0.025" units="cm"/>
      <inkml:brushProperty name="height" value="0.025" units="cm"/>
    </inkml:brush>
  </inkml:definitions>
  <inkml:trace contextRef="#ctx0" brushRef="#br0">867 75 8936,'-12'-10'1826,"10"9"-1756,-6-6 116,0 0 0,0 1 1,0 0-1,-1 1 1,0 0-1,0 1 0,-1-1 1,1 2-1,-1-1 1,0 1-1,-15-2 0,3 3-110,-1 1 0,0 1-1,0 1 1,1 1 0,-1 1-1,1 1 1,-1 0 0,1 2-1,1 1 1,-22 10-1,18-5-14,0 1 0,2 1-1,-1 1 1,2 1-1,0 1 1,1 1 0,1 1-1,-18 21 1,11-7 84,2 0 1,1 2-1,2 0 1,1 2 0,2 0-1,2 1 1,1 1-1,-10 41 1,12-29-17,3 0-1,2 1 1,2 0-1,2 0 1,5 105 0,2-135-133,1 1 1,0 0-1,2-1 1,0 0-1,2 0 0,0 0 1,15 28-1,-17-40-27,0 0 0,1-1 0,0 1 0,1-2 0,0 1 0,1-1 0,0 0 0,0 0 0,0-1 0,1 0 0,0 0 0,1-1 0,-1 0 0,1-1 0,0 0 0,21 6 0,-17-7 21,0-1 0,1 0 0,-1-2-1,1 1 1,0-2 0,0 0-1,-1 0 1,1-2 0,20-4-1,-13 1 71,0-2 1,-1 0-1,-1-1 0,1-1 0,31-20 0,-14 4 150,-2-1 0,-1-3-1,-1-1 1,-1-1 0,45-57 0,-51 54-81,-2 0 1,-1-2 0,-1-1 0,-3-1-1,-1 0 1,-2-2 0,-1 0 0,-2-1 0,-2 0-1,-2-1 1,-2 0 0,-1-1 0,-3 1 0,-1-1-1,-5-77 1,0 106-121,0 1 0,0 0 0,-1-1 0,-1 1 0,0 1 0,0-1 0,-2 1 0,1-1 0,-2 1 0,1 1 0,-2-1 0,-15-18 0,17 24-68,-1 0 0,1 0 0,-1 1 0,0 0-1,0 0 1,-1 1 0,1 0 0,-1 0 0,0 1-1,0 0 1,0 0 0,0 1 0,-1 0 0,1 0-1,-1 1 1,1 0 0,-1 1 0,0 0 0,1 0-1,-1 1 1,-9 1 0,1 2-588,-1 1-1,1 0 1,0 1 0,0 1 0,1 1-1,0 0 1,-17 11 0,-37 29-4868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2.363"/>
    </inkml:context>
    <inkml:brush xml:id="br0">
      <inkml:brushProperty name="width" value="0.025" units="cm"/>
      <inkml:brushProperty name="height" value="0.025" units="cm"/>
    </inkml:brush>
  </inkml:definitions>
  <inkml:trace contextRef="#ctx0" brushRef="#br0">186 106 9225,'0'-8'2963,"0"-61"1390,0 40-1696,0 54-1436,-5 147-423,-38 244 0,-70 163-61,104-543-705,6-26-31,0 0 0,0 0 1,1 0-1,0 1 0,1 0 0,0-1 0,1 1 1,1 15-1,19-48-1581,-7-4 69,-2-1 1,11-40 0,-19 56 969,27-88-5032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2.909"/>
    </inkml:context>
    <inkml:brush xml:id="br0">
      <inkml:brushProperty name="width" value="0.025" units="cm"/>
      <inkml:brushProperty name="height" value="0.025" units="cm"/>
    </inkml:brush>
  </inkml:definitions>
  <inkml:trace contextRef="#ctx0" brushRef="#br0">1034 90 12844,'-5'-11'870,"1"3"-621,3 4-132,0 0 0,-1 0 0,0 0 0,0 0 0,0 0 0,0 0 0,-1 1 0,1-1 0,-1 1 0,0 0 0,0 0 0,0 0 0,0 0 0,-1 0 0,1 1 0,-1-1 0,0 1 0,-4-2 0,-1 2 4,-1 0 1,0 1-1,1 0 1,-1 1-1,0 0 1,1 0-1,-1 1 1,0 0-1,1 1 1,-1 0-1,1 0 1,0 1-1,0 1 1,0-1-1,0 1 1,-10 7-1,-16 10 22,2 1 1,-48 41-1,64-50-129,-41 37 29,1 2 0,3 3-1,2 1 1,3 4 0,2 1 0,3 2 0,-46 89-1,59-91-26,3 1-1,3 1 0,2 2 1,4 0-1,2 2 0,3-1 1,3 2-1,-3 98 0,13-140-18,1 0 0,2 0-1,0 0 1,2-1-1,0 1 1,2-1 0,9 27-1,-12-45 1,0 0 1,0 0-1,0 0 0,1-1 0,0 1 1,0-1-1,1 0 0,-1 0 1,1 0-1,1-1 0,-1 0 0,1 0 1,0 0-1,0-1 0,0 0 0,1 0 1,-1 0-1,1-1 0,0 0 0,0 0 1,0-1-1,1 0 0,-1 0 0,0-1 1,1 0-1,-1 0 0,1-1 0,11 0 1,-2-2 67,0-1 1,0 0 0,-1-1-1,0-1 1,1-1-1,-2 0 1,1-1 0,-1-1-1,0 0 1,0-1 0,16-14-1,18-15 622,76-79 1,-67 56-437,-2-3 0,-3-2 0,-4-2 0,69-122 0,-96 148-167,-1-2 1,-2-1 0,-2 0 0,-3-1 0,-1 0 0,-2-2 0,-2 1-1,-3-1 1,2-76 0,-9 107-16,0 1 1,0-1-1,-2 1 0,0-1 1,-1 1-1,-1 0 0,0 1 1,-1-1-1,-9-17 0,10 25-50,-1-1-1,1 1 0,-1 0 0,-1 0 1,0 1-1,0 0 0,0 0 0,-1 1 1,0 0-1,0 0 0,0 1 0,-1 0 1,0 0-1,0 1 0,0 0 0,-15-4 1,2 3 10,0 0-1,-1 2 1,0 0 0,1 2 0,-1 0 0,-39 5-1,50-3-370,-1 1 0,1 0-1,0 1 1,-1 1 0,2-1-1,-1 2 1,0 0 0,1 0-1,0 1 1,0 0 0,0 1-1,1 1 1,-13 11 0,45-24-16074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4.244"/>
    </inkml:context>
    <inkml:brush xml:id="br0">
      <inkml:brushProperty name="width" value="0.025" units="cm"/>
      <inkml:brushProperty name="height" value="0.025" units="cm"/>
    </inkml:brush>
  </inkml:definitions>
  <inkml:trace contextRef="#ctx0" brushRef="#br0">657 254 15919,'0'0'3224,"-12"-10"-255,-3-4-2313,0 2 1,-1 0-1,0 0 1,0 2 0,-1 0-1,0 1 1,-1 0 0,0 2-1,-28-9 1,31 14-651,0 0 0,0 0 0,0 2-1,0-1 1,0 2 0,0 0 0,0 1 0,0 1 0,1 0 0,-1 1 0,1 0 0,0 1 0,0 1 0,0 0-1,1 1 1,0 0 0,0 1 0,1 1 0,0 0 0,0 1 0,1 0 0,0 0 0,1 1 0,0 1 0,1 0-1,1 0 1,-11 19 0,6-8 104,2 0-1,0 1 1,1 0-1,-10 45 1,16-53-54,1-1 1,1 1-1,0 0 0,1 0 0,1 0 1,0 0-1,1 0 0,1-1 0,4 17 1,-4-25-23,0 0 0,1-1 1,-1 1-1,2-1 0,-1 0 0,1 1 1,-1-1-1,2-1 0,-1 1 1,1-1-1,0 0 0,0 0 0,7 6 1,-3-5 85,1 0 0,-1 0 1,1-1-1,0 0 0,1-1 1,-1 0-1,21 5 0,-9-5 33,-1-1-1,0-1 0,1-1 1,-1-1-1,1-1 0,-1 0 0,0-2 1,32-8-1,-30 4-152,-1-1 0,0-1 0,-1-1 0,0-1 0,0-1 0,-1 0 0,0-2 0,-2 0 0,1-1 0,-2-1 0,0-1 0,-1-1 0,-1 0 0,15-22 0,-19 24 0,-1 0 0,-1-1 0,0 0 0,-1-1 0,0 0 0,-2 0 0,0-1 0,-1 0 0,-1 0 0,-1 0 0,-1 0 0,0-1 0,-1 1 0,-2-1 0,0 1 0,0 0 0,-8-32 0,5 40-13,0 1 0,0-1 1,0 1-1,-2 0 0,1 0 0,-1 1 0,0-1 0,-1 1 0,0 1 1,-1 0-1,0 0 0,0 0 0,-1 1 0,1 0 0,-2 0 1,1 1-1,-1 0 0,0 1 0,0 0 0,0 1 0,-1 0 1,1 1-1,-1 0 0,0 0 0,-16-1 0,15 2-61,0 1-1,0 1 0,-1-1 1,1 2-1,0 0 1,0 0-1,0 1 0,0 1 1,0 0-1,1 0 0,-1 2 1,1-1-1,0 1 1,0 1-1,0 0 0,1 0 1,0 1-1,0 0 0,1 1 1,0 0-1,0 1 1,1 0-1,-9 11 0,13-14-698,1 0 0,-1 0 0,1 0 0,0 1-1,-4 11 1,2 31-7998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3.463"/>
    </inkml:context>
    <inkml:brush xml:id="br0">
      <inkml:brushProperty name="width" value="0.025" units="cm"/>
      <inkml:brushProperty name="height" value="0.025" units="cm"/>
    </inkml:brush>
  </inkml:definitions>
  <inkml:trace contextRef="#ctx0" brushRef="#br0">477 0 17521,'0'0'3261,"-3"11"-1083,-5 29-135,1 0 0,-2 71 0,10-72-1615,2-1 1,1 1-1,14 55 0,-11-68-151,-1 1-1,-1-1 0,-2 1 0,-1 1 0,0-1 0,-6 54 0,3-77-275,0 0 1,0 0-1,0 0 0,0 0 0,0 0 1,-1 0-1,0 0 0,0-1 1,0 1-1,0-1 0,-1 1 0,1-1 1,-1 0-1,0 0 0,0 0 1,0-1-1,0 1 0,0-1 1,-1 1-1,1-1 0,-1 0 0,0 0 1,1-1-1,-1 1 0,0-1 1,0 0-1,0 0 0,0 0 0,0 0 1,-7 0-1,2-1-2,1-1 1,-1 1-1,0-1 1,1-1-1,-1 0 1,1 0-1,-1 0 0,1-1 1,0-1-1,0 1 1,0-1-1,1-1 1,-12-7-1,-8-11-10,2-1 1,0-2-1,2 0 0,0-2 1,2 0-1,2-1 0,0-1 1,2-1-1,1 0 0,2-2 1,1 1-1,-12-48 0,22 68-893,0 0 1,1 0-1,-1-19 0,3-15-10343,2 19-1554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3.790"/>
    </inkml:context>
    <inkml:brush xml:id="br0">
      <inkml:brushProperty name="width" value="0.025" units="cm"/>
      <inkml:brushProperty name="height" value="0.025" units="cm"/>
    </inkml:brush>
  </inkml:definitions>
  <inkml:trace contextRef="#ctx0" brushRef="#br0">0 146 24215,'0'0'6790,"55"-27"-5957,10 18-256,22-1-321,15-6-160,20-3-769,1-8-3330,-8-10-4742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5.117"/>
    </inkml:context>
    <inkml:brush xml:id="br0">
      <inkml:brushProperty name="width" value="0.025" units="cm"/>
      <inkml:brushProperty name="height" value="0.025" units="cm"/>
    </inkml:brush>
  </inkml:definitions>
  <inkml:trace contextRef="#ctx0" brushRef="#br0">193 0 4484,'0'0'12679,"-8"13"-8958,-46 65-1479,-26 37 527,72-102-2472,0 0 0,1 1-1,1-1 1,0 1 0,1 0 0,-5 26 0,10-37-262,-1 0 1,1 0-1,1 0 0,-1 0 1,0 0-1,1 0 0,-1 0 1,1 0-1,0 0 0,0-1 0,0 1 1,0 0-1,1 0 0,-1-1 1,1 1-1,-1-1 0,1 1 0,0-1 1,0 0-1,0 0 0,1 0 1,-1 0-1,0 0 0,1 0 1,-1 0-1,1-1 0,0 1 0,-1-1 1,7 2-1,5 3 189,1-2 0,-1 1 0,1-2-1,27 4 1,12-1 103,0-3 0,0-2-1,0-2 1,70-10 0,-120 10-600,1 1 1,-1-1-1,0 0 1,0-1-1,0 1 0,0-1 1,0 0-1,6-3 1,-10 5 116,1-1 1,0 0 0,-1 0 0,1 0-1,0 0 1,-1 0 0,1 0-1,-1 1 1,1-1 0,-1-1 0,0 1-1,1 0 1,-1 0 0,0 0-1,0 0 1,0 0 0,1 0-1,-1 0 1,-1 0 0,1 0 0,0 0-1,0 0 1,0 0 0,0-1-1,-1 1 1,1 0 0,0 0 0,-1 0-1,1 0 1,-1 0 0,1 1-1,-1-1 1,0 0 0,1 0 0,-1 0-1,0 0 1,0 1 0,0-2-1,-24-25-8801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5.445"/>
    </inkml:context>
    <inkml:brush xml:id="br0">
      <inkml:brushProperty name="width" value="0.025" units="cm"/>
      <inkml:brushProperty name="height" value="0.025" units="cm"/>
    </inkml:brush>
  </inkml:definitions>
  <inkml:trace contextRef="#ctx0" brushRef="#br0">37 74 27034,'0'0'5285,"-26"-54"-4837,20 46-448,2 1 0,4 6 0,14-2-10858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6.037"/>
    </inkml:context>
    <inkml:brush xml:id="br0">
      <inkml:brushProperty name="width" value="0.025" units="cm"/>
      <inkml:brushProperty name="height" value="0.025" units="cm"/>
    </inkml:brush>
  </inkml:definitions>
  <inkml:trace contextRef="#ctx0" brushRef="#br0">920 94 17521,'-16'-4'1051,"-1"-1"-879,-1 1 0,0 1 0,1 0-1,-1 2 1,-1 0 0,1 1 0,0 1 0,0 0-1,0 2 1,-18 4 0,-7 8-132,0 1 0,1 3 0,1 2 0,-76 50 0,55-27 568,3 4 0,-67 66-1,108-96-252,2 0-1,-1 2 0,2 0 0,1 0 0,0 1 1,2 1-1,-18 40 0,26-50-234,0 0 0,1 0 1,0 0-1,1 0 0,0 0 0,1 0 0,0 1 0,1-1 1,0 1-1,1-1 0,1 0 0,0 0 0,0 0 0,2 0 1,-1 0-1,1 0 0,10 18 0,-3-10-52,2-1 1,0-1-1,2 0 1,0-1-1,0-1 0,2 0 1,0-1-1,1-1 1,0-1-1,1 0 0,0-1 1,22 9-1,1-1-3,2-2-1,0-2 1,0-2-1,87 16 1,-88-22 73,0-3 1,1-1 0,0-3-1,0-1 1,0-2-1,0-2 1,-1-2-1,62-16 1,-84 15 7,1 0 1,-1-2-1,0 0 1,-1-1-1,0-1 1,0-1-1,-2-1 1,1-1-1,-2 0 1,0-1-1,0-1 1,-2 0-1,0-2 1,-1 0-1,0 0 1,-2-1-1,0-1 1,10-22-1,-7 3-142,-2-1 0,-1-1 0,-2 0 0,-2-1 0,-2 1 0,-1-1-1,-3-1 1,-1 1 0,-2 0 0,-11-71 0,8 87-4,-2 0 0,0 0 0,-2 1 0,0 0 0,-2 1 0,-18-35 0,22 49 0,0 0 0,0 1 0,-1 0 0,0 0 0,-1 0 0,1 1 0,-2 0 0,1 1 0,-1 0 0,-1 0 0,1 1 0,-1 0 0,0 0 0,0 1 0,-1 1 0,1 0 0,-16-4 0,7 5-145,1 1-1,0 1 1,-1 0 0,1 2-1,0 0 1,-1 1-1,1 1 1,0 0 0,0 2-1,1 0 1,-1 1 0,-26 13-1,-5 5-1092,2 3-1,-86 64 1,4 12-3588,13 4-2904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662"/>
    </inkml:context>
    <inkml:brush xml:id="br0">
      <inkml:brushProperty name="width" value="0.025" units="cm"/>
      <inkml:brushProperty name="height" value="0.025" units="cm"/>
    </inkml:brush>
  </inkml:definitions>
  <inkml:trace contextRef="#ctx0" brushRef="#br0">5 95 10090,'0'0'17248,"10"-5"-17003,5-2-125,46-22 159,-58 27-264,1 0 0,-1 0 0,1-1 0,-1 1 0,0-1 0,0 0 0,0 1 0,0-1 0,0-1 0,0 1 0,-1 0 0,0-1 0,3-4 0,-5 8-15,0 0 1,0-1-1,0 1 1,0-1-1,0 1 1,0 0-1,0-1 1,0 1-1,0 0 0,0-1 1,0 1-1,0 0 1,0-1-1,-1 1 1,1 0-1,0-1 1,0 1-1,0 0 1,0-1-1,-1 1 0,1 0 1,0 0-1,0-1 1,-1 1-1,1 0 1,0 0-1,0-1 1,-1 1-1,1 0 0,0 0 1,-1 0-1,1 0 1,0-1-1,-1 1 1,1 0-1,0 0 1,-1 0-1,1 0 1,0 0-1,-1 0 0,1 0 1,0 0-1,-1 0 1,1 0-1,0 0 1,-1 0-1,1 0 1,0 0-1,-1 0 0,1 1 1,0-1-1,-1 0 1,1 0-1,-1 1 1,-21 6-117,14-2 127,0 0-1,0 1 1,0 1 0,1-1-1,0 1 1,1 0-1,-1 1 1,-8 14-1,11-18 31,1 1 0,0 0-1,1 0 1,-1 0-1,1 1 1,0-1-1,0 0 1,1 1-1,0-1 1,0 1 0,0 0-1,0-1 1,1 1-1,0 0 1,0-1-1,2 9 1,-1-11-48,1-1 1,-1 0-1,1 0 0,0 1 1,0-1-1,0 0 0,0 0 0,0-1 1,0 1-1,0 0 0,1-1 1,-1 1-1,1-1 0,-1 0 1,1 0-1,-1 0 0,1 0 1,0 0-1,-1-1 0,1 1 0,0-1 1,0 1-1,5-1 0,2 1-847,0-1 0,0 0 0,0 0 0,0-1 0,16-3 0,7-13-5990,-2-9-5525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085"/>
    </inkml:context>
    <inkml:brush xml:id="br0">
      <inkml:brushProperty name="width" value="0.025" units="cm"/>
      <inkml:brushProperty name="height" value="0.025" units="cm"/>
    </inkml:brush>
  </inkml:definitions>
  <inkml:trace contextRef="#ctx0" brushRef="#br0">266 0 13805,'0'0'6742,"-12"11"-6042,-16 19 264,1 1 0,2 0 0,1 2 0,-39 72 0,49-76-821,0 0 0,2 2-1,1-1 1,2 2 0,1-1-1,1 1 1,2 0 0,1 1-1,1-1 1,4 55 0,0-79-71,0 0 0,1 0 0,0 0 0,0 0 0,1-1 0,0 1 0,0-1 0,1 1 0,0-1 0,0 0 0,1-1 0,0 1 1,0-1-1,0 0 0,1 0 0,0 0 0,0-1 0,1 0 0,-1 0 0,1-1 0,0 0 0,0 0 0,1 0 0,-1-1 0,1 0 0,10 2 0,6 1-30,0-1 0,1 0 0,0-2-1,0-2 1,-1 0 0,1-1 0,35-5-1,-51 4-578,0-1 0,0 0 0,0 0 0,0-1 0,0 0 0,0-1 0,-1 1 0,0-2 0,9-5 0,19-20-5079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429"/>
    </inkml:context>
    <inkml:brush xml:id="br0">
      <inkml:brushProperty name="width" value="0.025" units="cm"/>
      <inkml:brushProperty name="height" value="0.025" units="cm"/>
    </inkml:brush>
  </inkml:definitions>
  <inkml:trace contextRef="#ctx0" brushRef="#br0">43 86 21620,'0'0'7976,"-42"-50"-6759,66 41-160,20 0-160,13 0-897,18 3 0,15 4 0,4 2-673,-1 2-2370,-4 4-3299,-14-2-4836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788"/>
    </inkml:context>
    <inkml:brush xml:id="br0">
      <inkml:brushProperty name="width" value="0.025" units="cm"/>
      <inkml:brushProperty name="height" value="0.025" units="cm"/>
    </inkml:brush>
  </inkml:definitions>
  <inkml:trace contextRef="#ctx0" brushRef="#br0">1 1 17136,'0'0'2691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3.129"/>
    </inkml:context>
    <inkml:brush xml:id="br0">
      <inkml:brushProperty name="width" value="0.025" units="cm"/>
      <inkml:brushProperty name="height" value="0.025" units="cm"/>
    </inkml:brush>
  </inkml:definitions>
  <inkml:trace contextRef="#ctx0" brushRef="#br0">84 609 17200,'-12'6'7591,"-40"20"-4585,52-26-2934,-1 1 0,0-1 0,1 1 0,-1-1 0,0 1 0,0-1 0,1 0-1,-1 1 1,0-1 0,0 0 0,0 0 0,0 1 0,1-1 0,-1 0 0,0 0 0,0 0 0,0 0 0,0 0 0,1 0 0,-1 0 0,0-1 0,-1 1 0,9-13 1268,136-115-167,-31 30-1535,85-105-1463,-159 160 1884,-2-2-1,43-69 1,-92 136 31,-112 221 818,113-213-873,1 0-1,1 1 0,1 1 0,2 0 1,1 0-1,-2 49 0,8-75-26,0 1 0,0-1 0,1 0 0,0 0 0,0 1 0,0-1 0,1 0 0,0 0 0,0 0 0,0 0 0,1 0 0,5 8 0,-5-11-215,-1 0 0,0 0-1,1-1 1,-1 1 0,1-1-1,0 0 1,0 1-1,0-1 1,5 2 0,-4-2-541,0-1 0,0 1 0,1-1 0,-1 0 0,0 0 0,0-1 0,1 1 0,-1-1 0,5 0 0,13-2-9208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06.179"/>
    </inkml:context>
    <inkml:brush xml:id="br0">
      <inkml:brushProperty name="width" value="0.025" units="cm"/>
      <inkml:brushProperty name="height" value="0.025" units="cm"/>
    </inkml:brush>
  </inkml:definitions>
  <inkml:trace contextRef="#ctx0" brushRef="#br0">10248 762 18257,'-58'-59'123,"-3"3"0,-2 2 0,-3 3-1,-1 3 1,-3 3 0,-1 3 0,-3 3 0,-136-50-1,41 31-109,-3 8-1,-2 8 0,-271-31 1,-543 18-1349,-101 63 1942,-1418 191 0,1072 70 116,1161-194-326,3 12 0,5 12 0,-283 148 0,412-173 226,-133 96 0,186-109-363,2 4-1,-116 120 1,151-135-189,3 2-1,2 2 0,3 2 0,-60 113 1,77-121-76,1 0 1,3 1-1,2 1 0,2 1 1,3 0-1,1 1 1,-2 55-1,10-54-74,1 1-1,3-1 1,3 0 0,1 0-1,3 0 1,3-1-1,1-1 1,3 0 0,2 0-1,2-2 1,2 0 0,3-2-1,1-1 1,2 0 0,3-3-1,1 0 1,2-2 0,77 71-1,-37-50 72,3-4 1,2-3-1,3-3 0,2-5 0,2-2 1,1-5-1,96 30 0,73 10 87,337 60 0,716 61 309,17-86 501,753-71-150,-1554-72-453,1008-186 0,-718 9-437,-646 151 107,-3-8-1,267-141 1,-374 171 102,-2-3 0,-2-3 0,-1-2 0,85-83 1,-117 101 19,-2 0 0,-1-2 0,0-1 0,-2 0 0,-1-1 0,-1-1 0,-1 0 0,-2-1 0,-1-1 0,-1 1 0,-1-2 0,8-50 0,-13 37-82,-2 0 1,-2-1-1,-2 1 1,-2 0 0,-2 0-1,-1 1 1,-2 0-1,-3 0 1,-1 1 0,-2 0-1,-19-38 1,-19-23-116,-4 2 1,-134-177 0,87 147 11,-5 5 1,-5 6 0,-5 4 0,-6 5 0,-4 6 0,-4 6 0,-178-99-1,109 89 61,-4 8 0,-4 9-1,-4 9 1,-378-90-1,228 98 2,-2 15 0,-2 17 1,-2 16-1,-637 36 0,627 25-1271,-716 160 0,-338 241-5813,834-209 1573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08.226"/>
    </inkml:context>
    <inkml:brush xml:id="br0">
      <inkml:brushProperty name="width" value="0.025" units="cm"/>
      <inkml:brushProperty name="height" value="0.025" units="cm"/>
    </inkml:brush>
  </inkml:definitions>
  <inkml:trace contextRef="#ctx0" brushRef="#br0">3272 454 5285,'4'-15'-32,"0"3"-307,-1 6 290,0-1 0,-1 1 0,0-1 0,0 0 0,0 1 0,-1-1 0,0 0 0,-1 0 0,1 0 1,-1 0-1,-1 0 0,1 0 0,-1 0 0,-2-8 0,-1 8 373,0 1-1,0-1 1,0 1 0,0 0 0,-1 0-1,0 1 1,-1 0 0,1 0-1,-1 0 1,0 0 0,0 1 0,-12-7-1,-10-3 531,-51-20 0,64 29-716,-100-35 1364,-1 5 1,-2 5 0,-222-26 0,116 38-980,-265 11 0,380 14-469,1 4 0,1 5 0,0 5 0,1 4-1,1 5 1,2 4 0,2 5 0,1 5 0,2 3 0,-158 105 0,216-125-42,2 1 1,1 2 0,1 1 0,2 2 0,1 2-1,-52 71 1,73-89-22,1 1 1,1 1-1,1 0 0,0 0 0,2 1 0,0 0 0,1 0 1,1 1-1,1 0 0,0-1 0,2 1 0,1 1 0,0-1 1,2 0-1,0 0 0,1 0 0,9 36 0,-1-26 5,0-1 0,3-1 0,0 0-1,2-1 1,1 0 0,1-1 0,1-1 0,1 0-1,2-2 1,0 0 0,47 38 0,-21-24 40,1-2 0,2-2 0,2-3 0,1-2 0,80 32 0,-45-29 182,1-3 0,1-5 1,161 23-1,-90-30 269,214-5 0,-267-14-381,0-6 1,0-4 0,-1-4 0,-1-6-1,147-49 1,-194 51 44,0-4 1,-2-1-1,0-4 1,-2-2-1,-2-2 1,-1-2-1,-1-3 1,-2-2-1,-2-2 0,69-79 1,-101 101-15,0 0 0,-1-1-1,0-1 1,-2-1 0,11-28 0,-19 41-43,0 0 0,-1-1 0,0 1 0,-1-1 0,0 1 0,-1-1 0,0 1 0,-1-1 0,0 0 0,-1 0 0,0 1 0,0-1 0,-1 1 0,-6-20 0,2 19-61,1 0 0,-2 0 0,0 1 0,0 0 0,-1 0-1,0 1 1,-1 0 0,0 0 0,0 1 0,-1 0 0,0 0-1,0 1 1,0 1 0,-1 0 0,-21-8 0,-8-2-42,-1 1 1,0 3-1,-59-10 1,-37 2-34,-1 6 1,-1 7-1,-225 15 1,-197 64-2515,199 6-3483,240-48-159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0.580"/>
    </inkml:context>
    <inkml:brush xml:id="br0">
      <inkml:brushProperty name="width" value="0.025" units="cm"/>
      <inkml:brushProperty name="height" value="0.025" units="cm"/>
    </inkml:brush>
  </inkml:definitions>
  <inkml:trace contextRef="#ctx0" brushRef="#br0">5495 715 10570,'-32'-21'379,"-1"2"1,-1 1-1,0 2 0,-1 2 0,-39-11 1,-188-38-894,201 51 615,-730-133-549,-11 70 2172,-172 92-548,847-5-1037,0 6 1,2 6-1,0 5 1,2 5-1,-189 80 1,273-96-133,0 2 1,1 1-1,2 2 1,0 2 0,1 1-1,2 1 1,1 2 0,-31 36-1,50-50 66,1 0 0,0 1 0,2 1 0,0-1 0,0 2 0,2-1 0,0 1 0,1 1 0,1-1 0,1 1 0,0 0 0,1 0 0,1 1 0,1-1 0,1 1 0,1 0 0,1-1 0,0 1 0,1-1 0,6 21 0,-3-23 53,1 0 1,1 0-1,0-1 1,1 0-1,1-1 1,1 0-1,0 0 1,1-1-1,0 0 0,1-1 1,1 0-1,0-1 1,22 16-1,-2-4 28,1-2 1,2-1-1,0-2 0,70 27 0,-16-15 123,2-5 1,169 25-1,200-2 165,-347-40-413,-90-7-27,782 84 105,-619-56-84,-2 8-1,231 79 0,-338-90-28,117 60 0,-168-72 13,0 1 1,-1 0-1,0 2 1,-2 2-1,0 0 1,-1 1-1,26 32 1,-41-43 32,0 1-1,-2-1 1,1 1 0,-1 0-1,0 1 1,-1 0 0,-1 0-1,0 0 1,-1 0-1,0 0 1,0 1 0,-1-1-1,-1 1 1,-1 0 0,1-1-1,-2 1 1,0 0 0,0 0-1,-1-1 1,-1 1 0,0-1-1,-1 0 1,0 0 0,-11 21-1,-10 14 101,-3-1 0,-1-2-1,-3-1 1,-58 63 0,39-46-111,17-20 156,-44 70 1,68-94-146,1 1-1,1-1 1,0 2 0,2-1-1,0 1 1,0 0 0,-4 36 0,8-28-72,1-1 1,2 1 0,0 0 0,2 0 0,1-1 0,1 0 0,1 1 0,18 46 0,-7-32-9,1-2-1,2 0 1,2-2 0,44 58 0,-47-72 74,0-1-1,1 0 1,2-2-1,0-1 1,1 0-1,0-2 1,2-1-1,0 0 1,0-2-1,1-1 1,1-1 0,44 12-1,-6-8 33,-1-3-1,1-2 0,1-4 1,94-1-1,-68-9-52,0-4-1,-1-5 0,0-3 0,0-4 0,-2-4 0,-1-3 0,-1-5 1,83-43-1,-34 5 74,-2-6 0,-4-5 0,-3-7 0,120-107 0,-6-33 143,-206 191-244,-3-3 0,-1 0 0,-2-2 0,35-66 0,-53 83-122,-1-1-1,-1 0 0,-2 0 0,0-1 1,-2 1-1,-1-1 0,-1-1 0,-1 1 1,-1 0-1,-2-1 0,-1 1 0,-1 0 1,-12-52-1,-11-13-185,-4 2-1,-68-141 1,80 191 424,-57-123 199,-111-177 0,136 262-133,-3 2 0,-4 3 1,-3 2-1,-76-70 0,38 57-79,-3 3 0,-3 5 0,-142-77 0,70 59-74,-263-99-1,225 118-261,-3 10 0,-3 10 0,-405-49 1,-691 46-2942,961 65 3058,-465 71 0,585-39-362,3 10 1,-434 152-1,469-119-3436,52-13-3833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3.653"/>
    </inkml:context>
    <inkml:brush xml:id="br0">
      <inkml:brushProperty name="width" value="0.025" units="cm"/>
      <inkml:brushProperty name="height" value="0.025" units="cm"/>
    </inkml:brush>
  </inkml:definitions>
  <inkml:trace contextRef="#ctx0" brushRef="#br0">0 77 14318,'10'-6'3053,"7"-4"-2510,1 1 0,0 1 1,0 0-1,1 1 0,0 1 0,0 1 0,36-5 1,5 5 203,-1 2 1,1 3 0,96 12 0,-120-7-634,1 2 0,-1 2 0,0 1 0,0 1 1,-2 3-1,65 33 0,-89-41-99,0 0 1,-1 1-1,1 0 1,-1 0-1,-1 1 1,0 0-1,0 0 1,8 13-1,-12-16-20,-1 0-1,-1 0 0,1 0 1,-1 1-1,0-1 0,0 1 1,0-1-1,-1 1 0,0 0 1,0 0-1,-1-1 0,1 1 1,-1 0-1,-1 0 0,1 0 1,-1 0-1,-2 10 0,-3 2 28,-1-1-1,-1 0 0,0 0 1,-1 0-1,-1-1 0,0-1 1,-2 0-1,1 0 0,-2-1 1,-24 21-1,-18 14 100,-81 52 1,130-97-125,-267 172 932,268-174-875,0 1 0,0 0 1,1 0-1,0 0 0,-1 1 0,1 0 0,1-1 0,-1 1 0,0 0 1,1 1-1,0-1 0,0 1 0,-3 7 0,5-12-53,1 1 0,0 0 1,0 0-1,0 0 0,0 0 0,0-1 0,0 1 0,0 0 0,0 0 0,0 0 0,0 0 0,0-1 1,1 1-1,-1 0 0,0 0 0,1-1 0,-1 1 0,0 0 0,1 0 0,-1-1 0,1 1 0,-1 0 1,1-1-1,0 1 0,-1-1 0,1 1 0,-1-1 0,1 1 0,0-1 0,0 1 0,1 0 0,27 9 4,-23-9 3,160 29 210,24 7-314,-170-31-407,0 0 0,0 2 0,-1 0 0,0 1 0,0 1 0,-1 1 0,17 14 0,-26-18-390,-1 0 1,0 1 0,0 0-1,-1 0 1,10 14 0,15 45-8317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3.994"/>
    </inkml:context>
    <inkml:brush xml:id="br0">
      <inkml:brushProperty name="width" value="0.025" units="cm"/>
      <inkml:brushProperty name="height" value="0.025" units="cm"/>
    </inkml:brush>
  </inkml:definitions>
  <inkml:trace contextRef="#ctx0" brushRef="#br0">0 186 22870,'0'0'2914,"61"-4"-1953,13-5-96,18-1-577,14-2-224,5-6-1089,-4-10-2946,-12-17-2019,-20-15-10634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4.385"/>
    </inkml:context>
    <inkml:brush xml:id="br0">
      <inkml:brushProperty name="width" value="0.025" units="cm"/>
      <inkml:brushProperty name="height" value="0.025" units="cm"/>
    </inkml:brush>
  </inkml:definitions>
  <inkml:trace contextRef="#ctx0" brushRef="#br0">235 30 21236,'34'-9'341,"0"2"1,0 2-1,0 0 0,1 3 0,-1 1 1,1 1-1,0 2 0,-1 1 1,0 2-1,1 2 0,-2 0 0,1 3 1,52 22-1,-74-28-274,0 2-1,0 0 1,-1 0 0,0 1-1,13 10 1,-21-14-65,-1-1 0,1 1 0,-1 0 0,1-1 0,-1 1 0,0 0 0,0 0 0,0 1 0,0-1 0,-1 0 0,1 1 0,-1-1 0,0 1 0,0-1 0,0 1 0,-1-1 0,1 1 0,-1 0 0,0-1 0,0 1 0,0 0 0,0-1 0,-1 5 0,-2 0 10,1 1 0,-1-1 0,-1 1 0,1-1 0,-1 0 0,-1-1 0,0 1 0,0-1 0,0 1-1,-1-2 1,0 1 0,-9 7 0,-12 10 223,-54 35-1,53-39-62,-167 105 1267,-14 10 471,165-103-1487,2 1 0,-58 60-1,91-84-417,0 1 0,1 1 0,0 0-1,1 0 1,0 0 0,1 1-1,0 0 1,1 0 0,0 0-1,1 1 1,1 0 0,-3 13-1,5-16-271,0 0-1,1-1 0,0 1 1,0 0-1,1 0 0,1 0 1,-1-1-1,1 1 0,1-1 1,0 1-1,0-1 0,1 0 1,0 0-1,1-1 0,0 1 1,10 12-1,31 28-4980,5-12-3277</inkml:trace>
  <inkml:trace contextRef="#ctx0" brushRef="#br0" timeOffset="1">146 1670 28123,'0'0'1153,"-78"45"288,58-26-1089,18-3 385,7-6-705,31-9-769,15-2-2626,11-34-3780,10-25-10281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034"/>
    </inkml:context>
    <inkml:brush xml:id="br0">
      <inkml:brushProperty name="width" value="0.025" units="cm"/>
      <inkml:brushProperty name="height" value="0.025" units="cm"/>
    </inkml:brush>
  </inkml:definitions>
  <inkml:trace contextRef="#ctx0" brushRef="#br0">52 0 17553,'0'0'4244,"-5"10"-2178,-4 11-1221,1 0 1,1 1 0,1 0 0,1 0 0,1 0 0,-2 34 0,4-15-1608,2 0 0,12 80 0,-7-107-3725,7-10-5050,-2-4-1951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4.727"/>
    </inkml:context>
    <inkml:brush xml:id="br0">
      <inkml:brushProperty name="width" value="0.025" units="cm"/>
      <inkml:brushProperty name="height" value="0.025" units="cm"/>
    </inkml:brush>
  </inkml:definitions>
  <inkml:trace contextRef="#ctx0" brushRef="#br0">1 227 21845,'2'-11'1238,"-2"6"-1118,1 0 0,-1 1 0,1-1 0,1 0 0,-1 1 0,1-1 0,0 1 0,0-1 0,0 1 0,0 0 0,1 0 0,-1 0 0,1 0 0,0 0 0,1 1 0,-1-1 0,1 1 0,-1 0 0,1 0 0,6-4 0,26-12 170,0 2-1,1 1 1,0 2 0,2 2 0,-1 1 0,55-8-1,-28 10 82,1 3 1,0 2-1,70 6 0,-123-1-387,-1 0 1,0 1-1,0 0 0,0 1 1,0 0-1,0 1 1,13 6-1,-22-9 10,0 1 0,0-1-1,0 1 1,-1 0-1,1-1 1,-1 1-1,1 0 1,-1 1 0,0-1-1,0 0 1,0 1-1,0-1 1,0 1-1,-1 0 1,1-1 0,-1 1-1,1 0 1,-1 0-1,0 0 1,0 0-1,-1 0 1,1 0 0,0 0-1,-1 0 1,0 0-1,0 1 1,0-1-1,0 0 1,0 0 0,-1 0-1,1 0 1,-3 5-1,0 2-3,-1 0 0,0 0 0,-1-1 0,0 1 0,0-1 0,-1 0 0,0 0 0,-15 14 0,-7 5 78,-34 26 0,33-30-39,-156 123 255,94-78 1066,-117 115 0,198-174-1287,1 0-1,0 1 1,0 1 0,1-1 0,0 1-1,1 0 1,1 1 0,-7 17-1,12-26-93,-1 0 1,1 1-1,0-1 0,1 1 0,-1-1 0,1 1 0,0-1 0,0 1 0,0 0 1,1-1-1,0 1 0,0-1 0,0 1 0,0-1 0,0 0 0,1 1 1,0-1-1,0 0 0,0 0 0,1 0 0,-1-1 0,1 1 0,0 0 0,0-1 1,0 0-1,0 1 0,1-1 0,6 4 0,19 12-1578,1-1 0,52 21 0,-40-20-1859,40 25 0,-71-37 2303,0 0 0,-1 1 1,0 0-1,0 1 1,-1 0-1,0 1 0,-1-1 1,9 14-1,7 28-5759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5.087"/>
    </inkml:context>
    <inkml:brush xml:id="br0">
      <inkml:brushProperty name="width" value="0.025" units="cm"/>
      <inkml:brushProperty name="height" value="0.025" units="cm"/>
    </inkml:brush>
  </inkml:definitions>
  <inkml:trace contextRef="#ctx0" brushRef="#br0">1 1322 18161,'0'0'14606,"48"5"-14606,-1-5 0,6 0 0,4-14-3171,-7-22-3427,-10-26-6214</inkml:trace>
  <inkml:trace contextRef="#ctx0" brushRef="#br0" timeOffset="1">153 42 22613,'64'-14'1129,"1"3"-1,0 2 0,1 4 0,0 2 0,80 7 0,-136-2-1114,0-1 0,-1 1 0,1 0-1,-1 1 1,1 0 0,-1 1 0,0-1-1,12 9 1,-18-11-42,-1 1 0,0-1 0,0 1 0,0-1 0,-1 1 0,1 0 0,0 0 0,0-1 0,-1 1 0,1 1 0,-1-1 0,0 0 0,0 0 0,0 0 0,0 1 0,0-1 0,0 1 0,0-1 0,-1 0 1,0 1-1,1-1 0,-1 1 0,0-1 0,0 1 0,0-1 0,0 1 0,-1 0 0,1-1 0,-1 0 0,1 1 0,-1-1 0,0 1 0,0-1 0,0 0 0,0 0 0,0 1 0,-3 2 0,-12 16 84,-1-1-1,0-1 1,-2-1-1,0-1 1,-1 0 0,-23 14-1,5-2 207,-90 68 547,57-46-93,2 2 0,2 4 0,-71 78 0,131-126-716,0 1 0,0-1 0,0 1 0,1 1 0,1-1 0,0 1 0,-5 15 0,8-21 0,1 0 0,0 1 0,0-1 0,0 1 0,0-1 0,1 1 0,0 0 0,1-1 0,-1 1 0,1-1 0,0 1 0,0-1 0,1 1 0,-1-1 0,1 0 0,0 0 0,6 9 0,0-3-21,1 0 0,0 0 0,0-1 0,1 0 0,1-1 1,0 0-1,0-1 0,19 11 0,107 50-734,-127-64 662,146 58-2963,-49-33-1772,-28-18-1627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8.209"/>
    </inkml:context>
    <inkml:brush xml:id="br0">
      <inkml:brushProperty name="width" value="0.025" units="cm"/>
      <inkml:brushProperty name="height" value="0.025" units="cm"/>
    </inkml:brush>
  </inkml:definitions>
  <inkml:trace contextRef="#ctx0" brushRef="#br0">2074 185 14189,'-75'-5'1429,"-258"-12"1208,279 18-2334,0 2-1,0 3 1,0 2 0,-60 17-1,49-4 141,1 4 1,2 2-1,0 2 0,2 4 0,2 2 1,1 2-1,2 3 0,-76 70 1,64-45-215,2 2 0,4 4 0,2 2 1,4 2-1,-75 136 0,105-163-308,2 0-1,2 1 1,3 2 0,1-1-1,3 2 1,2 0-1,3 1 1,-6 88 0,15-109-37,0 0 0,2 0 0,2 0 0,1 0 1,1 0-1,2-1 0,1 0 0,1 0 0,2-1 0,1-1 1,2 0-1,0-1 0,2 0 0,1-1 0,32 36 0,-26-37 117,0-2-1,2-1 1,1 0-1,1-2 0,0-2 1,2 0-1,0-2 0,36 14 1,-23-13 183,2-3 0,0-2 0,1-1 0,0-3 0,66 6 0,-24-12 246,0-3-1,-1-5 1,1-3 0,-1-3 0,-1-5-1,90-28 1,24-19 549,317-146-1,164-150 1,-234 80-789,-343 205-164,-4-5-1,100-99 1,-171 149-66,-1 0-1,-2-3 0,-1 0 1,-2-1-1,-1-1 1,27-58-1,-43 80 18,0-1 0,-1 0 0,-1-1-1,0 1 1,-1-1 0,-1 0 0,0 0 0,-1 0 0,0 0-1,-1 0 1,0 0 0,-2 0 0,1 0 0,-2 0 0,0 1 0,0-1-1,-1 1 1,-1 0 0,-1 0 0,1 0 0,-2 0 0,-11-16-1,2 8-80,-1 1 0,-1 1 0,0 1 0,-2 0 0,0 2 0,-1 0 0,-41-23-1,3 7-124,-121-45 0,48 32 54,-2 6 0,-161-25 1,-284-11 110,258 45 102,-2 15-1,-359 30 0,582-7 84,1 5 0,1 4-1,1 4 1,-107 39 0,153-41-506,2 3 1,0 2-1,-69 45 1,82-44-1091,2 2 1,0 1 0,2 2-1,-56 65 1,11 9-6149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9.471"/>
    </inkml:context>
    <inkml:brush xml:id="br0">
      <inkml:brushProperty name="width" value="0.025" units="cm"/>
      <inkml:brushProperty name="height" value="0.025" units="cm"/>
    </inkml:brush>
  </inkml:definitions>
  <inkml:trace contextRef="#ctx0" brushRef="#br0">130 445 21877,'-17'-6'125,"-49"-19"428,62 23-486,1 1-1,0-1 1,0 0-1,-1 0 1,1 0-1,0-1 1,1 1-1,-1-1 1,0 1-1,1-1 1,-1 0-1,1 0 1,0 0-1,-3-6 1,5 7-40,-1 0-1,1 1 1,0-1 0,0 0-1,0 1 1,0-1 0,0 0-1,0 1 1,0-1 0,1 0 0,-1 0-1,1 1 1,-1-1 0,1 1-1,-1-1 1,1 1 0,0-1-1,0 1 1,0-1 0,0 1-1,0-1 1,0 1 0,0 0 0,0 0-1,1 0 1,2-2 0,7-7 3,1 1 0,1 1 0,0 0 0,0 0 0,21-7 0,87-30-224,-109 41 176,161-48-1151,333-57 1,196 49-1359,-336 71 687,-292-3 1231,1 4 0,126 37 0,-179-42 539,-1 0-1,0 1 1,0 2 0,-1 0 0,0 1-1,-1 0 1,0 2 0,30 27 0,-42-33 105,0 1 0,0-1 0,-1 2 0,-1-1 0,1 1 0,-1-1 0,-1 1 0,1 1 0,-2-1 0,1 1 0,-1-1 0,-1 1 0,0 0 0,0 0 0,-1 0 0,0 0 0,-1 0 0,0 0 1,0 1-1,-1-1 0,-4 14 0,-1 6 474,-2-1 0,-2-1 0,0 1 0,-29 51-1,-74 103 1698,79-131-1661,-63 97 754,-263 424 1183,281-431-2279,5 3-1,-61 175 1,116-266-167,2 0 0,2 2 0,3 0 0,-9 97 0,21-130-17,0 0 0,1 0 0,1-1-1,1 1 1,2 0 0,7 26-1,-7-35-9,1 0 0,0 0-1,1 0 1,0-1-1,1 0 1,1 0-1,0-1 1,0 0-1,2-1 1,14 14-1,-5-10-30,0-1 0,1 0-1,0-2 1,1 0 0,0-2-1,1 0 1,1-2 0,-1 0-1,1-2 1,45 7 0,-7-6-423,-1-2 1,1-3-1,72-7 1,-74-1-1190,90-20 1,-17-13-3551,3-18-6854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9.814"/>
    </inkml:context>
    <inkml:brush xml:id="br0">
      <inkml:brushProperty name="width" value="0.025" units="cm"/>
      <inkml:brushProperty name="height" value="0.025" units="cm"/>
    </inkml:brush>
  </inkml:definitions>
  <inkml:trace contextRef="#ctx0" brushRef="#br0">0 332 27194,'0'0'229,"12"-7"-314,13-5-74,1 1 0,0 2-1,49-13 1,96-10 150,-123 24 36,599-69-242,10 37-1200,-252 17 557,-214 17-2286,-192 6 2831,-2 0 159,1 0 1,0-1-1,0 1 1,0 0 0,0-1-1,-1 1 1,1-1-1,0 0 1,0 1-1,0-1 1,0 0-1,0 0 1,0-1-1,1 1 1,-1 0 0,0-1-1,1 1 1,-1-1-1,0 1 1,1-1-1,0 0 1,-1 1-1,1-1 1,0 0-1,-1-3 1,-25-49-5516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141"/>
    </inkml:context>
    <inkml:brush xml:id="br0">
      <inkml:brushProperty name="width" value="0.025" units="cm"/>
      <inkml:brushProperty name="height" value="0.025" units="cm"/>
    </inkml:brush>
  </inkml:definitions>
  <inkml:trace contextRef="#ctx0" brushRef="#br0">452 274 31230,'26'-26'10,"1"2"1,1 1 0,1 1-1,1 1 1,0 2 0,2 1-1,0 1 1,1 2 0,62-19-1,-13 16-545,1 3-1,1 4 0,0 4 1,0 3-1,137 12 1,-188-6-151,0 2 1,-1 2-1,1 1 1,-1 1-1,-1 2 1,1 1 0,34 17-1,-56-22 530,-1-1 0,1 1 0,-1 1 0,0 0-1,-1 0 1,0 1 0,0 0 0,0 0 0,-1 1 0,10 17 0,-13-19 142,0 1 1,-1 0-1,0 1 1,0-1 0,-1 1-1,0-1 1,-1 1 0,0-1-1,0 1 1,-1 0-1,0 0 1,-1-1 0,1 1-1,-2 0 1,-3 13 0,0-4 96,-1 0 0,-1-1 1,0 1-1,-1-1 1,-16 23-1,-65 80 1034,-209 206 1973,-27-16-989,184-178-1404,101-94-504,-350 344 1024,300-284-1057,4 4 0,-79 122 0,137-181-138,3 1 0,1 1-1,2 1 1,3 1 0,1 1 0,-13 56-1,26-78-27,1 0 1,1 0-1,1 1 0,1-1 0,5 47 1,-1-55-14,0 0 0,1 1 0,1-1 0,1-1 0,1 1 0,0-1 0,1 0 0,20 30 0,-11-25-123,0 0 0,2-2 0,0 0 0,1-2 0,1 0 0,1-1 0,0-1 0,1-1 0,1-1 0,0-1 0,1-1 0,42 13 0,-9-7-1478,-1-3 0,2-3 0,0-2 0,107 3 0,26-10-6505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499"/>
    </inkml:context>
    <inkml:brush xml:id="br0">
      <inkml:brushProperty name="width" value="0.025" units="cm"/>
      <inkml:brushProperty name="height" value="0.025" units="cm"/>
    </inkml:brush>
  </inkml:definitions>
  <inkml:trace contextRef="#ctx0" brushRef="#br0">265 1 29724,'-113'83'32,"27"-6"-64,35 3 32,36 3-128,24-4 0,39-3 0,23-9 32,22-7-801,19-15-833,11-18-736,8-23-673,-1-18-320,-6-43-2435,-11-30-5637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845"/>
    </inkml:context>
    <inkml:brush xml:id="br0">
      <inkml:brushProperty name="width" value="0.025" units="cm"/>
      <inkml:brushProperty name="height" value="0.025" units="cm"/>
    </inkml:brush>
  </inkml:definitions>
  <inkml:trace contextRef="#ctx0" brushRef="#br0">173 741 24503,'50'-85'16,"3"2"0,105-124-1,-127 173 91,2 1 1,1 1-1,2 2 0,0 2 0,2 1 1,2 2-1,74-36 0,-69 42-101,0 2 1,1 3-1,0 1 0,1 3 1,1 1-1,0 3 0,0 1 1,0 3-1,0 2 0,64 7 1,-96-4-207,0-1 0,-1 2 0,1 0 0,-1 1 1,1 1-1,-2 0 0,1 1 0,-1 0 0,0 1 1,15 12-1,-24-16 110,-1-1 0,0 1 1,0 0-1,-1 0 1,1 0-1,-1 1 0,0-1 1,0 1-1,-1 0 0,1 0 1,-1 0-1,0 0 1,0 0-1,-1 0 0,1 0 1,-1 1-1,0-1 0,-1 1 1,1-1-1,-1 1 1,0-1-1,-1 1 0,1-1 1,-1 0-1,0 1 0,0-1 1,-1 0-1,0 1 1,0-1-1,0 0 0,0 0 1,-1-1-1,-5 9 0,-4 6 98,0-1 0,-2-1 0,0 0 0,-27 25 0,-76 56 564,64-56-146,-330 282 1936,20 36-1436,291-275-845,3 2 0,-89 149 0,121-168-19,2 1 0,3 2 1,3 1-1,-29 114 1,35-79-32,5 1 1,-5 130-1,14 221-21,8-249-13,-6 92 948,5 352 3108,5-611-3955,2 0 0,2 0 0,1 0 0,2-1 0,2-1 0,2 1-1,2-2 1,27 50 0,-29-65-175,1-1 0,2 0-1,0-2 1,1 0 0,1-1-1,1 0 1,1-2 0,1 0 0,1-2-1,0-1 1,1 0 0,0-2 0,41 18-1,-41-23-784,-1-1-1,2-1 1,25 4-1,66 0-6332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1.215"/>
    </inkml:context>
    <inkml:brush xml:id="br0">
      <inkml:brushProperty name="width" value="0.025" units="cm"/>
      <inkml:brushProperty name="height" value="0.025" units="cm"/>
    </inkml:brush>
  </inkml:definitions>
  <inkml:trace contextRef="#ctx0" brushRef="#br0">0 62 32767,'0'0'0,"11"-49"0,25 40 0,8 6 0,4 3 0,-2 0-352,-8 11-1987,-12-4-3042,-17-7-3363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2.158"/>
    </inkml:context>
    <inkml:brush xml:id="br0">
      <inkml:brushProperty name="width" value="0.025" units="cm"/>
      <inkml:brushProperty name="height" value="0.025" units="cm"/>
    </inkml:brush>
  </inkml:definitions>
  <inkml:trace contextRef="#ctx0" brushRef="#br0">124 198 19603,'0'0'1313,"4"11"-550,-3-7-699,1 3 125,1 0 0,0 0-1,1 0 1,0 0-1,0 0 1,0-1 0,0 1-1,1-1 1,0 0-1,1-1 1,7 7 0,162 102 2379,-3-1-2423,-152-98-20,-1 1-1,-1 1 1,-1 0 0,0 2 0,-2 0 0,19 29 0,-21-28 30,-2 1 1,0 0-1,-1 1 0,-2 0 1,0 0-1,-1 1 0,-1 0 0,-2 0 1,0 0-1,1 25 0,-6-59-1279,-1 0 0,1-1 0,-2 1 0,0 0 0,0 0 0,-1 0 0,0 1 0,-1-1 0,0 1 0,0 0 0,-1 0-1,-12-14 1,6 9-470,0 1 0,-1 0-1,-1 1 1,0 1-1,0 0 1,-33-19 0,17 16 1691,-1 3-1,0 0 1,0 2 0,-1 1 0,-1 2 0,-41-4 0,23 3 5302,-73-22 1,113 26-4414,-1 0 0,1-2 1,-1 1-1,2-1 0,-20-14 0,25 15-55,-1 1 1,1-1-1,0 0 0,1-1 1,-1 1-1,1-1 0,-4-6 1,6 8-748,1 0 0,-1 0 1,1-1-1,0 1 0,1 0 1,-1 0-1,1-1 0,-1 1 0,1 0 1,1-1-1,-1 1 0,1 0 1,-1 0-1,1-1 0,0 1 1,1 0-1,-1 0 0,1 0 1,0 0-1,4-6 0,4-8-44,2 0 0,25-29-1,-35 44-78,58-66-46,2 2-1,86-70 0,-146 135-12,0 1-1,-1-1 1,1 1-1,0-1 1,0 1-1,0 0 1,0 0 0,0-1-1,0 1 1,0 1-1,1-1 1,-1 0 0,0 0-1,0 1 1,1 0-1,-1-1 1,0 1-1,1 0 1,-1 0 0,1 0-1,-1 0 1,0 1-1,1-1 1,-1 1 0,0-1-1,0 1 1,1 0-1,-1 0 1,0 0-1,0 0 1,0 0 0,0 0-1,3 3 1,2 4-16,1 0-1,-1 0 1,-1 1 0,0 0 0,0 0 0,5 11 0,8 12-176,-10-18-862,0-1 1,1 1-1,1-2 0,0 0 1,15 14-1,21 3-6945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378"/>
    </inkml:context>
    <inkml:brush xml:id="br0">
      <inkml:brushProperty name="width" value="0.025" units="cm"/>
      <inkml:brushProperty name="height" value="0.025" units="cm"/>
    </inkml:brush>
  </inkml:definitions>
  <inkml:trace contextRef="#ctx0" brushRef="#br0">171 77 17873,'0'0'2055,"-11"0"-405,4 0-1402,1 0 0,-1 0 0,0 1 1,1-1-1,-1 2 0,1-1 0,-1 1 1,1 0-1,0 0 0,0 1 0,0 0 1,0 0-1,0 0 0,0 1 0,1-1 1,0 2-1,-1-1 0,2 0 0,-1 1 0,0 0 1,1 0-1,0 0 0,-6 10 0,8-10-109,-1-1 0,1 1 1,0-1-1,1 1 0,-1 0 0,1 0 0,-1 0 0,2 0 0,-1-1 0,0 1 0,1 0 0,0 6 0,1-9-116,-1 0-1,1 0 1,-1 0-1,1 0 1,0-1-1,0 1 1,-1 0-1,1-1 1,1 1-1,-1-1 1,0 1-1,0-1 1,1 1-1,-1-1 1,0 0-1,1 0 1,-1 0-1,1 1 1,0-2-1,-1 1 1,1 0-1,0 0 1,0 0-1,-1-1 1,1 1-1,0-1 1,0 1-1,0-1 1,0 0-1,0 0 1,-1 0-1,1 0 1,3 0-1,9-1-19,-1 0-1,1-1 0,0 0 1,0-1-1,-1 0 0,1-1 0,-1-1 1,0 0-1,-1-1 0,1 0 1,-1-1-1,0 0 0,15-14 1,-10 8-11,-1-1 1,0-1 0,-1 0 0,-1-2 0,0 1 0,-2-2 0,0 0 0,11-21-1,-15 19 38,-16 26 43,-18 31 118,22-28-156,0 0 0,1-1 0,0 2-1,1-1 1,-1 0 0,2 0 0,-1 1 0,2-1 0,-1 1-1,1-1 1,0 1 0,1 0 0,0-1 0,1 0 0,0 1-1,0-1 1,1 0 0,0 0 0,1 0 0,0 0-1,10 14 1,-10-16-488,1-1 0,0 0 0,0-1 0,1 1 0,0-1 0,0 0 0,0 0 0,1-1 0,-1 0 0,13 6 0,18 2-7026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2.999"/>
    </inkml:context>
    <inkml:brush xml:id="br0">
      <inkml:brushProperty name="width" value="0.025" units="cm"/>
      <inkml:brushProperty name="height" value="0.025" units="cm"/>
    </inkml:brush>
  </inkml:definitions>
  <inkml:trace contextRef="#ctx0" brushRef="#br0">1 1732 14734,'0'0'246,"11"-8"-172,69-36 1326,2 3-1,107-36 1,-77 32-437,860-352 1688,483-202-1543,-676 248-576,-451 194 2774,-325 155-3275,0 1 1,0-1-1,0 1 0,0 0 1,0-1-1,0 1 0,1 1 0,-1-1 1,0 0-1,1 1 0,-1 0 1,6 0-1,-8 0-68,0 1-1,0 0 1,0 0-1,1 0 1,-1 0-1,0 0 1,0 0 0,0 0-1,-1 0 1,1 1-1,0-1 1,0 0 0,-1 0-1,1 1 1,0-1-1,-1 1 1,1-1 0,-1 0-1,0 1 1,0-1-1,1 1 1,-1-1-1,0 1 1,0-1 0,0 1-1,0-1 1,-1 0-1,1 3 1,-1 0-889,2 20-1441,1-15-7275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3.343"/>
    </inkml:context>
    <inkml:brush xml:id="br0">
      <inkml:brushProperty name="width" value="0.025" units="cm"/>
      <inkml:brushProperty name="height" value="0.025" units="cm"/>
    </inkml:brush>
  </inkml:definitions>
  <inkml:trace contextRef="#ctx0" brushRef="#br0">44 79 13901,'0'0'571,"-8"-1"187,-26-2 545,40-3 2162,12-1-3535,53-11 796,1 3 0,1 3 0,107-4 0,-179 16-666,0 0-1,0 0 1,0 0 0,0-1-1,0 1 1,0 0-1,0 0 1,-1 0-1,1 1 1,0-1 0,0 0-1,0 0 1,0 0-1,0 1 1,0-1-1,0 1 1,0-1 0,0 0-1,-1 1 1,1 0-1,0-1 1,0 1-1,-1-1 1,1 1 0,0 0-1,-1-1 1,1 1-1,0 0 1,-1 0-1,1 0 1,-1 0 0,0-1-1,1 3 1,-1-1 40,0 0 0,-1 1 0,1-1 0,-1 0 0,1 1 0,-1-1 0,0 0 0,0 0 0,0 0 0,0 0 0,0 0 0,-1 0 0,-1 2 0,-8 11 330,-2-1-1,-19 18 0,-268 258-1363,256-247-5056,9-10-5119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3.703"/>
    </inkml:context>
    <inkml:brush xml:id="br0">
      <inkml:brushProperty name="width" value="0.025" units="cm"/>
      <inkml:brushProperty name="height" value="0.025" units="cm"/>
    </inkml:brush>
  </inkml:definitions>
  <inkml:trace contextRef="#ctx0" brushRef="#br0">1 49 13741,'10'-7'870,"-5"3"-548,33-22 1399,-36 24-1450,1 1-1,0-1 1,-1 1-1,1 0 1,0 0 0,0 0-1,0 0 1,0 1-1,0-1 1,0 1 0,0 0-1,0 0 1,0 0-1,5 1 1,-7-1-146,0 1 0,0-1-1,0 1 1,0 0 0,0-1 0,0 1-1,0 0 1,0 0 0,0 0 0,0 0 0,-1 0-1,1 0 1,0 0 0,-1 0 0,1 0 0,-1 0-1,1 0 1,-1 0 0,1 0 0,-1 1-1,0-1 1,0 0 0,1 0 0,-1 3 0,0 36 1346,-1-26-927,-2 53 809,-13 76 0,3-37-4168,7-1-9236,3-118 7545,-12-10-3683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141"/>
    </inkml:context>
    <inkml:brush xml:id="br0">
      <inkml:brushProperty name="width" value="0.025" units="cm"/>
      <inkml:brushProperty name="height" value="0.025" units="cm"/>
    </inkml:brush>
  </inkml:definitions>
  <inkml:trace contextRef="#ctx0" brushRef="#br0">53 194 11915,'-7'-11'2830,"1"2"-2204,2 3-136,-1 1-1,1-1 1,0-1 0,1 1 0,-1-1 0,1 1-1,1-1 1,-1 0 0,1 0 0,0 0-1,1 0 1,-2-12 0,4 17-400,-1 0 1,1 1-1,-1-1 1,1 0-1,0 0 1,0 1-1,0-1 1,0 1-1,0-1 1,0 0-1,0 1 1,0 0-1,0-1 1,1 1-1,-1 0 1,1 0-1,-1-1 1,1 1-1,-1 0 1,1 1-1,2-2 1,41-13 735,-36 13-606,52-9 574,0 2 0,0 4-1,107 3 1,-121 2-701,-33 0-75,67 3 54,-75-2-71,0 0 0,-1 0 0,1 1 0,0 0 0,-1 0 0,1 0-1,-1 0 1,0 1 0,0 0 0,0 0 0,5 4 0,-9-6-1,0 0 0,0 0-1,0 0 1,0 1 0,0-1 0,0 0-1,0 0 1,0 1 0,0-1 0,-1 1-1,1-1 1,-1 1 0,1-1 0,-1 1-1,1-1 1,-1 1 0,0-1 0,0 1 0,0 0-1,0-1 1,0 1 0,0-1 0,0 1-1,0-1 1,-1 1 0,1 0 0,-1-1-1,1 1 1,-1-1 0,1 0 0,-1 1-1,0-1 1,0 1 0,0-1 0,0 0 0,0 0-1,0 1 1,0-1 0,0 0 0,-2 1-1,-6 7 217,-1-1 0,0 0 0,-21 13 0,21-15 62,-87 49 1320,65-39-976,1 2 0,-43 32 0,73-50-624,0 1 0,1-1-1,-1 0 1,1 0 0,-1 0-1,1 1 1,-1-1-1,1 0 1,-1 1 0,1-1-1,0 0 1,-1 1 0,1-1-1,-1 0 1,1 1 0,0-1-1,-1 1 1,1-1-1,0 1 1,0-1 0,-1 1-1,1-1 1,0 1 0,0-1-1,0 1 1,-1-1 0,1 1-1,0-1 1,0 1-1,0 0 1,0-1 0,0 1-1,0-1 1,0 1 0,0-1-1,1 1 1,-1-1 0,0 1-1,0-1 1,0 1-1,1-1 1,-1 1 0,0-1-1,0 1 1,1-1 0,-1 1-1,0-1 1,1 1 0,-1-1-1,1 0 1,-1 1-1,0-1 1,1 0 0,-1 1-1,1-1 1,-1 0 0,1 1-1,-1-1 1,1 0 0,-1 0-1,1 0 1,-1 0-1,1 1 1,1-1 0,46 7-858,-34-6 496,0 1 38,0 0 1,-1 1-1,1 1 0,-1 0 1,1 1-1,-1 0 0,22 13 0,-32-16 320,0 0-1,0 0 1,0 0-1,-1 0 0,1 1 1,-1 0-1,1-1 0,-1 1 1,0 0-1,0 0 1,0 0-1,-1 0 0,1 1 1,-1-1-1,1 0 0,-1 1 1,0-1-1,-1 1 1,1-1-1,0 1 0,-1-1 1,0 1-1,0-1 0,0 1 1,0-1-1,-1 1 1,1 0-1,-1-1 0,0 1 1,0-1-1,0 0 0,0 1 1,-1-1-1,0 0 1,1 0-1,-4 4 0,-2 4 169,0 0-1,-1 0 0,-1-1 1,1-1-1,-2 1 1,1-1-1,-1-1 0,-1 0 1,1 0-1,-1-1 1,-1 0-1,1-1 0,-21 8 1,16-8 19,-1-1 1,1 0-1,-1-1 0,0 0 1,0-2-1,0 0 0,0-1 1,0 0-1,0-2 1,-18-2-1,27 2-170,1-1 1,0-1-1,0 1 0,0-1 0,0 0 1,0-1-1,1 1 0,-10-8 0,14 10-32,-1-1 0,1 0 0,0 0 0,-1 0 0,1 0 0,0 0 0,0-1-1,0 1 1,1-1 0,-1 1 0,0-1 0,1 1 0,0-1 0,-1 0-1,1 0 1,1 0 0,-1 0 0,0 0 0,1 0 0,-1 0 0,1 0 0,0 0-1,0-4 1,1 6-215,-1 0-1,1-1 1,0 1 0,0 0-1,0 0 1,0 0-1,0-1 1,0 1-1,0 0 1,0 1-1,0-1 1,1 0 0,-1 0-1,0 0 1,0 1-1,1-1 1,-1 1-1,1-1 1,-1 1-1,0-1 1,1 1 0,-1 0-1,1 0 1,-1 0-1,1 0 1,1 0-1,53 0-5641,-39 0 3236,29 0-3508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515"/>
    </inkml:context>
    <inkml:brush xml:id="br0">
      <inkml:brushProperty name="width" value="0.025" units="cm"/>
      <inkml:brushProperty name="height" value="0.025" units="cm"/>
    </inkml:brush>
  </inkml:definitions>
  <inkml:trace contextRef="#ctx0" brushRef="#br0">7 29 20916,'0'0'8915,"-2"14"-8371,1-8-493,0 5 55,-1 1 0,2-1-1,-1 0 1,2 1 0,1 17-1,-1-26-92,0 0 1,-1 1-1,1-1 0,1 0 0,-1 0 0,0 0 0,1 0 0,-1 0 0,1 0 0,0 0 0,0-1 1,0 1-1,0-1 0,0 1 0,1-1 0,-1 0 0,1 0 0,0 0 0,0 0 0,-1 0 0,1-1 0,0 1 1,0-1-1,0 0 0,1 0 0,-1 0 0,5 1 0,-3-2 14,0 1-1,1-1 1,-1 0-1,0-1 1,0 1-1,0-1 1,0 0-1,0 0 1,0-1-1,0 1 1,0-1 0,0 0-1,0-1 1,-1 1-1,0-1 1,1 0-1,-1 0 1,0 0-1,0 0 1,0-1-1,-1 0 1,1 0-1,-1 0 1,0 0 0,5-8-1,-1 0 46,0 0 0,-1-1 1,0 0-1,-1 0 0,-1 0 0,0 0 1,0-1-1,1-21 0,-16 98-72,7-41 0,0 0 0,-1 28 0,5-42-128,0 0 0,1 0 0,0 0 0,1-1 0,0 1 0,0 0 0,0 0 0,1-1 0,0 0 0,5 8 0,-7-12 66,1-1 1,-1 0-1,1 0 1,-1 1-1,1-1 1,0 0-1,0 0 1,-1-1-1,1 1 1,1 0-1,-1-1 1,0 1-1,0-1 1,1 0-1,-1 1 1,0-1-1,1 0 1,0-1-1,-1 1 1,1 0-1,-1-1 1,1 1-1,0-1 1,-1 0-1,1 0 1,0 0-1,-1 0 1,1-1-1,0 1 1,-1-1-1,1 1 1,-1-1-1,1 0 1,3-2-1,-3 2-239,1-1 0,-1-1 0,0 1 0,0 0 0,-1-1 0,1 1 0,0-1 0,-1 0 0,0 0 0,1 0 0,-1 0 0,-1 0 0,1-1 0,1-3 0,19-54-6234,-22 59 6273,16-59-7446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858"/>
    </inkml:context>
    <inkml:brush xml:id="br0">
      <inkml:brushProperty name="width" value="0.025" units="cm"/>
      <inkml:brushProperty name="height" value="0.025" units="cm"/>
    </inkml:brush>
  </inkml:definitions>
  <inkml:trace contextRef="#ctx0" brushRef="#br0">0 0 10762,'0'0'10346,"0"8"-8376,0 23-1310,1-1-1,1 0 1,2 0 0,13 53 0,-15-76-704,13 39-556,16 80 0,-31-125 672,0 1 0,0-1 0,0 0 0,0 0-1,0 0 1,0 0 0,0 0 0,1 1 0,-1-1 0,0 0 0,1 0-1,-1 0 1,1 0 0,-1 0 0,1 0 0,-1 0 0,1 0 0,0 0-1,-1 0 1,1 0 0,0-1 0,0 1 0,0 0 0,0 0 0,0-1 0,-1 1-1,1-1 1,1 1 0,-1 0 0,0-1 0,0 0 0,0 1 0,0-1-1,0 0 1,0 0 0,0 1 0,0-1 0,1 0 0,-1 0 0,0 0-1,0 0 1,0 0 0,0-1 0,0 1 0,1 0 0,-1-1 0,0 1-1,0 0 1,0-1 0,0 1 0,0-1 0,0 0 0,0 1 0,1-2-1,8-5 139,-1 0 0,0 0-1,0-1 1,9-10-1,-17 16-228,21-21 50,-2-1 0,0 0 1,28-51-1,-38 58-141,-2 0 0,0 0 1,-1-1-1,-1 0 0,0 0 1,-2 0-1,5-32 0,-10 30 109,-5 17 164,4 4-138,1 0-1,-1 1 1,1 0-1,-1-1 1,1 1-1,0 0 1,-1 0-1,1 0 1,0 0-1,0 0 1,1 0-1,-2 3 1,-9 29 304,3 0 0,0 1 0,3-1-1,0 1 1,2 1 0,2-1 0,6 66 0,-3-90-275,-1-1-1,1 0 1,1-1-1,0 1 1,0 0-1,7 12 1,-9-19-121,1 0-1,0 0 1,-1 0 0,1 0 0,0-1-1,0 1 1,1 0 0,-1-1 0,0 0-1,1 1 1,0-1 0,-1 0 0,1 0-1,0-1 1,0 1 0,0-1 0,0 1-1,0-1 1,1 0 0,-1 0 0,7 1-1,-9-2-180,0 0-1,0 0 1,0 0 0,0 0-1,0-1 1,0 1-1,0 0 1,0-1-1,0 1 1,0 0-1,0-1 1,0 1-1,0-1 1,0 0 0,-1 1-1,1-1 1,0 0-1,0 1 1,-1-1-1,1 0 1,0 0-1,-1 0 1,1 0-1,-1 0 1,1 1 0,-1-1-1,1 0 1,-1 0-1,0 0 1,1 0-1,-1 0 1,0 0-1,0-2 1,1 0-812,11-34-11640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5.545"/>
    </inkml:context>
    <inkml:brush xml:id="br0">
      <inkml:brushProperty name="width" value="0.025" units="cm"/>
      <inkml:brushProperty name="height" value="0.025" units="cm"/>
    </inkml:brush>
  </inkml:definitions>
  <inkml:trace contextRef="#ctx0" brushRef="#br0">177 1 17136,'0'0'14964,"-11"5"-14825,-7 4-143,0 0 1,1 2-1,0 0 1,0 1 0,1 0-1,1 2 1,-24 26 0,38-40-10,0 1-1,1 0 1,-1-1 0,0 1 0,1 0-1,-1 0 1,1-1 0,-1 1 0,1 0-1,-1 0 1,1 0 0,0 0 0,-1 0-1,1 0 1,0-1 0,0 1 0,0 0 0,-1 0-1,1 0 1,0 0 0,0 0 0,0 0-1,1 0 1,-1 0 0,0 0 0,0 0-1,0 0 1,1 0 0,-1 0 0,1 0-1,-1-1 1,0 1 0,1 0 0,-1 0-1,1 0 1,0-1 0,-1 1 0,1 0 0,0-1-1,-1 1 1,1 0 0,0-1 0,0 1-1,0-1 1,-1 1 0,1-1 0,0 1-1,0-1 1,0 0 0,0 0 0,1 1-1,7 1-22,0 0 0,1-1 0,-1 1-1,14-2 1,-8 1 46,42 3-53,-29-3-48,1 1 1,-1 1-1,0 2 0,28 8 1,-54-13 66,-1 0 0,1 1 0,0-1 0,-1 1 0,1-1 0,-1 1 0,1 0 0,0-1 0,-1 1 0,0 0 0,1 0 0,-1 0 0,0 0 1,1 0-1,-1 1 0,0-1 0,0 0 0,0 0 0,0 1 0,0-1 0,0 1 0,0-1 0,0 1 0,0 2 0,-1-2 26,0 0 1,-1 0-1,1-1 0,-1 1 1,0 0-1,0 0 1,1-1-1,-1 1 0,0-1 1,0 1-1,0-1 0,0 1 1,-1-1-1,1 0 0,0 1 1,-1-1-1,1 0 1,-3 2-1,-9 5 236,0 1 1,0-2 0,-29 12-1,25-12-45,-7 3 24,0 0 0,0-2 0,-1-1 0,0-1 0,-50 6 0,74-12-239,1 0 0,-1 0 1,1 0-1,-1-1 0,1 1 0,0 0 1,-1 0-1,1-1 0,-1 1 0,1 0 1,0-1-1,-1 1 0,1 0 0,0-1 1,-1 1-1,1 0 0,0-1 0,0 1 1,-1-1-1,1 1 0,0 0 0,0-1 1,0 1-1,0-1 0,0 1 0,0-1 1,-1 1-1,1-1 0,0 1 0,0-1 1,0 1-1,0-1 0,1 1 0,-1-1 0,0 1 1,0 0-1,0-1 0,0 1 0,0-1 1,1 1-1,-1-1 0,0 1 0,0 0 1,1-1-1,-1 1 0,0-1 0,1 1 1,-1 0-1,0-1 0,1 1 0,-1 0 1,1-1-1,10-15-1315,0 1 0,1 1 0,26-27 0,6-5-2209,12-21-2449,2-8-2738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5.960"/>
    </inkml:context>
    <inkml:brush xml:id="br0">
      <inkml:brushProperty name="width" value="0.025" units="cm"/>
      <inkml:brushProperty name="height" value="0.025" units="cm"/>
    </inkml:brush>
  </inkml:definitions>
  <inkml:trace contextRef="#ctx0" brushRef="#br0">168 0 8264,'0'0'17552,"-12"11"-16014,1-1-1291,0 0-1,0 0 1,1 1 0,1 0 0,0 1-1,0 0 1,1 0 0,-6 15 0,0 5 438,1 1 0,-11 48 0,20-67-562,1 1 0,1-1 0,0 1-1,1 0 1,1 0 0,0-1 0,1 1-1,4 22 1,-4-34-121,0 0-1,-1-1 1,1 1-1,0 0 1,0-1-1,1 1 1,-1 0-1,0-1 1,1 0-1,0 1 1,-1-1-1,1 0 1,0 0-1,0 0 1,0 0-1,0 0 1,1 0-1,-1-1 1,0 1-1,5 2 1,-2-3-1,-1 0-1,0 0 1,0 0-1,1-1 1,-1 0 0,0 1-1,1-1 1,-1-1 0,0 1-1,0-1 1,1 0-1,4-1 1,6-3-2,0 0 0,-1-1 0,0-1-1,0 0 1,-1-1 0,17-14 0,-19 13-2,-9 6-4,1 0 0,0 0 0,-1 1 0,1-1 0,0 1 0,0 0 0,1 0 0,-1 0 1,0 0-1,1 0 0,-1 1 0,1-1 0,0 1 0,5-1 0,-7 5 13,-1 0-1,0 0 1,-1 1-1,1-1 1,-1 0 0,1 1-1,-1-1 1,0 0-1,0 1 1,-1-1-1,0 5 1,1-1 13,0 1-16,0 0 0,0 1 0,1-1 0,1 0-1,-1 0 1,1 0 0,0 0 0,6 12 0,-7-18-3,0-1 0,0 1 0,0 0 0,0-1 0,1 1-1,-1-1 1,0 1 0,1-1 0,-1 0 0,1 1 0,0-1-1,-1 0 1,1 0 0,0 0 0,0 0 0,3 1 0,-2-2 0,0 0-1,0 1 1,0-1 0,0 0 0,0-1 0,0 1-1,0 0 1,0-1 0,0 0 0,0 1 0,0-1 0,0 0-1,0-1 1,4-1 0,0-2 0,1 0 0,-1-1 0,0 0 0,0 0 0,-1 0 0,1-1 0,-1 0 0,-1 0 0,0 0 0,6-10 0,0-3 0,0-1 0,14-38 0,-36 90-56,2 0 0,2 0 0,1 1 0,1 0 0,2 0 0,1 1 0,2 38 0,0-70 7,0 0 0,0 0 0,0 0 0,0 0 0,0 0 0,1 0 0,-1 0 0,0 0 0,0 0 0,1 0 0,-1 0 0,1 0 0,-1 0 0,1 0 0,-1 0 1,1 0-1,0 0 0,-1 0 0,1-1 0,0 1 0,0 0 0,-1 0 0,1-1 0,0 1 0,0-1 0,0 1 0,0-1 0,0 1 0,0-1 0,0 1 0,0-1 0,2 1 1,-1-2-67,-1 1 1,1 0 0,0 0 0,0-1-1,-1 1 1,1-1 0,0 0-1,-1 1 1,1-1 0,-1 0 0,1 0-1,-1 0 1,1 0 0,-1 0 0,0 0-1,1 0 1,-1-1 0,0 1 0,0 0-1,1-2 1,18-30-3890,-2-10-3032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6.431"/>
    </inkml:context>
    <inkml:brush xml:id="br0">
      <inkml:brushProperty name="width" value="0.025" units="cm"/>
      <inkml:brushProperty name="height" value="0.025" units="cm"/>
    </inkml:brush>
  </inkml:definitions>
  <inkml:trace contextRef="#ctx0" brushRef="#br0">216 1 16944,'0'0'11488,"-5"14"-10804,-10 33-369,3 1-1,2 1 1,1-1 0,3 1 0,1 68 0,5-36 273,5-1-1,24 138 0,-25-209-676,-3-23-140,-4-31-425,-5 18 263,-1 1-1,-1 0 0,-2 0 1,0 1-1,-2 1 1,-1 0-1,-1 0 0,0 2 1,-2 0-1,-37-35 0,54 57 443,1-1 0,0 1 0,-1 0 0,1 0 0,0-1 0,0 1 0,-1 0 0,1-1-1,0 1 1,0-1 0,-1 1 0,1 0 0,0-1 0,0 1 0,0-1 0,0 1 0,-1 0-1,1-1 1,0 1 0,0-1 0,0 1 0,0-1 0,0 1 0,0-1 0,0 1 0,0 0 0,1-1-1,-1 1 1,0-1 0,0 1 0,0 0 0,0-1 0,0 1 0,1-1 0,-1 1 0,0 0 0,1-1-1,19-10 628,37-3-644,-48 12 166,22-4-82,2 0-474,-1-1 0,60-22-1,-68 13-3586,-18-2-2459,-5-3-5108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6.760"/>
    </inkml:context>
    <inkml:brush xml:id="br0">
      <inkml:brushProperty name="width" value="0.025" units="cm"/>
      <inkml:brushProperty name="height" value="0.025" units="cm"/>
    </inkml:brush>
  </inkml:definitions>
  <inkml:trace contextRef="#ctx0" brushRef="#br0">1 1 17457,'0'0'13260,"35"63"-17904,-31-47-4837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1.767"/>
    </inkml:context>
    <inkml:brush xml:id="br0">
      <inkml:brushProperty name="width" value="0.025" units="cm"/>
      <inkml:brushProperty name="height" value="0.025" units="cm"/>
    </inkml:brush>
  </inkml:definitions>
  <inkml:trace contextRef="#ctx0" brushRef="#br0">805 34 6438,'6'-7'1816,"8"-11"-584,-10 9 7155,-13 20-7367,-41 58 180,-400 506 835,161-244-1363,279-322-543,-10 11-1108,20-13-1934,12-4-2810,-4-3 1410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7.119"/>
    </inkml:context>
    <inkml:brush xml:id="br0">
      <inkml:brushProperty name="width" value="0.025" units="cm"/>
      <inkml:brushProperty name="height" value="0.025" units="cm"/>
    </inkml:brush>
  </inkml:definitions>
  <inkml:trace contextRef="#ctx0" brushRef="#br0">1 202 17040,'0'0'9241,"12"-2"-8526,41-1-103,0 2 0,0 2 0,59 9 0,21 1-311,1025-20 659,-6-82-905,-1145 90-58,646-71-197,-568 57-1423,-36 0-2269,-18 0-2669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6.480"/>
    </inkml:context>
    <inkml:brush xml:id="br0">
      <inkml:brushProperty name="width" value="0.025" units="cm"/>
      <inkml:brushProperty name="height" value="0.025" units="cm"/>
    </inkml:brush>
  </inkml:definitions>
  <inkml:trace contextRef="#ctx0" brushRef="#br0">0 1 32767,'0'0'0,"57"47"0,-17-36-2626,9-11-33,0-2-128,-5-25-4740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6.841"/>
    </inkml:context>
    <inkml:brush xml:id="br0">
      <inkml:brushProperty name="width" value="0.025" units="cm"/>
      <inkml:brushProperty name="height" value="0.025" units="cm"/>
    </inkml:brush>
  </inkml:definitions>
  <inkml:trace contextRef="#ctx0" brushRef="#br0">76 156 32767,'0'0'0,"-51"4"0,44-14 0,4-12 0,1-13-3780,-3-7-5188,-3-9-4709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7.215"/>
    </inkml:context>
    <inkml:brush xml:id="br0">
      <inkml:brushProperty name="width" value="0.025" units="cm"/>
      <inkml:brushProperty name="height" value="0.025" units="cm"/>
    </inkml:brush>
  </inkml:definitions>
  <inkml:trace contextRef="#ctx0" brushRef="#br0">1 1 32767,'0'0'0,"14"56"0,7-21 0,20-4 0,11-2-1602,12-11-1440,-1-16-5254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7.807"/>
    </inkml:context>
    <inkml:brush xml:id="br0">
      <inkml:brushProperty name="width" value="0.025" units="cm"/>
      <inkml:brushProperty name="height" value="0.025" units="cm"/>
    </inkml:brush>
  </inkml:definitions>
  <inkml:trace contextRef="#ctx0" brushRef="#br0">0 120 32767,'0'0'0,"7"-56"-3427,45-8-11051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08.860"/>
    </inkml:context>
    <inkml:brush xml:id="br0">
      <inkml:brushProperty name="width" value="0.025" units="cm"/>
      <inkml:brushProperty name="height" value="0.025" units="cm"/>
    </inkml:brush>
  </inkml:definitions>
  <inkml:trace contextRef="#ctx0" brushRef="#br0">2475 2 15855,'-227'-2'4766,"-394"15"-5267,535-1 668,2 3-1,0 3 1,1 4-1,1 4 1,2 4-1,0 2 1,-103 61-1,83-34-196,3 4-1,2 4 1,4 4 0,-160 163-1,220-201 101,0 1-1,3 2 1,1 1 0,-44 80-1,63-101 39,1 0 0,1 1 1,1 0-1,0 0 0,1 0 0,-3 33 0,7-38-20,0 0 1,0 1-1,1-1 0,1 0 1,0 0-1,1 0 0,0 0 1,1 0-1,0 0 0,11 19 1,-6-16-67,1 0 0,1-1 0,0 0 0,1-1 1,0 0-1,1-1 0,1 0 0,0-1 0,0-1 1,1 0-1,0-1 0,1-1 0,0 0 0,0-1 0,1-1 1,28 7-1,10 0-17,0-3 1,0-2 0,1-3 0,57-1 0,26-8 28,1-5 0,273-55 1,267-113-437,198-118 239,-42-94 1201,-797 367-964,112-65 127,-128 72-181,-1-2 0,0 0-1,-2-1 1,21-23 0,-37 36-12,0 0 0,0 0 0,0 0 0,-1 0 0,0-1 0,0 0 0,0 1 0,-1-1 0,1 0 0,-2 0 0,1-1 0,1-10 0,-3 13 4,0 0 0,0-1-1,0 1 1,-1 0-1,0-1 1,1 1 0,-2 0-1,1 0 1,0 0-1,-1-1 1,0 2-1,0-1 1,0 0 0,0 0-1,-1 1 1,0-1-1,1 1 1,-1 0-1,-6-5 1,-5-3 0,0 0 0,-1 1 0,0 1 1,-1 0-1,0 1 0,0 1 0,-1 1 0,-21-6 0,-14-1-72,-85-10 0,30 13-289,0 4 0,0 6 0,-1 4 0,-206 35 0,120 3-3022,-334 116-1,252-54-2019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132"/>
    </inkml:context>
    <inkml:brush xml:id="br0">
      <inkml:brushProperty name="width" value="0.025" units="cm"/>
      <inkml:brushProperty name="height" value="0.025" units="cm"/>
    </inkml:brush>
  </inkml:definitions>
  <inkml:trace contextRef="#ctx0" brushRef="#br0">235 3569 22998,'-30'-27'429,"2"-2"1,0-1-1,-44-65 1,61 77-290,1 0 1,0-1-1,2 0 1,0-1-1,1 0 1,1 0-1,1 0 1,1-1-1,-2-34 1,5 21-116,1-1-1,2 1 1,2-1 0,1 1 0,2 0 0,1 0 0,1 1 0,18-41 0,9-7-27,4 1 0,55-82 1,17-5-163,7 5 1,266-278-1,353-224-2607,-73 167-339,43 73 1704,-675 408 1421,27-15 67,76-27-1,-118 51 35,1 2 0,-1 0 0,1 1 0,1 1 0,-1 0 0,0 2 0,0 0 0,34 4 0,-46-3-45,0 2 0,0-1 0,0 1 1,-1 0-1,1 1 0,0-1 0,-1 1 0,1 1 0,-1-1 0,0 1 0,0 0 0,-1 0 1,1 1-1,-1 0 0,6 5 0,-5-1 48,1 0-1,-1 0 1,-1 1 0,0 0-1,0 0 1,-1 0 0,0 0 0,5 22-1,-2 10 177,-2 1 0,-2-1-1,-2 1 1,-4 44 0,3-83-281,-8 120 341,-7-1 0,-30 127 0,-83 243-49,97-379-230,-33 115 48,-207 801 862,81 15-276,176-911-512,5 138-1,9-248-129,1 0-1,1 0 0,1-1 1,1 1-1,13 40 1,-15-59-69,-1 0 0,1-1 0,0 0 1,0 1-1,1-1 0,-1 0 0,1 0 1,0 0-1,0 0 0,0-1 0,1 1 1,-1-1-1,1 0 0,0 0 0,0 0 1,0 0-1,0-1 0,0 0 0,0 1 1,1-2-1,-1 1 0,1 0 1,0-1-1,-1 0 0,1 0 0,0 0 1,0-1-1,0 0 0,-1 0 0,1 0 1,0 0-1,0-1 0,7-1 0,-3 0-195,-1-1 0,1 1-1,-1-1 1,0-1-1,0 0 1,0 0 0,0-1-1,-1 0 1,1 0-1,-1 0 1,-1-1 0,1 0-1,-1-1 1,9-10-1,-3 0-1140,-1 0 0,0 0-1,-2-1 1,0-1-1,10-28 1,19-91-13098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567"/>
    </inkml:context>
    <inkml:brush xml:id="br0">
      <inkml:brushProperty name="width" value="0.025" units="cm"/>
      <inkml:brushProperty name="height" value="0.025" units="cm"/>
    </inkml:brush>
  </inkml:definitions>
  <inkml:trace contextRef="#ctx0" brushRef="#br0">34 3045 25592,'-13'-72'280,"3"0"-1,-1-119 0,13 149-135,1 0-1,2 0 1,2 1-1,1-1 0,3 2 1,16-43-1,2 16-79,2 1 1,3 1-1,3 2 1,60-78-1,1 19 112,115-111-1,-20 45 2,322-240 1,267-93-1185,-591 408-151,397-168-1,-538 262 1012,2 1 0,0 4-1,1 1 1,103-10 0,-144 21 107,1 2 0,-1 0 0,0 0 0,1 1 0,-1 0-1,0 1 1,1 1 0,-1 0 0,0 1 0,-1 0 0,1 0 0,11 8 0,-16-8 5,0 2-1,0-1 1,-1 1-1,0 0 0,0 1 1,0-1-1,-1 1 1,0 0-1,0 0 1,-1 1-1,0 0 1,0-1-1,-1 1 1,0 0-1,0 1 1,-1-1-1,0 0 0,0 11 1,2 20 55,-1 0 0,-3 1 0,-1 0 0,-2-1 0,-2 0 0,-1 0 0,-14 47 0,-13 33 186,-82 194 1,-83 110-6,170-366-190,-247 491 78,-174 367 934,82 26 1548,259-511-899,95-355-1360,4 2 0,4-1 0,6 127 0,1-171-281,2-1-1,1 0 0,1 0 0,1-1 0,2 0 1,14 33-1,-16-49-30,0-1 0,0 1 0,1-2 0,1 1 1,0-1-1,1 0 0,0-1 0,1 0 0,0-1 0,0 0 0,1-1 0,1 0 1,-1-1-1,20 9 0,-15-9-8,0-1 1,1-1-1,0-1 1,0 0-1,0-2 1,0 0-1,1-1 1,27 0-1,-18-3-34,-1-2-1,0 0 1,1-2 0,-2-1-1,32-11 1,1-7-202,-1-2 0,-1-2-1,-1-3 1,68-50 0,-14-1-1745,-3-4-1,132-140 1,-20-14-4236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958"/>
    </inkml:context>
    <inkml:brush xml:id="br0">
      <inkml:brushProperty name="width" value="0.025" units="cm"/>
      <inkml:brushProperty name="height" value="0.025" units="cm"/>
    </inkml:brush>
  </inkml:definitions>
  <inkml:trace contextRef="#ctx0" brushRef="#br0">0 1156 25688,'9'-37'72,"2"0"0,1 1 1,2 0-1,1 1 0,2 0 0,1 2 0,1 0 0,3 1 0,0 1 0,2 1 0,1 1 0,1 1 0,30-24 0,23-13-83,3 3 0,2 4 0,3 4-1,174-79 1,-109 69-1013,3 7 0,205-47 0,-263 81 291,1 3 0,1 5 0,0 4-1,1 5 1,102 7 0,-179 0 626,1 1 0,-1 2-1,0 0 1,-1 2 0,1 0-1,-1 2 1,22 10 0,-35-13 86,-1-1 0,1 2 0,-1-1 0,0 1 0,0 1 1,-1-1-1,0 1 0,0 0 0,-1 1 0,0 0 0,0 0 1,0 0-1,-1 1 0,-1-1 0,0 1 0,0 0 0,0 1 0,3 16 1,-3-7 96,-1 1-1,-1 0 1,-1-1 0,-1 1 0,-1 0 0,-4 25 0,-2-3 254,-2 0 0,-17 45 0,-11 17 452,-72 139 1,-75 94 346,101-189-583,-38 68 304,-324 612 1734,322-574-1672,-117 350 1,159-302-87,71-247-576,3 0 0,2 1 0,2 75-1,3-111-194,2 0 0,0 0 0,1 0 0,1 0 1,1-1-1,1 0 0,0 0 0,1 0 0,1-1 0,1 0 0,1-1 0,0 1 0,16 18 0,-13-22-40,1 0 1,1-1 0,0 0 0,1-1 0,0-1 0,1 0 0,0-2 0,1 0 0,0 0 0,0-2 0,1 0 0,0-1 0,25 4-1,13 1-107,1-3 0,0-3 0,1-2 0,-1-2 0,62-8 0,-31-4-1097,1-3-1,141-43 0,71-57-5013,-17-27-2359,-282 139 8481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2.332"/>
    </inkml:context>
    <inkml:brush xml:id="br0">
      <inkml:brushProperty name="width" value="0.025" units="cm"/>
      <inkml:brushProperty name="height" value="0.025" units="cm"/>
    </inkml:brush>
  </inkml:definitions>
  <inkml:trace contextRef="#ctx0" brushRef="#br0">1 1 4933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199"/>
    </inkml:context>
    <inkml:brush xml:id="br0">
      <inkml:brushProperty name="width" value="0.025" units="cm"/>
      <inkml:brushProperty name="height" value="0.025" units="cm"/>
    </inkml:brush>
  </inkml:definitions>
  <inkml:trace contextRef="#ctx0" brushRef="#br0">397 45 15663,'0'0'3214,"4"-9"-81,14-26-586,-44 73 1386,-36 34-3830,37-44 409,-98 104 334,-35 41-774,153-167-267,3-4-2,0 0 0,0 0 0,0 0 0,1 0 0,-1 1 1,1-1-1,0 0 0,-1 1 0,1-1 0,0 1 0,1-1 0,-2 6 0,8-9-3844,18-11 1319,14-20-1613,6-12-1489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2.908"/>
    </inkml:context>
    <inkml:brush xml:id="br0">
      <inkml:brushProperty name="width" value="0.025" units="cm"/>
      <inkml:brushProperty name="height" value="0.025" units="cm"/>
    </inkml:brush>
  </inkml:definitions>
  <inkml:trace contextRef="#ctx0" brushRef="#br0">298 84 10826,'4'-9'6994,"14"-29"-4971,-18 38-2004,0 0 1,0 0-1,0 0 0,0 0 1,0 0-1,0 1 0,0-1 1,0 0-1,1 0 1,-1 0-1,0 0 0,0 0 1,0 1-1,0-1 1,0 0-1,0 0 0,0 0 1,0 0-1,0 0 0,1 0 1,-1 0-1,0 0 1,0 1-1,0-1 0,0 0 1,0 0-1,1 0 0,-1 0 1,0 0-1,0 0 1,0 0-1,0 0 0,0 0 1,1 0-1,-1 0 1,0 0-1,0 0 0,0 0 1,0 0-1,0 0 0,1 0 1,-1 0-1,0 0 1,0 0-1,0 0 0,0 0 1,1-1-1,-2 21 220,-12 28 541,-1-1 0,-3 0 0,-1-1 0,-25 43 0,4-6-618,18-36-223,-80 193 386,87-201-847,2 1 1,1 1 0,2-1-1,-4 44 1,14-94-28,1 1 1,0 0 0,0-1-1,5-13 1,6-19 55,41-189-1876,93-319 3926,-123 495 440,-14 44-1007,-4 16-612,-3 25-107,0 147 1321,8 110-580,-7-251-942,2 0 1,1 0-1,3-1 1,0 0-1,31 66 1,-26-72-47,1 0 1,21 28 0,-31-49-86,0 0 1,0 0-1,1-1 0,0 1 1,1-2-1,0 1 1,0-1-1,0 0 0,0-1 1,16 8-1,-23-12 54,-1-1 0,1 0-1,0 0 1,-1 1 0,1-1 0,-1 0-1,1 0 1,0 0 0,-1 1-1,1-1 1,0 0 0,-1 0 0,1 0-1,0 0 1,-1 0 0,1 0 0,0 0-1,-1-1 1,1 1 0,0 0 0,-1 0-1,1 0 1,-1-1 0,1 1 0,0 0-1,-1-1 1,1 1 0,-1 0 0,1-1-1,-1 1 1,1-1 0,-1 1-1,1-1 1,-1 1 0,0-1 0,1 1-1,-1-1 1,0 0 0,1 1 0,-1-1-1,0 1 1,0-1 0,1 0 0,-1 1-1,0-1 1,0 0 0,0 1 0,0-2-1,-4-34 17,-2 18-55,0 0 1,-2 1-1,0-1 0,-1 1 0,-1 1 1,-19-26-1,5 12-64,-2 0-1,-36-33 1,10 21 729,50 39-71,8 3-593,-2 0 65,29-1-12,0-2 0,1-2 0,-2-1 0,1-1-1,31-12 1,163-69 114,-107 39-104,-108 44-18,17-7-29,0 1 1,0 2 0,1 1-1,0 1 1,37-4-1,-64 11 22,0 0-1,1 0 0,-1 0 1,0 1-1,0-1 0,0 1 1,0 0-1,1-1 1,-1 2-1,0-1 0,-1 0 1,1 0-1,0 1 0,0 0 1,0 0-1,-1-1 0,1 2 1,-1-1-1,0 0 1,1 0-1,-1 1 0,0-1 1,0 1-1,-1 0 0,1-1 1,0 1-1,-1 0 0,0 0 1,2 5-1,2 10 281,0 0 1,-1 0-1,-1 0 0,1 23 0,2 5 688,-4-34-854,0-1 0,1 0 0,0 0 0,1 0-1,0 0 1,0 0 0,1-1 0,12 18 0,-13-24-102,-1 0 1,1-1-1,0 1 1,0-1-1,0 0 1,0 0-1,0 0 1,1 0 0,0-1-1,-1 0 1,1 0-1,0 0 1,0-1-1,0 1 1,0-1-1,0 0 1,0-1 0,0 1-1,1-1 1,-1 0-1,0 0 1,6-1-1,14-3-113,-1-1 1,-1-1-1,1-1 0,-1 0 0,0-2 1,-1-1-1,0-1 0,24-16 0,13-11-2071,87-74 1,-36 14-3027,-14 9-3492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3.265"/>
    </inkml:context>
    <inkml:brush xml:id="br0">
      <inkml:brushProperty name="width" value="0.025" units="cm"/>
      <inkml:brushProperty name="height" value="0.025" units="cm"/>
    </inkml:brush>
  </inkml:definitions>
  <inkml:trace contextRef="#ctx0" brushRef="#br0">171 1 14926,'-39'89'4548,"-11"8"-960,6 11-673,15-1-1058,21-11-1152,11-18-641,31-21-352,18-19-1346,6-20-1120,-3-17-2243,-13-1-3715</inkml:trace>
  <inkml:trace contextRef="#ctx0" brushRef="#br0" timeOffset="1">236 807 21364,'-20'64'6118,"14"-2"-2338,16-7-2275,52-12-1505,47-27 0,48-23 0,47-63-1505,38-56-6951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4.151"/>
    </inkml:context>
    <inkml:brush xml:id="br0">
      <inkml:brushProperty name="width" value="0.025" units="cm"/>
      <inkml:brushProperty name="height" value="0.025" units="cm"/>
    </inkml:brush>
  </inkml:definitions>
  <inkml:trace contextRef="#ctx0" brushRef="#br0">0 47 11371,'0'0'4324,"15"7"-3518,13 5-575,1-1 1,1-2-1,-1 0 0,1-3 1,59 7-1,69-8 12,312-31 0,-264 8-195,-55 10 267,224 16 0,-466-11 3065,-180 9-3460,257-6 207,-854 99-159,684-72 11,150-22 21,236-39-242,-17 1 243,118-9 60,205-33-431,-489 71 242,-12 4 49,-1-1 0,1 0 1,-1 0-1,0-1 0,0 0 0,0 0 0,11-6 1,-16 5 26,-10 2 45,-55 3-1077,0 2 0,1 3 0,-116 29 0,103-20-292,-114 23-3242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5.491"/>
    </inkml:context>
    <inkml:brush xml:id="br0">
      <inkml:brushProperty name="width" value="0.025" units="cm"/>
      <inkml:brushProperty name="height" value="0.025" units="cm"/>
    </inkml:brush>
  </inkml:definitions>
  <inkml:trace contextRef="#ctx0" brushRef="#br0">0 177 12204,'0'0'2151,"6"-10"-1873,-3 4-268,-1 2-6,0 1 0,0-1 0,1 1 1,-1-1-1,1 1 0,0 0 0,0 0 0,0 0 0,0 0 1,0 0-1,1 1 0,-1-1 0,1 1 0,-1 0 0,1 0 1,0 1-1,4-2 0,45-10 208,1 3 0,0 3 0,0 1 0,1 3 0,0 3 0,97 11 0,-50-5-127,164-10 0,103-32 777,23-2 103,804 29 567,-1167 9-1538,707 35 1470,-225-6-1299,-185-28-111,164 12 20,-303 23-4930,-137-24 2845,-1-1 1,1-3 0,57 2-1,-49-11 1636,53 3 1188,-110-2-836,0 0 0,-1 0 0,1 0 0,0 0 0,-1 0 0,1 0 0,0 1-1,-1-1 1,1 0 0,0 0 0,-1 1 0,1-1 0,-1 0 0,1 1 0,-1-1 0,1 1 0,-1-1 0,1 1 0,-1-1 0,1 1 0,-1-1 0,1 1 0,-1 0 0,0-1 0,1 1 0,-1-1-1,0 1 1,0 0 0,0-1 0,1 1 0,-1 0 0,0-1 0,0 1 0,0 0 0,0-1 0,0 1 0,0 0 0,0-1 0,0 1 0,0 0 0,-1 0 0,1-1 0,0 1 0,0-1 0,-1 1-1,1 0 1,0-1 0,-1 1 0,1-1 0,0 1 0,-1 0 0,1-1 0,-1 1 0,1-1 0,-1 1 0,1-1 0,-1 0 0,1 1 0,-1-1 0,0 0 0,1 1 0,-1-1 0,0 0 0,1 0-1,-2 1 1,-17 7-4947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6.099"/>
    </inkml:context>
    <inkml:brush xml:id="br0">
      <inkml:brushProperty name="width" value="0.025" units="cm"/>
      <inkml:brushProperty name="height" value="0.025" units="cm"/>
    </inkml:brush>
  </inkml:definitions>
  <inkml:trace contextRef="#ctx0" brushRef="#br0">131 174 9449,'-12'-6'1286,"7"3"-1152,-8-3 178,1 0 0,0-1 0,1-1 0,-13-10 0,20 15-269,0 0 1,1-1-1,0 1 1,0-1-1,0 0 1,0 0-1,0 0 1,1 0-1,-1-1 1,1 1-1,1-1 1,-1 1-1,0-1 1,1 0-1,0 0 1,0 0-1,1 1 1,-1-6-1,1 9-22,1 0 0,-1 1 0,1-1 1,-1 0-1,1 1 0,-1-1 0,1 1 0,-1-1 0,1 1 0,-1-1 0,1 1 0,-1-1 0,1 1 0,0 0 1,-1-1-1,1 1 0,0 0 0,0 0 0,-1-1 0,1 1 0,0 0 0,-1 0 0,1 0 0,0 0 0,0 0 0,-1 0 1,1 0-1,1 0 0,32 0-27,-24 1 57,176 0 211,317-8 26,493-13 2044,-794 20-362,512 46-237,-467-22-1672,661 5 66,-353-21-88,95 26-290,-548-31-2162,-4-2-3187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033"/>
    </inkml:context>
    <inkml:brush xml:id="br0">
      <inkml:brushProperty name="width" value="0.025" units="cm"/>
      <inkml:brushProperty name="height" value="0.025" units="cm"/>
    </inkml:brush>
  </inkml:definitions>
  <inkml:trace contextRef="#ctx0" brushRef="#br0">3836 776 10826,'2'-12'1239,"1"0"-787,0-1 1,-1 0-1,0-24 1,-2 32-417,0 0 1,-1-1-1,1 1 0,-1 0 0,-1 0 1,1-1-1,-1 1 0,0 0 0,0 0 1,0 1-1,-1-1 0,0 0 0,0 1 1,-6-8-1,-7-4 63,-1 1 0,-1 1 0,-1 0 0,0 1 0,-1 1 0,0 1 0,0 1 0,-24-8 0,-180-53 1692,217 69-1756,-378-90 398,-438-45-1,609 111 303,-2 10-1,-235 12 1,346 10-428,0 5 1,1 4-1,0 4 1,1 6-1,2 3 1,-129 55-1,187-64-255,0 2 1,2 2-1,1 2 0,1 1 0,-45 40 0,69-53-43,0 0-1,2 1 0,0 1 0,0 0 0,2 1 0,0 0 0,0 1 0,2 0 0,0 0 1,1 1-1,1 1 0,0-1 0,1 1 0,2 0 0,-4 25 0,7-34-13,0 0 0,1-1 0,1 1 0,0 0 0,0-1 0,1 1 0,0-1 0,0 1 0,1-1-1,1 0 1,-1 0 0,1 0 0,9 13 0,-5-10-3,1-1 1,0-1-1,1 1 0,0-1 0,1-1 1,0 0-1,0-1 0,19 11 0,8 1 13,1-3 0,0-1 0,2-2 0,-1-2-1,56 10 1,41 1 90,216 10 0,145-28 1130,9-22 430,0-23 0,699-146 0,-769 87-1015,-340 71-519,-2-3 0,126-60 0,-204 83-106,0-1 0,-1 0 0,0-1 0,0-1 0,-1-1 0,-1 0 0,24-26 0,-34 34-11,-1 0-1,-1-1 0,1 1 0,-1 0 1,1-1-1,-1 0 0,0 1 1,-1-1-1,1 0 0,-1 0 1,0 0-1,0 0 0,-1 0 0,0-5 1,0 4-7,-1 0 1,0 1-1,-1-1 0,1 1 1,-1 0-1,0 0 1,0-1-1,-1 1 0,0 0 1,0 1-1,0-1 1,0 0-1,-1 1 0,0 0 1,-5-5-1,-5-4-46,-2 0 1,1 1-1,-2 1 0,1 0 0,-21-9 0,-104-40-314,-9 7 198,-2 8 0,-195-34 1,-328-7-122,-101 51 337,575 39-18,-369 56 1,278 6-4,251-53-87,0 2-1,0 1 1,2 3 0,-63 39-1,88-50-170,2 2-1,-1 0 0,2 0 0,-1 1 0,1 0 0,1 1 0,-9 13 0,16-21 1,0 0 0,1 0 0,-1 0 0,1 0 0,0 0 0,1 1 0,-1-1 0,1 1 0,0-1 0,0 1 0,0-1 0,0 1 0,1 0 0,0-1 0,0 1 0,0 0 0,1-1 0,-1 1 0,1 0 0,0-1 0,1 1 0,-1-1 0,1 1 0,0-1 0,0 0 0,0 0 0,3 4 0,1-1-435,0 0-1,0-1 1,1 0 0,-1 0 0,1-1 0,1 0 0,-1 0-1,17 8 1,97 34-9293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584"/>
    </inkml:context>
    <inkml:brush xml:id="br0">
      <inkml:brushProperty name="width" value="0.025" units="cm"/>
      <inkml:brushProperty name="height" value="0.025" units="cm"/>
    </inkml:brush>
  </inkml:definitions>
  <inkml:trace contextRef="#ctx0" brushRef="#br0">191 1754 13421,'-49'-8'807,"22"4"173,1-1 1,0-1 0,-31-12 0,57 18-946,0 0 0,0 0 0,-1 0 0,1 0 0,0 0 0,-1 0 0,1 0 0,0 0 0,0-1 0,-1 1 0,1 0 0,0 0 0,0 0 0,-1 0 0,1-1 0,0 1 0,0 0 0,0 0 0,-1 0 0,1-1 0,0 1 0,0 0 0,0 0 0,0-1 0,0 1 0,-1 0 1,1 0-1,0-1 0,0 1 0,0 0 0,0-1 0,0 1 0,0 0 0,0 0 0,0-1 0,0 1 0,0 0 0,0-1 0,0 1 0,0 0 0,0 0 0,0-1 0,1 1 0,-1-1 0,14-9 505,23-4-318,404-104 8,98-28-65,1953-568 5547,-2072 605-5110,1334-322 1209,-1601 399-2292,227-18 1,-456 22-7688,19 6 2600,-10-6-3555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927"/>
    </inkml:context>
    <inkml:brush xml:id="br0">
      <inkml:brushProperty name="width" value="0.025" units="cm"/>
      <inkml:brushProperty name="height" value="0.025" units="cm"/>
    </inkml:brush>
  </inkml:definitions>
  <inkml:trace contextRef="#ctx0" brushRef="#br0">49 213 16624,'0'0'3486,"18"-10"-1372,0 0-1909,0 1 1,0 0-1,0 1 1,1 2-1,0 0 1,1 1-1,32-5 1,565-39 284,-213 20-585,-182 9-200,242-16 90,-4 30 155,-448 7 47,56 6 5,-65-7 3,0 1-1,0 0 1,0-1-1,0 1 1,0 1-1,-1-1 1,1 0-1,0 1 1,0-1-1,-1 1 1,1 0-1,-1 0 1,0 0-1,1 0 1,-1 1-1,0-1 1,2 3-1,-4-3 4,1 0 0,0-1-1,-1 1 1,1 0 0,-1 0-1,1 0 1,-1 0 0,0-1 0,0 1-1,0 0 1,0 0 0,0 0-1,0 0 1,-1-1 0,1 1-1,0 0 1,-1 0 0,0 0 0,1-1-1,-1 1 1,0 0 0,0-1-1,0 1 1,0-1 0,0 1-1,0-1 1,0 1 0,-1-1 0,-1 1-1,-6 7 142,0 0-1,-1-2 1,-16 11-1,24-17-108,-86 51 1400,-2-5 1,-167 63-1,157-70-1074,-241 96 173,-467 206 2267,425-134-3808,273-138-1413,-131 110-1,182-130-5511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542"/>
    </inkml:context>
    <inkml:brush xml:id="br0">
      <inkml:brushProperty name="width" value="0.025" units="cm"/>
      <inkml:brushProperty name="height" value="0.025" units="cm"/>
    </inkml:brush>
  </inkml:definitions>
  <inkml:trace contextRef="#ctx0" brushRef="#br0">1 1 12139,'0'0'12268,"1"11"-11574,6 76 457,-6-47-606,3 0 0,1 0 0,12 48 0,-2-36-530,15 46-2197,-4-40-6493,-23-55 4879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934"/>
    </inkml:context>
    <inkml:brush xml:id="br0">
      <inkml:brushProperty name="width" value="0.025" units="cm"/>
      <inkml:brushProperty name="height" value="0.025" units="cm"/>
    </inkml:brush>
  </inkml:definitions>
  <inkml:trace contextRef="#ctx0" brushRef="#br0">0 1 16976,'0'0'6278,"75"18"-6150,-26-9-96,4-5-2210,1-4-4548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258"/>
    </inkml:context>
    <inkml:brush xml:id="br0">
      <inkml:brushProperty name="width" value="0.025" units="cm"/>
      <inkml:brushProperty name="height" value="0.025" units="cm"/>
    </inkml:brush>
  </inkml:definitions>
  <inkml:trace contextRef="#ctx0" brushRef="#br0">4 0 10634,'-1'21'9950,"3"28"-5864,1 25-3174,-7-29-296,2-27-845,1 1 0,1 0 0,0 0 0,4 21 0,-2-36-1566,-1-16-16723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743"/>
    </inkml:context>
    <inkml:brush xml:id="br0">
      <inkml:brushProperty name="width" value="0.025" units="cm"/>
      <inkml:brushProperty name="height" value="0.025" units="cm"/>
    </inkml:brush>
  </inkml:definitions>
  <inkml:trace contextRef="#ctx0" brushRef="#br0">44 76 14061,'0'0'4655,"-1"-9"-1686,1 6-2777,-1 0 0,1 1 1,0-1-1,0 0 0,0 0 1,0 1-1,1-1 0,-1 0 1,1 0-1,-1 1 0,3-6 1,-2 7-72,1-1-1,-1 0 1,1 0 0,0 1 0,0-1 0,-1 1 0,1-1-1,0 1 1,0 0 0,1 0 0,-1 0 0,0 0-1,0 0 1,0 0 0,1 1 0,-1-1 0,0 1-1,1-1 1,3 1 0,19-3 505,0 1 1,1 1-1,36 3 1,-55-2-586,1 1 1,0 0 0,-1 0-1,1 1 1,-1 0-1,1 0 1,-1 1-1,0 0 1,0 1 0,0-1-1,-1 1 1,1 0-1,-1 1 1,0 0-1,9 8 1,-13-10-38,1 1 0,-1-1 1,0 1-1,0-1 0,-1 1 0,1 0 0,-1-1 1,0 1-1,0 0 0,0 0 0,0 0 0,-1 0 1,1 0-1,-1 0 0,0 0 0,0 0 0,-1 0 1,1 0-1,-1 0 0,0 0 0,0 0 0,0 0 1,-1 0-1,1 0 0,-1-1 0,0 1 0,0-1 1,0 1-1,-3 2 0,-7 11 75,-1-2 1,0 0-1,-1 0 1,-21 16-1,35-31-87,0 0-1,-1 0 0,1 1 1,0-1-1,0 0 1,0 0-1,0 0 0,0 1 1,-1-1-1,1 0 0,0 0 1,0 1-1,0-1 1,0 0-1,0 0 0,0 1 1,0-1-1,0 0 1,0 0-1,0 1 0,0-1 1,0 0-1,0 0 1,0 1-1,0-1 0,0 0 1,0 0-1,0 1 1,0-1-1,0 0 0,0 0 1,0 1-1,1-1 1,-1 0-1,0 0 0,0 0 1,0 1-1,0-1 0,1 0 1,-1 0-1,0 1 1,16 8-245,30 8-26,-32-12 206,-5-2 14,1 2 1,-1-1-1,-1 1 0,1 0 1,-1 1-1,0 0 1,0 1-1,-1-1 0,12 15 1,-16-19 91,-1 1 0,0 0 1,-1-1-1,1 1 0,0 0 1,-1 0-1,0 0 0,0 0 0,1 1 1,-2-1-1,1 0 0,0 0 1,-1 1-1,1-1 0,-1 0 0,0 1 1,0-1-1,-1 0 0,1 1 1,-1-1-1,1 0 0,-1 0 1,0 1-1,0-1 0,0 0 0,-1 0 1,1 0-1,-1 0 0,0-1 1,0 1-1,0 0 0,-4 4 0,-3 1 99,0 0 0,0-1-1,0 0 1,-1 0-1,0-1 1,-1-1 0,1 0-1,-1 0 1,0-1 0,0 0-1,-1-1 1,-14 3-1,-9 0 338,-1-2 0,-61 0 0,90-4-473,0 0 0,-1-1 0,1 0 0,0-1-1,0 1 1,0-1 0,0-1 0,0 1 0,1-1 0,-1 0 0,-8-6 0,13 7-19,0 1 1,1 0 0,-1-1 0,0 1-1,1-1 1,0 0 0,-1 0-1,1 1 1,0-1 0,0 0 0,0 0-1,0 0 1,0 0 0,0 0-1,0 0 1,1 0 0,-1-3 0,1 2-35,0 0 1,0 1 0,1-1 0,-1 0 0,1 0 0,0 0 0,0 1 0,0-1 0,0 0 0,0 1 0,0-1-1,1 1 1,-1 0 0,1-1 0,-1 1 0,5-4 0,25-21-4572,9 3-3850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411"/>
    </inkml:context>
    <inkml:brush xml:id="br0">
      <inkml:brushProperty name="width" value="0.025" units="cm"/>
      <inkml:brushProperty name="height" value="0.025" units="cm"/>
    </inkml:brush>
  </inkml:definitions>
  <inkml:trace contextRef="#ctx0" brushRef="#br0">1 35 11915,'0'0'7981,"16"7"-7484,4 1-306,0-1 0,1-1 1,0 0-1,0-2 0,26 3 0,-3-4 366,502 27 2722,2-47-2988,-304-9-140,639-43 2298,-102 80-2265,-384-1-107,-31-11 213,-132-1-3083,-219 4 175,-18 5-2356,-20 4-2889,-3-5-1041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51.592"/>
    </inkml:context>
    <inkml:brush xml:id="br0">
      <inkml:brushProperty name="width" value="0.025" units="cm"/>
      <inkml:brushProperty name="height" value="0.025" units="cm"/>
    </inkml:brush>
  </inkml:definitions>
  <inkml:trace contextRef="#ctx0" brushRef="#br0">1 195 10730,'0'0'3652,"8"-2"-3498,72-11 1740,1 3-1,82 0 0,-162 10-1881,146 1 779,0-6 1,162-27 0,-146 2-646,5-3-118,312-21 1,-10 68 75,121-6 1126,-466-17-1008,209-10 215,-248 19-275,162 19-1,-213-14-42,1-2-1,0-1 0,0-2 0,-1-1 0,1-2 1,65-15-1,-72 13-550,-18 5-5622,-22 0-1527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448"/>
    </inkml:context>
    <inkml:brush xml:id="br0">
      <inkml:brushProperty name="width" value="0.025" units="cm"/>
      <inkml:brushProperty name="height" value="0.025" units="cm"/>
    </inkml:brush>
  </inkml:definitions>
  <inkml:trace contextRef="#ctx0" brushRef="#br0">1 0 8616,'0'0'641,"51"0"-609,-38 0-385,0 0 129,-4 6 160,-3 2 64,-2 4 224,-2-3 161,-2-2-417,0-5-4420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948"/>
    </inkml:context>
    <inkml:brush xml:id="br0">
      <inkml:brushProperty name="width" value="0.025" units="cm"/>
      <inkml:brushProperty name="height" value="0.025" units="cm"/>
    </inkml:brush>
  </inkml:definitions>
  <inkml:trace contextRef="#ctx0" brushRef="#br0">16 2 11787,'0'0'10090,"-5"0"-8916,4-1-1143,1 1-1,0 0 1,0 0-1,-1 0 1,1 0-1,0 0 1,-1 0 0,1 0-1,0 0 1,-1 0-1,1 0 1,0 0-1,-1 0 1,1 0-1,0 0 1,0 0-1,-1 0 1,1 0 0,0 0-1,-1 1 1,1-1-1,0 0 1,0 0-1,-1 0 1,1 0-1,0 1 1,0-1-1,-1 0 1,1 0 0,0 1-1,0-1 1,0 0-1,-1 0 1,1 1-1,0-1 1,0 0-1,0 0 1,0 1 0,0-1-1,0 0 1,0 1-1,0-1 1,0 0-1,-1 1 1,1-1-1,0 0 1,1 1-1,-1-1 1,0 0 0,0 0-1,0 1 1,0-1-1,0 0 1,0 1-1,0-1 1,0 0-1,0 0 1,1 1-1,-1-1 1,0 0 0,0 1-1,1-1 1,19 36 1441,47 47 337,-61-76-1671,58 63 866,99 83 0,6 4-663,264 253-74,-406-388-269,-5-5-55,-1 1-1,-1 0 1,0 2-1,-1 0 0,24 35 1,-39-43-99,-10-10-1191,-15-15-2868,8-3-354,-1-3-3028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6.561"/>
    </inkml:context>
    <inkml:brush xml:id="br0">
      <inkml:brushProperty name="width" value="0.025" units="cm"/>
      <inkml:brushProperty name="height" value="0.025" units="cm"/>
    </inkml:brush>
  </inkml:definitions>
  <inkml:trace contextRef="#ctx0" brushRef="#br0">126 316 8296,'0'0'4842,"0"9"-2787,-2 24-809,2-32-1048,-1 0-1,1 1 0,0-1 0,0 0 1,0 1-1,0-1 0,0 0 0,0 1 1,0-1-1,1 0 0,-1 1 0,0-1 1,1 0-1,-1 1 0,1-1 0,-1 0 1,1 0-1,0 0 0,-1 0 0,1 0 1,0 1-1,0-1 0,0 0 0,0-1 1,0 1-1,0 0 0,0 0 0,2 1 1,-3-7 3015,-1-15-1675,-6-19-662,-3 1 0,-1 1 0,-20-46 0,18 47-659,0 4-184,-2 0 1,-22-38 0,37 69-125,8 3 38,1 0 0,-1 0-1,0 0 1,0 1 0,0 0-1,0 0 1,14 9-1,5 2-117,4 2-1512,54 35-1,-24-12-2219,3-7-3593,-36-23-928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7.543"/>
    </inkml:context>
    <inkml:brush xml:id="br0">
      <inkml:brushProperty name="width" value="0.025" units="cm"/>
      <inkml:brushProperty name="height" value="0.025" units="cm"/>
    </inkml:brush>
  </inkml:definitions>
  <inkml:trace contextRef="#ctx0" brushRef="#br0">55 202 4676,'0'0'1735,"-5"-10"-1398,-2-7 588,0-1 0,-8-34 0,-6-53 10393,23 118-3645,18 81-6522,-7-50-838,-6-18 17,17 42-1,-24-67-324,1 0 0,-1-1 0,0 1 0,0 0 0,0-1 0,1 1 0,-1-1 0,0 1 0,1 0 0,-1-1 0,0 1 0,1-1 0,-1 1 1,1-1-1,-1 1 0,1-1 0,-1 1 0,1-1 0,-1 0 0,1 1 0,-1-1 0,1 0 0,0 1 0,-1-1 0,1 0 0,0 0 0,-1 0 0,1 0 0,0 1 0,-1-1 0,1 0 0,0 0 0,-1 0 0,1 0 0,0-1 0,-1 1 0,1 0 0,-1 0 0,1 0 0,0 0 1,-1-1-1,1 1 0,0 0 0,-1 0 0,1-1 0,-1 1 0,1-1 0,-1 1 0,1 0 0,-1-1 0,1 1 0,-1-1 0,1 1 0,-1-1 0,0 0 0,1 1 0,-1-1 0,0 1 0,1-1 0,-1 0 0,25-47 222,-20 38-158,2-4-56,0 1 0,1 0 0,0 0 0,1 1 0,15-16 0,-23 26-18,1 0 0,0 0-1,0 0 1,0 1 0,0-1-1,0 0 1,0 1 0,0-1 0,0 1-1,1 0 1,-1 0 0,1 0-1,-1 0 1,0 0 0,1 0 0,0 1-1,-1-1 1,1 1 0,-1 0-1,1 0 1,0 0 0,-1 0 0,1 0-1,-1 0 1,1 1 0,0-1-1,-1 1 1,1 0 0,-1 0 0,0 0-1,1 0 1,-1 0 0,0 0-1,1 1 1,-1-1 0,0 1 0,0 0-1,0-1 1,3 5 0,0 0 57,0 0 0,0 0 0,-1 0 0,0 1 0,0 0 1,-1 0-1,0 0 0,0 0 0,0 1 0,-1-1 0,0 1 0,0-1 0,-1 1 1,0 0-1,-1 14 0,0-17-18,0 1 1,-1-1-1,0 0 1,0 0-1,0 1 0,-1-1 1,1 0-1,-1 0 1,-1 0-1,1 0 1,-1-1-1,1 1 0,-1-1 1,-1 1-1,1-1 1,-1 0-1,1 0 0,-1-1 1,0 1-1,-1-1 1,1 0-1,0 0 1,-8 4-1,-3-1-34,0-1 0,-1 0 0,0-1 0,1-1 0,-1 0 0,-1-1 0,1 0 0,0-2 0,0 0 0,-24-3 0,30-1-60,13-2-163,19-6-968,-18 10 615,6-3-1474,0-2 0,0 1 0,0-1 0,15-15 0,10-15-8968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445"/>
    </inkml:context>
    <inkml:brush xml:id="br0">
      <inkml:brushProperty name="width" value="0.025" units="cm"/>
      <inkml:brushProperty name="height" value="0.025" units="cm"/>
    </inkml:brush>
  </inkml:definitions>
  <inkml:trace contextRef="#ctx0" brushRef="#br0">1 0 8552,'0'0'10960,"8"4"-9893,77 33 1205,-51-21-1697,0-1 0,1-2 0,0-1 0,48 9 0,5-9-436,118 24 888,-176-29-929,-2 2-1,1 1 0,-1 1 1,-1 2-1,28 16 1,-32-15-86,0 1 0,-1 2 0,-1 0 1,38 39-1,-48-42 139,0 0 1,0 1 0,-2 0-1,0 0 1,0 1-1,-2 0 1,0 1-1,8 27 1,9 48 1056,-7-20-840,28 68-1,-35-109-27,-1-1 0,10 62 0,-18-89-357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803"/>
    </inkml:context>
    <inkml:brush xml:id="br0">
      <inkml:brushProperty name="width" value="0.025" units="cm"/>
      <inkml:brushProperty name="height" value="0.025" units="cm"/>
    </inkml:brush>
  </inkml:definitions>
  <inkml:trace contextRef="#ctx0" brushRef="#br0">3 136 5958,'0'0'16346,"-1"11"-15764,0-6-479,1 0 1,-1 1 0,1-1 0,0 0-1,1 0 1,-1 0 0,1 0-1,0 0 1,0 0 0,1 0 0,-1 0-1,1-1 1,0 1 0,0 0-1,1-1 1,0 1 0,-1-1 0,1 0-1,1 0 1,4 5 0,-4-5 36,175 168 6313,-177-170-6428,1 1 1,-1-1-1,1 0 1,0 0 0,-1 0-1,1 0 1,0-1-1,0 1 1,0-1 0,0 0-1,0 0 1,0 0-1,1 0 1,-1 0 0,0-1-1,1 0 1,-1 1-1,4-1 1,-5-1-4,0-1 0,0 1 0,0 0 0,0-1 0,0 1 0,0-1 0,0 0 0,0 1 0,-1-1 0,1 0 0,-1 0 0,1 0 0,-1 0 0,0-1 0,0 1 0,0 0-1,0 0 1,0-1 0,0 1 0,-1-1 0,1 1 0,-1 0 0,1-1 0,-1-2 0,16-108 18,6-22-155,-17 112-1908,18-44 0,-10 36-4079,0-1-4644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9.678"/>
    </inkml:context>
    <inkml:brush xml:id="br0">
      <inkml:brushProperty name="width" value="0.025" units="cm"/>
      <inkml:brushProperty name="height" value="0.025" units="cm"/>
    </inkml:brush>
  </inkml:definitions>
  <inkml:trace contextRef="#ctx0" brushRef="#br0">125 0 15663,'0'0'4057,"-11"5"-1719,5-3-2092,-1 1 0,1 1 1,0-1-1,-1 1 0,1 0 0,1 0 0,-1 0 0,1 1 0,0 0 0,0 0 0,0 1 0,0-1 1,1 1-1,0 0 0,1 0 0,-1 0 0,1 1 0,0-1 0,-3 11 0,2-3 4,1 1 1,1-1-1,0 0 0,1 1 0,0-1 0,1 1 1,1-1-1,0 0 0,1 1 0,1-1 0,4 16 1,-5-25-232,0 1 1,0-1-1,1 0 1,-1 0-1,1 0 1,0 0-1,0-1 1,1 1 0,-1-1-1,1 0 1,0 0-1,0 0 1,0 0-1,1-1 1,0 1 0,-1-1-1,1-1 1,0 1-1,0-1 1,1 1-1,-1-1 1,0-1-1,1 1 1,-1-1 0,1 0-1,-1 0 1,1-1-1,0 1 1,-1-1-1,11-2 1,-10 2 6,0-1 1,-1-1-1,1 1 0,0-1 1,-1 0-1,1 0 1,-1 0-1,0-1 0,0 0 1,0 0-1,0 0 0,6-6 1,-8 7 38,0-1 1,-1 1-1,1-1 1,-1 0-1,1 0 1,-1 0-1,0 0 1,0-1-1,-1 1 1,1 0 0,-1-1-1,1 1 1,-1-1-1,0 0 1,0 1-1,-1-1 1,1 0-1,-1 1 1,0-1-1,0-4 1,0 7-57,-1-1 1,1 1 0,-1 0-1,0 0 1,0-1-1,1 1 1,-1 0-1,0 0 1,0 0-1,0 0 1,0 0-1,-1 0 1,1 0-1,0 1 1,0-1-1,0 0 1,-1 1-1,1-1 1,0 0 0,-1 1-1,1 0 1,0-1-1,-1 1 1,1 0-1,-1 0 1,1 0-1,0 0 1,-1 0-1,1 0 1,-1 0-1,1 0 1,0 0-1,-1 1 1,-1 0 0,-4-1 7,1 1 1,0 1 0,-1-1 0,1 1 0,0 0 0,-8 4 0,9-4-18,1 1 0,-1 0 0,1 0 0,0 0 0,0 1 0,0-1 0,0 1 0,1 0 0,0 0 0,-1 0 0,2 1 0,-1-1 0,0 1 0,1 0 0,0-1 0,0 1 0,0 0 0,0 0 0,0 8 0,2-12 0,0-1 0,0 1 0,0-1 0,0 1 0,0-1 0,1 1 0,-1-1 0,0 1 0,0-1 0,1 1 0,-1-1 0,0 0 0,1 1 0,-1-1 0,0 0 0,1 1 0,-1-1 0,1 0 0,-1 1 0,0-1 0,1 0 0,-1 0 0,1 1 0,-1-1 0,1 0 0,-1 0 0,1 0 0,-1 0 0,1 0 0,-1 0 0,1 0 0,-1 0 0,1 0 0,-1 0 0,1 0 0,-1 0 0,1 0 0,-1 0 0,1 0 0,-1 0 0,1-1 0,-1 1 0,1 0 0,-1 0 0,0-1 0,1 1 0,-1 0 0,1 0 0,0-1 0,24-14 0,11-28 0,-33 37 0,1 1 0,0-1 0,0 1 0,0 0 0,0 0 0,1 0 0,0 0 0,0 1 0,0 0 0,1 0 0,-1 1 0,1-1 0,9-3 0,-14 7 0,1 0 0,0 0 0,0 0 0,0 0 0,-1 0 0,1 1 0,0-1 0,0 0 0,-1 1 0,1-1 0,0 1 0,-1 0 0,1 0 0,0-1 0,-1 1 0,1 0 0,-1 0 0,1 1 0,-1-1 0,0 0 0,0 0 0,1 1 0,-1-1 0,0 0 0,0 1 0,0 0 0,1 2 0,22 53 0,-19-45 0,26 94 0,-31-106-42,1 0 1,-1 0-1,0-1 0,0 1 1,0 0-1,0 0 0,1-1 1,-1 1-1,0 0 0,0 0 1,0 0-1,1-1 0,-1 1 1,0 0-1,0 0 1,1 0-1,-1 0 0,0 0 1,0-1-1,1 1 0,-1 0 1,0 0-1,1 0 0,-1 0 1,0 0-1,1 0 0,-1 0 1,0 0-1,0 0 0,1 0 1,-1 0-1,0 0 0,1 0 1,-1 0-1,0 1 0,0-1 1,1 0-1,-1 0 0,0 0 1,0 0-1,1 0 0,-1 1 1,0-1-1,0 0 1,1 0-1,-1 0 0,0 1 1,0-1-1,0 0 0,0 0 1,1 1-1,-1-1 0,0 0 1,0 0-1,0 1 0,0-1 1,0 0-1,0 1 0,0-1 1,0 0-1,0 0 0,0 1 1,0-1-1,0 0 0,0 1 1,8-23-5367,-5-11-1324,-2-9-3939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052"/>
    </inkml:context>
    <inkml:brush xml:id="br0">
      <inkml:brushProperty name="width" value="0.025" units="cm"/>
      <inkml:brushProperty name="height" value="0.025" units="cm"/>
    </inkml:brush>
  </inkml:definitions>
  <inkml:trace contextRef="#ctx0" brushRef="#br0">1 145 18930,'0'0'9871,"9"-1"-8991,-5 0-848,0 0-1,0 0 0,1-1 1,-1 1-1,0-1 0,0 0 1,0 0-1,-1-1 0,1 1 1,0-1-1,-1 0 1,0 0-1,0 0 0,0 0 1,0-1-1,0 1 0,0-1 1,-1 0-1,0 1 0,0-1 1,0 0-1,0-1 0,0 1 1,-1 0-1,0 0 0,0-1 1,0 1-1,-1 0 0,1-1 1,-1-4-1,0 8-29,0-29 172,0 29-170,0 1 0,0-1 0,-1 1-1,1-1 1,0 1 0,0-1-1,0 1 1,-1 0 0,1-1-1,0 1 1,0-1 0,-1 1-1,1-1 1,0 1 0,-1 0-1,1-1 1,-1 1 0,1 0-1,0-1 1,-1 1 0,1 0-1,-1 0 1,1-1 0,-1 1 0,1 0-1,-1 0 1,1 0 0,-1 0-1,1 0 1,-1-1 0,1 1-1,-1 0 1,1 0 0,-1 0-1,1 0 1,-1 0 0,1 1-1,-1-1 1,1 0 0,-1 0-1,1 0 1,-1 0 0,1 1-1,0-1 1,-1 0 0,1 0 0,-1 1-1,1-1 1,-1 0 0,1 1-1,0-1 1,-1 0 0,1 1-1,-1 0 1,-2 2 5,-1 0 0,1 1 0,0 0 0,1 0 0,-1-1 0,0 2 1,1-1-1,0 0 0,0 0 0,0 1 0,1-1 0,-1 1 0,0 8 0,-9 63 99,10-60-29,0 1 1,1 0-1,0 0 1,5 24-1,-4-39-104,-1 1 0,1-1 0,-1 0 1,1 1-1,0-1 0,0 0 0,0 0 0,0 0 0,0 0 1,1 0-1,-1 0 0,0 0 0,1 0 0,0-1 0,-1 1 0,1-1 1,3 3-1,-3-4-85,0 1 0,0 0 0,1-1-1,-1 0 1,0 0 0,1 1 0,-1-1 0,0-1 0,1 1 0,-1 0 0,0 0 0,0-1 0,1 0 0,-1 1 0,0-1 0,0 0 0,0 0 0,0 0-1,0 0 1,0 0 0,4-4 0,7-6-1787,1 0 1,-2-2-1,0 1 0,0-2 0,-1 1 1,13-23-1,-17 26 462,16-24-3872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397"/>
    </inkml:context>
    <inkml:brush xml:id="br0">
      <inkml:brushProperty name="width" value="0.025" units="cm"/>
      <inkml:brushProperty name="height" value="0.025" units="cm"/>
    </inkml:brush>
  </inkml:definitions>
  <inkml:trace contextRef="#ctx0" brushRef="#br0">92 319 8648,'0'0'15594,"-10"8"-15322,3-3-156,1-1-1,0 2 1,0-1 0,0 1 0,1 0 0,0 0-1,0 0 1,0 1 0,1 0 0,0 0-1,1 0 1,-1 0 0,1 1 0,1-1-1,-3 11 1,3-9 96,1-1-1,0 0 0,0 1 1,1-1-1,0 1 0,1-1 1,1 10-1,-2-17-195,0 0-1,0 0 0,1 0 0,-1 0 1,0 0-1,1 0 0,-1 0 1,1 0-1,-1 0 0,1 0 1,0 0-1,-1 0 0,1-1 0,0 1 1,0 0-1,-1 0 0,1-1 1,0 1-1,0-1 0,0 1 1,0 0-1,0-1 0,0 0 0,1 1 1,0-1 1,1 0-1,-1 0 1,0 0 0,0-1 0,1 1 0,-1-1 0,0 0-1,0 0 1,0 1 0,0-1 0,0 0 0,0-1 0,0 1-1,0 0 1,0-1 0,2-2 0,7-6 70,0-1-1,-1 0 1,-1-1 0,0 0 0,0 0 0,-1-1 0,-1 0-1,0-1 1,-1 1 0,8-27 0,-2 1 278,-2 0 0,8-73 0,-15 91-239,0 1-28,-1-1-1,-1 1 1,0-1-1,-5-39 1,4 60-98,0-1 1,0 1 0,0 0-1,0 0 1,0 0-1,0-1 1,0 1 0,0 0-1,0 0 1,0 0-1,0 0 1,0-1 0,0 1-1,0 0 1,-1 0-1,1 0 1,0-1 0,0 1-1,0 0 1,0 0 0,0 0-1,0 0 1,0 0-1,-1-1 1,1 1 0,0 0-1,0 0 1,0 0-1,0 0 1,-1 0 0,1 0-1,0 0 1,0 0-1,0 0 1,0-1 0,-1 1-1,1 0 1,0 0 0,0 0-1,0 0 1,-1 0-1,1 0 1,0 0 0,0 0-1,0 0 1,-1 1-1,-6 8-3,-4 14-1,1 14 198,1 1-1,3 0 1,1-1 0,1 2 0,3-1-1,4 60 1,-3-95-383,0 0-1,1-1 1,0 1 0,-1-1 0,1 1-1,0-1 1,0 1 0,0-1 0,1 1-1,-1-1 1,0 0 0,1 0-1,0 0 1,-1 0 0,1 0 0,0 0-1,0 0 1,0-1 0,0 1 0,0-1-1,1 1 1,-1-1 0,0 0 0,1 0-1,-1 0 1,1 0 0,-1 0-1,1 0 1,-1-1 0,1 0 0,0 1-1,4-1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754"/>
    </inkml:context>
    <inkml:brush xml:id="br0">
      <inkml:brushProperty name="width" value="0.025" units="cm"/>
      <inkml:brushProperty name="height" value="0.025" units="cm"/>
    </inkml:brush>
  </inkml:definitions>
  <inkml:trace contextRef="#ctx0" brushRef="#br0">0 1 15663,'0'0'13068,"13"54"-11691,-13-13-448,0 7-448,0-1-289,0 1-96,0-3-32,0-2-64,0-4 32,5-3-64,3-2-576,2-5-962,-2-4-3042,-3-5-2883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8:23.557"/>
    </inkml:context>
    <inkml:brush xml:id="br0">
      <inkml:brushProperty name="width" value="0.025" units="cm"/>
      <inkml:brushProperty name="height" value="0.025" units="cm"/>
    </inkml:brush>
  </inkml:definitions>
  <inkml:trace contextRef="#ctx0" brushRef="#br0">56 84 9865,'0'0'2472,"-8"-8"-1532,-40-37 891,99 40-566,287-14-779,-250 15 208,0 4 1,0 3 0,106 18 0,-140-14-640,776 18 1218,-582-26-982,316-28 104,-1 0 513,324 45 309,-755-16-941,-76 0-3440,-32-1-1219,-5-8-3315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390"/>
    </inkml:context>
    <inkml:brush xml:id="br0">
      <inkml:brushProperty name="width" value="0.025" units="cm"/>
      <inkml:brushProperty name="height" value="0.025" units="cm"/>
    </inkml:brush>
  </inkml:definitions>
  <inkml:trace contextRef="#ctx0" brushRef="#br0">52 19 8584,'-6'0'55,"-22"0"3198,27 0-3032,0 0-1,1 0 1,-1 0 0,0 0 0,1 0 0,-1 0 0,0 0 0,1 0 0,-1 0 0,0 0 0,1 0 0,-1-1-1,0 1 1,1 0 0,-1 0 0,1-1 0,-1 1 0,0-1 0,1 1 0,-1 0 0,1-1 0,-1 1 0,1-1-1,-1 1 1,1-1 0,0 0 0,-1 1 0,1-1 0,-1 0 0,29 1 1802,334-5 1142,149 1-2812,-155 4 391,145 4 295,-385 4-1002,77 1 65,-193-7-2478,0 1-562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767"/>
    </inkml:context>
    <inkml:brush xml:id="br0">
      <inkml:brushProperty name="width" value="0.025" units="cm"/>
      <inkml:brushProperty name="height" value="0.025" units="cm"/>
    </inkml:brush>
  </inkml:definitions>
  <inkml:trace contextRef="#ctx0" brushRef="#br0">1 28 11499,'0'0'11862,"4"-6"-11211,-3 4-623,-1 1 1,1-1-1,1 1 1,-1-1-1,0 1 1,0 0-1,1 0 1,-1-1-1,0 1 0,1 0 1,-1 0-1,1 0 1,0 0-1,-1 1 1,1-1-1,0 0 0,-1 1 1,1-1-1,0 1 1,2-1-1,48 8 245,-52-7-273,67 13 144,-31-7-91,-1 1 1,35 13-1,-69-20-40,0 1 0,0-1-1,0 0 1,0 1 0,0-1-1,0 0 1,0 1 0,0-1-1,0 1 1,-1 0 0,1-1-1,0 1 1,0 0 0,0-1-1,-1 1 1,1 0 0,0 0-1,-1-1 1,1 1 0,-1 0-1,1 0 1,-1 0 0,1 0-1,-1 0 1,0 0 0,1 0-1,-1 0 1,0 0 0,0 1-1,0 1 54,-1-1 0,1 0 0,-1 0-1,0 0 1,0 0 0,0 0 0,0-1-1,0 1 1,0 0 0,-1 0 0,1-1-1,-1 1 1,-1 2 0,-9 6 480,0 0-1,-27 16 1,35-23-499,-53 29 760,39-23-645,1 0 0,0 1-1,1 1 1,0 0 0,-18 18-1,27-17-979,17-9-14091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3.427"/>
    </inkml:context>
    <inkml:brush xml:id="br0">
      <inkml:brushProperty name="width" value="0.025" units="cm"/>
      <inkml:brushProperty name="height" value="0.025" units="cm"/>
    </inkml:brush>
  </inkml:definitions>
  <inkml:trace contextRef="#ctx0" brushRef="#br0">245 68 5125,'0'0'2221,"10"-4"-203,-1 0-1574,42-18 2899,-18-3 2671,-33 25-5949,0 0 0,0 0 0,1 0 0,-1 0 0,0 0 0,0-1 0,0 1 1,0 0-1,0 0 0,0 0 0,0 0 0,1-1 0,-1 1 0,0 0 0,0 0 0,0 0 0,0 0 0,0-1 1,0 1-1,0 0 0,0 0 0,0 0 0,0-1 0,0 1 0,0 0 0,0 0 0,0 0 0,0-1 0,0 1 0,-1 0 1,1 0-1,0 0 0,0 0 0,0-1 0,0 1 0,0 0 0,0 0 0,0 0 0,-1 0 0,1-1 0,0 1 1,0 0-1,0 0 0,0 0 0,-1 0 0,1 0 0,0 0 0,0 0 0,0 0 0,0 0 0,-1 0 0,1-1 1,-19-2 999,-27 1-1249,41 2 460,-19 1-28,0 0 1,0 2 0,-45 10-1,59-10-80,0 0-1,0 0 0,0 1 0,1 0 0,-1 1 0,1 0 0,0 0 0,1 1 1,-1 0-1,1 0 0,-12 13 0,19-18-158,0 0-1,0 0 1,0 0 0,0 0-1,0 0 1,1 0 0,-1 0 0,0 0-1,0 0 1,1 0 0,-1 0-1,1 0 1,-1 0 0,1 1 0,-1-1-1,1 0 1,0 0 0,0 1-1,0-1 1,-1 0 0,1 0-1,0 1 1,0-1 0,1 0 0,-1 1-1,0-1 1,0 0 0,1 0-1,-1 1 1,1-1 0,-1 0-1,1 0 1,-1 0 0,1 0 0,0 0-1,-1 0 1,1 0 0,0 0-1,0 0 1,0 0 0,0 0-1,0 0 1,0 0 0,0-1 0,0 1-1,0 0 1,0-1 0,0 1-1,3 0 1,5 3 44,1-1 0,0 0 0,0-1-1,19 2 1,12 1-38,1-2-1,-1-2 0,1-1 0,0-3 1,70-13-1,-109 16-8,-1-1 1,1 1 0,0 0 0,-1-1 1,1 0-1,-1 1 0,1-1 0,-1 0 0,0 0 0,1 0 0,-1-1 0,0 1 0,0-1 0,1 1 0,-1-1 0,0 0 0,-1 0 0,4-4 0,-6 6-12,0-1-1,0 0 1,0 1-1,0-1 1,0 0 0,0 1-1,-1-1 1,1 1-1,0 0 1,0-1 0,-1 1-1,1 0 1,0 0-1,0 0 1,-1 0-1,1 0 1,0 0 0,-3 1-1,-29 0-377,31-1 240,-1 1-1,0-1 1,1 1-1,0 0 1,-1 0-1,1 0 1,-1 0-1,1 0 1,0 1-1,-3 1 1,-9 13-4567,13-13-831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6.948"/>
    </inkml:context>
    <inkml:brush xml:id="br0">
      <inkml:brushProperty name="width" value="0.025" units="cm"/>
      <inkml:brushProperty name="height" value="0.025" units="cm"/>
    </inkml:brush>
  </inkml:definitions>
  <inkml:trace contextRef="#ctx0" brushRef="#br0">103 1 6150,'0'0'18476,"-3"8"-17654,-15 47 584,-14 73 0,2 0-871,25-111-483,1-7 107,2 0-1,-1 1 0,1-1 0,-1 17 1,3-26-152,0-1 0,1 1 1,-1-1-1,0 0 0,0 1 1,1-1-1,-1 0 0,0 1 1,1-1-1,-1 0 1,0 1-1,1-1 0,-1 0 1,0 1-1,1-1 0,-1 0 1,1 0-1,-1 0 0,1 1 1,-1-1-1,1 0 0,-1 0 1,0 0-1,1 0 0,-1 0 1,1 0-1,-1 0 0,1 0 1,-1 0-1,1 0 0,-1 0 1,2-1-1,17-2 103,1-6 19,0-1 0,0-1 0,-1 0 0,32-27 0,-6 6-59,49-20-309,-37 22-7182,-40 20 999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7.453"/>
    </inkml:context>
    <inkml:brush xml:id="br0">
      <inkml:brushProperty name="width" value="0.025" units="cm"/>
      <inkml:brushProperty name="height" value="0.025" units="cm"/>
    </inkml:brush>
  </inkml:definitions>
  <inkml:trace contextRef="#ctx0" brushRef="#br0">89 74 12780,'0'0'8760,"2"-8"-6667,0-2-1435,4-25 2197,-14 36-1152,-1 8-1583,1 0-1,0 0 1,0 1 0,1 0 0,0 0 0,0 0 0,2 1 0,-1 0 0,1 1 0,1-1 0,0 1 0,0 0 0,1 0 0,-1 13 0,3-24-111,1 0 1,0 0 0,0 1 0,0-1-1,0 0 1,0 1 0,0-1 0,0 0-1,0 1 1,1-1 0,-1 0-1,0 0 1,1 1 0,-1-1 0,1 0-1,-1 0 1,1 0 0,0 0 0,-1 0-1,1 1 1,0-1 0,0 0-1,0-1 1,0 1 0,1 1 0,0-1 5,0-1 1,0 1-1,0-1 0,-1 1 1,1-1-1,0 0 1,0 0-1,0 0 1,0 0-1,-1-1 1,1 1-1,0 0 0,0-1 1,0 1-1,2-2 1,5-2 51,-1 1 0,0-2 1,0 1-1,0-1 1,0-1-1,7-6 0,-6 4 4,-1 0 0,0-1-1,0-1 1,0 1 0,-1-1 0,-1 0-1,0 0 1,0-1 0,-1 0 0,0 0-1,-1 0 1,0-1 0,-1 0 0,-1 1-1,3-20 1,-5 31-71,0 0 0,0 0 1,0 0-1,0 0 0,0 0 0,-1 0 1,1 0-1,0 0 0,0 0 0,0 0 1,0 1-1,0-1 0,0 0 0,0 0 1,0 0-1,0 0 0,-1 0 0,1 0 1,0 0-1,0 0 0,0 0 0,0 0 1,0 0-1,0 0 0,0 0 0,-1 0 1,1 0-1,0 0 0,0 0 0,0 0 1,0 0-1,0 0 0,0 0 0,0 0 1,0 0-1,-1 0 0,1 0 0,0 0 1,0 0-1,0-1 0,0 1 0,0 0 1,0 0-1,0 0 0,0 0 0,0 0 1,-1 0-1,1 0 0,0 0 0,0 0 1,0-1-1,0 1 0,0 0 0,0 0 1,0 0-1,0 0 0,0 0 0,0 0 1,0 0-1,0 0 0,0-1 0,0 1 1,0 0-1,-11 15 4,-8 22-8,14-24 14,1 0 1,0 0-1,1 0 1,-3 24-1,6-34-17,0-1-1,0 1 1,0-1-1,0 0 1,0 1-1,0-1 1,0 0 0,1 1-1,-1-1 1,1 0-1,0 1 1,0-1-1,0 0 1,0 0-1,0 0 1,0 0 0,0 0-1,1 0 1,-1 0-1,1 0 1,-1 0-1,1-1 1,0 1 0,0 0-1,0-1 1,0 0-1,0 1 1,0-1-1,0 0 1,0 0 0,0 0-1,1-1 1,-1 1-1,4 0 1,43 1-4835,-27-5-1735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0.788"/>
    </inkml:context>
    <inkml:brush xml:id="br0">
      <inkml:brushProperty name="width" value="0.025" units="cm"/>
      <inkml:brushProperty name="height" value="0.025" units="cm"/>
    </inkml:brush>
  </inkml:definitions>
  <inkml:trace contextRef="#ctx0" brushRef="#br0">148 1328 11531,'0'0'5541,"-8"2"-4948,4-1-667,1 1 241,0-1 0,0 0 0,0 1 0,-1-1 0,1-1 0,-1 1 0,1 0 0,-1-1 0,1 0 0,-1 0 0,1 0 0,0 0 1,-1 0-1,1-1 0,-1 0 0,1 1 0,-1-1 0,1 0 0,0-1 0,0 1 0,0-1 0,-1 1 0,2-1 0,-1 0 0,0 0 0,0 0 1,0-1-1,1 1 0,-3-4 0,0-1-30,0 0 0,1-1 0,0 1 0,1-1 0,0 0 0,0 0 0,1 0 0,0-1 1,0 1-1,0-12 0,-1-13-77,3-44 0,1 54 52,1-13-55,2-1 0,2 1 0,1 0 0,1 1 0,16-41 1,0 14 27,62-115 0,-59 133-36,1 2 1,3 0-1,1 2 1,1 2-1,44-39 1,-20 28 130,2 1 0,117-70 1,-154 105 183,0 1 0,0 1 0,1 1 0,0 1 0,1 2 0,-1 0 0,2 1 0,-1 1 0,46-2 0,-69 8-297,-1 0 0,0 0 0,0 0 0,-1 0 0,1 1 0,0-1 0,0 0 0,0 0 0,-1 0 0,1 0 0,-1 0 0,1 0 0,0 0 0,-1 0-1,0-1 1,1 1 0,-1 0 0,0 0 0,1 0 0,-1 0 0,0-1 0,0 1 0,0 0 0,1-1 0,-3 2 0,2-2-594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1.292"/>
    </inkml:context>
    <inkml:brush xml:id="br0">
      <inkml:brushProperty name="width" value="0.025" units="cm"/>
      <inkml:brushProperty name="height" value="0.025" units="cm"/>
    </inkml:brush>
  </inkml:definitions>
  <inkml:trace contextRef="#ctx0" brushRef="#br0">1 108 10922,'0'0'12818,"1"-8"-12071,-1 5-702,0 0 0,1 1 0,-1-1-1,1 0 1,0 1 0,0-1 0,0 1 0,0-1-1,0 1 1,0 0 0,1-1 0,-1 1-1,1 0 1,0 0 0,-1 0 0,1 0 0,4-3-1,2 1 113,-1-1 0,1 2-1,-1-1 1,1 1-1,16-4 1,0 0 2,-1 1 1,1 1-1,1 1 1,-1 1-1,0 1 1,1 1-1,38 4 1,-59-2-158,-1-1 0,1 1-1,-1 0 1,0 0 0,1 1 0,-1-1 0,0 0 0,0 1 0,0 0 0,0 0 0,0 0 0,0 0 0,-1 0 0,1 1 0,-1-1 0,1 1-1,-1 0 1,0 0 0,0-1 0,0 1 0,-1 1 0,1-1 0,-1 0 0,1 0 0,-1 0 0,0 1 0,0-1 0,-1 1 0,1-1 0,-1 1-1,0-1 1,1 1 0,-1-1 0,-1 5 0,0 3 150,0 1 0,-1 0 0,0-1 0,-1 1 0,0-1 1,-1 0-1,-1 0 0,-10 21 0,-71 92 1687,32-51-1826,50-68-794,5-20-13700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227"/>
    </inkml:context>
    <inkml:brush xml:id="br0">
      <inkml:brushProperty name="width" value="0.025" units="cm"/>
      <inkml:brushProperty name="height" value="0.025" units="cm"/>
    </inkml:brush>
  </inkml:definitions>
  <inkml:trace contextRef="#ctx0" brushRef="#br0">301 79 13581,'-1'-9'2002,"1"6"-1847,0 0 0,-1 0 0,1 0 1,-1 0-1,1 0 0,-1 0 0,0 0 1,0 0-1,0 1 0,-1-1 0,1 0 1,-1 1-1,1-1 0,-1 1 0,0-1 1,0 1-1,0 0 0,0 0 0,-1 0 0,1 0 1,0 0-1,-1 0 0,1 1 0,-1-1 1,0 1-1,0 0 0,1 0 0,-1 0 1,0 0-1,0 0 0,0 1 0,0-1 1,0 1-1,0 0 0,0 0 0,0 0 0,-4 0 1,0 1-52,0 1 1,0 0-1,0 0 1,0 0 0,1 0-1,-1 1 1,1 0-1,0 1 1,-1 0 0,2 0-1,-1 0 1,0 0-1,1 1 1,0 0-1,0 0 1,0 0 0,1 1-1,0 0 1,-6 9-1,-4 8 209,1 1-1,1 0 1,-17 48-1,21-45 46,1 0 0,2 0 0,0 1-1,2 0 1,1 0 0,2 39-1,-1-64-350,2 1 0,-1-1-1,0 1 1,1-1 0,-1 1-1,1-1 1,0 0 0,0 1-1,0-1 1,1 0 0,-1 0-1,1 0 1,0 0 0,0 0-1,0 0 1,0 0 0,0 0-1,0-1 1,1 0 0,0 1-1,-1-1 1,1 0 0,0 0-1,4 2 1,-3-2 0,1-1-1,-1 0 1,0 0 0,1 0-1,-1-1 1,1 1 0,-1-1-1,1 0 1,0-1 0,-1 1-1,1-1 1,-1 0 0,0 0-1,1 0 1,-1 0 0,0-1-1,0 0 1,7-3 0,3-4 30,0 0 1,-1 0-1,0-1 0,-1-1 1,0 0-1,0-1 0,-1 0 1,-1-1-1,0 0 0,-1 0 1,0-1-1,-1-1 1,0 1-1,-2-1 0,0 0 1,8-30-1,-13 44-30,-1 0 0,0 0 1,1 0-1,-1 0 0,0 0 0,0-1 1,1 1-1,-1 0 0,0 0 0,0 0 0,0 0 1,0 0-1,-1 0 0,1 0 0,0-1 0,0 1 1,-1 0-1,1 0 0,0 0 0,-1 0 1,1 0-1,-1 0 0,0 0 0,1 0 0,-1 0 1,0 1-1,1-1 0,-1 0 0,0 0 0,0 0 1,0 1-1,0-1 0,0 1 0,0-1 1,0 0-1,0 1 0,0 0 0,0-1 0,0 1 1,0 0-1,-1-1 0,-1 1-1,1 1 0,0-1 1,-1 0-1,1 1 0,0 0 0,0-1 0,-1 1 1,1 0-1,0 0 0,0 1 0,0-1 1,0 0-1,0 0 0,1 1 0,-1 0 0,0-1 1,1 1-1,-1 0 0,-1 2 0,-4 7 51,0 0-1,0 0 0,-8 23 1,13-29-7,0 0 0,1-1 0,-1 1 0,1 0 0,0 0 0,0 0 0,1 0 0,0 0 0,0 0 0,0 1 0,0-1 0,3 9 0,-3-13-43,1 0 0,-1 0 0,1-1 0,-1 1 0,1 0 0,-1-1 0,1 1 0,0 0 0,-1-1 0,1 1 0,0 0 0,0-1 0,-1 0 0,1 1 0,0-1 0,0 1 0,0-1 0,0 0 1,0 1-1,0-1 0,-1 0 0,1 0 0,0 0 0,0 0 0,0 0 0,0 0 0,0 0 0,0 0 0,0 0 0,0 0 0,0-1 0,1 1 0,31-12 204,-17 0-115,0 0 0,-1-1 1,0 0-1,-1-1 0,0-1 1,-1 0-1,10-17 0,26-28 9,-35 51-129,-7 19-53,-7 36-99,0-29 144,0-1-166,-1-5-603,1 1 0,0-1 1,1 0-1,1 0 0,-1-1 0,2 1 1,-1 0-1,1-1 0,7 15 0,0-16-6251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821"/>
    </inkml:context>
    <inkml:brush xml:id="br0">
      <inkml:brushProperty name="width" value="0.025" units="cm"/>
      <inkml:brushProperty name="height" value="0.025" units="cm"/>
    </inkml:brush>
  </inkml:definitions>
  <inkml:trace contextRef="#ctx0" brushRef="#br0">1 20 3171,'0'0'6598,"31"-19"-9609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193"/>
    </inkml:context>
    <inkml:brush xml:id="br0">
      <inkml:brushProperty name="width" value="0.025" units="cm"/>
      <inkml:brushProperty name="height" value="0.025" units="cm"/>
    </inkml:brush>
  </inkml:definitions>
  <inkml:trace contextRef="#ctx0" brushRef="#br0">54 180 9129,'4'-3'263,"9"-9"2797,-28 11 4731,18 0-6895,1 0 0,0-1-1,-1 1 1,1-1 0,-1 1-1,1-1 1,5-4 0,27-26 419,21-38-1751,-56 69 444,0-1 0,0 1 0,0-1-1,0 1 1,0-1 0,0 1 0,0-1 0,-1 1-1,1-1 1,0 1 0,-1-1 0,1 0 0,-1 0-1,0 1 1,0-1 0,1 0 0,-1 0 0,0 1-1,-1-1 1,1-2 0,-1 3 0,0 0-1,1 0 1,-1 1-1,0-1 1,0 0-1,0 1 1,0-1-1,0 1 1,0-1-1,0 1 1,0-1-1,0 1 1,0 0-1,0-1 1,0 1-1,0 0 1,0 0-1,0 0 1,0 0 0,0 0-1,0 0 1,0 0-1,-2 0 1,-5 2 9,-1-1 0,1 1 0,0 0 0,0 1 0,0 0 0,0 0 0,-9 5 0,10-2 52,-1-1 0,1 1 1,0 0-1,1 1 1,0 0-1,0 0 0,0 0 1,1 0-1,0 1 1,0 0-1,1 0 0,0 0 1,0 1-1,1 0 1,0-1-1,1 1 0,0 0 1,0 0-1,1 0 1,0 0-1,1 1 0,0-1 1,0 0-1,1 0 1,0 0-1,4 15 0,-3-21-70,-1 0 0,1 0 0,0-1-1,0 1 1,0 0 0,0-1 0,1 0-1,-1 1 1,1-1 0,-1 0 0,1 0 0,0 0-1,0-1 1,0 1 0,0-1 0,0 1-1,0-1 1,0 0 0,0 0 0,0-1 0,1 1-1,-1-1 1,0 1 0,1-1 0,-1 0-1,0 0 1,5-1 0,2 0-289,0 0-1,-1 0 1,1-1-1,0 0 1,-1-1 0,0 0-1,0 0 1,12-7-1,-8 3-1577,-1-1 0,0 0-1,0-1 1,10-10-1,8-14-7750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9:13.605"/>
    </inkml:context>
    <inkml:brush xml:id="br0">
      <inkml:brushProperty name="width" value="0.025" units="cm"/>
      <inkml:brushProperty name="height" value="0.025" units="cm"/>
    </inkml:brush>
  </inkml:definitions>
  <inkml:trace contextRef="#ctx0" brushRef="#br0">53 209 8584,'0'0'6054,"-8"-1"-4730,1 0-949,5 0-248,-1 1-1,1-1 1,-1 1 0,0 0 0,1-1 0,-1 1-1,1 0 1,-1 1 0,0-1 0,1 0-1,-1 1 1,-4 1 0,64 4 2003,323 3 98,-256-5-1733,287 40 1349,-78-4-1542,1010 28 472,-876-39-728,202 4-7,89-65 80,0-41 336,-465 42-351,1023-120 724,-594 5 501,-704 142-1320,-2 1 360,-29 2-293,-38 2-3457,-2 3-3995,-2 1-4209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829"/>
    </inkml:context>
    <inkml:brush xml:id="br0">
      <inkml:brushProperty name="width" value="0.025" units="cm"/>
      <inkml:brushProperty name="height" value="0.025" units="cm"/>
    </inkml:brush>
  </inkml:definitions>
  <inkml:trace contextRef="#ctx0" brushRef="#br0">0 1 12460,'0'0'7698,"2"12"-6508,10 50 77,3 0 0,43 110 0,-37-113-1326,-17-45-175,19 44 681,-22-56-678,-1 0 0,1 0 0,0 0 0,0 0 0,0 0 0,1 0 0,-1 0 0,0-1 0,1 1 0,-1-1 0,1 1 0,0-1 0,-1 1 0,1-1 0,0 0 1,0 0-1,0 0 0,0 0 0,0 0 0,0 0 0,4 1 0,-5-3 43,-1 1 0,1 0 0,0 0 0,0 0 0,0-1 0,-1 1 0,1 0-1,0-1 1,0 1 0,-1-1 0,1 1 0,0 0 0,0-1 0,-1 0 0,1 1 0,-1-1 0,1 1 0,-1-1 0,1 0 0,-1 0 0,1 1 0,-1-1 0,1 0 0,-1 0 0,0 1 0,1-1 0,-1 0 0,0 0 0,0 0 0,0 1 0,0-3-1,2-1-867,5-24-6935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4.236"/>
    </inkml:context>
    <inkml:brush xml:id="br0">
      <inkml:brushProperty name="width" value="0.025" units="cm"/>
      <inkml:brushProperty name="height" value="0.025" units="cm"/>
    </inkml:brush>
  </inkml:definitions>
  <inkml:trace contextRef="#ctx0" brushRef="#br0">61 319 13741,'0'0'7201,"-6"8"-6256,-1 3-687,1-1-1,0 1 0,0 1 1,1-1-1,0 1 0,1 0 1,1 0-1,-1 0 0,-1 19 0,3 67 699,1-97-949,1-1-1,0 1 1,0 0-1,0-1 1,0 1-1,0-1 1,-1 1-1,1 0 1,0-1 0,1 1-1,-1-1 1,0 1-1,0 0 1,0-1-1,0 1 1,0-1-1,1 1 1,-1 0-1,0-1 1,0 1 0,1-1-1,-1 1 1,0-1-1,1 1 1,-1-1-1,1 1 1,-1-1-1,1 0 1,-1 1-1,1-1 1,-1 1 0,1-1-1,-1 0 1,1 0-1,-1 1 1,1-1-1,-1 0 1,1 0-1,0 0 1,-1 1-1,1-1 1,-1 0 0,1 0-1,0 0 1,-1 0-1,1 0 1,0 0-1,-1 0 1,1-1-1,-1 1 1,1 0-1,0 0 1,-1 0 0,1-1-1,-1 1 1,1 0-1,-1 0 1,1-1-1,-1 1 1,1-1-1,-1 1 1,1 0-1,-1-1 1,1 0 0,28-32 827,-13 2-588,-1 0 1,-2-1-1,-2-1 0,0 0 1,-2 0-1,-2-1 1,-1 0-1,-2-1 0,-1 1 1,-2-1-1,-1 1 1,-5-38-1,-2 33 3,6 37-222,1 1-1,-1-1 1,1 0-1,-1 1 1,1-1-1,-1 1 1,0-1-1,0 0 1,0 1-1,0 0 1,0-1-1,0 1 1,0 0-1,0-1 1,-1 1-1,1 0 1,0 0-1,-1 0 1,-2-2-1,3 4-16,0-1-1,1 0 0,-1 0 1,0 0-1,1 1 0,-1-1 1,0 0-1,1 1 0,-1-1 1,1 1-1,-1-1 0,0 1 1,1-1-1,-1 1 0,1-1 1,0 1-1,-1-1 0,1 1 1,-1 0-1,1-1 0,0 1 1,-1 0-1,1-1 0,0 1 1,0 0-1,0-1 0,-1 1 1,1 0-1,0 0 0,0-1 0,0 1 1,0 0-1,0-1 0,0 2 1,-2 35 28,2-32-18,0 14 109,0 0 0,2 0 0,0-1 1,1 1-1,1-1 0,0 0 0,1 0 0,2 0 1,13 28-1,-16-37-334,1-1 0,1 0 1,0 0-1,0 0 0,1-1 1,-1 0-1,2 0 0,-1 0 1,1-1-1,15 10 1,-15-12-722,0 0 0,1-1 1,-1 0-1,1 0 1,0 0-1,-1-1 1,1-1-1,10 1 1,5-1-10131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54.925"/>
    </inkml:context>
    <inkml:brush xml:id="br0">
      <inkml:brushProperty name="width" value="0.025" units="cm"/>
      <inkml:brushProperty name="height" value="0.025" units="cm"/>
    </inkml:brush>
  </inkml:definitions>
  <inkml:trace contextRef="#ctx0" brushRef="#br0">1027 150 2659,'-389'-10'3771,"69"5"-1563,284 1-1025,0-1 0,-39-11 0,44 9 170,1 1 1,-1 1-1,-37-1 1,67 6-1355,1 0-1,0 0 1,-1 0 0,1 0 0,0 0 0,0-1 0,-1 1 0,1 0 0,0 0-1,-1 0 1,1 0 0,0 0 0,-1 1 0,1-1 0,0 0 0,0 0 0,-1 0 0,1 0-1,0 0 1,-1 0 0,1 0 0,0 1 0,0-1 0,-1 0 0,1 0 0,0 0-1,0 0 1,0 1 0,-1-1 0,1 0 0,0 0 0,0 1 0,0-1 0,-1 0 0,1 0-1,0 1 1,0-1 0,0 0 0,0 1 0,0-1 0,0 0 0,0 0 0,0 1 0,0-1-1,0 0 1,0 1 0,0-1 0,0 0 0,0 1 0,0-1 0,0 0 0,0 1-1,0-1 1,0 0 0,0 0 0,1 1 0,-1-1 0,0 0 0,0 0 0,0 1 0,0-1-1,1 0 1,-1 0 0,0 1 0,0-1 0,0 0 0,1 0 0,19 16-169,-5-12 192,0 0-1,0-1 1,0-1-1,1 0 1,21-1 0,83-7 99,220-40 175,-64 6 139,591 2 294,1 70-235,-182-4-425,-353-21-69,1052 42 43,296 9 170,-1603-58-105,89 1 732,233-28 1,-394 25-675,-8 1-64,-17 0-47,-35 2-255,-93 22-2237,27-4-2686,16-7-3733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23.796"/>
    </inkml:context>
    <inkml:brush xml:id="br0">
      <inkml:brushProperty name="width" value="0.025" units="cm"/>
      <inkml:brushProperty name="height" value="0.025" units="cm"/>
    </inkml:brush>
  </inkml:definitions>
  <inkml:trace contextRef="#ctx0" brushRef="#br0">0 217 9801,'0'0'1618,"12"-1"-1266,470-45 3452,133-5-2478,-469 51-717,-735 35 604,134-3-414,300-31-441,143-3-253,21-3-154,21-3-76,531-65 220,95-16-46,-630 82 14,-35 5 447,-48 5 59,-281 63-444,53-7-42,130-39 387,-260-1 0,640-38-2743,-139 9 932,132-17-5962,-108 11-758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4.632"/>
    </inkml:context>
    <inkml:brush xml:id="br0">
      <inkml:brushProperty name="width" value="0.025" units="cm"/>
      <inkml:brushProperty name="height" value="0.025" units="cm"/>
    </inkml:brush>
  </inkml:definitions>
  <inkml:trace contextRef="#ctx0" brushRef="#br0">0 322 6951,'24'-2'1496,"0"-1"0,0-1 0,27-8 0,6 0-439,851-106 3501,6 59-3512,-874 57-970,648-23 1273,-65 4 153,-558 18-1340,-11 3 162,0-4 0,-1-1-1,75-18 1,-128 23-302,1 0 1,-1 0-1,1 0 1,-1 0-1,1 0 0,-1 0 1,0 0-1,1-1 1,-1 1-1,1 0 1,-1 0-1,0 0 0,1 0 1,-1 0-1,1-1 1,-1 1-1,0 0 0,1 0 1,-1-1-1,0 1 1,1 0-1,-1-1 0,0 1 1,0 0-1,1-1 1,-1 1-1,0 0 0,0-1 1,1 1-1,-1-1 1,0 1-1,0 0 1,0-1-1,0 1 0,0-1 1,-13-7 155,-23-2-490,4 8-1232,16 4-1089,7 3-3718,8 3 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5.378"/>
    </inkml:context>
    <inkml:brush xml:id="br0">
      <inkml:brushProperty name="width" value="0.025" units="cm"/>
      <inkml:brushProperty name="height" value="0.025" units="cm"/>
    </inkml:brush>
  </inkml:definitions>
  <inkml:trace contextRef="#ctx0" brushRef="#br0">74 246 11275,'-12'0'1372,"7"0"-1202,-43-1 1215,39 2-716,35 1-374,324 10 2709,177-17-2650,225-37 584,-246 9 708,1338-27 1769,-521 23-691,-1288 35-2669,186-11 162,-204 8-55,-21 0-602,-32-6-1924,17 6-44,-13-13-5076,0-5-7309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0.463"/>
    </inkml:context>
    <inkml:brush xml:id="br0">
      <inkml:brushProperty name="width" value="0.025" units="cm"/>
      <inkml:brushProperty name="height" value="0.025" units="cm"/>
    </inkml:brush>
  </inkml:definitions>
  <inkml:trace contextRef="#ctx0" brushRef="#br0">1 221 8168,'0'0'6069,"9"-2"-5193,124-16 219,0 6 1,161 6-1,-128 4-633,426-16 355,516-2 4606,-756 45-5360,-197-10 136,-21 4 75,-82-11-96,93 5 0,-116-16-104,0-2-1,0 0 1,-1-2 0,0-1 0,41-18 0,-20 8-26,-40 15-20,21-8-50,-27 7-5,-19 2 16,-43 2 1,-1233-35-1897,490-2 1437,1 33-174,588 4 589,545-2-145,474 11-833,388 34-846,-1140-43 1866,187 0 17,281-35-1,-508 34-5,-10 1 4,0 0-1,1 0 1,-1-1-1,0 1 1,0-1-1,0 0 1,0 0-1,0 0 1,0 0-1,0-1 1,-1 0-1,1 0 0,0 0 1,-1 0-1,4-3 1,-6 4-4,-1 1 1,0-1-1,0 1 1,0 0-1,0-1 0,0 1 1,0-1-1,0 1 1,0 0-1,0-1 1,0 1-1,0 0 0,0-1 1,-1 1-1,1-1 1,0 1-1,0 0 1,0-1-1,0 1 1,-1 0-1,1-1 0,0 1 1,0 0-1,-1-1 1,1 1-1,0 0 1,-1 0-1,1-1 0,0 1 1,-1 0-1,1 0 1,0 0-1,-1-1 1,1 1-1,0 0 0,-1 0 1,1 0-1,0 0 1,-1 0-1,-21-6-77,19 5 66,-82-12 0,0 3-1,-1 5 1,-104 5-1,85 1 15,-162 6-516,-384 58 1,-253 124-1933,717-142-1647,15-8-3209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9.226"/>
    </inkml:context>
    <inkml:brush xml:id="br0">
      <inkml:brushProperty name="width" value="0.025" units="cm"/>
      <inkml:brushProperty name="height" value="0.025" units="cm"/>
    </inkml:brush>
  </inkml:definitions>
  <inkml:trace contextRef="#ctx0" brushRef="#br0">1 1 7687,'0'0'6326,"9"0"-5835,0 0-378,36 0 872,71 9-1,88 25-311,364 14 0,619-10 3154,-144-23-2302,-191-7-1245,1566 5 1097,-1834-28-1243,1007-15 506,1217 32 962,-2786-2-1335,-3 0-2,0 0 0,33-5 0,-52 5-294,0 0 0,1 0 0,-1 0 0,0 0-1,0 0 1,1 0 0,-1 0 0,0 0 0,0 0 0,0 0 0,1 0 0,-1 0 0,0 0 0,0-1 0,0 1 0,1 0 0,-1 0 0,0 0 0,0 0-1,0 0 1,0 0 0,1-1 0,-1 1 0,0 0 0,0 0 0,0 0 0,0 0 0,0-1 0,0 1 0,1 0 0,-1 0 0,0 0 0,0 0-1,0-1 1,0 1 0,0 0 0,0 0 0,0-1 0,0 1 0,0 0 0,0 0 0,0 0 0,0-1 0,0 1 0,0 0 0,0 0 0,0 0 0,0-1-1,0 1 1,0 0 0,-1 0 0,1 0 0,0-1 0,0 1 0,0 0 0,0 0 0,-11-10-4015,11 9 3777,-17-12-7122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382"/>
    </inkml:context>
    <inkml:brush xml:id="br0">
      <inkml:brushProperty name="width" value="0.025" units="cm"/>
      <inkml:brushProperty name="height" value="0.025" units="cm"/>
    </inkml:brush>
  </inkml:definitions>
  <inkml:trace contextRef="#ctx0" brushRef="#br0">0 81 18225,'0'0'9257,"1"15"-9108,-1-8-168,2 34 337,6 41 1,-7-71-147,1-1 0,0 1 0,1-1 0,0 1 0,1-1 0,0 0 0,0 0 0,1-1 0,0 1 0,10 12 0,-13-20-132,0 0 0,0-1 0,0 1 1,1-1-1,-1 1 0,0-1 0,0 0 1,1 0-1,-1 0 0,1 0 0,-1 0 1,1 0-1,-1-1 0,1 1 0,0-1 1,-1 0-1,1 0 0,-1 0 0,1 0 1,0 0-1,-1-1 0,1 1 1,-1-1-1,1 1 0,-1-1 0,1 0 1,-1 0-1,1 0 0,-1-1 0,0 1 1,0 0-1,1-1 0,-1 1 0,0-1 1,3-3-1,5-4 156,0-1 0,0 0 0,-1 0 1,0-1-1,9-16 0,-10 13-196,-1 1 0,0-1 0,-1-1 0,-1 1 0,0-1 0,-1 0 0,0 0 0,-2 0 0,1-1 0,-2 1 0,0-1 0,-1 1 0,-3-23 0,-4 11 0,6 26 0,1 0 0,0 0 0,-1 0 0,1 1 0,-1-1 0,1 0 0,-1 1 0,1-1 0,-1 0 0,1 1 0,-1-1 0,0 1 0,1-1 0,-1 0 0,0 1 0,1 0 0,-1-1 0,0 1 0,0-1 0,1 1 0,-1 0 0,0 0 0,0-1 0,0 1 0,0 0 0,1 0 0,-1 0 0,-1 0 0,1 1 0,1-1 1,-1 1-1,1-1 1,0 1-1,-1-1 1,1 1-1,0 0 1,-1-1-1,1 1 1,0 0-1,0-1 1,0 1-1,0 0 0,0-1 1,-1 1-1,1 0 1,0-1-1,1 1 1,-1 0-1,0-1 1,0 1-1,0 0 1,0-1-1,0 1 1,1 0-1,-1-1 0,0 1 1,1 0-1,8 19-66,13-13-2317,1-7-4340,-11 0 1602,5 0-4782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976"/>
    </inkml:context>
    <inkml:brush xml:id="br0">
      <inkml:brushProperty name="width" value="0.025" units="cm"/>
      <inkml:brushProperty name="height" value="0.025" units="cm"/>
    </inkml:brush>
  </inkml:definitions>
  <inkml:trace contextRef="#ctx0" brushRef="#br0">143 195 11531,'0'0'10170,"-11"-1"-8195,6 0-1814,1 0-74,1 0-1,-1 0 1,-1 0 0,1 1 0,0-1-1,0 1 1,0 0 0,0 0-1,0 1 1,0-1 0,0 1-1,0 0 1,0 0 0,0 0 0,0 1-1,0-1 1,1 1 0,-1 0-1,0 0 1,1 0 0,0 1 0,-1-1-1,1 1 1,0 0 0,0-1-1,1 1 1,-4 5 0,3-4-13,0 1 0,1-1 0,0 1 0,0 0 0,0 0 0,1 0 0,-1 0 0,1 0 0,0 0 0,1 0 0,-1 10-1,1-13-39,0 0-1,0 0 0,1 1 0,-1-1 1,1 0-1,-1 0 0,1 0 0,0 0 1,0 0-1,0 0 0,0 0 0,0 0 0,0-1 1,0 1-1,1 0 0,-1 0 0,1-1 1,-1 1-1,1-1 0,0 0 0,-1 1 0,1-1 1,0 0-1,0 0 0,0 0 0,0 0 1,0 0-1,0-1 0,4 2 0,38 7 48,-32-8-48,0 2 1,0-1 0,0 2 0,-1-1 0,17 9 0,-24-10-28,0 1-1,0 0 1,0 0-1,-1 0 1,1 0 0,-1 0-1,0 1 1,0 0-1,0-1 1,0 1-1,-1 0 1,0 1 0,1-1-1,-2 0 1,1 1-1,0-1 1,-1 1-1,1 5 1,2 9 10,0 1 1,-2 0-1,-1 0 0,0 0 1,-1 0-1,-2 0 1,0 0-1,-1 0 0,-1 0 1,0 0-1,-2-1 0,0 0 1,-1 0-1,-10 17 1,15-32 119,0-1 1,0 0-1,-1 0 0,1 0 1,-1 0-1,1-1 1,-1 1-1,0-1 1,0 1-1,-6 3 1,8-6-99,0 1 0,0-1 0,0 0 0,0 1 0,0-1 0,0 0 1,0 0-1,0 0 0,0 0 0,-1 0 0,1 0 0,0 0 0,0 0 0,0 0 0,0 0 1,0 0-1,0-1 0,0 1 0,0-1 0,0 1 0,0 0 0,0-1 0,0 0 0,0 1 0,0-1 1,0 1-1,1-1 0,-1 0 0,0 0 0,0 0 0,1 1 0,-1-1 0,0 0 0,1 0 0,-1 0 1,1 0-1,-1 0 0,1 0 0,0 0 0,-1 0 0,1-2 0,-5-10-27,2-1-1,-1 1 1,2-1-1,-1 0 0,2 0 1,0 0-1,1 0 1,0 0-1,1 0 1,1 0-1,0 1 1,1-1-1,0 0 1,1 1-1,0 0 0,2-1 1,-1 2-1,11-18 1,8-10-34,2 1 1,1 1-1,2 1 0,40-39 1,-51 57 42,0-1 0,-2 0 0,19-33 1,-29 43-4,-1 0 1,0-1 0,0 1 0,-1-1 0,-1 0 0,0-1 0,-1 1 0,0 0-1,0-1 1,-1-12 0,0 23-13,-1 0-1,0-1 1,0 1-1,0 0 0,0 0 1,-1-1-1,1 1 1,0 0-1,0 0 1,-1 0-1,1-1 1,-1 1-1,1 0 0,-1 0 1,1 0-1,-1 0 1,0 0-1,1 0 1,-1 0-1,0 0 1,0 0-1,0 0 0,0 1 1,0-1-1,0 0 1,0 0-1,0 1 1,0-1-1,0 1 1,0-1-1,0 1 0,-1-1 1,1 1-1,0 0 1,0 0-1,0-1 1,-1 1-1,1 0 1,0 0-1,-3 0 0,0 1 10,1 0-1,-1-1 0,0 1 0,1 0 0,-1 1 0,1-1 0,-1 0 0,1 1 0,-1 0 0,1 0 0,0 0 0,-5 5 1,-3 3-6,1 1 1,1 0 0,0 1-1,1-1 1,0 2 0,0-1-1,1 1 1,1 1 0,1-1 0,-1 1-1,2 0 1,0 0 0,1 0-1,0 1 1,1-1 0,1 1 0,0-1-1,2 24 1,0-35-77,1 1 0,-1-1 0,0 1 0,1-1 0,0 1 1,0-1-1,0 0 0,0 0 0,0 0 0,1 0 0,-1 0 0,1 0 0,0-1 0,0 1 0,0-1 0,0 0 0,0 0 1,0 0-1,1 0 0,-1 0 0,1-1 0,-1 0 0,1 0 0,0 0 0,-1 0 0,1 0 0,4 0 0,15 2-943,0-1 0,0-1-1,30-2 1,-36 0 237,14-1-4543,-3-3-1479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01.455"/>
    </inkml:context>
    <inkml:brush xml:id="br0">
      <inkml:brushProperty name="width" value="0.025" units="cm"/>
      <inkml:brushProperty name="height" value="0.025" units="cm"/>
    </inkml:brush>
  </inkml:definitions>
  <inkml:trace contextRef="#ctx0" brushRef="#br0">36 190 8872,'0'0'5894,"-6"-8"-4730,-20-24-155,26 32-962,0 0 1,-1 0-1,1 0 1,0 0 0,0 0-1,0 0 1,0 0-1,0 0 1,-1-1 0,1 1-1,0 0 1,0 0-1,0 0 1,0 0-1,0 0 1,0 0 0,0-1-1,-1 1 1,1 0-1,0 0 1,0 0-1,0 0 1,0 0 0,0-1-1,0 1 1,0 0-1,0 0 1,0 0 0,0 0-1,0-1 1,0 1-1,0 0 1,0 0-1,0 0 1,0 0 0,0-1-1,0 1 1,0 0-1,0 0 1,0 0-1,0 0 1,1 0 0,-1-1-1,0 1 1,0 0-1,0 0 1,0 0 0,0 0-1,0 0 1,0 0-1,0-1 1,1 1-1,-1 0 1,0 0 0,0 0-1,0 0 1,0 0-1,1 0 1,-1 0 0,0 0-1,0 0 1,0 0-1,0 0 1,0 0-1,1 0 1,-1 0 0,19 3 749,23 10-677,4 3-19,1-3 1,1-1-1,0-3 1,1-2-1,72 2 0,303 40 1059,-208-19-670,-115-22-280,0-4 0,1-5 0,-1-4 0,0-4 0,106-25 0,413-32 150,-83 14-79,-470 42-225,601-73 763,-391 63-484,434-15-125,-688 37-212,-1 0 1,0 2 0,0 1 0,0 0-1,-1 2 1,1 0 0,38 21 0,-25-12-2501,53 15 1,-39-19-2774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335"/>
    </inkml:context>
    <inkml:brush xml:id="br0">
      <inkml:brushProperty name="width" value="0.025" units="cm"/>
      <inkml:brushProperty name="height" value="0.025" units="cm"/>
    </inkml:brush>
  </inkml:definitions>
  <inkml:trace contextRef="#ctx0" brushRef="#br0">1 1 12556,'0'0'13196,"41"57"-13035,-33-46-97,-1 2-32,-4 0 64,2-6-64,0-6-2338,3-1-7880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896"/>
    </inkml:context>
    <inkml:brush xml:id="br0">
      <inkml:brushProperty name="width" value="0.025" units="cm"/>
      <inkml:brushProperty name="height" value="0.025" units="cm"/>
    </inkml:brush>
  </inkml:definitions>
  <inkml:trace contextRef="#ctx0" brushRef="#br0">59 50 19699,'0'0'1943,"-6"9"-374,-2 5-1157,0 1 0,2 0 0,0 0 0,0 1 0,2 0 0,0 0 0,1 0 1,0 0-1,1 0 0,1 23 0,0-23-352,0 1 1,2-1 0,0 1 0,1-1 0,6 27 0,-7-40-58,0 0 1,1 0-1,-1 0 1,0 0 0,1 0-1,0 0 1,0 0-1,-1-1 1,2 1 0,-1-1-1,0 1 1,0-1-1,1 0 1,-1 0 0,1 0-1,0 0 1,0 0-1,0-1 1,0 1 0,0-1-1,0 1 1,0-1-1,0 0 1,0-1 0,1 1-1,-1 0 1,0-1-1,0 0 1,1 0 0,-1 0-1,0 0 1,1 0 0,-1-1-1,7-1 1,0-1 126,0 0 0,0-1 1,0 0-1,-1-1 1,1 0-1,-1 0 0,0-1 1,0-1-1,-1 1 0,0-1 1,0 0-1,11-15 1,5-6 156,-2-1 0,26-44 1,-37 54-141,0-1 0,-1 1 0,-1-2 1,-1 1-1,-1-1 0,8-40 0,-23 137-431,2-25 288,2 1 0,3 66 0,1-115 14,0 0 1,0 0-1,0 0 1,1 0-1,-1 0 1,1 0-1,0-1 0,-1 1 1,1 0-1,1 0 1,-1 0-1,0-1 1,1 1-1,-1-1 0,1 1 1,0-1-1,0 1 1,0-1-1,0 0 1,0 0-1,0 0 1,1 0-1,-1-1 0,1 1 1,-1-1-1,1 1 1,0-1-1,0 0 1,-1 0-1,1 0 1,0 0-1,4 0 0,-1-1 18,-1 0 0,1 0 0,-1 0 0,1-1-1,-1 0 1,1-1 0,-1 1 0,0-1 0,0 0-1,0 0 1,0 0 0,0-1 0,0 0 0,0 0-1,-1 0 1,8-7 0,1-3-36,-2 1 0,0-2 0,0 1 0,-1-2 0,-1 1 0,0-1 0,-1-1 0,-1 1 0,0-2 0,-1 1 0,-1 0 0,-1-1 0,0 0 0,-1 0 0,-1 0 0,0-1 0,-2 1 0,-2-34 0,2 50-110,0-1 0,0 0 0,0 1 0,0-1 1,0 1-1,0-1 0,0 0 0,-1 1 0,1-1 0,-1 1 0,1-1 0,-1 1 0,0-1 0,1 1 1,-1-1-1,0 1 0,0-1 0,0 1 0,0 0 0,0 0 0,-1 0 0,1 0 0,0-1 0,0 1 1,-1 1-1,1-1 0,-1 0 0,-1-1 0,2 3-64,0-1 1,-1 0-1,1 0 0,0 1 1,-1-1-1,1 1 0,0-1 1,0 1-1,-1 0 0,1-1 1,0 1-1,0 0 0,0 0 1,0 0-1,0 0 0,0 0 1,0 0-1,1 0 0,-1 0 1,0 0-1,0 0 0,1 1 1,-1-1-1,1 0 0,-1 0 1,1 1-1,-1-1 0,1 0 1,0 1-1,0-1 0,0 3 1,-5 25-5587,2 1-2061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567"/>
    </inkml:context>
    <inkml:brush xml:id="br0">
      <inkml:brushProperty name="width" value="0.025" units="cm"/>
      <inkml:brushProperty name="height" value="0.025" units="cm"/>
    </inkml:brush>
  </inkml:definitions>
  <inkml:trace contextRef="#ctx0" brushRef="#br0">85 335 13805,'0'0'12348,"-9"7"-11051,0 0-916,0 0 0,0 1 1,1 0-1,-9 12 0,14-18-292,1 1 0,-1 0 0,1 0 0,0 0 0,1 1 0,-1-1 0,0 0 0,1 1 0,0-1 1,0 1-1,0-1 0,0 1 0,0 0 0,1-1 0,-1 1 0,1 0 0,0-1 0,0 1 0,1 0 0,-1-1 0,2 7 0,0-9-62,-1-1-1,0 1 1,0 0 0,1 0 0,-1-1-1,1 1 1,-1 0 0,1-1 0,-1 0-1,1 1 1,-1-1 0,1 0-1,-1 0 1,1 0 0,-1 0 0,1 0-1,0 0 1,1 0 0,32-3 463,-8-2-353,40-3-115,-63 8-32,0 0-1,0 0 0,0 0 1,0 1-1,0 0 1,0 0-1,0 0 0,0 1 1,0-1-1,0 1 1,-1 0-1,1 0 0,-1 0 1,4 2-1,-5-2-101,1 0 0,-1-1 1,0 1-1,1-1 0,-1 0 0,1 0 0,-1 0 0,1 0 0,-1 0 0,1-1 1,0 1-1,0-1 0,-1 0 0,1 0 0,0 0 0,-1 0 0,1 0 0,0 0 1,0-1-1,-1 1 0,1-1 0,-1 0 0,1 0 0,0 0 0,-1 0 0,0 0 1,1-1-1,-1 1 0,0-1 0,1 1 0,-1-1 0,0 0 0,0 0 0,-1 0 1,4-4-1,7-7-596,-1-2 1,0 1-1,18-33 0,-28 45 616,14-30-943,-1 0 0,-2-1 1,-1 0-1,12-65 1,6-19-328,-28 114 1404,-1 1 21,0 1 0,1-1 1,-1 0-1,1 1 0,-1-1 1,1 1-1,-1-1 1,1 1-1,0-1 0,0 1 1,-1-1-1,1 1 0,0 0 1,1 0-1,-1-1 1,0 1-1,0 0 0,0 0 1,1 0-1,1-1 0,0 38 2783,-5-10-1724,-1 1 0,-8 36 0,-4 33 1000,12-57-1488,-2 66 123,5-93-734,1-1 0,0 1 1,0-1-1,1 1 0,1-1 0,5 16 0,-8-27-17,0 1 0,0 0 0,0 0 0,0-1 0,0 1 1,1 0-1,-1-1 0,0 1 0,0 0 0,1-1 0,-1 1 0,0-1 0,1 1 0,-1 0 0,0-1 0,1 1 0,-1-1 0,1 1 0,-1-1 0,1 1 0,-1-1 1,1 1-1,0-1 0,-1 0 0,1 1 0,-1-1 0,1 0 0,0 0 0,-1 1 0,1-1 0,0 0 0,-1 0 0,1 0 0,1 0 0,-2-1 3,1 0-1,-1 0 1,1 0-1,-1 0 1,0 0-1,1 0 1,-1-1-1,0 1 0,0 0 1,0 0-1,0 0 1,0 0-1,0-1 1,0 1-1,0 0 1,-1 0-1,1 0 0,0 0 1,-1 0-1,0-2 1,-10-25-623,-2 1 1,0 1-1,-2 0 0,-25-32 1,1-2 446,29 46 247,8 11 133,-1 0-1,1-1 1,0 1 0,0 0-1,0-1 1,1 1 0,-1-1-1,1 0 1,0 0-1,0 1 1,-1-6 0,3 8-165,0 0 1,1 1 0,-1-1 0,0 0 0,1 1-1,-1-1 1,1 1 0,-1-1 0,0 1 0,1 0-1,-1 0 1,1 0 0,-1-1 0,1 1 0,-1 1-1,1-1 1,-1 0 0,3 1 0,1-1-5,72 1 451,-37-1-1687,-3 1-5280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910"/>
    </inkml:context>
    <inkml:brush xml:id="br0">
      <inkml:brushProperty name="width" value="0.025" units="cm"/>
      <inkml:brushProperty name="height" value="0.025" units="cm"/>
    </inkml:brush>
  </inkml:definitions>
  <inkml:trace contextRef="#ctx0" brushRef="#br0">0 0 16528,'0'0'3427,"56"0"-3395,-19 0-1345,5 0-3075,4 8-7272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287"/>
    </inkml:context>
    <inkml:brush xml:id="br0">
      <inkml:brushProperty name="width" value="0.025" units="cm"/>
      <inkml:brushProperty name="height" value="0.025" units="cm"/>
    </inkml:brush>
  </inkml:definitions>
  <inkml:trace contextRef="#ctx0" brushRef="#br0">163 1 16784,'0'0'8894,"-9"3"-8830,6-2-253,-34 14 450,35-14-463,0-1 0,1 1 1,-1 0-1,0 0 0,1 0 0,-1 0 1,1 0-1,-1 1 0,1-1 0,0 0 0,0 1 1,-1-1-1,1 1 0,0-1 0,0 1 1,0 0-1,1-1 0,-1 1 0,0 0 0,0 0 1,0 2-1,4-1-148,-1 1 0,1-1 1,-1 0-1,1 0 0,0-1 1,0 1-1,0 0 0,1-1 0,-1 0 1,0 0-1,6 2 0,7 7-135,-11-7 579,0 0-1,-1 0 1,1 1-1,-1 0 1,0 0-1,-1 0 1,6 9-1,-8-13 97,0 1 0,-1 0 0,1-1 0,0 1 0,-1 0 0,1 0 0,-1 0-1,0-1 1,0 1 0,0 0 0,0 0 0,0 0 0,0 0 0,0 0 0,-1-1 0,1 1 0,-1 0 0,1 0 0,-1 0 0,0-1-1,1 1 1,-1 0 0,0-1 0,0 1 0,0-1 0,0 1 0,-1-1 0,1 0 0,0 1 0,-3 1 0,-5 4 539,0 1 0,-1-2 1,0 1-1,-1-1 0,-12 5 1,18-9-622,1 0 0,0 0 0,0-1 0,-1 0 0,1 1 0,-1-2 1,1 1-1,-1 0 0,1-1 0,-1 0 0,1 0 0,-1 0 0,1-1 0,-1 1 0,1-1 1,-9-3-1,12 3-218,0 0 0,-1 0 0,1 0 0,0 0 0,1-1 0,-1 1 0,0 0-1,0 0 1,0-1 0,1 1 0,-1 0 0,1-1 0,-1 1 0,1-1 0,-1 1 0,1-1 0,0 1 0,0-1 0,0 1 0,0-1 0,0-1 0,5-34-5109,12 6-1277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631"/>
    </inkml:context>
    <inkml:brush xml:id="br0">
      <inkml:brushProperty name="width" value="0.025" units="cm"/>
      <inkml:brushProperty name="height" value="0.025" units="cm"/>
    </inkml:brush>
  </inkml:definitions>
  <inkml:trace contextRef="#ctx0" brushRef="#br0">155 325 15855,'-10'7'2771,"-10"8"-993,1 0-1,-30 30 1,43-39-1424,0 0 0,1 0 0,0 1 0,1 0-1,-1 0 1,1 0 0,0 0 0,1 0 0,0 1-1,0 0 1,1-1 0,0 1 0,-3 16 0,5-23-348,0 0 1,0 0-1,0 0 0,0 0 1,0 0-1,1 0 1,-1 0-1,0 0 1,0 0-1,1 1 1,-1-1-1,1 0 0,-1 0 1,1 0-1,-1-1 1,1 1-1,-1 0 1,1 0-1,0 0 0,0 0 1,-1 0-1,1-1 1,0 1-1,0 0 1,2 0-1,-1 0 3,0 0 0,1 0 0,-1-1 0,1 1 0,-1-1 0,1 1 0,0-1 0,-1 0 0,1 0-1,4-1 1,0 0 11,0 0-1,0-1 1,0 1-1,0-2 1,0 1-1,-1-1 1,12-6-1,-3-3-5,-1 0-1,0 0 1,-1-1-1,0-1 0,-1 0 1,-1-1-1,0 0 1,-1-1-1,-1 0 0,0 0 1,-1-1-1,6-18 0,-4 4-42,-2-1-1,0 1 0,-2-1 0,-2 0 0,1-65 0,-4 93 7,-2 0 1,1 0-1,0 0 1,-1 0-1,1 1 0,-1-1 1,0 0-1,-1 0 1,1 0-1,-1 1 0,1-1 1,-5-5-1,5 8 15,0 0-1,0 0 1,0 0 0,0 0 0,-1 0-1,1 0 1,0 0 0,-1 1-1,1-1 1,-1 1 0,1-1 0,-1 1-1,1-1 1,-1 1 0,1 0-1,-1 0 1,1 0 0,-1 0-1,1 0 1,-1 0 0,1 0 0,-1 0-1,1 0 1,-1 1 0,1-1-1,-1 1 1,1-1 0,-1 1 0,1 0-1,0-1 1,-1 1 0,1 0-1,0 0 1,-1 0 0,0 2 0,-12 9 151,1 0 1,1 1 0,0 0-1,1 1 1,0 0 0,1 1 0,1 0-1,0 1 1,1 0 0,1 0 0,1 1-1,-6 21 1,11-36-121,0 1 1,0-1-1,0 1 0,1 0 1,-1-1-1,1 1 0,0 0 1,-1-1-1,1 1 0,1 0 1,-1-1-1,0 1 0,1-1 1,-1 1-1,1 0 1,0-1-1,0 1 0,0-1 1,0 1-1,0-1 0,0 0 1,1 0-1,-1 1 0,1-1 1,0 0-1,2 2 0,1-1-10,0-1-1,1 0 1,-1 0-1,0 0 0,1-1 1,0 1-1,-1-1 1,1-1-1,0 1 1,-1-1-1,8 0 0,29-1 97,50 2-373,-85-1 210,-1 1 1,1 0 0,-1 1-1,1-1 1,-1 1 0,0 0 0,0 1-1,0 0 1,0 0 0,10 6-1,-13-6 58,-1 0 0,1 0 0,-1 1-1,0-1 1,0 0 0,0 1 0,0 0 0,-1-1-1,1 1 1,-1 0 0,0 0 0,0 0 0,0 0-1,-1 0 1,1 0 0,-1 0 0,0 6-1,-1-1-469,1 0-1,-1 0 1,0 0-1,-1 0 1,0 0-1,-6 14 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518"/>
    </inkml:context>
    <inkml:brush xml:id="br0">
      <inkml:brushProperty name="width" value="0.025" units="cm"/>
      <inkml:brushProperty name="height" value="0.025" units="cm"/>
    </inkml:brush>
  </inkml:definitions>
  <inkml:trace contextRef="#ctx0" brushRef="#br0">115 513 16592,'0'0'6251,"0"-9"-3443,0 9-2749,-5-31 1887,4 30-1898,1 1 0,-1-1 0,0 0 0,1 0 1,-1 1-1,0-1 0,0 1 0,0-1 0,0 0 0,1 1 0,-1-1 0,0 1 0,0 0 0,0-1 1,0 1-1,0 0 0,0 0 0,0-1 0,0 1 0,0 0 0,0 0 0,0 0 0,0 0 0,0 0 1,0 1-1,0-1 0,0 0 0,0 0 0,0 1 0,0-1 0,0 0 0,0 1 0,0-1 0,0 1 1,0 0-1,1-1 0,-1 1 0,-1 0 0,-3 3-25,0-1 0,1 1-1,-1 0 1,1 0 0,0 0 0,0 0-1,0 1 1,0 0 0,1 0 0,0 0 0,0 0-1,0 1 1,1-1 0,-3 7 0,2-2-26,0 0 0,0 0 1,1 0-1,0 1 0,1-1 1,0 0-1,1 15 0,0-24 5,0 0 0,0 0-1,0 0 1,0 0 0,1 0 0,-1 1-1,0-1 1,1 0 0,-1-1-1,1 1 1,0 0 0,-1 0 0,1 0-1,0 0 1,-1 0 0,1 0-1,0-1 1,0 1 0,-1 0 0,1-1-1,0 1 1,0-1 0,0 1-1,0-1 1,0 1 0,0-1 0,0 1-1,0-1 1,0 0 0,0 0 0,0 0-1,1 1 1,-1-1 0,0 0-1,0 0 1,0 0 0,0-1 0,0 1-1,0 0 1,2-1 0,2 0 24,1 0 1,-1-1-1,0 1 1,0-1-1,0 0 1,0-1 0,7-3-1,6-8 36,1-1 0,-2 0 0,0-2 0,-1 0 0,0-1 0,-2 0 0,0-1 0,-1-1 0,-1 0 0,-1-1 0,0 0 0,6-23 0,-13 25-210,-12 30-278,-12 28 109,16-30 306,-3 7 12,0-1 0,1 1 0,1 0 1,1 0-1,0 1 0,1-1 0,0 1 1,0 32-1,3-48 4,0 0 0,1 0 0,-1-1 1,0 1-1,0 0 0,0 0 0,1 0 0,-1-1 1,0 1-1,1 0 0,-1-1 0,0 1 0,1 0 1,-1-1-1,1 1 0,-1 0 0,1-1 0,0 1 1,-1-1-1,1 1 0,-1-1 0,1 1 1,0-1-1,0 0 0,-1 1 0,1-1 0,0 0 1,-1 1-1,1-1 0,0 0 0,1 0 0,30-7 143,-21 2-79,-1-1 1,0 1 0,16-14-1,1-5-10,-1-1-1,-1-1 1,-2-2-1,-1 0 1,21-35-1,-28 39-90,-1 0 0,-2-1 1,-1-1-1,0 0 0,-2 0 0,-1-1 0,4-31 0,-12 39-287,-8 28-131,-11 30 136,-2 7 185,-87 215 645,96-226-323,2 1-1,1 1 1,2-1 0,1 1-1,-1 53 1,7-87-190,0 0 0,0 0 1,0 1-1,1-1 1,-1 0-1,1 0 1,0-1-1,0 1 1,0 0-1,0 0 0,0 0 1,1-1-1,-1 1 1,1 0-1,2 3 1,-2-5 0,-1 0 1,0 0-1,1-1 1,-1 1-1,0 0 0,1 0 1,-1-1-1,1 1 1,0-1-1,-1 1 1,1-1-1,-1 0 1,1 1-1,-1-1 0,1 0 1,0 0-1,-1 0 1,1-1-1,0 1 1,-1 0-1,1 0 1,-1-1-1,1 1 0,-1-1 1,1 0-1,-1 1 1,1-1-1,-1 0 1,0 0-1,1 0 1,0-1-1,8-6 16,-1-1 0,0-1 0,-1 1 0,0-1 1,0-1-1,-1 0 0,-1 0 0,0 0 0,9-23 0,-5 13-13,33-77-179,33-118-1,-44 120-23,59-127 1,-73 196 57,-18 27 132,1 0 0,-1 0 0,0 0 0,1 0 0,-1 0 0,0 0 0,0 0 0,1 0 0,-1 0 0,0 0 0,0 1 0,1-1 0,-1 0 0,0 0 0,0 0 0,1 0 0,-1 0 0,0 1 0,0-1 0,1 0 0,-1 0 0,0 1 0,0-1 0,0 0 0,0 0 0,1 0 0,-1 1 0,0-1 0,0 0 0,0 1 0,0-1 0,0 0 0,0 0 0,0 1 0,0-1 0,0 0 0,0 1 0,0-1 0,0 0 0,0 0 0,0 1 0,0-1 0,0 0 0,0 0 0,0 1 0,-1-1 0,1 9-24,0 0 0,-1 0-1,-1 0 1,-4 16-1,-67 172 152,-6 17 335,68-179-426,2 1 0,2 1 0,1-1-1,-1 44 1,11-52-42,-3-28 14,-1 0 1,0 1-1,0-1 1,0 0-1,0 1 0,1-1 1,-1 0-1,0 1 1,1-1-1,-1 0 1,0 1-1,0-1 0,1 0 1,-1 0-1,0 0 1,1 1-1,-1-1 0,0 0 1,1 0-1,-1 0 1,1 0-1,-1 0 1,0 0-1,1 1 0,-1-1 1,1 0-1,-1 0 1,0 0-1,1 0 0,-1-1 1,1 1-1,-1 0 1,1 0-1,1-1 8,0-1 0,0 1-1,-1-1 1,1 1 0,0-1 0,0 0 0,-1 0-1,0 0 1,1 0 0,-1 0 0,0 0-1,0 0 1,0 0 0,0 0 0,0-1-1,0 1 1,0-3 0,8-38 31,-3-1-1,-1-1 1,-2 1 0,-6-87-1,1 35-24,6 73-404,7 35-1942,12 16-2234,2-8-1548,3-4-2435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845"/>
    </inkml:context>
    <inkml:brush xml:id="br0">
      <inkml:brushProperty name="width" value="0.025" units="cm"/>
      <inkml:brushProperty name="height" value="0.025" units="cm"/>
    </inkml:brush>
  </inkml:definitions>
  <inkml:trace contextRef="#ctx0" brushRef="#br0">184 14 14798,'0'0'11969,"-12"-4"-10427,5 2-1391,0 0-1,0 0 0,-1 1 0,1-1 0,0 2 0,-1-1 0,-7 1 0,12 0-98,0 1 0,1-1 0,-1 1 0,0-1 0,0 1 0,1 0 0,-1 0 0,1 0 0,-1 1 0,1-1-1,-1 0 1,1 1 0,0 0 0,0-1 0,0 1 0,0 0 0,0 0 0,0 0 0,0 0 0,0 1 0,1-1 0,-1 0 0,1 1-1,0-1 1,0 1 0,0 0 0,0-1 0,-1 5 0,2-5-79,0-1-1,0 1 1,0-1-1,0 0 1,0 1 0,0-1-1,0 1 1,1-1-1,-1 0 1,1 1 0,-1-1-1,1 0 1,-1 0-1,1 1 1,0-1 0,-1 0-1,1 0 1,0 0-1,0 0 1,0 0 0,0 0-1,0 0 1,0 0-1,0 0 1,0 0 0,0 0-1,1-1 1,0 1-1,48 22-2279,-17-8 418,-30-13 1877,0 0 1,0 0 0,0 0-1,0 0 1,0 0-1,-1 1 1,1 0 0,-1-1-1,0 1 1,0 0 0,0 0-1,0 0 1,0 0 0,-1 0-1,1 1 1,-1-1-1,0 0 1,0 1 0,0-1-1,0 1 1,-1-1 0,1 1-1,-1-1 1,0 1 0,0 0-1,0-1 1,-1 1-1,1-1 1,-1 1 0,0-1-1,0 1 1,0-1 0,0 1-1,-1-1 1,1 0 0,-1 0-1,0 0 1,0 0-1,-3 3 1,1 0-4,0 0 0,-1 0 1,0-1-1,-1 0 0,1 0 0,-1 0 0,0-1 0,0 0 0,0 0 1,0 0-1,-1-1 0,0 0 0,0 0 0,0-1 0,0 0 0,0 0 1,0 0-1,-11 0 0,-6-5-6194,3-14-12037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317"/>
    </inkml:context>
    <inkml:brush xml:id="br0">
      <inkml:brushProperty name="width" value="0.025" units="cm"/>
      <inkml:brushProperty name="height" value="0.025" units="cm"/>
    </inkml:brush>
  </inkml:definitions>
  <inkml:trace contextRef="#ctx0" brushRef="#br0">58 0 16015,'0'0'7906,"-2"15"-6374,-13 109 787,-25 329 1859,40-451-4165,0 0-1,0-1 1,0 1-1,0-1 1,0 1-1,0-1 1,0 1-1,0-1 1,0 1-1,1-1 1,-1 1-1,1-1 0,-1 1 1,1-1-1,0 1 1,0-1-1,-1 0 1,1 1-1,0-1 1,0 0-1,2 2 1,-2-3-1,0 1 0,1-1 0,-1 0 0,0 0 0,0 0 0,0 0 0,0 0-1,0 0 1,1 0 0,-1-1 0,0 1 0,0 0 0,0-1 0,0 1 0,0-1 0,0 1 0,0-1 0,0 1 0,0-1 0,0 0 0,1-1 0,9-6 58,-1-2-1,0 0 1,13-15 0,-23 24-70,47-62 0,-4-2 0,-2-2 0,49-111 0,-47 92 0,-40 83-789,-5 13-1215,-5 15-3472,-8 5-1453,-5 3-3978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990"/>
    </inkml:context>
    <inkml:brush xml:id="br0">
      <inkml:brushProperty name="width" value="0.025" units="cm"/>
      <inkml:brushProperty name="height" value="0.025" units="cm"/>
    </inkml:brush>
  </inkml:definitions>
  <inkml:trace contextRef="#ctx0" brushRef="#br0">1 307 10570,'0'0'8408,"8"6"-5040,-1-2-2719,0 0-1,0-1 0,1 0 0,-1 0 0,1 0 0,-1-1 0,1 0 0,0 0 0,10 0 0,-14-2-605,0 1-1,0 0 0,0 0 1,-1 0-1,1 0 0,0 1 0,-1-1 1,1 1-1,-1 0 0,0 0 1,7 5-1,24 12 59,-32-19-107,0 0 0,-1 0-1,1 0 1,0 0 0,0 0 0,0-1 0,0 1 0,0 0 0,0-1 0,-1 0-1,1 1 1,0-1 0,0 0 0,-1 0 0,1 0 0,-1 0 0,1 0 0,-1 0-1,1 0 1,-1-1 0,1 1 0,-1-1 0,0 1 0,0-1 0,0 1 0,0-1-1,0 0 1,0 1 0,0-3 0,24-58-421,-23 56 445,19-104-589,-21 128 583,-1-13-18,1 0-1,0 0 0,0 0 0,1 0 0,-1-1 0,1 1 1,0 0-1,2 6 0,-2-10 26,0 0-1,0 1 1,0-1 0,0 0-1,0 1 1,1-1-1,-1 0 1,0 0 0,1 0-1,-1 0 1,1 0 0,-1 0-1,1-1 1,-1 1-1,1 0 1,0-1 0,-1 1-1,1-1 1,0 0 0,-1 0-1,1 1 1,0-1-1,0 0 1,-1 0 0,1 0-1,0-1 1,0 1 0,2-1-1,3-1 112,1 0-1,-1 0 1,0-1 0,1 0-1,-1 0 1,-1 0-1,1-1 1,0 0 0,-1-1-1,0 0 1,0 0 0,0 0-1,-1 0 1,8-9-1,-4 2-46,0 1 0,0-1 0,-1 0 0,-1-1 0,0 0 0,9-24 0,-13 30-72,-1 1 0,0-1-1,-1 0 1,0 0 0,0 0-1,0 0 1,-1 0 0,-1-12-1,1 18-20,0 1 0,0-1 0,0 1 0,-1-1 0,1 1 0,0-1 0,-1 1 0,1 0 0,0-1 0,-1 1 0,1-1 0,0 1-1,-1 0 1,1-1 0,-1 1 0,1 0 0,-1-1 0,1 1 0,-1 0 0,1 0 0,-1-1 0,1 1 0,-1 0 0,1 0 0,-1 0 0,1 0 0,-1 0-1,1 0 1,-1 0 0,1 0 0,-1 0 0,1 0 0,-1 0 0,0 0 0,1 0 0,-1 0 0,1 0 0,-1 1 0,1-1 0,-1 0 0,1 0 0,-1 1-1,1-1 1,0 0 0,-1 1 0,1-1 0,-1 0 0,1 1 0,0-1 0,-1 1 0,-22 19-261,11-6 291,0 1 1,1 0-1,1 1 0,1 1 1,0-1-1,1 1 1,1 1-1,1-1 1,0 1-1,1 1 1,-4 33-1,8-50-9,1-1 1,0 0-1,0 0 0,0 1 1,0-1-1,0 0 0,0 1 0,0-1 1,1 0-1,-1 1 0,0-1 0,1 0 1,-1 0-1,1 1 0,-1-1 0,1 0 1,0 0-1,0 0 0,-1 0 1,1 0-1,0 0 0,0 0 0,0 0 1,0 0-1,0 0 0,0-1 0,0 1 1,0 0-1,0-1 0,2 2 1,0-2 7,0 1 1,1-1-1,-1 0 1,0 0-1,1 0 1,-1 0-1,0 0 1,0-1 0,1 0-1,-1 1 1,6-3-1,5-3 25,0 0-1,0-1 0,0-1 1,16-11-1,-8 1-95,-2-1 1,0-1-1,-1-1 1,22-30-1,14-16-699,-56 82 46,-7 6 676,0 0 0,-13 22 0,14-31 242,0 1 1,1 0 0,0 1 0,1-1 0,0 1-1,1 0 1,1 0 0,-2 25 0,5-39-204,0 1 0,0 0 0,0-1 0,0 1-1,0-1 1,0 1 0,0 0 0,0-1 0,0 1 0,0-1 0,1 1 0,-1-1 0,0 1 0,0-1 0,1 1 0,-1-1 0,0 1 0,1-1 0,-1 1 0,1-1 0,-1 1 0,0-1 0,1 0 0,-1 1 0,1-1-1,-1 0 1,1 1 0,-1-1 0,1 0 0,0 1 0,22-3 267,20-18 3,-40 19-665,27-26 296,-24 16-3315,-5-1-4490,-3 6-284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0.540"/>
    </inkml:context>
    <inkml:brush xml:id="br0">
      <inkml:brushProperty name="width" value="0.025" units="cm"/>
      <inkml:brushProperty name="height" value="0.025" units="cm"/>
    </inkml:brush>
  </inkml:definitions>
  <inkml:trace contextRef="#ctx0" brushRef="#br0">1 536 7751,'0'0'1420,"8"-12"-913,0-1-498,2 1 0,-1 1-1,1 0 1,1 0-1,0 1 1,1 1-1,0 0 1,0 0-1,14-7 1,9 1 266,0 1 1,1 1-1,0 2 0,55-9 0,158-11 4337,-118 17-3265,114-17-462,605-67 682,4 51-1024,-37 61-166,412-10 703,-290-61-679,149-5 138,-1047 60-537,1139-14 1522,-1128 19-1632,93 18 0,-22 9-3669,-83-17-937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332"/>
    </inkml:context>
    <inkml:brush xml:id="br0">
      <inkml:brushProperty name="width" value="0.025" units="cm"/>
      <inkml:brushProperty name="height" value="0.025" units="cm"/>
    </inkml:brush>
  </inkml:definitions>
  <inkml:trace contextRef="#ctx0" brushRef="#br0">1 0 24215,'0'0'6694,"15"53"-6694,-6-32-1441,4 0-1954,1 1-1186,1 3-1312,6-1-5606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673"/>
    </inkml:context>
    <inkml:brush xml:id="br0">
      <inkml:brushProperty name="width" value="0.025" units="cm"/>
      <inkml:brushProperty name="height" value="0.025" units="cm"/>
    </inkml:brush>
  </inkml:definitions>
  <inkml:trace contextRef="#ctx0" brushRef="#br0">210 0 15150,'-9'3'4234,"-14"4"-1886,-8 2-157,0 1 1,0 1 0,-51 27-1,82-38-2194,0 0-1,0 0 1,0 0 0,0 0-1,-1 1 1,1-1-1,0 0 1,0 0 0,0 0-1,0 0 1,0 0 0,0 0-1,0 0 1,0 0-1,0 0 1,-1 0 0,1 0-1,0 0 1,0 0-1,0 1 1,0-1 0,0 0-1,0 0 1,0 0-1,0 0 1,0 0 0,0 0-1,0 0 1,0 1-1,0-1 1,0 0 0,0 0-1,0 0 1,0 0 0,0 0-1,0 0 1,0 0-1,0 1 1,0-1 0,0 0-1,0 0 1,0 0-1,0 0 1,0 0 0,0 0-1,0 0 1,0 0-1,0 1 1,0-1 0,1 0-1,-1 0 1,0 0-1,0 0 1,0 0 0,0 0-1,0 0 1,0 0 0,0 0-1,0 0 1,0 0-1,1 0 1,-1 0 0,14 4-486,34-1-936,-15 0 216,-20-1 909,0 1 0,-1 1 1,1 0-1,-1 1 0,0 0 1,13 8-1,-23-12 316,1 1 1,0-1-1,-1 1 0,0 0 1,1 0-1,-1 0 0,0 0 1,0 1-1,0-1 0,0 1 1,-1-1-1,1 1 0,-1-1 1,2 4-1,-3-4 77,1 0-1,-1 0 1,0 0 0,0 0 0,0 0-1,0 0 1,-1 0 0,1 0 0,0 0 0,-1 0-1,1 0 1,-1 0 0,0 0 0,0 0-1,0 0 1,0-1 0,0 1 0,0 0 0,0-1-1,0 1 1,-1 0 0,1-1 0,-3 3-1,-6 4 13,0 1-1,-1-1 0,1-1 1,-2 0-1,1 0 0,-1-1 1,0-1-1,0 0 0,0-1 0,-1 0 1,0-1-1,-20 3 0,32-6-258,0 1 0,1-1-1,-1 0 1,0-1 0,1 1 0,-1 0-1,0 0 1,1 0 0,-1 0-1,0-1 1,0 1 0,1 0 0,-1 0-1,1-1 1,-1 1 0,0-1-1,1 1 1,-1 0 0,1-1 0,-1 1-1,1-1 1,-1 1 0,1-1-1,-1 0 1,1 1 0,0-1 0,-1 1-1,1-1 1,0 0 0,-1 1-1,1-1 1,0 0 0,0 1 0,0-1-1,-1-1 1,3-28-7040,5-6-2223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035"/>
    </inkml:context>
    <inkml:brush xml:id="br0">
      <inkml:brushProperty name="width" value="0.025" units="cm"/>
      <inkml:brushProperty name="height" value="0.025" units="cm"/>
    </inkml:brush>
  </inkml:definitions>
  <inkml:trace contextRef="#ctx0" brushRef="#br0">101 0 10122,'0'0'11498,"-13"73"-8455,-3-28-672,-1 5-610,-2 5-544,1-1-512,7-3-481,4-6-128,7-8-32,0-5-192,11-11-1441,10-11-1955,2-10-992,5 0-5125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658"/>
    </inkml:context>
    <inkml:brush xml:id="br0">
      <inkml:brushProperty name="width" value="0.025" units="cm"/>
      <inkml:brushProperty name="height" value="0.025" units="cm"/>
    </inkml:brush>
  </inkml:definitions>
  <inkml:trace contextRef="#ctx0" brushRef="#br0">128 187 19314,'-9'8'2296,"-2"2"-1781,-7 6 1385,-1 2 0,-16 21 1,31-34-1694,1-1 0,-1 1 0,1 0 0,0-1 0,0 1 0,0 1 1,1-1-1,0 0 0,0 1 0,0-1 0,1 1 0,0-1 0,0 1 1,0 0-1,0 0 0,1 8 0,1-12-203,0-1 0,-1 1-1,1-1 1,0 1 0,-1-1 0,1 1 0,0-1 0,0 0-1,0 1 1,1-1 0,-1 0 0,0 0 0,0 1 0,1-1-1,-1 0 1,1 0 0,-1-1 0,1 1 0,-1 0-1,1 0 1,-1-1 0,1 1 0,0-1 0,-1 1 0,1-1-1,0 0 1,-1 0 0,1 0 0,0 0 0,-1 0 0,1 0-1,0 0 1,-1 0 0,1-1 0,2 0 0,2 0-1,0 0 0,-1 0 1,1-1-1,-1 1 0,0-1 1,1-1-1,-1 1 0,0-1 1,8-5-1,-7 2-61,0 1 1,0-2-1,-1 1 0,0-1 1,0 1-1,0-1 0,-1-1 1,0 1-1,0-1 0,-1 0 1,0 1-1,0-1 0,-1-1 1,3-14-1,-6 23 49,1 0 0,0-1 0,0 1 0,-1 0 0,1 0 0,0 0 0,0 0 0,-1 0 0,1 0 0,0 0 0,0 0 0,-1 0 0,1 0 0,0 0 0,0 0 0,-1 0 0,1 0 0,0 0 0,0 0 0,-1 0 0,1 0 0,0 0 0,0 0 0,-1 0 0,1 1 0,0-1 0,0 0 0,0 0 0,-1 0 0,1 0 0,0 0 0,0 1 0,0-1 0,-1 0 0,1 0 0,0 0 0,0 1 0,-9 10 90,0 0-1,1 0 1,0 1-1,1 0 1,1 0-1,0 1 1,0 0 0,1 0-1,1 1 1,0-1-1,-2 18 1,6-30-74,0 0 1,0 0 0,0 0 0,0 0 0,0 0-1,0 0 1,0 0 0,0 0 0,0 0 0,1 0-1,-1 0 1,0 0 0,1 0 0,-1 0 0,1 0-1,-1 0 1,1-1 0,-1 1 0,1 0 0,-1 0-1,1 0 1,0-1 0,0 1 0,-1 0 0,1-1-1,0 1 1,0-1 0,0 1 0,0-1 0,-1 1-1,1-1 1,0 0 0,0 1 0,0-1 0,0 0-1,0 0 1,0 1 0,0-1 0,0 0 0,0 0-1,0 0 1,0 0 0,0-1 0,0 1 0,0 0 0,0 0-1,0 0 1,2-1 0,3-1 20,0 1 1,0-1-1,0-1 1,-1 1-1,1-1 1,8-5-1,1-2-96,0-2 0,-1 1 0,0-2 0,-1 0 0,-1 0 0,0-1 0,-1-1 0,0 0 0,-1-1 0,-1 1 0,12-30 0,-37 60-637,-7 18 828,21-28-56,-1 1 0,1-1 1,0 1-1,0-1 0,0 1 0,1 0 1,0-1-1,0 1 0,1 6 0,0-11-59,0 0 0,0-1 0,1 1 0,-1 0 0,0-1 0,1 1 0,-1-1 0,1 1 0,-1-1 0,1 1-1,-1-1 1,1 1 0,-1-1 0,1 1 0,-1-1 0,1 1 0,0-1 0,-1 0 0,1 1 0,-1-1 0,1 0-1,0 0 1,0 0 0,-1 1 0,1-1 0,0 0 0,-1 0 0,1 0 0,0 0 0,-1 0 0,1 0 0,0 0-1,0 0 1,-1-1 0,1 1 0,0 0 0,-1 0 0,1-1 0,0 1 0,0-1 0,33-11 164,-18 2-482,-1-1 1,0-1-1,0 0 0,-1-1 1,-1 0-1,0-1 1,-1 0-1,11-18 0,-47 71-696,16-28 1262,0 1 1,1 0 0,1 0-1,0 1 1,0 0-1,1 0 1,-5 22 0,10-35-243,0 1 0,0-1 0,0 1 1,0 0-1,0-1 0,0 1 0,0-1 0,0 1 1,0 0-1,0-1 0,0 1 0,0-1 1,0 1-1,0-1 0,1 1 0,-1 0 1,0-1-1,0 1 0,1-1 0,-1 1 1,0-1-1,1 1 0,-1-1 0,1 0 1,-1 1-1,0-1 0,1 1 0,-1-1 0,1 0 1,-1 1-1,1-1 0,-1 0 0,1 0 1,0 1-1,26-2 241,23-19 1,-27 5-283,-1 0 0,0-2 0,-1-1 1,-1 0-1,-1-2 0,0 0 1,-2-1-1,0-1 0,-2 0 1,0-1-1,-1-1 0,-2 0 1,19-50-1,-25 42-13,-10 28 177,-8 16-42,3 3-82,1 0 1,0 1-1,1-1 0,0 1 1,1 1-1,1-1 0,1 1 0,-3 23 1,-8 142-41,13-143 57,0 35 63,0-5 437,-17 111 1,15-159-454,-1 1 1,-1-1-1,-1 0 0,-1-1 1,0 0-1,-2 0 0,0 0 0,-2-2 1,-17 24-1,28-40-77,-1 1 0,0-1 0,0 0 0,0 0 0,-1 0 0,1 0 0,0 0 0,-1 0 0,1-1 0,-1 1 0,-5 1 0,7-3 0,0 0 0,0 0 0,0 0 0,0 0 0,0 0 0,0 0 0,0 0 0,0 0 0,0-1 0,0 1 0,0 0 0,0-1 0,0 1 0,0-1 0,0 1 0,0-1 0,0 1 0,1-1 0,-1 0 0,0 1 0,0-1 0,0 0 0,1 0 0,-1 1 0,1-1 0,-1 0 0,0 0 0,1 0 0,-1 0 0,1 0 0,0 0 0,-1 0 0,1 0 0,0-2 0,-8-17-25,2 0-1,1 0 1,0-1 0,1 0-1,2 0 1,0 0 0,1 0-1,1-1 1,1 1-1,1 0 1,1 0 0,0 0-1,2 0 1,1 1 0,0 0-1,1 0 1,20-37 0,-9 26-234,1 0 0,1 2 1,2 0-1,1 2 0,1 0 1,1 2-1,1 1 0,1 1 1,55-36-1,-16 18-6590,-10 8-6097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451"/>
    </inkml:context>
    <inkml:brush xml:id="br0">
      <inkml:brushProperty name="width" value="0.025" units="cm"/>
      <inkml:brushProperty name="height" value="0.025" units="cm"/>
    </inkml:brush>
  </inkml:definitions>
  <inkml:trace contextRef="#ctx0" brushRef="#br0">52 3 13004,'-1'-2'7338,"-1"12"-3097,-7 35-2102,-7 66-2623,4-6 1888,1 164 0,11-268-1385,0 0 0,0 0 0,-1 0 0,1 0 1,0 0-1,0 0 0,1 0 0,-1 0 0,0 0 0,0 0 0,0 0 0,1 0 0,-1 0 0,1 0 0,-1 0 0,1 0 0,-1 0 0,1 0 1,-1 0-1,1 0 0,0 0 0,-1-1 0,1 1 0,0 0 0,0 0 0,0-1 0,-1 1 0,1-1 0,0 1 0,0-1 0,0 1 0,0-1 1,0 1-1,0-1 0,0 0 0,0 0 0,0 1 0,0-1 0,1 0 0,-1 0 0,0 0 0,0 0 0,0 0 0,0-1 0,0 1 0,0 0 1,0 0-1,0-1 0,0 1 0,0 0 0,0-1 0,1 0 0,6-3 160,-1 0 1,1 0-1,-1-1 1,-1 1-1,13-12 0,27-27 45,-2-2-1,-2-3 0,-2 0 1,-2-3-1,58-103 0,-96 153-446,17-39 265,-15 19-3198,-2 20 2680,0 0-1,-1 1 1,1-1-1,0 0 0,0 0 1,0 1-1,-1-1 1,1 0-1,0 1 1,-1-1-1,1 1 1,-1-1-1,1 0 1,-1 1-1,1-1 1,-1 1-1,1-1 0,-1 1 1,1-1-1,-1 1 1,0-1-1,-12-4-11224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780"/>
    </inkml:context>
    <inkml:brush xml:id="br0">
      <inkml:brushProperty name="width" value="0.025" units="cm"/>
      <inkml:brushProperty name="height" value="0.025" units="cm"/>
    </inkml:brush>
  </inkml:definitions>
  <inkml:trace contextRef="#ctx0" brushRef="#br0">1 1 18193,'0'0'2947,"22"60"-64,3-43-1346,0 0 289,7-2-897,1 0-673,0-4-128,-1 0-993,-4-4-2818,-7-3-2723,-4-4-9193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047"/>
    </inkml:context>
    <inkml:brush xml:id="br0">
      <inkml:brushProperty name="width" value="0.025" units="cm"/>
      <inkml:brushProperty name="height" value="0.025" units="cm"/>
    </inkml:brush>
  </inkml:definitions>
  <inkml:trace contextRef="#ctx0" brushRef="#br0">253 104 12492,'0'0'2092,"-7"-8"530,4 3-2299,-1 0 0,0 1 0,0 0 0,0 0-1,-1 0 1,1 0 0,-1 1 0,0-1 0,0 1 0,0 1 0,-1-1 0,1 1 0,-1-1 0,1 2 0,-1-1 0,0 1 0,0-1 0,1 2 0,-13-1 0,13 1-243,-1 0 0,0 0 0,1 1 0,-1 0 0,1 0 1,-1 0-1,1 1 0,-1 0 0,1 0 0,0 1 0,0-1 0,0 1 0,0 0 0,0 0 0,1 1 0,-1-1 0,1 1 0,0 0 0,0 0 1,1 1-1,-1-1 0,1 1 0,0-1 0,0 1 0,0 0 0,1 0 0,0 1 0,0-1 0,0 0 0,0 1 0,1-1 0,0 1 1,0 8-1,0-12-64,1-1 0,0 1 0,-1-1 1,1 1-1,0-1 0,0 1 1,0-1-1,1 1 0,-1-1 0,0 1 1,1-1-1,-1 1 0,0-1 0,1 1 1,0-1-1,-1 1 0,1-1 1,0 0-1,0 1 0,0-1 0,0 0 1,0 0-1,0 1 0,2 0 1,-1-1 3,-1-1 1,1 0 0,0 0 0,-1 0 0,1 0 0,-1 0 0,1-1 0,0 1 0,-1 0-1,1-1 1,-1 1 0,1-1 0,-1 0 0,1 1 0,-1-1 0,1 0 0,-1 0 0,0 0 0,0 0-1,1 0 1,-1 0 0,0-1 0,0 1 0,0 0 0,1-2 0,2-1 17,1 0 0,-2 0 0,1-1 0,0 1 1,-1-1-1,0 0 0,0 0 0,0 0 0,-1 0 0,1-1 0,-1 1 0,-1-1 1,3-11-1,-7 16 296,0 0 1,0 0 0,0 0 0,-1-1-1,1 1 1,1-1 0,-1 0-1,0 0 1,-3-3 0,5 5-337,1-1 0,0 0 0,0 1 0,0-1 0,0 0 1,0 0-1,0 1 0,0-1 0,0 0 0,0 1 0,0-1 0,0 0 0,0 0 0,1 1 1,-1-1-1,0 0 0,0 1 0,1-1 0,-1 1 0,0-1 0,1 0 0,-1 1 1,1-1-1,-1 1 0,1-1 0,-1 1 0,1-1 0,-1 1 0,1-1 0,-1 1 0,1 0 1,0-1-1,-1 1 0,1 0 0,0 0 0,-1-1 0,1 1 0,0 0 0,0 0 0,43-15-80,-19 7 53,-10 1-21,1 0 0,-1 1 0,1 1 0,1 1 0,-1 0 0,0 1 0,18-1 0,-32 4 41,0 1 1,0-1 0,-1 1-1,1 0 1,0-1 0,0 1-1,0 0 1,0 0 0,-1 0-1,1 0 1,-1 1 0,1-1-1,-1 0 1,1 1 0,-1-1-1,0 1 1,1-1 0,-1 1-1,0 0 1,0-1 0,0 1-1,0 0 1,-1 0 0,1 0-1,0 0 1,-1 0 0,1-1-1,-1 1 1,0 0 0,0 0-1,0 0 1,0 3 0,2 13 42,-1 1 0,-2 28 0,0-24 43,0-11 4,0 8-2,1-20-69,0 0-1,0 0 0,1 0 1,-1-1-1,0 1 1,0 0-1,0 0 0,0 0 1,0 0-1,0 0 0,0 0 1,1 0-1,-1-1 1,0 1-1,0 0 0,0 0 1,0 0-1,0 0 0,0 0 1,1 0-1,-1 0 1,0 0-1,0 0 0,0 0 1,0 0-1,1 0 0,-1 0 1,0 0-1,0 0 1,0 0-1,0 0 0,0 0 1,1 0-1,-1 0 0,0 0 1,0 0-1,0 0 1,0 0-1,0 1 0,1-1 1,-1 0-1,0 0 0,0 0 1,0 0-1,0 0 1,0 0-1,0 0 0,0 0 1,1 1-1,-1-1 0,0 0 1,0 0-1,0 0 1,0 0-1,0 0 0,0 1 1,0-1-1,0 0 0,0 0 1,0 0-1,0 1 1,47-68 320,-34 47-328,0 1-1,2 1 0,21-24 1,-34 41-5,-1-1-1,0 1 1,0 0 0,0 0 0,1-1-1,-1 1 1,1 0 0,-1 0-1,1 0 1,-1 0 0,1 1 0,0-1-1,-1 0 1,1 1 0,0-1 0,0 1-1,-1 0 1,1-1 0,0 1-1,0 0 1,0 0 0,-1 0 0,1 0-1,0 1 1,2-1 0,-2 1-8,0 1 0,-1-1 0,1 1 0,0-1 0,-1 1 0,1 0 0,-1-1 0,1 1 0,-1 0 0,0 0 0,0 0 0,0 0 0,0 0 0,0 0 0,0 1 0,0 3 0,3 10-44,-1 0 1,-1 0-1,-1 1 1,0 16-1,-1 37 237,0-70-230,0-1 1,0 1 0,0 0-1,0 0 1,0 0-1,0 0 1,1-1-1,-1 1 1,0 0 0,0 0-1,0 0 1,0 0-1,0 0 1,0-1-1,0 1 1,0 0 0,0 0-1,0 0 1,1 0-1,-1 0 1,0 0-1,0 0 1,0 0 0,0-1-1,0 1 1,1 0-1,-1 0 1,0 0-1,0 0 1,0 0 0,0 0-1,0 0 1,1 0-1,-1 0 1,0 0-1,0 0 1,0 0 0,0 0-1,1 0 1,-1 0-1,0 0 1,0 0-1,0 0 1,0 0 0,0 0-1,1 0 1,-1 1-1,0-1 1,0 0-1,0 0 1,0 0 0,0 0-1,1 0 1,-1 0-1,0 0 1,0 0-1,0 1 1,0-1 0,0 0-1,0 0 1,0 0-1,0 1 1,9-14-5581,-3-6-3394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464"/>
    </inkml:context>
    <inkml:brush xml:id="br0">
      <inkml:brushProperty name="width" value="0.025" units="cm"/>
      <inkml:brushProperty name="height" value="0.025" units="cm"/>
    </inkml:brush>
  </inkml:definitions>
  <inkml:trace contextRef="#ctx0" brushRef="#br0">148 64 21012,'0'0'1681,"-6"-9"620,-20-29-395,26 37-1853,-1 0-1,0 0 1,0 0-1,0 0 1,0 0 0,0 0-1,0 0 1,0 0-1,0 0 1,-1 0 0,1 0-1,0 1 1,0-1-1,-1 0 1,1 1 0,0-1-1,-1 1 1,1 0-1,-1-1 1,1 1 0,-1 0-1,1 0 1,0 0-1,-1 0 1,1 0 0,-1 0-1,1 0 1,-1 1-1,1-1 1,0 0-1,-1 1 1,1-1 0,0 1-1,-1 0 1,1-1-1,0 1 1,0 0 0,-1 0-1,1 0 1,0-1-1,0 1 1,0 1 0,-1 0-1,-4 5-74,0 1-1,0-1 0,1 1 1,-8 16-1,12-21 75,-3 4-50,0 0 0,1 0 0,0 0 0,1 1 0,0-1 0,0 1 0,-1 10 0,3-16-4,0 0-1,0 0 1,0 0 0,0 0 0,0 0-1,1 0 1,-1-1 0,0 1-1,1 0 1,0 0 0,-1 0-1,1-1 1,0 1 0,0 0 0,0-1-1,0 1 1,0 0 0,1-1-1,-1 0 1,0 1 0,1-1 0,-1 0-1,1 0 1,-1 1 0,1-1-1,-1 0 1,1-1 0,0 1 0,0 0-1,-1 0 1,1-1 0,0 1-1,0-1 1,3 1 0,22 3-153,1-2 0,-1-1-1,35-2 1,-10 0-420,-51 1 583,0-1 0,0 1 0,0 0 1,0 0-1,1 0 0,-1 0 0,0 0 0,0 0 0,0 0 0,0 0 0,0 0 1,1 0-1,-1 1 0,0-1 0,0 1 0,0-1 0,0 1 0,0-1 0,0 1 1,0-1-1,0 1 0,0 0 0,0 0 0,0-1 0,0 1 0,-1 0 0,1 0 0,0 0 1,-1 0-1,1 0 0,0 0 0,-1 0 0,1 0 0,-1 0 0,0 0 0,1 0 1,-1 0-1,0 1 0,0-1 0,1 0 0,-1 0 0,0 0 0,0 0 0,0 1 1,-1-1-1,1 0 0,0 0 0,-1 2 0,0 1 197,-1 0 1,0 1-1,1-1 0,-2 0 0,1 0 1,-1 0-1,1-1 0,-1 1 1,0 0-1,0-1 0,-5 4 0,-3 2-61,0-1 0,0 0 0,-1 0-1,0-1 1,-1-1 0,0 0 0,0-1-1,0 0 1,0-1 0,-1 0 0,1-2-1,-1 1 1,-18 0 0,31-3-262,0 0-1,0 0 1,0 0 0,0-1-1,0 1 1,0 0 0,-1 0-1,1-1 1,0 1-1,0-1 1,0 1 0,0-1-1,1 1 1,-1-1 0,0 1-1,0-1 1,0 0 0,0 0-1,0 1 1,1-1 0,-1 0-1,0 0 1,1 0-1,-1-1 1,0 1-284,0-1 0,1 0 0,-1 1 0,1-1 0,0 1 0,-1-1 0,1 0 0,0 1 0,0-1 0,0 0 0,0 0 0,1 1 0,-1-1 0,0 0 0,1 1 0,-1-1 0,1 1 0,-1-1 0,1 1 0,0-1-1,-1 1 1,1-1 0,0 1 0,2-3 0,9-9-9394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4.214"/>
    </inkml:context>
    <inkml:brush xml:id="br0">
      <inkml:brushProperty name="width" value="0.025" units="cm"/>
      <inkml:brushProperty name="height" value="0.025" units="cm"/>
    </inkml:brush>
  </inkml:definitions>
  <inkml:trace contextRef="#ctx0" brushRef="#br0">59 1 9833,'0'0'12193,"-8"9"-11130,2-4-994,2 1 0,-1 0 0,0 0 0,1 1 0,0-1 0,1 1 0,-1 0 0,2 0 0,-1 0 0,0 1 0,1-1 0,1 0 0,-1 1 0,1 0 0,0 8 1,1-13-30,0 0 0,0 0 0,0 0 0,0 0 0,1 0 0,-1 0 0,1 0-1,0 0 1,-1 0 0,1 0 0,1 0 0,-1-1 0,0 1 0,1 0 0,-1-1 0,1 1 0,2 2 0,-1-4 0,-1 1 0,0-1 0,1 0 0,-1 0 0,1 0 0,-1 0 0,1-1 0,-1 1 0,1-1 0,-1 1 0,1-1 0,0 0 0,-1 0 0,1 0 0,-1 0 0,1 0 0,0-1 0,-1 1-1,1-1 1,4-2 0,4-2 59,0-1 0,0 0 0,-1 0 0,0-1 0,0-1 0,0 0 0,-1 0 0,0-1 0,-1 0 0,0 0 0,-1-1 0,1 0 0,-2 0 0,10-21-1,-10 11 330,-13 26 284,-16 32 252,18-22-975,0-1 0,2 1 1,0 1-1,0-1 0,1 31 1,1-47 10,1 1 0,0 0 0,0 0 0,0-1-1,0 1 1,0 0 0,0-1 0,1 1 0,-1 0 0,0-1 0,0 1 0,0 0 0,1-1 0,-1 1 0,0-1 0,1 1 0,-1 0 0,0-1 0,1 1 0,-1-1 0,1 1 0,-1-1 0,1 1 0,-1-1 0,1 0-1,-1 1 1,1-1 0,-1 1 0,1-1 0,0 0 0,22-3 155,18-24 188,-32 17-309,-1 0 0,0-1-1,-1 0 1,7-12 0,-8 12-19,1 0 1,0 1-1,1-1 0,11-11 1,-18 21-17,0 0 0,-1 1 1,1-1-1,0 0 0,0 1 0,-1-1 1,1 0-1,0 1 0,0 0 0,0-1 1,0 1-1,0-1 0,0 1 1,0 0-1,0-1 0,0 1 0,0 0 1,0 0-1,0 0 0,0 0 0,0 0 1,0 0-1,0 0 0,0 0 0,0 0 1,0 1-1,1 0 0,0 0 1,0 0 0,-1 0 0,1 1 0,0-1-1,-1 1 1,0-1 0,1 1 0,-1 0 0,0-1-1,0 1 1,1 0 0,0 3 0,2 4 10,0 1 0,-1 0 0,0 0 0,1 13-1,-2-8 25,-2-11-25,0 0-1,0 0 0,1-1 1,0 1-1,-1-1 0,1 1 1,1 0-1,1 3 0,-3-6-2,1-1 0,0 1 0,-1 0 0,1-1 0,0 1-1,0-1 1,0 1 0,0-1 0,0 1 0,-1-1 0,1 0 0,0 1-1,0-1 1,0 0 0,0 0 0,0 0 0,0 0 0,0 1-1,0-1 1,0-1 0,0 1 0,0 0 0,0 0 0,0 0-1,0 0 1,0-1 0,0 1 0,0 0 0,0-1 0,0 1 0,-1-1-1,1 1 1,0-1 0,0 0 0,0 1 0,-1-1 0,2-1-1,15-10 75,0-1 0,-1-1-1,18-19 1,-22 20-76,0 1 0,1 0 0,1 1 0,-1 1 0,2 0 0,20-11 0,-33 20-9,0 0-1,0 0 1,0 1-1,0-1 1,1 0-1,-1 1 0,0 0 1,1-1-1,-1 1 1,4 0-1,-5 0 12,0 0 0,0 1-1,-1-1 1,1 0 0,0 0 0,0 1-1,-1-1 1,1 0 0,0 1 0,-1-1 0,1 1-1,-1-1 1,1 1 0,-1-1 0,1 1-1,-1-1 1,1 1 0,-1 0 0,1-1-1,-1 1 1,1 0 0,-1 0 0,1 4 54,0 0 0,0 0 0,0 0 0,-1 0 1,0 1-1,0-1 0,-1 9 0,0-9-37,1 0-1,-1 0 0,1 0 1,1 0-1,-1 0 0,1 0 0,1 4 1,-2-8-20,0-1 1,1 1 0,-1-1-1,1 0 1,-1 1 0,1-1-1,-1 0 1,0 1 0,1-1-1,0 0 1,-1 0 0,1 1-1,-1-1 1,1 0 0,-1 0-1,1 0 1,-1 0 0,1 0-1,-1 0 1,1 0 0,0 0-1,-1 0 1,1 0 0,-1 0-1,1 0 1,-1 0 0,1 0-1,-1-1 1,1 1 0,0 0-1,-1 0 1,1-1 0,-1 1-1,0 0 1,1-1 0,-1 1-1,1 0 1,-1-1 0,1 1-1,-1-1 1,1 0-1,20-18 125,-20 18-121,14-15 65,31-27-30,-43 41-49,0-1 1,0 1-1,0 0 0,0 0 0,1 0 1,-1 1-1,1-1 0,-1 1 1,1 0-1,0 0 0,-1 0 0,8-1 1,-10 3 1,0-1-1,-1 0 1,1 0 0,0 1 0,-1-1 0,1 1 0,0-1 0,-1 1-1,1-1 1,-1 1 0,1-1 0,0 1 0,-1-1 0,1 1 0,-1-1-1,0 1 1,1 0 0,-1-1 0,0 1 0,1 0 0,-1 0 0,0-1-1,0 1 1,1 0 0,-1 0 0,0-1 0,0 1 0,0 0 0,0 0-1,0-1 1,0 2 0,0 31 141,-1-26-59,-15 63 538,13-61-5186,2-29-22649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5.826"/>
    </inkml:context>
    <inkml:brush xml:id="br0">
      <inkml:brushProperty name="width" value="0.025" units="cm"/>
      <inkml:brushProperty name="height" value="0.025" units="cm"/>
    </inkml:brush>
  </inkml:definitions>
  <inkml:trace contextRef="#ctx0" brushRef="#br0">1 52 11435,'0'0'17969,"53"-11"-17617,-22 6-256,3-1-64,-1-1-1505,-2-4-2947,-6 0-3588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6.983"/>
    </inkml:context>
    <inkml:brush xml:id="br0">
      <inkml:brushProperty name="width" value="0.025" units="cm"/>
      <inkml:brushProperty name="height" value="0.025" units="cm"/>
    </inkml:brush>
  </inkml:definitions>
  <inkml:trace contextRef="#ctx0" brushRef="#br0">1 277 10954,'1'-12'214,"0"2"-159,1 1 0,-1 0 1,2-1-1,-1 1 0,1 0 1,1 0-1,0 0 0,0 1 0,1-1 1,-1 1-1,2 0 0,-1 0 0,1 1 1,1-1-1,-1 1 0,9-6 0,5-1 3,1 0 0,0 2 0,1 0 0,0 1 0,1 2-1,0 0 1,0 2 0,1 0 0,0 1 0,0 2 0,33-2-1,-29 4 0,-1 1 0,1 1-1,-1 2 1,1 1-1,-1 1 1,0 2 0,0 0-1,-1 2 1,50 21-1,-42-11 41,-1 2 0,-1 1-1,0 1 1,-2 2-1,0 1 1,-2 2 0,-1 1-1,-1 0 1,-2 2-1,-1 1 1,-1 1 0,-1 1-1,15 35 1,17 50 558,-4 2 1,49 193-1,-91-290-669,59 216 169,-9 2-1,-11 3 1,22 385 0,-63-262 24,-55 479 0,2-312 492,38 0-387,13-466-230,3 1 0,3-1-1,3-1 1,2 0 0,4 0-1,36 90 1,-40-126-32,2 0-1,1-1 1,1 0-1,2-2 1,1 0-1,27 28 1,-29-37-22,1-1 0,1-1 1,1-1-1,0 0 0,0-2 0,2-1 0,0 0 1,43 15-1,0-9 40,1-3 0,107 13 0,-95-18 7,112 30-1,-190-41-36,0 1 1,0-1-1,0 1 0,1 0 0,-1-1 0,0 1 0,0 0 1,0 0-1,0 1 0,0-1 0,2 3 0,-4-3 10,0 0 0,0 0 0,0 0 0,-1 0 0,1 0 0,0 0 0,-1 0 0,1 1 0,-1-1 0,1 0 0,-1-1 0,1 1 0,-1 0 0,0 0-1,0 0 1,1 0 0,-1 0 0,0-1 0,0 1 0,0 0 0,0-1 0,0 1 0,0-1 0,0 1 0,-2 0 0,-24 21 117,1 1 0,1 0 1,2 2-1,0 1 0,-20 31 1,-1 7 82,-40 81 1,66-110-244,2 1 0,1 0 0,2 1 0,2 0-1,1 1 1,2 0 0,1 0 0,3 1 0,1 0 0,1 0 0,3 0 0,1 0-1,1 0 1,12 50 0,12 16-424,5 0 1,55 124-1,118 188-215,-35-82 630,-133-249 121,-3 2 0,22 92 0,-49-154 51,-2 0 0,-1 0 1,0 1-1,-2-1 0,-2 38 0,-1-49-29,-1-1-1,-1 1 1,0-1-1,-1 1 1,0-1-1,-1-1 1,-1 1-1,0 0 1,0-1-1,-2-1 1,-10 16-1,-5-1 175,-1-1-1,-1-1 0,0-1 0,-2-1 0,-1-2 0,-1-1 0,-1-1 0,-34 16 0,-265 105 1731,317-136-1969,-115 43 191,-317 132-901,428-171 212,-24 11-915,15-9-2868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361"/>
    </inkml:context>
    <inkml:brush xml:id="br0">
      <inkml:brushProperty name="width" value="0.025" units="cm"/>
      <inkml:brushProperty name="height" value="0.025" units="cm"/>
    </inkml:brush>
  </inkml:definitions>
  <inkml:trace contextRef="#ctx0" brushRef="#br0">259 28 13261,'0'0'10084,"-11"-5"-7890,6 2-2065,0 0-1,-1 0 1,1 0 0,-1 1 0,0 0 0,1 1 0,-1-1-1,0 1 1,0 0 0,0 0 0,0 1 0,0 0-1,-1 0 1,1 0 0,0 1 0,0 0 0,0 0 0,0 0-1,1 1 1,-1 0 0,0 0 0,-6 4 0,6-2-120,-54 35 38,56-37-39,0 1 0,1 0 0,-1 0-1,1 0 1,0 0 0,0 1 0,0-1-1,1 1 1,-1 0 0,1 0 0,0 0 0,0 0-1,-2 6 1,5-10-9,-1 1 1,0-1-1,0 1 1,1-1-1,-1 1 0,0-1 1,1 1-1,-1-1 0,0 1 1,1-1-1,-1 0 1,1 1-1,-1-1 0,1 0 1,-1 1-1,1-1 0,-1 0 1,1 1-1,-1-1 0,1 0 1,-1 0-1,1 0 1,0 0-1,-1 0 0,1 1 1,-1-1-1,1 0 0,0 0 1,27 3 36,-18-1-22,8 1-20,-1 1 0,-1 0 0,1 2 0,-1 0 0,0 0 0,26 16 0,-38-20 17,-1 0-1,1 0 1,-1 1-1,0-1 1,1 1-1,-1 0 1,-1 0-1,1 0 1,0 0-1,-1 0 1,1 0-1,-1 1 1,0-1-1,0 1 1,-1 0-1,1 0 1,-1-1-1,0 1 1,0 0-1,0 0 1,0 0-1,0 0 1,-1 0-1,0 1 1,0-1-1,0 0 1,-1 0-1,1 0 1,-1 0-1,0 0 1,0 0-1,0 0 1,-1 0-1,1-1 1,-3 5-1,1-3 115,-1 1 0,0-1 0,0 1 0,0-1 0,0 0 0,-1-1 0,0 1-1,0-1 1,0 0 0,-1 0 0,1 0 0,-1-1 0,0 0 0,0 0 0,-11 3-1,5-2 93,0 0 0,0-2-1,0 1 1,-1-2 0,1 1 0,0-2-1,-20-1 1,31 2-297,0-1 0,0 0 0,0 0 0,1 0 0,-1 0 0,0 0 0,0 0 0,0 0 0,0 0 0,0 0 0,1 0 0,-1 0 0,0-1 0,0 1 0,0 0 0,1-1 0,-1 1-1,0 0 1,0-1 0,1 1 0,-1-1 0,0 1 0,1-1 0,-1 0 0,0 1 0,1-1 0,-1 1 0,1-1 0,-1 0 0,1 0 0,-1 1 0,1-1 0,0 0 0,-1 0 0,1 0 0,0 1 0,0-1 0,-1 0 0,1 0 0,0 0 0,0 0 0,0 1 0,0-1 0,0 0 0,0 0 0,0 0 0,1 0 0,-1 0 0,0 1 0,0-1 0,1 0-1,-1 0 1,0 0 0,1 1 0,0-2 0,1-2-954,1 0-1,0-1 0,1 1 1,-1 1-1,1-1 1,-1 0-1,9-5 0,19-12-7538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817"/>
    </inkml:context>
    <inkml:brush xml:id="br0">
      <inkml:brushProperty name="width" value="0.025" units="cm"/>
      <inkml:brushProperty name="height" value="0.025" units="cm"/>
    </inkml:brush>
  </inkml:definitions>
  <inkml:trace contextRef="#ctx0" brushRef="#br0">88 1 22677,'0'0'2488,"-4"10"-198,-12 35-1531,1 0 0,2 2 0,3-1 0,1 2-1,3-1 1,-2 95 0,8-72-759,-1-64 0,-1-10 0,-1-15 0,4-41-301,4 1 0,1 0 0,4 0 0,24-86 0,-32 138 300,1 1 1,-1-1-1,1 1 1,0-1 0,0 1-1,1 0 1,0 1 0,0-1-1,0 0 1,1 1-1,0 0 1,6-6 0,-8 9 0,0 0 0,0 1 0,1-1 0,-1 0 1,0 1-1,0 0 0,1 0 0,-1 0 0,1 0 1,-1 0-1,1 1 0,-1-1 0,1 1 0,-1 0 0,1 0 1,-1 0-1,1 1 0,-1-1 0,1 1 0,-1 0 1,1 0-1,-1 0 0,1 1 0,-1-1 0,6 4 1,-6-4 17,0 1 1,-1-1 0,1 1 0,0-1 0,-1 1-1,1 0 1,-1 0 0,1 0 0,-1 0 0,0 0 0,0 1-1,0-1 1,0 1 0,-1-1 0,1 1 0,-1 0-1,1-1 1,-1 1 0,0 0 0,0 0 0,0 0 0,0 0-1,-1 0 1,1 0 0,-1 0 0,0 0 0,0 0-1,0 1 1,0-1 0,0 0 0,-1 0 0,1 0 0,-1 0-1,0 0 1,0 0 0,0 0 0,-1 0 0,1-1-1,-3 6 1,0-3 23,0 1 0,-1 0 0,1-1 0,-1 0-1,0 0 1,0 0 0,-1-1 0,0 0 0,1 0-1,-1 0 1,-1-1 0,1 0 0,0 0 0,-1 0 0,1-1-1,-1 0 1,-7 1 0,11-2-81,-1-1 0,1 0 0,0 0 0,-1 0 0,1 0-1,0 0 1,0-1 0,-1 1 0,1-1 0,0 0 0,0 0 0,0 0 0,0-1 0,0 1 0,0-1-1,-3-2 1,5 3-36,-1 0 0,1 0-1,0-1 1,0 1 0,0-1-1,0 1 1,0-1 0,0 0-1,0 1 1,0-1 0,1 0 0,-1 0-1,1 1 1,-1-1 0,1 0-1,0 0 1,0 0 0,-1 0-1,1 0 1,1 1 0,-1-1-1,0 0 1,0 0 0,1 0-1,-1 0 1,1 1 0,-1-1-1,1 0 1,0 1 0,0-1-1,1-1 1,0 0-919,0-1-1,1 2 1,-1-1 0,1 0-1,0 1 1,0-1-1,0 1 1,0 0 0,1 0-1,5-3 1,15-7-7606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208"/>
    </inkml:context>
    <inkml:brush xml:id="br0">
      <inkml:brushProperty name="width" value="0.025" units="cm"/>
      <inkml:brushProperty name="height" value="0.025" units="cm"/>
    </inkml:brush>
  </inkml:definitions>
  <inkml:trace contextRef="#ctx0" brushRef="#br0">102 96 9577,'0'0'20505,"-11"7"-19913,1-2-415,1 2-1,-1-1 1,1 1-1,-9 10 1,15-14-120,-1 1 1,1 0 0,0-1-1,0 1 1,1 0-1,-1 0 1,1 1 0,0-1-1,0 0 1,0 1 0,1-1-1,0 1 1,0 0-1,0-1 1,-1 10 0,3-13-56,-1-1 1,0 1-1,0-1 0,1 1 1,-1-1-1,1 0 1,-1 1-1,0-1 0,1 1 1,-1-1-1,1 0 1,-1 1-1,1-1 0,-1 0 1,1 0-1,-1 1 1,1-1-1,-1 0 0,1 0 1,-1 0-1,1 0 1,-1 0-1,1 0 0,0 1 1,-1-1-1,1 0 0,-1-1 1,1 1-1,-1 0 1,1 0-1,-1 0 0,1 0 1,-1 0-1,1-1 1,0 1-1,0-1 0,23-6 97,-13 1-89,0-1 0,-1 0 0,15-13 0,-19 15-44,0-1-1,0 1 0,0 1 0,0-1 1,1 1-1,-1 0 0,1 1 0,0-1 1,0 1-1,1 1 0,-1-1 0,15-2 1,-21 6 36,-1 0 1,1 0-1,0 0 1,0 0 0,0 0-1,0 0 1,-1 0-1,1 0 1,0 0 0,-1 0-1,1 0 1,-1 0-1,0 0 1,1 1 0,-1-1-1,0 0 1,1 0 0,-1 1-1,0-1 1,0 0-1,0 0 1,0 1 0,0-1-1,-1 0 1,1 2-1,-5 35 416,20-86-391,-3 16-27,-1 0 0,8-36 0,-18 67-45,0 0-1,0 0 1,-1 0 0,1 0 0,0 0-1,0 0 1,0 0 0,0 0 0,0 1-1,1-1 1,-1 0 0,0 1 0,0-1-1,0 1 1,1-1 0,-1 1-1,0 0 1,0-1 0,1 1 0,-1 0-1,0 0 1,1 0 0,-1 0 0,2 0-1,44 1-3521,-30 0 878,14-1-7187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677"/>
    </inkml:context>
    <inkml:brush xml:id="br0">
      <inkml:brushProperty name="width" value="0.025" units="cm"/>
      <inkml:brushProperty name="height" value="0.025" units="cm"/>
    </inkml:brush>
  </inkml:definitions>
  <inkml:trace contextRef="#ctx0" brushRef="#br0">0 66 18065,'0'0'10058,"75"-11"-8809,-31-1-641,-1 1-480,5 0-128,-7 6-1249,-7 0-2338,-6 0-2659,-10-1-7975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315"/>
    </inkml:context>
    <inkml:brush xml:id="br0">
      <inkml:brushProperty name="width" value="0.025" units="cm"/>
      <inkml:brushProperty name="height" value="0.025" units="cm"/>
    </inkml:brush>
  </inkml:definitions>
  <inkml:trace contextRef="#ctx0" brushRef="#br0">87 233 19923,'0'0'8066,"5"-11"-6833,9-17-788,28-59 281,-40 81-693,0 1 1,0-1-1,0 0 1,-1 0-1,0 0 1,0 0-1,0 0 1,-1 0-1,0 0 0,0 0 1,0 0-1,-1 0 1,-2-7-1,3 12-31,-1-1 0,1 1-1,-1 0 1,0 0 0,1 1-1,-1-1 1,0 0 0,0 0-1,0 0 1,0 0 0,0 1-1,0-1 1,0 0 0,0 1-1,0-1 1,0 1 0,0-1-1,0 1 1,0-1 0,0 1-1,0 0 1,-1 0 0,1 0-1,0-1 1,0 1 0,0 0-1,-1 0 1,1 1 0,0-1-1,0 0 1,0 0 0,-1 1-1,1-1 1,0 0 0,0 1-1,0-1 1,0 1 0,-1 0-1,-3 1-18,0 0-1,1 1 1,-1-1-1,1 1 1,0 0-1,0 0 1,-7 7-1,2 0 10,2 0 0,-1 1 0,1 0 0,1 0 0,0 0 0,0 1 0,1 0 0,1 0 0,0 0 0,1 0 0,0 1 0,1-1 0,0 1 0,1 0 0,0 23 0,2-35 8,-1 1 0,0-1-1,0 0 1,1 1-1,-1-1 1,1 0 0,-1 0-1,1 0 1,-1 1 0,1-1-1,0 0 1,-1 0-1,1 0 1,0 0 0,0 0-1,0 0 1,0-1 0,0 1-1,0 0 1,0 0-1,0-1 1,0 1 0,3 0-1,-1 0 4,0 0-1,0 0 0,0-1 1,0 1-1,0-1 1,0 0-1,0 0 0,0 0 1,6-1-1,0-1 13,0 0-1,0-1 0,0 0 1,0 0-1,15-9 1,-4-1 30,-1-2 1,33-32-1,-1 1 64,-51 46-106,0 0-1,1-1 0,-1 1 0,0 0 0,1-1 1,-1 1-1,1 0 0,-1-1 0,1 1 1,-1 0-1,1 0 0,-1-1 0,1 1 0,-1 0 1,1 0-1,-1 0 0,1 0 0,-1 0 1,1-1-1,-1 1 0,1 0 0,-1 0 0,1 0 1,-1 1-1,1-1 0,-1 0 0,1 0 1,-1 0-1,1 0 0,-1 0 0,1 1 0,0-1 1,6 19 117,-7 38 198,-1-44-194,5 10 92,-4-22-205,0-1 0,0 0 0,1 0 0,-1 1 0,0-1 0,0 0 0,0 0 0,1 0 0,-1 1-1,0-1 1,0 0 0,1 0 0,-1 0 0,0 1 0,0-1 0,1 0 0,-1 0 0,0 0 0,1 0 0,-1 0 0,0 0 0,0 0 0,1 0 0,-1 0-1,0 0 1,1 0 0,-1 0 0,0 0 0,1 0 0,-1 0 0,0 0 0,0 0 0,1 0 0,-1 0 0,29-27 516,-11 4-527,23-26 0,-39 46 0,0 1 0,0 0 0,1-1 0,-1 1 0,1 0 0,0 0 0,-1 1 0,1-1 0,0 0 0,0 1 0,0 0 0,0 0 0,0 0 0,4-1 0,-6 3 0,-1-1 0,1 0 1,0 1-1,0-1 0,-1 0 0,1 1 0,-1-1 1,1 1-1,0 0 0,-1-1 0,1 1 0,-1-1 1,1 1-1,-1 0 0,0-1 0,1 1 0,-1 0 1,0-1-1,1 1 0,-1 0 0,0 0 0,0 0 1,1-1-1,-1 1 0,0 0 0,0 0 0,0-1 1,0 1-1,0 0 0,-1 1 0,1 34-13,0-27-7,0 58-4346,0-66 4126,0-1 0,0 1 1,0-1-1,0 1 0,0-1 1,1 1-1,-1-1 1,0 1-1,0-1 0,0 0 1,1 1-1,-1-1 1,0 1-1,0-1 0,1 0 1,-1 1-1,0-1 1,1 0-1,-1 1 0,0-1 1,1 0-1,-1 0 1,1 1-1,-1-1 0,0 0 1,1 0-1,-1 1 1,1-1-1,-1 0 0,1 0 1,-1 0-1,1 0 1,-1 0-1,0 0 0,1 0 1,-1 0-1,1 0 1,-1 0-1,1 0 0,-1 0 1,1 0-1,-1 0 1,1-1-1,-1 1 0,0 0 1,1 0-1,-1 0 1,1-1-1,-1 1 0,0 0 1,1-1-1,-1 1 0,1 0 1,-1-1-1,0 1 1,0 0-1,1-1 0,-1 1 1,1-1-1,11-15-7575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955"/>
    </inkml:context>
    <inkml:brush xml:id="br0">
      <inkml:brushProperty name="width" value="0.025" units="cm"/>
      <inkml:brushProperty name="height" value="0.025" units="cm"/>
    </inkml:brush>
  </inkml:definitions>
  <inkml:trace contextRef="#ctx0" brushRef="#br0">127 0 18610,'-4'9'2455,"-10"31"1794,-19 79-1,28-92-3704,0 1 0,2 0 0,2 0-1,1 35 1,6-35-452,-5-27-111,-1 0 0,0 0 0,0-1 0,1 1 0,-1 0 0,1 0 0,-1 0 0,1 0 0,-1 0 0,1 0 0,-1-1 0,1 1 0,0 0-1,-1 0 1,1-1 0,0 1 0,0-1 0,0 1 0,0-1 0,-1 1 0,1-1 0,0 1 0,0-1 0,2 1 0,-3-24-3355,-2 15 3185,0 0 1,0 1-1,-1-1 0,0 0 0,0 1 1,-1 0-1,1 0 0,-2 0 0,1 0 1,-1 0-1,0 1 0,-6-6 0,-22-33 2147,32 45-1932,1 0 1,0-1-1,0 1 1,0 0-1,0 0 1,0-1-1,0 1 1,0 0 0,0 0-1,0-1 1,0 1-1,0 0 1,0 0-1,0-1 1,0 1 0,0 0-1,0 0 1,0 0-1,1-1 1,-1 1-1,0 0 1,0 0-1,0-1 1,0 1 0,0 0-1,1 0 1,-1 0-1,0 0 1,0-1-1,0 1 1,0 0 0,1 0-1,-1 0 1,0 0-1,0 0 1,1 0-1,-1-1 1,0 1 0,0 0-1,0 0 1,1 0-1,-1 0 1,0 0-1,0 0 1,1 0-1,-1 0 1,0 0 0,1 0-1,16-1-202,-13 1 268,57-9-859,-37 5-3017,-1-2-1,0 0 0,0-1 1,26-13-1,-10-1 2711,-2-9 14838,-47 36-11176,-15 12-1251,19-13-953,-5 5 172,0 0 0,0 1 0,1 0 1,1 0-1,0 1 0,0 1 1,1-1-1,1 1 0,-10 22 1,18-34-562,-1-1 0,0 1 0,0-1 1,1 1-1,-1-1 0,0 1 0,1-1 0,-1 1 1,1-1-1,-1 1 0,0-1 0,1 1 0,-1-1 1,1 1-1,-1-1 0,1 0 0,0 1 1,-1-1-1,1 0 0,-1 0 0,1 1 0,-1-1 1,1 0-1,0 0 0,-1 0 0,1 0 0,0 0 1,-1 0-1,1 0 0,0 0 0,-1 0 1,1 0-1,-1 0 0,1 0 0,0 0 0,-1-1 1,1 1-1,-1 0 0,2-1 0,30-5-1106,-18 2 105,0 1-1,0 1 0,0 0 1,27 0-1,-36 2 917,-1 0 1,0 1-1,1-1 0,-1 1 0,0 0 1,0 0-1,0 1 0,0-1 0,6 4 0,-9-4 140,1-1-1,-1 1 0,0 0 1,0 1-1,1-1 0,-1 0 0,0 0 1,0 0-1,0 1 0,0-1 0,-1 0 1,1 1-1,0-1 0,-1 1 0,1-1 1,0 1-1,-1-1 0,0 1 1,1 0-1,-1-1 0,0 1 0,0-1 1,0 1-1,0 0 0,0 1 0,-2 1 200,1 0 0,0 0 0,-1 0 0,0-1 0,0 1 0,0 0-1,-1-1 1,1 1 0,-1-1 0,0 0 0,0 0 0,0 0 0,0 0-1,0-1 1,0 1 0,-1-1 0,1 0 0,-7 3 0,-4 2 209,1 0 0,-1-1 0,-27 7 0,40-12-553,0 0-1,-1-1 0,1 1 0,0-1 0,-1 0 1,1 1-1,-1-1 0,1 0 0,0 0 0,-1 0 1,1 0-1,-1 0 0,1 0 0,-1 0 0,1 0 1,0-1-1,-1 1 0,1 0 0,0-1 0,-1 1 1,1-1-1,0 0 0,-1 0 0,1 1 0,0-1 1,0 0-1,-1-1 0,1 0-358,1 0-1,0 0 1,0 0-1,-1 0 1,1 1 0,0-1-1,1 0 1,-1 0-1,0 0 1,1 0 0,-1 0-1,1 0 1,-1 0-1,1 1 1,0-1-1,0 0 1,0 0 0,0 1-1,0-1 1,2-2-1,18-26-8193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424"/>
    </inkml:context>
    <inkml:brush xml:id="br0">
      <inkml:brushProperty name="width" value="0.025" units="cm"/>
      <inkml:brushProperty name="height" value="0.025" units="cm"/>
    </inkml:brush>
  </inkml:definitions>
  <inkml:trace contextRef="#ctx0" brushRef="#br0">141 302 14221,'-8'4'5654,"-4"1"-4669,1 1 0,0 0 0,1 1 0,-1 0-1,-16 15 1,23-18-688,-1 0 0,1 0 0,0 1 0,0-1 0,1 1 0,-1 0 0,1 0 0,0 1 0,0-1 0,1 1 0,-1-1 0,1 1 0,0 0 0,1 0 0,-2 11 0,3-16-293,0-1 0,0 1 0,0 0 0,0-1 0,0 1 1,1-1-1,-1 1 0,0-1 0,0 1 0,0 0 1,1-1-1,-1 1 0,0-1 0,1 1 0,-1-1 0,1 1 1,-1-1-1,0 1 0,1-1 0,-1 0 0,1 1 1,-1-1-1,1 0 0,-1 1 0,1-1 0,0 0 0,-1 0 1,1 1-1,-1-1 0,2 0 0,26 2 41,28-15-6,-45 8-32,0-1 0,0 0 0,-1 0 0,1-1 0,-2 0 0,1-1 0,-1 0 0,0-1 0,-1 0 0,0 0 0,0-1-1,-1 0 1,0 0 0,-1-1 0,0 0 0,8-21 0,-6 9 67,-1-1-1,-2-1 0,0 1 0,-1-1 1,-1 1-1,-2-1 0,-1-32 1,0 54-72,0 0 0,0 0-1,0 1 1,0-1 0,0 0 0,-1 0 0,0 1 0,1-1 0,-1 1 0,0-1 0,0 0 0,0 1-1,-1 0 1,1-1 0,0 1 0,-1 0 0,0 0 0,1-1 0,-1 1 0,0 0 0,0 1 0,0-1-1,0 0 1,-5-2 0,5 4-2,-1-1 0,1 1 0,-1 0 0,0 0 0,1 0 0,-1 0 0,0 0 0,1 0 0,-1 1 0,1-1 0,-1 1 0,1 0 1,-1 0-1,1 0 0,-1 0 0,1 0 0,0 1 0,0-1 0,-1 1 0,1-1 0,0 1 0,0 0 0,1 0 0,-1-1 0,-2 4 0,-4 4 93,0 1 0,1-1 0,0 1 1,1 1-1,0-1 0,-5 14 0,9-21-73,1-1 0,0 1 0,0 0-1,0-1 1,0 1 0,0 0 0,1 0 0,-1 0-1,1-1 1,-1 1 0,1 0 0,0 0-1,1 0 1,-1 0 0,0 0 0,1 0-1,-1-1 1,1 1 0,0 0 0,0 0-1,0-1 1,0 1 0,1 0 0,-1-1-1,1 1 1,-1-1 0,1 0 0,0 0-1,0 1 1,4 2 0,53 26-63,-47-26 20,0 1 0,0 0-1,-1 1 1,17 13 0,-25-17 20,1 0 0,-1 1 0,0-1 0,0 1 0,0 0 0,-1 0 0,1 0 1,-1 0-1,0 0 0,0 1 0,-1-1 0,1 1 0,-1-1 0,0 1 1,0-1-1,0 10 0,0-2 20,-1-1 1,0 1-1,-1-1 0,0 1 1,-1-1-1,0 0 0,-1 1 1,0-1-1,-1-1 0,0 1 1,-7 12-1,19-66-8025,2 12-351,-1-4-6472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861"/>
    </inkml:context>
    <inkml:brush xml:id="br0">
      <inkml:brushProperty name="width" value="0.025" units="cm"/>
      <inkml:brushProperty name="height" value="0.025" units="cm"/>
    </inkml:brush>
  </inkml:definitions>
  <inkml:trace contextRef="#ctx0" brushRef="#br0">6 122 19122,'0'0'12999,"10"-4"-12438,-6 3-558,-1 0 0,1 0 0,-1-1 0,1 0 0,-1 0 0,1 0 0,-1 0 0,0 0 0,0-1 0,0 1 0,0-1 0,0 0 0,-1 0 0,1 0 0,-1 0 0,0 0 0,0 0 0,0-1 1,0 1-1,-1-1 0,1 0 0,-1 1 0,0-1 0,0 0 0,0 0 0,-1 1 0,1-6 0,-1 8-3,1-1 0,-1 1 0,0 0 0,0 0 0,0-1 0,0 1 0,0 0 0,0 0 0,0 0 0,0-1 0,0 1 0,-1 0 0,1 0 0,-1 0 0,1-1 0,-1 1 0,1 0 0,-1 0 0,1 0 0,-1 0 0,0 0 0,0 0 0,1 0 0,-1 0 0,0 0 0,0 1 0,0-1 0,0 0 0,0 0 0,0 1 0,-2-1 0,2 1 0,-1 0 0,1 0 0,-1 0 0,1 1 0,-1-1 0,1 1 0,-1-1 0,1 1 0,0 0 0,-1-1 0,1 1 0,0 0 0,-1 0 0,1 0 0,0 0 0,0 0 0,0 0 0,0 0 0,0 1 0,0-1 0,0 0 0,0 0 0,1 1 0,-1-1 0,0 2 0,-5 7 0,1 1 0,1 0 0,-1 0 0,2 0 0,0 0 0,0 1 0,1-1 0,0 1 0,0 22 0,2-33 0,1 1 0,-1-1 0,0 0 0,0 1 0,0-1 0,1 0 0,-1 1 0,1-1 0,-1 0 0,1 0 0,0 1 0,-1-1 0,1 0 0,0 0 0,0 0 0,-1 0 0,1 0 0,0 0 0,0 0 0,0 0 0,1 0 0,-1-1 0,0 1 0,0 0 0,0-1 0,0 1 0,1-1 0,-1 1 0,0-1 0,1 0 0,-1 1 0,0-1 0,1 0 0,-1 0 0,0 0 0,1 0 0,-1 0 0,0 0 0,1 0 0,-1-1 0,0 1 0,3-1 0,1 0 0,1 0 0,-1 0 0,0-1 0,1 0 0,-1 0 0,0 0 0,0-1 0,-1 1 0,10-7 0,-4-2 0,0 0 0,0 0 0,-1-1 0,-1 0 0,0-1 0,0 0 0,-1 0 0,6-17 0,-21 57 0,1-1 0,1 1 0,-2 32 0,8-58-18,0 0 0,0 0-1,-1-1 1,1 1 0,0 0 0,0 0-1,0-1 1,0 1 0,0 0 0,1-1 0,-1 1-1,0 0 1,0 0 0,0-1 0,1 1-1,-1 0 1,0-1 0,0 1 0,1 0 0,-1-1-1,1 1 1,-1 0 0,1-1 0,-1 1-1,1-1 1,-1 1 0,1-1 0,-1 1 0,1-1-1,1 1 1,-1-1-84,0 0-1,1 0 1,-1 0 0,1 0-1,-1 0 1,0-1-1,1 1 1,-1 0 0,1-1-1,-1 1 1,0-1 0,0 1-1,1-1 1,1-1-1,3-2-615,0 0-1,-1 0 0,0 0 0,1-1 0,-2 0 1,6-5-1,4-15-6312,-4-4-2060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235"/>
    </inkml:context>
    <inkml:brush xml:id="br0">
      <inkml:brushProperty name="width" value="0.025" units="cm"/>
      <inkml:brushProperty name="height" value="0.025" units="cm"/>
    </inkml:brush>
  </inkml:definitions>
  <inkml:trace contextRef="#ctx0" brushRef="#br0">0 0 17168,'0'0'12172,"25"60"-20116,-7-48 2179,-1-3-5093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625"/>
    </inkml:context>
    <inkml:brush xml:id="br0">
      <inkml:brushProperty name="width" value="0.025" units="cm"/>
      <inkml:brushProperty name="height" value="0.025" units="cm"/>
    </inkml:brush>
  </inkml:definitions>
  <inkml:trace contextRef="#ctx0" brushRef="#br0">143 123 11819,'0'0'13309,"-13"8"-11131,-4 3-1366,1 2-1,0 0 1,-17 18 0,29-26-696,-1-1 1,1 1 0,0-1-1,0 1 1,1 0-1,-1 0 1,1 1-1,1-1 1,-1 1-1,1 0 1,-1-1-1,2 1 1,-1 0-1,1 0 1,0 0-1,0 1 1,0-1-1,1 7 1,1-12-117,-1 0 0,1 0 0,-1 0 0,1 0 0,-1 0 0,1 0 0,0-1 0,-1 1 0,1 0 0,0-1 0,0 1 0,0 0 0,0-1 0,0 1 0,-1-1 0,1 1 0,0-1 0,0 1 0,0-1 0,0 0 0,0 1 0,0-1 0,0 0 0,1 0 0,-1 0 0,0 0 0,0 0 0,0 0 0,0 0 0,0 0 0,0-1 0,0 1 0,0 0 0,0 0 0,0-1 0,1 0 0,39-15 0,-31 9 0,-1-2 0,0 0 0,0 0 0,-1 0 0,0-1 0,-1 0 0,0-1 0,0 0 0,-1 0 0,0 0 0,6-20 0,-5 11 0,-1-1 0,-1 0 0,0 0 0,-2 0 0,2-43 0,-26 85 0,11-6 0,0 1 0,1 0 0,-10 25 0,16-35 0,1 1 0,0-1 0,0 1 0,0-1 0,1 1 0,0-1 0,0 1 0,1 0 0,0-1 0,0 1 0,1 0 0,0-1 0,1 8 0,-1-11-1,0-1 0,1 0 1,-1 1-1,1-1 0,-1 0 0,1 0 1,0 0-1,0 0 0,0 0 0,0 0 1,0 0-1,0 0 0,0-1 0,0 1 0,1-1 1,-1 0-1,1 0 0,-1 0 0,1 0 1,-1 0-1,1 0 0,0-1 0,-1 1 1,1-1-1,0 0 0,0 0 0,-1 0 1,1 0-1,0 0 0,0-1 0,-1 1 0,4-2 1,2 1-12,-1 0 0,0-1 0,1 0 1,-1-1-1,0 0 0,0 0 0,-1 0 0,1-1 1,0 0-1,8-6 0,-12 7-3,-1 1-1,1-1 0,0 0 0,-1 0 1,0 0-1,1 0 0,-1 0 1,0-1-1,-1 1 0,1 0 1,0-1-1,-1 0 0,0 1 1,0-1-1,1-5 0,-30 51 235,17-18-203,0 0 1,2 0-1,0 1 0,2 0 0,-5 32 1,5-8 27,1 92 1,7-107-45,-3 52 0,1-81 0,0 1 0,0-1 0,0 1 0,-1-1 0,0 1 0,0-1 0,0 0 0,0 0 0,-1 0 0,0 0 0,0 0 0,-5 5 0,7-9 0,0 0 0,0 0 0,0 1 0,0-1 0,0 0 0,0 0 0,0-1 0,0 1 0,0 0 0,-1 0 0,1 0 0,0-1 0,0 1 0,-1-1 0,1 1 0,0-1 0,-1 1 0,1-1 0,-1 0 0,1 0 0,-1 0 0,1 0 0,0 0 0,-1 0 0,1 0 0,-1 0 0,1 0 0,-1-1 0,1 1 0,0 0 0,-1-1 0,1 1 0,0-1 0,-1 0 0,1 0 0,0 1 0,0-1 0,0 0 0,0 0 0,0 0 0,0 0 0,0 0 0,0 0 0,0 0 0,0-1 0,0 1 0,1 0 0,-1 0 0,-1-3 0,-2-4 0,0-1 0,0 0 0,0 0 0,1-1 0,-3-18 0,1 5 0,2 0 0,1 0 0,1 0 0,1 0 0,1 0 0,1 0 0,1 0 0,9-33 0,-10 46 0,2 0 0,-1 1 0,1 0 0,1 0 0,0 0 0,0 0 0,0 1 0,1 0 0,1 0 0,-1 0 0,1 1 0,0 0 0,1 0 0,0 1 0,0 0 0,0 0 0,1 1 0,0 0 0,0 1 0,0 0 0,18-6 0,57-8-2271,-23 5-2643,-17 0-4108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8.248"/>
    </inkml:context>
    <inkml:brush xml:id="br0">
      <inkml:brushProperty name="width" value="0.025" units="cm"/>
      <inkml:brushProperty name="height" value="0.025" units="cm"/>
    </inkml:brush>
  </inkml:definitions>
  <inkml:trace contextRef="#ctx0" brushRef="#br0">2199 345 8456,'-284'-15'868,"-368"-9"714,580 27-1467,0 2 0,0 4-1,1 3 1,1 3-1,-69 25 1,11 5-72,-209 105 0,311-137 5,2 1 0,0 0-1,1 2 1,0 1-1,-32 31 1,44-36-26,0 1-1,0 1 1,1-1-1,1 2 1,0-1 0,1 1-1,1 1 1,0 0-1,1 0 1,-6 24 0,4-3-19,1 0 1,2 1-1,1 0 1,2 0-1,2 0 1,2 0-1,1-1 1,16 74 0,-11-80-2,1 0 1,2 0 0,2-1 0,0 0 0,2-2 0,1 1 0,1-2 0,2 0 0,0-1 0,42 42 0,-22-34-7,2-1 1,1-1 0,1-3-1,1-2 1,2-1 0,0-3 0,2-2-1,63 20 1,33 1-76,237 38 1,497 25-599,-672-96 625,1-10 0,263-34 0,-210-4 227,-2-10 0,-2-12 0,-4-11 0,394-169 0,-554 200-181,95-60-1,-161 86 134,-1-2 0,0-1 1,-2-1-1,0-1 0,-1-1 0,-1-1 1,-2-1-1,23-32 0,-34 40-7,0 0 0,-1-1 0,0 0-1,-2-1 1,0 1 0,0-1 0,-2 0-1,0 0 1,-1-1 0,-1 1 0,0 0 0,-2-1-1,0 1 1,0 0 0,-2 0 0,0-1-1,-8-22 1,-2 1-22,-1 1 0,-2 1-1,-1 0 1,-2 1 0,-2 1 0,-34-44-1,21 36-13,-2 1-1,-1 3 0,-3 0 0,0 3 1,-75-51-1,50 46-30,-2 3 0,-1 2 0,-106-38 0,32 27-44,-2 7 0,-2 6 0,-244-25 0,31 29-631,-626 28 0,710 26-1535,-297 65 0,284-32-1088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1:10.579"/>
    </inkml:context>
    <inkml:brush xml:id="br0">
      <inkml:brushProperty name="width" value="0.025" units="cm"/>
      <inkml:brushProperty name="height" value="0.025" units="cm"/>
    </inkml:brush>
  </inkml:definitions>
  <inkml:trace contextRef="#ctx0" brushRef="#br0">3020 58 8712,'-254'-32'3546,"-339"7"-2666,520 29-721,0 3 0,1 3 1,0 4-1,1 3 0,1 2 0,0 4 1,-118 57-1,41-4-203,3 7 0,-174 132 0,259-173 36,2 3 0,2 3 0,2 2 0,2 2 0,3 3 0,2 1 0,3 2 0,2 2 0,-47 93 0,25-8-86,6 2 0,7 2 0,6 3 0,-39 257 0,66-297 114,5 1 0,4 187 0,12-234-22,2 0 0,3-1 0,3 0 0,3-1 0,45 122 0,-15-86 15,4-1 0,107 160 0,-62-129 42,137 148 1,-161-206-135,3-3 0,3-3 0,3-3 0,2-5 0,3-2 0,2-5 0,2-3 0,3-4 0,165 56 0,-21-29 70,4-10 1,300 37-1,499-2 40,14-66-591,115 9-161,-752-8 659,1172 58 135,1187-122 1309,-1296-82-1081,-9-91-249,-931 110 28,680-213 0,-750 171-87,8 39-24,-401 90-284,-1-4 0,-1-3 0,124-43 0,-174 49 184,-1-1 1,0 0-1,0-2 1,-2 0 0,1-2-1,26-24 1,-35 27 165,0-1 1,-1-1-1,0 0 1,-1 0-1,-1-1 1,0 0-1,-1 0 1,0-1-1,-2 0 1,7-22-1,-8 14 202,0-1 0,-2 0-1,0 1 1,-2-1-1,-1 0 1,-1 0 0,-5-34-1,-4 5 267,-1 1-1,-25-67 1,20 80 31,-1 0 0,-2 1-1,-1 1 1,-30-40 0,46 72-534,0 0 0,1 0 0,-1-1 0,2 1-1,-1-1 1,1 1 0,0-1 0,0 0 0,0 0 0,1 0 0,0 0-1,1 0 1,0 0 0,0 0 0,2-13 0,0 10-68,1-1 0,0 1 0,0 0 1,1 0-1,1 0 0,0 1 0,0 0 0,1 0 0,11-15 1,-1 7-178,0-1 1,2 2 0,-1 0 0,2 1 0,0 1 0,1 1 0,0 1 0,43-19 0,-38 22 131,1 1 1,1 1-1,-1 1 1,1 2 0,30-2-1,141 4 291,-33 1 228,-25-7-177,282-8-57,-305 17-130,188 26 1,-192-11 83,211 1 0,-242-19-23,-1-5 1,0-2 0,108-28 0,-44 0-78,433-90 81,-400 99-64,313-91 0,-314 65 370,-2 2-275,190-83 0,-338 122-140,-1-1 1,0-1 0,-1 0 0,-1-3 0,43-38 0,-58 47-15,-1 0 1,0-1 0,0 0 0,-1 0-1,0-1 1,-1 0 0,7-15-1,-11 19 1,1 0-1,-1-1 1,0 1-1,-1-1 1,0 0-1,0 1 1,-1-1-1,0 0 1,0 1-1,0-1 1,-1 0-1,-4-14 1,1 12 18,0 0 1,-1 0-1,0 0 1,-1 1 0,0 0-1,-1 0 1,1 0 0,-2 1-1,1 0 1,-1 0-1,-17-12 1,-7-4 38,-66-36 1,-90-34 111,-241-83 1,197 86-53,-365-140-104,-19 51-183,-315 12-1519,444 87 1545,-777-133 837,-9 50 0,-832 34-756,-5 103 49,430 85 163,565-9-22,-1227 15 379,768-67-662,872-15 378,493 22-222,-280 43-1,62 32-557,7-1-2607,229-52-108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38.442"/>
    </inkml:context>
    <inkml:brush xml:id="br0">
      <inkml:brushProperty name="width" value="0.025" units="cm"/>
      <inkml:brushProperty name="height" value="0.025" units="cm"/>
    </inkml:brush>
  </inkml:definitions>
  <inkml:trace contextRef="#ctx0" brushRef="#br0">0 167 9385,'11'0'213,"316"-29"3052,-54 1-1720,516 33 999,-347 6-2146,1327-32 1163,-362-1-1067,2969-60 344,-2258 89-678,-1426 9-3731,-633-16-577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4.889"/>
    </inkml:context>
    <inkml:brush xml:id="br0">
      <inkml:brushProperty name="width" value="0.025" units="cm"/>
      <inkml:brushProperty name="height" value="0.025" units="cm"/>
    </inkml:brush>
  </inkml:definitions>
  <inkml:trace contextRef="#ctx0" brushRef="#br0">1 175 8392,'0'-2'51,"-1"1"0,1-1 0,0 0 0,1 0 0,-1 1 0,0-1 0,0 0 0,1 0 0,-1 1 0,1-1 0,0 0 1,-1 1-1,1-1 0,0 1 0,0-1 0,0 1 0,0-1 0,0 1 0,0 0 0,0-1 0,1 1 0,-1 0 0,2-1 0,2-1-17,0 1-1,0 1 1,1-1 0,-1 1 0,0-1-1,9 1 1,-10 0 5,47-4 329,1 3 0,0 2-1,95 13 1,-39-4-323,129 8 116,667 38 1557,168-41-215,-878-14-1506,1033-20 292,134 26 314,-135 23-281,4-36-280,-329-1-38,686-37 127,-1137 27-102,1285-88 742,-1590 95-618,834-17 162,-656 61-303,-66-4 19,884-12 465,-709-20-384,1737-7-16,-1314 25-64,431-91-5,-1272 74 14,-7 2 22,1 0 0,-1-1 0,0 0 0,1-1-1,-1 0 1,0 0 0,14-6 0,-21 8-66,0-1 0,1 1-1,-1 0 1,1-1-1,-1 1 1,0 0-1,1 0 1,-1 0-1,1-1 1,-1 1 0,1 0-1,-1 0 1,1 0-1,-1 0 1,0 0-1,1 0 1,-1 0-1,1 0 1,-1 0 0,1 0-1,-1 0 1,1 0-1,-1 0 1,1 0-1,-1 0 1,1 1-1,-1-1 1,0 0 0,1 0-1,-1 1 1,1-1-1,-1 0 1,0 0-1,1 1 1,-1-1-1,0 0 1,1 1 0,-1-1-1,0 0 1,1 1-1,-1-1 1,0 1-1,0-1 1,1 1-1,3 26-6161,-4-24 511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5.826"/>
    </inkml:context>
    <inkml:brush xml:id="br0">
      <inkml:brushProperty name="width" value="0.025" units="cm"/>
      <inkml:brushProperty name="height" value="0.025" units="cm"/>
    </inkml:brush>
  </inkml:definitions>
  <inkml:trace contextRef="#ctx0" brushRef="#br0">504 1 5189,'-38'1'256,"-12"3"32,-7 2-256,-6 1-64,-6 0-256,-4 1-256,-3 0-353,-1-4-769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6.186"/>
    </inkml:context>
    <inkml:brush xml:id="br0">
      <inkml:brushProperty name="width" value="0.025" units="cm"/>
      <inkml:brushProperty name="height" value="0.025" units="cm"/>
    </inkml:brush>
  </inkml:definitions>
  <inkml:trace contextRef="#ctx0" brushRef="#br0">118 14 2659,'0'0'512,"-61"-9"-256,44 8-64,4 0-192,-1 1-320,2-3-1762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7.200"/>
    </inkml:context>
    <inkml:brush xml:id="br0">
      <inkml:brushProperty name="width" value="0.025" units="cm"/>
      <inkml:brushProperty name="height" value="0.025" units="cm"/>
    </inkml:brush>
  </inkml:definitions>
  <inkml:trace contextRef="#ctx0" brushRef="#br0">104 26 2659,'-10'-1'1158,"1"0"-681,1 0 97,0 1 0,0-1 0,0 0 0,0-1 0,0 0 0,1 0 0,-1-1 0,-13-6 0,73 7-510,504 2 3005,1212 2-197,-344 37-2787,-224-3 503,511-23 99,-693-7-88,160-35 1019,-1167 29-1360,-11-1-406,0 1 0,0 0 0,0 0 0,0 0 0,0 0 0,-1 0 0,1-1 0,0 1 1,0 0-1,0 0 0,0 0 0,0 0 0,0-1 0,0 1 0,0 0 0,0 0 0,0 0 1,0 0-1,0-1 0,0 1 0,0 0 0,0 0 0,1 0 0,-1 0 0,0 0 0,0-1 0,0 1 1,0 0-1,0 0 0,0 0 0,0 0 0,0 0 0,1-1 0,-1 1 0,0 0 0,0 0 1,0 0-1,0 0 0,0 0 0,0 0 0,1 0 0,-1 0 0,-11-12-5105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7.897"/>
    </inkml:context>
    <inkml:brush xml:id="br0">
      <inkml:brushProperty name="width" value="0.025" units="cm"/>
      <inkml:brushProperty name="height" value="0.025" units="cm"/>
    </inkml:brush>
  </inkml:definitions>
  <inkml:trace contextRef="#ctx0" brushRef="#br0">102 131 8872,'-10'-5'200,"-44"-26"1882,51 29-2022,-1 0 0,1 0 0,0-1-1,0 1 1,1-1 0,-1 1 0,1-1-1,-1 0 1,1 0 0,0 0 0,0 0 0,-3-7-1,10 8 34,0 1-1,0 1 1,0-1-1,0 1 1,0-1-1,0 1 1,1 1 0,5 0-1,123 19 656,119 10-402,618-49 3389,-370-2-2638,408-2-1030,1214-14 2247,2 92-1207,-2011-50-1067,3227 52 2341,-3175-57-2069,933 33 1207,-949-11-1399,-9-1-2294,-45-17-3320,-26-6-1473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8.754"/>
    </inkml:context>
    <inkml:brush xml:id="br0">
      <inkml:brushProperty name="width" value="0.025" units="cm"/>
      <inkml:brushProperty name="height" value="0.025" units="cm"/>
    </inkml:brush>
  </inkml:definitions>
  <inkml:trace contextRef="#ctx0" brushRef="#br0">1 161 8456,'0'-1'106,"-1"1"-1,1 0 1,0-1-1,0 1 1,0-1-1,0 1 1,0-1 0,0 1-1,0 0 1,0-1-1,0 1 1,0-1 0,0 1-1,0 0 1,1-1-1,-1 1 1,0-1-1,0 1 1,0 0 0,0-1-1,1 1 1,-1 0-1,0-1 1,0 1 0,1 0-1,-1-1 1,0 1-1,1 0 1,-1-1-1,0 1 1,1 0 0,-1 0-1,0 0 1,1-1-1,-1 1 1,1 0 0,-1 0-1,0 0 1,1 0-1,-1 0 1,1 0-1,-1 0 1,1 0 0,23-4-118,-22 4 172,343-11 2121,-92 8-1354,397-60 3855,111-3-926,-616 66-3760,-144 0-147,0 0 0,0 0-1,1 0 1,-1 0 0,0 0 0,0 0 0,1 0 0,-1 0-1,0 1 1,0-1 0,1 1 0,-1-1 0,0 1 0,0-1-1,0 1 1,0-1 0,0 1 0,0 0 0,0 0 0,0-1 0,0 1-1,0 0 1,0 0 0,0 0 0,-1 0 0,1 0 0,0 0-1,-1 0 1,1 1 0,0 0 0,9 15-4540,-3-12-267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1.541"/>
    </inkml:context>
    <inkml:brush xml:id="br0">
      <inkml:brushProperty name="width" value="0.025" units="cm"/>
      <inkml:brushProperty name="height" value="0.025" units="cm"/>
    </inkml:brush>
  </inkml:definitions>
  <inkml:trace contextRef="#ctx0" brushRef="#br0">131 1 15951,'0'0'10271,"-5"16"-9267,-17 48-429,3 2 1,3 1 0,3 0-1,2 1 1,-1 74 0,16 10-2600,-4-151 1785,0-1 0,1 1 0,-1 0-1,0 0 1,0 0 0,0 0-1,0 0 1,0 0 0,0 0 0,-1 0-1,1 0 1,0 0 0,0 0-1,-1 0 1,1 0 0,-1 0 0,1 0-1,-1 0 1,1 0 0,-1 0-1,1-1 1,-1 1 0,0 0 0,1 0-1,-1-1 1,0 1 0,0-1-1,1 1 1,-1 0 0,0-1 0,0 0-1,0 1 1,-1 0 0,-20 1-6253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009"/>
    </inkml:context>
    <inkml:brush xml:id="br0">
      <inkml:brushProperty name="width" value="0.025" units="cm"/>
      <inkml:brushProperty name="height" value="0.025" units="cm"/>
    </inkml:brush>
  </inkml:definitions>
  <inkml:trace contextRef="#ctx0" brushRef="#br0">0 177 15631,'9'-11'1596,"2"-2"-967,1 0 0,0 1 1,0 0-1,2 0 0,-1 2 1,1-1-1,29-14 0,-17 13 274,1 1 0,51-12 1,-64 19-799,1 1 0,-1 1 0,1 1 0,-1 0 0,1 1 0,-1 0 0,23 4 0,-34-4-107,-1 1 0,0-1 0,0 1 0,1 0 0,-1 0 1,0 0-1,0 0 0,0 0 0,0 0 0,0 1 0,0-1 0,0 1 0,0-1 0,-1 1 0,1 0 0,0-1 0,-1 1 0,0 0 1,1 0-1,1 4 0,-2-1 79,1-1 1,-1 1-1,0 0 1,0 0-1,0-1 1,-1 1 0,0 0-1,0 0 1,-1 9-1,-1 1 380,-2 1 0,1-1-1,-2 0 1,0 0 0,-10 19-1,-25 35 1229,27-48-1102,0 1-1,-14 35 1,26-56-590,1 0 1,-1 1-1,0-1 1,1 0-1,-1 1 1,1-1-1,0 1 1,-1-1-1,1 1 1,0-1-1,0 1 1,0-1 0,0 1-1,0-1 1,0 1-1,1-1 1,-1 1-1,0-1 1,1 0-1,-1 1 1,1-1-1,-1 0 1,1 1-1,0-1 1,0 0-1,-1 1 1,1-1-1,0 0 1,0 0-1,0 0 1,0 0-1,1 0 1,-1 0-1,0 0 1,0 0-1,0-1 1,3 2-1,4 1-150,0-1 0,1 0 0,-1 0 0,0-1 0,16 0 0,3 1-234,-15 0 246,-1 0 1,0 0 0,1 1-1,-1 0 1,-1 1-1,1 1 1,0 0 0,-1 0-1,15 10 1,-22-12 144,0-1 0,-1 1 0,1-1 0,-1 1 0,1 0 0,-1 0 0,0 0 0,0 1 0,0-1 1,-1 0-1,1 1 0,-1-1 0,0 1 0,0-1 0,0 1 0,0 0 0,0-1 0,-1 1 0,0 0 0,0 0 0,0-1 0,0 1 1,0 0-1,-1 0 0,0-1 0,0 1 0,0 0 0,0-1 0,0 1 0,-1-1 0,1 0 0,-1 1 0,-3 3 0,-4 8 164,-1-1-1,0 0 1,-1 0-1,-1-1 1,0-1-1,-1 0 1,0-1-1,-1 0 1,-18 11-1,14-10 17,-1-2-1,0 0 0,0-1 1,-1 0-1,0-2 0,-1-1 1,-25 5-1,35-10-177,1 0-1,-1 0 1,0-1 0,0-1-1,0 0 1,1 0 0,-1-1 0,0-1-1,1 0 1,-16-6 0,21 7-6,0 0 0,1 0 0,-1-1 1,1 1-1,0-1 0,-1 0 1,1 0-1,1-1 0,-1 1 0,0-1 1,1 0-1,0 0 0,0 0 0,0 0 1,0 0-1,1-1 0,-1 1 0,1-1 1,1 0-1,-1 0 0,0 1 0,1-1 1,0 0-1,0-7 0,1 10-246,0-1-1,1 1 0,-1-1 1,1 1-1,-1-1 1,1 1-1,0 0 0,0-1 1,0 1-1,0 0 1,1 0-1,-1 0 0,1 0 1,-1 0-1,1 0 1,0 0-1,-1 0 0,1 1 1,0-1-1,2-1 1,52-30-7294,-29 18 2210,17-13-7104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3:15.251"/>
    </inkml:context>
    <inkml:brush xml:id="br0">
      <inkml:brushProperty name="width" value="0.025" units="cm"/>
      <inkml:brushProperty name="height" value="0.025" units="cm"/>
    </inkml:brush>
  </inkml:definitions>
  <inkml:trace contextRef="#ctx0" brushRef="#br0">191 507 5926,'-8'-1'-726,"-35"-4"2114,1-2 0,-55-17 0,149 19-1912,631-53 204,-535 41 321,203-28 6,-238 25-8,121-37-1,-72 4 3,83-23-11,-194 63 61,0 2 0,100-6 1,139 16 126,-162 3-118,244-26 0,-266 7-40,36-7 130,236-9 1,-311 33-117,0 3-1,111 19 1,-85-5-1219,160 9 0,-117-24-2216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366"/>
    </inkml:context>
    <inkml:brush xml:id="br0">
      <inkml:brushProperty name="width" value="0.025" units="cm"/>
      <inkml:brushProperty name="height" value="0.025" units="cm"/>
    </inkml:brush>
  </inkml:definitions>
  <inkml:trace contextRef="#ctx0" brushRef="#br0">88 1 22261,'0'0'2338,"0"49"-992,-17-4 1024,1 10-544,-2 6-577,0 2-417,6-3-543,6-8-257,6-2 32,0-5-32,0-6-416,6-6-866,-1-9-928,0-9-2114,1-12-2146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695"/>
    </inkml:context>
    <inkml:brush xml:id="br0">
      <inkml:brushProperty name="width" value="0.025" units="cm"/>
      <inkml:brushProperty name="height" value="0.025" units="cm"/>
    </inkml:brush>
  </inkml:definitions>
  <inkml:trace contextRef="#ctx0" brushRef="#br0">78 1 21620,'0'0'1890,"-8"59"1025,-6-16-641,-1 8-640,-2 6-834,4 2-319,7 0-321,1-4-96,5-2 32,0-8-64,6-7-64,-1-8-608,0-11-546,-5-8-1152,-11-40-24631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039"/>
    </inkml:context>
    <inkml:brush xml:id="br0">
      <inkml:brushProperty name="width" value="0.025" units="cm"/>
      <inkml:brushProperty name="height" value="0.025" units="cm"/>
    </inkml:brush>
  </inkml:definitions>
  <inkml:trace contextRef="#ctx0" brushRef="#br0">1 252 18738,'1'-8'2541,"2"0"-2165,-1 1 1,1 0-1,0 0 0,0 1 1,1-1-1,0 1 0,0-1 1,1 1-1,0 0 0,0 1 1,0-1-1,1 1 0,-1 0 1,1 0-1,12-6 0,12-9-162,2 2-1,0 1 0,1 2 0,1 1 0,0 2 0,0 1 1,2 2-1,-1 1 0,1 2 0,0 1 0,0 2 0,0 1 0,40 4 1,-72-2-203,-1 0 0,0 0 0,0 1 1,0-1-1,0 1 0,0 0 1,-1 0-1,1 0 0,0 0 0,0 0 1,0 0-1,-1 1 0,1 0 0,-1-1 1,1 1-1,-1 0 0,0 0 0,1 0 1,-1 1-1,0-1 0,-1 0 0,1 1 1,0-1-1,-1 1 0,1 0 1,-1-1-1,0 1 0,0 0 0,1 5 1,-1-3 81,-1 0 0,0 1 1,0-1-1,0 1 0,-1-1 1,0 1-1,0-1 0,0 0 0,-1 1 1,1-1-1,-1 0 0,-1 0 1,1 0-1,-1-1 0,-5 9 1,-9 10-13,-1-1 1,-2-1-1,0-1 0,-1 0 1,0-2-1,-2 0 1,-48 28-1,67-44-232,0 0-1,0 0 1,0 0-1,0 0 1,0-1-1,0 0 1,0 0-1,-1 0 1,1 0-1,0-1 1,-9 0-1,11 0-121,0 0 0,0-1 0,1 1 0,-1-1 0,1 0 0,-1 1 0,0-1 0,1 0 0,-1 0 0,1 0 0,0 0 0,-1 0 0,1 0 0,0-1 0,0 1 0,-1 0 0,1-1 0,0 1 0,0 0 0,1-1 0,-1 0 0,0 1 0,0-1-1,1 1 1,-1-1 0,1 0 0,-1 1 0,1-1 0,0 0 0,0-3 0,-2-27-17055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428"/>
    </inkml:context>
    <inkml:brush xml:id="br0">
      <inkml:brushProperty name="width" value="0.025" units="cm"/>
      <inkml:brushProperty name="height" value="0.025" units="cm"/>
    </inkml:brush>
  </inkml:definitions>
  <inkml:trace contextRef="#ctx0" brushRef="#br0">0 0 19186,'0'0'10533,"9"5"-9311,3 1-1039,0-1-1,1-1 1,-1 0 0,1 0-1,0-1 1,0-1-1,0 0 1,0-1-1,24-1 1,298-12-1694,-327 12 1338,35 2-2810,-43-2 2776,1 0 1,0 0-1,0 0 0,-1 1 1,1-1-1,0 0 1,-1 0-1,1 1 1,0-1-1,-1 0 0,1 1 1,-1-1-1,1 0 1,0 1-1,-1-1 1,1 1-1,-1-1 0,1 1 1,-1 0-1,0-1 1,1 1-1,-1-1 1,0 1-1,1 0 1,-1-1-1,0 1 0,1 0 1,-1-1-1,0 1 1,0 0-1,0-1 1,0 1-1,0 0 0,0 0 1,0-1-1,0 1 1,0 0-1,0-1 1,0 1-1,0 0 1,0-1-1,-1 1 0,1 0 1,0-1-1,-1 1 1,1 0-1,0-1 1,-1 1-1,0 0 0,-13 15-7314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756"/>
    </inkml:context>
    <inkml:brush xml:id="br0">
      <inkml:brushProperty name="width" value="0.025" units="cm"/>
      <inkml:brushProperty name="height" value="0.025" units="cm"/>
    </inkml:brush>
  </inkml:definitions>
  <inkml:trace contextRef="#ctx0" brushRef="#br0">0 19 14286,'0'0'9577,"53"23"-6919,-5-23-95,14-1-1186,5-8-608,2 0-481,-5 0-256,-6 7-705,-11 0-2434,-9-3-4772,-10 0-8136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097"/>
    </inkml:context>
    <inkml:brush xml:id="br0">
      <inkml:brushProperty name="width" value="0.025" units="cm"/>
      <inkml:brushProperty name="height" value="0.025" units="cm"/>
    </inkml:brush>
  </inkml:definitions>
  <inkml:trace contextRef="#ctx0" brushRef="#br0">44 1 11050,'-2'20'8456,"-4"18"-5525,-11 90-2199,-2 208 6031,22-385-6754,1 1-1,3 0 1,2 1-1,26-83 1,-31 119-85,1-1 1,0 1-1,0 0 1,1 1-1,0-1 1,1 1-1,0 0 1,1 1-1,0 0 1,11-10-1,-13 15 31,-1 0-1,0 0 1,1 0 0,0 1-1,0 0 1,0 0 0,0 0-1,0 1 1,0 0 0,1 0-1,-1 1 1,1 0 0,-1 0-1,1 0 1,0 1 0,-1 0-1,1 0 1,0 1 0,-1 0-1,9 2 1,-13-3 42,0 0 0,-1 1-1,1-1 1,0 1 0,-1-1 0,1 1-1,-1 0 1,1-1 0,-1 1 0,1 0-1,-1 0 1,1 0 0,-1 0 0,0 0-1,0 1 1,1-1 0,-1 0 0,0 1-1,0-1 1,0 0 0,0 1 0,-1 0 0,1-1-1,0 1 1,-1-1 0,1 1 0,-1 0-1,1-1 1,-1 1 0,0 0 0,1-1-1,-1 1 1,0 0 0,0 0 0,-1-1-1,1 1 1,0 0 0,0 0 0,-1-1-1,-1 4 1,1 0 75,-1 0-1,-1 0 1,1 0-1,-1 0 1,0-1 0,0 1-1,0-1 1,0 0-1,-1 0 1,0 0-1,-8 7 1,1-4 132,-1 0 0,0 0 0,0-1 0,0 0 0,-1-1 0,0-1 0,0 0-1,0-1 1,-1 0 0,1-1 0,-1 0 0,1-1 0,-1-1 0,-25-2 0,37 2-297,0-1-1,0 1 1,0 0-1,0-1 1,0 0-1,0 1 1,1-1 0,-1 0-1,0 0 1,0 0-1,1 0 1,-1 0-1,0 0 1,1-1 0,-1 1-1,1 0 1,0-1-1,-1 1 1,1-1 0,0 0-1,-2-2 1,6 2-604,0 1 1,-1 0-1,1 0 1,0 1-1,0-1 0,0 1 1,0-1-1,0 1 1,0 0-1,0 0 1,0 0-1,5 1 1,-3-1-211,32 0-3860,7 2-1874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882"/>
    </inkml:context>
    <inkml:brush xml:id="br0">
      <inkml:brushProperty name="width" value="0.025" units="cm"/>
      <inkml:brushProperty name="height" value="0.025" units="cm"/>
    </inkml:brush>
  </inkml:definitions>
  <inkml:trace contextRef="#ctx0" brushRef="#br0">14 0 7559,'0'0'18001,"2"13"-16383,1 5-1167,-2 1 0,0-1 0,0 1 0,-2-1 0,-4 29 0,-1-15-495,1 0-1,0 39 1,5-70-901,0-33-10634,0 12 4281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369"/>
    </inkml:context>
    <inkml:brush xml:id="br0">
      <inkml:brushProperty name="width" value="0.025" units="cm"/>
      <inkml:brushProperty name="height" value="0.025" units="cm"/>
    </inkml:brush>
  </inkml:definitions>
  <inkml:trace contextRef="#ctx0" brushRef="#br0">1 51 6022,'0'0'17675,"8"-7"-17275,4 1-222,0 0-1,1 0 0,-1 1 0,1 1 0,0 0 0,0 1 0,0 0 1,1 1-1,-1 1 0,23 0 0,-24 0-103,-4 0-63,-1 1 0,1 0 0,-1 0 0,0 0 1,1 1-1,7 2 0,-14-2-7,0-1-1,0 1 1,1-1 0,-1 1 0,0 0-1,0-1 1,0 1 0,0 0 0,0 0-1,0 0 1,0 0 0,0 0 0,0 0 0,0 0-1,0 0 1,-1 0 0,1 0 0,0 1-1,-1-1 1,1 0 0,-1 0 0,1 1 0,-1-1-1,0 0 1,1 1 0,-1-1 0,0 1-1,0-1 1,0 0 0,0 1 0,0-1-1,-1 0 1,1 1 0,0-1 0,-1 0 0,1 1-1,0-1 1,-2 2 0,0 2 76,0-1-1,-1 1 1,0-1-1,0 0 1,0 0 0,0 0-1,0 0 1,-1 0-1,0-1 1,0 0 0,0 0-1,0 0 1,0 0 0,-7 3-1,-4 2 311,0-1 0,0 0 0,-18 5 1,24-10-194,0 0 1,0 0-1,-1-1 1,-17 1-1,25-5-1225,10-4-212,8-4-976,60-15-9475,-51 17 4698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695"/>
    </inkml:context>
    <inkml:brush xml:id="br0">
      <inkml:brushProperty name="width" value="0.025" units="cm"/>
      <inkml:brushProperty name="height" value="0.025" units="cm"/>
    </inkml:brush>
  </inkml:definitions>
  <inkml:trace contextRef="#ctx0" brushRef="#br0">59 0 11915,'0'0'5515,"-2"12"-3417,-18 72 992,10-44-1485,1 1-1,1 0 0,-1 51 0,8-92-1587,1 1 0,0-1-1,0 0 1,0 1 0,0-1-1,0 0 1,0 1-1,0-1 1,0 0 0,0 1-1,0-1 1,1 0-1,-1 1 1,0-1 0,0 0-1,0 1 1,0-1-1,0 0 1,1 0 0,-1 1-1,0-1 1,0 0-1,0 0 1,1 1 0,-1-1-1,0 0 1,0 0-1,1 0 1,-1 1 0,0-1-1,0 0 1,1 0 0,-1 0-1,0 0 1,1 0-1,-1 1 1,0-1 0,1 0-1,-1 0 1,0 0-1,1 0 1,0 0 0,17-9 398,15-18 21,-32 27-427,55-55 152,76-65-984,-125 116 506,-3 2-3299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7.024"/>
    </inkml:context>
    <inkml:brush xml:id="br0">
      <inkml:brushProperty name="width" value="0.025" units="cm"/>
      <inkml:brushProperty name="height" value="0.025" units="cm"/>
    </inkml:brush>
  </inkml:definitions>
  <inkml:trace contextRef="#ctx0" brushRef="#br0">1 0 12908,'0'0'7271,"0"49"-5413,18-40-449,5-3-704,7-5-545,4-1-1473,-1 0-3204,-3-15-5060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0.879"/>
    </inkml:context>
    <inkml:brush xml:id="br0">
      <inkml:brushProperty name="width" value="0.025" units="cm"/>
      <inkml:brushProperty name="height" value="0.025" units="cm"/>
    </inkml:brush>
  </inkml:definitions>
  <inkml:trace contextRef="#ctx0" brushRef="#br0">384 49 13293,'0'0'651,"-7"-8"-139,4 5-407,1 0 1,0 0-1,-1 0 0,0 0 0,0 0 0,0 1 0,0-1 0,0 1 1,0 0-1,0 0 0,-1 0 0,1 1 0,-1-1 0,1 1 0,-1 0 1,0 0-1,0 0 0,1 0 0,-1 1 0,0-1 0,0 1 0,0 0 0,0 0 1,0 0-1,0 1 0,1 0 0,-1-1 0,0 1 0,0 1 0,1-1 1,-1 0-1,1 1 0,-1 0 0,1 0 0,-6 4 0,-11 10 165,2 2 1,0 0-1,1 1 0,1 0 0,0 2 0,2 0 1,0 0-1,2 2 0,0-1 0,-9 29 0,6-13 190,2 2-1,2-1 0,2 1 1,1 1-1,-3 64 0,9-80-379,2 0 0,1 0 0,0 0 0,2 0-1,1 0 1,14 48 0,-16-66-80,1 0-1,0 0 1,0 0 0,1 0-1,0-1 1,0 1 0,1-1-1,-1 0 1,1-1 0,1 1-1,-1-1 1,1 0 0,0 0 0,0 0-1,0-1 1,1 0 0,-1-1-1,1 1 1,0-1 0,0 0-1,0-1 1,0 0 0,1 0-1,-1 0 1,1-1 0,-1 0 0,8-1-1,-8 0 16,-1 0 0,0-1 0,0 0 0,0 0 0,-1 0 0,1-1 0,0 0 0,0 0 0,-1 0 0,1-1 0,-1 0 0,0 0 0,0 0 0,0-1 0,0 1 0,-1-1 0,9-9 0,-10 10 52,-1 0 0,1-1 0,-1 1 0,0-1 0,0 1 0,0-1 0,0 0 0,0 1 0,-1-1 0,0 0 0,0 0 0,0 0 0,0 0 0,-1-1 0,1 1 0,-1 0 0,0 0 0,0 0 0,-1 0 0,1 0 0,-1 0 0,0 0 0,0 0 0,-1 0 0,1 0 0,-1 0 0,-2-5 0,0 4 1,0 0-1,0 0 1,-1 0-1,0 1 1,0-1-1,0 1 0,0 0 1,-1 1-1,1-1 1,-1 1-1,0 0 1,0 1-1,0 0 1,0-1-1,0 2 1,-1-1-1,1 1 0,-1 0 1,1 0-1,-1 1 1,-10 0-1,19 1 39,4 0-100,0 0 0,1 0 1,-1-1-1,0 0 0,0 0 1,9-1-1,16-9 34,0-1 0,-1-1 0,-1-2 0,0-1 0,29-20 0,-15 10-83,46-20 1,-58 38 7,-30 7 26,0 0 0,-1 0 0,1 0 0,0 0 0,0 0 0,0 0 0,0 1 1,-1-1-1,1 0 0,0 1 0,0-1 0,-1 0 0,1 1 0,0-1 0,-1 1 1,1 0-1,0-1 0,-1 1 0,1-1 0,-1 1 0,1 0 0,1 3 1,-1 0 1,0 0-1,0-1 0,-1 1 1,1 0-1,-1 0 0,0 0 0,0 0 1,0 0-1,-1-1 0,1 1 0,-2 6 1,-5 24 558,-20 57 0,18-64-412,0 0 1,2 1-1,-5 44 1,15-38-363,-3-34 151,0 1 0,0-1 0,1 1 0,-1-1 0,0 1 0,0-1-1,0 1 1,1-1 0,-1 1 0,0-1 0,1 1 0,-1-1 0,0 1 0,1-1 0,-1 0 0,1 1-1,-1-1 1,1 0 0,-1 1 0,0-1 0,1 0 0,-1 0 0,1 1 0,0-1 0,-1 0 0,1 0 0,-1 0-1,1 0 1,-1 0 0,1 1 0,-1-1 0,1 0 0,-1 0 0,1 0 0,0-1 0,-1 1 0,1 0 0,-1 0-1,1 0 1,-1 0 0,1 0 0,-1-1 0,1 1 0,-1 0 0,1-1 0,-1 1 0,1 0 0,-1-1 0,0 1-1,1 0 1,-1-1 0,1 1 0,-1-1 0,0 1 0,1 0 0,-1-1 0,0 0 0,21-29-6153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047"/>
    </inkml:context>
    <inkml:brush xml:id="br0">
      <inkml:brushProperty name="width" value="0.025" units="cm"/>
      <inkml:brushProperty name="height" value="0.025" units="cm"/>
    </inkml:brush>
  </inkml:definitions>
  <inkml:trace contextRef="#ctx0" brushRef="#br0">0 0 21140,'0'0'11627,"50"27"-17040,-50-22-993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436"/>
    </inkml:context>
    <inkml:brush xml:id="br0">
      <inkml:brushProperty name="width" value="0.025" units="cm"/>
      <inkml:brushProperty name="height" value="0.025" units="cm"/>
    </inkml:brush>
  </inkml:definitions>
  <inkml:trace contextRef="#ctx0" brushRef="#br0">89 0 17360,'0'0'8520,"-7"83"-6790,0-39-417,-1 1-416,1 0-480,3-2-257,2-4-96,2-8-64,0-8-160,0-2-513,0-7-544,0-5-545,0-5-960,-10-4-1763,-10 0-736,-4-18-6982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763"/>
    </inkml:context>
    <inkml:brush xml:id="br0">
      <inkml:brushProperty name="width" value="0.025" units="cm"/>
      <inkml:brushProperty name="height" value="0.025" units="cm"/>
    </inkml:brush>
  </inkml:definitions>
  <inkml:trace contextRef="#ctx0" brushRef="#br0">1 73 5605,'0'0'13405,"12"-10"-10704,-4 3-2210,1 1 0,0-1 1,1 2-1,0-1 0,0 1 0,0 1 0,0 0 0,0 0 0,1 1 1,0 0-1,13-1 0,-6 3 176,92-2 1140,-101 3-1787,-1 1-1,1 0 1,0 0 0,-1 1-1,1 1 1,-1-1 0,0 1-1,0 0 1,0 1 0,8 5-1,-14-8-17,-1 0 0,1 0 0,-1 0 0,0 0 0,1 0 0,-1 0 0,0 0 0,0 0 0,0 1 0,1-1-1,-2 1 1,1-1 0,0 1 0,0-1 0,0 1 0,-1-1 0,1 1 0,-1 0 0,1-1 0,-1 1 0,0 0 0,1-1 0,-1 1-1,0 0 1,0 2 0,-1-1 54,0 0-1,0 0 0,0 0 1,-1 0-1,1 0 1,-1-1-1,0 1 0,1 0 1,-1-1-1,-1 1 0,1-1 1,-4 4-1,-5 4 209,-2 0-1,0-1 1,0 0-1,-19 8 1,5-3-547,0-1 0,-35 10 0,83-28-6712,16-6-424,-7-1-1245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108"/>
    </inkml:context>
    <inkml:brush xml:id="br0">
      <inkml:brushProperty name="width" value="0.025" units="cm"/>
      <inkml:brushProperty name="height" value="0.025" units="cm"/>
    </inkml:brush>
  </inkml:definitions>
  <inkml:trace contextRef="#ctx0" brushRef="#br0">82 29 21268,'0'0'5584,"-2"9"-4265,-27 105 141,16-70-676,1 1 0,3 0 0,-7 88 0,16-133-784,0 0 0,0 1 0,0-1 0,0 0 0,0 0 0,0 0 0,0 1 0,0-1 0,0 0 0,0 0 0,0 1 0,0-1 0,0 0 0,0 0 0,0 0 0,0 1 0,0-1 0,0 0 0,0 0 0,0 1 0,0-1 0,1 0 0,-1 0 0,0 0 0,0 0 0,0 1 0,0-1 0,1 0 0,-1 0 0,0 0 0,0 0 0,0 0 0,1 0 0,-1 1 0,0-1 0,0 0 0,0 0 0,1 0 0,-1 0 0,0 0 0,0 0 0,1 0 0,-1 0 0,0 0 0,0 0 0,0 0 0,1 0 0,-1 0 0,14-9 0,11-16 0,73-105 48,-72 91-101,1 1 1,3 2-1,0 0 1,3 3 0,49-42-1,-79 73 823,1 0-4491,-20 15-23009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487"/>
    </inkml:context>
    <inkml:brush xml:id="br0">
      <inkml:brushProperty name="width" value="0.025" units="cm"/>
      <inkml:brushProperty name="height" value="0.025" units="cm"/>
    </inkml:brush>
  </inkml:definitions>
  <inkml:trace contextRef="#ctx0" brushRef="#br0">0 0 17649,'0'0'12748,"30"57"-10762,-11-48-1602,3 0-384,5 2 0,3-4 0,0 0 0,-3-2-2114,-1-1-5830,0-3-13964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0.870"/>
    </inkml:context>
    <inkml:brush xml:id="br0">
      <inkml:brushProperty name="width" value="0.025" units="cm"/>
      <inkml:brushProperty name="height" value="0.025" units="cm"/>
    </inkml:brush>
  </inkml:definitions>
  <inkml:trace contextRef="#ctx0" brushRef="#br0">21 1 20403,'0'0'8905,"-8"81"-7528,4-36-352,-2 1-545,4 1-351,2-7-33,0-6-96,8-8-513,2-8-832,1-5-257,-2-7-672,-6-6-1217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213"/>
    </inkml:context>
    <inkml:brush xml:id="br0">
      <inkml:brushProperty name="width" value="0.025" units="cm"/>
      <inkml:brushProperty name="height" value="0.025" units="cm"/>
    </inkml:brush>
  </inkml:definitions>
  <inkml:trace contextRef="#ctx0" brushRef="#br0">0 12 15759,'0'0'9897,"50"-1"-8071,-8 2-897,8-1-641,3 0-224,2 0-1697,-2 0-4261,-2-12-6694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960"/>
    </inkml:context>
    <inkml:brush xml:id="br0">
      <inkml:brushProperty name="width" value="0.025" units="cm"/>
      <inkml:brushProperty name="height" value="0.025" units="cm"/>
    </inkml:brush>
  </inkml:definitions>
  <inkml:trace contextRef="#ctx0" brushRef="#br0">52 0 11915,'0'0'9636,"0"9"-8664,-2 226 4910,-21 131-4056,21-341-1705,1-15 77,1 0-1,-1 0 1,-1 0 0,0 0 0,0 0 0,-1-1-1,-7 17 1,7-73 635,14-223-1555,-7 237 611,2 0 0,0 1 0,3 0-1,0 0 1,2 1 0,18-35 0,-24 56 59,0 1 0,1 0 1,0 1-1,0-1 0,1 1 0,0 0 1,1 1-1,-1-1 0,2 2 1,-1-1-1,1 1 0,0 0 0,0 1 1,0 0-1,1 0 0,-1 1 0,1 1 1,1-1-1,-1 2 0,0-1 0,1 1 1,-1 1-1,1 0 0,-1 1 0,17 0 1,-25 0 38,0 0 0,0 0 0,0 0 0,0 1 0,0-1 0,0 0 0,0 1 0,0-1 0,0 1 0,0 0 0,0 0 0,0-1 0,-1 1 0,1 0 0,0 1 0,-1-1 0,1 0 0,-1 0 1,1 1-1,-1-1 0,1 1 0,-1-1 0,0 1 0,0 0 0,0-1 0,0 1 0,0 0 0,0 0 0,0 0 0,-1 0 0,1 0 0,-1-1 0,1 1 0,-1 0 0,0 0 0,0 1 0,0-1 0,0 0 0,0 2 0,0 2 60,-1 1 0,0-1 0,0 1-1,-1-1 1,0 1 0,0-1 0,0 0-1,-1 0 1,0 0 0,0 0 0,-4 5-1,-5 4 259,0 0 1,-1 0-1,-1-1 0,-26 20 0,34-29-225,0-1-1,0 0 1,0 0 0,0 0 0,-1-1 0,0 0 0,0-1-1,1 1 1,-2-1 0,1 0 0,0-1 0,0 0 0,0 0-1,-1-1 1,-9 0 0,16 0-183,0 0 0,0 0 0,0 0 0,0 0 0,0 0 0,0-1 0,0 1 0,0 0 0,1-1 0,-1 1 0,0-1 0,0 1 0,0-1 1,1 1-1,-1-1 0,0 1 0,1-1 0,-1 0 0,0 0 0,1 1 0,-1-1 0,1 0 0,-1 0 0,1 1 0,-1-1 0,1 0 0,0 0 0,-1 0 0,1 0 0,0 0 0,0 0 0,0 0 0,0 1 0,0-1 0,0 0 0,0 0 0,0 0 0,0 0 0,0 0 0,0 0 1,0 0-1,1 0 0,-1 0 0,0 0 0,1 1 0,0-2 0,0-2-906,0 1-1,1-1 1,0 1 0,0 0 0,0-1 0,0 1-1,1 0 1,-1 0 0,1 0 0,3-2 0,19-13-15402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454"/>
    </inkml:context>
    <inkml:brush xml:id="br0">
      <inkml:brushProperty name="width" value="0.025" units="cm"/>
      <inkml:brushProperty name="height" value="0.025" units="cm"/>
    </inkml:brush>
  </inkml:definitions>
  <inkml:trace contextRef="#ctx0" brushRef="#br0">168 40 9321,'36'-27'10111,"-28"14"-2050,-39 13-5280,17 3-2726,0 0-1,0 1 1,0 0 0,1 1 0,-1 0-1,1 1 1,0 1 0,1 0-1,0 1 1,0 0 0,-11 10 0,23-18-60,-1 1 0,0-1 0,1 0 0,-1 1 0,1-1 0,-1 0 0,1 1 0,0-1 0,-1 1 0,1-1 0,-1 1 0,1-1 0,0 1 0,-1-1 0,1 1 0,0-1 0,0 1 0,-1 0 0,1-1 0,0 1 0,0-1 0,0 1 0,0 0 0,0-1 0,0 1 0,0-1 0,0 1 0,0 0 0,0-1 0,0 1 0,0 0 0,0-1 0,0 1 0,1-1 0,-1 1 0,0 0 0,0-1 0,1 1 0,-1-1 0,0 1 0,1-1 0,-1 1 0,1-1 0,-1 1 0,1-1 0,-1 0 0,1 1 0,-1-1 0,1 0 0,-1 1 0,1-1 0,-1 0 0,1 1 0,-1-1 0,1 0 0,0 0 0,-1 0 1,2 0-2,45 7-317,-34-6 279,3 2-46,0 0 1,-1 1 0,27 10 0,-40-12 76,1-1 0,0 0-1,0 1 1,-1-1 0,1 1 0,-1 0 0,1 0 0,-1 0-1,0 0 1,0 0 0,0 1 0,3 2 0,-5-3 10,1-1-1,-1 0 1,1 1 0,-1-1-1,0 1 1,0-1 0,0 0-1,0 1 1,0-1-1,0 1 1,0-1 0,0 0-1,0 1 1,-1-1 0,1 0-1,0 1 1,-1-1 0,1 0-1,-1 1 1,0-1 0,1 0-1,-1 0 1,0 0 0,0 1-1,0-1 1,0 0 0,0 0-1,-1 1 1,-4 3 139,0 0 0,0 0 0,0-1-1,0 1 1,-1-1 0,1-1 0,-1 1 0,0-1 0,0-1-1,-11 4 1,2-3 38,1 0 1,0 0-1,-1-2 0,-17 1 0,33-2-217,-1 0 0,1 0 0,-1 0-1,1 0 1,-1 0 0,1 0 0,-1-1 0,0 1 0,1 0 0,-1 0 0,1 0-1,-1-1 1,1 1 0,-1 0 0,1 0 0,-1-1 0,1 1 0,0 0-1,-1-1 1,1 1 0,-1-1 0,1 1 0,0 0 0,-1-1 0,1 1 0,0-1-1,0 1 1,-1-1 0,1 1 0,0-1 0,0 1 0,0-1 0,-1 1-1,1-1 1,0 0 0,0 1 0,0-1 0,0 1 0,0-1 0,0 1 0,0-1-1,0 1 1,1-1 0,-1 0 0,0 1 0,0-1 0,0 1 0,1-1 0,-1 1-1,0-1 1,1 0 0,17-27-3901,41-23-5793,-24 21 2556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797"/>
    </inkml:context>
    <inkml:brush xml:id="br0">
      <inkml:brushProperty name="width" value="0.025" units="cm"/>
      <inkml:brushProperty name="height" value="0.025" units="cm"/>
    </inkml:brush>
  </inkml:definitions>
  <inkml:trace contextRef="#ctx0" brushRef="#br0">40 0 10602,'0'0'13213,"0"10"-11254,-3 17 227,-12 51 1,-6 34-154,21-111-2029,0-1 0,0 1 0,0 0 0,0-1 0,0 1 0,-1 0 1,2-1-1,-1 1 0,0 0 0,0-1 0,0 1 0,0 0 0,0-1 0,0 1 0,1 0 1,-1-1-1,0 1 0,0-1 0,1 1 0,-1 0 0,1-1 0,-1 1 0,0-1 0,1 1 1,-1-1-1,1 1 0,-1-1 0,1 0 0,0 1 0,-1-1 0,1 0 0,-1 1 0,1-1 0,0 0 1,-1 0-1,1 1 0,2-1 13,0 0 1,-1 0-1,1 0 1,-1-1-1,1 1 0,0-1 1,-1 1-1,1-1 1,-1 0-1,3-1 1,54-31 225,-58 32-243,40-25-577,0-3 1,35-33-1,-67 50-1523,-10 5-6573,-7 5 260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1.767"/>
    </inkml:context>
    <inkml:brush xml:id="br0">
      <inkml:brushProperty name="width" value="0.025" units="cm"/>
      <inkml:brushProperty name="height" value="0.025" units="cm"/>
    </inkml:brush>
  </inkml:definitions>
  <inkml:trace contextRef="#ctx0" brushRef="#br0">58 531 14574,'0'0'6358,"-5"11"-5755,-7 21-81,2 0 1,2 0-1,0 1 1,3 0-1,0 0 0,1 63 1,4-94-502,-1 0 1,1-1-1,0 1 0,1 0 1,-1-1-1,0 1 1,0 0-1,1 0 0,-1-1 1,1 1-1,-1-1 1,1 1-1,0-1 1,0 1-1,0-1 0,0 1 1,0-1-1,2 3 1,-2-4 1,0 1 0,0 0 0,0-1 0,0 1 0,1-1 0,-1 1 0,0-1 0,0 0 0,1 0 0,-1 0 0,0 1 0,0-1 0,1 0 0,-1 0 0,0-1 0,1 1 0,-1 0 0,0 0 0,2-1 0,2-1 88,1 0 0,-1-1 0,0 1-1,0-1 1,0 0 0,0-1 0,0 1-1,-1-1 1,7-7 0,2-3-39,-1-2 1,-1 1-1,0-2 0,-1 1 0,0-1 1,-2-1-1,0 0 0,-1 0 0,-1 0 0,-1-1 1,0 0-1,-1 0 0,-2-1 0,2-28 1,-4 46-70,0 1 1,0 0-1,0-1 1,0 1-1,0-1 0,0 1 1,0-1-1,0 1 1,-1 0-1,1-1 1,-1 1-1,1-1 1,-1 1-1,1 0 1,-1 0-1,0-1 0,0 1 1,0 0-1,1 0 1,-1 0-1,0 0 1,0 0-1,-1 0 1,0-1-1,1 2-10,0 0-1,0 0 1,0 0 0,0 0-1,0 1 1,0-1 0,0 0-1,0 1 1,0-1 0,0 0-1,1 1 1,-1-1 0,0 1-1,0 0 1,0-1 0,1 1-1,-1-1 1,0 1-1,1 0 1,-1 0 0,0 0-1,1-1 1,-1 1 0,1 0-1,-1 0 1,1 0 0,0 0-1,-1 0 1,1 0 0,0 0-1,0 0 1,-1 0 0,1 0-1,0 1 1,-2 7 6,0 0 0,0 0-1,1 1 1,0-1 0,1 0 0,0 1 0,0-1-1,1 0 1,0 1 0,1-1 0,4 14 0,-5-20 7,0-1 1,0 1 0,0-1 0,0 0 0,1 1-1,-1-1 1,1 0 0,-1 0 0,1 0 0,0 0-1,0 0 1,0-1 0,0 1 0,0 0-1,0-1 1,1 0 0,-1 1 0,4 0 0,-3-1 2,1 0 1,0-1 0,-1 0-1,1 0 1,0 0-1,-1 0 1,1 0 0,0-1-1,-1 0 1,1 0 0,-1 0-1,1 0 1,-1 0 0,1-1-1,-1 1 1,0-1 0,4-3-1,6-3 79,-1-1-1,0-1 1,-1 0-1,0 0 1,-1-1-1,0-1 1,0 0-1,7-13 1,9-15 126,25-56 1,-34 60-129,-2-1 0,-1 0 0,-2-1 0,-2-1 0,-1 0 0,-2 0 0,-2-1 0,0-41 0,-8 42-52,-6 29-55,8 10 17,1 0-1,-1 0 1,0 1-1,0-1 1,0 0 0,0 1-1,1-1 1,-1 1-1,0-1 1,0 1 0,1 0-1,-1-1 1,0 1-1,1 0 1,-1-1-1,0 1 1,1 0 0,-1 0-1,1-1 1,-1 2-1,-9 15-38,1 0 0,1 0 0,0 1 0,2 0 0,-6 21 0,-20 104 122,26-114-65,-5 23 104,2 1 1,2 1-1,2-1 1,5 87-1,1-134-112,0-1-1,0 1 0,0-1 0,0 1 0,1-1 1,0 0-1,0 0 0,1 0 0,0 0 0,-1 0 0,1-1 1,1 1-1,-1-1 0,1 0 0,0 0 0,0 0 1,0 0-1,0-1 0,1 1 0,4 2 0,-5-4-30,0-1 0,0 1-1,0 0 1,0-1-1,0 0 1,0 0 0,0 0-1,0-1 1,0 0-1,1 1 1,-1-1 0,0-1-1,0 1 1,1 0 0,-1-1-1,0 0 1,0 0-1,0-1 1,0 1 0,0-1-1,0 1 1,-1-1-1,1 0 1,0-1 0,-1 1-1,6-6 1,13-18-3153,-10-4-4300,-8 11 336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125"/>
    </inkml:context>
    <inkml:brush xml:id="br0">
      <inkml:brushProperty name="width" value="0.025" units="cm"/>
      <inkml:brushProperty name="height" value="0.025" units="cm"/>
    </inkml:brush>
  </inkml:definitions>
  <inkml:trace contextRef="#ctx0" brushRef="#br0">0 302 14253,'0'0'7143,"1"56"-5477,16-49-289,4-4-832,4-3-385,4 0-1057,-1-5-2722,0-8-3236</inkml:trace>
  <inkml:trace contextRef="#ctx0" brushRef="#br0" timeOffset="1">301 1 21492,'0'0'11275,"9"6"-13677,0-6-2339,0 0-3234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671"/>
    </inkml:context>
    <inkml:brush xml:id="br0">
      <inkml:brushProperty name="width" value="0.025" units="cm"/>
      <inkml:brushProperty name="height" value="0.025" units="cm"/>
    </inkml:brush>
  </inkml:definitions>
  <inkml:trace contextRef="#ctx0" brushRef="#br0">325 55 6438,'0'0'11184,"-3"-8"-6417,2 6-4689,0 0 161,1 0-1,-1-1 0,0 1 0,0 0 1,0-1-1,0 1 0,-1 0 0,1 0 0,-1 0 1,1 0-1,-1 0 0,1 0 0,-1 0 1,0 1-1,0-1 0,0 1 0,0-1 0,0 1 1,-1 0-1,1 0 0,0-1 0,0 2 1,-1-1-1,1 0 0,-1 0 0,1 1 0,-1 0 1,1-1-1,-1 1 0,-3 0 0,-6 1-114,1 1-1,-1 0 0,1 0 0,0 1 1,-1 1-1,1 0 0,1 0 1,-1 1-1,1 1 0,-19 12 1,20-12-104,0 0 0,1 1 1,0 0-1,0 0 1,0 1-1,1 0 1,0 0-1,1 1 0,0-1 1,0 2-1,-8 18 1,13-26-37,0 0 1,0 0 0,1-1 0,-1 1-1,1 0 1,0 0 0,-1 0-1,1 0 1,0 0 0,0 0-1,0 0 1,1-1 0,-1 1 0,0 0-1,1 0 1,-1 0 0,1 0-1,0 0 1,-1-1 0,1 1 0,0 0-1,0-1 1,0 1 0,0 0-1,0-1 1,1 0 0,-1 1-1,0-1 1,1 0 0,-1 1 0,1-1-1,-1 0 1,1 0 0,0 0-1,-1 0 1,1 0 0,0-1-1,0 1 1,3 0 0,9 3-297,1-1-1,-1-1 1,1 0-1,21-1 1,-5 1-376,-28-2 616,13 2-239,0 0 0,0 1 1,31 10-1,-45-12 316,0 0-1,0-1 0,0 1 1,0 1-1,0-1 1,0 0-1,0 0 1,0 1-1,0-1 1,-1 1-1,1 0 1,0-1-1,-1 1 1,0 0-1,3 4 0,-4-5 35,1 1-1,-1 0 1,0 0-1,0 0 1,0-1-1,0 1 1,0 0-1,0 0 1,-1 0-1,1-1 1,-1 1-1,1 0 1,-1-1-1,1 1 1,-1 0-1,0-1 1,0 1-1,0-1 1,0 1-1,0-1 1,0 1-1,0-1 1,-3 3-1,-8 7 222,0 0-1,-1-1 1,1 0 0,-2-1 0,0-1-1,0 0 1,0 0 0,-1-2-1,0 0 1,0 0 0,-1-2-1,1 0 1,-1 0 0,0-2 0,0 0-1,-27 0 1,42-2-362,0 0 0,0 0 1,0 0-1,0 0 0,1 0 0,-1-1 1,0 1-1,0 0 0,0 0 0,0-1 1,0 1-1,0-1 0,0 1 0,1-1 1,-1 1-1,0-1 0,0 1 0,1-1 1,-1 0-1,0 1 0,1-1 0,-1 0 1,1 0-1,-1 0 0,1 1 1,-1-1-1,1 0 0,-1 0 0,1 0 1,0 0-1,0 0 0,-1 0 0,1 0 1,0 0-1,0 0 0,0 1 0,0-3 1,0 1-672,0 0 1,1-1 0,-1 1 0,0 0 0,1-1-1,0 1 1,-1 0 0,1-1 0,0 1 0,0 0-1,1 0 1,-1 0 0,0 0 0,3-3 0,16-13-10540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092"/>
    </inkml:context>
    <inkml:brush xml:id="br0">
      <inkml:brushProperty name="width" value="0.025" units="cm"/>
      <inkml:brushProperty name="height" value="0.025" units="cm"/>
    </inkml:brush>
  </inkml:definitions>
  <inkml:trace contextRef="#ctx0" brushRef="#br0">71 0 17136,'0'0'8237,"-3"13"-6502,-19 84-87,9-50-645,2 0 0,3 1-1,-5 90 1,13-138-1003,0 1 0,0 0 0,0 0 0,0-1 0,0 1 0,0 0 0,0 0 0,0 0 0,1-1 0,-1 1 0,0 0 0,0-1 0,1 1 0,-1 0 0,1-1 0,-1 1 0,0 0 0,1-1 0,-1 1 0,1-1 0,-1 1 0,1 0 0,0-1 0,-1 0 0,1 1 0,0-1 0,-1 1 0,1-1 0,1 1 0,24-5 0,-18 1 0,0-1 0,0-1 0,0 1 0,11-10 0,37-35-33,-2-2-1,-2-3 1,45-60 0,-96 113 321,6-11-2792,-7 11 2231,0 1-1,0 0 1,0 0-1,0-1 1,0 1-1,0 0 0,0 0 1,0-1-1,0 1 1,0 0-1,0 0 1,0-1-1,-1 1 0,1 0 1,0 0-1,0 0 1,0-1-1,-1 1 1,1 0-1,0 0 0,0 0 1,0-1-1,-1 1 1,1 0-1,0 0 1,0 0-1,-1 0 0,1 0 1,0 0-1,0 0 1,-1 0-1,1 0 1,0 0-1,0 0 0,-1 0 1,1 0-1,0 0 1,0 0-1,-1 0 1,1 0-1,0 0 0,0 0 1,-1 0-1,1 0 1,-15 0-13735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449"/>
    </inkml:context>
    <inkml:brush xml:id="br0">
      <inkml:brushProperty name="width" value="0.025" units="cm"/>
      <inkml:brushProperty name="height" value="0.025" units="cm"/>
    </inkml:brush>
  </inkml:definitions>
  <inkml:trace contextRef="#ctx0" brushRef="#br0">1 0 16848,'0'0'14093,"52"42"-12940,-29-39-608,1 2-513,-4 1-961,-4 4-1922,-4 1-3523,-3 0-7014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136"/>
    </inkml:context>
    <inkml:brush xml:id="br0">
      <inkml:brushProperty name="width" value="0.025" units="cm"/>
      <inkml:brushProperty name="height" value="0.025" units="cm"/>
    </inkml:brush>
  </inkml:definitions>
  <inkml:trace contextRef="#ctx0" brushRef="#br0">31 0 16560,'0'0'8877,"-2"11"-7761,-3 12-466,-15 98 1573,18-103-2007,1 0 0,0 0 0,2 1 0,0-1 0,3 18 0,-3-31-163,1 0 0,0-1 0,0 1 0,0-1 0,0 1 0,1-1-1,-1 0 1,1 0 0,6 7 0,14 6-995,-21-16 559,0 0-1,0-1 0,0 1 0,-1-1 0,1 1 1,0-1-1,0 0 0,0 1 0,0-1 0,0 0 1,0 0-1,2-1 0,-1-3-4736,-3-8-2748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478"/>
    </inkml:context>
    <inkml:brush xml:id="br0">
      <inkml:brushProperty name="width" value="0.025" units="cm"/>
      <inkml:brushProperty name="height" value="0.025" units="cm"/>
    </inkml:brush>
  </inkml:definitions>
  <inkml:trace contextRef="#ctx0" brushRef="#br0">0 0 16624,'0'0'8360,"82"7"-5958,-39-7-897,8 0-1056,2 0-353,-3 0-448,-7 0-2435,-5 0-2210,-8-3-3907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634"/>
    </inkml:context>
    <inkml:brush xml:id="br0">
      <inkml:brushProperty name="width" value="0.025" units="cm"/>
      <inkml:brushProperty name="height" value="0.025" units="cm"/>
    </inkml:brush>
  </inkml:definitions>
  <inkml:trace contextRef="#ctx0" brushRef="#br0">75 11 17489,'0'0'5573,"-5"14"-4975,-14 57 919,2 1 0,4 0 0,3 1 0,-1 136 1,16-277-1581,4 1 0,1 1 0,4-1 0,23-64 0,-33 118 21,0 0 1,1 0-1,0 0 1,1 1-1,12-20 1,-17 30 32,1 0 0,-1 0 0,0 1 0,0-1 0,1 0 0,-1 1 0,1-1 0,-1 1 0,1 0 0,0-1 0,0 1 0,0 0 0,-1 0 0,1 0 0,0 0 1,0 0-1,0 1 0,1-1 0,-1 1 0,0-1 0,0 1 0,0 0 0,0 0 0,0-1 0,1 2 0,-1-1 0,0 0 0,0 0 0,0 1 0,0-1 0,0 1 1,0 0-1,0-1 0,0 1 0,0 0 0,0 0 0,0 0 0,0 1 0,-1-1 0,1 0 0,0 1 0,-1-1 0,1 1 0,1 1 0,2 3 4,1-1 0,-2 0 0,1 1 0,0 0-1,-1 0 1,0 1 0,-1-1 0,1 1 0,-1 0 0,-1 0-1,1 0 1,-1 0 0,0 0 0,1 11 0,-3-13 19,0-1 0,0 1 0,0 0 0,0-1 0,-1 1 1,0 0-1,0-1 0,0 1 0,-1-1 0,0 0 0,1 1 0,-1-1 0,-1 0 1,1 0-1,-1 0 0,1 0 0,-1 0 0,0-1 0,-1 0 0,1 1 0,0-1 1,-1 0-1,-6 3 0,2 0 116,-1-1 0,-1 0 0,1-1 0,-1 0 0,0-1 0,0 0 0,-13 3 0,18-5-266,0-1 1,0 1 0,0-1 0,-1 1-1,1-1 1,0-1 0,0 1 0,0-1-1,0 0 1,0 0 0,0 0-1,0-1 1,1 0 0,-1 0 0,0 0-1,-6-4 1,4-3-3097,6 6-471,18 1-13070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978"/>
    </inkml:context>
    <inkml:brush xml:id="br0">
      <inkml:brushProperty name="width" value="0.025" units="cm"/>
      <inkml:brushProperty name="height" value="0.025" units="cm"/>
    </inkml:brush>
  </inkml:definitions>
  <inkml:trace contextRef="#ctx0" brushRef="#br0">28 0 15439,'0'0'13420,"-5"65"-11850,-3-40-609,0 2-449,3 0-320,4-1-160,1-5 32,0-2-64,0-3-672,3-4-738,0-3-1088,-3-6-1634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8.352"/>
    </inkml:context>
    <inkml:brush xml:id="br0">
      <inkml:brushProperty name="width" value="0.025" units="cm"/>
      <inkml:brushProperty name="height" value="0.025" units="cm"/>
    </inkml:brush>
  </inkml:definitions>
  <inkml:trace contextRef="#ctx0" brushRef="#br0">74 348 8904,'0'0'19219,"74"-14"-17522,-38 0-736,0 1-641,1 1-288,-4 2-448,-8 0-1089,-6 5-1666,-8-3-577,-8 4-2113,-3-3-4229</inkml:trace>
  <inkml:trace contextRef="#ctx0" brushRef="#br0" timeOffset="1">0 27 17392,'0'0'7303,"64"-4"-5765,-18 4 127,6 0-800,1 0-609,3-2-191,-5-1-1251,-6-5-2497,-10-2-3940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423"/>
    </inkml:context>
    <inkml:brush xml:id="br0">
      <inkml:brushProperty name="width" value="0.025" units="cm"/>
      <inkml:brushProperty name="height" value="0.025" units="cm"/>
    </inkml:brush>
  </inkml:definitions>
  <inkml:trace contextRef="#ctx0" brushRef="#br0">1 13 20788,'0'0'11563,"4"0"-11627,2 0-1025,3 0-609,2 0-2018,1-3-1569,-2-7-4420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741"/>
    </inkml:context>
    <inkml:brush xml:id="br0">
      <inkml:brushProperty name="width" value="0.025" units="cm"/>
      <inkml:brushProperty name="height" value="0.025" units="cm"/>
    </inkml:brush>
  </inkml:definitions>
  <inkml:trace contextRef="#ctx0" brushRef="#br0">1 6 17681,'0'0'427,"9"-1"123,7-2-16,-1 2 1,1 0-1,0 1 1,-1 1-1,1 0 1,-1 1-1,19 5 1,10 4 393,-16-5-602,0 1 0,-1 1-1,0 2 1,-1 1 0,0 1-1,27 16 1,-49-25-229,-1-1 0,1 1 0,-1 0-1,1 1 1,-1-1 0,0 0 0,0 1 0,-1 0 0,1 0 0,-1 0-1,0 0 1,0 0 0,0 0 0,0 0 0,-1 1 0,1-1 0,0 9-1,-2-6 42,1 0-1,-2 0 0,1 1 0,-1-1 0,-1 0 0,1 0 0,-1 0 1,0 0-1,0-1 0,-6 10 0,-4 7 188,-1-1-1,-1-1 1,-2 0-1,0-1 1,-24 23 0,-1-1-368,-3-3 0,-1-1 1,-86 54-1,130-91-289,-28 14-982,13-12-1696,6-11-4532,6-15-3840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2.127"/>
    </inkml:context>
    <inkml:brush xml:id="br0">
      <inkml:brushProperty name="width" value="0.025" units="cm"/>
      <inkml:brushProperty name="height" value="0.025" units="cm"/>
    </inkml:brush>
  </inkml:definitions>
  <inkml:trace contextRef="#ctx0" brushRef="#br0">121 194 17681,'0'0'2322,"-9"9"-731,-1 3-1354,0 1 0,0 1 1,2 0-1,0 0 0,0 0 1,1 1-1,1 0 0,1 1 1,0-1-1,-3 19 0,0 0 251,1 0 0,2 0 0,1 0 1,2 1-1,1-1 0,5 41 0,-4-72-480,0-1 1,0 1-1,1-1 0,-1 1 1,1 0-1,-1-1 1,1 1-1,0-1 0,0 0 1,0 1-1,0-1 1,0 0-1,1 1 0,-1-1 1,1 0-1,-1 0 1,1 0-1,0 0 0,0 0 1,0-1-1,0 1 1,0-1-1,0 1 0,0-1 1,1 0-1,-1 1 1,1-1-1,-1-1 0,0 1 1,1 0-1,-1 0 0,1-1 1,0 0-1,-1 1 1,4-1-1,-1-1 36,1 0 0,-1 0 0,1-1-1,-1 1 1,0-1 0,1-1 0,-1 1 0,0-1 0,-1 0-1,1 0 1,0 0 0,-1 0 0,0-1 0,0 0 0,6-7-1,8-12 114,-1-1-1,-2 0 1,0-1-1,-2-1 0,-1 0 1,0 0-1,-3-1 0,9-35 1,-1-14 119,14-139 0,-26 109-276,-9 92-96,-3 24-43,-7 24-53,1 8 197,2 0 0,2 1 1,1 0-1,3 0 0,1 0 1,2 1-1,6 60 0,-3-94-148,1-1-1,0 0 0,1-1 0,0 1 1,0 0-1,1-1 0,0 1 1,0-1-1,9 11 0,-10-14-378,1-1-1,0 0 0,0 0 1,0 0-1,0 0 1,0-1-1,1 0 1,0 0-1,0 0 0,6 3 1,15 1-5292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767"/>
    </inkml:context>
    <inkml:brush xml:id="br0">
      <inkml:brushProperty name="width" value="0.025" units="cm"/>
      <inkml:brushProperty name="height" value="0.025" units="cm"/>
    </inkml:brush>
  </inkml:definitions>
  <inkml:trace contextRef="#ctx0" brushRef="#br0">61 1 17905,'0'0'9129,"-9"50"-7688,-4-20-544,-1 4-481,2 3-320,5-5-32,4-1-32,1-5 0,2-7 0,0-5-288,5-6-416,-1-4-1699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2.107"/>
    </inkml:context>
    <inkml:brush xml:id="br0">
      <inkml:brushProperty name="width" value="0.025" units="cm"/>
      <inkml:brushProperty name="height" value="0.025" units="cm"/>
    </inkml:brush>
  </inkml:definitions>
  <inkml:trace contextRef="#ctx0" brushRef="#br0">27 428 18770,'0'0'10730,"70"3"-9129,-32-14-672,6-2-608,2-2-225,-3 0-96,-7 2-481,-9 1-672,-8 6-512,-9 3-1186</inkml:trace>
  <inkml:trace contextRef="#ctx0" brushRef="#br0" timeOffset="1">0 29 19474,'0'0'3300,"83"0"-1026,-32 0-1249,4 0-513,4 0-416,-3 0-768,-7-3-1795,-6-9-2497,-15-2-5030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214"/>
    </inkml:context>
    <inkml:brush xml:id="br0">
      <inkml:brushProperty name="width" value="0.025" units="cm"/>
      <inkml:brushProperty name="height" value="0.025" units="cm"/>
    </inkml:brush>
  </inkml:definitions>
  <inkml:trace contextRef="#ctx0" brushRef="#br0">0 0 17200,'0'0'1730,"5"3"-193,4 8 738,0 5-354,1 9 1,1 4-480,-5 7-610,-2 0-543,1 2-161,-4-4-64,2-4-32,-3-6 0,0-5-481,0-6-1024,0-5-1186,-7-7-1472,-10-1-1411,-7-5-7782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559"/>
    </inkml:context>
    <inkml:brush xml:id="br0">
      <inkml:brushProperty name="width" value="0.025" units="cm"/>
      <inkml:brushProperty name="height" value="0.025" units="cm"/>
    </inkml:brush>
  </inkml:definitions>
  <inkml:trace contextRef="#ctx0" brushRef="#br0">1 21 17008,'0'0'3395,"71"0"-800,-31-2-1122,5 1 1,6 0-514,-1-2-799,3 3-482,-8-2-2273,-3-3-2787,-9-1-6438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920"/>
    </inkml:context>
    <inkml:brush xml:id="br0">
      <inkml:brushProperty name="width" value="0.025" units="cm"/>
      <inkml:brushProperty name="height" value="0.025" units="cm"/>
    </inkml:brush>
  </inkml:definitions>
  <inkml:trace contextRef="#ctx0" brushRef="#br0">87 50 18289,'-4'10'1137,"-5"23"710,0-1 0,2 1 1,-6 65-1,8 44-256,6-117-1534,-1-1 1,-2 1 0,0-1 0,-2 1 0,-1-1 0,-9 31 0,8-45 581,3-12-223,-1-26-81,5-41-438,1 25-208,-1-6-633,2-1 1,3 1-1,1 0 1,27-89-1,-31 130 908,1 0 0,0 1 0,0 0 0,1 0 0,0 1 0,0-1 0,1 1 0,0 0 0,1 0 0,-1 1-1,12-9 1,-13 12 43,0 0 0,1-1 0,-1 2 0,1-1 0,0 1-1,0-1 1,-1 2 0,2-1 0,-1 1 0,0 0 0,0 0-1,0 0 1,1 1 0,-1 0 0,0 0 0,0 1 0,11 2-1,-13-2 54,-1 0-1,1 1 0,-1 0 0,0 0 0,1 0 0,-1 0 0,0 0 0,0 0 0,-1 1 0,1 0 1,0-1-1,-1 1 0,1 0 0,-1 0 0,0 0 0,0 1 0,0-1 0,-1 0 0,1 1 0,-1-1 1,0 1-1,0 0 0,0-1 0,0 1 0,-1 0 0,1-1 0,-1 1 0,0 0 0,0 0 1,0-1-1,-1 1 0,0 0 0,1 0 0,-1-1 0,0 1 0,-1-1 0,1 1 0,-1-1 0,1 1 1,-1-1-1,-3 5 0,-2-2 207,0 1 1,0-1-1,-1 0 0,0 0 1,0-1-1,-1 0 0,1-1 1,-1 1-1,0-2 1,0 1-1,0-1 0,-1-1 1,1 0-1,-1 0 1,1-1-1,-1 0 0,1 0 1,-1-1-1,-11-2 0,19 2-328,0 0 0,1-1 0,-1 0 0,0 1 0,1-1 0,-1 0 0,1 0 0,-1 0 0,1 0 0,-1 0 0,1 0 0,0 0 0,-1-1-1,1 1 1,0 0 0,0-1 0,0 1 0,0-1 0,0 1 0,0-1 0,0 0 0,1 1 0,-1-1 0,1 0 0,-1 1 0,1-1-1,-1 0 1,1 0 0,0 1 0,0-1 0,0-3 0,0 4-250,1 0 1,-1-1-1,0 1 1,1 0-1,-1-1 0,1 1 1,0 0-1,-1 0 0,1 0 1,0 0-1,0-1 0,-1 1 1,1 0-1,0 0 1,0 1-1,0-1 0,0 0 1,0 0-1,1 0 0,-1 1 1,0-1-1,0 0 1,0 1-1,1-1 0,-1 1 1,0 0-1,1-1 0,0 1 1,25-4-5754,1 3-1697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563"/>
    </inkml:context>
    <inkml:brush xml:id="br0">
      <inkml:brushProperty name="width" value="0.025" units="cm"/>
      <inkml:brushProperty name="height" value="0.025" units="cm"/>
    </inkml:brush>
  </inkml:definitions>
  <inkml:trace contextRef="#ctx0" brushRef="#br0">19 112 13645,'0'0'15828,"9"7"-14728,-6-4-1058,-1 0 34,1 0 1,0-1 0,0 1 0,0-1-1,0 0 1,0 0 0,0 0 0,1 0-1,-1 0 1,1-1 0,-1 1 0,1-1-1,0 0 1,-1 0 0,1 0 0,0-1-1,0 1 1,0-1 0,0 0 0,-1 0-1,1-1 1,0 1 0,0-1 0,0 1-1,-1-1 1,7-2 0,0-2-63,0-1 1,0 0-1,-1 0 0,0 0 0,0-1 1,9-9-1,-14 12-15,0 1 0,-1-1-1,0 0 1,0 0 0,0 0 0,0-1-1,0 1 1,-1-1 0,0 1 0,0-1-1,0 0 1,-1 0 0,1 0 0,-1 0-1,1-8 1,-3 12-1,1 0-1,-1 0 0,1 0 1,-1 0-1,1 0 1,-1 1-1,0-1 1,1 0-1,-1 0 1,0 1-1,0-1 1,1 0-1,-1 1 1,0-1-1,0 0 1,0 1-1,0-1 1,0 1-1,0 0 1,0-1-1,0 1 1,0 0-1,0 0 1,0-1-1,0 1 1,0 0-1,0 0 1,0 0-1,0 0 1,0 1-1,0-1 1,-2 0-1,-38 6-128,27 0 123,1 2 0,1-1 0,-1 2 0,1 0 0,1 0-1,-1 1 1,2 0 0,-1 1 0,2 0 0,-1 1-1,2 0 1,-1 1 0,2-1 0,-11 25 0,17-36 16,0 1 0,1 0 0,-1-1 0,0 1 0,1 0 1,0 0-1,-1-1 0,1 1 0,0 0 0,0 0 0,0-1 0,0 1 1,0 0-1,1 0 0,-1-1 0,0 1 0,1 0 0,-1-1 0,1 1 0,0 0 1,-1-1-1,1 1 0,1 1 0,0-1-24,0 0-1,0-1 1,0 1 0,1-1-1,-1 1 1,0-1 0,0 0-1,1 0 1,-1 0 0,1 0-1,-1 0 1,1-1 0,-1 1-1,4-1 1,6 1-1217,1 0 0,-1-1 0,1-1 0,-1 0 1,21-5-1,1-7-5830,2-5-4356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910"/>
    </inkml:context>
    <inkml:brush xml:id="br0">
      <inkml:brushProperty name="width" value="0.025" units="cm"/>
      <inkml:brushProperty name="height" value="0.025" units="cm"/>
    </inkml:brush>
  </inkml:definitions>
  <inkml:trace contextRef="#ctx0" brushRef="#br0">182 1 19090,'0'0'4997,"-53"54"-2915,27-27-417,2 0-95,0 2-769,3-4-609,5-7-128,6-2-32,3-6-352,7-9-577,0-15-9609,2-8 1473</inkml:trace>
  <inkml:trace contextRef="#ctx0" brushRef="#br0" timeOffset="1">21 4 16752,'0'0'7975,"40"59"-6213,-17-46-769,4 1-737,0-4-192,0-3-1825,-2-2-2852,-7-3-6597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268"/>
    </inkml:context>
    <inkml:brush xml:id="br0">
      <inkml:brushProperty name="width" value="0.025" units="cm"/>
      <inkml:brushProperty name="height" value="0.025" units="cm"/>
    </inkml:brush>
  </inkml:definitions>
  <inkml:trace contextRef="#ctx0" brushRef="#br0">68 0 20788,'0'0'6374,"-32"59"-4356,22-26-545,-1 2-576,2-1-417,4-1-255,5-2-129,0-4-32,0-6-257,0-7-799,5-6-450,3-7-864,-3-1-1089,-1-10-1121,0-11-2243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608"/>
    </inkml:context>
    <inkml:brush xml:id="br0">
      <inkml:brushProperty name="width" value="0.025" units="cm"/>
      <inkml:brushProperty name="height" value="0.025" units="cm"/>
    </inkml:brush>
  </inkml:definitions>
  <inkml:trace contextRef="#ctx0" brushRef="#br0">1 12 14125,'0'0'14478,"60"-11"-13325,-27 11-448,3 0-289,2 1-320,-5 1 0,-2 0-96,-6 1-576,-9-1-449,-7 1-961,-9 0-673,-1 0-447,-18 1-1443,-4 0-3811</inkml:trace>
  <inkml:trace contextRef="#ctx0" brushRef="#br0" timeOffset="1">8 132 11691,'0'0'16207,"80"26"-15630,-44-31-417,-1-1-128,-6 2 0,-6 4-480,-9 0-1442,-8 0-1473,-6 8-1089,-5 5-1282,-14 4-5541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967"/>
    </inkml:context>
    <inkml:brush xml:id="br0">
      <inkml:brushProperty name="width" value="0.025" units="cm"/>
      <inkml:brushProperty name="height" value="0.025" units="cm"/>
    </inkml:brush>
  </inkml:definitions>
  <inkml:trace contextRef="#ctx0" brushRef="#br0">0 115 14382,'0'0'12331,"51"0"-10665,-15-15-961,2-3-353,3 1-192,-5 0-160,-2 0-352,-6 7-2051,-8-1-2497,-4 2-2980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077"/>
    </inkml:context>
    <inkml:brush xml:id="br0">
      <inkml:brushProperty name="width" value="0.025" units="cm"/>
      <inkml:brushProperty name="height" value="0.025" units="cm"/>
    </inkml:brush>
  </inkml:definitions>
  <inkml:trace contextRef="#ctx0" brushRef="#br0">1 284 9673,'0'0'10031,"12"5"-9268,-4-2-627,-5-1-74,-1-1-1,1 1 1,0-1-1,0 0 0,0 0 1,1 0-1,-1 0 1,0 0-1,0-1 0,0 1 1,1-1-1,-1 0 1,0 0-1,1 0 0,-1-1 1,0 1-1,0-1 0,0 1 1,1-1-1,-1 0 1,0 0-1,0-1 0,0 1 1,0-1-1,-1 1 1,5-4-1,3-5 127,0 0 1,0-1-1,-1 0 1,-1 0-1,0-1 1,10-19-1,-14 23-70,0 0 1,0-1-1,-1 1 0,-1-1 1,0 0-1,0 0 0,0 0 0,-1 0 1,0 0-1,-1 0 0,-1-12 1,1 20-92,0 0 1,0 0 0,0 0-1,0-1 1,0 1 0,-1 0-1,1 0 1,0 0 0,-1 0-1,1-1 1,-1 1 0,1 0-1,-1 0 1,1 0 0,-1 0-1,0 0 1,0 0 0,1 0-1,-1 1 1,0-1 0,0 0 0,0 0-1,0 1 1,0-1 0,0 0-1,0 1 1,0-1 0,0 1-1,0-1 1,-1 1 0,1 0-1,0-1 1,0 1 0,0 0-1,-1 0 1,1 0 0,0 0-1,0 0 1,0 0 0,-1 0-1,1 0 1,0 1 0,0-1-1,0 0 1,0 1 0,0-1-1,-1 1 1,1-1 0,0 1-1,0-1 1,-1 2 0,-4 1 1,0 1 1,0 0 0,0 0-1,1 0 1,0 0 0,0 1-1,-9 10 1,6-3-11,0 0 1,0 1 0,2 0-1,-1 1 1,2-1-1,0 1 1,0 0-1,2 0 1,-1 1 0,2-1-1,-2 30 1,4-42-20,0-1-1,0 0 1,0 0 0,0 0 0,0 0-1,0 1 1,0-1 0,1 0 0,-1 0-1,0 0 1,1 0 0,-1 0-1,1 0 1,-1 1 0,1-1 0,0 0-1,-1-1 1,1 1 0,0 0 0,-1 0-1,1 0 1,0 0 0,0 0 0,0-1-1,0 1 1,0 0 0,0-1 0,2 1-1,0 0 5,-1 0 0,1-1-1,0 0 1,0 0-1,0 0 1,0 0-1,0 0 1,0 0-1,0-1 1,-1 1-1,5-3 1,6-1 44,-1-1 1,0 0-1,0-1 1,14-9-1,13-14 84,31-21 5,-64 47-135,0-1-1,0 1 1,1 0-1,0 0 0,0 1 1,-1 0-1,1 0 1,1 0-1,6 0 0,-12 3 1,-1-1-1,1 0 1,0 1 0,0-1-1,-1 1 1,1 0-1,0 0 1,-1-1-1,1 1 1,-1 0-1,1 0 1,-1 0 0,1 1-1,-1-1 1,0 0-1,0 0 1,1 1-1,-1-1 1,0 1-1,0-1 1,0 1-1,-1-1 1,1 1 0,0 0-1,-1-1 1,1 1-1,-1 0 1,1 0-1,0 3 1,8 63 587,-8-55-445,0 0-25,-2-10-72,1 1 0,0-1 0,0 1 1,0-1-1,1 1 0,-1-1 0,1 1 0,0-1 0,0 1 1,0-1-1,0 0 0,0 0 0,5 7 0,-5-13 148,0 1 1,0-1-1,0 0 0,0 0 1,0 1-1,-1-1 0,1 0 0,-1 0 1,1 0-1,-1 0 0,0-4 1,1-19-118,-1 1 1,0-1-1,-2 0 1,-1 1-1,-1-1 1,-1 1-1,-2 0 0,0 1 1,-12-26-1,21 52-324,0 1 1,0 0-1,1-1 0,-1 1 0,0-1 0,1 0 0,-1 0 0,1 0 0,0 0 0,0 0 0,0-1 0,0 1 0,0-1 0,0 0 0,0 1 0,0-2 0,0 1 0,1 0 0,-1-1 0,0 1 0,0-1 0,1 0 0,-1 0 0,0 0 0,1-1 0,-1 1 0,6-2 0,-1 0-693,0 1 0,1-1 1,-1-1-1,0 0 0,0 0 0,-1-1 0,1 0 0,-1 0 0,14-10 0,16-22-4373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6.312"/>
    </inkml:context>
    <inkml:brush xml:id="br0">
      <inkml:brushProperty name="width" value="0.025" units="cm"/>
      <inkml:brushProperty name="height" value="0.025" units="cm"/>
    </inkml:brush>
  </inkml:definitions>
  <inkml:trace contextRef="#ctx0" brushRef="#br0">215 1 13997,'0'0'16336,"-57"69"-15375,31-42-353,-1 4-352,1 1-127,2-1-97,3-4 0,6-4-481,5-9-896,2-5-1089,7-25-21013</inkml:trace>
  <inkml:trace contextRef="#ctx0" brushRef="#br0" timeOffset="1">60 27 18962,'0'0'9032,"16"58"-7494,2-39-833,7 0-353,2-1-256,4-1-256,1-3-1698,-1-3-3715,-3-7-6374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009"/>
    </inkml:context>
    <inkml:brush xml:id="br0">
      <inkml:brushProperty name="width" value="0.025" units="cm"/>
      <inkml:brushProperty name="height" value="0.025" units="cm"/>
    </inkml:brush>
  </inkml:definitions>
  <inkml:trace contextRef="#ctx0" brushRef="#br0">37 0 19538,'0'0'4389,"-22"65"-2051,15-34-993,3 0-160,1 5-736,3-5-353,0-3-32,5-5-32,5-5-352,4-5-545,-2-5-481,-3-6-703,-5-2-1667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354"/>
    </inkml:context>
    <inkml:brush xml:id="br0">
      <inkml:brushProperty name="width" value="0.025" units="cm"/>
      <inkml:brushProperty name="height" value="0.025" units="cm"/>
    </inkml:brush>
  </inkml:definitions>
  <inkml:trace contextRef="#ctx0" brushRef="#br0">1 13 18738,'0'0'7431,"54"13"-5702,-10-13-608,7 0-800,9 0-225,0-2-865,0-7-3010,-10-6-3877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0.305"/>
    </inkml:context>
    <inkml:brush xml:id="br0">
      <inkml:brushProperty name="width" value="0.025" units="cm"/>
      <inkml:brushProperty name="height" value="0.025" units="cm"/>
    </inkml:brush>
  </inkml:definitions>
  <inkml:trace contextRef="#ctx0" brushRef="#br0">110 80 9545,'49'2'10986,"18"-2"-5665,169-4-3413,-187 3-462,181-4-629,-236 12-849,-14 1 32,-55 8 361,0-4 0,-1-3 0,-1-4 0,-89-4-1,129-8 19,25-1-233,12 8-147,0-1-1,0 1 1,0-1 0,1 0-1,-1 1 1,0-1 0,0 1-1,1-1 1,-1 1 0,0-1-1,1 1 1,-1 0 0,1-1-1,-1 1 1,0-1 0,1 1-1,-1 0 1,1-1 0,-1 1-1,1 0 1,-1 0 0,1-1-1,0 1 1,-1 0 0,1 0-1,-1 0 1,1 0 0,0-1-1,25-6-27,0 0-1,0 1 0,0 2 1,35-2-1,-14 2 29,296-23 6,-360 29-9,0-1-1,0 2 1,1 0 0,-18 7-1,-32 5 54,-20 0 7,-1-4 0,0-3 0,-148-7 0,212-8-2,18-3-295,6 9 207,0-1 1,0 1 0,0-1-1,1 1 1,-1 0-1,0-1 1,1 1-1,-1 0 1,1 0 0,0 0-1,-1 0 1,1 0-1,0 0 1,0 1 0,-1-1-1,1 1 1,0-1-1,2 0 1,113-24-44,1 5 1,213-8-1,-295 26-14,-64 6-71,-18 0 100,-123 14 182,-261-6 1,405-17-81,16 1-48,15 0-137,68-7 65,1 4-1,105 2 1,-110 4 76,194 0 25,-264 1-21,26 2-34,-25-2 27,-1 0 1,0 0-1,1 0 0,-1 0 1,1 0-1,-1 0 0,1 0 1,-1 0-1,0-1 0,1 2 1,-1-1-1,1 0 0,-1 0 0,0 0 1,1 0-1,-1 0 0,1 0 1,-1 0-1,0 0 0,1 1 1,-1-1-1,0 0 0,1 0 1,-1 1-1,0-1 0,1 0 1,-1 0-1,0 1 0,1-1 1,-1 0-1,0 1 0,0-1 1,1 0-1,-1 1 0,0-1 0,0 0 1,0 1-1,0-1 0,1 1 1,-1-1-1,0 0 0,0 1 1,0-1-1,0 1 0,0-1 1,0 1-1,0-1 0,0 0 1,0 1-1,-5 2 9,1-1 0,0 0 1,-1-1-1,1 1 0,-1-1 0,0 0 0,1 0 1,-1 0-1,0-1 0,1 1 0,-1-1 0,-8-1 1,-1 1 5,-120 6 51,34-3-56,-132 22-1,213-19-39,18 0-184,32 0-193,286-21-1470,14 1 506,-318 17 1290,-11 2-20,-21 7 208,-35 2 694,-1-2 0,-72 7 0,58-9-320,-8 0-197,-103 1 1,176-11-271,-1 0 0,1-1-1,0 1 1,0-1 0,0 0 0,0 0-1,0-1 1,-5-2 0,8 4-26,1 0 0,-1 0-1,1-1 1,-1 1 0,0-1 0,1 1 0,-1 0 0,1-1 0,0 1-1,-1-1 1,1 1 0,-1-1 0,1 0 0,0 1 0,-1-1 0,1 1-1,0-1 1,-1 0 0,1 1 0,0-1 0,0 1 0,0-2 0,0 0-52,0 1 0,1 0 0,-1 0 0,0 0 1,1 0-1,0 0 0,-1 0 0,1 0 1,0 0-1,-1 0 0,1 0 0,0 0 0,0 1 1,0-1-1,0 0 0,0 0 0,-1 1 1,3-2-1,12-4-910,0-1-1,0 2 1,0 0 0,0 1 0,1 0 0,0 2 0,0 0 0,26-1 0,-11 1-1806,32-5-5039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273"/>
    </inkml:context>
    <inkml:brush xml:id="br0">
      <inkml:brushProperty name="width" value="0.025" units="cm"/>
      <inkml:brushProperty name="height" value="0.025" units="cm"/>
    </inkml:brush>
  </inkml:definitions>
  <inkml:trace contextRef="#ctx0" brushRef="#br0">124 4 13933,'-2'-3'8930,"-2"9"-7066,-5 12-2147,-2 30 1135,2 0 0,2 0 0,2 0 0,1 63 0,4-68-446,-1 0 0,-3 1-1,-1-1 1,-2 0 0,-24 78 0,30-119-387,1 0 0,-1 0 0,0 0 0,0 0 0,0 0 0,0-1-1,0 1 1,0 0 0,0 0 0,-1-1 0,1 1 0,-2 1 0,2-3-5,1 0-1,-1 0 0,1 0 1,-1-1-1,1 1 1,0 0-1,-1 0 1,1-1-1,0 1 0,-1 0 1,1-1-1,0 1 1,-1 0-1,1-1 1,0 1-1,-1-1 0,1 1 1,0 0-1,0-1 1,0 1-1,0-1 0,-1 1 1,1-1-1,0 1 1,0-1-1,0 1 1,0 0-1,0-1 0,0 1 1,0-1-1,0 1 1,0-1-1,-1-65 494,1 55-620,3-41-442,2-1 0,2 1 0,3 0 0,2 0 0,36-96-1,-43 135 457,1 0-1,0 1 0,0 0 0,1 0 0,1 0 0,15-18 1,-19 26 92,-1 1 1,1 0-1,0-1 1,-1 1-1,1 1 0,1-1 1,-1 1-1,0-1 1,1 1-1,-1 0 1,1 1-1,-1-1 1,1 1-1,0 0 1,0 0-1,0 0 1,0 1-1,-1 0 1,1 0-1,0 0 1,0 0-1,8 3 1,-11-3 16,1 1 0,0 0 0,-1 0 0,1 0 0,0 0 0,-1 0 0,1 1 0,-1-1 0,0 1 0,1 0 0,-1 0 0,0 0 0,0 0 0,0 0 0,0 0 0,-1 0 1,1 1-1,-1-1 0,1 0 0,-1 1 0,0 0 0,0-1 0,0 1 0,0 0 0,0-1 0,-1 1 0,1 5 0,0-3 15,-1-1-1,0 1 1,0-1-1,0 1 1,-1 0 0,0-1-1,0 1 1,0-1-1,0 1 1,-1-1-1,1 0 1,-1 0 0,0 0-1,0 1 1,-1-2-1,-4 7 1,-7 5 237,-1 0 1,-1-1-1,0 0 1,-1-2-1,0 0 1,-1-1-1,0 0 1,0-2-1,-1 0 1,-1-1-1,-21 6 1,39-14-256,1 1 1,-1-1 0,1 1 0,-1-1 0,0 0 0,1 0 0,-1 0 0,1 0 0,-1 0 0,0 0 0,1 0 0,-1 0 0,1-1 0,-1 1 0,1-1 0,-3 0 0,4 1-93,0-1 1,-1 1-1,1-1 0,0 1 1,0-1-1,0 1 1,0-1-1,-1 1 0,1-1 1,0 1-1,0-1 1,0 1-1,0-1 0,0 1 1,0-1-1,0 1 1,1-1-1,-1 1 0,0-1 1,0 0-1,0 1 1,0 0-1,1-1 0,-1 1 1,0-1-1,1 1 1,-1-1-1,0 1 0,1-1 1,-1 1-1,4-6-1211,1 1 1,-1 0-1,1 1 0,0-1 0,0 1 1,6-4-1,18-9-6098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597"/>
    </inkml:context>
    <inkml:brush xml:id="br0">
      <inkml:brushProperty name="width" value="0.025" units="cm"/>
      <inkml:brushProperty name="height" value="0.025" units="cm"/>
    </inkml:brush>
  </inkml:definitions>
  <inkml:trace contextRef="#ctx0" brushRef="#br0">42 1 19250,'0'0'5317,"-17"64"-3139,7-38-800,1 0-482,5-2-767,3-1-65,1-3-737,0-4-1153,0-5-768,5-4-1442,-1-7-2082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942"/>
    </inkml:context>
    <inkml:brush xml:id="br0">
      <inkml:brushProperty name="width" value="0.025" units="cm"/>
      <inkml:brushProperty name="height" value="0.025" units="cm"/>
    </inkml:brush>
  </inkml:definitions>
  <inkml:trace contextRef="#ctx0" brushRef="#br0">26 297 16207,'0'0'10730,"62"-11"-9096,-28-4-289,4 1-576,-2-2-353,-5 2-352,-3 3-64,-8 4-448,-4 2-577,-8 5-1313,-6 0-1378</inkml:trace>
  <inkml:trace contextRef="#ctx0" brushRef="#br0" timeOffset="1">1 40 12684,'0'0'12364,"89"-39"-12044,-44 39-224,1 0-64,-6 0-544,-4 0-2019,-8 0-2369,-9 1-4709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2.317"/>
    </inkml:context>
    <inkml:brush xml:id="br0">
      <inkml:brushProperty name="width" value="0.025" units="cm"/>
      <inkml:brushProperty name="height" value="0.025" units="cm"/>
    </inkml:brush>
  </inkml:definitions>
  <inkml:trace contextRef="#ctx0" brushRef="#br0">11 0 13805,'0'0'3700,"-2"9"-561,0 0-2637,0 0 574,0 0 1,1 0-1,0 0 0,1 1 1,0 17-1,0-25-993,1 0-1,-1 0 1,1 0-1,-1 0 1,1 0 0,0 0-1,0 0 1,0 0-1,0 0 1,0 0-1,0 0 1,0-1-1,0 1 1,1 0-1,-1-1 1,1 1-1,-1-1 1,1 0-1,0 1 1,0-1-1,-1 0 1,1 0 0,0 0-1,0 0 1,0-1-1,0 1 1,0 0-1,0-1 1,0 1-1,0-1 1,1 0-1,-1 0 1,0 0-1,4 0 1,0 0-71,-1-1 1,1 1 0,-1-1-1,1-1 1,-1 1-1,1-1 1,-1 0-1,0 0 1,1-1-1,-1 1 1,-1-1 0,1 0-1,5-4 1,34-18 24,-43 25-34,-1 0 0,0 0 0,1 0 0,-1 0 0,1 0 0,-1 0 0,1 1 0,-1-1 0,1 0 0,-1 0 0,0 0 0,1 1 0,-1-1-1,1 0 1,-1 1 0,0-1 0,1 0 0,-1 1 0,0-1 0,0 0 0,1 1 0,-1-1 0,0 1 0,0-1 0,0 1 0,1-1 0,-1 0 0,0 1 0,0-1-1,0 1 1,0-1 0,0 1 0,0-1 0,0 1 0,0-1 0,0 1 0,0-1 0,0 1 0,0-1 0,0 1 0,0 35 218,0-16-114,1-19-98,0 0-1,0 0 1,0 0 0,0-1-1,0 1 1,-1 0 0,1-1 0,0 1-1,1-1 1,-1 1 0,0-1 0,0 1-1,0-1 1,0 0 0,0 1-1,0-1 1,0 0 0,1 0 0,-1 0-1,0 0 1,0 0 0,0 0 0,2-1-1,30-1 322,-25-1-423,0 0 1,-1 0-1,1 0 1,-1-1-1,0 0 1,11-9-1,-13 9-356,1 0-1,0 0 1,1 0 0,-1 1-1,1-1 1,-1 2-1,1-1 1,10-2 0,-17 8 392,0 0 1,0-1 0,0 1 0,0 0 0,0 0 0,-1 0 0,1-1 0,-1 1 0,-1 2 0,-4 8-239,-1 2-1320,3-3-6618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049"/>
    </inkml:context>
    <inkml:brush xml:id="br0">
      <inkml:brushProperty name="width" value="0.025" units="cm"/>
      <inkml:brushProperty name="height" value="0.025" units="cm"/>
    </inkml:brush>
  </inkml:definitions>
  <inkml:trace contextRef="#ctx0" brushRef="#br0">16 0 18225,'0'0'9193,"2"58"-7848,-2-26-192,-2 4-416,0 2-513,2 0-160,0-2 0,0-4-32,0-1-64,0-5-929,0-6-1345,0-2-1249,0-8-2243,-14-7-6117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376"/>
    </inkml:context>
    <inkml:brush xml:id="br0">
      <inkml:brushProperty name="width" value="0.025" units="cm"/>
      <inkml:brushProperty name="height" value="0.025" units="cm"/>
    </inkml:brush>
  </inkml:definitions>
  <inkml:trace contextRef="#ctx0" brushRef="#br0">0 76 17681,'0'0'5669,"61"-8"-2722,-22 5-1121,7-1-353,3-1-672,2 0-417,-2-1-256,-6 2-128,-7 2-320,-12-1-961,-11-1-1762,-10-3-513,-3-2-1088,-16-6-7495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790"/>
    </inkml:context>
    <inkml:brush xml:id="br0">
      <inkml:brushProperty name="width" value="0.025" units="cm"/>
      <inkml:brushProperty name="height" value="0.025" units="cm"/>
    </inkml:brush>
  </inkml:definitions>
  <inkml:trace contextRef="#ctx0" brushRef="#br0">40 0 10570,'0'0'8365,"-6"16"-7479,5-12-813,-5 11 168,0 1 1,1-1-1,1 1 0,1 1 0,0-1 1,-1 19-1,3 27 527,2-1-1,3 0 1,3 0 0,24 100-1,4-42-368,-15-56-35,-3 1-1,12 88 1,-37-227-181,-23-341-3895,31 399 3733,1-42 134,-1 58-145,0 0 0,0 0 0,0 0 0,0 0 0,1 0 0,-1 0 0,0 0 0,1 0-1,-1 0 1,0 0 0,1 0 0,-1 0 0,1 0 0,-1 0 0,1 0 0,0 0 0,-1 0-1,1 1 1,0-1 0,0 0 0,0 0 0,0 1 0,-1-1 0,1 1 0,0-1 0,0 1-1,0-1 1,0 1 0,0-1 0,0 1 0,0 0 0,0 0 0,0-1 0,1 1 0,-1 0 0,0 0-1,0 0 1,0 0 0,0 0 0,2 1 0,-1 0 10,0 0 0,0 0 0,0 1 0,0-1-1,0 0 1,0 1 0,0 0 0,-1 0 0,1-1 0,-1 1 0,1 0 0,-1 0-1,1 0 1,-1 0 0,2 5 0,17 41 132,-14-32-88,-4-10-34,0 0 85,1 0 1,0-1-1,-1 1 1,2-1 0,5 9-1,-8-13-91,-1 0 0,1 0 0,0-1 1,0 1-1,0 0 0,0 0 0,1 0 0,-1-1 0,0 1 0,0 0 0,0-1 0,0 1 0,1-1 1,-1 0-1,0 1 0,1-1 0,-1 0 0,0 0 0,0 0 0,1 0 0,-1 0 0,0 0 1,1 0-1,-1 0 0,0 0 0,1-1 0,-1 1 0,0-1 0,0 1 0,0-1 0,1 1 0,-1-1 1,2-1-1,4-3 60,0-1 1,0 0-1,-1 0 1,0-1-1,0 1 1,-1-2-1,1 1 1,5-11-1,32-68 90,-36 70-117,-1 0-1,0 0 1,-2 0 0,0-1-1,-1 0 1,0 0 0,-1-18 0,-5 22 423,-5 22-341,-6 21-176,-3 60 181,16-80-112,0-1 0,0 0 0,1 0 0,1 1 0,-1-1 0,2 0 0,3 16 0,-5-23-23,1-1-1,-1 1 1,0-1 0,1 0 0,0 0-1,-1 1 1,1-1 0,0 0 0,-1 0 0,1 0-1,0 0 1,0 1 0,0-1 0,0-1-1,0 1 1,0 0 0,0 0 0,1 0 0,-1 0-1,0-1 1,0 1 0,1-1 0,-1 1-1,0-1 1,0 1 0,1-1 0,-1 0-1,1 0 1,-1 1 0,0-1 0,1 0 0,-1 0-1,1 0 1,-1-1 0,0 1 0,1 0-1,-1 0 1,0-1 0,1 1 0,-1-1-1,0 1 1,1-1 0,-1 0 0,0 0 0,2-1-1,3-1 55,0-1-1,-1 0 0,1-1 1,-1 0-1,0 0 0,0 0 1,6-9-1,3-9-47,-1 0-1,-1-1 1,-2 0-1,0 0 1,-1-2-1,9-47 0,-30 216-760,10-114 686,1-11-103,-1-2 237,2-1 1,-1 1 0,2-1 0,2 20-1,-3-33-139,0-1 0,1 1 0,-1 0 0,0 0 1,1 0-1,-1 0 0,1-1 0,-1 1 0,1 0 0,0-1 0,0 1 0,0 0 0,0-1 0,0 1 0,0-1 0,1 0 0,-1 1 0,0-1 0,1 0 0,-1 0 0,1 0 0,-1 0 0,1 0 1,-1 0-1,1 0 0,0 0 0,-1-1 0,1 1 0,0 0 0,0-1 0,0 0 0,-1 1 0,1-1 0,0 0 0,0 0 0,0 0 0,0 0 0,0-1 0,-1 1 0,1 0 0,0-1 0,0 1 1,2-2-1,2-1-466,1-1 1,-2 0-1,1 0 1,0 0-1,-1-1 1,0 0-1,0 0 1,0 0-1,0-1 1,-1 0-1,0 1 1,0-1-1,-1-1 1,0 1-1,4-9 1,14-36-5764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719"/>
    </inkml:context>
    <inkml:brush xml:id="br0">
      <inkml:brushProperty name="width" value="0.025" units="cm"/>
      <inkml:brushProperty name="height" value="0.025" units="cm"/>
    </inkml:brush>
  </inkml:definitions>
  <inkml:trace contextRef="#ctx0" brushRef="#br0">0 80 16560,'0'0'12171,"69"-54"-11146,-16 44-448,7 2-353,1 2-128,-1 4-96,-9 2-256,-7 0-1314,-16 5-3234,-7 2-2755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064"/>
    </inkml:context>
    <inkml:brush xml:id="br0">
      <inkml:brushProperty name="width" value="0.025" units="cm"/>
      <inkml:brushProperty name="height" value="0.025" units="cm"/>
    </inkml:brush>
  </inkml:definitions>
  <inkml:trace contextRef="#ctx0" brushRef="#br0">9 0 21140,'0'0'9577,"-3"10"-8733,2-5-757,0 0 1,0 0-1,0-1 0,0 1 1,1 0-1,0 0 1,0 0-1,1 9 1,0-12-72,0 0 0,0 1 0,0-1 0,0 0 1,0 0-1,1 0 0,-1 0 0,1 0 0,-1 0 0,1 0 0,-1 0 0,1-1 0,0 1 1,0 0-1,0-1 0,0 0 0,0 1 0,0-1 0,1 0 0,-1 0 0,0 0 1,1-1-1,-1 1 0,0 0 0,4-1 0,5 3-31,1-2-1,0 0 1,-1 0-1,1-1 1,0 0-1,0-1 1,-1-1 0,1 1-1,-1-2 1,1 0-1,-1 0 1,0-1 0,0 0-1,0-1 1,-1-1-1,1 1 1,12-11-1,-22 16 80,-11 10 134,7-7-196,0 1 0,1-1 0,-1 1 0,1 0 0,0-1 0,0 1 0,0 0 0,1 0 0,-2 6 0,3-9-2,0 0 0,0-1 0,-1 1 0,1 0 0,0 0-1,1-1 1,-1 1 0,0 0 0,0 0 0,0-1 0,0 1 0,1 0 0,-1 0 0,0-1 0,1 1 0,-1 0-1,0-1 1,1 1 0,-1 0 0,1-1 0,0 2 0,1-1 0,-1 0 0,1-1 0,-1 1-1,1 0 1,-1-1 0,1 1 0,0-1 0,-1 1 0,1-1 0,0 0-1,0 0 1,-1 1 0,4-2 0,9 0-121,0 0 1,-1-1-1,1-1 1,-1-1-1,1 0 1,18-8-1,-15 5-51,-1 1 0,1 1 0,22-3 0,-38 8 162,-1 0 1,1 0-1,-1 0 1,1 0-1,-1 0 1,1 1-1,-1-1 1,1 0-1,-1 1 1,1-1-1,-1 0 1,0 1-1,1-1 1,-1 0-1,1 1 1,-1-1-1,0 0 1,1 1-1,-1-1 1,0 1-1,0-1 1,1 1-1,-1-1 1,0 1-1,0-1 0,0 1 1,0-1-1,0 1 1,0-1-1,1 1 1,-1-1-1,0 1 1,0-1-1,-1 1 1,1 0-1,0-1 1,0 1-1,0-1 1,0 1-1,0-1 1,-1 1-1,1-1 1,0 1-1,0-1 1,-1 0-1,1 1 1,0-1-1,-1 1 1,-11 31 19,11-30-13,-12 42-578,12-24-9002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661"/>
    </inkml:context>
    <inkml:brush xml:id="br0">
      <inkml:brushProperty name="width" value="0.025" units="cm"/>
      <inkml:brushProperty name="height" value="0.025" units="cm"/>
    </inkml:brush>
  </inkml:definitions>
  <inkml:trace contextRef="#ctx0" brushRef="#br0">1 1 15022,'11'12'1020,"403"390"6073,-164-168-4919,-190-175-2108,138 126 325,-163-156-1079,2-1 0,1-2 0,74 39 0,-42-39-3167,-2-13-4478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109"/>
    </inkml:context>
    <inkml:brush xml:id="br0">
      <inkml:brushProperty name="width" value="0.025" units="cm"/>
      <inkml:brushProperty name="height" value="0.025" units="cm"/>
    </inkml:brush>
  </inkml:definitions>
  <inkml:trace contextRef="#ctx0" brushRef="#br0">1 1023 17008,'0'0'1602,"61"-74"-65,-4 31-512,21-8 160,23-14-224,21-13-352,21-8-353,12-8 160,7-2-288,-3-3-192,-10 6-961,-13 6-1665,-18 6-1058,-26 5-2882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936"/>
    </inkml:context>
    <inkml:brush xml:id="br0">
      <inkml:brushProperty name="width" value="0.025" units="cm"/>
      <inkml:brushProperty name="height" value="0.025" units="cm"/>
    </inkml:brush>
  </inkml:definitions>
  <inkml:trace contextRef="#ctx0" brushRef="#br0">16 1563 8040,'0'0'-96,"-3"-9"-700,0 2 779,1 0-1,0-1 0,0 1 1,1-1-1,0 0 1,-1-9-1,2 15 278,1-1-1,-1 0 0,0 1 1,1-1-1,0 0 0,-1 1 1,1-1-1,0 1 0,0-1 1,0 1-1,1-1 0,-1 1 0,1 0 1,-1-1-1,1 1 0,0 0 1,0 0-1,0 0 0,0 1 1,0-1-1,0 0 0,0 1 1,1-1-1,-1 1 0,4-2 1,57-18 3649,37 3-2227,-16 4-1049,131-39-2619,-3-10 0,319-141-1,382-243 4191,-144 65 2523,-233 151-4177,-626 278-10549,71-37 4858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6.809"/>
    </inkml:context>
    <inkml:brush xml:id="br0">
      <inkml:brushProperty name="width" value="0.025" units="cm"/>
      <inkml:brushProperty name="height" value="0.025" units="cm"/>
    </inkml:brush>
  </inkml:definitions>
  <inkml:trace contextRef="#ctx0" brushRef="#br0">0 1485 15695,'0'0'2456,"5"-9"-3065,-3 5 507,-1 1 0,1 0-1,1 0 1,-1 0 0,0 0 0,1 0 0,0 0-1,-1 1 1,1-1 0,0 1 0,0 0 0,1 0-1,-1 0 1,0 0 0,7-2 0,2 0 37,-1 1 0,1 1 0,0 0 1,24 0-1,394 4 158,-254 4-468,204-20 0,786-178 4302,-1138 187-3845,400-91 259,476-172-1,385-234 282,-1254 487-469,16-5 328,-2-3 1,89-55-1,-127 71-236,0 0 1,0-2-1,-1 1 0,0-1 0,-1 0 0,0-1 1,-1 0-1,0-1 0,0 0 0,-1 0 0,0 0 1,-1-1-1,-1 0 0,0 0 0,0-1 0,-1 0 1,3-18-1,-7 31-272,0 0 1,0 0 0,0 0-1,0-1 1,1 1 0,-1 0-1,0 0 1,0-1 0,0 1-1,0 0 1,0 0 0,0 0-1,0-1 1,0 1 0,0 0-1,0 0 1,0-1-1,-1 1 1,1 0 0,0 0-1,0 0 1,0-1 0,0 1-1,0 0 1,0 0 0,0 0-1,0 0 1,-1-1 0,1 1-1,0 0 1,0 0 0,0 0-1,0 0 1,-1 0-1,1-1 1,0 1 0,0 0-1,0 0 1,-1 0 0,1 0-1,0 0 1,0 0 0,-1 0-1,1 0 1,0 0 0,0 0-1,0 0 1,-1 0 0,1 0-1,0 0 1,0 0-1,-1 0 1,1 0 0,0 0-1,0 0 1,0 0 0,-1 0-1,1 0 1,0 0 0,0 1-1,0-1 1,0 0 0,-1 0-1,1 0 1,0 0 0,-10 7-1753,-4 5-2593,-1 2-2712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7.586"/>
    </inkml:context>
    <inkml:brush xml:id="br0">
      <inkml:brushProperty name="width" value="0.025" units="cm"/>
      <inkml:brushProperty name="height" value="0.025" units="cm"/>
    </inkml:brush>
  </inkml:definitions>
  <inkml:trace contextRef="#ctx0" brushRef="#br0">116 1429 14830,'-25'2'570,"19"-1"-449,0-1 0,-1 1-1,1-1 1,0 0 0,-1-1-1,1 1 1,0-1-1,-1 0 1,1-1 0,0 0-1,-8-3 1,14 5-113,-1 0 1,1 0-1,0 0 0,-1-1 1,1 1-1,-1 0 1,1 0-1,-1-1 0,1 1 1,0 0-1,-1-1 1,1 1-1,0-1 0,-1 1 1,1 0-1,0-1 0,0 1 1,-1-1-1,1 1 1,0-1-1,0 1 0,0-1 1,0 1-1,0-1 1,-1 1-1,1-1 0,0 1 1,0-1-1,0 1 0,0-1 1,0 1-1,1-1 1,-1 1-1,0-1 0,0 0 1,17-9-3,26 1-74,40 7 207,0 3 1,135 21-1,-9 0-98,86-12-262,0-14 0,417-57-1,576-163 1986,459-186-334,-1343 287 63,-6-17 0,472-237 1,-844 364-1207,-7 5-34,0-2 0,-1 0 1,0-1-1,30-24 0,-48 35-254,0 0 0,0 0 1,0 0-1,0-1 0,0 1 0,1 0 0,-1 0 0,0 0 0,0 0 1,0 0-1,0-1 0,0 1 0,0 0 0,0 0 0,0 0 1,0 0-1,0 0 0,0-1 0,0 1 0,0 0 0,0 0 1,0 0-1,0 0 0,0-1 0,0 1 0,0 0 0,0 0 1,0 0-1,0 0 0,0-1 0,0 1 0,0 0 0,0 0 0,0 0 1,0 0-1,0 0 0,0-1 0,0 1 0,0 0 0,-1 0 1,1 0-1,0 0 0,0 0 0,0 0 0,0 0 0,0-1 1,0 1-1,-1 0 0,1 0 0,0 0 0,0 0 0,0 0 1,0 0-1,-1 0 0,-16-3-8,-25 2 52,37 1-31,-31 1-1141,8 0-1997,-1-1-3584,1-4-6289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8.520"/>
    </inkml:context>
    <inkml:brush xml:id="br0">
      <inkml:brushProperty name="width" value="0.025" units="cm"/>
      <inkml:brushProperty name="height" value="0.025" units="cm"/>
    </inkml:brush>
  </inkml:definitions>
  <inkml:trace contextRef="#ctx0" brushRef="#br0">719 4 12684,'0'0'3812,"-8"-2"-1912,-14 1-1343,0 1 0,0 0-1,0 2 1,1 0 0,-1 2 0,1 0 0,0 2-1,-35 12 1,19-3-164,0 1 1,1 2-1,0 1 0,-33 26 0,17-1 274,50-42-654,0-1 0,0 1 0,0 1 0,0-1 0,1 0 0,-1 0 0,1 1 0,0-1 0,-1 1 0,1-1 0,0 1 0,0-1 0,1 1 0,-1 0 0,0-1 0,1 1 0,0 0 0,0 0 0,0-1 0,0 7 0,1-8-19,0 0 1,0 0-1,-1 0 0,1 0 1,0 0-1,0 0 1,0 0-1,1 0 0,-1 0 1,0 0-1,0-1 0,0 1 1,1 0-1,-1-1 1,0 1-1,1-1 0,-1 0 1,0 1-1,1-1 0,-1 0 1,1 0-1,-1 0 1,3 0-1,39-1-13,-37 1 29,21-4-113,-2-1 0,1-1 0,0-1 0,34-14 0,45-13-332,-258 89 2259,80-26-798,34-16-666,0 2-1,2 1 1,0 3-1,0 0 0,-47 37 1,51-20-205,32-35-156,0 0-1,0-1 0,0 1 1,0 0-1,1 0 0,-1 0 1,1 0-1,-1 0 0,0 0 0,1 0 1,0 1-1,-1-1 0,1 0 1,0 0-1,-1 0 0,1 0 0,0 1 1,0-1-1,0 0 0,0 0 1,0 0-1,0 1 0,1-1 1,-1 0-1,0 0 0,0 0 0,1 0 1,-1 0-1,1 1 0,-1-1 1,1 0-1,0 0 0,-1 0 0,1 0 1,0 0-1,-1-1 0,2 2 1,11 3-1,0-1 0,-1 0 1,1-1-1,1-1 0,-1 0 1,0 0-1,0-2 0,22 0 1,-3 0-27,1 2-392,20-1 476,54 10 0,-90-8-1429,1 1 1,-1 1 0,31 12-1,-45-16-2769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136"/>
    </inkml:context>
    <inkml:brush xml:id="br0">
      <inkml:brushProperty name="width" value="0.025" units="cm"/>
      <inkml:brushProperty name="height" value="0.025" units="cm"/>
    </inkml:brush>
  </inkml:definitions>
  <inkml:trace contextRef="#ctx0" brushRef="#br0">147 15 16367,'0'0'4469,"-10"-3"-2323,-33-6-598,40 9-1471,1 0 0,-1 0 0,0 0 0,0 1 0,0-1 0,1 1 0,-1-1 0,0 1 0,1 0 0,-1 0-1,1 1 1,-1-1 0,1 0 0,-1 1 0,1 0 0,0-1 0,0 1 0,0 0 0,0 0 0,0 0 0,0 0 0,1 0 0,-1 1 0,1-1 0,-2 4 0,-2 2 208,0 1 0,1 0-1,0 0 1,0 1 0,-2 12 0,5-17-117,0-1-1,0 1 1,0-1-1,1 1 1,0 0 0,0-1-1,1 9 1,-1-12-153,1 0 0,-1 1 1,1-1-1,-1 0 0,1 0 1,-1 1-1,1-1 0,0 0 0,0 0 1,0 0-1,-1 0 0,1 0 1,0 0-1,0 0 0,0-1 1,0 1-1,1 0 0,-1 0 1,0-1-1,0 1 0,0-1 0,1 1 1,-1-1-1,0 1 0,0-1 1,1 0-1,-1 0 0,0 0 1,1 0-1,1 0 0,6 0 24,0-1 0,1 0 0,-1 0-1,0-1 1,0-1 0,0 1 0,-1-2 0,1 1 0,-1-1-1,1 0 1,-1-1 0,0 0 0,10-8 0,-8 5-53,0 0 0,-1 0 0,0-1 1,-1 0-1,0 0 0,0-1 0,-1 0 0,0 0 1,9-20-1,-13 15-95,-12 20-110,-13 21 56,12-10 266,2 1 1,-10 25 0,16-38-51,1 0-1,-1 0 1,1 1 0,0-1-1,0 0 1,1 1 0,-1-1-1,1 1 1,0-1 0,0 1-1,0-1 1,1 1 0,0-1-1,0 0 1,0 1-1,2 4 1,-1-7-41,0 0-1,0 0 1,0-1-1,0 1 1,0-1-1,0 1 1,1-1-1,-1 0 1,1 0-1,-1 0 1,1 0-1,-1 0 1,1-1-1,-1 1 1,1-1-1,0 1 1,-1-1-1,1 0 1,0 0-1,-1-1 1,4 1-1,4-1 43,1 0 0,0-1 0,0 0 0,10-3 0,47-25 81,-50 21-276,1 0 0,25-7 0,-43 15 145,-1 1 1,0 0-1,0 0 0,0 0 1,1-1-1,-1 1 0,0 0 1,0 0-1,1 0 0,-1 0 0,0 0 1,1 0-1,-1 0 0,0-1 1,0 1-1,1 0 0,-1 0 1,0 0-1,1 0 0,-1 0 1,0 0-1,0 0 0,1 0 0,-1 1 1,0-1-1,0 0 0,1 0 1,-1 0-1,0 0 0,1 0 1,-1 0-1,0 0 0,0 1 1,0-1-1,1 0 0,-1 0 0,0 0 1,0 1-1,0-1 0,1 0 1,-1 0-1,0 1 0,0-1 1,0 0-1,-8 11 464,7-10-453,1 0 1,-1-1-1,0 1 1,1-1-1,-1 1 1,1-1-1,-1 1 0,0-1 1,1 1-1,-1-1 1,0 0-1,1 1 0,-1-1 1,0 0-1,0 0 1,1 0-1,-1 1 1,0-1-1,0 0 0,1 0 1,-1 0-1,0 0 1,0 0-1,0 0 1,1-1-1,-1 1 0,0 0 1,0 0-1,1 0 1,-1-1-1,0 1 0,1 0 1,-1-1-1,0 1 1,1-1-1,-1 1 1,0-1-1,1 1 0,-1-1 1,1 1-1,-1-1 1,1 1-1,-1-1 1,0-1-1,-3-13-15,1-1 0,0 1 0,0-1 0,2 0 0,0-22 0,2 37-37,0 0 0,0 1-1,-1-1 1,1 0 0,0 0 0,0 0 0,0 1 0,0-1-1,0 0 1,0 1 0,0-1 0,0 1 0,0-1 0,1 1-1,-1 0 1,0-1 0,0 1 0,0 0 0,0 0-1,1 0 1,-1 0 0,0 0 0,0 0 0,0 0 0,1 0-1,0 1 1,40 1-2157,-40-2 2082,136 11-13741,-85-11 5776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499"/>
    </inkml:context>
    <inkml:brush xml:id="br0">
      <inkml:brushProperty name="width" value="0.025" units="cm"/>
      <inkml:brushProperty name="height" value="0.025" units="cm"/>
    </inkml:brush>
  </inkml:definitions>
  <inkml:trace contextRef="#ctx0" brushRef="#br0">287 45 11627,'0'0'6299,"-11"0"-2631,-14 0-1924,0 1 1,0 1 0,0 2-1,-39 9 1,62-12-1693,-69 29 1440,69-29-1457,0 0 0,-1 0 0,1 1-1,0-1 1,0 1 0,0-1 0,0 1 0,0-1 0,0 1-1,0 0 1,0 0 0,1 0 0,-1 0 0,1 0 0,-1 1 0,1-1-1,0 0 1,0 1 0,0-1 0,0 0 0,1 1 0,-1-1-1,1 1 1,-1-1 0,1 6 0,0-7-35,1 0 0,-1 1 0,1-1 0,-1 0 0,1 0 0,0 0 0,0 0 0,-1 0 0,1 0 0,0 0 0,0 0 0,0 0 0,0-1 0,0 1 0,0 0 0,0-1 0,1 1 0,-1 0 0,0-1 0,0 1 0,0-1 0,1 0 0,-1 1 0,0-1 0,2 0 0,38 3 0,-34-2 0,19-1 0,0-1 0,0 0 0,-1-2 0,42-10 0,-55 10 0,-1-1 0,1 1 0,-1-2 0,-1 0 0,1 0 0,0-1 0,-1 0 0,0-1 0,-1 0 0,0 0 0,0-1 0,11-13 0,-19 20 0,0 0 0,0 0 0,0 0 0,0 0 0,0-1 0,0 1 0,0 0 0,0-1 0,-1 1 0,1 0 0,0-1 0,-1 1 0,0-1 0,1 1 0,-1-1 0,0 0 0,0 1 0,1-1 0,-1 1 0,-1-1 0,1 1 0,0-4 0,-1 4 0,0 0 0,0-1 0,0 1 0,0 0 0,-1 0 0,1 0 0,0 0 0,0 0 0,-1 0 0,1 0 0,0 0 0,-1 0 0,1 1 0,-1-1 0,1 1 0,-1-1 0,1 1 0,-3-1 0,-11-1 0,0 0 0,0 1 0,-27 2 0,28-1 0,-14 0-760,9 1-1717,-1-1 1,1-1-1,0 0 0,-34-8 1,40 4-5745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5.246"/>
    </inkml:context>
    <inkml:brush xml:id="br0">
      <inkml:brushProperty name="width" value="0.025" units="cm"/>
      <inkml:brushProperty name="height" value="0.025" units="cm"/>
    </inkml:brush>
  </inkml:definitions>
  <inkml:trace contextRef="#ctx0" brushRef="#br0">12 57 14574,'0'0'1313,"-1"8"102,-5 57-194,2 1 1,4-1 0,2 0-1,3 1 1,19 93-1,-21-147-1188,1 1 1,0-1-1,1 0 0,1 0 0,12 21 0,-17-31-16,0-1 1,0 1-1,0 0 1,0 0-1,0-1 1,0 1-1,1-1 1,-1 1-1,1-1 1,-1 0-1,1 1 1,0-1-1,-1 0 1,1 0-1,0 0 0,0 0 1,0 0-1,-1-1 1,1 1-1,0-1 1,0 1-1,0-1 1,0 0-1,0 1 1,0-1-1,1 0 1,-1 0-1,0 0 1,0-1-1,0 1 0,0-1 1,0 1-1,0-1 1,-1 1-1,1-1 1,0 0-1,0 0 1,0 0-1,0 0 1,-1 0-1,1 0 1,-1-1-1,1 1 1,-1-1-1,1 1 0,1-3 1,6-7 112,-1 0 0,0 0-1,-1-1 1,0 1 0,0-2 0,-2 1 0,7-19 0,24-97-21,-18 46-307,-4 0 1,7-167-1,-40 382 123,17-114 120,-3 39 411,3 63-1,3-106-359,0 1 0,1 0 0,0-1 0,1 1 1,1-1-1,1 0 0,0 0 0,1 0 0,9 15 0,-13-26-136,0-1 1,0 0 0,1 0-1,-1-1 1,1 1 0,0 0-1,0-1 1,0 1-1,0-1 1,0 0 0,0 0-1,1-1 1,-1 1-1,1 0 1,-1-1 0,1 0-1,0 0 1,-1 0-1,1-1 1,0 1 0,0-1-1,0 0 1,-1 0-1,1 0 1,0 0 0,0-1-1,0 1 1,3-2-1,-6 2-268,0-1-1,0 1 1,-1 0-1,1-1 0,0 1 1,0-1-1,-1 1 1,1-1-1,0 1 0,-1-1 1,1 0-1,0 1 1,-1-1-1,1 0 0,-1 1 1,1-1-1,-1 0 0,0 0 1,1 0-1,0-1 1,-1-6-6312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826"/>
    </inkml:context>
    <inkml:brush xml:id="br0">
      <inkml:brushProperty name="width" value="0.025" units="cm"/>
      <inkml:brushProperty name="height" value="0.025" units="cm"/>
    </inkml:brush>
  </inkml:definitions>
  <inkml:trace contextRef="#ctx0" brushRef="#br0">1 30 20083,'0'0'5349,"64"0"-4260,-16-7 96,11 2-352,11 2-705,2 1-608,-1-2-4197,1-4-7014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4.948"/>
    </inkml:context>
    <inkml:brush xml:id="br0">
      <inkml:brushProperty name="width" value="0.025" units="cm"/>
      <inkml:brushProperty name="height" value="0.025" units="cm"/>
    </inkml:brush>
  </inkml:definitions>
  <inkml:trace contextRef="#ctx0" brushRef="#br0">0 0 12107,'0'0'10250,"82"22"-8520,-34-17-641,12 0-385,4-3-319,4-2-289,2 0-32,-9 0-769,-11-2-608,-14-3-385,-16 1 353,-20-1-897,-6 4-929,-29 1-3972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292"/>
    </inkml:context>
    <inkml:brush xml:id="br0">
      <inkml:brushProperty name="width" value="0.025" units="cm"/>
      <inkml:brushProperty name="height" value="0.025" units="cm"/>
    </inkml:brush>
  </inkml:definitions>
  <inkml:trace contextRef="#ctx0" brushRef="#br0">0 0 9097,'0'0'12940,"39"51"-11371,8-47-672,13-3-577,5-1-191,1 0-97,-3 0-32,-8 0-1121,-11 0-2883,-11-8-3683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683"/>
    </inkml:context>
    <inkml:brush xml:id="br0">
      <inkml:brushProperty name="width" value="0.025" units="cm"/>
      <inkml:brushProperty name="height" value="0.025" units="cm"/>
    </inkml:brush>
  </inkml:definitions>
  <inkml:trace contextRef="#ctx0" brushRef="#br0">18 1 14862,'0'0'7474,"11"12"-6038,4 5-1091,1-1-1,0 0 1,1-1 0,1-1-1,1-1 1,33 18 0,170 64-36,-217-93-328,-1 0-1,1 1 1,-1-1-1,0 1 1,0 0-1,0 0 1,0 1-1,0-1 1,3 5-1,-6-7 15,0 1 0,-1-1-1,1 0 1,0 1-1,-1-1 1,1 0 0,-1 1-1,1-1 1,-1 1-1,0-1 1,0 0-1,0 1 1,0-1 0,0 1-1,0-1 1,0 1-1,0-1 1,0 1 0,-1-1-1,1 1 1,-1-1-1,1 0 1,-1 1 0,1-1-1,-1 0 1,0 0-1,0 1 1,1-1 0,-1 0-1,0 0 1,0 0-1,0 0 1,0 0 0,-1 0-1,0 1 1,-20 14 40,-1 0 0,-1-2 1,0 0-1,-48 18 0,11-4-153,-16 12-680,-21 10-5077,59-34-3718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477"/>
    </inkml:context>
    <inkml:brush xml:id="br0">
      <inkml:brushProperty name="width" value="0.025" units="cm"/>
      <inkml:brushProperty name="height" value="0.025" units="cm"/>
    </inkml:brush>
  </inkml:definitions>
  <inkml:trace contextRef="#ctx0" brushRef="#br0">166 0 11691,'0'0'8125,"0"8"-5947,-4 21-1145,-1-1-1,-1 0 1,-14 38 0,11-41-731,1 1-1,2 0 1,0 0 0,2 1 0,-1 35 0,5-61-294,0 0 0,0 0 0,1 0 1,-1 0-1,0 0 0,1 0 0,-1-1 1,1 1-1,-1 0 0,1 0 0,-1-1 0,1 1 1,0 0-1,-1 0 0,1-1 0,0 1 1,-1-1-1,1 1 0,0-1 0,0 1 0,0-1 1,-1 1-1,1-1 0,0 0 0,0 0 1,0 1-1,0-1 0,0 0 0,0 0 0,0 0 1,0 0-1,0 0 0,-1 0 0,1 0 1,0 0-1,0 0 0,0 0 0,0-1 0,0 1 1,0 0-1,0-1 0,-1 1 0,3-1 1,47-18 357,-45 16-352,-2 2-28,0-1 0,0 1-1,0-1 1,0 1 0,1 0 0,-1 0 0,0 1 0,0-1 0,1 1-1,-1-1 1,1 1 0,-1 0 0,0 0 0,1 0 0,-1 1 0,5 0 0,-7 1 4,1-1 1,0 1 0,-1-1 0,1 1-1,-1-1 1,0 1 0,1 0 0,-1-1-1,0 1 1,0 0 0,0 0 0,0 0-1,0 0 1,-1 0 0,1 0 0,-1 0-1,1 0 1,-1 1 0,0-1 0,0 0 0,0 0-1,0 0 1,0 0 0,0 0 0,-1 3-1,0 1 15,0-1-1,0 1 0,-1-1 1,1 1-1,-1-1 0,-1 0 1,1 0-1,-1 0 0,0 0 1,0 0-1,0 0 0,-1-1 1,1 1-1,-1-1 0,0 0 1,0-1-1,-1 1 0,1-1 1,-1 1-1,0-1 0,-6 2 1,4-1 147,0 0 0,0-1 0,-1 0 0,1 0 0,-1-1 0,1 0 0,-1 0 0,0 0 0,0-1 0,0-1 0,0 0 0,0 0 0,0 0 0,-15-3 0,19 1-121,1 1-1,-1-1 1,1 0-1,-1 0 1,1 0-1,0-1 1,0 1 0,0-1-1,0 1 1,0-1-1,0 0 1,1 0 0,-1-1-1,-1-3 1,3 6-178,0 0 1,0 0 0,1-1-1,-1 1 1,0 0-1,1 0 1,-1-1 0,1 1-1,-1 0 1,1-1-1,0 1 1,0-1-1,-1 1 1,1 0 0,0-1-1,0 1 1,0-1-1,1 1 1,-1 0-1,0-1 1,1 1 0,-1 0-1,0-1 1,1 1-1,-1 0 1,1-1 0,0 1-1,0 0 1,-1 0-1,1 0 1,0 0-1,0-1 1,0 1 0,0 0-1,0 1 1,0-1-1,0 0 1,0 0 0,1 0-1,-1 1 1,2-2-1,56-13-7710,-54 14 7135,37-6-6004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823"/>
    </inkml:context>
    <inkml:brush xml:id="br0">
      <inkml:brushProperty name="width" value="0.025" units="cm"/>
      <inkml:brushProperty name="height" value="0.025" units="cm"/>
    </inkml:brush>
  </inkml:definitions>
  <inkml:trace contextRef="#ctx0" brushRef="#br0">78 1 24183,'0'0'7399,"-59"57"-6566,49-33-481,2 1-352,8-2 0,0-3 0,8-6 0,7-6-1185,5-5-1506,-1-3-1697,1-8-1890,-2-10-9609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148"/>
    </inkml:context>
    <inkml:brush xml:id="br0">
      <inkml:brushProperty name="width" value="0.025" units="cm"/>
      <inkml:brushProperty name="height" value="0.025" units="cm"/>
    </inkml:brush>
  </inkml:definitions>
  <inkml:trace contextRef="#ctx0" brushRef="#br0">81 1 8456,'0'0'22864,"-6"11"-22074,-9 28-632,2 1-1,2 0 1,-12 76-1,12-22-4228,10-46-2364,1-1-3553,2-24 2771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473"/>
    </inkml:context>
    <inkml:brush xml:id="br0">
      <inkml:brushProperty name="width" value="0.025" units="cm"/>
      <inkml:brushProperty name="height" value="0.025" units="cm"/>
    </inkml:brush>
  </inkml:definitions>
  <inkml:trace contextRef="#ctx0" brushRef="#br0">71 1 14958,'0'0'12412,"-3"9"-11878,-2 13-14,1 0 1,1 0 0,0 0-1,2 38 1,-5 51 677,-13-10-762,10-64-424,3-1 1,1 2-1,-1 50 0,6-87-114,0 0-1,0-1 0,0 1 1,0 0-1,1 0 0,-1 0 0,0 0 1,1 0-1,-1-1 0,0 1 1,1 0-1,-1 0 0,1 0 0,-1-1 1,1 1-1,0 0 0,-1-1 0,1 1 1,0-1-1,-1 1 0,1 0 1,0-1-1,0 1 0,-1-1 0,3 1 1,-2-1-422,0 1 0,0-1 0,0 0 0,1 0 0,-1 0 1,0 1-1,0-1 0,0 0 0,1-1 0,-1 1 0,0 0 0,0 0 1,0 0-1,0-1 0,1 1 0,-1-1 0,0 1 0,0-1 1,0 1-1,1-2 0,12-12-9411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177"/>
    </inkml:context>
    <inkml:brush xml:id="br0">
      <inkml:brushProperty name="width" value="0.025" units="cm"/>
      <inkml:brushProperty name="height" value="0.025" units="cm"/>
    </inkml:brush>
  </inkml:definitions>
  <inkml:trace contextRef="#ctx0" brushRef="#br0">161 273 16912,'0'0'4196,"-11"3"-2029,0 0-1699,-1 1-1,1 1 1,0 0-1,0 0 0,1 1 1,-12 8-1,17-10-370,0 0-1,1 0 1,-1 0-1,1 0 0,0 1 1,0 0-1,0 0 1,1 0-1,0 0 1,0 0-1,0 1 1,0 0-1,1-1 0,0 1 1,0 0-1,-1 8 1,2-11-71,1-1-1,-1 1 1,1-1 0,0 1 0,0-1 0,0 1 0,0-1-1,0 1 1,0-1 0,1 1 0,-1-1 0,1 1 0,0-1 0,0 1-1,0-1 1,0 0 0,0 1 0,0-1 0,0 0 0,1 0 0,2 3-1,-1-3-10,0-1 0,-1 0-1,1 1 1,0-1 0,0 0-1,0 0 1,0-1 0,0 1-1,0-1 1,0 0 0,0 1-1,1-1 1,-1-1 0,0 1-1,0 0 1,0-1 0,4-1-1,4 0-10,-1-2-1,0 1 1,0-2-1,0 1 1,-1-1-1,1-1 0,-1 0 1,0 0-1,-1 0 1,0-1-1,0-1 0,11-12 1,2-5-439,-1-1 0,32-54 1,-38 58 196,-2-1 0,0 0 0,-2-1 0,0 0 0,-2 0 0,0-1 1,-2 0-1,4-30 0,-10 55 240,0-1 1,0 1 0,0-1-1,1 1 1,-1-1-1,0 1 1,0-1 0,0 1-1,0-1 1,0 1-1,0-1 1,0 1-1,0-1 1,-1 1 0,1-1-1,0 1 1,0-1-1,0 1 1,0-1-1,-1 1 1,1-1 0,0 1-1,-1-1 1,1 1-1,0 0 1,-1-1-1,1 1 1,0-1 0,-1 1-1,1 0 1,-1 0-1,1-1 1,-1 1-1,0-1 1,-15 11 225,-15 27 516,17-14-410,0 1 1,2 0-1,1 1 0,0 0 0,2 1 0,1 0 1,1 0-1,2 0 0,-5 55 0,9-79-341,1 0 0,0 0 1,0 1-1,0-1 0,0 0 0,1 0 0,-1 0 1,0 1-1,1-1 0,0 0 0,-1 0 0,1 0 0,0 0 1,0 0-1,0 0 0,0 0 0,1 0 0,-1-1 1,0 1-1,1 0 0,-1-1 0,1 1 0,0-1 0,-1 1 1,1-1-1,0 0 0,0 0 0,0 0 0,0 0 1,0 0-1,0 0 0,0 0 0,0-1 0,0 1 1,1-1-1,-1 0 0,0 1 0,0-1 0,0 0 0,1 0 1,-1-1-1,4 1 0,1-2-152,1 1 0,-1-1 0,1 0 1,-1 0-1,0-1 0,0 0 0,0-1 0,-1 1 0,1-1 0,-1 0 1,9-8-1,-7 4 55,-1 0 1,0-1 0,0 1-1,-1-1 1,-1-1 0,1 1-1,-1-1 1,-1 0 0,0 0 0,0 0-1,-1-1 1,0 1 0,-1-1-1,0 0 1,-1 0 0,0-13-1,-1 23 133,0 1-1,0-1 0,0 1 1,0-1-1,0 1 0,0-1 0,0 0 1,0 1-1,-1-1 0,1 1 1,0-1-1,0 1 0,-1-1 1,1 1-1,0-1 0,-1 1 1,1-1-1,0 1 0,-1-1 0,1 1 1,-1 0-1,1-1 0,-1 1 1,1 0-1,-1-1 0,1 1 1,-1 0-1,1 0 0,-1 0 1,0-1-1,1 1 0,-1 0 0,1 0 1,-1 0-1,1 0 0,-1 0 1,0 0-1,1 0 0,-1 0 1,1 0-1,-1 0 0,0 0 0,1 1 1,-1-1-1,1 0 0,-1 0 1,1 1-1,-1-1 0,1 0 1,-1 0-1,1 1 0,-1-1 1,1 1-1,-1-1 0,1 0 0,-1 1 1,-29 23 236,23-16-90,0 0-1,0 0 1,1 1 0,0 0-1,1 1 1,-1-1-1,2 1 1,0 0-1,0 0 1,1 1-1,0-1 1,-3 22-1,7-31-170,-1 0 0,0 0 0,1 1 0,0-1 0,-1 0 0,1 0 0,0 0 0,-1 0 0,1 0 0,0 0 0,0 0 0,0 0 0,0 0 0,0-1 0,0 1 0,0 0 0,0-1 0,0 1 1,0 0-1,1-1 0,-1 1 0,0-1 0,0 0 0,1 1 0,-1-1 0,0 0 0,0 0 0,1 0 0,-1 0 0,0 0 0,1 0 0,-1 0 0,1-1 0,50-3-338,-34 0-656,0-1 1,0-1 0,27-14-1,-32 13 622,-1 1 0,1 1 0,0 0 0,0 1-1,0 0 1,1 1 0,-1 1 0,20-1 0,-32 3 460,0 1-1,0-1 1,0 1 0,0-1 0,0 1-1,0 0 1,0 0 0,0-1 0,0 1-1,0 0 1,0 0 0,-1 0 0,1 0 0,0 0-1,-1 0 1,1 0 0,-1 0 0,1 1-1,-1-1 1,1 0 0,-1 0 0,0 0-1,0 0 1,1 1 0,-1-1 0,0 0-1,0 0 1,0 1 0,-1 0 0,1 50 2409,-1-38-1867,1-11-535,0 0 0,0 0 0,0 0 0,0 0 0,0 0 0,0-1 0,1 1-1,-1 0 1,1 0 0,0-1 0,0 1 0,0 0 0,0-1 0,1 1 0,1 3 0,-1-5-65,1 1 1,-1-1 0,1 0 0,0 0-1,-1 0 1,1 0 0,0-1-1,0 1 1,-1-1 0,1 1 0,0-1-1,0 0 1,0 0 0,-1 0-1,1-1 1,3 0 0,7-1-11,0 0 1,-1-1 0,1-1-1,-1 0 1,0-1-1,22-11 1,-23 10-293,0 0-1,0 2 1,0-1 0,0 1 0,1 1-1,0 0 1,0 0 0,15 0 0,-27 5 265,1 0 1,0 0-1,-1 0 1,1 0-1,-1 0 1,0 0-1,1 0 1,-1 0-1,0 0 1,0 0-1,-1 0 1,1 0-1,0 0 1,-1 0-1,0 2 1,-5 8-6119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533"/>
    </inkml:context>
    <inkml:brush xml:id="br0">
      <inkml:brushProperty name="width" value="0.025" units="cm"/>
      <inkml:brushProperty name="height" value="0.025" units="cm"/>
    </inkml:brush>
  </inkml:definitions>
  <inkml:trace contextRef="#ctx0" brushRef="#br0">0 58 12844,'0'0'8296,"56"-30"-6342,-14 20-1602,6 1-1377,-6 0-5541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041"/>
    </inkml:context>
    <inkml:brush xml:id="br0">
      <inkml:brushProperty name="width" value="0.025" units="cm"/>
      <inkml:brushProperty name="height" value="0.025" units="cm"/>
    </inkml:brush>
  </inkml:definitions>
  <inkml:trace contextRef="#ctx0" brushRef="#br0">33 1 17136,'0'0'2744,"2"11"-2125,4 17-26,2 1 0,1-1-1,1 0 1,24 47-1,73 109 503,-11-21-829,-81-124-110,-15-38-150,1-1-1,-1 1 0,0-1 1,0 1-1,0-1 0,0 1 1,0-1-1,0 1 1,-1-1-1,1 0 0,0 1 1,0-1-1,0 1 0,0-1 1,0 1-1,-1-1 1,1 1-1,0-1 0,0 0 1,-1 1-1,1-1 0,0 0 1,-1 1-1,1-1 0,0 0 1,-1 1-1,0-1 1,-20-3 34,-3-9-462,2-1-1,0-1 0,0-2 0,1 0 0,-22-22 1,0 1 1,16 17 191,19 14 282,0 1 1,0-1 0,1-1 0,-1 1 0,1-1 0,1 0-1,-11-16 1,17 23-39,0-1 1,0 0-1,1 1 0,-1-1 1,0 0-1,1 1 0,-1-1 0,1 1 1,-1-1-1,1 1 0,-1-1 1,1 1-1,-1 0 0,1-1 0,-1 1 1,1-1-1,0 1 0,-1 0 0,1 0 1,0-1-1,-1 1 0,1 0 1,0 0-1,-1 0 0,1 0 0,0 0 1,-1 0-1,1 0 0,0 0 1,-1 0-1,2 0 0,2-1 42,94-22 1158,172-65 1,-266 86-1484,18-9-990,-16-1-3385,-9 3-2488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421"/>
    </inkml:context>
    <inkml:brush xml:id="br0">
      <inkml:brushProperty name="width" value="0.025" units="cm"/>
      <inkml:brushProperty name="height" value="0.025" units="cm"/>
    </inkml:brush>
  </inkml:definitions>
  <inkml:trace contextRef="#ctx0" brushRef="#br0">213 199 13613,'3'-8'3555,"-1"2"-3369,10-37 3739,-12 42-3810,0-1-1,0 1 1,0 0-1,0 0 1,0 0-1,0 0 1,0-1-1,0 1 1,-1 0 0,1 0-1,0 0 1,-1 0-1,1-1 1,-1 1-1,1 0 1,-1 0 0,1 0-1,-1 0 1,0 0-1,0 0 1,1 1-1,-1-1 1,0 0 0,0 0-1,0 0 1,0 1-1,0-1 1,0 0-1,0 1 1,0-1-1,0 1 1,0 0 0,-1-1-1,1 1 1,0 0-1,0-1 1,0 1-1,-2 0 1,-4 0 5,-1 0 0,1 1 0,-1 0 0,1 0 0,0 1 0,-1-1 1,1 2-1,0-1 0,0 1 0,0 0 0,1 0 0,-1 1 0,1 0 0,-1 0 0,1 1 0,1 0 0,-11 10 0,9-8-95,0 0-1,1 1 1,0-1-1,0 1 1,1 0-1,0 1 1,0-1-1,1 1 0,0 0 1,1 0-1,0 1 1,0-1-1,-2 14 1,5-22-26,0 0 1,0 0 0,0 0 0,0 0-1,0 0 1,0 0 0,0 0 0,0 0-1,0 0 1,1 0 0,-1-1 0,0 1 0,0 0-1,1 0 1,-1 0 0,1 0 0,-1-1-1,1 1 1,-1 0 0,1 0 0,-1-1-1,1 1 1,0 0 0,-1-1 0,1 1-1,0-1 1,1 2 0,0-2 4,0 1 0,0 0 1,1-1-1,-1 0 0,0 1 1,0-1-1,1 0 0,-1 0 1,0 0-1,0 0 0,3-1 0,5-1 27,-1-1 0,0 1-1,0-2 1,15-6-1,3-6-200,-1-1 1,0-1-1,-2 0 0,31-31 0,-42 36 121,-1 0 0,0 0 0,-1-1-1,0-1 1,-2 0 0,1 0 0,-2-1 0,13-33-1,-16 28 368,-12 31-434,-11 33-38,10-13 208,-7 53 0,13-73-32,1 1-1,1-1 0,0 1 0,0-1 0,1 1 1,0-1-1,1 0 0,6 21 0,-6-28-3,-1 0 0,1 0-1,0 0 1,0-1 0,0 1-1,1 0 1,-1-1 0,0 1-1,1-1 1,0 0 0,0 0-1,-1 0 1,1 0-1,0 0 1,1-1 0,-1 0-1,0 1 1,0-1 0,1 0-1,-1 0 1,0-1 0,1 1-1,-1-1 1,1 0 0,-1 0-1,1 0 1,-1 0 0,1 0-1,-1-1 1,0 1 0,6-3-1,3 0 17,0 0 1,-1-1-1,1 0 0,-1-1 0,0 0 0,0-1 0,17-12 0,-12 6-37,-1-1-1,19-21 1,-29 30 1,-1-1 0,0 1 1,-1-1-1,1 0 1,-1 0-1,0-1 0,0 1 1,-1-1-1,0 1 0,0-1 1,0 0-1,1-7 0,-4 13-27,0 1 0,0-1 0,0 1 0,0-1-1,0 1 1,0-1 0,0 1 0,0 0 0,0 0-1,0-1 1,0 1 0,0 0 0,1 0 0,-1 0-1,0 0 1,0 2 0,-4 6 59,0 0-1,1 0 1,0 1 0,1-1 0,0 1-1,1 0 1,0 0 0,0 0 0,1 1-1,0-1 1,1 0 0,0 0 0,2 14-1,-1-22-5,0 0-1,1-1 0,-1 1 0,0 0 0,1-1 0,-1 1 1,1-1-1,0 1 0,-1-1 0,1 0 0,0 0 1,0 0-1,-1 0 0,1 0 0,0 0 0,0 0 0,0-1 1,0 1-1,0-1 0,1 0 0,-1 1 0,0-1 0,0 0 1,0 0-1,0 0 0,0 0 0,4-1 0,4 0 111,1 0 0,-1-1 0,0 0 0,16-5 0,-5-2-44,0-1-1,0 0 1,34-24 0,-44 26-172,1 0 1,-1-1-1,-1-1 1,0 0-1,0 0 0,-1 0 1,12-19-1,-20 27 70,0 0 0,0 1 0,0-1-1,0 0 1,-1 0 0,1 0-1,0 1 1,-1-1 0,1 0 0,-1 0-1,0 0 1,0 0 0,0-4 0,0 5 6,0 1 1,0-1-1,-1 0 1,1 1-1,0-1 1,-1 0-1,1 1 1,0-1-1,-1 0 1,1 1-1,-1-1 1,1 1-1,-1-1 1,1 1-1,-1-1 1,1 1-1,-1 0 1,0-1-1,1 1 1,-1 0-1,1-1 1,-1 1-1,0 0 1,0 0-1,0-1 1,-2 1 5,0 0 1,0 0 0,0 0-1,0 0 1,0 0 0,0 1-1,0-1 1,0 1 0,0 0-1,0 0 1,0 0-1,0 0 1,1 1 0,-1-1-1,-5 4 1,3 0 73,-1 0-1,0 0 1,1 0-1,0 1 1,1 0-1,-1 0 1,-5 10-1,8-12 51,0-1 0,0 1 0,1 0 0,-1 0 0,1 0 1,0 0-1,0 0 0,0 0 0,0 0 0,1 0 0,0 0 0,0 0 0,0 0 0,0 0 0,1 6 0,1-9-107,-1 1 0,0 0 0,1-1 0,-1 1 0,1-1 0,-1 0 0,1 0 1,-1 1-1,1-1 0,0 0 0,0 0 0,-1 0 0,1-1 0,0 1 0,0 0 0,0-1 0,0 1 0,0-1 0,0 0 0,0 0 0,0 1 0,0-1 0,0-1 0,3 1 0,53-3-336,-50 1-159,1 1-1,-1-1 1,1-1 0,-1 1-1,14-8 1,15-15-4814,-14-1-2962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780"/>
    </inkml:context>
    <inkml:brush xml:id="br0">
      <inkml:brushProperty name="width" value="0.025" units="cm"/>
      <inkml:brushProperty name="height" value="0.025" units="cm"/>
    </inkml:brush>
  </inkml:definitions>
  <inkml:trace contextRef="#ctx0" brushRef="#br0">66 2 12364,'0'0'10442,"-50"-2"-8841,37 2 833,10 0-1921,3 2-673,5 1-2211,11-3-3394,6 0-12236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154"/>
    </inkml:context>
    <inkml:brush xml:id="br0">
      <inkml:brushProperty name="width" value="0.025" units="cm"/>
      <inkml:brushProperty name="height" value="0.025" units="cm"/>
    </inkml:brush>
  </inkml:definitions>
  <inkml:trace contextRef="#ctx0" brushRef="#br0">46 1 8456,'0'0'13100,"-10"77"-11402,-1-30-129,4 9-864,-4 0 96,7 1-321,2-7-384,2-6-31,0-9-994,9-11-1506,1-10-1312,-6-12-1314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499"/>
    </inkml:context>
    <inkml:brush xml:id="br0">
      <inkml:brushProperty name="width" value="0.025" units="cm"/>
      <inkml:brushProperty name="height" value="0.025" units="cm"/>
    </inkml:brush>
  </inkml:definitions>
  <inkml:trace contextRef="#ctx0" brushRef="#br0">0 179 6278,'5'-11'5541,"-1"2"-4953,0 1 1,1-1-1,0 1 0,0 0 1,1 1-1,0-1 0,1 1 1,-1 0-1,1 1 0,1 0 0,-1 0 1,1 0-1,0 1 0,13-6 1,3 0 208,0 2 1,0 1 0,1 1 0,0 0 0,47-4 0,-51 9-617,-1 1 0,1 1 0,0 0 0,-1 2 0,1 0 0,-1 2 0,36 9 0,-48-10-183,-1 0 1,1 1-1,0 0 1,-1 0-1,0 1 1,1 0 0,-2 0-1,1 1 1,-1-1-1,0 2 1,8 8-1,-12-12 1,0 0 0,-1 0 0,1 0 0,0 0 0,-1 0 0,0 0-1,0 0 1,0 0 0,0 1 0,0-1 0,0 0 0,-1 1 0,0-1 0,0 0-1,0 1 1,0-1 0,0 0 0,-1 1 0,1-1 0,-1 0 0,0 1 0,0-1 0,0 0-1,0 0 1,-1 0 0,1 0 0,-1 0 0,0 0 0,0 0 0,0 0 0,-4 3-1,-7 8 229,-1-2 0,0 0 0,-1 0-1,-1-1 1,-31 16 0,-88 35 1018,129-59-782,-17 5-2238,35-15-4601,17-12-633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923"/>
    </inkml:context>
    <inkml:brush xml:id="br0">
      <inkml:brushProperty name="width" value="0.025" units="cm"/>
      <inkml:brushProperty name="height" value="0.025" units="cm"/>
    </inkml:brush>
  </inkml:definitions>
  <inkml:trace contextRef="#ctx0" brushRef="#br0">160 107 16111,'-64'115'5843,"47"-87"-4394,0 0-1,2 1 0,1 1 0,-15 46 1,28-74-1434,1-1 0,-1 0 0,1 1 0,-1-1 0,1 0 0,0 1 0,-1-1 0,1 1 0,0-1 0,0 1 0,0-1 0,0 0 0,0 1 0,1-1 1,-1 1-1,0-1 0,1 1 0,-1-1 0,1 0 0,1 3 0,-2-4-4,1 1-1,0-1 1,0 0 0,0 0-1,0 0 1,0 1 0,0-1-1,0 0 1,0 0 0,-1 0-1,1-1 1,0 1 0,0 0-1,0 0 1,0 0 0,0-1-1,0 1 1,-1 0 0,1-1-1,0 1 1,0-1 0,0 1-1,0-1 1,8-5 29,0-1 1,-1 1-1,1-1 0,6-9 1,-3 2-229,-2 0 0,0-1 1,0 0-1,-1-1 0,-1 0 1,-1-1-1,10-32 0,-10 27 88,-2-1 0,0 0 0,-1 0 0,0-32 0,-4 61 131,0-1 1,0 0 0,0 1-1,1-1 1,-1 0 0,1 0-1,1 0 1,-1 0 0,1 1-1,2 3 1,-2-7-27,-1 0 0,1 0-1,0 0 1,0 0 0,0 0 0,0 0 0,0-1 0,0 0-1,1 1 1,-1-1 0,1 0 0,-1 0 0,1 0-1,-1 0 1,1 0 0,-1-1 0,1 1 0,-1-1 0,1 0-1,0 0 1,-1 0 0,5 0 0,2-1 22,0 0 0,-1-1 0,1 1 0,0-2 1,-1 0-1,1 0 0,-1 0 0,0-1 0,0 0 0,-1 0 0,1-1 1,-1 0-1,0-1 0,10-9 0,-3 2 3,-2 0-1,1 0 1,-2-1-1,0-1 1,-1 0-1,11-20 1,-31 57 96,1-1 1,1 2 0,0-1-1,2 1 1,1 0-1,-4 36 1,9-58-109,0 0 0,0 0 0,0 1 0,1-1 0,-1 0-1,0 0 1,0 0 0,1 0 0,-1 0 0,0 0 0,1 1 0,-1-1 0,1 0 0,-1 0 0,1 0 0,0 0-1,0-1 1,-1 1 0,1 0 0,0 0 0,0 0 0,0-1 0,0 1 0,0 0 0,0-1 0,0 1 0,1 0-1,1 0 11,1 0-1,-1 0 0,0-1 0,1 0 0,-1 1 0,0-1 0,0 0 0,1 0 0,5-2 0,3 0 47,0-1 0,0-1 0,0 0 0,18-9 0,1-4 31,0-1-1,33-27 0,-54 38-147,0-1 1,-1-1 0,0 0-1,0 0 1,0-1-1,-1 0 1,-1-1-1,0 1 1,8-18-1,-13 17-331,-11 16 164,-10 15 132,8-6 224,1 0 0,1 1-1,0-1 1,1 2-1,1-1 1,0 1-1,1 0 1,1 0 0,0 1-1,-2 20 1,6-35-145,1 0-1,0 0 1,0-1 0,0 1-1,0 0 1,0 0 0,0 0-1,1 0 1,-1 0 0,1 0-1,-1-1 1,1 1 0,0 0-1,0 0 1,0-1 0,0 1-1,0-1 1,0 1 0,0-1-1,0 1 1,1-1 0,-1 1-1,0-1 1,1 0 0,-1 0-1,1 0 1,0 0 0,-1 0-1,1 0 1,0 0 0,-1-1-1,1 1 1,0 0 0,0-1-1,0 0 1,0 1 0,0-1-1,-1 0 1,1 0 0,2 0-1,1 0-472,0 0-1,0-1 0,-1 1 0,1-1 0,0 0 0,-1 0 1,1-1-1,0 1 0,-1-1 0,0 0 0,1-1 0,-1 1 1,0-1-1,0 1 0,4-5 0,14-18-6526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249"/>
    </inkml:context>
    <inkml:brush xml:id="br0">
      <inkml:brushProperty name="width" value="0.025" units="cm"/>
      <inkml:brushProperty name="height" value="0.025" units="cm"/>
    </inkml:brush>
  </inkml:definitions>
  <inkml:trace contextRef="#ctx0" brushRef="#br0">11 1 15407,'0'0'5221,"-10"59"-4869,18-35-352,7-3-1057,9-2-2178,6 0-4004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593"/>
    </inkml:context>
    <inkml:brush xml:id="br0">
      <inkml:brushProperty name="width" value="0.025" units="cm"/>
      <inkml:brushProperty name="height" value="0.025" units="cm"/>
    </inkml:brush>
  </inkml:definitions>
  <inkml:trace contextRef="#ctx0" brushRef="#br0">192 1 1794,'-12'3'13116,"-2"0"-11454,-14 4 787,0 0-1,1 2 1,-36 16-1,62-24-2371,0-1 0,0 1-1,-1-1 1,1 1 0,0-1-1,0 1 1,0 0 0,0 0-1,0-1 1,0 1 0,0 0-1,0 0 1,0 0 0,1 0-1,-1 0 1,0 0 0,1 0-1,-1 0 1,0 2 0,1-2-85,1 0 0,-1-1 0,1 1 0,-1-1 0,1 1 0,-1-1 1,1 1-1,-1-1 0,1 1 0,0-1 0,-1 1 0,1-1 0,0 0 0,-1 1 0,1-1 0,0 0 1,-1 0-1,1 0 0,0 1 0,0-1 0,-1 0 0,1 0 0,1 0 0,63 0-2561,-55 0 1985,45-4-3874,-40 2 3145,-1 1 0,1 0-1,-1 1 1,1 0 0,20 4 0,-32-3 1305,-1-1 1,0 1-1,1 0 1,-1 0-1,0 0 1,0 0-1,0 0 1,0 1-1,0-1 1,0 1-1,3 2 1,-4-2 228,1-1 1,-1 1 0,0 0-1,0 0 1,0-1 0,0 1-1,-1 0 1,1 0-1,0 0 1,-1 0 0,1 0-1,-1 0 1,0 0 0,0 0-1,0 0 1,0 1 0,0-1-1,0 2 1,-1 0 232,0 1 0,0-1 0,0 0 0,-1 0 0,0 1 0,0-1 1,0 0-1,0 0 0,0-1 0,-1 1 0,0 0 0,1-1 0,-2 0 0,-5 6 1,-2-1 12,0 0 1,0-1-1,-1-1 1,1 0-1,-1 0 1,-1-2-1,1 1 0,-1-1 1,0-1-1,0 0 1,0-1-1,0-1 1,-14 1-1,26-2-518,-1 0-1,1 0 0,0 0 0,0 0 0,-1 0 0,1 0 0,0 0 0,0-1 0,-1 1 0,1 0 0,0-1 0,0 1 0,0-1 0,0 1 1,0-1-1,-1 0 0,1 0 0,0 1 0,1-1 0,-1 0 0,0 0 0,0 0 0,0 0 0,0 0 0,1 0 0,-1 0 0,0 0 0,0-2 1,-2-37-7417,4 15 421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966"/>
    </inkml:context>
    <inkml:brush xml:id="br0">
      <inkml:brushProperty name="width" value="0.025" units="cm"/>
      <inkml:brushProperty name="height" value="0.025" units="cm"/>
    </inkml:brush>
  </inkml:definitions>
  <inkml:trace contextRef="#ctx0" brushRef="#br0">0 162 18962,'0'0'11985,"8"0"-10731,26-6-1191,0-1 0,-1-1 0,-1-2 0,1-1 0,-2-2-1,1-1 1,-2-1 0,32-22 0,-33 12-63,-28 14 0,-19 6 0,2 6 0,1 0 0,0 2 0,0 0 0,0 0 0,0 1 0,0 1 0,1 0 0,-24 13 0,28-13 0,1 0 0,0 1 0,0 0 0,1 0 0,0 1 0,0 0 0,0 1 0,1-1 0,0 1 0,0 1 0,1-1 0,0 1 0,-7 16 0,12-22-7,-1-1 0,1 1 0,0 0 0,0 0 0,1 0 0,-1 0 0,1 0 0,-1 0 0,1 0 0,0 0 0,0 0 0,0 0 0,1 0 0,-1 0 0,1 0 0,-1 0 0,1 0 0,0 0 0,0 0 0,2 4 0,0-4-30,-1 0 1,1 0-1,0-1 0,0 1 0,0-1 1,0 1-1,0-1 0,0 0 1,1 0-1,-1 0 0,1-1 1,-1 1-1,8 1 0,8 2-389,-1-2 0,1-1-1,0 0 1,0-1-1,25-2 1,8-6-5436,-1-13-4788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432"/>
    </inkml:context>
    <inkml:brush xml:id="br0">
      <inkml:brushProperty name="width" value="0.025" units="cm"/>
      <inkml:brushProperty name="height" value="0.025" units="cm"/>
    </inkml:brush>
  </inkml:definitions>
  <inkml:trace contextRef="#ctx0" brushRef="#br0">20 1 13357,'0'0'14360,"-2"8"-12849,-1 3-1186,0-2-60,0 1 0,1-1 0,0 1 0,0 0 1,1 0-1,0-1 0,1 1 0,1 18 1,1-26-251,-1 0 0,1 0 0,0 0 0,0-1 0,0 1 0,0 0 0,0-1 0,0 1 0,0-1 0,0 0 0,0 0 0,1 0 0,-1 0 0,0 0 0,1 0 0,-1 0 0,1-1 0,-1 0 0,1 1 0,-1-1 0,1 0 0,-1 0 0,5-1 0,62-4 185,-46 0-252,-1-2 0,0 0 0,-1-1 0,39-22 0,-31 16-195,46-17 1,-75 30 239,1 1 1,0 0-1,0-1 0,0 1 0,0 0 0,0 0 0,0 0 0,-1 0 1,1 0-1,0 0 0,0 0 0,0 0 0,0 0 0,0 0 0,0 0 1,0 0-1,-1 1 0,1-1 0,0 0 0,0 1 0,0-1 0,0 0 0,-1 1 1,1-1-1,0 1 0,0 0 0,0 0 0,0 1 2,0 0 0,0 0 0,0 0 0,0 0 0,0 0 0,-1 0 0,1 0 0,-1 0 1,1 0-1,-1 0 0,0 0 0,0 3 0,-1 12 55,-1 1-1,-6 27 1,4-20 95,3-22-137,1-1-1,-1 0 1,1 0 0,0 1 0,0-1-1,0 0 1,0 1 0,0-1 0,1 0-1,-1 0 1,0 1 0,1-1 0,0 0-1,0 0 1,-1 0 0,1 0 0,1 1-1,-1-1 1,0-1 0,0 1 0,1 0-1,-1 0 1,3 2 0,-1-3 10,0 1-1,0-1 1,0 0-1,1-1 1,-1 1 0,0-1-1,0 1 1,1-1 0,-1 0-1,0 0 1,1 0-1,-1 0 1,0-1 0,0 0-1,0 1 1,5-3 0,5-1-7,1-1 0,-1 0 1,0-1-1,0 0 0,-1-2 1,0 1-1,20-17 0,-25 18-446,1-1 0,-1 0 0,-1 0 0,1-1 0,-1 1 0,0-1 0,4-10 0,-15 20-7286,-32 32 3425,24-21-941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777"/>
    </inkml:context>
    <inkml:brush xml:id="br0">
      <inkml:brushProperty name="width" value="0.025" units="cm"/>
      <inkml:brushProperty name="height" value="0.025" units="cm"/>
    </inkml:brush>
  </inkml:definitions>
  <inkml:trace contextRef="#ctx0" brushRef="#br0">1 1 14798,'0'0'15631,"30"17"-32319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417"/>
    </inkml:context>
    <inkml:brush xml:id="br0">
      <inkml:brushProperty name="width" value="0.025" units="cm"/>
      <inkml:brushProperty name="height" value="0.025" units="cm"/>
    </inkml:brush>
  </inkml:definitions>
  <inkml:trace contextRef="#ctx0" brushRef="#br0">0 120 19058,'0'0'2338,"6"-61"-1313,12 46-769,5 1-63,3 6-97,7 4-128,4 2-545,0-2-2177,1-7-3076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307"/>
    </inkml:context>
    <inkml:brush xml:id="br0">
      <inkml:brushProperty name="width" value="0.025" units="cm"/>
      <inkml:brushProperty name="height" value="0.025" units="cm"/>
    </inkml:brush>
  </inkml:definitions>
  <inkml:trace contextRef="#ctx0" brushRef="#br0">13 1 19378,'0'0'2819,"0"59"64,0-18-705,-4 7-481,-1 1-704,2-2-640,3-5-257,0-7-64,0-10-385,9-10-864,2-5-993,0-10-801,-7 0-1409,-4-21-3972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666"/>
    </inkml:context>
    <inkml:brush xml:id="br0">
      <inkml:brushProperty name="width" value="0.025" units="cm"/>
      <inkml:brushProperty name="height" value="0.025" units="cm"/>
    </inkml:brush>
  </inkml:definitions>
  <inkml:trace contextRef="#ctx0" brushRef="#br0">1 35 17136,'0'0'7207,"68"-33"-6150,-32 32 32,6 1-64,8 0-577,1 0-287,-2 0-97,-3 0-64,-9 0-705,-13 3-1601,-11 5-673,-13 1-929,0 4-3427,-25 1-1793</inkml:trace>
  <inkml:trace contextRef="#ctx0" brushRef="#br0" timeOffset="1">38 184 6374,'0'0'18193,"87"40"-16751,-31-49-674,3-4-543,5 0-129,-10 3-64,-9 1-96,-15 8-1858,-15 1-1473,-26 13-9065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994"/>
    </inkml:context>
    <inkml:brush xml:id="br0">
      <inkml:brushProperty name="width" value="0.025" units="cm"/>
      <inkml:brushProperty name="height" value="0.025" units="cm"/>
    </inkml:brush>
  </inkml:definitions>
  <inkml:trace contextRef="#ctx0" brushRef="#br0">1 104 11339,'0'0'9737,"67"25"-8552,-13-27-128,7-12-416,4-5-449,-2-4-128,-2 1-128,-15-1-2723,-10-3-6021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365"/>
    </inkml:context>
    <inkml:brush xml:id="br0">
      <inkml:brushProperty name="width" value="0.025" units="cm"/>
      <inkml:brushProperty name="height" value="0.025" units="cm"/>
    </inkml:brush>
  </inkml:definitions>
  <inkml:trace contextRef="#ctx0" brushRef="#br0">46 104 18225,'-7'9'2696,"4"-5"-2213,-21 30 1678,22-32-1925,1 0 1,0 0 0,0 0-1,0 0 1,0 1 0,0-1 0,0 0-1,0 1 1,1-1 0,0 0-1,-1 1 1,1-1 0,0 1 0,0-1-1,0 1 1,1 2 0,0-4-191,0 0 0,0 0 1,0-1-1,1 1 0,-1 0 0,0 0 1,1-1-1,-1 1 0,0-1 0,1 1 1,-1-1-1,1 1 0,-1-1 0,1 0 1,-1 0-1,1 0 0,-1 0 0,1 0 1,-1 0-1,1 0 0,2-1 0,34-4 149,-24 1-244,0-1 0,0 0 0,-1-1 0,0-1 0,0 0 0,-1-1 0,23-18 0,-28 21-7,1-1-1,-1-1 1,-1 0 0,1 0-1,-1 0 1,-1 0 0,1-1 0,-1 0-1,-1 0 1,1-1 0,-1 1-1,-1-1 1,4-13 0,-7 12 457,-5 14-235,-7 13 36,8-6-72,0 0 1,0 0-1,1 0 1,0 1-1,1-1 1,0 1-1,1-1 1,0 1-1,1-1 1,2 24 0,-1-33-110,0 0 1,0 0-1,0 0 1,1 0 0,-1 0-1,0 0 1,1 0 0,-1-1-1,1 1 1,0 0-1,-1-1 1,1 1 0,0-1-1,0 0 1,0 0-1,0 1 1,0-1 0,0-1-1,0 1 1,1 0 0,-1 0-1,0-1 1,0 1-1,1-1 1,-1 0 0,0 0-1,1 0 1,-1 0-1,0 0 1,1 0 0,2-1-1,7 0-65,-1-1 0,0 0 0,0 0 0,0-1 0,13-6 0,2-3-48,-18 8-19,0 0-1,0 0 1,0 1 0,1 0-1,0 1 1,-1 0 0,18-2-1,-24 16 1873,-3-8-567,3-13-652,4-31-590,2-71 0,25 124-5120,26 5-5220,-19-12-609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692"/>
    </inkml:context>
    <inkml:brush xml:id="br0">
      <inkml:brushProperty name="width" value="0.025" units="cm"/>
      <inkml:brushProperty name="height" value="0.025" units="cm"/>
    </inkml:brush>
  </inkml:definitions>
  <inkml:trace contextRef="#ctx0" brushRef="#br0">180 49 17649,'0'0'3277,"-12"-1"167,7 0-3241,-1-1 124,0 1 1,0 0-1,0 0 0,-1 1 1,1-1-1,0 1 1,-1 1-1,1-1 1,0 1-1,-1 0 0,1 1 1,0-1-1,0 1 1,0 1-1,0-1 0,0 1 1,1 0-1,-1 0 1,1 0-1,-10 9 0,13-10-284,-1 1-1,1-1 0,0 1 0,0 0 1,0 0-1,0 0 0,0 0 1,1 0-1,-1 0 0,1 1 0,0-1 1,0 0-1,0 1 0,0-1 0,1 1 1,-1-1-1,1 1 0,0-1 0,0 1 1,1 5-1,0-6-25,0 0-1,0-1 1,0 1-1,0-1 1,0 1-1,1-1 1,-1 0 0,1 1-1,0-1 1,0 0-1,0 0 1,0 0-1,0 0 1,0-1 0,0 1-1,0 0 1,1-1-1,-1 0 1,1 1 0,-1-1-1,1 0 1,0 0-1,-1-1 1,1 1-1,5 0 1,5 1-17,0 0 0,0-1 0,0-1 0,1 0 0,-1-1 0,0-1 0,0 0 0,0 0 0,13-5 0,-19 5 0,0 0 0,-1-1 0,1 0 0,-1 0 0,0 0 0,1-1 0,-2 0 0,1 0 0,0 0 0,-1-1 0,0 0 0,0 0 0,0 0 0,-1-1 0,0 0 0,0 0 0,0 0 0,4-10 0,-7 14 0,0-1-1,0 1 1,0-1 0,0 1-1,-1-1 1,1 1 0,-1-1-1,1 0 1,-1 1 0,0-1-1,0 1 1,-1-1 0,1 0-1,0 1 1,-1-1 0,1 0-1,-1 1 1,0-1 0,0 1-1,0 0 1,0-1-1,-1 1 1,1 0 0,-1-1-1,1 1 1,-1 0 0,0 0-1,1 0 1,-1 1 0,0-1-1,0 0 1,-1 1 0,1-1-1,0 1 1,0 0 0,-1-1-1,1 1 1,-5-1 0,0 0-55,0 0 0,0 0 1,0 1-1,0-1 0,0 2 0,0-1 1,0 1-1,0 0 0,0 1 0,0-1 1,0 1-1,0 1 0,-12 3 1,6 5-3270,8-2-2348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5.422"/>
    </inkml:context>
    <inkml:brush xml:id="br0">
      <inkml:brushProperty name="width" value="0.025" units="cm"/>
      <inkml:brushProperty name="height" value="0.025" units="cm"/>
    </inkml:brush>
  </inkml:definitions>
  <inkml:trace contextRef="#ctx0" brushRef="#br0">268 104 17585,'0'0'3464,"-5"-8"-101,1 3-3131,0 1 0,0 0 0,-1 0 0,1 0-1,-1 0 1,0 1 0,0 0 0,0 0-1,0 0 1,0 0 0,-1 1 0,1 0-1,-1 0 1,0 0 0,1 1 0,-1 0 0,0 0-1,0 1 1,0-1 0,0 1 0,0 0-1,0 1 1,-8 1 0,8-1-234,0 0 1,0 0-1,0 1 1,0 0-1,0 0 1,0 0-1,1 0 1,-1 1-1,1 0 1,0 0-1,0 1 0,0 0 1,0 0-1,0 0 1,1 0-1,0 0 1,0 1-1,0 0 1,0 0-1,1 0 0,0 0 1,0 1-1,0-1 1,1 1-1,0 0 1,0 0-1,0 0 1,1 0-1,0 0 1,-1 10-1,2-15-10,1 1 0,-1-1 0,1 0 0,-1 0 0,1 1-1,-1-1 1,1 0 0,0 0 0,0 0 0,-1 0 0,1 0 0,0 0 0,0 0 0,0 0 0,0 0-1,0-1 1,1 1 0,-1 0 0,0 0 0,0-1 0,0 1 0,1-1 0,-1 1 0,0-1 0,0 0 0,1 0-1,-1 1 1,0-1 0,1 0 0,-1 0 0,0 0 0,1 0 0,-1 0 0,0-1 0,1 1 0,-1 0-1,2-1 1,6 0-36,-1-1 0,1 0 1,-1 0-1,16-7 0,4-6-122,-1-2 1,0-1-1,-2-1 1,0-2-1,-1 0 1,-1-1-1,24-31 1,-63 112-226,-27 38 1208,-4-3 0,-116 174 0,158-262-1252,-16 21-207,5-18-7024,12-12 1622,3-10-2947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045"/>
    </inkml:context>
    <inkml:brush xml:id="br0">
      <inkml:brushProperty name="width" value="0.025" units="cm"/>
      <inkml:brushProperty name="height" value="0.025" units="cm"/>
    </inkml:brush>
  </inkml:definitions>
  <inkml:trace contextRef="#ctx0" brushRef="#br0">121 8 14958,'0'0'13944,"-10"3"-13474,3 0-418,-1 0-1,1 1 1,0 0 0,1 0 0,-1 1 0,1 0 0,0 0 0,-11 11-1,13-11-43,0-1 0,0 1-1,1 0 1,-1 0 0,1 0 0,0 1-1,1-1 1,-1 1 0,1-1-1,0 1 1,0 0 0,1 0-1,0 0 1,-1 11 0,2-17-5,1 1 1,-1 0-1,1-1 1,-1 1-1,1-1 1,-1 1-1,1 0 1,-1-1 0,1 1-1,0-1 1,-1 0-1,1 1 1,0-1-1,-1 0 1,1 1-1,0-1 1,0 0-1,-1 1 1,1-1-1,0 0 1,0 0-1,0 0 1,-1 0 0,1 0-1,0 0 1,0 0-1,-1 0 1,1 0-1,0 0 1,1-1-1,29-3 101,-16-1-152,-1-1-1,1 0 1,-1 0-1,0-2 1,-1 0-1,1 0 1,-2-1 0,1-1-1,-1 0 1,-1-1-1,0 0 1,17-22-1,-19 8 336,-13 27-105,-4 12-101,7-13-453,-8 24 820,9-18-9620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497"/>
    </inkml:context>
    <inkml:brush xml:id="br0">
      <inkml:brushProperty name="width" value="0.025" units="cm"/>
      <inkml:brushProperty name="height" value="0.025" units="cm"/>
    </inkml:brush>
  </inkml:definitions>
  <inkml:trace contextRef="#ctx0" brushRef="#br0">143 98 16848,'0'0'1399,"2"-8"736,1-1-1472,1-1 388,-1 1 1,-1-1-1,1 0 1,-2-1-1,2-10 1,-4 21-1007,1-1-1,0 1 1,-1-1 0,1 0-1,0 1 1,-1-1-1,1 1 1,-1-1 0,1 1-1,-1-1 1,1 1 0,-1 0-1,0-1 1,1 1 0,-1 0-1,1-1 1,-1 1 0,0 0-1,1 0 1,-1-1 0,0 1-1,1 0 1,-1 0 0,0 0-1,0 0 1,1 0 0,-1 0-1,0 0 1,1 0 0,-1 0-1,0 0 1,1 1 0,-1-1-1,0 0 1,1 0 0,-1 1-1,0-1 1,1 0 0,-2 1-1,-29 12 230,22-7-195,0 1 0,0 0 0,1 0-1,0 1 1,1 0 0,-1 1 0,2 0-1,-1 0 1,1 0 0,1 0 0,-1 1-1,2 0 1,-1 1 0,1-1 0,-3 14-1,7-22-67,0-1-1,0 0 1,0 0-1,0 0 1,1 0-1,-1 1 1,0-1-1,0 0 1,1 0-1,-1 0 1,1 0 0,-1 0-1,1 0 1,-1 0-1,1 0 1,0 0-1,-1 0 1,1 0-1,0 0 1,0 0-1,0 0 1,-1-1-1,1 1 1,0 0-1,0-1 1,0 1-1,0-1 1,1 1-1,-1-1 1,0 1-1,0-1 1,0 0-1,0 1 1,0-1-1,0 0 1,1 0-1,-1 0 1,0 0-1,0 0 1,0 0-1,1 0 1,-1 0-1,0-1 1,0 1-1,0 0 1,1-1-1,6-1 18,0 1-1,0-1 0,0-1 0,0 0 0,12-5 0,3-6-287,0-1 0,-2-1 0,1-1 0,-2 0 0,0-2 0,32-39 0,-42 42 188,-14 16-81,-21 25-7,14-11 344,0 1-1,1 0 1,1 0-1,0 1 0,1 0 1,1 1-1,1 0 1,0 0-1,1 0 1,-4 31-1,9-47-173,-1-1 0,1 1 0,0 0 0,0 0-1,0 0 1,0 0 0,0 0 0,0 0 0,1-1 0,-1 1-1,0 0 1,0 0 0,1 0 0,-1 0 0,0-1 0,1 1-1,-1 0 1,1 0 0,-1-1 0,1 1 0,-1 0 0,1-1 0,0 1-1,-1-1 1,1 1 0,0-1 0,-1 1 0,1-1 0,0 1-1,0-1 1,-1 1 0,1-1 0,0 0 0,0 0 0,0 1-1,0-1 1,-1 0 0,1 0 0,0 0 0,0 0 0,0 0 0,0 0-1,0 0 1,-1 0 0,1 0 0,0 0 0,0-1 0,0 1-1,0 0 1,-1-1 0,3 0 0,2-1-194,1 0 1,-1 0-1,1-1 0,-1 0 0,0 0 1,7-6-1,0-2-2816,0 0 0,18-25 0,-2 0-6455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842"/>
    </inkml:context>
    <inkml:brush xml:id="br0">
      <inkml:brushProperty name="width" value="0.025" units="cm"/>
      <inkml:brushProperty name="height" value="0.025" units="cm"/>
    </inkml:brush>
  </inkml:definitions>
  <inkml:trace contextRef="#ctx0" brushRef="#br0">189 0 14638,'0'0'5408,"-10"1"-1186,3 0-3707,-76 13 4563,76-12-4836,0-1 0,1 1 0,-1 1 1,1-1-1,0 1 0,0 0 0,0 1 0,0-1 0,0 1 1,1 1-1,-7 5 0,11-10-252,1 1 0,-1-1 0,0 1 0,1-1 0,-1 1 0,1 0 0,-1-1 0,1 1 1,-1 0-1,1-1 0,-1 1 0,1 0 0,-1 0 0,1-1 0,0 1 0,0 0 0,-1 0 0,1 0 0,0-1 0,0 1 0,0 0 0,0 0 0,0 0 0,0 0 1,0-1-1,0 1 0,0 0 0,1 0 0,-1 0 0,0-1 0,0 1 0,1 0 0,-1 0 0,1-1 0,-1 1 0,0 0 0,1 0 0,-1-1 0,1 1 0,0-1 0,-1 1 1,1 0-1,-1-1 0,1 1 0,0-1 0,0 0 0,-1 1 0,1-1 0,0 1 0,0-1 0,-1 0 0,1 0 0,0 1 0,0-1 0,0 0 0,-1 0 0,1 0 1,1 0-1,57 5-947,-52-5 840,-2 0 32,75 7-1568,-75-7 1574,0 1 1,-1 0-1,1 0 1,-1 1 0,1-1-1,-1 1 1,0 0-1,1 0 1,-1 1-1,0-1 1,0 1-1,-1 0 1,1 0-1,5 6 1,-8-8 105,-1-1 0,1 1 0,0 0 0,-1 0 0,1 0-1,-1 0 1,1 0 0,-1 0 0,0 0 0,1 0 0,-1 0 0,0 0 0,0 1 0,0-1-1,0 0 1,0 0 0,0 0 0,0 0 0,0 0 0,0 0 0,0 0 0,-1 0 0,1 0 0,0 0-1,-2 2 1,1 0 71,-1-1 1,0 0-1,0 0 0,0 0 0,0 0 0,0 0 0,0 0 0,0 0 0,-6 2 0,-4 3 354,-2-1 0,1-1 0,-15 5 0,25-9-379,-8 2 49,0 0 1,-1-1 0,1-1 0,-1 1 0,0-2-1,-15 0 1,27 0-200,-1 0 0,1 0-1,-1 0 1,1 0 0,-1 0 0,1 0-1,-1-1 1,1 1 0,-1 0 0,1 0-1,-1 0 1,1-1 0,-1 1 0,1 0-1,0 0 1,-1-1 0,1 1 0,-1 0-1,1-1 1,0 1 0,-1 0 0,1-1-1,0 1 1,0-1 0,-1 1 0,1-1-1,0 1 1,-1-1 0,1 0-325,0 0 1,0 0 0,0 0 0,0 0-1,0 0 1,1 0 0,-1 0-1,0 0 1,0 0 0,0 0-1,1 1 1,-1-1 0,1 0 0,-1 0-1,1 0 1,-1 0 0,1 1-1,-1-1 1,1 0 0,-1 0-1,1 1 1,0-1 0,0 1 0,0-1-1,18-9-6741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186"/>
    </inkml:context>
    <inkml:brush xml:id="br0">
      <inkml:brushProperty name="width" value="0.025" units="cm"/>
      <inkml:brushProperty name="height" value="0.025" units="cm"/>
    </inkml:brush>
  </inkml:definitions>
  <inkml:trace contextRef="#ctx0" brushRef="#br0">94 1 14446,'0'0'16880,"-50"40"-16560,32-8-32,3 0-32,7-3-127,5-7-129,3-6-161,3-8-1088,8-8-865,4 0-1633,0-15-1891,-1-10-4003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167"/>
    </inkml:context>
    <inkml:brush xml:id="br0">
      <inkml:brushProperty name="width" value="0.025" units="cm"/>
      <inkml:brushProperty name="height" value="0.025" units="cm"/>
    </inkml:brush>
  </inkml:definitions>
  <inkml:trace contextRef="#ctx0" brushRef="#br0">259 175 16271,'-10'-7'769,"2"1"-444,1 1 1,-1 1-1,0-1 0,0 1 0,0 1 0,-15-5 0,19 7-183,-1 0-1,1 0 0,0 1 0,-1-1 0,1 1 0,0 0 0,-1 1 0,1-1 0,0 1 0,0-1 0,-1 1 1,1 1-1,0-1 0,0 0 0,0 1 0,0 0 0,0 0 0,1 0 0,-7 5 0,3 0 12,-1 0 1,2 0-1,-1 0 0,1 1 0,0 0 0,1 0 0,0 1 0,0 0 0,1-1 0,-6 17 1,6-11-72,0 1 0,0 0 0,1 0 0,1 0-1,1 0 1,0 18 0,0-31-79,1-1 0,0 1 0,0 0 0,0 0 0,0 0 0,0 0 0,0-1 0,0 1 0,1 0 0,-1 0-1,1 0 1,-1-1 0,1 1 0,0 0 0,0 0 0,0-1 0,0 1 0,0-1 0,0 1 0,0-1 0,0 1 0,0-1-1,1 0 1,-1 1 0,0-1 0,1 0 0,0 0 0,-1 0 0,1 0 0,-1-1 0,1 1 0,0 0 0,0 0 0,-1-1-1,1 0 1,0 1 0,0-1 0,0 0 0,0 0 0,-1 0 0,1 0 0,0 0 0,0 0 0,0 0 0,0-1 0,-1 1-1,1 0 1,0-1 0,0 0 0,1 0 0,7-3 17,-1 0 1,0 0-1,0-1 0,0 0 0,-1-1 1,0 0-1,0 0 0,8-8 0,1-4 18,-1 0 1,-1-1-1,-1-1 0,-1 0 0,0-1 0,-2-1 0,0 1 0,-2-2 0,0 1 0,-1-1 0,-2-1 0,0 0 0,-2 1 1,4-48-1,-9 71-41,1 0 0,-1 0 0,0 1 0,1-1-1,-1 0 1,1 0 0,-1 0 0,1 1 0,-1-1 0,0 0 0,1 1 0,-1-1 0,1 1 0,0-1 0,-1 0 0,1 1 0,-1-1 0,1 1 0,0-1 0,-1 1 0,1-1 0,0 1 0,0 0 0,-1-1 0,1 1 0,0-1 0,0 1 0,0-1 0,-1 2 0,-4 17-37,0 0 0,1 0 0,1 1 0,-1 31 0,4 88 43,1-89-52,-1-30-140,1-1 0,7 35 0,-7-48-152,1-1-1,0 1 0,0 0 1,0-1-1,6 10 1,-6-13-14,-1 0 0,1 0-1,-1 0 1,1 0 0,0 0 0,-1-1 0,1 1 0,0 0 0,0-1-1,1 0 1,-1 1 0,0-1 0,0 0 0,4 1 0,18 0-5005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532"/>
    </inkml:context>
    <inkml:brush xml:id="br0">
      <inkml:brushProperty name="width" value="0.025" units="cm"/>
      <inkml:brushProperty name="height" value="0.025" units="cm"/>
    </inkml:brush>
  </inkml:definitions>
  <inkml:trace contextRef="#ctx0" brushRef="#br0">0 0 18770,'0'0'11979,"0"15"-21268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205"/>
    </inkml:context>
    <inkml:brush xml:id="br0">
      <inkml:brushProperty name="width" value="0.025" units="cm"/>
      <inkml:brushProperty name="height" value="0.025" units="cm"/>
    </inkml:brush>
  </inkml:definitions>
  <inkml:trace contextRef="#ctx0" brushRef="#br0">203 176 16271,'0'0'9311,"-9"-7"-7208,3 2-1861,5 3-203,-1 0 0,1 0 0,-1 0 0,0 0 0,0 1 0,0-1-1,0 1 1,0-1 0,0 1 0,0 0 0,0 0 0,-1 0 0,1 0 0,0 0 0,-1 0 0,1 1-1,-1-1 1,1 1 0,-1-1 0,1 1 0,-1 0 0,1 0 0,-1 0 0,1 1 0,-1-1 0,1 1-1,-1-1 1,1 1 0,-4 1 0,-4 4-33,0 0-1,1 1 0,0 0 1,0 0-1,1 1 0,0 0 1,0 1-1,1 0 0,0 0 1,1 0-1,0 1 0,0 0 1,-7 20-1,12-30-8,1 1-1,0 0 1,0-1 0,-1 1-1,1 0 1,0 0 0,0-1 0,0 1-1,0 0 1,0-1 0,0 1-1,0 0 1,1 0 0,-1-1-1,0 1 1,0 0 0,0-1 0,1 1-1,-1 0 1,0-1 0,1 1-1,-1-1 1,0 1 0,1-1 0,-1 1-1,1 0 1,-1-1 0,1 1-1,0-1 1,22 3 20,26-18 124,-24 4-240,-1-1 0,0-2 0,-1 0 0,0-2 0,-1 0 0,-1-2 0,-1 0 0,0-1 0,-1-1 0,-1-1 0,-1-1 0,19-31 0,-26 28 152,-10 25-58,-1 1 0,1-1 0,0 0 0,-1 0 0,1 0 0,0 0 0,0 0 0,-1 1 0,1-1 0,0 0 0,-1 0 0,1 0 0,0 0 0,-1 0 0,1 0 0,0 0 0,-1 0 0,1 0 0,0 0 0,-1 0 0,1 0 0,0 0 0,0 0 0,-1-1 0,1 1 0,0 0 0,-1 0 0,1 0 0,0 0 0,0 0 0,-1-1 0,1 1 0,0 0 0,0 0 0,-1-1 0,1 1 0,0 0 0,0 0 0,0-1 0,-1 1 0,1 0 0,0 0 0,0-1 0,0 1 0,0 0 0,0-1 0,0 1 0,0 0 0,0-1 0,0 1 0,0 0 0,0-1 0,0 0 0,0 2-7,-9 9 83,1 0 0,1 1 0,-1 0 0,2 1 0,0-1 0,0 1 0,1 0 0,1 1 0,0-1 0,0 1 0,2 0 0,-1 0 0,2 0 0,-1 0 1,2 23-1,1-34-43,-1 0 1,1 0 0,0 0-1,0 0 1,0 0-1,0 0 1,0-1 0,0 1-1,1 0 1,-1-1 0,0 1-1,1 0 1,0-1-1,-1 0 1,1 1 0,0-1-1,-1 0 1,1 0 0,0 0-1,0 0 1,0 0 0,0 0-1,0-1 1,0 1-1,0-1 1,0 1 0,1-1-1,-1 0 1,0 0 0,0 0-1,0 0 1,3 0-1,3-1 23,1 1 0,-1-1 0,0 0-1,0-1 1,0 0 0,0 0 0,10-4-1,-8 1-69,0-1 0,0 0 0,-1 0 0,0 0 0,0-1 0,-1-1 0,0 0 0,0 0 0,-1 0 0,0-1 0,0 0 0,-1 0 0,0-1 0,-1 0 0,8-19 0,-17 44-15,1 0 0,1 0 1,0 0-1,0 1 0,3 27 0,-1-42 56,0 1 0,0-1 0,1 1 0,-1-1 0,1 1 0,-1-1 0,1 1 0,0-1 0,0 0 0,-1 1 0,1-1 0,0 0 0,0 1 0,0-1 0,0 0 0,1 0 0,-1 0 0,0 0 0,0 0 0,1 0 0,-1 0 0,0-1 0,3 2 0,1-1 15,0 1 1,-1-1-1,1 0 1,-1-1-1,1 1 0,0-1 1,0 0-1,5-1 1,4 0 20,0-1 1,-1-1 0,1 0 0,23-10 0,-15 3-39,0-1 1,25-16 0,-41 23-41,-1 0-1,1 0 1,-1 0-1,1-1 1,-1 1 0,-1-1-1,1-1 1,-1 1-1,0-1 1,0 0 0,0 1-1,4-12 1,-7 16 15,-1 0 1,0 1-1,1-1 1,-1 0-1,0 0 1,1 0-1,-1 0 1,0 0 0,0 1-1,0-1 1,0 0-1,0 0 1,0 0-1,0 0 1,0 0-1,0 0 1,0 0-1,0 1 1,-1-1 0,1 0-1,0 0 1,0 0-1,-1 0 1,1 1-1,-1-1 1,1 0-1,-1 0 1,1 1 0,-2-2-1,0 1 0,1 1 0,-1 0 0,1-1 0,-1 1-1,1 0 1,-1 0 0,1 0 0,-1 0 0,0 0 0,1 0 0,-1 0 0,1 1-1,-1-1 1,1 1 0,-3 0 0,-3 2-2,-1 0-1,1 0 1,0 1 0,0 0-1,1 0 1,-7 5 0,7-4 63,1 0 1,0 1-1,0-1 1,0 1 0,1 0-1,0 0 1,0 0-1,1 1 1,0-1 0,0 1-1,0 0 1,1 0-1,0 0 1,-2 13 0,4-18-66,1 0 0,-1-1 0,1 1 1,-1 0-1,1 0 0,0-1 1,0 1-1,0 0 0,0-1 0,0 1 1,0-1-1,0 1 0,1-1 1,-1 1-1,0-1 0,1 0 0,-1 0 1,1 0-1,-1 0 0,1 0 1,0 0-1,0 0 0,-1 0 0,1-1 1,0 1-1,0-1 0,0 1 1,-1-1-1,1 0 0,0 0 0,0 0 1,3 0-1,7 1-942,0 0-1,0-1 1,0-1-1,11-1 1,6-8-5861,-3-7-5130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549"/>
    </inkml:context>
    <inkml:brush xml:id="br0">
      <inkml:brushProperty name="width" value="0.025" units="cm"/>
      <inkml:brushProperty name="height" value="0.025" units="cm"/>
    </inkml:brush>
  </inkml:definitions>
  <inkml:trace contextRef="#ctx0" brushRef="#br0">56 33 20435,'0'0'2531,"-53"-26"-1666,51 22-1538,2 1-3811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9.188"/>
    </inkml:context>
    <inkml:brush xml:id="br0">
      <inkml:brushProperty name="width" value="0.025" units="cm"/>
      <inkml:brushProperty name="height" value="0.025" units="cm"/>
    </inkml:brush>
  </inkml:definitions>
  <inkml:trace contextRef="#ctx0" brushRef="#br0">241 97 9257,'0'0'2269,"10"-10"-54,33-34 1063,-26 18 160,-17 25-3281,1 1 0,-1 0 0,0-1 1,0 1-1,0-1 0,0 1 0,0-1 1,0 1-1,0-1 0,0 1 0,0-1 1,0 1-1,0-1 0,0 1 1,0-1-1,0 1 0,0-1 0,-1 1 1,1 0-1,0-1 0,0 1 0,0-1 1,-1 1-1,1-1 0,0 1 0,-1 0 1,1-1-1,-1 0 0,-1 1 54,0-1-1,0 1 1,1-1-1,-1 1 1,0 0-1,0-1 1,0 1-1,0 0 1,0 0-1,0 0 0,0 1 1,0-1-1,0 0 1,0 1-1,1 0 1,-1-1-1,-3 2 1,-5 3-75,-1 1-1,1 0 1,0 1-1,1 0 1,0 0 0,0 1-1,-11 12 1,-52 66 242,4 11-6,62-87-340,0 1 0,0 0 0,1 0 1,1 1-1,0 0 0,0 0 0,-2 16 1,6-26-33,-1 0 1,1 0 0,0 0-1,0 0 1,0 0 0,0 0 0,0 0-1,1 0 1,-1 0 0,1 0-1,-1 0 1,1 0 0,-1 0 0,1-1-1,0 1 1,0 0 0,0 0 0,0-1-1,0 1 1,1 0 0,-1-1-1,0 1 1,1-1 0,1 2 0,1-1 5,0 0 0,-1 0 0,1-1 0,0 1 0,0-1 0,0 0 0,0 0 0,0 0 0,0-1 1,1 1-1,4-1 0,6 0-10,0-1 1,-1-1-1,1 0 0,-1-1 1,27-9-1,39-25-128,-74 34 139,0-1-1,0 0 0,-1 0 0,1 0 0,-1-1 0,0 0 0,0 0 1,0 0-1,-1-1 0,6-8 0,-10 14 2,1-1 1,-1 1-1,0-1 1,0 1 0,1-1-1,-1 1 1,0-1-1,0 1 1,0-1-1,0 1 1,0-1-1,0 1 1,0-1-1,0 1 1,0-1-1,0 0 1,0 1-1,0-1 1,0 1-1,0-1 1,0 1-1,0-1 1,-1 1-1,1-1 1,0 1-1,0-1 1,-1 1-1,1-1 1,0 1-1,-1 0 1,1-1 0,0 1-1,-1-1 1,1 1-1,-1 0 1,1-1-1,0 1 1,-2-1-1,-27-4 160,-36 10-54,40-1-83,-11 1 159,-58 3 0,92-8-175,1 0-1,0 0 1,0 0 0,-1 0-1,1 0 1,0 0 0,0 0-1,-1-1 1,1 1 0,0 0 0,0-1-1,0 1 1,0-1 0,0 1-1,0-1 1,-1 0 0,0-1-1,2 2-10,0-1 0,-1 1 0,1-1 0,0 1-1,0-1 1,-1 1 0,1-1 0,0 1-1,0-1 1,0 1 0,0-1 0,0 0-1,0 1 1,0-1 0,0 1 0,0-1 0,0 0-1,0 1 1,0-1 0,1 1 0,-1-1-1,0 1 1,0-1 0,1 1 0,-1-2-1,2 0-8,0 0 1,-1 0-1,1 0 0,0-1 0,0 2 0,0-1 0,0 0 0,0 0 0,1 1 0,-1-1 0,1 1 0,-1 0 0,1-1 0,3 0 0,10-2-136,0 2-1,0-1 0,0 2 1,0 0-1,0 1 0,0 1 1,1 0-1,-1 1 1,0 1-1,-1 0 0,1 1 1,0 1-1,-1 0 0,0 1 1,0 1-1,25 16 1,-10 7-80,-29-29 259,0 0 1,-1 0-1,1-1 1,-1 1 0,1 0-1,-1 0 1,1 0-1,-1 0 1,1 0-1,-1 0 1,0 0-1,1 0 1,-1 0-1,0 0 1,0 0-1,0 0 1,0 0 0,0 0-1,0 0 1,0 0-1,0 0 1,-1 0-1,1 0 1,0 0-1,-1 0 1,1 0-1,0 0 1,-1 0 0,1 0-1,-1 0 1,0 0-1,1 0 1,-1 0-1,0-1 1,1 1-1,-1 0 1,-1 1-1,-5 2 36,0 0-1,1 1 1,0 0-1,0 0 0,0 0 1,1 1-1,0 0 1,0 0-1,0 1 0,1-1 1,0 1-1,0 0 1,1 0-1,0 0 0,0 0 1,1 1-1,-1-1 1,2 1-1,-2 8 0,3-16-168,0 1-1,0-1 0,0 1 1,0-1-1,0 0 0,0 1 1,0-1-1,0 1 0,1-1 0,-1 1 1,0-1-1,0 0 0,0 1 1,1-1-1,-1 1 0,0-1 0,0 0 1,1 1-1,-1-1 0,0 0 1,1 1-1,-1-1 0,0 0 1,1 1-1,-1-1 0,1 0 0,-1 0 1,0 0-1,1 1 0,-1-1 1,1 0-1,-1 0 0,1 0 0,-1 0 1,1 0-1,-1 0 0,0 0 1,1 0-1,-1 0 0,1 0 1,-1 0-1,1 0 0,-1 0 0,1 0 1,-1 0-1,1-1 0,-1 1 1,0 0-1,1 0 0,-1 0 1,1-1-1,-1 1 0,1-1 0,23-15-7323,-5-6-1465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0.594"/>
    </inkml:context>
    <inkml:brush xml:id="br0">
      <inkml:brushProperty name="width" value="0.025" units="cm"/>
      <inkml:brushProperty name="height" value="0.025" units="cm"/>
    </inkml:brush>
  </inkml:definitions>
  <inkml:trace contextRef="#ctx0" brushRef="#br0">1 245 13132,'0'0'10869,"9"0"-8840,6 0-1515,1-1-1,-1-1 1,1 0 0,-1-1-1,16-5 1,-24 6-531,1-1 0,-1 0-1,0 0 1,0 0 0,0-1-1,0 0 1,0 0 0,-1-1-1,0 1 1,0-1 0,0-1 0,-1 1-1,7-10 1,-11 14 11,0 0 0,0-1 1,0 1-1,0 0 0,-1-1 0,1 1 0,-1 0 0,1-1 1,-1 1-1,1-1 0,-1 1 0,0-1 0,0 1 1,1-1-1,-1 1 0,0-1 0,-1-2 0,1 3 5,-1 0-1,1 0 1,-1 0-1,1 0 0,-1 1 1,1-1-1,-1 0 1,1 1-1,-1-1 1,0 0-1,0 1 1,1-1-1,-1 0 0,0 1 1,0-1-1,0 1 1,1 0-1,-1-1 1,0 1-1,0 0 1,-1-1-1,-1 0 14,-1 1 0,1-1 0,-1 1 0,1 0 1,-1 0-1,1 0 0,0 1 0,-1-1 0,1 1 0,0 0 0,-1 0 0,1 0 0,0 0 1,-5 3-1,-2 3 0,1 0 1,0 0 0,1 1 0,0 0-1,0 1 1,1-1 0,0 1-1,0 1 1,-8 15 0,10-17 96,1 1 0,0-1 1,0 1-1,1 0 0,0 0 1,1 0-1,0 0 0,0 0 1,1 1-1,0-1 0,1 0 1,0 10-1,1-17-98,-1-1-1,1 1 1,0-1 0,0 1 0,0-1 0,0 0 0,0 1-1,0-1 1,0 0 0,0 0 0,1 0 0,-1 0 0,0 0-1,1 0 1,-1 0 0,1 0 0,-1 0 0,1-1 0,-1 1-1,1 0 1,-1-1 0,1 0 0,0 1 0,-1-1 0,1 0-1,0 0 1,-1 0 0,1 0 0,0 0 0,-1 0 0,4-1-1,4 1 26,0-1-1,0 0 0,0-1 1,15-4-1,0-5-85,-1-1 0,0 0-1,0-2 1,-1 0 0,-1-2 0,-1 0 0,0-2 0,-1 0-1,25-31 1,-18 12-76,-24 35 100,-1 0 0,0 0 1,0-1-1,1 1 0,-1-1 0,-1 1 1,1 0-1,0-1 0,-1 1 0,1-1 1,-1 0-1,0 1 0,0-1 0,0-4 1,-15 13-312,7 4 440,0-1-1,1 1 0,0 1 0,1 0 0,0 0 1,0 0-1,1 0 0,1 1 0,0 0 0,1 0 0,0 0 1,0 0-1,0 22 0,3-33-91,0 0 0,0 1 0,0-1 0,0 0 0,1 0 0,-1 1 0,0-1 0,1 0 0,-1 0 0,1 0-1,-1 0 1,1 1 0,-1-1 0,1 0 0,0 0 0,0 0 0,-1 0 0,1 0 0,0-1 0,0 1 0,0 0 0,0 0 0,0-1 0,0 1 0,0 0 0,1-1 0,-1 1 0,0-1 0,0 1 0,0-1-1,0 0 1,1 1 0,-1-1 0,0 0 0,0 0 0,1 0 0,-1 0 0,0 0 0,0 0 0,1 0 0,-1-1 0,0 1 0,0 0 0,2-1 0,5-1 22,0 0 1,0 0-1,0-1 1,-1 0 0,13-7-1,3-4-110,0 0 0,0-2 0,-2 0 0,0-2 0,-1 0 0,35-42 0,-42 42-88,-18 22-113,-21 32-101,18-22 482,1 0 0,1 0 0,0 0 0,1 1 0,0-1 0,1 1 0,1 1 0,0-1 0,0 25 0,3-38-90,0 0 0,0 0 0,0 0 1,0-1-1,1 1 0,-1 0 0,1-1 0,-1 1 0,1 0 0,0-1 0,0 1 0,0 0 1,0-1-1,0 1 0,0-1 0,0 0 0,0 1 0,0-1 0,1 0 0,-1 0 1,1 0-1,-1 0 0,1 0 0,-1 0 0,1 0 0,-1 0 0,1-1 0,0 1 0,-1 0 1,1-1-1,0 0 0,0 1 0,-1-1 0,1 0 0,0 0 0,0 0 0,3 0 0,1 0 8,0-1-1,0 0 0,0 1 0,0-2 1,-1 1-1,1-1 0,0 0 0,-1 0 0,1 0 1,8-6-1,1-3 0,-1 0 0,0-1-1,-1-1 1,0 0 0,-1 0 0,18-28 0,-24 32-11,0 0 0,-1 0 0,-1 0 0,0-1 1,0 0-1,0 1 0,-2-1 0,1-1 0,-1 1 0,0 0 0,-1-1 0,-1 1 1,0-13-1,0 23-8,1 1 0,-1 0 1,0 0-1,0-1 1,-1 1-1,1 0 0,0-1 1,0 1-1,0 0 0,0-1 1,-1 1-1,1 0 1,0-1-1,0 1 0,-1 0 1,1-1-1,-1 1 0,1 0 1,0-1-1,-1 1 1,1-1-1,-1 1 0,0-1 1,1 1-1,-1-1 0,1 0 1,-1 1-1,0-1 0,1 0 1,-1 1-1,0-1 1,1 0-1,-1 0 0,0 0 1,1 1-1,-1-1 0,0 0 1,1 0-1,-1 0 1,0 0-1,0 0 0,1 0 1,-1 0-1,0-1 0,1 1 1,-1 0-1,0 0 1,1-1-1,-1 1 0,0 0 1,1-1-1,-1 1 0,0 0 1,1-1-1,-1 1 1,1-1-1,-1 1 0,1-1 1,-1 1-1,1-1 0,-1 1 1,1-1-1,0 0 1,-1 1-1,1-1 0,0 0 1,-1 1-1,1-1 0,0-1 1,0 3-1,0-1 0,-1 0 0,1 1 1,0-1-1,0 0 0,0 1 0,0-1 1,0 0-1,0 1 0,0-1 0,0 0 0,0 1 1,0-1-1,0 0 0,1 1 0,-1-1 1,0 0-1,0 1 0,0-1 0,0 0 1,0 1-1,1-1 0,-1 0 0,0 0 0,0 1 1,0-1-1,1 0 0,-1 0 0,0 1 1,0-1-1,1 0 0,-1 0 0,0 0 0,1 1 1,-1-1-1,0 0 0,1 0 0,-1 0 1,1 0-1,13-9 86,9-21 33,-4-5-293,-16 31 67,-9 25 86,-17 33 100,17-43-60,0 1 0,1-1 0,1 1 0,0 0 0,0 0 0,1 0-1,1 1 1,0-1 0,0 1 0,2 23 0,1-33-90,0 0 0,1-1 0,-1 1 0,1-1 0,0 0 0,0 1 0,-1-1 0,2 0 0,-1 0 0,0 0 0,0 0 0,1-1-1,-1 1 1,1-1 0,-1 1 0,1-1 0,0 0 0,-1 0 0,1 0 0,0 0 0,0-1 0,0 1 0,0-1 0,4 1 0,-5-4-704,1-1 0,-1 1-1,0-1 1,0 1 0,0-1 0,0 0 0,-1 0 0,1 0-1,-1 0 1,0 0 0,1-7 0,-1 7 7,13-72-4975,-3 12-658,-1 23 5414,3 9 4110,5 4 5000,-18 28-7973,0 0-1,0-1 0,0 1 0,0 0 0,0-1 0,0 1 0,1 0 1,-1 0-1,0-1 0,0 1 0,0 0 0,1 0 0,-1-1 1,0 1-1,0 0 0,1 0 0,-1 0 0,0-1 0,1 1 0,-1 0 1,0 0-1,0 0 0,1 0 0,-1 0 0,0 0 0,1 0 0,-1 0 1,0-1-1,1 1 0,-1 0 0,0 0 0,1 1 0,-1-1 1,0 0-1,1 0 0,-1 0 0,0 0 0,1 0 0,-1 0 0,1 0 1,3 16 3111,-4 19-162,-15 82-2602,8-75-330,1 1 0,3-1-1,1 45 1,2-86-168,0 1 0,0-1 0,0 1 0,0-1 0,0 1 0,1-1 0,-1 0 0,0 1 0,1-1 0,-1 1 0,1-1 0,-1 0 0,1 0 0,0 1 0,-1-1 0,1 0 0,0 0 0,0 0 0,0 0 0,0 1 0,0-2 0,0 1 0,0 0 0,0 0 0,0 0 0,1 0 0,-1-1 0,0 1 0,1 0 0,-1-1 0,0 1 0,1-1 0,-1 0 0,2 1 0,-1-1 0,0-1 0,0 1 0,-1 0 0,1-1 0,0 1 0,-1-1 0,1 0 0,0 1 0,-1-1 0,1 0 0,0 0 0,-1 0 0,0 0 0,1-1 0,-1 1 0,1 0 0,-1 0 0,0-1 0,0 1 0,0-1 0,0 1 0,0-1 0,0 1 0,0-1 0,-1 0 0,1-1 0,1-3-734,0 0 1,-1 0-1,0 0 1,0-1-1,-1 1 1,0 0-1,0-7 0,-1-2-1874,1-14-5122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280"/>
    </inkml:context>
    <inkml:brush xml:id="br0">
      <inkml:brushProperty name="width" value="0.025" units="cm"/>
      <inkml:brushProperty name="height" value="0.025" units="cm"/>
    </inkml:brush>
  </inkml:definitions>
  <inkml:trace contextRef="#ctx0" brushRef="#br0">208 233 18417,'-2'-3'439,"1"1"-1,-1 0 1,0 0-1,0 0 1,1 0-1,-2 0 0,1 0 1,0 0-1,0 1 1,0-1-1,-1 1 1,1-1-1,-1 1 0,1 0 1,-1 0-1,0 0 1,-3 0-1,2 0-222,0 1 0,0 0 0,0 0 0,0 1-1,1-1 1,-1 1 0,0 0 0,0 0 0,1 0-1,-1 0 1,-4 3 0,-1 0-164,1 1 0,0 0 0,1 0 0,-1 1 0,1 0 1,0 0-1,0 1 0,1 0 0,-8 10 0,10-11 8,0 1 0,0 0 1,0 0-1,1 0 0,0 0 1,0 1-1,1-1 0,0 1 1,1 0-1,-1-1 0,1 1 0,1 0 1,0 12-1,0-17-46,0 1-1,1-1 1,0 0-1,0 1 1,0-1-1,0 0 1,1 0 0,-1 0-1,1 0 1,0 0-1,-1 0 1,1 0-1,1-1 1,-1 1 0,0-1-1,1 1 1,-1-1-1,1 0 1,0 0-1,-1 0 1,1 0 0,0 0-1,0-1 1,1 0-1,-1 1 1,0-1-1,0 0 1,1 0-1,-1-1 1,0 1 0,1-1-1,5 0 1,2 0-24,1 0 0,-1-1 0,0 0 0,1-1-1,-1-1 1,0 0 0,0 0 0,0-1 0,-1 0 0,1-1 0,-1 0 0,0-1 0,0 0 0,-1-1 0,0 0 0,0 0 0,-1-1 0,0 0 0,0 0 0,7-11 0,-4 6 4,0-2 1,-1 1-1,0-2 0,-2 1 1,1-1-1,-2 0 1,0-1-1,-1 0 1,-1 0-1,-1 0 1,0-1-1,2-23 1,-6 32-1,0 0 0,0 0 0,0 1 0,-1-1 0,0 0 1,-1 0-1,0 0 0,-4-10 0,5 17 7,0 0 0,-1-1-1,1 1 1,-1 0 0,1 0 0,-1 0 0,0 0-1,0 0 1,1 0 0,-1 0 0,-1 0 0,1 1 0,0-1-1,0 1 1,-1 0 0,1 0 0,0 0 0,-1 0-1,1 0 1,-1 0 0,0 0 0,1 1 0,-1 0 0,0-1-1,1 1 1,-1 0 0,1 0 0,-1 0 0,0 1-1,1-1 1,-5 2 0,4-2 20,0 1 1,0 0-1,0 0 0,0 0 1,0 1-1,0-1 0,0 1 1,1 0-1,-1-1 0,1 1 0,-1 0 1,1 1-1,0-1 0,-1 0 1,1 1-1,1-1 0,-1 1 1,0-1-1,0 1 0,1 0 1,0 0-1,-1 0 0,1 0 1,0 0-1,1 0 0,-1 0 0,0 0 1,1 4-1,-1-3-9,1 1 1,0-1-1,0 0 0,0 0 0,0 1 1,1-1-1,-1 0 0,1 0 0,0 0 1,1 0-1,-1 0 0,1 0 0,-1 0 1,1 0-1,1-1 0,-1 1 1,0-1-1,1 1 0,0-1 0,5 5 1,15 10-406,-9-7 36,0-1-1,-1 2 0,18 19 1,-27-26 330,0 0 1,-1 1-1,1 0 1,-1-1-1,-1 1 1,1 0-1,-1 0 1,0 1-1,0-1 1,0 0-1,-1 1 1,0-1-1,0 8 1,-4 118 175,23-162-10420,-7 2 213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951"/>
    </inkml:context>
    <inkml:brush xml:id="br0">
      <inkml:brushProperty name="width" value="0.025" units="cm"/>
      <inkml:brushProperty name="height" value="0.025" units="cm"/>
    </inkml:brush>
  </inkml:definitions>
  <inkml:trace contextRef="#ctx0" brushRef="#br0">57 1 18738,'0'0'1575,"-4"8"747,-3 9-902,1 0 1,1 0-1,-5 30 0,-5 113 322,11-74-1633,-1-30 228,5-56-323,0 0 0,0 1 0,0-1 0,0 0 0,1 0 0,-1 1 0,0-1 0,0 0 0,1 0 0,-1 1 0,0-1 0,0 0 0,1 0 1,-1 0-1,0 0 0,1 1 0,-1-1 0,0 0 0,1 0 0,-1 0 0,0 0 0,1 0 0,-1 0 0,0 0 0,1 0 0,-1 0 0,0 0 1,1 0-1,-1 0 0,0 0 0,0 0 0,1 0 0,-1 0 0,0 0 0,1 0 0,-1-1 0,0 1 0,1 0 0,-1 0 0,0 0 0,1-1 1,15-6 152,4-7-246,-1-1 1,0-1 0,-1-1-1,-1 0 1,18-24 0,-35 41 71,1 0 1,-1-1-1,0 1 0,1-1 1,-1 1-1,1 0 0,-1-1 1,0 1-1,1 0 0,-1-1 1,1 1-1,-1 0 1,1 0-1,-1-1 0,1 1 1,-1 0-1,1 0 0,-1 0 1,1 0-1,-1 0 0,1 0 1,-1 0-1,1 0 1,-1 0-1,1 0 0,0 0 1,-1 0-1,1 0 0,-1 0 1,1 0-1,-1 0 0,1 1 1,-1-1-1,1 0 1,-1 0-1,1 1 0,-1-1 1,19 21 133,5 3 8,-13-21-168,-1 0-1,0 0 1,1-1-1,0 0 0,-1-1 1,1-1-1,0 1 1,-1-1-1,1-1 0,0 0 1,-1-1-1,1 0 1,16-6-1,-4 1-333,0-2 0,-1-1 0,0 0-1,39-27 1,-34 15 410,-20 17-220,-13 28 98,5-20 84,-1 7 7,0 0 0,1 0 0,-1 0-1,2 1 1,0-1 0,0 0 0,1 1 0,3 17-1,4 7 5,15 41-1,-13-48-9,-2 0 0,7 37 0,-14-57 23,1 0 0,-2 1 0,1-1 1,-1 0-1,-1 1 0,1-1 0,-1 0 0,-4 17 0,3-23 89,1 1 0,-1 0 0,1 0 0,-1-1-1,0 1 1,0-1 0,0 0 0,0 1 0,-1-1-1,1 0 1,-1 0 0,1 0 0,-1-1 0,1 1-1,-1-1 1,0 1 0,0-1 0,0 0 0,0 0-1,0 0 1,0-1 0,0 1 0,0-1 0,0 1 0,0-1-1,-5 0 1,5 0-99,1 0-1,-1-1 1,0 1 0,0 0-1,1-1 1,-1 0-1,0 0 1,1 0-1,-1 0 1,1 0 0,-1 0-1,1 0 1,-1-1-1,1 1 1,0-1 0,0 0-1,-1 0 1,2 0-1,-1 0 1,0 0 0,0 0-1,0 0 1,1-1-1,0 1 1,-1-1-1,1 1 1,0-1 0,0 1-1,0-1 1,0 0-1,1 1 1,-1-1 0,1-4-1,-4-13 42,2 0 0,1 0-1,1-33 1,1 29-50,-1 10-706,1 0 0,0-1-1,5-20 1,-3 26-67,-1 0 0,1 1 1,0-1-1,1 0 0,0 1 0,0 0 0,1 0 0,0 0 0,1 1 0,0-1 0,0 1 0,0 1 1,1-1-1,0 1 0,0 0 0,0 1 0,14-8 0,16-6-6198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292"/>
    </inkml:context>
    <inkml:brush xml:id="br0">
      <inkml:brushProperty name="width" value="0.025" units="cm"/>
      <inkml:brushProperty name="height" value="0.025" units="cm"/>
    </inkml:brush>
  </inkml:definitions>
  <inkml:trace contextRef="#ctx0" brushRef="#br0">247 18 17232,'0'0'13101,"-10"-4"-11788,3 1-1195,0 1 1,0 0-1,0 0 0,0 0 1,0 1-1,-1 0 0,-10 1 1,16-1-116,0 1 1,0 1-1,0-1 1,0 0-1,0 1 1,0-1-1,0 1 1,0-1-1,0 1 1,0 0-1,0 0 1,0 0-1,0 0 1,1 0-1,-1 0 1,0 1-1,1-1 1,-1 0-1,1 1 1,-1-1-1,1 1 1,0 0-1,-1 0 1,1-1-1,0 1 1,0 0 0,1 0-1,-1 0 1,0 0-1,0 0 1,1 0-1,0 0 1,-1 0-1,1 0 1,0 0-1,0 0 1,0 0-1,0 3 1,0-3-148,1 0 0,-1 1 1,1-1-1,0 0 0,0 1 0,-1-1 1,1 0-1,1 0 0,-1 0 1,0 0-1,0 0 0,1 0 1,-1 0-1,1-1 0,0 1 0,0 0 1,-1-1-1,1 1 0,0-1 1,4 2-1,53 26-2971,-26-14 1721,-25-10 1173,-1 0 0,1 0 0,-1 0 0,0 1 0,-1 0 0,12 14 1,-17-19 266,0 0 0,0 0 0,0 1 1,0-1-1,0 0 0,-1 0 0,1 1 1,0-1-1,-1 1 0,1-1 0,-1 1 1,1-1-1,-1 1 0,1-1 0,-1 1 1,0 0-1,0-1 0,0 1 0,0-1 1,0 1-1,0 0 0,-1-1 0,1 1 1,0-1-1,-1 1 0,1-1 0,-1 1 1,0-1-1,1 1 0,-1-1 1,0 0-1,0 1 0,0-1 0,0 0 1,0 0-1,0 0 0,0 0 0,0 1 1,-1-1-1,1-1 0,0 1 0,-1 0 1,1 0-1,0 0 0,-3 0 0,-10 5 41,-1 0 0,0-1-1,0-1 1,0 0 0,0-1-1,-30 2 1,-47-6-3534,30-9-3450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650"/>
    </inkml:context>
    <inkml:brush xml:id="br0">
      <inkml:brushProperty name="width" value="0.025" units="cm"/>
      <inkml:brushProperty name="height" value="0.025" units="cm"/>
    </inkml:brush>
  </inkml:definitions>
  <inkml:trace contextRef="#ctx0" brushRef="#br0">1 23 18257,'0'0'2883,"76"-23"-1954,-24 23 64,10 0-769,7 0-384,5 0-3588,3 0-8551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995"/>
    </inkml:context>
    <inkml:brush xml:id="br0">
      <inkml:brushProperty name="width" value="0.025" units="cm"/>
      <inkml:brushProperty name="height" value="0.025" units="cm"/>
    </inkml:brush>
  </inkml:definitions>
  <inkml:trace contextRef="#ctx0" brushRef="#br0">1 0 19859,'0'0'5669,"60"33"-4932,-13-29-449,10-4-288,3 0-2306,-2 0-3652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511"/>
    </inkml:context>
    <inkml:brush xml:id="br0">
      <inkml:brushProperty name="width" value="0.025" units="cm"/>
      <inkml:brushProperty name="height" value="0.025" units="cm"/>
    </inkml:brush>
  </inkml:definitions>
  <inkml:trace contextRef="#ctx0" brushRef="#br0">21 98 15855,'0'0'1831,"-2"13"-326,-7 63-355,2-1 0,4 1 0,4-1 0,13 102 0,-14-175-1128,3 17 102,1 0 0,0 1 0,10 22 1,-14-39-123,1 0 1,0-1 0,0 1 0,1 0 0,-1 0 0,0-1-1,1 1 1,0 0 0,0-1 0,0 0 0,0 1-1,0-1 1,0 0 0,0 0 0,1 0 0,-1 0 0,1-1-1,-1 1 1,1-1 0,0 1 0,-1-1 0,1 0-1,0 0 1,0 0 0,0 0 0,0-1 0,0 1 0,0-1-1,4 0 1,-4-1 7,1 1 0,-1-1 0,1-1-1,-1 1 1,0-1 0,0 1 0,0-1 0,1 0-1,-2 0 1,1 0 0,0 0 0,0-1 0,-1 1-1,1-1 1,-1 0 0,0 1 0,0-1 0,3-5 0,3-7 59,0 0 1,10-26 0,-15 32-49,12-32 21,-3 0 0,-1 0 0,-2-1 0,5-67 0,-9 31-46,-8-126 0,2 200-8,2 0-2,-1 0 1,0 0 0,-1 0-1,1 0 1,-1 0-1,1-1 1,-1 1 0,0 1-1,-1-1 1,1 0-1,-1 0 1,0 0 0,0 1-1,-3-6 1,4 9 8,1 0 0,0 0 0,-1 0 0,1 0 0,0 1 0,-1-1 0,1 0 0,0 0 0,-1 0 1,1 0-1,0 1 0,-1-1 0,1 0 0,0 0 0,-1 1 0,1-1 0,0 0 0,0 1 0,-1-1 0,1 0 0,0 1 0,0-1 0,0 0 0,0 1 0,-1-1 1,1 0-1,0 1 0,0-1 0,0 0 0,0 1 0,0-1 0,0 1 0,0-1 0,0 0 0,0 1 0,0-1 0,0 1 0,0-1 0,0 1 0,-5 50 15,2 0-1,4 56 0,0-35 59,-1-66-72,0 47 201,8 61-1,-7-101-188,2 1-1,-1-1 0,1 0 0,1 1 0,1-1 0,0-1 0,0 1 0,1-1 0,16 23 0,-21-33-243,1 0 0,-1-1 1,1 1-1,-1 0 1,1-1-1,0 1 0,0-1 1,0 0-1,0 1 1,0-1-1,0 0 1,1 0-1,-1-1 0,0 1 1,0 0-1,1-1 1,-1 1-1,0-1 0,1 0 1,-1 0-1,0 0 1,4 0-1,16-5-6528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3.728"/>
    </inkml:context>
    <inkml:brush xml:id="br0">
      <inkml:brushProperty name="width" value="0.025" units="cm"/>
      <inkml:brushProperty name="height" value="0.025" units="cm"/>
    </inkml:brush>
  </inkml:definitions>
  <inkml:trace contextRef="#ctx0" brushRef="#br0">232 128 8616,'1'-11'5194,"1"-1"-4737,0 4 508,-1-1-1,0 1 1,-1-1-1,1 0 1,-3-17-1,2 25-811,-1-1-1,1 0 1,-1 0 0,1 1-1,-1-1 1,0 0-1,0 1 1,1-1-1,-1 0 1,0 1-1,0-1 1,-1 1-1,1 0 1,0-1-1,0 1 1,-1 0-1,1 0 1,-1 0 0,1 0-1,-1 0 1,1 0-1,-1 0 1,0 0-1,1 1 1,-1-1-1,0 1 1,1-1-1,-1 1 1,0-1-1,0 1 1,0 0 0,0 0-1,1 0 1,-1 0-1,0 0 1,0 1-1,0-1 1,-1 1-1,-2 1-89,1-1 0,0 1-1,0 0 1,0 0 0,1 0-1,-1 0 1,0 1 0,1 0 0,-1-1-1,1 1 1,0 0 0,0 1-1,0-1 1,1 1 0,-1-1-1,1 1 1,0 0 0,0 0 0,0 0-1,0 0 1,-1 5 0,-3 9 96,0-1 1,2 1 0,-5 32-1,4-11 430,2-1 0,4 70 0,0-95-517,1 1-1,0 0 1,1-1 0,0 1-1,1-1 1,0 0-1,1 0 1,1 0 0,0-1-1,1 0 1,9 14 0,-3-14 5,-2-2-426,-20-12-239,-1-4 423,0-1 0,0 1-1,1-2 1,0 1 0,1-1-1,0 0 1,0-1 0,-10-14-1,4 4 80,2-1 1,-1-1-1,-9-25 0,21 45 76,0-1 0,0 0 0,1 0 1,-1 0-1,0 0 0,1 0 0,0 1 0,-1-1 0,1 0 0,0 0 0,0 0 1,1-3-1,-1 4 8,0 0 1,0 0-1,1 0 1,-1 1-1,1-1 1,-1 0-1,1 1 1,-1-1-1,1 0 1,-1 1-1,1-1 1,-1 0-1,1 1 1,0-1-1,-1 1 1,1-1-1,0 1 1,-1 0-1,1-1 1,1 0-1,4 0-5,0 0 0,0 0 0,0 0-1,0 1 1,0 0 0,10 1 0,6 0-109,90 1-3829,-24 0-4398,-42-2 303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056"/>
    </inkml:context>
    <inkml:brush xml:id="br0">
      <inkml:brushProperty name="width" value="0.025" units="cm"/>
      <inkml:brushProperty name="height" value="0.025" units="cm"/>
    </inkml:brush>
  </inkml:definitions>
  <inkml:trace contextRef="#ctx0" brushRef="#br0">135 93 12844,'0'0'10426,"-10"-8"-8899,-33-21-721,41 28-795,0 0 0,0 0 0,1 0 0,-1 0 0,0 1 0,0-1 0,0 1 0,0 0 1,0-1-1,0 1 0,0 0 0,0 0 0,0 0 0,0 0 0,0 1 0,0-1 0,0 1 0,0-1 0,0 1 0,1-1 0,-1 1 1,0 0-1,0 0 0,0 0 0,1 0 0,-1 0 0,1 1 0,-1-1 0,1 0 0,-1 1 0,1-1 0,0 1 0,-1-1 0,1 1 0,0 0 1,-1 2-1,-1 0 66,1 0 0,0 0 0,0 1 0,1-1 0,-1 0 0,1 1 0,0-1 1,0 1-1,0 0 0,0-1 0,1 1 0,0 0 0,1 5 0,0-8-54,0-1 1,0 1-1,0 0 0,0-1 0,1 1 0,-1-1 1,1 0-1,-1 1 0,1-1 0,-1 0 0,1 0 0,0 0 1,0 0-1,0 0 0,-1-1 0,1 1 0,0-1 0,0 1 1,0-1-1,0 1 0,0-1 0,0 0 0,0 0 0,0 0 1,0 0-1,0 0 0,0-1 0,3 0 0,4 0-47,-1 0-1,1 0 0,-1-1 0,0 0 0,14-5 0,-11 0-119,0 0 0,0 0 0,0-1 0,-1 0 0,0-1 0,-1 0-1,0-1 1,0 0 0,-1 0 0,0-1 0,-1 0 0,0 0 0,9-21 0,-20 65-1714,1 66 0,3-97 1713,0 0 1,0 0-1,0 0 1,1 0-1,-1 0 0,1 0 1,-1-1-1,1 1 1,0 0-1,0 0 0,0-1 1,0 1-1,0 0 0,0-1 1,2 3-1,-1-3-338,0 0 0,-1 1-1,1-1 1,0 0 0,0 0 0,1 0-1,-1 0 1,0-1 0,0 1-1,0 0 1,0-1 0,1 0 0,-1 1-1,0-1 1,1 0 0,-1 0 0,0 0-1,0-1 1,5 0 0,17-6-5801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398"/>
    </inkml:context>
    <inkml:brush xml:id="br0">
      <inkml:brushProperty name="width" value="0.025" units="cm"/>
      <inkml:brushProperty name="height" value="0.025" units="cm"/>
    </inkml:brush>
  </inkml:definitions>
  <inkml:trace contextRef="#ctx0" brushRef="#br0">61 1 12139,'0'0'4287,"-6"9"-2477,-2 4-1247,1 0 0,0 1 1,1-1-1,1 1 0,0 1 0,1-1 0,1 0 1,0 1-1,-2 26 0,5-38-487,-1 7 202,1 0 0,0 1 0,1-1 0,0 0-1,4 19 1,-4-26-265,0-1 0,0 1 0,0-1-1,0 0 1,0 0 0,1 1 0,-1-1-1,1 0 1,0 0 0,0 0 0,-1 0 0,1-1-1,0 1 1,0 0 0,1-1 0,-1 1 0,0-1-1,1 0 1,-1 0 0,0 0 0,1 0-1,-1 0 1,1-1 0,-1 1 0,1-1 0,0 1-1,-1-1 1,4 0 0,-1 0-163,0 0-1,0-1 1,0 0 0,0 0 0,0 0-1,0 0 1,0-1 0,0 0-1,-1 0 1,1 0 0,-1 0 0,1-1-1,-1 0 1,0 0 0,0 0 0,0 0-1,0-1 1,-1 1 0,1-1-1,-1 0 1,0 0 0,0 0 0,-1-1-1,1 1 1,-1-1 0,0 1-1,0-1 1,0 0 0,-1 0 0,1 0-1,-1 0 1,-1 0 0,1 0 0,-1 0-1,1 0 1,-2 0 0,1 0-1,0 0 1,-2-7 0,2 11 154,0 1-1,0-1 1,0 0 0,0 1-1,0-1 1,0 1 0,-1-1-1,1 0 1,0 1 0,0-1-1,0 0 1,-1 1 0,1-1-1,0 1 1,0-1 0,-1 0 0,1 1-1,-1-1 1,1 1 0,0-1-1,-1 1 1,1-1 0,-1 1-1,1 0 1,-1-1 0,0 1-1,1 0 1,-1-1 0,1 1-1,-1 0 1,0 0 0,1-1 0,-1 1-1,1 0 1,-1 0 0,0 0-1,1 0 1,-1 0 0,0 0-1,1 0 1,-1 0 0,0 0-1,1 0 1,-1 0 0,0 0-1,1 1 1,-1-1 0,0 0-1,1 0 1,-1 1 0,1-1 0,-1 1-1,-1 0 104,-1 1-1,2-1 1,-1 1-1,0-1 1,0 1-1,0 0 1,1 0-1,-1 0 1,1 0-1,-1 0 1,1 0 0,-2 4-1,1 3 474,-1 0 1,1 0-1,0 1 0,1-1 1,0 1-1,0 11 0,1-19-511,0 0-1,0 0 0,0 0 1,0 0-1,0 0 1,1 0-1,-1 0 0,1 0 1,-1-1-1,1 1 0,0 0 1,0 0-1,0 0 1,0-1-1,0 1 0,0-1 1,0 1-1,0-1 0,1 1 1,-1-1-1,0 1 0,1-1 1,-1 0-1,1 0 1,0 0-1,-1 0 0,1 0 1,0 0-1,0-1 0,0 1 1,-1 0-1,1-1 0,0 1 1,0-1-1,3 0 1,2 0-435,0 0 0,0-1 1,1 1-1,-1-2 1,0 1-1,-1-1 1,1 0-1,0-1 1,0 1-1,-1-1 0,0-1 1,1 1-1,5-5 1,-2 0-2397,0 0 0,-1 0 1,16-18-1,-3-4-6233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742"/>
    </inkml:context>
    <inkml:brush xml:id="br0">
      <inkml:brushProperty name="width" value="0.025" units="cm"/>
      <inkml:brushProperty name="height" value="0.025" units="cm"/>
    </inkml:brush>
  </inkml:definitions>
  <inkml:trace contextRef="#ctx0" brushRef="#br0">93 1 11627,'0'0'3982,"-3"12"-960,-3 17-1482,-2 10 1059,1 1 1,-2 61-1,8-90-2548,1 1-1,1-1 1,0 0-1,0 1 0,1-1 1,1 0-1,0 0 1,0 0-1,1 0 1,1-1-1,0 1 1,0-1-1,1 0 0,9 12 1,-14-21-596,-17-21-5948,6 9 4803,-42-57-5093,35 45 7414,-2 0 4853,24 27-3220,4 0-2035,0-1 0,0 0 0,0 0 0,1-1 0,18 3 0,49-2-6493,-43-3-703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5.488"/>
    </inkml:context>
    <inkml:brush xml:id="br0">
      <inkml:brushProperty name="width" value="0.025" units="cm"/>
      <inkml:brushProperty name="height" value="0.025" units="cm"/>
    </inkml:brush>
  </inkml:definitions>
  <inkml:trace contextRef="#ctx0" brushRef="#br0">124 100 14606,'0'0'2610,"-11"3"-474,6-2-1948,-55 22 3545,57-22-3394,-1 1 0,1 0 0,0 0 0,0 1 0,-1-1 0,1 0 0,1 1 0,-1 0 0,0 0 0,1 0 0,-1 0 0,1 0 0,0 0 0,0 1 0,0-1-1,-1 5 1,2-7-319,1-1-1,0 1 0,0 0 0,0-1 0,0 1 1,0-1-1,0 1 0,0 0 0,0-1 0,0 1 1,1-1-1,-1 1 0,0-1 0,0 1 0,0 0 0,1-1 1,-1 1-1,0-1 0,0 1 0,1-1 0,-1 1 1,1-1-1,-1 0 0,0 1 0,1-1 0,-1 1 1,1-1-1,-1 0 0,1 1 0,-1-1 0,1 0 0,-1 0 1,1 1-1,-1-1 0,1 0 0,0 0 0,-1 0 1,1 0-1,-1 0 0,1 1 0,-1-1 0,2-1 1,33 2 12,-25-2 77,16 0-589,1-2 0,29-6 0,-34 4 10,0 2 0,0 0 0,0 2 0,26 1-1,-46 0 472,0 0 0,0 0-1,-1 1 1,1-1 0,0 1-1,-1 0 1,1-1-1,-1 1 1,1 0 0,-1 0-1,1 0 1,-1 0-1,1 0 1,-1 0 0,0 0-1,0 1 1,0-1-1,1 0 1,0 4 0,2 12 5223,1-46-5038,2-49 0,-3 25-1406,-4 52 1179,0 1 0,0-1 0,1 0 0,-1 0-1,0 0 1,0 0 0,1 1 0,-1-1 0,1 0 0,-1 0 0,0 0 0,1 1 0,-1-1 0,1 0 0,0 1 0,-1-1 0,1 1 0,0-1 0,-1 0 0,1 1 0,0-1 0,0 1 0,-1 0 0,1-1 0,0 1 0,0 0 0,0-1 0,-1 1 0,1 0 0,0 0 0,0 0 0,0 0 0,0 0 0,0 0 0,0 0 0,-1 0 0,1 0 0,0 0 0,0 0 0,1 1-1,41 12-16,-33-9 21,11 3 41,-1-2 0,2 0 0,-1-2 1,0 0-1,1-1 0,-1-1 0,1-1 0,35-5 0,-54 5 6,-1-1 1,1 1-1,0-1 0,0 1 0,0-1 0,-1 0 0,1 0 0,0 0 0,-1 0 1,1-1-1,-1 1 0,1-1 0,-1 0 0,0 1 0,1-1 0,-1 0 0,0 0 1,-1 0-1,1-1 0,0 1 0,0 0 0,-1-1 0,0 1 0,1-1 0,-1 0 1,0 1-1,0-1 0,1-5 0,-2 7-1,-1 0 0,1 1-1,-1-1 1,1 0 0,0 0 0,-1 1-1,1-1 1,-1 1 0,0-1 0,1 0 0,-1 1-1,0-1 1,1 1 0,-1-1 0,0 1 0,1 0-1,-1-1 1,0 1 0,0 0 0,1-1 0,-1 1-1,0 0 1,0 0 0,0 0 0,0 0 0,1 0-1,-1 0 1,0 0 0,0 0 0,0 0 0,0 0-1,1 0 1,-3 1 0,-30 6 124,27-4-111,0 0 0,1 1 0,0 0 0,0 0 0,0 1 1,0-1-1,1 1 0,0 0 0,0 0 0,-6 9 0,8-11 49,0 0 0,0 0 0,0 1 0,1-1 0,-1 0 0,1 1 0,0-1 0,0 1 0,0 0 0,1-1 1,-1 1-1,1 0 0,0-1 0,0 1 0,0 0 0,0-1 0,1 1 0,-1 0 0,1-1 0,2 6 0,-2-7-43,1-1-1,-1 1 0,1 0 1,0 0-1,0-1 0,0 1 1,-1-1-1,2 1 0,-1-1 0,0 0 1,0 0-1,0 0 0,1 0 1,-1 0-1,0 0 0,1-1 1,-1 1-1,0-1 0,1 0 1,4 0-1,56 0 115,-53-1-121,19-3-204,0-2 0,0 0 0,0-2 0,-1-2 0,-1 0 1,36-19-1,67-24-838,-154 92 2340,20-33-1205,0 1 0,0-1 1,1 1-1,0-1 0,0 1 0,1 0 1,-3 9-1,5-15-95,-1 1 0,1-1 0,-1 1 0,1-1 0,0 1 0,0-1 0,0 1 0,0-1 0,0 1 0,0-1 0,0 1 0,0-1 0,1 1 0,-1-1 0,0 1 0,1-1 0,0 0 0,-1 1-1,1-1 1,0 1 0,-1-1 0,1 0 0,0 0 0,0 0 0,0 1 0,0-1 0,0 0 0,0 0 0,1 0 0,-1 0 0,0-1 0,0 1 0,1 0 0,-1 0 0,1-1 0,-1 1 0,0-1 0,1 1 0,-1-1 0,3 0 0,51 3-1860,-33-6-676,1-1-1,-1-1 0,29-10 1,-18 6 863,-30 8 836,6-2-1285,-1 3-3176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9.701"/>
    </inkml:context>
    <inkml:brush xml:id="br0">
      <inkml:brushProperty name="width" value="0.025" units="cm"/>
      <inkml:brushProperty name="height" value="0.025" units="cm"/>
    </inkml:brush>
  </inkml:definitions>
  <inkml:trace contextRef="#ctx0" brushRef="#br0">144 314 5317,'0'0'5659,"4"-8"-4373,3-4-1034,17-31 2408,-22 40-2047,-1 0 1,1-1-1,-1 1 0,0-1 0,0 1 0,0-1 1,0 0-1,-1 1 0,0-1 0,0-7 0,0 10-500,-1-1-1,-1 1 0,1 0 1,0 0-1,0 0 0,0 0 1,-1 0-1,1 0 0,0 0 1,-1 0-1,1 1 0,0-1 0,-1 1 1,1-1-1,-1 1 0,0-1 1,1 1-1,-1 0 0,1 0 1,-1 0-1,1-1 0,-1 2 1,0-1-1,-1 0 0,-43 3 182,40-1-193,0 0-1,0 0 1,0 1-1,0-1 1,0 1-1,1 1 1,0-1-1,-1 1 1,1 0-1,0 0 1,1 1-1,-1-1 1,1 1 0,0 0-1,0 0 1,1 1-1,-1-1 1,1 1-1,0 0 1,1 0-1,-1 0 1,1 0-1,-1 8 1,3-13-84,0 0 0,0 0 0,0 0 0,0 0 0,0 0 1,0 0-1,0 0 0,1 0 0,-1-1 0,0 1 0,1 0 0,-1 0 0,1 0 0,-1 0 0,1 0 0,-1-1 1,1 1-1,0 0 0,-1 0 0,1-1 0,0 1 0,0 0 0,0-1 0,-1 1 0,1-1 0,0 1 0,0-1 1,0 0-1,0 1 0,0-1 0,0 0 0,0 1 0,0-1 0,0 0 0,0 0 0,0 0 0,0 0 0,0 0 1,0 0-1,0 0 0,-1 0 0,1-1 0,0 1 0,2-1 0,49-10 154,-26 0-174,-1-2 1,0 0-1,-1-2 1,-1-1-1,0-1 1,-1 0 0,-1-2-1,-1-1 1,0 0-1,27-38 1,-42 52 18,0-1 0,-1 0 0,0 0 0,0 0 0,0 0 0,-1-1 0,0 0 0,-1 1 0,3-16 0,-4 23-5,-1 0-1,0 0 1,0-1 0,0 1-1,0 0 1,0 0-1,0-1 1,0 1 0,0 0-1,0-1 1,0 1 0,1 0-1,-1 0 1,-1-1 0,1 1-1,0 0 1,0 0 0,0-1-1,0 1 1,0 0-1,0 0 1,0-1 0,0 1-1,0 0 1,0 0 0,-1-1-1,1 1 1,0 0 0,0 0-1,0 0 1,0-1 0,-1 1-1,1 0 1,0 0-1,0 0 1,0 0 0,-1-1-1,1 1 1,0 0 0,0 0-1,-1 0 1,1 0 0,0 0-1,0 0 1,-1 0 0,1 0-1,-15 8 109,-11 20-156,16-12 35,1 1-1,0 1 1,2-1 0,0 2 0,1-1 0,0 0-1,2 1 1,0 0 0,1 0 0,1 1-1,1 37 1,1-55 5,0-1 0,0 1 0,0 0 0,1 0-1,-1 0 1,1-1 0,-1 1 0,1 0 0,0-1 0,-1 1-1,1 0 1,0-1 0,0 1 0,0-1 0,0 1 0,0-1 0,1 1-1,-1-1 1,0 0 0,1 0 0,-1 0 0,1 0 0,-1 0-1,3 1 1,-1-1 19,1 0 0,-1 0 0,1 0-1,-1-1 1,1 1 0,-1-1 0,1 0 0,0 0-1,-1 0 1,1-1 0,5 0 0,2-2 52,0 0 1,-1 0-1,1-1 1,-1-1-1,0 0 1,0 0 0,11-9-1,-11 7-53,0-1-1,-1 0 0,0-1 1,-1 0-1,0-1 1,0 1-1,-1-1 1,0-1-1,-1 0 1,0 0-1,-1 0 1,0 0-1,-1-1 1,0 0-1,-1 0 0,0 0 1,2-19-1,-5 31-20,0 0-1,0 0 1,0-1-1,0 1 1,0 0-1,-1-1 1,1 1-1,0 0 1,0 0-1,0-1 1,0 1-1,0 0 1,0 0-1,0 0 1,-1-1-1,1 1 1,0 0-1,0 0 1,0 0-1,-1-1 1,1 1-1,0 0 1,0 0-1,-1 0 1,1 0-1,0 0 1,0-1-1,-1 1 1,1 0-1,0 0 1,0 0-1,-1 0 1,1 0-1,0 0 1,0 0-1,-1 0 1,1 0-1,0 0 1,-1 0-1,1 0 1,0 0-1,0 0 1,-1 0-1,1 0 1,0 1-1,0-1 1,-1 0-1,1 0 1,0 0-1,0 0 1,0 0-1,-1 1 1,1-1-1,0 0 1,0 0-1,0 0 1,-1 1-1,1-1 1,0 0-1,0 0 1,0 1-1,0-1 1,0 0-1,0 1 1,-16 13 38,6-3 64,0 0 0,1 0-1,1 1 1,0 0 0,0 1 0,1-1 0,1 1 0,0 1 0,1-1 0,-4 17 0,9-29-93,-1 1 1,1-1-1,0 0 1,0 1-1,1-1 1,-1 0 0,0 1-1,0-1 1,1 1-1,-1-1 1,0 0-1,1 0 1,-1 1-1,1-1 1,0 0-1,0 0 1,-1 0 0,1 0-1,0 0 1,0 1-1,0-2 1,0 1-1,0 0 1,0 0-1,0 0 1,0 0-1,0-1 1,1 1-1,-1 0 1,0-1 0,0 1-1,1-1 1,-1 0-1,0 1 1,1-1-1,2 0 1,6 2 6,1-1 0,-1-1 0,22-1 0,-12 0 37,229-4-21,-256 2 97,0-1 1,1 0 0,0 0 0,0-1 0,-10-9 0,10 8-142,-1-1-1,1 0 1,0-1-1,0 1 1,1-1-1,0-1 1,0 1-1,1 0 1,0-1-1,1 0 1,0 0 0,0 0-1,1 0 1,-2-17-1,4 25-39,0 0-1,0 0 1,0 0-1,1 0 1,-1 0-1,0 0 0,1 0 1,-1 1-1,1-1 1,-1 0-1,1 0 1,-1 0-1,1 0 1,-1 1-1,1-1 1,0 0-1,0 1 1,-1-1-1,1 0 1,0 1-1,0-1 1,0 1-1,-1-1 0,1 1 1,0 0-1,0-1 1,0 1-1,0 0 1,0-1-1,0 1 1,0 0-1,1 0 1,40-1-2036,-28 1 854,32-1-3838,6 0-3608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0.621"/>
    </inkml:context>
    <inkml:brush xml:id="br0">
      <inkml:brushProperty name="width" value="0.025" units="cm"/>
      <inkml:brushProperty name="height" value="0.025" units="cm"/>
    </inkml:brush>
  </inkml:definitions>
  <inkml:trace contextRef="#ctx0" brushRef="#br0">25 1 9641,'3'11'10737,"1"-19"-3047,-4 10-5507,-2 6-2475,-9 40 769,3 1 0,2 1-1,2-1 1,4 71 0,0-92-443,0-27-23,0 1-1,0-1 1,0 0-1,0 0 0,0 1 1,0-1-1,0 0 1,0 0-1,0 1 1,1-1-1,-1 0 0,1 0 1,-1 0-1,1 0 1,-1 0-1,1 1 1,0-1-1,-1 0 1,1 0-1,0-1 0,0 1 1,0 0-1,0 0 1,-1 0-1,1 0 1,1-1-1,-1 1 0,0 0 1,0-1-1,0 1 1,0-1-1,0 0 1,0 1-1,1-1 0,-1 0 1,0 1-1,0-1 1,1 0-1,-1 0 1,0 0-1,0 0 0,0 0 1,1-1-1,-1 1 1,0 0-1,0 0 1,0-1-1,1 1 1,-1-1-1,0 1 0,1-2 1,1 1-214,1 0 1,-1 0-1,0-1 1,0 0-1,0 0 1,-1 1 0,1-2-1,0 1 1,-1 0-1,1 0 1,-1-1-1,0 0 1,0 1-1,0-1 1,0 0-1,0 0 1,-1 0-1,3-6 1,-3-9-4325,-1-1-2627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012"/>
    </inkml:context>
    <inkml:brush xml:id="br0">
      <inkml:brushProperty name="width" value="0.025" units="cm"/>
      <inkml:brushProperty name="height" value="0.025" units="cm"/>
    </inkml:brush>
  </inkml:definitions>
  <inkml:trace contextRef="#ctx0" brushRef="#br0">0 131 17104,'0'0'11371,"64"-20"-10570,-5 10-321,6-1-192,2-5-127,1 2-97,-5-1 96,-8 2-577,-11 4-640,-11-1-1825,-12 3-1571,-16 1-3042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853"/>
    </inkml:context>
    <inkml:brush xml:id="br0">
      <inkml:brushProperty name="width" value="0.025" units="cm"/>
      <inkml:brushProperty name="height" value="0.025" units="cm"/>
    </inkml:brush>
  </inkml:definitions>
  <inkml:trace contextRef="#ctx0" brushRef="#br0">1 517 18097,'0'0'3748,"12"0"-1175,0-1-2245,0 0 0,-1-1-1,0 0 1,1-1 0,-1 0 0,0-1 0,0 0 0,0 0 0,-1-1-1,0-1 1,14-10 0,4-4-105,36-33 0,-58 48-198,0-1 0,-1 1-1,0-1 1,0 0 0,-1 0 0,1-1 0,-1 1 0,-1-1-1,1 0 1,-1 0 0,0 0 0,3-15 0,-6 22-17,0-1-1,1 1 1,-1-1 0,0 0-1,0 1 1,0-1 0,0 1-1,0-1 1,0 0 0,0 1-1,0-1 1,0 1 0,-1-1-1,1 1 1,0-1 0,0 0-1,0 1 1,-1-1 0,1 1-1,0-1 1,-1 1 0,1-1-1,0 1 1,-1-1-1,1 1 1,-1 0 0,1-1-1,-1 1 1,1-1 0,-1 1-1,1 0 1,-1 0 0,1-1-1,-1 1 1,-24 3 53,18 0-70,0 0 1,1 1-1,-1 0 1,1 0-1,-7 5 0,3 2 3,0 0 0,1 1 0,0-1 0,1 2-1,0-1 1,-8 18 0,13-22 27,0-1 1,0 1-1,0-1 1,1 1-1,0 0 0,0 0 1,1 0-1,0 0 1,1 0-1,-1 0 1,2 0-1,-1 0 0,3 9 1,-3-15-17,1-1 0,0 0 0,0 1 0,0-1-1,0 0 1,0 0 0,0 0 0,0 0 0,0 0 0,0 0 0,0 0 0,1 0 0,-1-1 0,0 1 0,1 0 0,-1-1 0,0 1 0,1-1 0,-1 1 0,1-1 0,-1 0 0,1 0 0,-1 1-1,1-1 1,-1 0 0,1 0 0,-1-1 0,1 1 0,-1 0 0,1 0 0,-1-1 0,1 1 0,1-1 0,4-1 26,1 0-1,-1 0 1,0-1 0,1 0-1,8-5 1,10-9-33,-1-2 0,-1-1 1,0-1-1,-2-1 0,0-1 0,-2 0 1,0-2-1,19-32 0,-36 51-361,-4 8 152,-12 19 107,-19 38 232,27-49-7,0 1 0,2 1 0,-1-1 0,1 0 0,1 1 0,0 0 0,1 0 0,0-1 0,1 1 0,0 0 0,3 18 0,-2-27-107,0-1 0,0 0 0,0 0-1,0 0 1,0 0 0,1 0 0,-1 0-1,1 0 1,0 0 0,-1-1 0,1 1-1,0-1 1,0 1 0,0-1 0,0 0-1,0 0 1,0 1 0,0-1 0,0-1-1,1 1 1,-1 0 0,0 0 0,1-1-1,-1 0 1,0 1 0,1-1 0,-1 0-1,0 0 1,1 0 0,-1 0 0,1-1 0,-1 1-1,0-1 1,5-1 0,3 0 30,0-1 0,0 0 0,0-1 0,0 0 0,-1 0 0,16-11 0,-1-2-21,-1-1-1,-1 0 1,-1-2-1,-1-1 0,0-1 1,-2 0-1,26-41 1,-33 44-48,0-1 0,-2 0 0,0 0 0,-1-1-1,-1 0 1,-1-1 0,-1 1 0,-1-1 0,0 0 0,-1-34 0,-3 55 30,1-7 17,-1 1-1,-1 0 1,0-1 0,0 1 0,-2-8 0,3 14-22,0 1-1,0-1 1,0 1 0,-1-1-1,1 1 1,0-1 0,0 1 0,0-1-1,-1 1 1,1 0 0,0-1 0,-1 1-1,1-1 1,0 1 0,-1 0-1,1 0 1,-1-1 0,1 1 0,-1 0-1,1-1 1,0 1 0,-1 0 0,1 0-1,-1 0 1,1 0 0,-1 0 0,1-1-1,-1 1 1,1 0 0,-1 0-1,0 0 1,-1 1-8,0 0-1,1 0 1,-1 0-1,0 0 0,0 0 1,1 0-1,-1 0 1,1 0-1,-1 1 1,1-1-1,-1 1 1,-1 2-1,-16 21 106,0 0 0,2 2 0,1-1 0,2 2 0,0 0 0,2 1 0,1 0 0,1 1 0,2 0 0,1 0 0,-5 49 0,11-76-97,1-1 0,0 1 0,0 0 0,0 0 0,0-1 0,0 1 0,0 0 0,1-1 0,-1 1 0,1-1 0,0 1 0,-1 0 0,1-1 0,1 1 0,-1-1 0,0 0 0,0 1 0,1-1 0,0 0 0,-1 0 0,1 0 0,0 0 0,0 0 0,3 2 0,1-2 0,0 0 0,0 0 0,0 0 0,0-1 0,0 0 0,1 0 0,-1-1 0,0 0 0,9 0 0,-11 0-210,1-1 0,-1 1 0,0-1 0,1 1 0,-1-1 0,0-1-1,6-1 1,-6 1-176,-1 0-1,0 1 0,0-1 0,0-1 1,0 1-1,0 0 0,-1-1 0,1 1 1,-1-1-1,1 0 0,-1 1 0,0-1 1,0 0-1,0-1 0,-1 1 0,1 0 1,-1 0-1,0-1 0,0 1 0,0-1 1,0 1-1,0-1 0,-1 0 0,1-4 1,-1-22-6586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182"/>
    </inkml:context>
    <inkml:brush xml:id="br0">
      <inkml:brushProperty name="width" value="0.025" units="cm"/>
      <inkml:brushProperty name="height" value="0.025" units="cm"/>
    </inkml:brush>
  </inkml:definitions>
  <inkml:trace contextRef="#ctx0" brushRef="#br0">1 0 17745,'0'0'6950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025"/>
    </inkml:context>
    <inkml:brush xml:id="br0">
      <inkml:brushProperty name="width" value="0.025" units="cm"/>
      <inkml:brushProperty name="height" value="0.025" units="cm"/>
    </inkml:brush>
  </inkml:definitions>
  <inkml:trace contextRef="#ctx0" brushRef="#br0">1 338 14382,'0'0'5995,"12"-5"-4607,9-6-822,1-1 1,-2-1-1,0 0 1,0-2-1,-2 0 1,1-2-1,22-26 1,-31 32-464,-1-1 0,-1 0 0,0 0-1,0 0 1,-1-1 0,-1 0 0,0 0 0,-1-1 0,-1 1 0,6-27 0,-10 39-90,1 0 0,-1 0 1,0 0-1,0 0 1,0 0-1,1 1 0,-1-1 1,0 0-1,0 0 0,0 0 1,-1 0-1,1 0 1,0 0-1,0 0 0,0 1 1,-1-1-1,1 0 0,0 0 1,-1 0-1,1 0 1,-1 1-1,1-1 0,-1 0 1,1 0-1,-1 1 1,1-1-1,-1 1 0,0-1 1,1 0-1,-1 1 0,0-1 1,0 1-1,1-1 1,-1 1-1,0 0 0,0-1 1,0 1-1,0 0 0,1 0 1,-1-1-1,0 1 1,0 0-1,0 0 0,0 0 1,0 0-1,0 0 0,0 0 1,0 0-1,1 1 1,-1-1-1,-2 0 0,-1 2-6,-1-1 0,1 1 0,-1 0 0,1 0 0,0 1 0,0-1 0,0 1 0,-7 6 0,-3 6-3,0 0 0,1 2 0,0 0 0,2 0-1,0 1 1,1 0 0,1 1 0,0 0 0,-7 28 0,8-22 16,1 0 0,2 1 0,1 0-1,0 0 1,2 0 0,2 0-1,1 27 1,-1-48-16,1-1-1,-1 1 0,1-1 1,0 0-1,0 1 1,0-1-1,0 0 1,1 0-1,0 0 0,0 0 1,0 0-1,0 0 1,0 0-1,1-1 0,0 1 1,0-1-1,0 0 1,0 0-1,0 0 1,1 0-1,-1 0 0,1-1 1,0 1-1,4 1 1,-3-3-25,0 1 1,1-1-1,-1 0 0,0-1 1,1 1-1,-1-1 1,1 0-1,-1-1 1,0 1-1,1-1 1,-1 0-1,0 0 0,1-1 1,-1 1-1,0-1 1,0 0-1,0-1 1,0 1-1,6-5 1,6-5-993,0-1 1,-1-1-1,0-1 0,-1 0 1,14-17-1,23-35-8094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617"/>
    </inkml:context>
    <inkml:brush xml:id="br0">
      <inkml:brushProperty name="width" value="0.025" units="cm"/>
      <inkml:brushProperty name="height" value="0.025" units="cm"/>
    </inkml:brush>
  </inkml:definitions>
  <inkml:trace contextRef="#ctx0" brushRef="#br0">220 64 2338,'0'0'13127,"-2"-9"-9609,-6-28-651,7 36-2758,1 0 1,-1 0-1,1 0 1,-1 0-1,0 0 0,1 0 1,-1 0-1,0 0 1,0 0-1,0 1 0,1-1 1,-1 0-1,0 0 0,0 1 1,0-1-1,0 1 1,0-1-1,0 1 0,-1-1 1,1 1-1,0-1 1,0 1-1,0 0 0,0 0 1,0 0-1,-1 0 1,1 0-1,0 0 0,0 0 1,0 0-1,0 0 0,0 0 1,-1 1-1,1-1 1,0 0-1,0 1 0,0-1 1,-1 1-1,-36 23 1620,24-11-1555,1 1-1,1 1 1,0 0-1,1 1 0,1 0 1,0 1-1,1 0 1,1 0-1,1 1 1,0 0-1,2 0 1,0 1-1,-4 25 1,9-43-171,0 0-1,0-1 1,0 1-1,0 0 1,0 0-1,0-1 1,0 1-1,0 0 1,0-1 0,1 1-1,-1 0 1,0-1-1,0 1 1,1 0-1,-1-1 1,0 1-1,1 0 1,-1-1 0,1 1-1,-1-1 1,1 1-1,-1-1 1,1 1-1,-1-1 1,1 1-1,-1-1 1,1 0 0,0 1-1,-1-1 1,1 0-1,0 1 1,-1-1-1,1 0 1,0 0 0,-1 0-1,1 0 1,0 0-1,0 0 1,-1 0-1,1 0 1,0 0-1,-1 0 1,1 0 0,0 0-1,0 0 1,-1 0-1,1-1 1,0 1-1,-1 0 1,1 0-1,-1-1 1,1 1 0,0-1-1,0 1 1,37-22 208,11-20-141,-2-2-1,-3-2 1,66-87-1,-121 153-106,0-1-1,1 1 1,1 1-1,0 0 1,2 0 0,-6 28-1,11-43-61,1 1-1,0-1 0,0 0 1,1 1-1,-1-1 0,1 1 1,1-1-1,0 8 1,0-13-102,-1 1 1,1-1 0,-1 0 0,1 1 0,0-1 0,-1 0 0,1 1-1,0-1 1,0 0 0,0 0 0,0 1 0,0-1 0,0 0 0,0 0-1,2 1 1,-1-1-304,1 0 0,-1 0-1,0 0 1,1 0 0,-1-1-1,0 1 1,1-1 0,-1 1-1,1-1 1,-1 0 0,0 0-1,4 0 1,23-3-6479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085"/>
    </inkml:context>
    <inkml:brush xml:id="br0">
      <inkml:brushProperty name="width" value="0.025" units="cm"/>
      <inkml:brushProperty name="height" value="0.025" units="cm"/>
    </inkml:brush>
  </inkml:definitions>
  <inkml:trace contextRef="#ctx0" brushRef="#br0">211 1 15503,'-10'6'2690,"-67"52"919,70-52-3095,0 0 1,1 0-1,0 1 0,0 0 1,0 0-1,1 0 1,0 0-1,1 1 1,-1 0-1,-3 10 1,8-17-488,0 0 1,-1 0-1,1 0 1,0 0-1,0 0 0,0-1 1,0 1-1,0 0 1,0 0-1,0 0 1,0 0-1,0 0 1,0 0-1,0 0 1,1 0-1,-1 0 1,0-1-1,1 1 1,-1 0-1,1 0 1,-1 0-1,1-1 0,-1 1 1,1 0-1,-1 0 1,1-1-1,0 1 1,-1 0-1,1-1 1,0 1-1,0-1 1,-1 1-1,1-1 1,0 0-1,0 1 1,0-1-1,0 0 0,0 1 1,-1-1-1,1 0 1,0 0-1,0 0 1,0 0-1,0 0 1,0 0-1,0 0 1,1 0-1,47-6 107,-31 0-418,0 0 1,-1-1 0,0-1-1,-1-1 1,0 0-1,0-2 1,-1 1 0,0-2-1,-1 0 1,0-1 0,22-26-1,-73 92 1630,-42 79 0,66-106-815,1 1 1,1 0-1,1 1 0,1 0 1,2 1-1,-5 35 1,9-21-484,-6 45 2,8-82-44,-1 0 0,1-1 0,-1 1 0,0 0 0,0-1 0,0 1 0,-1-1 0,0 0 0,0 0 0,-1 0 0,-5 7 0,7-10-1,1-1-1,0 1 1,-1-1 0,1 1-1,-1-1 1,0 0-1,0 0 1,1 0-1,-1 0 1,0 0 0,0 0-1,0 0 1,0 0-1,0-1 1,0 1-1,0-1 1,0 1 0,0-1-1,0 0 1,0 0-1,0 0 1,-1 0-1,1 0 1,-2-1-1,2 0 11,-1-1-1,1 1 1,-1-1-1,1 1 0,0-1 1,0 0-1,0 0 1,0 0-1,0 0 0,0 0 1,1-1-1,-1 1 1,1 0-1,-1-1 0,-1-3 1,-2-6 32,1 0-1,0-1 1,1 1 0,0-1 0,0 0 0,0-18 0,3 12-250,0 1 1,1-1-1,0 0 0,2 1 1,0 0-1,1-1 0,11-26 0,-11 35-3,1 0-1,0 1 0,0 0 0,1-1 0,1 2 0,-1-1 0,2 1 1,-1 0-1,1 1 0,0-1 0,0 2 0,1-1 0,0 1 0,15-8 1,56-19-9115,-39 17 1521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863"/>
    </inkml:context>
    <inkml:brush xml:id="br0">
      <inkml:brushProperty name="width" value="0.025" units="cm"/>
      <inkml:brushProperty name="height" value="0.025" units="cm"/>
    </inkml:brush>
  </inkml:definitions>
  <inkml:trace contextRef="#ctx0" brushRef="#br0">196 2 15182,'0'0'7896,"-10"2"-6540,4-1-1184,0 1-1,0 0 1,0 0 0,0 0 0,0 1 0,0 0 0,0 0 0,1 0-1,-1 1 1,1 0 0,0 0 0,1 0 0,-1 1 0,1-1 0,-1 1-1,1 0 1,1 1 0,-1-1 0,1 1 0,0-1 0,0 1 0,0 0-1,1 0 1,0 0 0,-2 11 0,4-16-169,0 0 0,0 0 0,0 0 0,0 0 0,0 0 0,0 0 0,0 0 0,0 0 0,0 0 0,1 0 0,-1 0 0,0 0 0,1 0 0,-1 0 0,1 0 0,-1 0 0,1-1 0,0 1 0,-1 0 0,1 0 0,0 0 0,-1-1 0,1 1-1,0 0 1,0-1 0,0 1 0,0-1 0,-1 1 0,1-1 0,0 1 0,0-1 0,0 1 0,0-1 0,0 0 0,0 0 0,0 0 0,1 1 0,54 1-688,-50-3 609,1 1-1,0 0 1,0 0 0,0 1-1,9 2 1,-14-2 70,1 1 1,0 0-1,-1 0 0,0 0 1,1 0-1,-1 0 1,0 0-1,0 1 1,0-1-1,0 1 0,-1 0 1,1-1-1,-1 1 1,1 0-1,-1 0 1,0 0-1,0 0 0,-1 0 1,1 0-1,0 0 1,-1 0-1,0 0 1,0 1-1,0-1 0,0 3 1,0 6 32,-1 0-1,0 1 1,-1-1 0,0 0 0,-5 15 0,0-7 240,-1-1 1,-1 1 0,0-2 0,-2 1-1,0-1 1,-1-1 0,-1 0 0,-1-1-1,0 0 1,-1-1 0,0-1 0,-31 22-1,44-35-254,1 0 0,0 0 0,-1 0 0,1-1-1,-1 1 1,1 0 0,-1-1 0,1 1 0,-1-1 0,1 1-1,-1-1 1,1 0 0,-1 1 0,0-1 0,1 0-1,-3 0 1,4-1-14,-1 1-1,1 0 0,-1-1 1,1 1-1,-1 0 0,1-1 1,0 1-1,-1-1 0,1 1 0,0-1 1,-1 1-1,1-1 0,0 1 1,0-1-1,0 1 0,-1-1 1,1 1-1,0-1 0,0 0 1,0 1-1,0-1 0,0 1 1,0-1-1,0 1 0,0-1 1,0 0-1,0 1 0,0-1 1,1 0-1,0-6-72,1 1 1,0-1-1,1 1 1,-1-1-1,1 1 1,5-7-1,23-38-122,2 2-1,3 1 0,1 1 0,3 3 1,1 1-1,78-62 0,-117 104 214,-1-1 0,0 1 0,0 0-1,1 0 1,-1 0 0,1 0 0,-1 1 0,0-1 0,1 0-1,0 0 1,-1 1 0,1-1 0,-1 1 0,1 0 0,0-1 0,-1 1-1,1 0 1,2 0 0,-4 1-10,1-1 1,-1 1-1,0 0 0,1 0 0,-1-1 1,0 1-1,0 0 0,1 0 0,-1-1 1,0 1-1,0 0 0,0 0 1,0 0-1,0-1 0,0 1 0,0 0 1,0 0-1,0 0 0,-1-1 0,1 1 1,0 0-1,0 0 0,-1-1 0,0 2 1,-28 59 425,28-59-391,-3 4 87,2-3-26,1 0 1,-1 0 0,0 0 0,1 0-1,0 1 1,-1-1 0,1 0 0,-1 7-1,4-10-75,0 0 0,-1 0 0,1-1 0,0 1-1,-1 0 1,1-1 0,0 1 0,-1-1 0,1 1 0,-1-1-1,1 0 1,-1 0 0,3-1 0,15-13-41,0-1 1,-1 0-1,-1-2 0,-1 0 1,0 0-1,-1-2 0,17-30 1,-32 51-8,0 1 0,0-1 0,0 0 0,1 0 0,-1 0 0,0 1 0,1-1 0,-1 0 0,1 0 0,-1 0 0,1 0 1,-1 0-1,1 0 0,0 0 0,0 0 0,-1 0 0,1 0 0,0 0 0,0 0 0,0-1 0,0 1 0,0 0 0,0-1 0,2 2 1,0 0 27,0 0 0,0 0 1,1 0-1,-1 0 1,0 0-1,1-1 1,0 1-1,5 0 1,-1-1 27,-1-1 0,1 0 0,-1-1-1,1 1 1,-1-2 0,0 1 0,1-1 0,-1 0 0,12-5 0,-16 5-29,0 1-1,0 0 1,0-1-1,0 1 1,0-1-1,-1 0 1,1 0-1,-1 0 1,1-1 0,-1 1-1,0 0 1,0-1-1,0 1 1,0-1-1,0 0 1,-1 0 0,1 0-1,-1 0 1,0 0-1,0 0 1,0 0-1,0 0 1,0 0-1,0-7 1,-1 10-23,-1-1 0,1 1 0,0-1 0,0 1 0,-1-1 0,1 1 0,0-1 0,-1 1 0,1 0 0,-1-1 0,1 1 0,-1 0 0,1-1 0,-1 1 0,1 0 0,-1-1 0,1 1 0,-1 0 0,1 0 0,-1 0 0,1 0 0,-1 0 0,1-1 0,-1 1 0,1 0 0,-1 0 0,0 0 0,1 0 0,-1 1 0,1-1 0,-1 0 0,1 0 0,-1 0 0,1 0 0,-1 0 0,1 1 0,-1-1 0,1 0 0,-1 1 0,0-1 0,-24 11-214,20-7 172,1-1-1,0 1 1,1 0 0,-1 0 0,1 0 0,-1 0 0,1 1-1,0-1 1,1 1 0,-1 0 0,1 0 0,0 0-1,0 0 1,1 0 0,0 0 0,-1 1 0,2-1-1,-1 0 1,0 10 0,2-14-168,0 1 1,0-1-1,0 0 0,-1 1 1,1-1-1,0 0 0,0 0 1,1 0-1,-1 0 0,0 0 1,0 0-1,0 0 0,1 0 1,-1 0-1,1-1 0,-1 1 1,0 0-1,1-1 1,-1 0-1,1 1 0,-1-1 1,1 0-1,-1 1 0,1-1 1,0 0-1,-1 0 0,1 0 1,2-1-1,49-3-6720,-14-11 1560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5.002"/>
    </inkml:context>
    <inkml:brush xml:id="br0">
      <inkml:brushProperty name="width" value="0.025" units="cm"/>
      <inkml:brushProperty name="height" value="0.025" units="cm"/>
    </inkml:brush>
  </inkml:definitions>
  <inkml:trace contextRef="#ctx0" brushRef="#br0">230 218 11755,'0'0'2867,"-11"7"-566,-7 4-1302,1 0 1,-29 26-1,41-32-634,0-1-1,0 1 1,0 0-1,1 0 0,0 0 1,0 1-1,0-1 1,1 1-1,0 0 1,0 0-1,0 0 1,1 1-1,0-1 0,0 1 1,-1 8-1,3-14-389,0 0-1,0 0 1,0 0-1,0 0 1,0 0-1,0 0 0,0 0 1,1 1-1,-1-1 1,0 0-1,1 0 0,-1 0 1,1 0-1,-1 0 1,1 0-1,-1 0 1,1-1-1,0 1 0,-1 0 1,1 0-1,0 0 1,0-1-1,0 1 1,0 0-1,0-1 0,-1 1 1,1 0-1,0-1 1,2 1-1,36 4-1950,4 1-30,-42-6 1964,1 1 0,-1 0 0,1-1 1,-1 1-1,1 0 0,-1 0 0,1 0 0,-1 0 1,0 0-1,0 0 0,1 0 0,-1 0 0,0 0 1,0 1-1,0-1 0,0 0 0,0 1 0,0-1 0,-1 1 1,1-1-1,0 4 0,2 10 206,-1 0 0,0 0 0,-1 1 1,-1-1-1,-1 0 0,0 1 0,-1-1 0,-1 0 0,0 0 1,-1 0-1,-9 24 0,5-22 869,0 0 0,-1-1 0,0 0 1,-21 26-1,26-37-728,0 0 0,0 0 1,-1 0-1,1-1 0,-1 0 0,0 0 1,0 0-1,-1 0 0,1-1 0,-1 0 1,0 0-1,0-1 0,0 1 1,0-1-1,0-1 0,0 1 0,-8 0 1,13-2-307,0-1 1,0 1 0,0-1-1,0 1 1,0-1 0,0 1 0,0-1-1,0 0 1,0 1 0,0-1-1,0 0 1,0 0 0,0 0-1,1 0 1,-1 0 0,0 0 0,1 0-1,-1 0 1,1 0 0,-1 0-1,1 0 1,0 0 0,-1 0-1,1 0 1,0-1 0,0 1 0,0 0-1,-1 0 1,1 0 0,0 0-1,1-1 1,-1 1 0,0-2-1,5-46-965,-1 29 25,1 0 0,1 0 0,10-22 0,-6 22-685,-1 1 1,2 1 0,1 0-1,0 0 1,18-19 0,-12 19-55,0 0 1,1 1 0,0 1 0,26-16 0,-20 17 1002,43-20 1,-45 25 655,53-26 2483,-33 7 3820,-43 28-6092,1 1 0,0-1 0,-1 1 1,1-1-1,0 1 0,-1-1 0,1 1 0,0-1 0,-1 0 1,1 1-1,-1-1 0,1 0 0,-1 0 0,1 1 0,-1-1 0,0 0 1,1 0-1,-1 0 0,0 1 0,0-1 0,0 0 0,1-2 1,-17 1 1878,-27 14-1428,33-6-587,-1 0 0,1 1 0,0 0 0,-13 12 0,19-15 165,-1 0 1,2 0-1,-1 0 1,0 1-1,1-1 1,0 1-1,0 0 1,0-1-1,1 2 1,0-1-1,0 0 0,-2 6 1,4-10-201,0 0 0,1 0 0,-1 0 0,0 0 0,0 0-1,1 0 1,-1 0 0,0 0 0,1 0 0,-1 0 0,1-1 0,-1 1 0,1 0 0,0 0 0,-1 0 0,1-1 0,0 1 0,-1 0 0,1-1 0,0 1-1,0-1 1,0 1 0,0-1 0,0 1 0,-1-1 0,1 1 0,0-1 0,0 0 0,0 0 0,0 1 0,0-1 0,0 0 0,0 0 0,0 0-1,0 0 1,0 0 0,0 0 0,0-1 0,1 1 0,47-3 185,-33-1-358,-1 0 0,1-1 0,-1-1 0,0 0 0,0-1-1,-1 0 1,0-1 0,25-19 0,-18 11-693,-1-1 0,-1-1 0,-1-1 0,28-36 1,-43 51-1853,-6 8 1310,-14 21 1636,14-20 324,-1 0 1,1 0-1,1 1 0,-1-1 1,1 1-1,0 0 1,0-1-1,0 1 1,1 0-1,-1 10 0,3-15-498,-1-1-1,0 1 0,1-1 1,0 1-1,-1-1 0,1 1 0,-1-1 1,1 0-1,-1 1 0,1-1 0,0 0 1,-1 1-1,1-1 0,0 0 1,-1 0-1,1 1 0,0-1 0,0 0 1,-1 0-1,1 0 0,0 0 0,-1 0 1,1 0-1,0 0 0,0 0 0,-1-1 1,1 1-1,1 0 0,21-5 721,-10-1-709,0-1 0,-1 0 0,0-1 0,-1-1 1,0 0-1,0 0 0,11-13 0,7-10-397,26-37 1,-48 61 83,-1-1-1,0 1 1,0-1 0,-1 0 0,0 0 0,0-1 0,-1 0 0,-1 0 0,1 0 0,2-16 0,-6 26 224,0 0 0,0-1 0,0 1 0,0 0 0,0 0 0,0-1 1,0 1-1,-1 0 0,1 0 0,0-1 0,0 1 0,0 0 0,0 0 0,0-1 0,-1 1 0,1 0 0,0 0 1,0 0-1,0 0 0,-1-1 0,1 1 0,0 0 0,0 0 0,-1 0 0,1 0 0,0 0 0,0-1 1,-1 1-1,1 0 0,0 0 0,0 0 0,-1 0 0,1 0 0,0 0 0,0 0 0,-1 0 0,1 0 0,0 0 1,-1 0-1,1 0 0,0 0 0,0 0 0,-1 1 0,1-1 0,0 0 0,0 0 0,-1 0 0,1 0 0,0 0 1,0 1-1,0-1 0,-1 0 0,1 0 0,0 0 0,0 0 0,0 1 0,0-1 0,-1 0 0,1 0 1,0 1-1,0-1 0,0 0 0,0 0 0,0 1 0,0-1 0,-16 15 94,0 4 349,2 1 0,1 1 0,0 0 1,2 0-1,0 1 0,1 0 0,2 1 0,0 0 0,1 1 0,2 0 0,0-1 1,2 2-1,-1 28 0,3-52-428,1 0 0,0 0 0,0 0 1,0 0-1,0 0 0,0 0 0,0 0 1,0-1-1,1 1 0,-1 0 0,0 0 0,0 0 1,1 0-1,-1 0 0,0-1 0,1 1 0,-1 0 1,1 0-1,-1-1 0,1 1 0,0 0 1,-1-1-1,1 1 0,-1 0 0,1-1 0,0 1 1,0-1-1,-1 1 0,2 0 0,0-1 6,0 0 0,-1 0 1,1 0-1,0 0 0,-1 0 0,1-1 0,0 1 0,0 0 0,-1-1 0,1 1 1,-1-1-1,1 0 0,0 1 0,1-2 0,4-2 10,1-1 0,-1 0 0,0-1 0,12-11 0,-12 8-127,0-1 0,0 0-1,-1 0 1,-1-1 0,0 0 0,0 0 0,6-23 0,-7 21-153,-2 17 224,0 0 0,0 0 0,1 0 0,-1-1 0,1 1 0,0-1 0,5 6 0,-1-3 90,1 0 0,0-1 0,0 0 0,1 0 0,-1-1 0,1 0-1,0-1 1,0 0 0,0 0 0,1-1 0,-1 0 0,1 0 0,17 0 0,-18-2-42,0 1 1,-1-1 0,1 0-1,0-1 1,0 0 0,-1-1-1,1 0 1,-1 0 0,1 0-1,-1-1 1,0-1 0,0 1-1,0-1 1,-1-1 0,11-7-1,-16 11-5,-1 0-1,1 0 1,-1 0-1,0 0 1,0-1 0,0 1-1,0 0 1,0-1-1,0 1 1,0-1-1,0 1 1,0-1-1,-1 1 1,1-1-1,-1 0 1,1 1 0,-1-1-1,0 0 1,1 1-1,-1-1 1,0 0-1,0 0 1,0 1-1,0-1 1,-1 0-1,1 1 1,0-1 0,-1 0-1,1 1 1,-1-1-1,0 0 1,1 1-1,-1-1 1,0 1-1,0-1 1,0 1-1,0 0 1,0-1 0,0 1-1,0 0 1,-1 0-1,1 0 1,0 0-1,-1 0 1,1 0-1,-1 0 1,1 0-1,-1 0 1,1 1 0,-1-1-1,0 0 1,1 1-1,-1 0 1,0-1-1,1 1 1,-1 0-1,0 0 1,0 0-1,-2 0 1,0 0-13,1 0 0,-1 0 0,0 1 0,0-1 0,0 1 0,0 0 0,1 0 0,-1 0 0,0 0 0,1 1 0,-1 0 0,1-1 0,0 1 0,-1 1 0,1-1 0,0 0 0,0 1 0,0-1 0,1 1 0,-1 0 0,1 0 0,-1 0 0,1 0 0,0 1 0,0-1 0,0 0 0,1 1 0,-1-1 0,1 1 0,0 0 0,0 0 0,0-1 0,1 1 0,-1 0 0,1 0 0,0 0 0,0 0 0,0-1 0,0 1 0,1 0 0,1 6 0,-1-7-72,1 1 0,0-1 0,0 1 0,0-1 0,0 0 0,1 0 0,-1 0 0,1 0 1,0 0-1,0-1 0,0 1 0,0-1 0,0 1 0,1-1 0,-1 0 0,0-1 0,1 1 0,0-1 0,-1 1 0,6 0 0,5 3-915,1-2-1,0 1 0,-1-2 1,17 1-1,18-2-7745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096"/>
    </inkml:context>
    <inkml:brush xml:id="br0">
      <inkml:brushProperty name="width" value="0.025" units="cm"/>
      <inkml:brushProperty name="height" value="0.025" units="cm"/>
    </inkml:brush>
  </inkml:definitions>
  <inkml:trace contextRef="#ctx0" brushRef="#br0">217 142 16528,'-7'0'557,"1"0"0,-1 0 0,0 0 1,1 1-1,-1 0 0,1 1 0,-1-1 1,-11 5-1,9-1-385,0-1 1,1 1-1,-1 0 1,1 1-1,0 0 1,1 1-1,-1-1 1,1 1 0,-8 11-1,8-10-102,1 1 0,0-1 0,0 1-1,1 0 1,0 0 0,1 1 0,0 0 0,1 0 0,0 0 0,0 0-1,1 0 1,0 0 0,1 1 0,0-1 0,2 20 0,-1-28-29,0 0 1,1 0 0,-1 0-1,1 0 1,-1 0 0,1 0-1,0 0 1,0 0 0,0 0-1,0 0 1,0-1 0,0 1-1,1 0 1,-1-1 0,1 1-1,-1-1 1,1 0 0,-1 1-1,1-1 1,2 2 0,0-2-9,0 1 1,0-1-1,0 1 1,0-1-1,1 0 1,-1-1 0,0 1-1,0-1 1,7 0-1,1-1-2,0 0 0,-1-1-1,1 0 1,-1 0 0,0-2-1,19-7 1,-4-3-62,0 0 1,-2-2-1,0 0 0,0-2 0,-2-1 1,27-28-1,-33 30 96,-1 0 1,-1-1-1,0-1 1,-1-1-1,-1 0 1,-1 0-1,-1-1 0,10-31 1,-18 46 182,-1-1 1,1 0-1,-2 1 1,1-1 0,-1-14-1,0 21-202,0-1 1,0 0-1,0 0 1,0 0-1,0 0 1,0 1-1,-1-1 0,1 0 1,0 0-1,-1 1 1,1-1-1,0 0 0,-1 0 1,1 1-1,-1-1 1,1 0-1,-1 1 1,1-1-1,-1 1 0,0-1 1,1 0-1,-2 0 1,1 1-21,0 0 0,-1 0 1,1 0-1,0 0 0,0 1 1,0-1-1,-1 0 0,1 0 1,0 1-1,0-1 1,0 1-1,0-1 0,0 1 1,0-1-1,0 1 0,0 0 1,0 0-1,0-1 0,0 1 1,-2 2-1,-5 5 26,0 1 0,1 0 0,-1 1 0,2 0 0,-1 0 0,2 0 0,-8 17 0,3-4 357,1 1 1,-8 37-1,15-53-315,0 0-1,0 1 1,1-1-1,0 0 0,1 0 1,0 1-1,0-1 1,1 0-1,0 0 1,0 1-1,4 10 0,-3-15-64,0-1-1,0 1 0,0-1 0,0 0 0,1 1 0,0-1 1,-1-1-1,1 1 0,0 0 0,0-1 0,1 1 1,-1-1-1,0 0 0,1 0 0,-1 0 0,1-1 1,0 1-1,0-1 0,-1 0 0,1 0 0,0 0 0,0-1 1,0 1-1,8-1 0,4 1-96,-1-1 0,1-1 0,0-1 0,0 0 0,-1-1 0,0 0 0,1-1-1,-1-1 1,-1 0 0,1-1 0,24-15 0,-31 17 34,-1-1 0,0 0 0,1 0 0,-1 0 0,-1-1 0,1-1-1,-1 1 1,-1-1 0,1 0 0,-1 0 0,0 0 0,0-1 0,-1 0 0,0 0-1,-1 0 1,0 0 0,0-1 0,0 1 0,-1-1 0,-1 0 0,1 0 0,-1-9-1,-1 16 39,0 1-1,0 0 1,0-1-1,0 1 1,0-1-1,0 1 0,0 0 1,0-1-1,-1 1 1,1 0-1,-1 0 1,1-1-1,-1 1 0,1 0 1,-1 0-1,0 0 1,1 0-1,-1-1 0,0 1 1,0 0-1,0 0 1,0 1-1,0-1 1,0 0-1,0 0 0,0 0 1,0 1-1,-1-1 1,1 0-1,0 1 0,0-1 1,-1 1-1,1 0 1,0-1-1,-1 1 1,1 0-1,0 0 0,-1 0 1,1 0-1,0 0 1,-1 0-1,1 0 1,0 0-1,-1 1 0,1-1 1,0 0-1,0 1 1,-1-1-1,1 1 0,-2 1 1,-5 1 21,0 0-1,0 1 1,0 0 0,1 0-1,-1 1 1,-10 9-1,9-6 60,1 0 0,0 1-1,1 0 1,0 0 0,0 0-1,1 1 1,0 0 0,1 0-1,0 1 1,1 0-1,0 0 1,0 0 0,2 0-1,-4 21 1,6-30-94,0 1 0,0-1 0,0 0 1,1 1-1,-1-1 0,1 0 0,0 0 0,-1 1 0,1-1 0,0 0 0,0 0 1,1 0-1,-1 0 0,0 0 0,1 0 0,-1-1 0,1 1 0,-1 0 0,1-1 1,0 1-1,0-1 0,-1 1 0,1-1 0,0 0 0,1 0 0,-1 0 0,0 0 1,0 0-1,0 0 0,0-1 0,1 1 0,-1-1 0,0 0 0,3 1 0,12 1-379,0-1-1,0 0 1,29-3-1,-28 1-231,26-4-4152,-1-9-3207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844"/>
    </inkml:context>
    <inkml:brush xml:id="br0">
      <inkml:brushProperty name="width" value="0.025" units="cm"/>
      <inkml:brushProperty name="height" value="0.025" units="cm"/>
    </inkml:brush>
  </inkml:definitions>
  <inkml:trace contextRef="#ctx0" brushRef="#br0">285 1 14958,'0'0'14558,"-11"0"-13464,-6 1-916,1 1-1,-1 0 0,1 1 0,-1 1 0,1 1 1,0 1-1,0 0 0,1 0 0,-23 15 1,27-16-82,-37 23 131,46-26-223,-1 0 1,1 0-1,-1 0 0,1 0 1,0 0-1,0 1 1,0-1-1,0 1 0,0-1 1,0 1-1,1 0 0,-1-1 1,-1 7-1,3-8-16,0-1 1,0 1-1,0 0 0,0 0 1,0-1-1,0 1 0,0 0 1,0-1-1,1 1 1,-1 0-1,0-1 0,1 1 1,-1 0-1,0-1 0,1 1 1,-1-1-1,1 1 0,-1-1 1,0 1-1,1-1 0,0 1 1,-1-1-1,1 1 0,-1-1 1,1 0-1,-1 1 1,1-1-1,0 0 0,-1 1 1,1-1-1,0 0 0,-1 0 1,1 0-1,0 0 0,1 0 1,31 4-783,-29-3 651,117 0-2374,-82-2 2072,0 1 1,0 2-1,0 2 0,39 9 1,-77-13 499,0 0 0,0 0 0,0 0 0,0 0 0,-1 1 0,1-1 0,0 0 0,0 0 0,-1 1 0,1-1 0,0 0 0,0 1 0,-1-1 0,1 1 0,0-1 1,-1 1-1,1-1 0,0 1 0,-1-1 0,1 1 0,-1 0 0,1-1 0,-1 1 0,1 0 0,0 1 0,-15 10 1356,-34 4-260,6-6-1058,0-1-1,-1-2 1,0-2 0,-46-1 0,89-3-183,0-1 0,-1 0 0,1 0 1,-1 0-1,1 0 0,-1 0 0,1 0 0,0 0 0,-1 0 0,1 0 0,-1 0 1,1 0-1,-1 0 0,1 0 0,0-1 0,-1 1 0,1 0 0,-1 0 0,1 0 0,0-1 1,-1 1-1,1 0 0,0 0 0,-1-1 0,1 1 0,0 0 0,-1-1 0,1 1 0,0 0 1,0-1-1,-1 1 0,1 0 0,0-1 0,0 1 0,0-1 0,0 1 0,-1 0 1,1-1-1,0 1 0,0-1 0,0 1 0,0-1 0,0 1 0,0-1 0,0 1 0,0 0 1,0-1-1,13-19-5819,14 1-1447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190"/>
    </inkml:context>
    <inkml:brush xml:id="br0">
      <inkml:brushProperty name="width" value="0.025" units="cm"/>
      <inkml:brushProperty name="height" value="0.025" units="cm"/>
    </inkml:brush>
  </inkml:definitions>
  <inkml:trace contextRef="#ctx0" brushRef="#br0">140 1 17136,'0'0'12396,"-68"72"-11275,45-26-192,1 5-289,5 0-95,7-5-545,10-5 0,0-5 0,10-5 0,5-5-833,-3-8-736,-1-7-1602,-8-11-2595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582"/>
    </inkml:context>
    <inkml:brush xml:id="br0">
      <inkml:brushProperty name="width" value="0.025" units="cm"/>
      <inkml:brushProperty name="height" value="0.025" units="cm"/>
    </inkml:brush>
  </inkml:definitions>
  <inkml:trace contextRef="#ctx0" brushRef="#br0">0 101 19442,'0'0'1709,"4"-11"826,-3 7-2343,1-1-1,-1 1 0,1 0 0,0 0 0,1 0 1,-1 0-1,1 0 0,-1 1 0,1-1 0,0 1 1,1-1-1,-1 1 0,1 0 0,-1 0 0,1 1 1,0-1-1,0 1 0,0 0 0,0 0 0,0 0 0,0 0 1,1 1-1,-1 0 0,1-1 0,-1 2 0,8-2 1,25-3 75,0 0 0,1 3 1,72 4-1,-88 0-263,0 0 1,-1 2 0,1 1-1,-1 1 1,0 0-1,0 2 1,-1 0-1,20 12 1,-34-17-5,-1 0-1,0 1 1,0 0-1,0 0 1,0 1 0,-1-1-1,1 1 1,-1 0-1,-1 0 1,1 0-1,3 7 1,-5-9 21,-1 1 0,0-1 0,1 1-1,-1-1 1,-1 1 0,1-1 0,0 1 0,-1 0-1,0-1 1,0 1 0,0 0 0,0-1 0,-1 1 0,1-1-1,-1 1 1,0 0 0,0-1 0,0 0 0,0 1 0,-4 6-1,-3 0 116,1 1-1,-2-1 0,1 0 0,-1-1 0,-1 0 1,0 0-1,0-1 0,-1 0 0,-17 10 0,-14 5 377,-55 21 0,97-44-528,0 1 0,0-1-1,0 0 1,0 0 0,0 0 0,1 0-1,-1 0 1,0 0 0,0 0 0,0 0-1,0 0 1,0 1 0,0-1 0,0 0-1,1 0 1,-1 0 0,0 0 0,0 0-1,0 1 1,0-1 0,0 0 0,0 0-1,0 0 1,0 0 0,0 1 0,0-1-1,0 0 1,0 0 0,0 0 0,0 0-1,0 1 1,0-1 0,0 0 0,0 0-1,0 0 1,0 0 0,0 1 0,0-1 0,0 0-1,0 0 1,-1 0 0,1 0 0,0 0-1,0 1 1,0-1 0,0 0 0,0 0-1,0 0 1,0 0 0,-1 0 0,1 0-1,0 0 1,34 4-2005,64-3-2132,-77-2 3666,-20 1 475,13 0-88,-1 1-1,0 0 1,0 0 0,13 4-1,-25-5 177,1 1 0,0-1-1,-1 0 1,1 0-1,-1 1 1,1-1 0,-1 1-1,1-1 1,-1 1-1,1 0 1,-1 0-1,0 0 1,1 0 0,-1 0-1,0 0 1,1 0-1,-1 0 1,0 0-1,0 0 1,0 1 0,0-1-1,0 0 1,-1 1-1,1-1 1,0 1-1,-1-1 1,1 1 0,-1-1-1,1 1 1,-1-1-1,0 1 1,1-1-1,-1 1 1,0 0 0,0-1-1,0 1 1,0 0-1,-1-1 1,1 1 0,0-1-1,-1 1 1,1-1-1,-1 1 1,1-1-1,-2 3 1,-1 0 141,0 1 0,0-1 0,-1 1 0,0-1 0,0 0-1,0-1 1,0 1 0,0-1 0,-1 1 0,1-1 0,-1 0 0,-6 2 0,-66 28 975,67-30-1029,-20 9-99,-1-2 0,0-2 0,0 0 0,-1-2 0,-62 4 0,92-10-159,1 0-1,-1 0 1,1 0 0,-1 0-1,1 0 1,-1-1-1,1 1 1,0 0 0,-1-1-1,1 1 1,-1-1 0,1 1-1,0-1 1,-1 0 0,1 1-1,0-1 1,0 0-1,0 0 1,-1 0 0,1 0-1,0 0 1,0 0 0,1 0-1,-1-1 1,0 1 0,0 0-1,0 0 1,1-1-1,-1 1 1,1 0 0,-1-1-1,0-2 1,1 1-321,0 0 0,0 0 0,0 0 0,0 0 1,0 0-1,1 0 0,-1 0 0,1 0 0,0 0 0,0 1 0,0-1 0,0 0 0,1 0 1,-1 1-1,4-5 0,17-18-7560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911"/>
    </inkml:context>
    <inkml:brush xml:id="br0">
      <inkml:brushProperty name="width" value="0.025" units="cm"/>
      <inkml:brushProperty name="height" value="0.025" units="cm"/>
    </inkml:brush>
  </inkml:definitions>
  <inkml:trace contextRef="#ctx0" brushRef="#br0">135 1 25112,'0'0'5893,"-60"72"-4259,35-26-1506,2 4-128,6 0 0,9-7 0,6-3 0,2-6 0,7-8 0,10-6 0,0-4 0,1-7-256,0-7-2243,-2-2-1088,3-2-737,3-19-2563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241"/>
    </inkml:context>
    <inkml:brush xml:id="br0">
      <inkml:brushProperty name="width" value="0.025" units="cm"/>
      <inkml:brushProperty name="height" value="0.025" units="cm"/>
    </inkml:brush>
  </inkml:definitions>
  <inkml:trace contextRef="#ctx0" brushRef="#br0">111 1 16496,'0'0'7052,"-7"12"-4928,6-8-2078,-65 137 3886,59-121-3487,0 1 0,1-1 1,1 1-1,0 0 0,2 0 1,-1 24-1,15 107-7620,-15-160-5156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854"/>
    </inkml:context>
    <inkml:brush xml:id="br0">
      <inkml:brushProperty name="width" value="0.025" units="cm"/>
      <inkml:brushProperty name="height" value="0.025" units="cm"/>
    </inkml:brush>
  </inkml:definitions>
  <inkml:trace contextRef="#ctx0" brushRef="#br0">1 91 9961,'0'-11'2483,"0"8"-2877,2-59 6282,0 47-2045,0 48-2776,21 434-341,-22-453-716,3 33 21,-4-45-29,0 0-1,1 0 1,-1 1-1,1-1 1,0 0-1,0 0 0,-1 0 1,1 0-1,1 0 1,-1 0-1,0 0 1,0 0-1,1 0 1,-1 0-1,2 1 0,-2-3-2,0 0-1,0 1 0,0-1 0,-1 0 1,1 0-1,0 0 0,0 0 1,0 0-1,0 0 0,-1 0 0,1-1 1,0 1-1,0 0 0,0 0 0,-1-1 1,1 1-1,0 0 0,-1-1 0,1 1 1,0 0-1,0-1 0,-1 1 1,1-1-1,-1 0 0,1 1 0,0-1 1,-1 1-1,1-1 0,-1 0 0,0 1 1,1-1-1,-1 0 0,1 0 0,-1 1 1,0-1-1,0 0 0,1 0 1,-1 0-1,0-1 0,12-34-591,-7 10-648,-1-1 0,-1 1 0,-1 0 0,-2-30 0,-11-50-6444,-7 32-1401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597"/>
    </inkml:context>
    <inkml:brush xml:id="br0">
      <inkml:brushProperty name="width" value="0.025" units="cm"/>
      <inkml:brushProperty name="height" value="0.025" units="cm"/>
    </inkml:brush>
  </inkml:definitions>
  <inkml:trace contextRef="#ctx0" brushRef="#br0">14 148 13421,'-3'-9'4847,"1"2"-4464,0 1 326,0 1 1,1-1-1,0 1 1,0-1 0,0 0-1,0-10 1,1 14-537,1 0 1,-1 0-1,1 0 1,-1 0 0,1 0-1,0 0 1,0 0-1,-1 0 1,1 0-1,1 0 1,-1 0 0,0 0-1,0 1 1,1-1-1,-1 1 1,1-1-1,-1 1 1,1-1 0,0 1-1,-1 0 1,1 0-1,0 0 1,0 0-1,0 0 1,0 0 0,3 0-1,22-8 297,0 2-1,1 1 1,0 1 0,37-2-1,119 4-210,-131 3-133,-18-1-33,-9 0-108,0 1-1,31 4 1,-51-3 71,0 0 0,0 0 1,-1 0-1,1 1 0,-1 0 0,1 0 0,-1 0 0,1 1 0,-1 0 0,0 0 1,0 0-1,0 0 0,-1 1 0,1 0 0,4 6 0,-7-8-40,0 0 0,-1 1 0,1-1 0,-1 1-1,0-1 1,1 1 0,-1-1 0,-1 1 0,1 0-1,0 0 1,-1-1 0,1 1 0,-1 0 0,0 0-1,0 0 1,0 0 0,0-1 0,0 1 0,-1 4 0,-1-2 8,0 0 1,0 1 0,0-1 0,-1 0 0,0 0-1,0 0 1,0 0 0,0-1 0,-5 5 0,-7 6 19,0 0 0,-1-1 0,-1-1 0,-19 11 0,18-12-44,-1 0 0,0-1 0,0-1 0,-1-1 0,-1-1 0,0 0 0,0-2 0,0 0 0,-29 3 0,49-9-47,0 0 1,0 0-1,0 0 1,0 0-1,0 0 1,0 0-1,0 0 1,0 0-1,0-1 1,0 1-1,0 0 1,0-1-1,0 1 1,0 0-1,0-1 1,0 1-1,1-1 1,-1 0-1,0 1 1,0-1-1,0 0 1,1 1-1,-1-1 1,1 0-1,-1 0 1,0 0-1,1 1 1,-1-1-1,1 0 1,0 0-1,-1 0 1,1 0-1,0 0 1,-1 0-1,1 0 1,0 0-1,0 0 1,0 0-1,0 0 1,0 0-1,0 0 1,0 0-1,0 0 1,1-1-1,-2-36-8622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592"/>
    </inkml:context>
    <inkml:brush xml:id="br0">
      <inkml:brushProperty name="width" value="0.025" units="cm"/>
      <inkml:brushProperty name="height" value="0.025" units="cm"/>
    </inkml:brush>
  </inkml:definitions>
  <inkml:trace contextRef="#ctx0" brushRef="#br0">118 1 8072,'0'0'-929,"-76"46"-865,34-13-1569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949"/>
    </inkml:context>
    <inkml:brush xml:id="br0">
      <inkml:brushProperty name="width" value="0.025" units="cm"/>
      <inkml:brushProperty name="height" value="0.025" units="cm"/>
    </inkml:brush>
  </inkml:definitions>
  <inkml:trace contextRef="#ctx0" brushRef="#br0">380 207 3876,'-53'52'1593,"2"3"0,2 2 0,-43 66 0,74-94-1532,0 0-1,2 1 1,2 1-1,0 1 1,3 0-1,0 0 1,2 1-1,2 0 0,-4 37 1,8-39-52,1 1 0,2 0 0,1 0 0,2-1 0,13 61 0,-13-77 0,1-1 1,1 1-1,1-1 0,0 0 0,0-1 0,2 1 1,-1-1-1,2-1 0,0 0 0,0 0 0,1 0 1,1-1-1,0-1 0,18 14 0,-20-18 6,1-1 0,0 0 1,0-1-1,0 0 0,0 0 0,1-1 0,-1 0 1,1-1-1,0-1 0,0 1 0,0-2 0,-1 0 0,1 0 1,0 0-1,0-2 0,0 1 0,0-1 0,-1-1 1,18-6-1,2-3 209,0-1 0,0-1 1,-1-2-1,-1-1 0,31-24 1,-3-1-109,-3-3 0,-1-2 1,-2-2-1,-3-2 1,54-74-1,-80 95 43,-1 0-1,-1-2 0,-2 0 1,-2-1-1,0-1 1,-3 0-1,0 0 1,-3-2-1,0 1 1,-3-1-1,5-70 0,-11 91-53,-1 1-1,-1-1 0,0 0 0,-1 1 0,0-1 0,-1 1 0,-1 0 0,0 0 0,-1 0 0,0 1 0,-1 0 0,-1 0 0,0 0 0,-1 1 0,0 1 0,-1 0 0,0 0 0,-12-10 0,6 8-46,-1 0-1,-1 2 0,1 0 1,-2 0-1,1 2 0,-2 1 1,1 0-1,-1 1 1,0 1-1,0 1 0,-1 1 1,-27-3-1,23 5-377,0 1-1,-1 1 1,1 1 0,0 1 0,0 2-1,0 0 1,-29 10 0,-3 5-3380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2.764"/>
    </inkml:context>
    <inkml:brush xml:id="br0">
      <inkml:brushProperty name="width" value="0.025" units="cm"/>
      <inkml:brushProperty name="height" value="0.025" units="cm"/>
    </inkml:brush>
  </inkml:definitions>
  <inkml:trace contextRef="#ctx0" brushRef="#br0">859 111 10890,'-7'-10'892,"6"7"-843,-5-7 297,-1-1-1,0 1 1,-1 0-1,0 1 1,-10-10 0,14 16-320,1 0 1,-1 0-1,1 1 1,-1-1-1,0 1 1,0 0-1,0 0 1,0 1-1,-1-1 1,1 1 0,0 0-1,-1 0 1,1 0-1,0 0 1,-1 1-1,1 0 1,-1 0-1,1 0 1,-1 1-1,1-1 1,-6 2-1,-1 2-72,1 0 0,-1 1 0,1 0 0,0 0 0,0 1 0,0 0 0,1 1 0,-9 8 0,-70 71-263,63-61 285,-43 46 144,2 3 0,3 3 0,-54 89 0,92-125-63,2 1 0,1 0 0,3 2 0,1 1 0,3 0 0,1 1 0,3 0 0,-9 69 0,17-87-44,1 1-1,1 0 1,1 0-1,2 0 1,1-1 0,10 46-1,-9-63-13,-1 0 0,1 0 0,1 0 0,0 0 0,1-1 0,0 0 0,0 0 0,1 0 0,0-1 0,1 0 0,0 0 0,1-1 0,0 0 0,0-1 0,0 0 0,1 0 0,0-1 0,19 9 0,-7-6 15,1-1-1,0-1 1,0-1 0,1-2-1,0 0 1,0-1-1,0-1 1,0-2-1,0 0 1,0-2 0,0 0-1,0-2 1,-1 0-1,31-11 1,-9 0 31,0-2 0,-1-2 0,-2-1-1,0-3 1,-1-1 0,48-38 0,-46 29 77,-2-2-1,44-48 0,-68 65 131,-2-1-1,0 0 1,-1-1-1,-1 0 0,-1-1 1,-1-1-1,11-30 1,-18 41-122,-1-1-1,0 0 1,-1 0 0,0-1 0,-1 1 0,0 0-1,-1-1 1,0 1 0,-1-1 0,-1 1-1,-5-20 1,2 15 57,-1 0 0,-1 1 0,0 0 0,-1 0-1,-1 1 1,0-1 0,-17-18 0,5 9-331,-1 1 1,-1 2-1,-36-29 0,21 23-2181,-62-35 0,59 39-2175,0-1-5339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3.747"/>
    </inkml:context>
    <inkml:brush xml:id="br0">
      <inkml:brushProperty name="width" value="0.025" units="cm"/>
      <inkml:brushProperty name="height" value="0.025" units="cm"/>
    </inkml:brush>
  </inkml:definitions>
  <inkml:trace contextRef="#ctx0" brushRef="#br0">194 317 4452,'-32'49'1803,"2"2"-1,2 1 0,-31 82 1,49-105-1612,1 0 0,2 0 0,0 1 1,3 0-1,0 0 0,2 0 1,1 0-1,5 50 0,-3-68-169,1-1 0,1 0 0,-1 1-1,2-1 1,0-1 0,0 1 0,1 0 0,0-1-1,1 0 1,0 0 0,0-1 0,1 1-1,1-1 1,0-1 0,0 1 0,0-2 0,1 1-1,0-1 1,14 9 0,-5-6 62,1-1 0,0-1 0,0 0 0,1-2 0,0 0 0,0-1 0,1-1 0,-1-1 0,42 1 0,-31-4-102,0-1-1,0-2 0,0-1 1,-1-1-1,1-1 0,-1-2 1,-1-2-1,0 0 0,51-26 1,-64 27 21,0 0 0,-1-1 1,0-1-1,-1 0 0,0-1 0,-1-1 0,0 0 1,-1 0-1,0-2 0,-1 1 0,-1-1 1,0-1-1,-1 0 0,-1 0 0,0-1 1,-1 0-1,8-34 0,-9 23 281,-2-1-1,0 1 1,-2 0-1,-1-1 1,-2 1 0,-1-1-1,-1 1 1,-1 0-1,-1 0 1,-10-30-1,7 37-219,0 1 0,-1 0 0,0 0 0,-2 1 0,0 1 0,-2 0 0,0 0 0,0 1 0,-2 1 0,0 0 0,-1 1 0,0 1 0,-33-22 0,-19 2-94,55 29-282,1-1-1,-1 0 1,1 0 0,0-2 0,1 1-1,-18-16 1,26 19-32,1 1 0,-1-1 0,1 0 0,0 0-1,0 0 1,0 0 0,0 0 0,1 0 0,-1-1 0,1 1-1,0-1 1,1 1 0,-1-1 0,1-6 0,-1-40-7589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4.524"/>
    </inkml:context>
    <inkml:brush xml:id="br0">
      <inkml:brushProperty name="width" value="0.025" units="cm"/>
      <inkml:brushProperty name="height" value="0.025" units="cm"/>
    </inkml:brush>
  </inkml:definitions>
  <inkml:trace contextRef="#ctx0" brushRef="#br0">492 0 12332,'0'0'1404,"-11"4"-961,2 1-442,-1 0 1,1 1-1,0 0 1,0 0-1,1 1 1,0 0 0,0 1-1,1 0 1,0 0-1,0 0 1,-5 10-1,-70 121-4,67-111 20,-46 88 72,-62 165 1,101-219 57,3 0-1,2 1 1,4 1 0,-11 112 0,23-156-132,0 1 0,1-1 1,2 0-1,0 0 0,7 32 1,-7-45-19,0-1 1,1 1-1,0-1 1,-1 1-1,2-1 1,-1 0-1,1 0 1,0-1 0,0 1-1,1-1 1,0 0-1,0 0 1,0-1-1,0 1 1,1-1-1,-1 0 1,1 0-1,0-1 1,11 5-1,-3-3 6,1-1-1,-1-1 0,1 0 0,0-1 1,0 0-1,0-2 0,0 1 1,0-2-1,0 0 0,0-1 0,0 0 1,0-1-1,-1-1 0,1 0 0,24-12 1,0-1 16,-1-3 1,-1-1-1,-1-2 0,43-35 1,-20 10 37,-2-2 0,-3-3-1,84-107 1,-103 114 30,-2-2 0,-2-1-1,-3-2 1,-2-1 0,31-85-1,-49 112-36,0-1-1,-2 1 1,-1-2 0,-1 1-1,-1 0 1,-1-51 0,-2 69-92,-1 0 0,0 1 0,0-1 0,-1 0 0,1 1 0,-2-1 0,1 1 0,-1-1 0,0 1 0,-1 0 0,0 0 0,0 1 0,0-1 0,-1 1 0,0 0 0,0 0 0,-1 0 0,1 1 0,-1 0 0,-1 0 0,1 0 1,-1 1-1,1 0 0,-1 0 0,0 1 0,-1 0 0,-7-3 0,-2 2-180,-1 0 0,1 1 0,-1 1 1,-21 0-1,22 2-494,-1-1 1,1-1-1,0 0 0,-23-7 1,0-9-4149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5.286"/>
    </inkml:context>
    <inkml:brush xml:id="br0">
      <inkml:brushProperty name="width" value="0.025" units="cm"/>
      <inkml:brushProperty name="height" value="0.025" units="cm"/>
    </inkml:brush>
  </inkml:definitions>
  <inkml:trace contextRef="#ctx0" brushRef="#br0">571 205 15919,'1'-24'52,"-2"0"-1,-1 0 1,-1 1-1,0-1 1,-12-37 0,14 60-81,1-1 0,-1 1 1,1 0-1,-1-1 0,0 1 1,1 0-1,-1 0 1,0 0-1,0-1 0,0 1 1,0 0-1,0 0 0,0 0 1,0 0-1,0 1 0,0-1 1,-1 0-1,1 0 0,0 1 1,-1-1-1,1 1 1,0-1-1,-1 1 0,1-1 1,0 1-1,-1 0 0,1 0 1,-1 0-1,1 0 0,-1 0 1,1 0-1,0 0 0,-1 0 1,1 0-1,-1 1 0,-1 0 1,-2 0-6,0 1 0,0 1 0,0-1 0,0 1-1,0-1 1,0 1 0,1 1 0,-7 5 0,-15 17 52,1 2 0,2 0 1,-28 43-1,-52 102 246,102-170-259,-46 81 263,-70 181-1,103-226-252,2 0 1,2 1-1,1 0 0,3 1 0,1-1 0,1 2 0,4 55 0,1-82 5,1 0 0,1 0 0,0 0 0,1-1 0,1 1 0,0-1-1,1 0 1,0-1 0,1 0 0,1 1 0,0-2 0,1 0 0,0 0 0,1 0 0,0-1-1,1-1 1,0 1 0,1-2 0,0 0 0,0 0 0,1-1 0,0-1 0,19 9-1,5-1 8,0-2-1,1-1 1,0-2-1,0-2 1,1-1-1,0-2 1,71-1-1,-69-5-5,0-1 0,0-3 0,-1-1-1,0-2 1,0-2 0,0-2 0,-2-1 0,1-2 0,-2-1-1,67-41 1,-80 41-7,0 0 0,-1-1 0,-1-2 0,-1 0-1,0-2 1,-2 0 0,0-1 0,-1-1 0,-2 0 0,0-1-1,-2-1 1,0-1 0,-2 0 0,-1 0 0,-1-1 0,8-36-1,-12 37 18,-2 0-1,0 0 1,-2 0-1,-1 0 0,-2 0 1,0 0-1,-1 0 0,-11-44 1,8 53 22,0 0 0,-1 0 1,-1 1-1,-1 0 0,0 1 1,-1-1-1,-1 2 0,0-1 1,-1 1-1,-1 1 0,0 0 0,0 1 1,-27-20-1,19 18-26,0 1-1,-1 2 1,0 0-1,-1 1 1,0 1-1,-1 1 1,0 1-1,0 1 1,0 1-1,-37-3 1,12 5-717,-53 2 0,-50 11-4649,91-8-1462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2:52.572"/>
    </inkml:context>
    <inkml:brush xml:id="br0">
      <inkml:brushProperty name="width" value="0.025" units="cm"/>
      <inkml:brushProperty name="height" value="0.025" units="cm"/>
    </inkml:brush>
  </inkml:definitions>
  <inkml:trace contextRef="#ctx0" brushRef="#br0">18478 162 8584,'-8'0'1217,"-33"1"-579,3 0-1846,-1-2 0,-51-7-1,19-12 2451,28 4 152,-1 3 0,0 1 1,-79-10-1,-140 0-897,192 18-299,-69-2 328,0 7 0,-1 5 0,-211 39 0,-393 113 475,-41 7-855,555-124-141,-622 96 16,-9-69-9,-143-78 297,-476 13 279,829 18-519,1-43-32,-878-69 11,1117 86-43,-1201-45-4,952 15 57,-1051 81 1,724 73-59,17 90 0,36 75-21,869-261 1,1 2 0,2 3 1,1 3-1,1 3 0,-111 82 1,147-95-2,2 1 1,0 2 0,1 0-1,1 1 1,1 1-1,-20 35 1,27-38-4,2 1 0,1-1 0,0 2 1,2-1-1,1 1 0,1 1 0,1-1 0,-3 46 1,7-49 6,1 0 1,0 0 0,2 0-1,1 0 1,0 0 0,2 0-1,0-1 1,2 0-1,0 0 1,1 0 0,1-1-1,1-1 1,1 1 0,1-1-1,23 28 1,2-2 4,2-2 0,3-1 0,1-2 1,1-2-1,3-2 0,76 46 0,-50-42-24,2-3 0,1-4-1,156 46 1,-82-41-35,197 22 0,150-10-6,-420-43 76,675 70-14,195 15 3,-249-67 23,182 15-6,-376 20-2,561 37 5,-824-95-32,377-48 0,-306 2 41,629-70 46,-243 66-77,214-16 1,-764 51 11,869-66 25,3 33-12,2212-155 42,-2735 147-50,736-176 0,-1041 178 58,310-125 0,-406 134-15,-1-4 0,-2-4 0,-3-4 0,158-127 0,-231 168-34,-1-1 0,0-1 0,-1 0-1,-1-1 1,0-1 0,21-37 0,-30 45 8,0-1 1,-1 0-1,0 0 1,-1 0-1,0-1 1,-1 1-1,0-1 1,-1 0-1,0 1 1,-1-1-1,0 0 0,-1 1 1,-1-1-1,-4-20 1,-1 9 29,-1 0-1,-1 0 1,-1 1 0,-1 1 0,-1 0 0,-24-32 0,-98-109 78,130 158-125,-55-57 264,-2 2-1,-116-84 0,-156-80 18,226 154-176,-35-19 290,-221-102 1,259 145-385,-2 4 0,-1 5 1,-121-23-1,176 49-92,-1 2 1,-103-1 0,122 10-231,0 1 1,0 2-1,0 2 1,1 1 0,-56 18-1,-42 29-2660,-9 5-3582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2.711"/>
    </inkml:context>
    <inkml:brush xml:id="br0">
      <inkml:brushProperty name="width" value="0.025" units="cm"/>
      <inkml:brushProperty name="height" value="0.025" units="cm"/>
    </inkml:brush>
  </inkml:definitions>
  <inkml:trace contextRef="#ctx0" brushRef="#br0">129 411 5509,'-6'-9'459,"-17"-27"-10,-32-44 1371,49 73-876,0 0 0,-1 0 0,0 1-1,-12-10 1,20 17-922,-1-1 0,0 0 0,0 0 0,0 0-1,1 0 1,-1 0 0,0 0 0,0 0 0,0 0 0,0 0-1,1 0 1,-1 0 0,0 0 0,0 0 0,0 0 0,1 0 0,-1 0-1,0 0 1,0-1 0,0 1 0,0 0 0,1 0 0,-1 0-1,0 0 1,0 0 0,0 0 0,0 0 0,0-1 0,0 1-1,1 0 1,-1 0 0,0 0 0,0 0 0,0 0 0,0-1-1,0 1 1,0 0 0,0 0 0,0 0 0,0-1 0,0 1-1,0 0 1,0 0 0,0 0 0,0 0 0,0-1 0,0 1-1,0 0 1,0 0 0,0 0 0,0-1 0,0 1 0,0 0 0,0 0-1,0 0 1,0 0 0,0-1 0,0 1 0,0 0 0,0 0-1,-1 0 1,1 0 0,0 0 0,0-1 0,0 1 0,0 0-1,0 0 1,-1 0 0,32-4 246,50 3-761,-68 1 637,184-5 272,348-56 0,113-37-352,-376 64-2573,-168 20 652,-1-4-1336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213"/>
    </inkml:context>
    <inkml:brush xml:id="br0">
      <inkml:brushProperty name="width" value="0.025" units="cm"/>
      <inkml:brushProperty name="height" value="0.025" units="cm"/>
    </inkml:brush>
  </inkml:definitions>
  <inkml:trace contextRef="#ctx0" brushRef="#br0">108 101 8936,'0'0'1922,"-10"-7"-379,-87-61 2237,97 68-3779,0 0 0,0-1 0,-1 1 1,1 0-1,0 0 0,0 0 0,0 0 1,0-1-1,0 1 0,0 0 0,0 0 1,0 0-1,0 0 0,0-1 0,0 1 1,0 0-1,1 0 0,-1 0 1,0 0-1,0 0 0,0-1 0,0 1 1,0 0-1,0 0 0,0 0 0,0 0 1,0 0-1,0-1 0,1 1 0,-1 0 1,0 0-1,0 0 0,0 0 0,0 0 1,0 0-1,1 0 0,-1 0 0,0 0 1,0 0-1,0-1 0,0 1 0,0 0 1,1 0-1,-1 0 0,0 0 0,0 0 1,0 0-1,0 0 0,1 0 0,-1 0 1,0 0-1,0 0 0,0 1 0,0-1 1,1 0-1,-1 0 0,0 0 0,0 0 1,0 0-1,0 0 0,0 0 1,1 0-1,-1 1 0,26-4-104,33 1 67,442-11 145,-386 9-63,285 6-165,-134 12-6601,-171-8 325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5.320"/>
    </inkml:context>
    <inkml:brush xml:id="br0">
      <inkml:brushProperty name="width" value="0.025" units="cm"/>
      <inkml:brushProperty name="height" value="0.025" units="cm"/>
    </inkml:brush>
  </inkml:definitions>
  <inkml:trace contextRef="#ctx0" brushRef="#br0">4 629 15375,'-1'11'603,"0"1"-411,0-3 141,0-1-1,1 1 1,0 0 0,3 15-1,-3-22-243,0 0-1,1 0 1,-1 0-1,1 0 0,0 0 1,-1 0-1,1 0 1,0 0-1,0 0 1,1 0-1,-1 0 1,0 0-1,1-1 1,-1 1-1,1 0 1,-1-1-1,1 0 1,0 1-1,0-1 1,-1 0-1,1 0 0,0 0 1,0 0-1,0 0 1,0 0-1,3 0 1,3 0 121,-1 0 0,0-1 0,0 0 0,0 0 0,1-1 0,-1 0 0,0 0 0,0-1 0,0 0 0,0 0 0,-1 0 0,1-1 0,-1 0 0,1 0 0,-1-1 0,0 0 0,0 0 0,7-7 0,12-10 510,-2-1 1,36-45-1,-49 55-465,36-45-13,-3-2 1,-2-2-1,-3-2 1,-2-1-1,-4-2 1,42-123-1,-64 157-268,-22 132-290,5-57 508,2-1-1,2 84 1,4-115-414,0 0 1,0 0 0,1 0 0,0-1 0,1 1-1,1-1 1,-1 1 0,2-1 0,-1 0-1,1 0 1,1-1 0,0 0 0,0 0-1,1 0 1,0-1 0,11 11 0,-13-15-383,-1-1 1,1 0-1,-1 0 0,1 0 1,0-1-1,0 1 0,0-1 1,1-1-1,-1 1 1,0-1-1,1 1 0,-1-2 1,8 2-1,24-1-8567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196"/>
    </inkml:context>
    <inkml:brush xml:id="br0">
      <inkml:brushProperty name="width" value="0.025" units="cm"/>
      <inkml:brushProperty name="height" value="0.025" units="cm"/>
    </inkml:brush>
  </inkml:definitions>
  <inkml:trace contextRef="#ctx0" brushRef="#br0">43 260 7559,'-31'-67'3716,"22"67"-609,6 0 1089,3 6-3332,13-5 65,12-1 160,8 0 32,10-19 64,9-9 161,2-7 223,3-1-1056,-8 3-449,-5 6-320,-14 10-1538,-13 12-1569,-14 5-1090,-3 10-1376</inkml:trace>
  <inkml:trace contextRef="#ctx0" brushRef="#br0" timeOffset="1">107 432 4324,'0'0'15182,"52"-21"-13228,-16-7-64,5-3-481,2 1-736,-4 5-513,-6 7-128,-8 9-993,-11 6-1249,-14 15-7047,-24 8-1441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7.668"/>
    </inkml:context>
    <inkml:brush xml:id="br0">
      <inkml:brushProperty name="width" value="0.025" units="cm"/>
      <inkml:brushProperty name="height" value="0.025" units="cm"/>
    </inkml:brush>
  </inkml:definitions>
  <inkml:trace contextRef="#ctx0" brushRef="#br0">0 371 3491,'0'0'7239,"11"-8"-6849,4-2-77,1 0 1,1 2-1,-1 0 1,1 0-1,1 2 0,26-8 1,71-5 379,0 4 1,126 1-1,-109 9-462,163-29-1,103-54 743,-140 6-3692,-154 40-1877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247"/>
    </inkml:context>
    <inkml:brush xml:id="br0">
      <inkml:brushProperty name="width" value="0.025" units="cm"/>
      <inkml:brushProperty name="height" value="0.025" units="cm"/>
    </inkml:brush>
  </inkml:definitions>
  <inkml:trace contextRef="#ctx0" brushRef="#br0">97 217 12908,'-11'-4'1644,"-75"-32"2147,198 37-3712,65 0-33,217-26 0,63-46-340,-152 19-3261,-138 21-764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683"/>
    </inkml:context>
    <inkml:brush xml:id="br0">
      <inkml:brushProperty name="width" value="0.025" units="cm"/>
      <inkml:brushProperty name="height" value="0.025" units="cm"/>
    </inkml:brush>
  </inkml:definitions>
  <inkml:trace contextRef="#ctx0" brushRef="#br0">62 116 7239,'-8'-2'1895,"-45"-14"1094,102 11-2006,353-40-180,-65 4-27,-248 34-1918,161 10 0,-195 1-3412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213"/>
    </inkml:context>
    <inkml:brush xml:id="br0">
      <inkml:brushProperty name="width" value="0.025" units="cm"/>
      <inkml:brushProperty name="height" value="0.025" units="cm"/>
    </inkml:brush>
  </inkml:definitions>
  <inkml:trace contextRef="#ctx0" brushRef="#br0">91 77 7207,'-12'1'854,"-61"0"1676,68 2-2128,13 2-442,14 2-44,29 0 792,-1-2 0,0-3 0,55-4 1,152-22 525,-185 15-1185,208-17 286,87-11-3692,-304 28-1880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600"/>
    </inkml:context>
    <inkml:brush xml:id="br0">
      <inkml:brushProperty name="width" value="0.025" units="cm"/>
      <inkml:brushProperty name="height" value="0.025" units="cm"/>
    </inkml:brush>
  </inkml:definitions>
  <inkml:trace contextRef="#ctx0" brushRef="#br0">165 1 5541,'-59'0'-384,"7"0"448,-1 0-1345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928"/>
    </inkml:context>
    <inkml:brush xml:id="br0">
      <inkml:brushProperty name="width" value="0.025" units="cm"/>
      <inkml:brushProperty name="height" value="0.025" units="cm"/>
    </inkml:brush>
  </inkml:definitions>
  <inkml:trace contextRef="#ctx0" brushRef="#br0">83 77 6438,'-11'-3'1335,"-5"1"-619,11 2-381,-1-1 0,0 0 0,0-1-1,0 1 1,1-1 0,-1 0 0,-10-5 0,17 7-309,-1 0 0,0 0 0,0 0 0,0 0 1,0 0-1,1 0 0,-1 0 0,0 0 0,0 0 0,0 0 1,0 0-1,1 0 0,-1 0 0,0 0 0,0 0 0,0 0 0,1 0 1,-1 0-1,0 0 0,0 0 0,0 0 0,0-1 0,1 1 0,-1 0 1,0 0-1,0 0 0,0 0 0,0 0 0,0 0 0,0-1 1,1 1-1,-1 0 0,0 0 0,0 0 0,0 0 0,0 0 0,0-1 1,0 1-1,0 0 0,0 0 0,0 0 0,0 0 0,0-1 0,0 1 1,0 0-1,0 0 0,0 0 0,0-1 0,0 1 0,0 0 0,0 0 1,0 0-1,0 0 0,0-1 0,0 1 0,0 0 0,0 0 1,0 0-1,0 0 0,0-1 0,-1 1 0,1 0 0,0 0 0,0 0 1,20-3-259,476-3 592,6-1-1072,-243-5 803,137-4 2286,-132 12-5107,-254 4-3655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761"/>
    </inkml:context>
    <inkml:brush xml:id="br0">
      <inkml:brushProperty name="width" value="0.025" units="cm"/>
      <inkml:brushProperty name="height" value="0.025" units="cm"/>
    </inkml:brush>
  </inkml:definitions>
  <inkml:trace contextRef="#ctx0" brushRef="#br0">0 162 13741,'0'0'1217,"79"-6"-865,-5-7 962,28-3-481,22-2-705,14-1-128,7 0-1153,5 3-1282,2 2 257,-4 0 352,-6 2 129,-1-2-1250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274"/>
    </inkml:context>
    <inkml:brush xml:id="br0">
      <inkml:brushProperty name="width" value="0.025" units="cm"/>
      <inkml:brushProperty name="height" value="0.025" units="cm"/>
    </inkml:brush>
  </inkml:definitions>
  <inkml:trace contextRef="#ctx0" brushRef="#br0">0 145 14029,'0'0'3972,"44"-51"-3972,15 39 32,17-1 0,9-1 0,13 2-32,9 4 0,7 1-1025,4-1-1473,5 1-1730,7-6-4452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741"/>
    </inkml:context>
    <inkml:brush xml:id="br0">
      <inkml:brushProperty name="width" value="0.025" units="cm"/>
      <inkml:brushProperty name="height" value="0.025" units="cm"/>
    </inkml:brush>
  </inkml:definitions>
  <inkml:trace contextRef="#ctx0" brushRef="#br0">0 17 15150,'0'0'1442,"49"-9"-994,-10 9 865,15 0-608,9 0-96,11 0-97,9 0-63,2-2-97,2 0-96,-3-1-64,-4 2-128,-11 1-64,-10 0-160,-12 0-2050,-11 0-4228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08.091"/>
    </inkml:context>
    <inkml:brush xml:id="br0">
      <inkml:brushProperty name="width" value="0.025" units="cm"/>
      <inkml:brushProperty name="height" value="0.025" units="cm"/>
    </inkml:brush>
  </inkml:definitions>
  <inkml:trace contextRef="#ctx0" brushRef="#br0">2721 368 13741,'-322'-52'1764,"114"22"-672,131 16-761,-502-73 1030,490 78-1150,-1 4-1,1 4 1,0 4-1,-1 4 1,2 3-1,-145 37 1,182-33-98,1 2 0,1 3 1,1 2-1,1 1 0,0 3 1,2 2-1,1 2 0,2 1 1,1 3-1,1 1 0,2 2 1,-58 69-1,81-85-108,0 0 0,2 1 1,0 1-1,1 0 0,2 1 0,0 0 0,1 0 0,1 1 0,2 0 1,0 1-1,1-1 0,2 1 0,1 0 0,0 0 0,2 0 0,1 0 0,1 0 1,1 0-1,1 0 0,2-1 0,0 0 0,1 0 0,2 0 0,0-1 1,1 0-1,20 31 0,-8-20-14,2 0 1,1-2-1,2-1 0,0-1 1,2-1-1,2-2 0,0-1 0,2-1 1,60 34-1,-47-35-1,1-2 0,1-1 1,0-3-1,1-3 0,1-1 0,1-2 0,64 5 0,652 13 179,-406-26-119,-44 7-61,637-6-79,-834-15 162,0-4 0,0-7 0,-2-4 0,-1-5 0,-1-6 0,-2-4 0,193-99 0,-278 123-50,0-1 0,-1-2 0,-1 0-1,-1-2 1,45-47 0,-58 54 11,-1-1 0,-1-1 0,-1 0 1,0-1-1,-1 0 0,0 0 0,-2-1 0,0 0 0,-1 0 1,0-1-1,4-32 0,-6 13 28,-2 0 1,-1 0-1,-2 0 0,-2 0 1,-1 0-1,-2 0 1,-1 0-1,-3 1 0,0 1 1,-3-1-1,-28-58 0,22 59-29,-2 1-1,0 1 0,-3 0 0,0 2 0,-3 1 0,0 1 0,-2 2 0,-1 0 0,-1 2 0,-67-42 0,39 35-28,-3 3-1,0 3 0,-2 3 1,0 2-1,-2 4 0,-106-17 1,6 13 71,-252 1 1,195 22-78,-271 35 0,142 27-2248,6 40-5790,158-30-3223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524"/>
    </inkml:context>
    <inkml:brush xml:id="br0">
      <inkml:brushProperty name="width" value="0.025" units="cm"/>
      <inkml:brushProperty name="height" value="0.025" units="cm"/>
    </inkml:brush>
  </inkml:definitions>
  <inkml:trace contextRef="#ctx0" brushRef="#br0">0 193 13485,'0'0'4548,"68"27"-3267,-27-46 609,7-9-897,4-10-833,0-3-800,-6-4-2980,-9-4-3234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17.315"/>
    </inkml:context>
    <inkml:brush xml:id="br0">
      <inkml:brushProperty name="width" value="0.025" units="cm"/>
      <inkml:brushProperty name="height" value="0.025" units="cm"/>
    </inkml:brush>
  </inkml:definitions>
  <inkml:trace contextRef="#ctx0" brushRef="#br0">1477 143 7815,'-10'1'1885,"-169"14"475,-53 6-295,87 2-1749,-175 35 1640,268-45-1673,1 2-1,1 2 0,0 3 1,-49 27-1,76-34-207,1 1 1,0 1-1,2 1 1,0 1-1,0 1 1,2 0-1,0 2 1,-22 31-1,29-35-49,0 1 1,2 0-1,0 1 0,0-1 0,2 2 0,0-1 0,1 1 0,1 0 0,1 0 1,1 1-1,-2 36 0,6-36-17,0-1 0,2 1 1,0 0-1,1-1 0,1 0 1,0 0-1,2 0 1,0 0-1,1-1 0,1-1 1,1 1-1,0-1 0,21 24 1,-13-19-10,1-2 0,1 0 0,1-1 1,1-1-1,1-1 0,0-1 1,1-1-1,51 23 0,323 117 224,-260-105-192,-57-20-7,0-3-1,2-5 0,1-3 0,0-3 0,155 7 0,609-72 499,-462 15-294,480-85-101,177-36-63,-544 88 18,-434 53-61,-1-2 1,-1-4 0,0-2-1,-1-3 1,88-49-1,-139 68 1,-1-1 0,0 0 0,0 0 0,0-1 0,11-12 0,-18 16 63,0 0 1,0 0-1,0-1 1,0 1-1,-1-1 1,0 0-1,0 1 1,0-1-1,0 0 1,-1 0-1,0 0 1,0-1-1,0 1 1,-1 0-1,0-6 1,0-6 12,-2 0 0,0 0 0,-1 0 0,-1 0 0,0 1 0,-1-1 0,-1 1 0,-1 0 1,0 1-1,-1 0 0,0 0 0,-2 0 0,1 1 0,-2 1 0,0-1 0,0 2 0,-2 0 0,1 0 0,-17-11 0,-5-2-113,-2 2-1,0 1 0,-2 1 1,0 3-1,-1 1 1,-67-19-1,-377-78 145,249 65-100,222 46-33,-633-135 35,-8 45-515,-303 72-1300,218 107-3284,703-80 4497,-155 22-4181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33.430"/>
    </inkml:context>
    <inkml:brush xml:id="br0">
      <inkml:brushProperty name="width" value="0.025" units="cm"/>
      <inkml:brushProperty name="height" value="0.025" units="cm"/>
    </inkml:brush>
  </inkml:definitions>
  <inkml:trace contextRef="#ctx0" brushRef="#br0">802 525 5830,'-13'0'2386,"10"0"-2333,-19-1 286,-1 2 1,0 0-1,1 1 0,-1 2 1,1 0-1,-37 12 1,37-5-279,0 1 0,1 0 1,1 2-1,0 0 0,-23 22 1,-87 95 901,92-91-15,13-11-846,2 0-1,1 1 0,1 1 0,-23 49 1,-52 141-118,87-195 27,0 0-1,1 1 0,2-1 1,-5 43-1,10-58 0,1 0 0,0-1-1,0 1 1,1 0 0,1-1-1,0 1 1,0-1 0,1 0 0,0 0-1,1 0 1,0 0 0,1 0-1,0-1 1,10 15 0,6 2 19,2-2-1,0 0 1,1-2 0,1 0-1,47 29 1,150 78-74,-209-122 35,219 107-56,402 137-1,-519-214 242,2-4 0,2-6 0,0-4 1,1-6-1,1-6 0,0-4 0,1-6 0,-1-5 1,0-6-1,190-39 0,320-122-352,-9-36-955,-63 20 978,-442 149 157,114-55 0,-182 70-23,-2-3-1,0-1 1,-2-3 0,77-66-1,-53 30 321,-4-3 0,-3-3 0,-3-2 0,-4-3-1,90-163 1,-135 221-273,-1-1 0,-1 1 0,0-2-1,-2 1 1,0-1 0,-1 1 0,-2-1 0,3-30-1,-6 37 1,-1-1-1,0 0 0,-1 1 0,-1-1 0,0 1 1,0 0-1,-2 0 0,0 0 0,0 0 0,-2 1 1,1 0-1,-17-23 0,-2 3 177,-2 0 0,-2 2 0,0 2 1,-2 0-1,-2 2 0,0 2 0,-1 1 0,-2 1 0,0 2 0,-1 2 0,-54-21 0,31 18-150,-1 3-1,-1 2 0,0 4 0,-1 1 0,0 4 1,-118-1-1,115 12-670,0 2-1,0 3 1,1 3 0,-95 30 0,-79 38-3301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50.037"/>
    </inkml:context>
    <inkml:brush xml:id="br0">
      <inkml:brushProperty name="width" value="0.025" units="cm"/>
      <inkml:brushProperty name="height" value="0.025" units="cm"/>
    </inkml:brush>
  </inkml:definitions>
  <inkml:trace contextRef="#ctx0" brushRef="#br0">2185 235 3748,'-91'25'711,"-1"-5"1,-1-3 0,0-4 0,-1-5-1,-111-3 1,75-4 46,-138 18 0,217-12-446,1 2-1,0 3 0,1 1 1,0 3-1,-82 39 1,9 11-226,-115 52-167,208-105 124,0 2 0,2 0 0,0 2 0,1 1 1,0 1-1,2 1 0,0 2 0,1 0 0,2 1 0,0 1 0,1 1 0,2 1 0,-16 29 0,29-47-41,1 0-1,0 1 0,1-1 1,0 1-1,0 0 0,1 0 1,0 0-1,0 1 0,1-1 1,0 0-1,1 1 0,0-1 1,0 1-1,3 11 0,0-8 0,1 1-1,0-1 1,1 0 0,0-1-1,1 1 1,1-1-1,0 0 1,15 20 0,5-2-13,1 0 1,1-2 0,1-1-1,2-1 1,54 34 0,-30-27-63,2-2 0,1-2 0,1-3 0,92 26 0,263 48-150,-306-77 246,17 1-39,2-5-1,250 4 0,-6-32 83,399-62 0,355-144-51,-740 114-38,394-78 187,-374 110-37,-279 41-45,141-52 0,-237 69-52,66-22 53,150-76-1,-241 106-21,-1 0 0,1-1-1,-1 1 1,0-1 0,0-1 0,0 1-1,0-1 1,-1 1 0,0-1-1,0-1 1,0 1 0,0 0-1,-1-1 1,0 0 0,0 0-1,-1 0 1,0 0 0,0 0-1,0-1 1,-1 1 0,1 0-1,-2-1 1,1 1 0,-1-1-1,0 1 1,0-1 0,-1 1 0,1-1-1,-2 1 1,1-1 0,-1 1-1,0 0 1,0 0 0,0 0-1,-1 0 1,0 0 0,0 0-1,-8-9 1,-2-2 63,-1 2-1,0-1 1,-1 1 0,0 1 0,-2 1-1,1 0 1,-2 2 0,1-1 0,-25-10-1,-26-9 245,-89-27-1,98 37-345,-753-243 103,650 223-141,-1 6 1,-2 8 0,-185-7-1,-413 31 229,371 7-184,-272 21-116,518-10 13,0 7-1,-214 60 1,311-67-52,1 2 0,0 2 0,2 2 0,0 2 1,1 2-1,1 1 0,-52 44 0,71-49-235,14-10-189,-1-1-1,0 0 1,0-1-1,-1-1 1,0 0-1,-24 11 1,25-16-1063,0 0 1,0-1-1,-22 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0.458"/>
    </inkml:context>
    <inkml:brush xml:id="br0">
      <inkml:brushProperty name="width" value="0.025" units="cm"/>
      <inkml:brushProperty name="height" value="0.025" units="cm"/>
    </inkml:brush>
  </inkml:definitions>
  <inkml:trace contextRef="#ctx0" brushRef="#br0">89 32 6342,'0'0'1639,"-11"3"1249,-7 0-1885,-41 12 2377,59-15-3337,0 1 1,0-1 0,1 0-1,-1 0 1,0 0 0,0 0 0,1 0-1,-1 0 1,0 0 0,0 1-1,0-1 1,0 0 0,1 0-1,-1 0 1,0 0 0,0 1-1,0-1 1,0 0 0,0 0-1,0 0 1,1 1 0,-1-1-1,0 0 1,0 0 0,0 1-1,0-1 1,0 0 0,0 0-1,0 0 1,0 1 0,0-1-1,0 0 1,0 0 0,0 1 0,0-1-1,0 0 1,0 0 0,0 1-1,-1-1 1,1 0 0,0 0-1,0 0 1,0 1 0,0-1-1,0 0 1,0 0 0,-1 0-1,1 0 1,0 1 0,0-1-1,0 0 1,0 0 0,-1 0-1,1 0 1,0 0 0,0 1-1,0-1 1,-1 0 0,21 5 779,64 2 51,1-3-1,86-7 1,-138 1-735,386-33 872,-12 0-751,617 31 348,-317 45 635,-1 34-548,-459-47-721,-199-23 15,51 7 178,0-4 1,159-7-1,-250-2-148,0 1-4,-1 0 1,1-1 0,-1 0 0,1-1-1,-1 1 1,0-1 0,0-1-1,0 0 1,8-3 0,-52 6-3726,25-1 1355,-22 1-5695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9.831"/>
    </inkml:context>
    <inkml:brush xml:id="br0">
      <inkml:brushProperty name="width" value="0.025" units="cm"/>
      <inkml:brushProperty name="height" value="0.025" units="cm"/>
    </inkml:brush>
  </inkml:definitions>
  <inkml:trace contextRef="#ctx0" brushRef="#br0">0 302 8712,'0'0'2846,"11"3"-2313,44 8-354,1-3 0,0-2 0,0-3 0,0-2 0,103-12-1,3-2 454,169 8-1,166 31 664,-383-19-1269,994 29 1239,-387-17-1202,-10-1 34,-1-52 277,134-80-249,-74 9-79,171-22 1171,-853 113-1067,1 4-1,161 3 1,-235 9-471,0 0 1,-1 1 0,1 0-1,-1 1 1,16 7-1,-28-10 50,16 5-4331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1:08.700"/>
    </inkml:context>
    <inkml:brush xml:id="br0">
      <inkml:brushProperty name="width" value="0.025" units="cm"/>
      <inkml:brushProperty name="height" value="0.025" units="cm"/>
    </inkml:brush>
  </inkml:definitions>
  <inkml:trace contextRef="#ctx0" brushRef="#br0">6 0 7783,'0'0'5696,"-5"15"-5028,9-8-528,1-1 0,0 0 0,0 0 0,0 0 0,1-1 0,0 0 0,0 0 0,12 7 0,-16-10-124,13 8-5,1-1 1,0-1 0,0 0 0,1-1 0,0-1 0,0 0-1,0-1 1,1-1 0,21 2 0,25 0 110,80-3 0,-92-3 23,23 0 39,709 14 208,-84-27-61,-198-2-161,-334 17-79,166 24 1,-124-4-16,0-8 1,349-24-1,-295-5 415,1 11 0,369 43 1,-616-38-385,-10 0-91,1-1 0,-1 1 0,0 0 0,0 1 0,0 0 0,0 0 0,0 1 0,15 7-1,-23-10-164,1 0-1,-1 1 0,1-1 1,-1 1-1,1-1 0,-1 1 1,0-1-1,1 1 1,-1-1-1,0 1 0,0-1 1,1 1-1,-1 0 0,0-1 1,0 1-1,0-1 0,1 1 1,-1 0-1,0-1 0,0 1 1,0-1-1,0 1 0,0 0 1,-1-1-1,1 1 0,0 0 1,0-1-1,-1 2 0,-6 11-5108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4.377"/>
    </inkml:context>
    <inkml:brush xml:id="br0">
      <inkml:brushProperty name="width" value="0.025" units="cm"/>
      <inkml:brushProperty name="height" value="0.025" units="cm"/>
    </inkml:brush>
  </inkml:definitions>
  <inkml:trace contextRef="#ctx0" brushRef="#br0">1 98 7783,'0'0'7923,"9"-4"-7363,6-3-76,0 1 1,1 1-1,-1 0 0,1 1 0,0 1 1,27-2-1,195-14 1830,80-2-1932,-292 23-369,1 1 0,-1 1 1,0 2-1,0 1 0,42 16 0,-34-10 16,0-3 0,50 10-1,279 1 804,-136-13-697,788 13-15,-909-21-118,260-13 46,-1 0 0,358 31 11,-516-14 181,381-41 1,-322 9-231,313-48 1394,-565 73-1388,-4 1 5,1-1-1,-1 2 1,0-1 0,1 1-1,-1 1 1,20 2-1,-21 1-340,-1 2-1,0-1 0,0 1 1,-1 1-1,9 6 1,-6-4-468,-2-1-1876,-7-5-1922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7.858"/>
    </inkml:context>
    <inkml:brush xml:id="br0">
      <inkml:brushProperty name="width" value="0.025" units="cm"/>
      <inkml:brushProperty name="height" value="0.025" units="cm"/>
    </inkml:brush>
  </inkml:definitions>
  <inkml:trace contextRef="#ctx0" brushRef="#br0">1 104 12492,'0'0'2664,"4"6"-2179,3 1-219,0 0-1,0-1 0,1 0 0,0-1 0,0 1 0,0-2 0,0 1 1,1-1-1,0 0 0,0-1 0,14 4 0,32 7-113,0-1 0,1-3 0,0-2 0,105 0 0,224-32 886,-35 0-583,40 21-437,337-8 28,247 2-47,-394 10 7,244-46 160,-318 11-139,-153 14 104,316-13 768,-474 34-45,66-3-1799,-224-6-2770,-9-8-4213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1.515"/>
    </inkml:context>
    <inkml:brush xml:id="br0">
      <inkml:brushProperty name="width" value="0.025" units="cm"/>
      <inkml:brushProperty name="height" value="0.025" units="cm"/>
    </inkml:brush>
  </inkml:definitions>
  <inkml:trace contextRef="#ctx0" brushRef="#br0">167 329 8296,'-8'-2'838,"-120"-24"2910,122 22-2855,15-2-566,16-3 11,495-65 1654,7 41-1724,-236 18 222,364-3 230,123-8 6,-743 23-691,915-66 466,1 57-225,-759 13 695,-384-13-646,10-1-377,27 15 85,-1 8 1,-184 36 0,-321 28 74,-4-50-29,-559-47 82,1148 20-103,-268-16 8,-443-83 1,745 95-106,0 2 0,-46 1 0,88 4 24,0 0-1,0 0 1,0 0 0,0 0 0,-1 0 0,1 0 0,0 0 0,0 0-1,0 0 1,0 0 0,-1 0 0,1 1 0,0-1 0,0 0 0,0 0-1,0 0 1,0 0 0,0 0 0,-1 1 0,1-1 0,0 0 0,0 0-1,0 0 1,0 0 0,0 1 0,0-1 0,0 0 0,0 0 0,0 0-1,0 0 1,0 1 0,0-1 0,0 0 0,0 0 0,0 0-1,0 0 1,0 1 0,0-1 0,0 0 0,0 0 0,0 0 0,0 0-1,0 1 1,0-1 0,0 0 0,1 0 0,-1 0 0,0 0 0,0 1-1,0-1 1,0 0 0,0 0 0,0 0 0,1 0 0,-1 0 0,0 0-1,0 0 1,0 1 0,0-1 0,1 0 0,8 10-625,6-2 585,0 0 0,0 0 0,1-1 0,-1-1 0,2-1 1,-1 0-1,27 3 0,11 0 13,58 0-1,532-29 107,-148-4 193,270 57-167,-692-24-110,444 39-582,-172-30-2694,-93-15-1242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6.314"/>
    </inkml:context>
    <inkml:brush xml:id="br0">
      <inkml:brushProperty name="width" value="0.025" units="cm"/>
      <inkml:brushProperty name="height" value="0.025" units="cm"/>
    </inkml:brush>
  </inkml:definitions>
  <inkml:trace contextRef="#ctx0" brushRef="#br0">49 52 8776,'0'0'5691,"-8"-1"-3945,-24-3-241,24 2 567,10-1-1579,10 0-576,33 3 238,1 2 0,-1 3-1,66 14 1,-63-9-131,-1-3 0,1-1 1,48-2-1,-84-5-3,1 0 1,-1-1-1,0 0 0,0-1 1,0-1-1,0 0 0,0 0 1,-1-1-1,0-1 0,0 0 1,0 0-1,-1-1 0,0-1 1,10-9-1,-20 17 25,-1 1 0,1-1 0,0 0 0,-1 0 0,1 0 0,0 0 0,-1 0 0,1 0-1,-1 0 1,1 0 0,0 0 0,-1 0 0,1-1 0,0 1 0,-1 0 0,1 0 0,-1 0 0,1 0 0,0 0 0,-1-1 0,1 1 0,0 0 0,-1 0-1,1-1 1,0 1 0,0 0 0,-1 0 0,1-1 0,0 1 0,0 0 0,0-1 0,-1 1 0,1 0 0,0-1 0,0 1 0,0 0 0,0-1 0,0 1-1,-1-1 1,1 1 0,0 0 0,0-1 0,0 1 0,0-1 0,0 1 0,0 0 0,1-1 0,-1 1 0,0 0 0,0-1 0,0 1 0,0-1-1,0 1 1,0 0 0,1-1 0,-1 1 0,0 0 0,0-1 0,0 1 0,1 0 0,-1 0 0,0-1 0,1 1 0,-1-1 0,-34 6 769,23-1-764,0 1 0,0 0 0,1 0 1,-11 7-1,-33 17-1040,18-22-2629,20-9-1950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883"/>
    </inkml:context>
    <inkml:brush xml:id="br0">
      <inkml:brushProperty name="width" value="0.025" units="cm"/>
      <inkml:brushProperty name="height" value="0.025" units="cm"/>
    </inkml:brush>
  </inkml:definitions>
  <inkml:trace contextRef="#ctx0" brushRef="#br0">0 391 16560,'0'9'640,"0"7"-192,1 0 0,0 0-1,1 0 1,1 0 0,1-1 0,8 25-1,-11-36-402,0-1-1,1 1 0,-1-1 0,1 1 0,0-1 0,0 0 1,0 0-1,1 0 0,-1 0 0,1 0 0,-1 0 1,1-1-1,0 1 0,0-1 0,1 0 0,-1 0 0,0 0 1,1 0-1,-1 0 0,1-1 0,-1 0 0,1 1 0,0-2 1,-1 1-1,1 0 0,0-1 0,0 1 0,0-1 1,-1 0-1,1 0 0,0-1 0,0 1 0,0-1 0,-1 0 1,8-2-1,-6 1-51,1-1-1,0 0 1,-1 0 0,1 0 0,-1-1 0,0 1-1,0-1 1,0 0 0,-1-1 0,0 1 0,1-1 0,-2 0-1,1 0 1,0-1 0,-1 1 0,0 0 0,0-1-1,-1 0 1,0 0 0,3-9 0,0-5 50,0 0 0,-1 0 0,-1 0 0,-1 0 0,-1-21 0,-3 33 976,-2 18-513,-3 21-184,4 9-191,-2 95 611,5-124-629,1 0-1,0 0 1,1 0 0,0 0 0,1-1 0,0 1 0,0 0 0,1-1 0,9 15-1,-12-23-141,0 0-1,0-1 0,0 1 1,0 0-1,0-1 0,1 1 1,-1-1-1,1 0 0,-1 1 1,1-1-1,-1 0 0,1 0 0,3 1 1,-5-1-48,1-1 1,0 0 0,0 0 0,0 0-1,-1 0 1,1 0 0,0 0-1,0 0 1,0 0 0,-1 0-1,1 0 1,0-1 0,0 1 0,-1 0-1,1 0 1,0-1 0,-1 1-1,1-1 1,0 1 0,-1 0-1,1-1 1,0 1 0,0-2-1,1-1-346,1 0 0,-1 0 0,0 0 0,0 0 0,-1-1 0,1 1 0,-1-1 0,1 1 0,-1-1 0,0 0 0,-1 1 0,1-5 0,2-36-5155</inkml:trace>
  <inkml:trace contextRef="#ctx0" brushRef="#br0" timeOffset="1">167 1 2146,'0'0'15567,"-25"49"-13966,23-27-928,2 0-577,3 0-64,13-5-288,2-5-1634,0-3-2338,0-7-4773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7.059"/>
    </inkml:context>
    <inkml:brush xml:id="br0">
      <inkml:brushProperty name="width" value="0.025" units="cm"/>
      <inkml:brushProperty name="height" value="0.025" units="cm"/>
    </inkml:brush>
  </inkml:definitions>
  <inkml:trace contextRef="#ctx0" brushRef="#br0">338 143 7431,'0'0'3518,"-9"-2"-1698,-3-1-1350,0 1-1,0 0 0,0 1 1,0 0-1,0 1 1,-1 0-1,-16 3 0,19-1-420,1 0 1,0 1-1,0 0 0,0 1 0,0-1 0,0 2 1,0-1-1,1 1 0,0 0 0,0 1 0,1 0 0,-1 0 1,1 1-1,0 0 0,1 0 0,-11 15 0,7-4 41,1 1 0,0-1-1,2 1 1,0 1 0,1-1 0,1 1-1,1 0 1,0 0 0,2 1-1,0-1 1,1 1 0,2-1-1,0 1 1,1-1 0,1 0-1,0 1 1,2-1 0,1-1-1,13 34 1,-16-47-92,0 1 0,1-2 0,0 1 0,0 0 0,0-1-1,1 0 1,-1 0 0,1 0 0,0 0 0,1-1 0,-1 0 0,1 0 0,0 0 0,0-1 0,0 0-1,1 0 1,-1 0 0,0-1 0,1 0 0,0 0 0,0-1 0,-1 0 0,10 1 0,-5-3 26,0 1 0,-1-1 1,1 0-1,-1-1 0,1-1 1,-1 0-1,1 0 1,-1-1-1,0 0 0,-1 0 1,1-1-1,-1-1 0,0 0 1,12-9-1,1-4 241,0-2 1,-1 0-1,-2-2 0,0 0 0,-1-1 0,-2-1 1,24-45-1,-31 51-119,0 0 0,-1 0 0,-1 0 0,-1-1 1,-1-1-1,-1 1 0,-1 0 0,0-1 0,-2 0 0,0 0 1,-4-38-1,2 52-121,-1 1 1,1-1 0,-1 1-1,0-1 1,-1 1 0,1 0-1,-1 0 1,0 0-1,-1 1 1,1-1 0,-1 1-1,0 0 1,-1 0 0,1 0-1,-1 0 1,0 1 0,0 0-1,-1 0 1,1 0-1,-12-5 1,-3 0-272,-1 2-1,-1 0 1,1 1-1,-40-5 0,33 6-670,26 5 769,0 0-137,1-1 0,-1 1 0,0 0 1,1 0-1,-1-1 0,1 1 0,-1-1 0,0 0 1,1 1-1,-1-1 0,1 0 0,0 0 0,-1 0 0,1 0 1,0 0-1,-1 0 0,-1-2 0,2-10-7397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254"/>
    </inkml:context>
    <inkml:brush xml:id="br0">
      <inkml:brushProperty name="width" value="0.025" units="cm"/>
      <inkml:brushProperty name="height" value="0.025" units="cm"/>
    </inkml:brush>
  </inkml:definitions>
  <inkml:trace contextRef="#ctx0" brushRef="#br0">27 13 12524,'-3'-13'6565,"-3"13"-3253,5 1-3219,0 0-1,0 0 1,0 0 0,0 0-1,1 0 1,-1 0 0,0 1 0,1-1-1,-1 0 1,0 0 0,1 1-1,0-1 1,-1 0 0,1 1-1,-1 1 1,-4 69 180,4 0 0,7 82 0,1 13-131,-7-140-194,0 32-3089,-12-81-17742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599"/>
    </inkml:context>
    <inkml:brush xml:id="br0">
      <inkml:brushProperty name="width" value="0.025" units="cm"/>
      <inkml:brushProperty name="height" value="0.025" units="cm"/>
    </inkml:brush>
  </inkml:definitions>
  <inkml:trace contextRef="#ctx0" brushRef="#br0">1 426 16464,'0'0'2407,"0"-9"-907,1 2-1305,0-1-1,1 1 0,0-1 0,0 1 0,1-1 1,0 1-1,0 0 0,1 0 0,0 1 1,0-1-1,0 1 0,10-11 0,22-29 64,-2-1-1,-3-2 0,-1-1 1,30-72-1,-60 122-225,0 1-1,0-1 1,0 0 0,0 0-1,0 1 1,0-1 0,0 0-1,1 1 1,-1-1 0,0 0-1,0 1 1,0-1 0,0 0-1,1 0 1,-1 1 0,0-1-1,0 0 1,1 0 0,-1 0-1,0 1 1,0-1 0,1 0-1,-1 0 1,0 0 0,1 0-1,-1 0 1,0 1 0,0-1-1,1 0 1,-1 0 0,0 0-1,1 0 1,-1 0 0,0 0-1,1 0 1,-1 0 0,0 0-1,1 0 1,-1 0 0,0 0-1,1 0 1,-1-1 0,0 1-1,1 0 1,-1 0 0,0 0 0,0 0-1,1-1 1,-1 1 0,0 0-1,0 0 1,1 0 0,-1-1-1,0 1 1,0 0 0,0 0-1,1-1 1,-1 1 0,0 0-1,0-1 1,0 1 0,0 0-1,0 0 1,1-1 0,9 37 15,-7-25 158,33 82 603,-6-18-2265,-15-25-5511,-12-33-2140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099"/>
    </inkml:context>
    <inkml:brush xml:id="br0">
      <inkml:brushProperty name="width" value="0.025" units="cm"/>
      <inkml:brushProperty name="height" value="0.025" units="cm"/>
    </inkml:brush>
  </inkml:definitions>
  <inkml:trace contextRef="#ctx0" brushRef="#br0">8 1 17008,'0'0'2338,"-4"82"-864,2-34-353,1 10-417,1 2-319,0 2-161,0-7-192,3-7 0,7-9 0,0-14-384,1-10-994,-4-15-992,-2-5-1794,-5-21-4932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440"/>
    </inkml:context>
    <inkml:brush xml:id="br0">
      <inkml:brushProperty name="width" value="0.025" units="cm"/>
      <inkml:brushProperty name="height" value="0.025" units="cm"/>
    </inkml:brush>
  </inkml:definitions>
  <inkml:trace contextRef="#ctx0" brushRef="#br0">0 188 12075,'0'0'6118,"33"-52"-4901,-5 38-224,5-1-256,6-4-289,1-1-159,-2-2-193,0 3-32,-8 4-32,-9 5-320,-11 8-865,-8 2-1442,-2 10-1825,-12 8-6663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799"/>
    </inkml:context>
    <inkml:brush xml:id="br0">
      <inkml:brushProperty name="width" value="0.025" units="cm"/>
      <inkml:brushProperty name="height" value="0.025" units="cm"/>
    </inkml:brush>
  </inkml:definitions>
  <inkml:trace contextRef="#ctx0" brushRef="#br0">1 167 16560,'0'0'2402,"76"-22"256,-32-5-1024,7-2-545,-3-2-448,-1 1-417,-10 11-256,-10 11-801,-14 8-1057,-13 14-1153,-5 17 97,-23 9-6087</inkml:trace>
  <inkml:trace contextRef="#ctx0" brushRef="#br0" timeOffset="1">13 558 13164,'0'0'3844,"70"-25"-1506,-37 5-1281,1-5-865,-1 1-95,-3 0-674,-2-1-1377,-6-2-1889,-5 0-1058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128"/>
    </inkml:context>
    <inkml:brush xml:id="br0">
      <inkml:brushProperty name="width" value="0.025" units="cm"/>
      <inkml:brushProperty name="height" value="0.025" units="cm"/>
    </inkml:brush>
  </inkml:definitions>
  <inkml:trace contextRef="#ctx0" brushRef="#br0">3 2 8232,'0'0'9064,"0"11"-8124,-1 4-715,0 0 142,0 1 0,1-1-1,3 20 1,-3-33-343,1-1 0,-1 1 0,0-1 0,1 0 0,-1 1-1,1-1 1,0 0 0,-1 1 0,1-1 0,0 0 0,0 0 0,0 0 0,0 1 0,0-1-1,0 0 1,0 0 0,0 0 0,0-1 0,0 1 0,0 0 0,1 0 0,-1-1-1,0 1 1,1 0 0,-1-1 0,0 0 0,1 1 0,-1-1 0,1 0 0,-1 1-1,1-1 1,-1 0 0,0 0 0,1 0 0,-1-1 0,1 1 0,-1 0 0,1 0 0,-1-1-1,0 1 1,1-1 0,-1 1 0,0-1 0,1 0 0,1 0 0,4-3 153,1 1 0,-1-1 0,0 0 0,0-1 0,-1 0 0,10-8 0,15-25 350,-26 30-464,0 1 0,1 0-1,0 0 1,1 0 0,-1 0 0,12-7 0,-18 14-57,1 1 0,-1-1 0,1 0 0,-1 1 1,1-1-1,-1 1 0,1-1 0,-1 1 0,0-1 0,1 0 1,-1 1-1,0-1 0,0 1 0,1 0 0,-1-1 0,0 1 1,0-1-1,0 1 0,0-1 0,0 1 0,1 0 0,-1-1 1,0 1-1,0-1 0,0 1 0,-1-1 0,1 1 0,0 0 1,0 0-1,1 28 405,-1-25-265,0 6-81,1-1 1,0 1-1,1 0 1,0-1-1,0 1 1,6 14 0,-7-23-69,-1 0 0,1 0 1,-1 0-1,1 0 1,-1 0-1,1 0 1,0 0-1,0 0 1,0 0-1,-1 0 0,1 0 1,0-1-1,0 1 1,0 0-1,0-1 1,0 1-1,0 0 0,1-1 1,-1 1-1,0-1 1,0 0-1,0 1 1,2-1-1,-1 0 15,0-1-1,1 1 0,-1-1 1,0 0-1,0 0 1,0 0-1,0 0 1,0 0-1,0 0 0,0-1 1,0 1-1,0-1 1,-1 1-1,1-1 1,-1 0-1,1 1 0,1-4 1,17-25 236,-17 24-248,1 0 1,0 0-1,0 1 0,0-1 0,0 1 1,1 0-1,0 0 0,0 1 1,7-6-1,-11 11-163,-1-1 0,1 1 0,0 0 0,-1-1 0,1 1 1,0 0-1,-1 0 0,1-1 0,-1 1 0,0 0 0,1 0 0,-1 0 0,1 0 1,-1 0-1,0 0 0,0 0 0,0 0 0,1-1 0,-1 1 0,0 0 1,0 0-1,0 0 0,0 0 0,-1 0 0,1 0 0,0 2 0,-1 31-4979,-1-17-698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502"/>
    </inkml:context>
    <inkml:brush xml:id="br0">
      <inkml:brushProperty name="width" value="0.025" units="cm"/>
      <inkml:brushProperty name="height" value="0.025" units="cm"/>
    </inkml:brush>
  </inkml:definitions>
  <inkml:trace contextRef="#ctx0" brushRef="#br0">0 223 19346,'0'0'4901</inkml:trace>
  <inkml:trace contextRef="#ctx0" brushRef="#br0" timeOffset="1">130 0 15439,'0'0'3309,"0"12"-2604,-2 69 350,0 74 508,3-133-1015,1 1 0,1 0 1,1-1-1,11 37 1,-15-57-520,1-1 1,-1 0-1,0 1 1,0-1-1,1 0 1,-1 1-1,1-1 1,-1 0-1,1 0 1,-1 0-1,1 1 1,0-1-1,0 0 1,-1 0-1,1 0 1,0 0-1,0 0 1,0 0-1,0 0 1,0-1-1,0 1 1,1 0 0,-1-1-1,0 1 1,0 0-1,0-1 1,1 1-1,-1-1 1,0 0-1,1 1 1,-1-1-1,0 0 1,1 0-1,-1 0 1,0 0-1,1 0 1,-1 0-1,0 0 1,0-1-1,1 1 1,-1 0-1,0-1 1,1 1-1,-1-1 1,0 1-1,0-1 1,0 0-1,1 1 1,-1-1-1,0 0 1,2-2-1,4-3 125,0-1-1,0-1 1,0 1-1,-1-1 1,8-12-1,6-12 282,-2-1-1,23-55 0,-34 69-614,0-1 0,-1 1 0,-1-1 0,-1-1 0,-1 1 0,1-28 0,-15 46-6530,-1 6-1271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844"/>
    </inkml:context>
    <inkml:brush xml:id="br0">
      <inkml:brushProperty name="width" value="0.025" units="cm"/>
      <inkml:brushProperty name="height" value="0.025" units="cm"/>
    </inkml:brush>
  </inkml:definitions>
  <inkml:trace contextRef="#ctx0" brushRef="#br0">0 1 13965,'0'0'7079,"56"24"-6919,-34-24-128,5 0-2210,-3-8-3619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343"/>
    </inkml:context>
    <inkml:brush xml:id="br0">
      <inkml:brushProperty name="width" value="0.025" units="cm"/>
      <inkml:brushProperty name="height" value="0.025" units="cm"/>
    </inkml:brush>
  </inkml:definitions>
  <inkml:trace contextRef="#ctx0" brushRef="#br0">1 354 12492,'0'0'6411,"6"3"-5663,-5-2-701,0 0 0,1 0 1,-1-1-1,1 1 0,-1-1 1,0 1-1,1-1 0,-1 1 1,1-1-1,0 0 0,-1 0 1,1 1-1,-1-1 0,1 0 1,-1 0-1,1-1 1,-1 1-1,1 0 0,-1-1 1,1 1-1,-1 0 0,1-1 1,-1 0-1,1 1 0,-1-1 1,0 0-1,2-1 0,2-2 266,-1-1-1,0 0 1,0 0-1,0-1 0,-1 1 1,6-12-1,7-6 926,-15 23-1220,-1 0-1,0-1 0,0 1 0,1 0 0,-1 0 1,0 0-1,0-1 0,1 1 0,-1 0 1,0 0-1,1 0 0,-1 0 0,0 0 1,1 0-1,-1-1 0,0 1 0,1 0 0,-1 0 1,0 0-1,1 0 0,-1 0 0,0 0 1,1 0-1,-1 1 0,0-1 0,1 0 1,-1 0-1,0 0 0,1 0 0,-1 0 1,0 0-1,0 1 0,1-1 0,-1 0 0,2 3 4,0 1-1,0-1 0,0 1 1,-1-1-1,1 1 0,-1 0 1,0 0-1,1 4 0,14 36 246,-15-42-264,0-1-1,0 0 1,0 0-1,0 1 0,1-1 1,-1 0-1,0 0 1,1 0-1,-1 0 1,1-1-1,-1 1 0,1 0 1,-1 0-1,1-1 1,-1 1-1,1-1 0,0 0 1,-1 1-1,1-1 1,0 0-1,-1 0 1,1 0-1,0 0 0,-1 0 1,1-1-1,0 1 1,-1 0-1,1-1 0,0 1 1,-1-1-1,1 1 1,-1-1-1,1 0 0,-1 0 1,1 0-1,-1 0 1,3-2-1,6-4 65,0-2 0,-1 1 1,17-19-1,-18 18-27,23-25 58,-22 22-94,1 0-1,0 1 1,1 0-1,0 1 1,1 0-1,0 1 1,16-10 0,-28 19-11,1 0 1,-1 0 0,0-1-1,1 1 1,-1 0 0,1 0 0,-1 0-1,1 0 1,-1 0 0,0 0-1,1 0 1,-1 0 0,1 0 0,-1 0-1,1 0 1,-1 0 0,0 0 0,1 0-1,-1 0 1,1 0 0,-1 0-1,0 0 1,1 1 0,-1-1 0,1 0-1,-1 0 1,0 1 0,1-1 0,-1 0-1,0 0 1,1 1 0,-1-1-1,0 0 1,1 1 0,4 19-46,-8 31 339,2-43-174,-1 37 0,3-45-94,1-1-1,0 1 0,0-1 0,-1 1 0,1-1 0,-1 0 1,1 0-1,-1 0 0,1 0 0,-1 0 0,1 0 0,-1 0 0,2-2 1,10-14 159,-1 0 0,14-24 0,-19 28-237,1 0-1,0 1 0,1-1 1,1 2-1,-1-1 0,19-15 0,-28 27 50,1-1 0,-1 1 0,1-1 0,-1 1-1,0-1 1,1 1 0,0 0 0,-1-1-1,1 1 1,-1 0 0,1-1 0,-1 1 0,1 0-1,0 0 1,-1-1 0,1 1 0,0 0-1,-1 0 1,1 0 0,0 0 0,-1 0 0,1 0-1,0 0 1,-1 0 0,1 0 0,-1 0 0,1 0-1,0 1 1,-1-1 0,1 0 0,0 0-1,-1 1 1,1-1 0,-1 0 0,1 1 0,-1-1-1,1 0 1,-1 1 0,1-1 0,-1 1 0,1-1-1,-1 1 1,1-1 0,-1 1 0,0-1-1,1 1 1,-1 0 0,0-1 0,0 1 0,1-1-1,-1 1 1,0 0 0,0-1 0,0 1-1,0 0 1,0-1 0,0 2 0,3 52-768,-3-30 586,0-23 189,0-1 0,0 1 1,0-1-1,0 1 1,1 0-1,-1-1 1,0 1-1,0-1 0,1 1 1,-1-1-1,0 0 1,1 1-1,-1-1 1,0 1-1,1-1 1,-1 1-1,0-1 0,1 0 1,-1 1-1,1-1 1,-1 0-1,1 0 1,-1 1-1,1-1 1,-1 0-1,1 0 0,-1 0 1,1 1-1,-1-1 1,1 0-1,-1 0 1,1 0-1,0 0 1,-1 0-1,1 0 0,-1 0 1,1 0-1,-1 0 1,1-1-1,-1 1 1,1 0-1,-1 0 1,1 0-1,-1-1 0,1 1 1,-1 0-1,1 0 1,-1-1-1,1 1 1,0-1-1,23-18-306,17-25-139,-18 17-247,2 1-1,0 1 1,51-37-1,-74 60 664,1 0 0,-1 1 0,1-1 0,0 1 0,-1 0 0,1 0 0,0 0 0,0 0 0,0 0 0,3 0 0,-5 1 21,-1 0-1,1 0 1,0 0-1,0 1 1,-1-1-1,1 0 1,0 1-1,-1-1 1,1 0 0,0 1-1,-1-1 1,1 1-1,-1-1 1,1 1-1,-1-1 1,1 1-1,-1-1 1,1 1 0,-1 0-1,1-1 1,-1 1-1,0 0 1,1-1-1,-1 1 1,0 0-1,0 0 1,1-1-1,-1 1 1,0 0 0,0 0-1,0-1 1,0 1-1,0 0 1,0 0-1,0-1 1,0 1-1,0 0 1,-1 1 0,0 10 253,0 0 1,-1 0 0,-1 0 0,0 0-1,-7 16 1,6-16-128,0-1 0,1 1 1,0 0-1,1 0 0,-1 19 0,2-31-143,1 1 1,0-1-1,0 1 0,0-1 1,0 1-1,0 0 0,0-1 1,0 1-1,0-1 0,0 1 1,0 0-1,0-1 1,0 1-1,0-1 0,1 1 1,-1-1-1,0 1 0,0-1 1,1 1-1,-1-1 0,0 1 1,1-1-1,-1 1 0,1-1 1,-1 1-1,0-1 0,1 1 1,-1-1-1,1 0 1,-1 1-1,1-1 0,-1 0 1,1 0-1,-1 1 0,1-1 1,0 0-1,-1 0 0,1 0 1,-1 0-1,1 1 0,-1-1 1,1 0-1,0 0 1,-1 0-1,1 0 0,-1-1 1,1 1-1,0 0 0,-1 0 1,1 0-1,-1 0 0,1-1 1,-1 1-1,1 0 0,-1 0 1,1-1-1,-1 1 1,1 0-1,-1-1 0,1 1 1,-1-1-1,1 1 0,0-1 1,30-28-6382,-11 1-3823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0.887"/>
    </inkml:context>
    <inkml:brush xml:id="br0">
      <inkml:brushProperty name="width" value="0.025" units="cm"/>
      <inkml:brushProperty name="height" value="0.025" units="cm"/>
    </inkml:brush>
  </inkml:definitions>
  <inkml:trace contextRef="#ctx0" brushRef="#br0">64 174 8616,'0'0'2066,"8"-10"192,1-1-1370,29-40 1998,-19 12 2261,-21 33-1917,-7 9-2356,-8 11-740,6 0-121,0-1 0,1 2 0,1-1 0,1 1-1,0 1 1,1-1 0,0 1 0,-6 25 0,6-13-4,1 1 0,1-1 0,1 1 0,1 37 0,3-64-11,0 0 0,0 0 0,0 1 0,0-1 0,0 0 1,1 0-1,-1 0 0,0 0 0,1 0 0,0 0 1,-1-1-1,1 1 0,0 0 0,0 0 0,0 0 0,0-1 1,2 3-1,-2-3 6,0-1-1,0 1 1,0 0 0,0-1 0,1 1-1,-1-1 1,0 0 0,0 1-1,0-1 1,0 0 0,0 0 0,1 0-1,-1 0 1,0 0 0,0 0 0,0 0-1,0 0 1,1 0 0,-1 0 0,0-1-1,2 0 1,2-1 26,1-1-1,-1 1 1,0-1-1,0-1 0,0 1 1,-1-1-1,1 0 1,-1 0-1,0 0 1,4-5-1,2-5-7,-1-1 0,12-25 0,3-5-563,-23 44 535,-1 1 0,0 0 0,0 0 0,0 0 0,1 0 0,-1 0 0,0 0-1,0 0 1,0 0 0,0 0 0,1 0 0,-1 0 0,0 0 0,0 0 0,0 0 0,1 0 0,-1 0 0,0 0 0,0 0 0,0 0-1,0 1 1,1-1 0,-1 0 0,0 0 0,0 0 0,0 0 0,0 0 0,0 0 0,1 0 0,-1 1 0,0-1 0,0 0 0,0 0-1,0 0 1,0 0 0,0 0 0,0 1 0,0-1 0,1 0 0,-1 0 0,0 0 0,0 1 0,0-1 0,0 0 0,0 0-1,0 0 1,0 0 0,0 1 0,0-1 0,0 0 0,0 0 0,0 0 0,0 1 0,-1-1 0,1 0 0,0 0 0,0 0 0,0 0-1,0 1 1,0-1 0,0 0 0,0 0 0,0 0 0,-1 0 0,41 326-207,-29-160 1595,-11-147-1101,-1-1 1,0 1-1,-1-1 1,-2 0-1,0 0 1,-11 34-1,14-50-267,0 1 0,0-1 0,0 1 0,0-1 0,0 0 0,-1 1 0,1-1 0,-1 0 0,1 0-1,-1 0 1,0 0 0,0-1 0,0 1 0,0 0 0,0-1 0,0 1 0,0-1 0,-1 0 0,1 1 0,0-1 0,-1 0 0,1-1 0,-1 1 0,1 0 0,-4 0 0,3-2-33,0 1 0,0-1 1,0 0-1,0 0 0,1 0 1,-1 0-1,0 0 0,0 0 1,1-1-1,-1 0 0,1 1 1,0-1-1,-1 0 0,1 0 1,0 0-1,0 0 0,0-1 1,0 1-1,1-1 0,-1 1 1,-2-6-1,-3-6-28,1 0 1,0 0-1,1-1 1,1 0-1,1 0 1,0 0-1,0 0 1,2 0-1,0-1 1,0 1-1,2 0 0,0-1 1,6-27-1,3-4 54,2 0 0,2 1 0,23-50-1,42-71 59,-41 90-153,30-86-1,-62 139-287,-13 36 25,-13 34 91,14-24 340,1-1 0,0 1 0,2 0 0,0 1 0,1 25 0,2-47-70,0 1 0,0-1 1,-1 0-1,1 0 0,0 1 0,1-1 0,-1 0 0,0 1 1,0-1-1,1 0 0,-1 1 0,0-1 0,1 0 0,-1 0 0,1 0 1,0 0-1,-1 1 0,1-1 0,0 0 0,0 0 0,0 0 1,-1 0-1,1 0 0,0-1 0,0 1 0,1 0 0,-1 0 0,0-1 1,0 1-1,0 0 0,0-1 0,1 1 0,-1-1 0,0 0 1,0 1-1,1-1 0,-1 0 0,0 0 0,1 0 0,-1 0 0,0 0 1,1 0-1,-1 0 0,2-1 0,2 0 32,1 0-1,-1-1 0,0 0 1,0 0-1,0 0 1,0 0-1,-1-1 1,1 0-1,-1 0 1,5-4-1,11-13 52,0-1 0,-1-1 0,23-36 0,23-27-75,-65 84-29,0 1 0,0 0 0,0-1 1,0 1-1,1 0 0,-1 0 0,0-1 1,0 1-1,0 0 0,1 0 0,-1 0 1,0-1-1,0 1 0,0 0 0,1 0 1,-1 0-1,0 0 0,1-1 0,-1 1 1,0 0-1,0 0 0,1 0 0,-1 0 1,0 0-1,1 0 0,-1 0 0,0 0 1,0 0-1,1 0 0,-1 0 0,0 0 1,1 0-1,-1 0 0,0 0 0,0 0 1,1 0-1,-1 0 0,0 1 0,1-1 1,-1 0-1,0 0 0,0 0 0,1 0 1,-1 1-1,0-1 0,0 0 0,1 1 1,5 20-219,-5 41 224,-1-47 29,0-11-6,1 1 0,-1 0 0,1-1 1,-1 1-1,2-1 0,-1 1 0,0-1 0,4 8 1,-4-11-6,-1 0 0,1 0 1,0 0-1,0 0 0,0 0 1,0 0-1,0 0 1,0 0-1,0-1 0,0 1 1,0 0-1,0 0 1,0-1-1,0 1 0,1-1 1,-1 1-1,0-1 1,1 0-1,-1 1 0,0-1 1,0 0-1,1 0 1,-1 0-1,0 0 0,1 0 1,-1 0-1,0 0 0,1 0 1,-1-1-1,0 1 1,1 0-1,-1-1 0,0 1 1,0-1-1,3-1 1,3-2 67,1-1 0,-1 0 1,0 0-1,0-1 1,0 0-1,-1 0 0,0-1 1,10-12-1,40-65-40,-50 74-40,13-25-205,1 0-3126,-18 47-9434,-2 4 3427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841"/>
    </inkml:context>
    <inkml:brush xml:id="br0">
      <inkml:brushProperty name="width" value="0.025" units="cm"/>
      <inkml:brushProperty name="height" value="0.025" units="cm"/>
    </inkml:brush>
  </inkml:definitions>
  <inkml:trace contextRef="#ctx0" brushRef="#br0">0 140 14061,'0'0'11814,"10"-7"-11451,-6 4-335,46-41 138,-46 40-144,-1 0 0,1 0 0,-1-1 0,0 1 0,0-1 0,0 1 0,-1-1 0,0 0 1,0 0-1,0 0 0,0 0 0,1-9 0,-3 14-12,0-1 0,0 1 1,0 0-1,0-1 0,0 1 1,0 0-1,0-1 0,0 1 1,0 0-1,-1-1 0,1 1 1,0 0-1,0-1 1,0 1-1,0 0 0,-1-1 1,1 1-1,0 0 0,0 0 1,0-1-1,-1 1 0,1 0 1,0 0-1,-1-1 0,1 1 1,0 0-1,0 0 0,-1 0 1,1 0-1,0 0 0,-1-1 1,1 1-1,0 0 1,-1 0-1,1 0 0,0 0 1,-1 0-1,1 0 0,-1 0 1,1 0-1,0 0 0,-1 0 1,1 0-1,0 0 0,-1 0 1,1 1-1,0-1 0,-1 0 1,1 0-1,0 0 1,0 0-1,-1 1 0,1-1 1,0 0-1,-1 0 0,1 1 1,0-1-1,0 0 0,-1 0 1,1 1-1,0-1 0,0 0 1,0 1-1,-1-1 0,-19 18 76,14-12-98,1 0 1,0 1 0,0 0-1,1 0 1,0 1 0,0-1 0,1 1-1,0 0 1,0 0 0,1 0-1,0 0 1,1 0 0,-1 1-1,1-1 1,1 0 0,0 14-1,1-21 9,-1 0-1,1 0 0,-1 0 1,1 0-1,-1 0 0,1 0 0,0 0 1,-1-1-1,1 1 0,0 0 1,0-1-1,0 1 0,-1 0 0,1-1 1,0 1-1,0-1 0,0 1 1,0-1-1,0 0 0,0 1 0,0-1 1,0 0-1,0 0 0,0 1 1,0-1-1,0 0 0,0 0 0,0 0 1,0 0-1,0-1 0,0 1 1,2-1-1,36-8 105,-25 0-44,-1 1 1,1-2-1,-1 0 0,12-12 0,-16 13-50,1 0-1,1 1 0,-1 0 1,1 0-1,1 1 1,21-10-1,-32 17-10,-1 0-1,1 0 1,-1 0 0,0 0-1,1 0 1,-1 1 0,1-1-1,-1 0 1,1 0 0,-1 0-1,0 0 1,1 0 0,-1 1-1,1-1 1,-1 0 0,0 0-1,1 1 1,-1-1 0,0 0-1,1 1 1,-1-1 0,0 0-1,0 1 1,1-1 0,-1 0-1,0 1 1,0-1 0,0 1-1,1-1 1,-1 0 0,0 1-1,0-1 1,0 1 0,0-1-1,0 0 1,0 1 0,0-1-1,0 1 1,0-1 0,0 1-1,2 30 689,0-8-197,-1-22-472,0 1 0,0-1 0,0 1 0,0-1 0,0 0 0,0 1 0,1-1 0,-1 0 0,0 0 0,1 0 0,-1 0 0,1 0 0,-1 0 0,1 0 0,-1-1 0,1 1 0,-1 0 0,1-1 0,0 0 0,-1 1 0,1-1 0,0 0 0,0 0 0,-1 1 0,1-1 0,0-1 0,0 1 0,-1 0 0,1 0 0,0-1 0,2 0 0,6-1 71,-1-1 1,0 1 0,0-2-1,13-5 1,158-100-98,-152 99-486,-28 10 497,1 0 0,0 0 0,-1 0 0,1 1-1,0-1 1,-1 0 0,1 0 0,-1 0 0,1 0 0,0 1 0,-1-1 0,1 0 0,-1 1 0,1-1-1,0 0 1,-1 1 0,1-1 0,-1 1 0,1-1 0,-1 1 0,0-1 0,1 1 0,0 0 0,0 2-7,0 1 1,0 0 0,0-1 0,-1 1 0,1 0 0,-1 0 0,0 0 0,0-1 0,-1 6-1,4 33-2101,2-35-2825,2-6-3661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445"/>
    </inkml:context>
    <inkml:brush xml:id="br0">
      <inkml:brushProperty name="width" value="0.025" units="cm"/>
      <inkml:brushProperty name="height" value="0.025" units="cm"/>
    </inkml:brush>
  </inkml:definitions>
  <inkml:trace contextRef="#ctx0" brushRef="#br0">0 4 15855,'0'0'5248,"12"-2"-4645,-1 1-327,1 1 1,0 0-1,0 0 1,0 1 0,0 1-1,0 0 1,-1 0-1,1 1 1,14 7-1,48 26 490,94 63-1,10 6-700,-108-67-167,27 14-462,-33-23-6975,-57-26 1784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916"/>
    </inkml:context>
    <inkml:brush xml:id="br0">
      <inkml:brushProperty name="width" value="0.025" units="cm"/>
      <inkml:brushProperty name="height" value="0.025" units="cm"/>
    </inkml:brush>
  </inkml:definitions>
  <inkml:trace contextRef="#ctx0" brushRef="#br0">149 562 11499,'0'0'2354,"1"10"91,3 34-486,3-25-485,3-19 256,-9-2-1513,0 1 1,1-1-1,-1 1 1,0-1-1,0 0 1,0 1-1,0-1 1,0 0-1,0 0 1,0 0-1,0-3 1,3-19 681,-1 0 0,-1-1 0,-1 1 0,-4-40 0,-2 32-600,0 0 0,-2 1-1,-12-34 1,4 22-456,-3 2-1,-1 0 1,-2 1 0,-2 1-1,-35-46 1,64 91 16,0 0 1,0 0-1,1 0 1,0-1-1,0 0 1,1 0-1,-1-1 1,1 0-1,0 0 1,0 0-1,0-1 1,1-1-1,14 3 1,5 0 119,-1-1 0,1-1 0,28-1 1,-31-3-765,0 0 1,0-2 0,37-9 0,27-16-7087,-15-4-6254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6.694"/>
    </inkml:context>
    <inkml:brush xml:id="br0">
      <inkml:brushProperty name="width" value="0.025" units="cm"/>
      <inkml:brushProperty name="height" value="0.025" units="cm"/>
    </inkml:brush>
  </inkml:definitions>
  <inkml:trace contextRef="#ctx0" brushRef="#br0">1 376 12588,'-1'-11'1938,"2"-3"-1558,-1 0 0,2 0 0,0 0 0,1 1 0,0-1 0,1 0 0,1 1 0,0 0 1,10-18-1,-3 8 195,1 0 0,1 1 0,1 1 1,0 0-1,2 1 0,0 1 0,30-25 0,-45 42-555,0 0-1,0 0 1,1 1-1,-1-1 0,1 1 1,-1 0-1,1 0 1,-1 0-1,1 0 0,0 0 1,-1 0-1,1 1 1,0-1-1,0 1 0,3 0 1,-5 0-17,0 0 0,0 1 0,1-1 0,-1 1 0,0-1 0,0 1 0,0 0 0,0-1 0,0 1 0,0 0 0,0 0 0,0 0 0,0-1 0,0 1 0,-1 0 1,1 0-1,0 0 0,0 1 0,-1-1 0,1 0 0,-1 0 0,1 0 0,-1 2 0,3 7 96,-1 0 0,-1 1 1,0-1-1,0 0 0,-1 1 0,-1 12 1,-3 14 185,-2 0 0,-15 54 0,13-62-63,1-1-1,1 1 0,2 0 1,1 1-1,1 38 0,2-67-197,0 1-1,0-1 1,0 0-1,0 0 1,1 0-1,-1 1 1,0-1-1,1 0 1,-1 0-1,1 0 1,-1 0-1,1 0 1,0 0-1,-1 0 1,1 0-1,0 0 1,0 0-1,-1 0 1,1 0-1,0 0 1,0-1-1,0 1 1,0 0-1,2 0 1,0 0-6,-1 0 0,1-1 0,-1 1 0,1-1 0,-1 0-1,1 0 1,-1 0 0,1 0 0,-1 0 0,1 0 0,3-2 0,3 0 25,0-1 1,0 0-1,-1-1 0,1 0 0,12-8 0,84-69 169,-46 20-4598,-52 48 606,-6 5-1521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051"/>
    </inkml:context>
    <inkml:brush xml:id="br0">
      <inkml:brushProperty name="width" value="0.025" units="cm"/>
      <inkml:brushProperty name="height" value="0.025" units="cm"/>
    </inkml:brush>
  </inkml:definitions>
  <inkml:trace contextRef="#ctx0" brushRef="#br0">1 181 15214,'0'0'5253,"-1"-58"-4836,25 38-65,6 0-192,7-2-128,1 4-544,6 0-1250,-5 4-2082,-1 3-2337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394"/>
    </inkml:context>
    <inkml:brush xml:id="br0">
      <inkml:brushProperty name="width" value="0.025" units="cm"/>
      <inkml:brushProperty name="height" value="0.025" units="cm"/>
    </inkml:brush>
  </inkml:definitions>
  <inkml:trace contextRef="#ctx0" brushRef="#br0">0 261 13837,'0'0'7191,"4"9"-6438,-1-2-614,0-1 0,0 0 0,0-1 0,1 1 0,0 0-1,0-1 1,7 7 0,-9-11-120,-1 0 0,1 1 0,0-1 0,0 0 0,0 0 0,0 0 0,0 0 0,0-1-1,0 1 1,0-1 0,1 1 0,-1-1 0,0 1 0,0-1 0,0 0 0,1 0-1,-1 0 1,0-1 0,0 1 0,0 0 0,1-1 0,-1 1 0,0-1 0,0 0 0,0 0-1,0 0 1,0 0 0,0 0 0,0 0 0,-1-1 0,1 1 0,2-2 0,6-5 192,-1-1 1,0 0 0,0 0-1,0 0 1,-1-1 0,-1-1-1,7-11 1,40-85 687,-28 51-571,-15 44-304,-3 22-40,0 36 47,-5-31 95,-2-9-88,0 3-31,1-1-1,1 0 1,-1 0 0,1 0-1,4 8 1,-6-15-7,-1 0-1,1 0 1,0 0 0,-1 0 0,1-1 0,0 1-1,-1 0 1,1 0 0,0-1 0,0 1 0,0 0-1,0-1 1,0 1 0,0-1 0,-1 1-1,1-1 1,0 1 0,0-1 0,3 1 0,-3-1 3,1-1 1,-1 1 0,1 0 0,-1-1-1,1 1 1,-1-1 0,0 1-1,1-1 1,-1 0 0,0 0 0,1 1-1,-1-1 1,0 0 0,0 0-1,0 0 1,0 0 0,0-1 0,2-1-1,9-13 317,0 0-1,17-34 1,-21 35-266,0 1 1,1-1 0,0 2-1,1-1 1,12-11 0,-21 24-60,-1 0 0,1 0 0,0 0 0,-1 1 0,1-1 0,0 0 0,-1 1 0,1-1 0,0 1 0,0-1 0,0 1 0,-1-1 0,1 1 0,0-1 0,0 1 0,0 0 0,0-1 0,0 1 0,0 0 0,0 0 1,0 0-1,0 0 0,0 0 0,0 0 0,-1 0 0,1 0 0,0 0 0,0 0 0,0 0 0,0 1 0,0-1 0,0 0 0,0 1 0,0-1 0,0 1 0,-1-1 0,1 1 0,0-1 0,0 1 0,-1-1 0,1 1 0,0 0 0,-1 0 0,1-1 0,0 1 0,-1 0 0,1 0 0,-1 0 0,0-1 0,1 1 0,-1 0 0,1 0 1,-1 2-1,4 7-91,-1 0 0,-1 1 1,3 21-1,-2-17-75,0 6-225,-2-12-63,1-1-1,0 1 0,0 0 0,0-1 1,1 0-1,0 1 0,7 10 1,-10-19 394,0 0 1,0 0 0,0 0 0,0 0 0,0 0 0,0 0-1,0 1 1,0-1 0,0 0 0,0 0 0,1 0 0,-1 0 0,0 0-1,0 0 1,0 0 0,0 0 0,0 0 0,0 0 0,0 0-1,1 0 1,-1 0 0,0 0 0,0 0 0,0 0 0,0 0-1,0 0 1,0 0 0,0 0 0,1 0 0,-1 0 0,0 0 0,0 0-1,0 0 1,0 0 0,0 0 0,0 0 0,0 0 0,1 0-1,-1-1 1,0 1 0,0 0 0,0 0 0,0 0 0,0 0 0,0 0-1,0 0 1,0 0 0,0 0 0,0 0 0,0-1 0,0 1-1,0 0 1,0 0 0,0 0 0,1 0 0,-1 0 0,0 0-1,0 0 1,0-1 0,0 1 0,0 0 0,0 0 0,0 0 0,-1 0-1,1 0 1,4-17-1936,-2-16-1625,-2-7-2349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754"/>
    </inkml:context>
    <inkml:brush xml:id="br0">
      <inkml:brushProperty name="width" value="0.025" units="cm"/>
      <inkml:brushProperty name="height" value="0.025" units="cm"/>
    </inkml:brush>
  </inkml:definitions>
  <inkml:trace contextRef="#ctx0" brushRef="#br0">1 1 14638,'0'0'9673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099"/>
    </inkml:context>
    <inkml:brush xml:id="br0">
      <inkml:brushProperty name="width" value="0.025" units="cm"/>
      <inkml:brushProperty name="height" value="0.025" units="cm"/>
    </inkml:brush>
  </inkml:definitions>
  <inkml:trace contextRef="#ctx0" brushRef="#br0">168 109 18289,'1'-9'1661,"2"-8"-1122,8-60 2173,-11 76-2685,0 1 0,0 0 1,0 0-1,0 0 0,0-1 1,0 1-1,0 0 0,0 0 1,0 0-1,-1-1 0,1 1 1,0 0-1,0 0 0,0 0 1,0 0-1,0-1 0,0 1 1,-1 0-1,1 0 0,0 0 1,0 0-1,0 0 0,0 0 1,0-1-1,-1 1 0,1 0 1,0 0-1,0 0 0,0 0 1,-1 0-1,1 0 0,0 0 1,0 0-1,0 0 0,-1 0 1,1 0-1,0 0 1,0 0-1,0 0 0,-1 0 1,1 0-1,0 0 0,0 0 1,0 0-1,-1 0 0,1 0 1,0 0-1,0 1 0,0-1 1,0 0-1,-1 0 0,1 0 1,0 0-1,0 0 0,0 0 1,0 1-1,0-1 0,-1 0 1,1 0-1,0 0 0,0 0 1,0 1-1,0-1 0,0 0 1,0 0-1,-12 10 24,0-1 0,0 1-1,1 1 1,1 0 0,0 0 0,-17 26 0,7-5-13,-27 57 0,45-86-50,0 1-1,0 0 1,1 0-1,0 0 1,-1 0-1,1 0 1,1 0-1,-1 1 0,1-1 1,-1 0-1,2 8 1,-1-11 3,0-1 1,0 1-1,0-1 1,1 1-1,-1-1 1,0 1-1,0-1 1,1 1-1,-1-1 1,0 1-1,1-1 1,-1 0-1,1 1 1,-1-1 0,0 1-1,1-1 1,-1 0-1,1 0 1,-1 1-1,1-1 1,-1 0-1,1 0 1,-1 1-1,1-1 1,-1 0-1,1 0 1,0 0-1,-1 0 1,1 0-1,0 0 1,2 0 3,-1 0 1,1-1-1,0 0 0,-1 0 1,1 1-1,-1-2 0,1 1 1,-1 0-1,1 0 1,2-3-1,67-47 184,-44 29-141,59-33 0,-79 50-57,1 1 0,0 0 0,1 0 0,-1 1 0,0 1 0,1-1 0,0 2 0,-1-1 0,1 1 0,0 1 0,14 0 0,-22 1-1,0-1 1,-1 0 0,1 1-1,-1 0 1,1-1 0,-1 1-1,1 0 1,-1 0 0,1 0-1,-1 0 1,0 0 0,1 0-1,-1 0 1,0 0 0,0 0-1,0 1 1,0-1 0,0 1-1,0-1 1,0 0 0,-1 1-1,1-1 1,0 1 0,-1 0-1,0-1 1,1 1 0,-1-1-1,0 1 1,1 0 0,-1-1-1,0 1 1,0 0 0,0-1 0,-1 1-1,1 0 1,0-1 0,-1 1-1,0 2 1,0 5 174,-1 0 0,-1 0 0,1 0 0,-2 0 0,-5 13 0,-9 10 929,-25 36 0,36-58-794,-1 0 1,0 0-1,-1-1 1,0 0-1,0 0 1,-21 14-1,29-22-363,1-1 0,-1 0 0,1 0 0,0 0 0,-1 1-1,1-1 1,-1 0 0,1 0 0,-1 0 0,1 0 0,-1 0 0,1 0 0,0 0-1,-1 0 1,1 0 0,-1 0 0,1 0 0,-1 0 0,1 0 0,-1 0 0,1 0-1,-1 0 1,1 0 0,0-1 0,-1 1 0,1 0 0,-1 0 0,1-1 0,0 1-1,-1 0 1,1 0 0,0-1 0,-1 1 0,1-1 0,0 1 0,-1 0 0,1-1-1,0 1 1,0 0 0,-1-1 0,1 1 0,0-1 0,0 1 0,0-1 0,0 1-1,0-1 1,0 1 0,0-1 0,-1 1 0,1 0 0,0-1 0,1 1 0,-1-1-1,0 1 1,0-1 0,0-36-5352,1 29 3153,1-33-8619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454"/>
    </inkml:context>
    <inkml:brush xml:id="br0">
      <inkml:brushProperty name="width" value="0.025" units="cm"/>
      <inkml:brushProperty name="height" value="0.025" units="cm"/>
    </inkml:brush>
  </inkml:definitions>
  <inkml:trace contextRef="#ctx0" brushRef="#br0">79 147 17104,'0'0'12668,"-8"-4"-12796,4 2 145,3 1-52,0 0-1,-1 0 1,1 0 0,0 0-1,-1 0 1,1 1 0,0-1-1,-1 1 1,1-1 0,-1 1-1,1-1 1,-1 1 0,0 0-1,1 0 1,-1-1 0,1 1 0,-1 0-1,1 0 1,-1 1 0,0-1-1,1 0 1,-1 1 0,1-1-1,-1 0 1,1 1 0,-1 0-1,1-1 1,0 1 0,-1 0-1,1 0 1,0 0 0,-1 0-1,1 0 1,0 0 0,0 0 0,0 0-1,0 0 1,0 1 0,0-1-1,0 0 1,1 1 0,-1-1-1,0 1 1,1-1 0,-1 1-1,1-1 1,-1 1 0,1 1-1,-1 0 31,-1 0 0,1 0 0,1 0-1,-1 0 1,0 0 0,1 0-1,0 0 1,-1 1 0,1-1-1,1 0 1,0 5 0,-1-7 0,0 0 0,1 1 0,-1-1 1,1 0-1,-1 0 0,1 0 0,0 0 1,-1 0-1,1 0 0,0 0 0,0 0 1,0 0-1,0 0 0,0 0 0,0-1 1,0 1-1,0 0 0,0-1 0,0 1 0,2 0 1,2 0 4,0 0 1,0 0 0,0-1-1,0 0 1,0 0 0,0 0-1,0-1 1,-1 0-1,1 1 1,0-2 0,0 1-1,0-1 1,7-3 0,32-16 154,-1-2 1,73-53 0,13-7-20,-127 81-136,1 1 0,-1-1 0,0 1 0,0 0 0,1 0-1,-1 0 1,0 0 0,1 0 0,-1 1 0,1-1 0,-1 1 0,1-1 0,4 1 0,-6 1-2,0 0-1,0 0 1,-1 0 0,1 0-1,0 0 1,-1 0 0,1 0 0,-1 0-1,1 0 1,-1 0 0,0 0 0,1 1-1,-1-1 1,0 0 0,0 0-1,0 0 1,0 1 0,0-1 0,0 0-1,0 0 1,0 0 0,0 0-1,-1 1 1,1-1 0,0 0 0,-1 0-1,1 0 1,-1 0 0,0 1-1,-5 17 338,0 0 0,-14 26-1,14-33-194,0 0-1,1 1 1,1-1-1,-1 1 0,2 0 1,0 1-1,-2 23 1,5-36-137,0-1 0,0 0 0,0 0 1,0 1-1,0-1 0,0 0 0,0 1 1,0-1-1,0 0 0,0 1 0,0-1 1,0 0-1,0 1 0,0-1 0,0 0 0,1 0 1,-1 1-1,0-1 0,0 0 0,0 0 1,0 1-1,1-1 0,-1 0 0,0 0 1,0 0-1,1 1 0,-1-1 0,0 0 0,0 0 1,1 0-1,-1 0 0,0 1 0,1-1 1,-1 0-1,0 0 0,0 0 0,1 0 1,-1 0-1,0 0 0,1 0 0,-1 0 0,0 0 1,1 0-1,-1 0 0,0 0 0,1 0 1,-1 0-1,0 0 0,0-1 0,1 1 1,-1 0-1,0 0 0,1 0 0,-1 0 0,0 0 1,0-1-1,1 1 0,17-13 269,-17 13-261,24-22 381,45-50 0,-15 3-3792,-37 39-2659,-7 5-5243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9.001"/>
    </inkml:context>
    <inkml:brush xml:id="br0">
      <inkml:brushProperty name="width" value="0.025" units="cm"/>
      <inkml:brushProperty name="height" value="0.025" units="cm"/>
    </inkml:brush>
  </inkml:definitions>
  <inkml:trace contextRef="#ctx0" brushRef="#br0">354 118 13773,'0'0'1489,"-11"-8"166,6 4-1508,0 1 0,0-1 0,0 1 0,-1 0-1,1 0 1,-1 0 0,0 1 0,0 0 0,0 0-1,0 0 1,0 1 0,0 0 0,0 0 0,0 1-1,-1-1 1,1 1 0,0 1 0,0-1 0,0 1-1,-1 0 1,-7 3 0,3 1-28,1 1 1,1 1-1,-1 0 0,1 0 1,0 0-1,1 1 0,-1 1 1,2-1-1,-1 1 0,1 1 1,1-1-1,0 1 0,-8 17 0,0 1-17,3 0 0,0 1-1,1 0 1,-5 31-1,7-21 144,2 1 0,-1 53 0,6-78-176,1 1-1,1 0 1,1 0-1,0-1 0,1 1 1,0-1-1,1 0 0,12 27 1,-14-37-77,1 1 0,0-1 1,0-1-1,0 1 1,1 0-1,-1-1 0,1 1 1,0-1-1,0 0 0,1-1 1,-1 1-1,1-1 1,0 0-1,0 0 0,0 0 1,0-1-1,7 3 0,-5-3 42,0-1-1,0 0 1,0-1-1,0 1 1,0-1-1,0 0 1,0-1-1,0 0 1,0 0-1,0-1 1,0 1-1,8-5 1,6-3 230,1-1-1,-2-1 1,1-1 0,-2-1-1,1-1 1,-2-1 0,21-20-1,-8 3 151,-1 0-1,-2-2 0,-1-1 1,-2-1-1,25-49 0,-39 66-254,-1-1 0,-1-1-1,-1 0 1,-1 0 0,-1-1 0,-1 0-1,0 0 1,-2 0 0,-1-1-1,0 1 1,-2 0 0,-2-25-1,1 42-231,0 0 0,0-1-1,0 1 1,-1 0 0,0 0-1,0 0 1,0 0 0,-1 0-1,1 0 1,-1 1 0,0-1-1,-1 1 1,1 0 0,-1 0 0,0 0-1,0 0 1,0 1 0,0-1-1,-1 1 1,1 0 0,-1 1-1,0-1 1,0 1 0,0 0-1,0 0 1,0 0 0,0 1-1,0 0 1,-1 0 0,1 0-1,-11 0 1,-1 1-1026,1 0 0,-1 1 0,0 1 1,1 1-1,-1 0 0,1 1 0,0 0 0,0 2 0,-18 8 0,-26 16-7352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251"/>
    </inkml:context>
    <inkml:brush xml:id="br0">
      <inkml:brushProperty name="width" value="0.025" units="cm"/>
      <inkml:brushProperty name="height" value="0.025" units="cm"/>
    </inkml:brush>
  </inkml:definitions>
  <inkml:trace contextRef="#ctx0" brushRef="#br0">82 11 17809,'0'0'1575,"-8"-3"-262,6 2-1219,-1 0 2,-1 0 0,1 0 0,0 0 1,0 0-1,-1 0 0,1 1 0,0 0 0,-7-1 1,9 2-89,-1-1 1,0 1 0,1-1 0,-1 1 0,1 0-1,0-1 1,-1 1 0,1 0 0,-1 0 0,1 0 0,0 0-1,0 0 1,0 0 0,-1 0 0,1 1 0,0-1-1,0 0 1,1 1 0,-1-1 0,0 1 0,0-1 0,1 0-1,-1 1 1,1 0 0,-1-1 0,1 1 0,-1 2-1,-4 41-133,5-44 48,-1 0-1,1 0 1,0 0 0,0 0 0,1 0-1,-1 0 1,0 0 0,0 0 0,0 0-1,1 0 1,-1 0 0,0 0 0,1 0-1,-1 0 1,1 0 0,-1 0-1,1 0 1,0-1 0,-1 1 0,1 0-1,0 0 1,0-1 0,-1 1 0,1 0-1,0-1 1,0 1 0,0-1 0,0 1-1,0-1 1,0 1 0,0-1 0,0 0-1,0 1 1,0-1 0,0 0-1,1 0 1,28-1-3890,48-9 0,-5 0-904,-24 9 7288,-47 1-2274,-1 0 1,1 0-1,0 0 0,0 1 1,-1-1-1,1 0 0,0 1 1,0-1-1,-1 1 1,1 0-1,0 0 0,-1-1 1,1 1-1,-1 0 0,1 0 1,-1 1-1,1-1 1,-1 0-1,0 0 0,0 1 1,1-1-1,-1 0 1,0 1-1,0-1 0,-1 1 1,1 0-1,0-1 0,0 1 1,-1 0-1,1-1 1,-1 1-1,1 0 0,-1 0 1,0-1-1,0 1 1,0 0-1,0 0 0,0 0 1,0-1-1,0 1 0,-1 0 1,1 2-1,-2 4 433,0 0-1,0 0 0,-1-1 1,0 1-1,0 0 1,0-1-1,-1 0 0,-5 7 1,-5 6 1002,-33 35-1,43-51-1470,0 0-1,0 0 0,0-1 1,0 1-1,-1-1 1,1 0-1,-1 0 0,0 0 1,0-1-1,0 0 0,0 0 1,0 0-1,-1 0 1,-9 1-1,14-4-192,0 1-1,0 0 1,0-1 0,1 1-1,-1-1 1,0 0 0,0 1 0,1-1-1,-1 0 1,0 1 0,1-1-1,-1 0 1,0 0 0,1 0 0,-1 1-1,1-1 1,-1 0 0,1 0-1,0 0 1,-1 0 0,1 0-1,0 0 1,0 0 0,0 0 0,0 0-1,0 0 1,0 0 0,0 0-1,0-2 1,0-41-3989,1 32 2096,-1-25-4235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11.229"/>
    </inkml:context>
    <inkml:brush xml:id="br0">
      <inkml:brushProperty name="width" value="0.025" units="cm"/>
      <inkml:brushProperty name="height" value="0.025" units="cm"/>
    </inkml:brush>
  </inkml:definitions>
  <inkml:trace contextRef="#ctx0" brushRef="#br0">433 78 12236,'0'0'2098,"-10"-6"-470,5 2-1452,0 1 0,0 0 0,0 0 0,0 0 1,0 1-1,-1 0 0,0 0 0,1 0 0,-1 1 0,0 0 1,1 0-1,-1 0 0,0 1 0,0 0 0,0 0 0,0 0 1,0 1-1,0 0 0,1 0 0,-1 0 0,0 1 0,1 0 1,-1 0-1,1 0 0,0 1 0,-9 5 0,-7 8-135,1 2-1,0 0 0,1 1 0,1 1 1,1 0-1,0 2 0,2 0 0,1 1 1,0 0-1,-15 38 0,17-32-42,1 0 1,2 0-1,1 1 0,1 0 0,1 1 1,2-1-1,1 1 0,2 59 0,2-83 4,-1-1-1,1 1 1,0 0-1,1 0 0,0 0 1,0-1-1,0 1 0,1-1 1,0 0-1,0 0 1,1 0-1,-1 0 0,1 0 1,1-1-1,-1 0 1,1 1-1,5 3 0,-6-6 22,1 0 0,0 0 0,0-1 0,0 1-1,0-1 1,0-1 0,0 1 0,1-1 0,-1 0 0,0 0-1,1 0 1,-1-1 0,1 0 0,-1 0 0,1 0-1,-1-1 1,0 1 0,1-1 0,-1-1 0,0 1 0,0-1-1,8-3 1,6-4 216,0-1-1,0-1 1,-1 0-1,-1-1 1,0-2-1,0 1 1,14-17-1,11-14 359,43-60 0,-55 65-192,-3-2-1,39-76 1,-54 93-119,-2-1 0,-1 0-1,-1 0 1,-1-1-1,-1 0 1,4-44 0,-9 66-244,-1 0 0,1 0 1,-1 0-1,-1 0 1,1 0-1,0 0 0,-1 1 1,0-1-1,0 0 1,0 0-1,0 0 0,-1 1 1,1-1-1,-1 1 0,0-1 1,0 1-1,0 0 1,0-1-1,-1 1 0,0 0 1,-3-2-1,1 1-40,-1 1 1,1 0-1,-1 0 0,0 1 0,0 0 0,0 0 0,0 0 1,-1 1-1,1 0 0,0 0 0,-1 0 0,-8 1 0,0 0-221,-1 0-1,1 2 1,-1 0-1,1 0 1,0 2-1,0 0 1,0 0-1,1 1 1,-22 11-1,-40 31-3173,7 11-4685,34-26-4568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7.430"/>
    </inkml:context>
    <inkml:brush xml:id="br0">
      <inkml:brushProperty name="width" value="0.025" units="cm"/>
      <inkml:brushProperty name="height" value="0.025" units="cm"/>
    </inkml:brush>
  </inkml:definitions>
  <inkml:trace contextRef="#ctx0" brushRef="#br0">1 321 18385,'0'0'1789,"9"13"-1090,0-1-501,-1 0-1,0 1 1,-1 0-1,0 1 1,-1-1-1,0 1 1,4 20-1,25 195 750,-10-51 231,-25-176-1110,0 1 1,0-1-1,1 0 1,-1 1-1,1-1 0,-1 0 1,1 0-1,0 0 1,0 0-1,0 0 1,0 0-1,0 0 0,0 0 1,0 0-1,1 0 1,-1 0-1,1-1 1,0 1-1,2 2 0,-2-4-13,-1 0-1,0 0 0,0 0 0,1 0 1,-1 0-1,0 0 0,1-1 0,-1 1 0,0 0 1,1-1-1,-1 1 0,0-1 0,0 1 1,0-1-1,0 1 0,1-1 0,-1 0 0,0 0 1,0 0-1,0 1 0,0-1 0,-1 0 1,3-2-1,7-10 497,0-1 0,-1 0 0,14-27 0,158-388 1548,-42 86-1951,-135 335-195,-3 5-33,0 0-1,1 0 0,-1 0 1,1 0-1,-1 1 0,1-1 1,0 0-1,0 1 0,0 0 1,4-4-1,-1 60-8039,-8-15 2515,-11 4-2755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7.755"/>
    </inkml:context>
    <inkml:brush xml:id="br0">
      <inkml:brushProperty name="width" value="0.025" units="cm"/>
      <inkml:brushProperty name="height" value="0.025" units="cm"/>
    </inkml:brush>
  </inkml:definitions>
  <inkml:trace contextRef="#ctx0" brushRef="#br0">1 0 14318,'0'0'12107,"4"58"-9897,12-32-1249,5 3-673,8 4-224,6 0-128,1-3-961,0-6-2082,-6-7-1825,-4-8-930,-8-9-2850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8.145"/>
    </inkml:context>
    <inkml:brush xml:id="br0">
      <inkml:brushProperty name="width" value="0.025" units="cm"/>
      <inkml:brushProperty name="height" value="0.025" units="cm"/>
    </inkml:brush>
  </inkml:definitions>
  <inkml:trace contextRef="#ctx0" brushRef="#br0">1 204 21012,'0'0'5055,"9"4"-4446,1-1-571,-1 1 0,1-2 1,0 1-1,0-2 0,0 1 0,0-1 1,0 0-1,0-1 0,1-1 0,-1 1 1,0-2-1,0 1 0,0-1 0,0-1 1,11-4-1,-15 5 26,0-1 0,0 0 0,-1 0 0,1 0 1,-1 0-1,0-1 0,0 0 0,0 0 0,0-1 0,-1 1 0,0-1 1,0 0-1,0 0 0,0-1 0,-1 1 0,0-1 0,0 0 0,0 1 0,-1-1 1,0 0-1,0-1 0,-1 1 0,1 0 0,-1 0 0,-1-1 0,1-11 0,-1 15-31,0 0-1,0 1 0,0-1 0,0 1 0,-1-1 0,1 1 0,0-1 0,-1 1 0,0-1 0,0 1 0,0-1 0,0 1 0,0 0 1,0-1-1,-1 1 0,1 0 0,-1 0 0,1 0 0,-1 0 0,0 0 0,0 0 0,0 1 0,0-1 0,0 1 0,0-1 0,0 1 0,-1 0 1,1 0-1,0 0 0,-6-2 0,5 3-39,0 0-1,0 0 1,0 0 0,0 0 0,-1 0-1,1 1 1,0-1 0,0 1 0,0 0-1,0 0 1,0 0 0,0 0 0,0 0-1,1 1 1,-1 0 0,0-1 0,1 1-1,-1 0 1,1 0 0,-1 0 0,1 1 0,0-1-1,0 0 1,0 1 0,-2 4 0,-6 10 8,1 2 0,1-1 1,1 1-1,0 0 0,2 1 1,0-1-1,1 1 0,1 0 1,1 1-1,1-1 0,2 34 1,-2-50 2,1 0 0,1 0 0,-1 0 0,0 0 0,1 0 0,0 0 0,0 0 0,0-1 0,1 1 0,-1 0 0,1-1 0,0 1 0,0-1 0,0 0 0,0 1 1,0-1-1,1 0 0,0 0 0,-1 0 0,1-1 0,0 1 0,0-1 0,1 0 0,-1 1 0,0-2 0,1 1 0,0 0 0,-1-1 0,1 1 0,0-1 0,0 0 0,-1 0 0,1 0 1,0-1-1,0 0 0,0 1 0,4-2 0,5 1-69,0-1 1,0-1-1,0-1 1,-1 1-1,1-2 1,-1 0-1,0 0 1,0-1-1,0-1 1,14-8-1,-13 5-778,1-1-1,-1 0 0,0-1 1,-1 0-1,18-21 0,-22 21-936,-1 1-1,0-1 0,-1 0 1,9-20-1,1-16-8575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8.705"/>
    </inkml:context>
    <inkml:brush xml:id="br0">
      <inkml:brushProperty name="width" value="0.025" units="cm"/>
      <inkml:brushProperty name="height" value="0.025" units="cm"/>
    </inkml:brush>
  </inkml:definitions>
  <inkml:trace contextRef="#ctx0" brushRef="#br0">1 266 12908,'0'0'11334,"9"-5"-11281,4-3-94,-1-1 1,0 0-1,-1 0 0,1-2 1,-2 1-1,0-1 0,0-1 1,-1 1-1,0-2 0,-1 1 1,-1-1-1,9-20 0,-17 39 178,0-1 0,1 1 0,0-1-1,-1 1 1,2-1 0,0 11-1,1 6 221,-2 8-172,2-1 1,1 1-1,1-1 0,1 0 1,2 0-1,1 0 0,1-1 1,2 0-1,0-1 1,16 27-1,-13-30-56,-1 2 0,16 45 0,-26-63 45,-1 1-1,0 0 1,0-1-1,-1 1 1,0 0-1,0 0 1,-1 0-1,0 0 1,-1 0-1,0 0 1,0-1-1,-6 18 0,6-23-108,0 0 0,-1 0 0,0 0 0,0 0-1,0-1 1,0 1 0,0 0 0,0-1 0,-1 0 0,1 1-1,-1-1 1,0 0 0,0 0 0,-5 3 0,6-5-50,1 1 0,0 0 0,-1-1 0,1 1 1,-1-1-1,1 0 0,-1 1 0,0-1 1,1 0-1,-1 0 0,1 0 0,-1 0 1,1 0-1,-1 0 0,0 0 0,1-1 1,-1 1-1,1-1 0,-1 1 0,1-1 1,-1 1-1,1-1 0,0 0 0,-1 0 1,1 0-1,0 0 0,-1 0 0,1 0 0,0 0 1,0 0-1,0 0 0,0 0 0,0-1 1,-1-1-1,-2-6-86,0 0 0,1 0-1,0 0 1,0 0 0,1 0 0,0-1 0,0 1-1,1-1 1,1-18 0,1 0-373,1 0 0,6-34-1,3 20 368,0 1 0,3 0 0,2 1 0,1 0-1,2 2 1,1 0 0,2 1 0,2 1 0,1 1 0,46-47 0,-70 80 83,30-26 104,-29 27-101,0 0-1,-1 0 0,1 0 1,-1 0-1,1 0 0,0 0 1,0 0-1,0 1 0,-1-1 1,1 1-1,0-1 0,0 1 1,0 0-1,0 0 0,0 0 1,0 0-1,3 0 0,-4 1 9,0 0 1,0 0-1,0-1 0,0 1 0,0 0 0,-1 0 0,1 0 0,0 0 0,-1 0 0,1 0 0,-1 1 0,1-1 0,-1 0 0,1 0 0,-1 0 0,0 0 0,0 1 0,1-1 1,-1 0-1,0 0 0,0 0 0,0 1 0,-1 1 0,0 37 492,1-30-317,-12 79 813,1-20-78,11-69-919,0 1 0,0-1 0,0 0 0,-1 1-1,1-1 1,0 0 0,0 1 0,0-1-1,0 0 1,0 1 0,0-1 0,0 0 0,0 1-1,0-1 1,0 0 0,0 1 0,0-1 0,0 0-1,0 1 1,0-1 0,0 0 0,1 0 0,-1 1-1,0-1 1,0 0 0,0 1 0,0-1 0,1 0-1,-1 0 1,0 1 0,0-1 0,1 0 0,-1 0-1,0 0 1,0 1 0,1-1 0,-1 0 0,0 0-1,1 0 1,-1 0 0,0 1 0,1-1-1,-1 0 1,1 0 0,15-11 129,14-23 16,100-164-613,-100 150 530,-30 48-65,0-1-1,0 1 0,0-1 0,1 1 1,-1-1-1,0 1 0,0 0 1,1-1-1,-1 1 0,0-1 1,0 1-1,1 0 0,-1-1 1,1 1-1,-1 0 0,0-1 1,1 1-1,-1 0 0,1 0 1,-1-1-1,0 1 0,1 0 1,-1 0-1,1 0 0,-1-1 0,1 1 1,-1 0-1,1 0 0,0 0 1,5 15 142,-5 50 73,0-16-279,-1-49-8,0 1 0,1 0 0,-1-1 0,0 1-1,0-1 1,0 1 0,1 0 0,-1-1 0,0 1 0,1-1 0,-1 1 0,0-1 0,1 1 0,-1-1-1,1 1 1,-1-1 0,1 0 0,-1 1 0,1-1 0,-1 1 0,1-1 0,-1 0 0,1 0 0,0 1-1,-1-1 1,1 0 0,-1 0 0,1 0 0,0 0 0,-1 0 0,1 0 0,0 1 0,-1-1 0,1-1-1,0 1 1,0 0 0,0 0-482,1 0 0,-1-1 0,1 1-1,-1-1 1,0 1 0,0-1 0,1 1 0,-1-1-1,0 0 1,0 0 0,0 1 0,0-1 0,0 0-1,0 0 1,0 0 0,2-2 0,8-20-11900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9.744"/>
    </inkml:context>
    <inkml:brush xml:id="br0">
      <inkml:brushProperty name="width" value="0.025" units="cm"/>
      <inkml:brushProperty name="height" value="0.025" units="cm"/>
    </inkml:brush>
  </inkml:definitions>
  <inkml:trace contextRef="#ctx0" brushRef="#br0">63 167 9673,'0'0'435,"-1"0"0,1 0 1,-1 0-1,1 0 0,0 0 0,-1 0 0,1 0 0,0 0 0,-1 0 0,1 0 1,0 0-1,-1 0 0,1 0 0,0 0 0,-1-1 0,1 1 0,0 0 1,-1 0-1,1 0 0,0-1 0,-1 1 0,1 0 0,0 0 0,0-1 0,0 1 1,-1 0-1,1 0 0,0-1 0,0 1 0,0 0 0,-1-1 0,1 1 0,0-1 1,4-14 4378,17-17-5724,-18 28 2011,1 0-986,-1-1 0,1 1 0,-1-1 1,-1 0-1,1 0 0,-1 0 0,1 0 0,-1-1 0,-1 1 0,1-1 0,-1 1 0,0-1 0,0 1 0,-1-1 0,0 0 0,0 1 0,-1-9 1,1 14-117,0 0 0,0 0 0,0-1 1,0 1-1,0 0 0,0-1 0,0 1 1,0 0-1,0-1 0,0 1 1,0 0-1,0 0 0,0-1 0,-1 1 1,1 0-1,0 0 0,0-1 0,0 1 1,-1 0-1,1 0 0,0-1 1,0 1-1,0 0 0,-1 0 0,1 0 1,0 0-1,-1-1 0,1 1 0,0 0 1,0 0-1,-1 0 0,1 0 1,0 0-1,-1 0 0,1 0 0,0 0 1,0 0-1,-1 0 0,-10 9-261,-5 16-216,-14 53 454,22-61 61,1-1 1,1 1 0,0 0 0,1 1-1,1-1 1,-1 20 0,3-14 13,-1-8-19,2 0-1,0 0 1,1 0-1,1 0 1,0 0 0,4 17-1,-5-31-36,1 1 0,1-1-1,-1 1 1,0-1 0,0 1 0,1-1-1,-1 0 1,0 0 0,1 1-1,-1-1 1,1 0 0,0-1 0,-1 1-1,1 0 1,0 0 0,-1-1-1,1 1 1,0-1 0,0 1 0,0-1-1,-1 0 1,1 0 0,0 0 0,0 0-1,0 0 1,0 0 0,0 0-1,-1 0 1,1-1 0,0 1 0,0-1-1,0 0 1,1 0 0,61-25-1092,18-23-5955,-43 21 203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1.037"/>
    </inkml:context>
    <inkml:brush xml:id="br0">
      <inkml:brushProperty name="width" value="0.025" units="cm"/>
      <inkml:brushProperty name="height" value="0.025" units="cm"/>
    </inkml:brush>
  </inkml:definitions>
  <inkml:trace contextRef="#ctx0" brushRef="#br0">82 130 14221,'-12'13'1467,"11"-10"-617,-1 0 0,0 0 0,-1-1 0,1 1 0,0-1 0,-1 0 0,1 0 0,-1 1 0,-5 2 0,7-5 517,32-28 928,-21 19-2010,39-43 204,-46 49-442,0-1 0,0 0 1,-1 0-1,0 0 0,0 0 0,0 0 1,0-1-1,-1 1 0,1-1 0,-1 1 1,0-1-1,0-8 0,-1 12-28,0 0 0,-1 0-1,1 0 1,0 0 0,0 1-1,-1-1 1,1 0 0,-1 0-1,1 0 1,-1 0-1,1 1 1,-1-1 0,1 0-1,-1 1 1,0-1 0,1 0-1,-1 1 1,0-1 0,0 1-1,0-1 1,1 1 0,-1-1-1,0 1 1,0 0 0,0-1-1,0 1 1,0 0 0,1 0-1,-1-1 1,0 1-1,0 0 1,0 0 0,0 0-1,0 0 1,0 0 0,0 1-1,0-1 1,-1 0 0,-2 1 43,0-1 0,-1 1 0,1 0 0,0 0 0,0 0 0,0 1 1,0-1-1,-3 3 0,-1 1-13,1 1 0,1 0-1,-1 0 1,1 1 0,0 0 0,0 0 0,1 0 0,0 1 0,0 0-1,1 0 1,0 0 0,0 0 0,1 0 0,0 1 0,1 0-1,0 0 1,0 0 0,1-1 0,-1 18 0,2-24-41,0-1 1,0 1 0,1 0-1,-1-1 1,0 1-1,1-1 1,-1 1-1,1 0 1,0-1-1,0 1 1,-1-1 0,1 1-1,0-1 1,0 0-1,0 1 1,0-1-1,1 0 1,-1 0 0,0 1-1,0-1 1,3 1-1,0 0 2,-1-1 0,0 1-1,1-1 1,-1 0-1,1 0 1,-1-1 0,1 1-1,0-1 1,6 1 0,2-2-29,-1 0 1,1 0 0,-1-1 0,1-1 0,17-5 0,-4-3-1373,0 0 0,-1-1 1,34-24-1,-42 25-1664,-1 0 0,0-2 1,14-15-1,-7 2-5748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1.398"/>
    </inkml:context>
    <inkml:brush xml:id="br0">
      <inkml:brushProperty name="width" value="0.025" units="cm"/>
      <inkml:brushProperty name="height" value="0.025" units="cm"/>
    </inkml:brush>
  </inkml:definitions>
  <inkml:trace contextRef="#ctx0" brushRef="#br0">116 127 12492,'0'0'3128,"0"-12"-592,1 3-1923,0-1 50,0 1 0,0-1 1,-1 0-1,0 0 0,-1 1 0,0-1 1,0 1-1,-4-11 0,5 19-585,-1 1 0,1-1-1,-1 0 1,0 1 0,1-1 0,-1 0 0,0 1-1,1-1 1,-1 1 0,0 0 0,0-1 0,1 1-1,-1-1 1,0 1 0,0 0 0,0 0-1,0-1 1,1 1 0,-1 0 0,0 0 0,0 0-1,0 0 1,0 0 0,0 0 0,0 0 0,1 1-1,-1-1 1,0 0 0,0 0 0,0 1-1,0-1 1,1 0 0,-1 1 0,0-1 0,0 1-1,1-1 1,-1 1 0,0-1 0,0 1 0,1-1-1,-1 1 1,1 0 0,-1-1 0,1 1-1,-1 0 1,0 1 0,-27 34 441,28-36-514,-6 9 70,0 1-1,0 1 1,1-1 0,0 1 0,1-1-1,0 1 1,1 1 0,0-1 0,1 0-1,-2 24 1,4-34-72,0 0-1,1 0 1,-1 0-1,0 0 0,1-1 1,-1 1-1,1 0 1,-1 0-1,1 0 1,0 0-1,-1-1 1,1 1-1,0 0 1,-1 0-1,1-1 1,0 1-1,0-1 1,0 1-1,0-1 1,-1 1-1,1-1 0,0 1 1,0-1-1,0 0 1,0 0-1,0 1 1,0-1-1,0 0 1,0 0-1,0 0 1,0 0-1,0 0 1,0 0-1,0 0 1,0 0-1,1-1 0,42-6 163,14-13-75,-49 15-91,0 1 0,0 0 0,1 1 0,0 0 1,-1 1-1,1 0 0,0 0 0,0 1 0,0 1 0,15 0 0,-24 0 22,0 1-1,0-1 1,0 1-1,0 0 0,0-1 1,0 1-1,0 0 1,0 0-1,0 0 0,-1 0 1,1 0-1,0 0 1,-1 0-1,1 0 0,-1 0 1,1 0-1,-1 0 1,1 0-1,-1 0 0,0 0 1,1 0-1,-1 1 1,0-1-1,0 0 0,0 0 1,0 0-1,0 0 1,0 1-1,0 0 0,-7 38 1360,2-29-1361,0-1 1,-1-1-1,-1 1 1,1-1 0,-1 0-1,-1 0 1,0-1-1,0 0 1,-1-1-1,0 1 1,0-2 0,0 1-1,-1-1 1,0-1-1,0 0 1,-1 0-1,-20 6 1,30-11-184,1 0 1,-1 0-1,1 0 0,-1 0 1,1 0-1,-1 0 0,0 0 1,1 0-1,-1 0 0,1 0 1,-1 0-1,1 0 0,-1 0 1,1 0-1,-1 0 0,1-1 1,-1 1-1,1 0 0,-1 0 1,1-1-1,-1 1 0,1 0 1,-1-1-1,1 1 0,-1 0 1,1-1-1,0 1 0,-1-1 1,1 1-1,0-1 0,-1 1 1,1-1-1,0 1 0,0-1 1,0 1-1,-1-1 0,1 1 1,0-1-1,0 1 0,0-1 1,0 1-1,0-1 0,0-1 1,-3-22-8336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2.396"/>
    </inkml:context>
    <inkml:brush xml:id="br0">
      <inkml:brushProperty name="width" value="0.025" units="cm"/>
      <inkml:brushProperty name="height" value="0.025" units="cm"/>
    </inkml:brush>
  </inkml:definitions>
  <inkml:trace contextRef="#ctx0" brushRef="#br0">0 0 12684,'0'0'12844,"2"51"-11691,9-19-288,4 4-449,3-4-319,2-5-1,3-7-64,1-10-128,-4-9-1122,-2-1-255,-7-13-193,-7-10-864,-4-9-1666,-10-4-4548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2.726"/>
    </inkml:context>
    <inkml:brush xml:id="br0">
      <inkml:brushProperty name="width" value="0.025" units="cm"/>
      <inkml:brushProperty name="height" value="0.025" units="cm"/>
    </inkml:brush>
  </inkml:definitions>
  <inkml:trace contextRef="#ctx0" brushRef="#br0">3 0 15599,'0'0'8936,"-3"32"-15502,23-49-128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703"/>
    </inkml:context>
    <inkml:brush xml:id="br0">
      <inkml:brushProperty name="width" value="0.025" units="cm"/>
      <inkml:brushProperty name="height" value="0.025" units="cm"/>
    </inkml:brush>
  </inkml:definitions>
  <inkml:trace contextRef="#ctx0" brushRef="#br0">142 434 15471,'0'0'3240,"-11"12"-2284,-8 10-407,1 2 1,2-1-1,-15 29 0,23-39-189,2 1-1,0-1 1,0 1-1,1 0 1,1 0-1,1 1 0,0-1 1,0 1-1,0 19 1,3-32-357,0-1 1,0 0-1,0 0 1,1 0-1,-1 0 0,0 0 1,0 0-1,0 0 1,1 1-1,-1-1 1,1 0-1,-1 0 1,1 0-1,-1 0 1,1 0-1,-1-1 0,1 1 1,0 0-1,0 0 1,0 0-1,-1 0 1,1-1-1,0 1 1,0 0-1,0-1 1,0 1-1,0-1 0,0 1 1,0-1-1,0 0 1,0 1-1,0-1 1,0 0-1,1 0 1,-1 1-1,0-1 1,0 0-1,0 0 0,0 0 1,0 0-1,0-1 1,0 1-1,1 0 1,-1 0-1,0-1 1,2 0-1,3-1 21,0 0 1,0 0-1,0 0 1,-1-1-1,1 0 1,0-1-1,6-5 0,8-8-13,-1-1 0,-1-1 0,-1-1 0,0-1-1,-2 0 1,0-1 0,-2 0 0,0-2 0,-1 1-1,14-46 1,-16 37-42,-1-1-1,-1-1 1,-2 0-1,-2 1 1,-1-2-1,-1 1 1,-6-62-1,3 89-8,0 0 0,-1 0 0,1 0 0,-1 0 0,0 0 0,-1 1 0,0-1 1,0 1-1,0 0 0,-1 0 0,0 0 0,0 0 0,-8-8 0,9 11 26,1 1-1,-1 1 1,0-1-1,1 0 1,-1 1-1,0-1 1,0 1-1,0 0 1,0 0 0,0 0-1,0 0 1,0 0-1,0 1 1,0-1-1,0 1 1,-1 0-1,1 0 1,0 0 0,0 1-1,0-1 1,0 1-1,-1 0 1,1-1-1,0 1 1,0 1-1,0-1 1,1 0 0,-1 1-1,0-1 1,0 1-1,1 0 1,-5 4-1,-6 5 98,1 1 0,0 0 0,0 1-1,1 0 1,1 1 0,1 0 0,0 0-1,0 1 1,2 0 0,0 1 0,0 0-1,2 0 1,0 0 0,1 1-1,0-1 1,1 1 0,0 34 0,3-48-74,0-1 1,0 1 0,1-1-1,-1 1 1,1-1-1,0 1 1,-1-1 0,1 0-1,0 1 1,1-1-1,-1 0 1,0 0 0,1 0-1,-1 0 1,1 0-1,0 0 1,-1 0 0,1 0-1,0 0 1,0-1-1,4 3 1,-1-2 7,0 1 1,1-1-1,-1 0 0,1-1 0,-1 1 1,1-1-1,-1 0 0,1-1 1,8 1-1,9-2 38,1-1-1,-1-1 1,39-10 0,-46 9-161,2-1 18,0 1 0,1 1 0,-1 0 0,33 0 0,-48 3 79,0 0-1,1 0 1,-1 1-1,0-1 0,0 1 1,0 0-1,1-1 1,-1 1-1,0 1 1,0-1-1,0 0 1,0 1-1,0 0 1,-1-1-1,1 1 0,0 0 1,-1 1-1,0-1 1,1 0-1,-1 1 1,0-1-1,0 1 1,0 0-1,0-1 1,-1 1-1,1 0 1,-1 0-1,0 0 0,0 0 1,0 1-1,0-1 1,0 0-1,0 4 1,0 7-168,0 0 0,0-1 1,-1 1-1,-1 0 0,0-1 1,-1 1-1,-1-1 0,0 1 0,-9 22 1,1-11-4453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3.305"/>
    </inkml:context>
    <inkml:brush xml:id="br0">
      <inkml:brushProperty name="width" value="0.025" units="cm"/>
      <inkml:brushProperty name="height" value="0.025" units="cm"/>
    </inkml:brush>
  </inkml:definitions>
  <inkml:trace contextRef="#ctx0" brushRef="#br0">105 92 9961,'0'0'4842,"0"-10"-2413,0 8-2239,1-41 1959,-1 42-1985,0-1 0,0 1 0,0-1 0,0 1-1,-1-1 1,1 1 0,0-1 0,-1 1 0,1-1-1,-1 1 1,1-1 0,-1 1 0,1 0 0,-1-1-1,0 1 1,0 0 0,0 0 0,0-1 0,0 1-1,0 0 1,0 0 0,0 0 0,-1 0 0,1 0-1,0 1 1,0-1 0,-1 0 0,-1 0 0,1 1-118,0 0 1,0 1-1,0-1 1,0 1-1,0-1 0,0 1 1,0 0-1,0 0 1,0 0-1,0 0 1,0 0-1,0 0 1,1 1-1,-1-1 1,0 0-1,1 1 1,-1 0-1,1-1 1,0 1-1,0 0 1,-1 0-1,1-1 1,0 1-1,0 0 0,1 0 1,-2 3-1,-19 57-109,20-59 121,-13 63 212,13-60-230,0 0-1,1 0 0,-1 0 0,1 0 0,1 0 0,-1 0 0,1 0 1,0 0-1,2 7 0,-3-13-35,1 1-1,-1 0 1,1 0 0,0-1 0,-1 1 0,1-1 0,0 1-1,-1-1 1,1 1 0,0-1 0,-1 1 0,1-1 0,0 1-1,0-1 1,0 0 0,-1 1 0,1-1 0,0 0-1,0 0 1,0 0 0,0 0 0,0 0 0,0 0 0,-1 0-1,1 0 1,0 0 0,0 0 0,0 0 0,0 0 0,0-1-1,-1 1 1,1 0 0,0-1 0,0 1 0,0 0-1,-1-1 1,1 1 0,0-1 0,-1 0 0,1 1 0,0-1-1,-1 1 1,2-2 0,29-27 260,-18 13-203,0 0 0,-1-1 0,-1 0 0,-1-1 0,0-1 0,7-20 0,-19 53 96,0 1 0,1-1 0,0 1 0,2 14 0,-1-7 281,1-21-457,0 0-1,-1 0 1,1 0 0,0 0 0,-1 1-1,1-1 1,0 0 0,0 0 0,0 0-1,0 0 1,0-1 0,0 1 0,0 0-1,0 0 1,0-1 0,0 1 0,1 0-1,-1-1 1,0 1 0,0-1 0,1 0-1,-1 1 1,0-1 0,1 0 0,-1 0 0,0 0-1,1 0 1,-1 0 0,0 0 0,1 0-1,1-1 1,49-3-6465,-27-2-93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228"/>
    </inkml:context>
    <inkml:brush xml:id="br0">
      <inkml:brushProperty name="width" value="0.025" units="cm"/>
      <inkml:brushProperty name="height" value="0.025" units="cm"/>
    </inkml:brush>
  </inkml:definitions>
  <inkml:trace contextRef="#ctx0" brushRef="#br0">156 120 17521,'0'0'2904,"-9"-5"-32,3 2-2501,-1 0 0,1 1 1,-1-1-1,0 1 0,0 0 1,0 1-1,0 0 0,-7-1 1,11 2-302,0 1 0,0-1 1,0 0-1,0 1 0,0-1 1,0 1-1,0 0 1,0 0-1,1 0 0,-1 0 1,0 1-1,1-1 1,-1 1-1,1 0 0,-1 0 1,1-1-1,0 1 1,0 1-1,0-1 0,0 0 1,0 0-1,0 1 0,1-1 1,-1 1-1,1 0 1,-2 2-1,-9 28-27,13-26-5,12-18-2,49-55 71,-62 65-91,0 1-58,-7 4-402,12 8 528,0 0 0,-1 0-1,0 0 1,-1 0-1,0 1 1,0 16-1,-1-14 25,1-1-1,0 1 0,0-1 0,7 15 0,-10-28-97,0-1 0,0 1 0,0-1 0,1 1 0,-1-1 0,0 1 0,0-1 0,1 1 0,-1-1 0,0 1 0,1-1 0,-1 1 0,0-1 0,1 1 0,-1-1 0,1 0 0,-1 1 0,1-1 0,-1 0 0,1 0 0,-1 1 0,1-1 0,-1 0 0,1 0 0,-1 1 0,1-1 0,0 0 0,-1 0 0,1 0 0,-1 0 0,1 0 0,-1 0 0,1 0 0,0 0 0,-1 0 0,2-1 0,19-17 265,9-31 9,17-70-158,-20 43-262,-25 138-297,-4-13 666,0-32 3,1 0 0,1-1 0,1 1 0,0 0 1,5 25-1,-5-41-222,-1 0-1,0-1 1,0 1 0,0 0 0,0-1-1,0 1 1,1-1 0,-1 1 0,0 0 0,0-1-1,1 1 1,-1-1 0,1 1 0,-1-1-1,0 1 1,1-1 0,-1 1 0,1-1-1,-1 1 1,1-1 0,-1 0 0,1 1-1,0-1 1,-1 0 0,1 1 0,-1-1 0,1 0-1,0 0 1,-1 0 0,1 1 0,0-1-1,-1 0 1,1 0 0,0 0 0,-1 0-1,1 0 1,0 0 0,-1 0 0,1-1 0,-1 1-1,1 0 1,0 0 0,-1 0 0,1-1-1,0 1 1,-1 0 0,1-1 0,-1 1-1,1 0 1,-1-1 0,1 1 0,0-1 0,23-26 404,-5-11-425,-2 0 0,-1-1 1,11-47-1,-7 25-772,-13 203-327,-7-133 1182,-1 1 21,1-1 0,1 0-1,0 0 1,0 1 0,4 13 0,-5-22-89,1 1-1,-1-1 1,1 0 0,-1 1 0,1-1-1,0 0 1,0 1 0,0-1 0,0 0 0,0 0-1,0 0 1,0 0 0,0 0 0,0 0-1,0 0 1,0 0 0,1-1 0,-1 1-1,0 0 1,1-1 0,-1 1 0,0-1 0,1 1-1,-1-1 1,1 0 0,-1 1 0,1-1-1,-1 0 1,1 0 0,-1 0 0,1 0-1,-1 0 1,0-1 0,1 1 0,-1 0 0,1-1-1,-1 1 1,1-1 0,-1 1 0,0-1-1,0 0 1,1 1 0,1-2 0,0 0-184,0 0 1,1-1-1,-1 1 0,0-1 1,0 1-1,0-1 1,0 0-1,0 0 1,-1 0-1,0 0 1,1-1-1,-1 1 0,2-6 1,0 1-1414,-1 0 0,0 0 1,0 0-1,-1-1 0,2-11 1,-1-21-9271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573"/>
    </inkml:context>
    <inkml:brush xml:id="br0">
      <inkml:brushProperty name="width" value="0.025" units="cm"/>
      <inkml:brushProperty name="height" value="0.025" units="cm"/>
    </inkml:brush>
  </inkml:definitions>
  <inkml:trace contextRef="#ctx0" brushRef="#br0">1 1 19827,'0'0'10954,"74"22"-17168,-38-22 1346,0-3-2083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933"/>
    </inkml:context>
    <inkml:brush xml:id="br0">
      <inkml:brushProperty name="width" value="0.025" units="cm"/>
      <inkml:brushProperty name="height" value="0.025" units="cm"/>
    </inkml:brush>
  </inkml:definitions>
  <inkml:trace contextRef="#ctx0" brushRef="#br0">143 1 7687,'0'0'18172,"-11"10"-17206,-1 0-838,-56 51 1823,62-55-1769,0 1 1,0-1-1,1 1 1,0 1-1,0-1 1,1 1-1,-1-1 1,-4 16-1,9-23-200,0 1-1,0-1 1,0 0-1,0 1 1,0-1-1,1 0 1,-1 1-1,0-1 0,0 0 1,0 1-1,0-1 1,1 0-1,-1 0 1,0 1-1,0-1 1,1 0-1,-1 0 1,0 1-1,1-1 1,-1 0-1,0 0 1,1 0-1,-1 0 0,0 1 1,1-1-1,-1 0 1,0 0-1,1 0 1,-1 0-1,0 0 1,1 0-1,-1 0 1,1 0-1,-1 0 1,0 0-1,1 0 1,-1 0-1,22 0-600,-16 0 415,31-3-1049,1-1-1,-1-1 0,36-11 0,-36 7 1371,0 2-1,0 2 1,39-2 0,-76 7-49,0 0 0,1 0 1,-1 0-1,1 0 0,-1 0 0,0 0 0,1 0 1,-1 0-1,1 0 0,-1 0 0,0 0 0,1 1 0,-1-1 1,1 0-1,-1 0 0,0 0 0,1 0 0,-1 1 0,0-1 1,1 0-1,-1 0 0,0 1 0,1-1 0,-1 0 1,0 1-1,0-1 0,1 0 0,-1 1 0,0-1 0,0 0 1,1 1-1,-1-1 0,0 0 0,0 1 0,0-1 0,0 1 1,0-1-1,0 1 0,-6 19 1397,-21 15-272,-89 74 1223,101-96-2364,-1-1 0,-1 0 0,0-2 0,-1 0 0,-32 14 0,49-23-211,0-1 1,0 0-1,1 1 1,-1-1-1,0 1 0,0-1 1,0 0-1,0 0 1,0 0-1,0 1 0,0-1 1,0 0-1,0 0 0,0 0 1,0 0-1,0-1 1,0 1-1,0 0 0,1 0 1,-1-1-1,-1 1 1,5-15-4623,28-25-3552,-28 37 7714,29-32-7756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5.355"/>
    </inkml:context>
    <inkml:brush xml:id="br0">
      <inkml:brushProperty name="width" value="0.025" units="cm"/>
      <inkml:brushProperty name="height" value="0.025" units="cm"/>
    </inkml:brush>
  </inkml:definitions>
  <inkml:trace contextRef="#ctx0" brushRef="#br0">144 470 6502,'0'0'11451,"0"-8"-7485,1 5-3721,-1 0 0,0 0 0,0-1 0,0 1 0,-1 0-1,1 0 1,-1 0 0,0 0 0,-1-5 0,1 7-187,1 1 0,0-1 0,-1 0 0,1 1 0,0-1 0,-1 1 0,1-1 0,-1 1 0,1-1 0,-1 1 0,1-1 0,-1 1 1,0-1-1,1 1 0,-1 0 0,0-1 0,1 1 0,-1 0 0,0 0 0,1 0 0,-1-1 0,0 1 0,0 0 0,-1 0-6,0 1-1,0-1 1,0 0 0,0 1-1,0-1 1,1 1-1,-1 0 1,0 0 0,0 0-1,1 0 1,-1 0 0,0 0-1,-1 1 1,-6 6-26,1-1 0,0 1-1,0 0 1,1 0 0,0 1 0,1 0 0,-1 1 0,2-1 0,-1 1 0,2 0 0,-1 0-1,1 1 1,1-1 0,0 1 0,0 0 0,1 0 0,0 0 0,1 0 0,1 16 0,0-25 1,0 1 1,1-1-1,0 1 1,0-1-1,-1 1 1,2-1-1,-1 1 1,0-1-1,0 0 1,1 0-1,-1 0 1,1 1-1,0-1 1,-1-1-1,1 1 1,0 0-1,0 0 1,0-1-1,1 1 1,-1-1-1,0 0 1,0 1-1,1-1 1,-1 0 0,1-1-1,-1 1 1,1 0-1,-1-1 1,1 1-1,0-1 1,-1 0-1,1 0 1,-1 0-1,1 0 1,3-1-1,4 1 65,-1-1-1,1 0 1,-1-1 0,1 0-1,-1-1 1,0 0-1,1 0 1,12-7 0,-4-2 49,0 0 1,-1-2-1,0 0 1,-1-1 0,-1 0-1,0-1 1,-2-1-1,1 0 1,-2-1 0,0-1-1,-2 0 1,0 0-1,9-25 1,-7 14-32,-2-1 0,-1 0 0,-2 0 1,0-1-1,-3 0 0,0 0 0,-2-1 0,-3-38 0,0 66-119,1 0-1,-1 0 1,0 0 0,0 0 0,-1 0-1,0 0 1,0 0 0,0 0-1,0 0 1,-1 1 0,1 0-1,-6-7 1,6 9-5,1 0 0,-1 1-1,0-1 1,1 1 0,-1 0 0,0-1-1,0 1 1,0 0 0,0 0 0,0 0-1,0 0 1,0 1 0,-1-1 0,1 1 0,0-1-1,0 1 1,0 0 0,-1-1 0,1 1-1,0 0 1,0 1 0,-1-1 0,1 0-1,0 1 1,0-1 0,-1 1 0,1-1-1,0 1 1,0 0 0,0 0 0,-2 2 0,-3 1 14,1 1 1,0 0-1,0 0 1,1 0-1,-1 1 1,1 0 0,0 0-1,1 0 1,0 1-1,0 0 1,0 0 0,0 0-1,1 0 1,-3 11-1,0 0 53,1 2 0,0-1-1,1 0 1,-1 32 0,4-46-39,1 0 0,0 0 0,0 0 0,1 0-1,0 0 1,-1 0 0,2 0 0,-1 0 0,0 0 0,1 0 0,0-1 0,0 1 0,5 7 0,-4-9-9,-1 0 0,1 0 0,0-1-1,0 1 1,0-1 0,1 1 0,-1-1 0,1 0 0,-1 0 0,1-1 0,0 1-1,-1-1 1,1 0 0,0 0 0,0 0 0,0 0 0,6 0 0,2 0-77,0 0 0,0-1 1,0-1-1,1 0 1,-1-1-1,-1 0 0,1 0 1,0-1-1,0-1 0,-1 0 1,20-10-1,-1-4-256,0-2 0,46-39-1,-46 35 487,-30 23-152,1 0-1,0 0 1,-1 1 0,1-1 0,0 0-1,0 0 1,0 1 0,0-1 0,-1 1-1,1-1 1,0 0 0,0 1 0,0 0-1,0-1 1,0 1 0,1 0 0,-1-1-1,0 1 1,0 0 0,0 0 0,0 0-1,0 0 1,0 0 0,0 0-1,0 0 1,0 0 0,1 1 0,-1-1-1,0 0 1,0 1 0,0-1 0,0 0-1,0 1 1,0 0 0,0-1 0,-1 1-1,3 1 1,0 2 87,-1 0 1,1 1-1,-1 0 0,0 0 0,0-1 1,-1 1-1,2 6 0,11 28 502,-12-35-578,0-1 1,0 1 0,1-1-1,-1 0 1,1 0 0,-1 0 0,1 0-1,0 0 1,0 0 0,1-1-1,-1 0 1,0 1 0,1-1 0,0 0-1,-1-1 1,1 1 0,0-1-1,0 0 1,0 0 0,-1 0 0,1 0-1,1 0 1,-1-1 0,0 0-1,0 0 1,0 0 0,0 0-1,0-1 1,0 0 0,0 0 0,0 0-1,0 0 1,-1 0 0,1-1-1,0 1 1,3-3 0,4-3 25,-1 1 0,0-2-1,0 1 1,-1-1 0,0-1 0,0 0 0,-1 0 0,0 0-1,-1-1 1,11-19 0,-12 19-43,-1-1 0,0 0 0,-1 1 0,0-1 0,0-1 0,-2 1 0,1 0 0,-1-1 0,-1 1 0,0-1 0,-1 0 0,-1-12 0,1 23-1,0 0 0,0 0 0,0 0-1,0 0 1,-1 0 0,1 0 0,0-1 0,-1 1 0,1 0 0,-1 0-1,1 0 1,-1 0 0,1 0 0,-1 1 0,0-1 0,0 0 0,1 0-1,-1 0 1,0 0 0,0 1 0,0-1 0,0 0 0,0 1 0,0-1-1,0 1 1,0-1 0,0 1 0,0 0 0,0-1 0,0 1 0,0 0-1,0 0 1,0-1 0,0 1 0,-1 0 0,1 0 0,0 0 0,0 1-1,0-1 1,0 0 0,-2 1 0,0 0-6,-1 0 1,1 0-1,-1 0 0,1 1 1,0-1-1,-1 1 0,1 0 1,0 0-1,0 0 0,0 0 1,-4 6-1,3-3 10,-1 0 0,1 1 1,0 0-1,1 0 0,0 0 0,0 0 0,0 1 1,1-1-1,0 1 0,0 0 0,0-1 0,1 1 1,0 0-1,0 11 0,1-14 0,0 0 0,1-1 0,0 1 0,0 0 0,0 0 0,0 0 0,0 0 0,1-1 0,-1 1 0,1-1 0,0 1 0,0-1-1,1 0 1,-1 0 0,1 0 0,-1 0 0,1 0 0,0 0 0,0-1 0,0 1 0,0-1 0,1 0 0,-1 0 0,1 0 0,-1 0 0,6 1 0,7 2-338,0 0 0,-1-1 1,2-1-1,-1-1 0,27 1 0,-26-3-841,0 0-1,0-2 0,0 0 0,0-1 0,23-7 0,25-17-11758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6.695"/>
    </inkml:context>
    <inkml:brush xml:id="br0">
      <inkml:brushProperty name="width" value="0.025" units="cm"/>
      <inkml:brushProperty name="height" value="0.025" units="cm"/>
    </inkml:brush>
  </inkml:definitions>
  <inkml:trace contextRef="#ctx0" brushRef="#br0">273 1 17200,'0'0'1618,"-12"2"-316,5 0-1134,0-1 0,1 1 0,-1 1-1,1-1 1,0 1 0,-1 0 0,1 0 0,1 1-1,-1-1 1,0 2 0,1-1 0,0 0-1,-9 11 1,-7 13 239,2 0 0,0 2 0,2 0-1,2 1 1,1 1 0,1 0 0,1 1 0,2 0-1,2 1 1,1 0 0,1 0 0,2 1-1,2 0 1,2 46 0,0-78-394,0 1 0,0-1 0,0 0-1,1 1 1,0-1 0,-1 0 0,1 0 0,0 0 0,0 1 0,1-1-1,-1 0 1,1 0 0,0-1 0,-1 1 0,1 0 0,0-1 0,1 1-1,-1-1 1,0 1 0,1-1 0,-1 0 0,1 0 0,0 0 0,0-1-1,-1 1 1,1 0 0,0-1 0,1 0 0,-1 0 0,0 0 0,0 0-1,6 0 1,-1 0-9,-1-1 0,1-1 0,0 0 0,-1 0 0,0 0 0,1-1 0,-1 0 0,0 0 0,0-1 0,0 0 0,0 0 0,0-1 0,9-6 0,4-5 35,0 0 0,0-2 0,-2 0 0,0-1 0,-1 0-1,-1-2 1,-1 0 0,-1-1 0,0 0 0,17-38 0,-30 55-20,0 1 0,1-1 0,-1 0 1,0 1-1,-1-1 0,1 0 0,-1 0 1,0-5-1,0 8-16,0 1 0,0-1 0,0 0-1,-1 1 1,1-1 0,0 0 0,-1 0 0,1 1 0,0-1 0,-1 0-1,1 1 1,-1-1 0,1 1 0,-1-1 0,1 1 0,-1-1 0,1 1-1,-1-1 1,0 1 0,1-1 0,-1 1 0,0 0 0,1-1-1,-1 1 1,0 0 0,1 0 0,-1-1 0,0 1 0,0 0 0,1 0-1,-1 0 1,0 0 0,0 0 0,1 0 0,-1 0 0,0 0 0,0 0-1,1 1 1,-1-1 0,0 0 0,0 0 0,1 1 0,-2-1 0,-8 5 58,0-1 1,1 1-1,-1 0 1,1 1-1,0 0 1,1 1-1,0 0 1,0 0-1,0 1 1,-7 9-1,-13 10 186,46-46-191,-1-1-1,18-26 1,4-6-613,-17 24 30,-15 17 319,1 1-1,0 0 1,0 1-1,1 0 1,14-11 0,-22 20 209,-1-1 1,1 1-1,-1-1 0,1 1 1,-1-1-1,1 1 1,-1 0-1,1-1 0,0 1 1,-1 0-1,1 0 1,0-1-1,-1 1 1,1 0-1,0 0 0,-1 0 1,1 0-1,0 0 1,-1 0-1,1 0 1,0 0-1,0 0 0,-1 0 1,1 0-1,0 0 1,-1 0-1,1 1 1,0-1-1,-1 0 0,1 1 1,-1-1-1,1 0 1,0 1-1,-1-1 0,1 1 1,-1-1-1,1 0 1,-1 1-1,1 0 1,-1-1-1,1 1 0,-1-1 1,0 1-1,1-1 1,-1 1-1,0 0 1,0-1-1,1 1 0,-1 0 1,0-1-1,0 1 1,0 0-1,0 1 1,4 47 455,-4-37-191,0 52 546,-1-36-519,2-1-1,0 1 1,2-1-1,10 47 1,-12-72-288,-1 0 0,0-1 1,1 1-1,-1 0 1,1-1-1,0 1 1,-1-1-1,1 1 1,0-1-1,0 0 0,0 1 1,0-1-1,0 0 1,0 0-1,0 1 1,0-1-1,1 0 0,-1 0 1,0 0-1,1 0 1,2 1-1,-3-2-7,1 0 0,-1 0-1,0-1 1,1 1 0,-1 0-1,0 0 1,1-1 0,-1 1-1,0-1 1,0 1 0,1-1-1,-1 0 1,0 1 0,0-1-1,0 0 1,0 0 0,0 0-1,0 0 1,0 0 0,1-1-1,4-6-410,0-1 0,0 1 0,-1-1 0,0 0 0,6-15 0,-5 5-2824,0 0 0,5-36 0,-5 6-5491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7.164"/>
    </inkml:context>
    <inkml:brush xml:id="br0">
      <inkml:brushProperty name="width" value="0.025" units="cm"/>
      <inkml:brushProperty name="height" value="0.025" units="cm"/>
    </inkml:brush>
  </inkml:definitions>
  <inkml:trace contextRef="#ctx0" brushRef="#br0">1 633 17264,'0'0'8286,"3"-8"-7486,13-20-848,0 1 0,2 1 0,41-46 0,-58 71 60,-1 1 0,1-1 0,0 1-1,-1-1 1,1 1 0,0-1 0,-1 1 0,1-1-1,-1 0 1,1 1 0,-1-1 0,0 0 0,1 0 0,-1 1-1,1-1 1,-1 0 0,0 0 0,0 1 0,1-1-1,-1 0 1,0 0 0,0 0 0,0 1 0,0-1 0,0 0-1,0 0 1,0 0 0,0 0 0,-1 0 0,0 1-7,0 0 0,0 0 0,0 1 0,0-1 0,-1 0 0,1 1 0,0-1 0,0 1 0,0 0 0,0-1 0,1 1 0,-1 0 0,0 0 0,0-1 0,0 1 0,0 0 0,1 0 0,-1 0 0,0 0 0,1 0 0,-2 2 0,-4 7 128,-1 1 1,1 0 0,0 1 0,1-1 0,1 1 0,0 0-1,0 0 1,2 0 0,-1 1 0,1-1 0,1 1 0,0 0-1,2 16 1,-1-28-124,0 0 0,0-1 0,0 1-1,0 0 1,0-1 0,0 1 0,0 0-1,1-1 1,-1 1 0,0 0 0,1-1 0,-1 1-1,0-1 1,1 1 0,-1-1 0,0 1-1,1-1 1,-1 1 0,1-1 0,-1 1-1,1-1 1,-1 0 0,1 1 0,0-1 0,-1 0-1,1 1 1,-1-1 0,1 0 0,0 0-1,-1 1 1,2-1 0,23-8 124,17-24 44,-21 6-110,-1-1 1,-1 0 0,-1-1-1,-2-1 1,0-1-1,-2 0 1,16-53 0,-16 36-22,-3-1 0,-1 0 0,-3 0 0,3-76 1,-10 123-50,0-1 1,0 0 0,0 0 0,0 0 0,0 0 0,0 0 0,0 1 0,-1-1-1,1 0 1,-1 0 0,1 1 0,-1-1 0,1 0 0,-3-2 0,3 4-5,0 0 0,-1 0 0,1 0 1,-1-1-1,1 1 0,-1 0 0,1 0 1,-1 0-1,1 0 0,-1 0 0,1 0 1,-1 0-1,1 0 0,-1 1 0,1-1 0,0 0 1,-1 0-1,1 0 0,-1 0 0,1 1 1,-1-1-1,1 0 0,0 0 0,-1 1 1,1-1-1,0 0 0,-1 1 0,1-1 1,0 0-1,-1 1 0,1-1 0,0 0 1,-1 1-1,-4 6-38,1-1 0,0 1 1,0 0-1,0 0 0,-4 11 1,-63 211 393,62-189-54,1 0-1,3 1 0,-1 76 1,6-113-301,0 1 0,0-1 1,0 0-1,1 1 1,0-1-1,0 1 1,0-1-1,1 0 1,-1 0-1,1 0 0,0 0 1,0 0-1,1 0 1,-1 0-1,1 0 1,4 4-1,-5-6-57,1 0-1,0 0 1,0 0 0,0-1 0,1 1 0,-1-1-1,0 0 1,1 0 0,-1 0 0,0 0-1,1 0 1,-1-1 0,1 1 0,-1-1 0,1 0-1,-1 0 1,1-1 0,-1 1 0,1-1-1,-1 1 1,5-3 0,3 0-444,-1-1 1,1-1-1,-1 0 1,-1 0-1,1-1 0,-1 0 1,0-1-1,0 0 1,-1 0-1,0-1 1,0 0-1,11-16 0,-2 2-1824,-2-1-1,0 0 1,-2-2-1,11-25 1,2-18-5534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7.490"/>
    </inkml:context>
    <inkml:brush xml:id="br0">
      <inkml:brushProperty name="width" value="0.025" units="cm"/>
      <inkml:brushProperty name="height" value="0.025" units="cm"/>
    </inkml:brush>
  </inkml:definitions>
  <inkml:trace contextRef="#ctx0" brushRef="#br0">132 406 12684,'-8'11'3502,"-12"17"-1629,1 2 0,-24 52 0,36-66-1270,0 0 0,1 1 0,0 0 0,2 0-1,0 0 1,1 0 0,1 1 0,0 18 0,1-34-594,1 0 0,0-1 0,0 1 0,0 0 0,0-1 0,0 1 0,1 0 0,-1-1 0,1 1 0,-1-1 1,1 1-1,-1-1 0,1 1 0,0-1 0,-1 1 0,1-1 0,0 1 0,0-1 0,0 0 0,0 0 0,1 1 0,-1-1 0,0 0 0,0 0 0,1 0 0,-1 0 0,1 0 0,-1-1 0,1 1 0,-1 0 0,1-1 0,-1 1 0,1-1 0,-1 1 0,1-1 0,0 0 0,-1 0 0,1 0 1,0 0-1,-1 0 0,1 0 0,0 0 0,-1 0 0,1-1 0,-1 1 0,1-1 0,2 0 0,3-1 8,0-1 1,0 0-1,0 0 1,0 0-1,0-1 1,-1 0-1,1 0 1,-1-1-1,7-7 1,6-9 11,-2-1 0,-1-1 0,0 0 0,-2-1-1,-1-1 1,-1 0 0,14-41 0,1-17-30,16-91 0,-31 114 132,7-97 0,-20 137 54,-4 17 181,-11 29 188,2 6-387,2 1 0,1 0 0,1 0 0,-5 42 0,10-49-80,2 0 1,1 1-1,2-1 0,0 0 1,1 1-1,7 31 1,-7-51-156,1 0 1,0 0-1,1-1 1,0 1-1,0-1 0,0 1 1,0-1-1,1 0 1,0 0-1,6 6 1,-7-9-377,0 0 0,0 0 0,1-1 0,-1 1 0,1-1 0,-1 1 0,1-1 1,0 0-1,0 0 0,0-1 0,4 2 0,21-1-6945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053"/>
    </inkml:context>
    <inkml:brush xml:id="br0">
      <inkml:brushProperty name="width" value="0.025" units="cm"/>
      <inkml:brushProperty name="height" value="0.025" units="cm"/>
    </inkml:brush>
  </inkml:definitions>
  <inkml:trace contextRef="#ctx0" brushRef="#br0">64 90 9353,'0'0'11750,"-9"10"-9071,3-4-2283,2-2-234,-1 0 0,1 1 0,1-1 0,-1 1 0,1 0 0,-1 0-1,2 0 1,-1 0 0,0 1 0,1-1 0,0 1 0,0-1 0,1 1 0,-2 7 0,3-5 115,-2 11 130,1 0 0,0 1 0,4 22 0,-3-37-362,1 0 0,0-1 0,0 1 0,1-1 0,-1 1 0,1-1-1,0 0 1,3 6 0,-3-8-28,-1-1-1,0 1 0,0-1 1,1 1-1,-1-1 0,1 1 1,-1-1-1,1 0 1,0 0-1,0 0 0,-1 0 1,1 0-1,0 0 0,0-1 1,0 1-1,0 0 1,0-1-1,0 0 0,3 1 1,-1-1 8,-1-1 1,0 1 0,0-1 0,0 0-1,1 0 1,-1-1 0,0 1-1,0 0 1,-1-1 0,1 0 0,0 1-1,0-1 1,-1-1 0,1 1 0,-1 0-1,0 0 1,1-1 0,-1 1 0,3-6-1,37-63 421,-35 58-413,43-100 150,2-3-57,-53 121-132,0 1 0,1-1 0,0 1 0,0-1 1,0 1-1,2 7 0,-1 9 74,-3 20 98,1-28-131,0-1 0,0 0 0,2 1 0,-1-1 0,2 0 0,4 23 0,-6-36-43,0 1 1,1-1-1,-1 1 1,0-1-1,0 1 1,1-1-1,-1 1 1,0-1-1,1 1 1,-1-1-1,0 1 0,1-1 1,-1 1-1,1-1 1,-1 0-1,0 1 1,1-1-1,-1 0 1,1 1-1,-1-1 1,1 0-1,0 0 0,-1 1 1,1-1-1,-1 0 1,1 0-1,-1 0 1,1 0-1,0 0 1,-1 0-1,1 0 1,19-10-700,11-25-1690,-30 34 2320,32-45-7565,28-53 0,-28 40-1305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379"/>
    </inkml:context>
    <inkml:brush xml:id="br0">
      <inkml:brushProperty name="width" value="0.025" units="cm"/>
      <inkml:brushProperty name="height" value="0.025" units="cm"/>
    </inkml:brush>
  </inkml:definitions>
  <inkml:trace contextRef="#ctx0" brushRef="#br0">157 34 15855,'-11'17'2456,"2"-2"-2022,-67 110 3918,64-104-3030,2 0 0,0 1 1,2 0-1,-10 38 0,17-59-1292,1 0-1,0 0 0,-1 0 1,1 0-1,0 0 1,0 0-1,0 0 0,0 0 1,0 0-1,0 1 1,0-1-1,0 0 0,0 0 1,1 0-1,-1 0 1,0 0-1,1 0 0,-1 0 1,1 0-1,-1 0 1,2 1-1,-2-1-22,1-1 1,0 0-1,0 0 1,-1 1-1,1-1 0,0 0 1,0 0-1,-1 0 0,1 0 1,0 0-1,0 0 1,0 0-1,-1 0 0,1 0 1,0 0-1,0-1 0,-1 1 1,1 0-1,0 0 1,0-1-1,1 0 0,3-2 13,1 0 0,-1-1 0,0 0 0,1 0 0,6-8 0,6-8-270,-1-1-1,-1-1 1,-1 0-1,0-2 1,-2 1-1,-1-2 1,-1 0-1,-1 0 1,-1 0-1,-1-2 1,5-37-1,-13 57-638,-3 10 358,-9 20 237,-11 37 658,16-36-273,1 0-1,1 1 1,1-1 0,1 1 0,1 33-1,2-57-117,-1 0 0,1 1 0,0-1 0,0 0 0,0 1 0,1-1 0,-1 0 0,0 0 0,0 0 0,1 1-1,-1-1 1,0 0 0,1 0 0,0 0 0,-1 0 0,1 0 0,0 1 0,-1-1 0,1 0 0,0-1 0,0 1 0,0 0-1,0 0 1,0 0 0,0 0 0,1 0 0,0-1-73,-1 1 0,1-1 0,0-1-1,-1 1 1,1 0 0,0 0 0,-1 0 0,1-1 0,0 1-1,-1-1 1,1 1 0,-1-1 0,1 0 0,-1 0 0,1 0-1,1-1 1,6-5-589,-1 0 1,0 0-1,0 0 0,13-17 1,7-24-3060,-1-10-2081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3.122"/>
    </inkml:context>
    <inkml:brush xml:id="br0">
      <inkml:brushProperty name="width" value="0.025" units="cm"/>
      <inkml:brushProperty name="height" value="0.025" units="cm"/>
    </inkml:brush>
  </inkml:definitions>
  <inkml:trace contextRef="#ctx0" brushRef="#br0">228 847 3203,'-2'-10'10725,"1"4"-9986,-1 0 0,1 0 0,-1 0 0,-1 1 0,1-1 0,-1 0 0,0 1 0,-7-10 0,8 13-561,1 0 0,-1 0-1,0 1 1,0-1 0,0 1-1,0-1 1,0 1 0,0-1 0,0 1-1,-1 0 1,1 0 0,0 0 0,-1 0-1,1 1 1,-1-1 0,1 1-1,-1-1 1,1 1 0,-1 0 0,1 0-1,-1 0 1,1 0 0,-1 0 0,1 1-1,-1-1 1,1 1 0,0 0-1,-1-1 1,1 1 0,-3 2 0,-1 0-132,-1 1 0,1 1-1,0-1 1,1 1 0,-1 0 0,1 1 0,0-1 0,0 1 0,1 0 0,0 0 0,-6 11 0,-34 77 11,43-92-64,-1 2-3,0-1 0,1 0 0,-1 1-1,1-1 1,0 0 0,0 1 0,1 0 0,-1-1 0,1 1-1,0-1 1,-1 1 0,2 0 0,-1 4 0,2-9-13,0 0 0,0 0 0,0 0 0,0 0 0,0 0 0,0 0 0,-1-1 0,1 1 1,0-1-1,-1 1 0,0-1 0,1 0 0,-1 0 0,0 1 0,2-5 0,-2 5 5,23-32-126,-1 0 0,-2-2 0,-1 0 0,-2-2 0,-1 0 0,-2 0-1,18-75 1,-53 314-1788,20-198 1940,0 10 44,0 0-1,1 0 0,1 1 0,5 21 1,-7-34-34,0 0 0,1 0 1,-1-1-1,1 1 1,-1 0-1,1-1 1,0 1-1,0 0 1,0-1-1,0 1 1,0-1-1,0 1 1,0-1-1,0 0 0,0 1 1,1-1-1,-1 0 1,1 0-1,-1 0 1,1 0-1,-1 0 1,1 0-1,-1 0 1,1-1-1,0 1 0,0-1 1,-1 1-1,1-1 1,0 0-1,0 1 1,-1-1-1,1 0 1,0 0-1,0 0 1,0 0-1,-1-1 0,1 1 1,0 0-1,0-1 1,0 1-1,-1-1 1,1 0-1,0 1 1,-1-1-1,1 0 1,-1 0-1,1 0 0,1-2 1,7-4 125,0-1 0,-1 0 0,0 0 0,0-1 0,-1 0 0,-1-1 0,1 1 0,-1-2 0,7-13-1,6-15-11,21-53 0,-27 52-44,-1-1 0,-2 0 0,-2-1 0,-2 0 0,-2 0 0,-1-1 0,-4-69 1,0 111-92,0-2-24,1 0 0,-1 0-1,0 0 1,0 0 0,-1 0 0,1 0 0,-1 0 0,1 1 0,-1-1 0,0 0 0,0 0-1,0 0 1,-1 1 0,1-1 0,-1 0 0,1 1 0,-1-1 0,-3-3 0,4 6 17,1 0-1,-1-1 1,1 1 0,0 0 0,-1 0-1,1 0 1,-1 0 0,1 0 0,-1-1 0,1 1-1,-1 0 1,1 0 0,0 0 0,-1 0 0,1 0-1,-1 1 1,1-1 0,-1 0 0,1 0-1,-1 0 1,1 0 0,0 0 0,-1 1 0,1-1-1,-1 0 1,1 0 0,0 1 0,-1-1 0,1 0-1,0 0 1,-1 1 0,1-1 0,0 0-1,-1 1 1,1-1 0,0 1 0,0-1 0,-1 0-1,1 1 1,0 0 0,-8 21-192,7-19 161,-12 49 207,3 1 0,2 0 1,2 0-1,2 1 0,3-1 0,8 76 1,-3-107-194,0-1 0,2 0 0,1 1 1,0-2-1,2 1 0,0-1 1,1-1-1,1 0 0,1 0 1,24 29-1,-35-46 4,0-1 0,0 1-1,1-1 1,-1 1 0,0-1 0,0 0-1,1 0 1,-1 0 0,1 1 0,-1-2 0,1 1-1,0 0 1,-1 0 0,1 0 0,0-1 0,-1 1-1,1-1 1,0 1 0,0-1 0,0 0-1,0 1 1,1-1 0,-1-1 16,0 0 0,0 1 0,-1-1 1,1 0-1,0 0 0,-1 0 0,1 0 0,-1-1 0,1 1 0,-1 0 0,0-1 0,0 1 1,1-1-1,-1 1 0,0-1 0,0 1 0,1-4 0,5-11 41,-1 0-1,-1-1 1,7-32 0,-8 31-77,18-90-22,16-189 1,-26-110 225,-14 383-44,-2 38-140,-3 41-108,-5 180 165,12-189 111,3 1 0,1-1 0,12 48 0,-10-70-30,0 0 0,18 40 1,-22-59-110,0 1 0,1-1 1,0 0-1,0 0 0,0 0 0,1 0 1,-1 0-1,1-1 0,0 0 0,1 1 1,-1-2-1,1 1 0,0 0 1,0-1-1,0 0 0,0 0 0,8 3 1,-12-6 0,0 0 1,1 1 0,-1-1 0,1 0-1,-1 0 1,0 0 0,1 0 0,-1 0-1,1 0 1,-1 0 0,0 0 0,1-1-1,-1 1 1,0 0 0,1-1-1,-1 1 1,0-1 0,1 0 0,-1 1-1,0-1 1,0 0 0,0 0 0,0 0-1,0 0 1,0 0 0,0 0-1,0 0 1,0 0 0,0 0 0,0 0-1,-1-1 1,1 1 0,0 0 0,-1 0-1,1-1 1,-1 1 0,0 0-1,1-1 1,-1 1 0,0-1 0,0 1-1,0-2 1,2-9 29,-1 0 0,-1-1 0,-2-21 1,2 27-71,-3-11-200,-1 0 0,0 0 0,-1 0 0,-1 0 0,-1 1-1,0 0 1,-1 1 0,-1-1 0,-1 1 0,0 1 0,-23-26 0,6 18 183,12 16 19,15 7 29,0 0-1,-1 0 1,1 0-1,0 0 0,0 0 1,-1 0-1,1 0 1,0 0-1,0 0 1,-1 0-1,1 0 1,0 0-1,0 0 1,0 0-1,-1 0 1,1 0-1,0 0 0,0 1 1,0-1-1,-1 0 1,1 0-1,0 0 1,0 0-1,0 0 1,-1 1-1,1-1 1,0 0-1,0 0 1,0 0-1,0 1 0,0-1 1,0 0-1,0 0 1,-1 0-1,1 1 1,0-1-1,0 0 1,0 0-1,0 1 1,0-1-1,0 0 0,0 0 1,0 1-1,0-1 1,0 0-1,1 3 3,-1 0 1,1-1-1,0 0 0,0 1 0,0-1 0,0 1 0,0-1 0,1 0 1,-1 0-1,1 0 0,-1 0 0,1 0 0,0 0 0,0 0 1,0 0-1,0-1 0,0 1 0,0-1 0,0 1 0,0-1 0,1 0 1,-1 0-1,0 0 0,1 0 0,-1 0 0,1-1 0,4 1 0,6 3 22,0-2 0,0 1-1,1-2 1,15 0-1,-17-1 2,1-2-1,-1 0 1,0 0-1,0-1 1,-1-1-1,1 0 1,-1 0-1,1-1 1,18-12-1,-24 14 25,0-1 0,0 0 1,0 0-1,0 0 0,-1-1 0,0 0 0,0 0 0,0 0 1,-1-1-1,0 1 0,0-1 0,0 0 0,-1-1 1,0 1-1,0 0 0,0-1 0,-1 0 0,3-10 0,-5 16-36,0 1 0,0-1-1,0 0 1,0 1 0,1-1-1,-1 0 1,0 1 0,-1-1-1,1 1 1,0-1-1,0 0 1,0 1 0,0-1-1,0 0 1,0 1 0,-1-1-1,1 1 1,0-1-1,-1 1 1,1-1 0,0 1-1,-1-1 1,1 1 0,-1-1-1,1 1 1,-1-1-1,1 1 1,-1-1 0,1 1-1,-1 0 1,1-1 0,-1 1-1,1 0 1,-1 0-1,1-1 1,-1 1 0,0 0-1,1 0 1,-1 0 0,0 0-1,1 0 1,-1 0-1,1 0 1,-1 0 0,0 0-1,1 0 1,-1 0 0,0 0-1,1 0 1,-1 1-1,1-1 1,-1 0 0,0 0-1,0 1 1,-3 0-4,1 1 0,-1-1 0,0 1 0,1 0 0,0 0 0,-1 0 0,-5 6 0,3-1 4,1 0 0,-1 0 0,1 1 0,0 0 0,1 0 0,0 0 0,-4 13 0,6-16 23,0 0 0,0 1 0,1-1-1,0 0 1,0 1 0,1 0 0,-1-1-1,1 1 1,0-1 0,1 1-1,-1-1 1,1 1 0,2 7 0,-1-11-22,-1-1 1,0 1 0,0-1 0,1 1 0,-1-1-1,1 1 1,-1-1 0,1 0 0,0 0 0,-1 0-1,1 0 1,0 0 0,0 0 0,0 0 0,0 0-1,0-1 1,0 1 0,0-1 0,0 0-1,0 1 1,0-1 0,0 0 0,0 0 0,0 0-1,0 0 1,0-1 0,0 1 0,0-1 0,0 1-1,2-2 1,6 0 47,0-1-1,-1 0 0,1 0 1,-1-1-1,10-6 0,38-28 191,-1-3 0,77-74-1,-121 104-245,4 1-68,-7 14-75,-4 26-28,-4-17 243,-1-7 7,1 0 0,0 1 0,0-1 0,1 0 0,0 0 0,0 0 0,0 0 0,1 0 0,0 0 0,0-1-1,1 1 1,-1-1 0,1 0 0,0 0 0,9 8 0,-10-10-215,1-1 0,0 1-1,0-1 1,0 0 0,1 0 0,-1-1-1,0 1 1,1-1 0,-1 0 0,1 0-1,-1 0 1,1 0 0,-1-1 0,1 0-1,-1 0 1,1 0 0,0-1 0,-1 0 0,1 1-1,-1-1 1,1-1 0,-1 1 0,6-3-1,29-20-5531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752"/>
    </inkml:context>
    <inkml:brush xml:id="br0">
      <inkml:brushProperty name="width" value="0.025" units="cm"/>
      <inkml:brushProperty name="height" value="0.025" units="cm"/>
    </inkml:brush>
  </inkml:definitions>
  <inkml:trace contextRef="#ctx0" brushRef="#br0">51 498 13389,'-10'25'2091,"1"1"1,1 0 0,1 1 0,1 0-1,-3 42 1,9-68-2052,0 0 1,0 0-1,-1 0 0,1 0 0,0 0 0,0 0 0,0 0 0,0 0 1,0 0-1,0 0 0,0 0 0,0 0 0,1 0 0,-1 0 1,0 0-1,1 0 0,-1 0 0,1 0 0,-1 0 0,1 0 0,-1-1 1,1 1-1,-1 0 0,1 0 0,0 0 0,-1-1 0,1 1 0,0 0 1,0-1-1,0 1 0,0-1 0,-1 1 0,1-1 0,0 1 1,0-1-1,0 0 0,0 1 0,0-1 0,0 0 0,0 0 0,0 0 1,0 1-1,0-1 0,0 0 0,0-1 0,0 1 0,0 0 1,0 0-1,0 0 0,0 0 0,2-1 0,2-1 11,0-1-1,0 1 0,0-1 1,-1 0-1,1 0 0,-1 0 1,0 0-1,8-8 0,7-12 33,-1-1 0,-1 0 0,-2-1-1,0-1 1,-1 0 0,-2-1 0,-1 0-1,12-44 1,-12 26-393,-1-1 0,-3 1 0,-2-1-1,0-80 1,-5 114-277,-1 0-1,0 0 1,-4-19-1,4 29 519,0-1 0,1 1 0,-1-1 1,0 1-1,0-1 0,-1 1 0,1-1 0,0 1 0,-1 0 0,1 0 1,-1 0-1,0 0 0,0 0 0,0 0 0,0 0 0,0 1 0,0-1 1,0 1-1,-1-1 0,1 1 0,-5-2 0,5 3 88,0-1 0,1 1-1,-1 0 1,0 0 0,0 0-1,0 0 1,1 0 0,-1 1-1,0-1 1,0 0 0,1 1 0,-1-1-1,0 1 1,0 0 0,1 0-1,-1-1 1,1 1 0,-1 0-1,1 0 1,-1 1 0,1-1 0,0 0-1,-1 0 1,0 2 0,-29 40 395,25-33-346,-6 8 207,1 0 0,1 1-1,1 0 1,1 0 0,0 1-1,1 0 1,2 0-1,-6 34 1,11-52-321,0-1 0,0 1 0,0 0 0,0 0 0,1-1 0,-1 1 0,1 0 0,-1-1 0,1 1 1,-1 0-1,1-1 0,0 1 0,0-1 0,0 1 0,0-1 0,0 1 0,0-1 0,1 0 0,-1 0 0,0 1 0,1-1 0,-1 0 0,0 0 0,1 0 0,-1-1 0,1 1 0,0 0 0,-1 0 0,1-1 0,0 1 0,-1-1 0,1 0 0,0 1 1,0-1-1,3 0 0,10 2-541,0-1 1,1-1 0,19-2-1,-11 1-4,-18 0 419,0 1 1,0 1-1,0-1 0,0 1 1,0 0-1,0 0 0,0 1 1,0 0-1,0 0 0,7 4 0,-10-4 278,-1 0-1,1 0 1,-1 0-1,0 0 1,0 0-1,0 1 1,0-1-1,0 1 1,-1 0-1,1-1 1,-1 1-1,1 0 1,-1 0-1,0 0 1,0 0-1,0 0 1,-1 0-1,1 0 1,-1 0-1,0 0 1,0 6-1,0 6 761,-2-1 0,1 1 0,-7 21 0,-2 36 48,10-72-955,0 0 0,0 0 1,0 0-1,-1 0 0,1 0 0,0 0 0,0 1 0,0-1 1,0 0-1,0 0 0,0 0 0,0 0 0,0 0 1,0 0-1,0 1 0,0-1 0,0 0 0,0 0 0,0 0 1,0 0-1,1 0 0,-1 0 0,0 1 0,0-1 0,0 0 1,0 0-1,0 0 0,0 0 0,0 0 0,0 0 1,0 0-1,0 1 0,0-1 0,1 0 0,-1 0 0,0 0 1,0 0-1,0 0 0,0 0 0,0 0 0,0 0 1,1 0-1,-1 0 0,0 0 0,0 0 0,0 0 0,0 0 1,0 0-1,0 0 0,1 0 0,-1 0 0,0 0 1,0 0-1,0 0 0,0 0 0,0 0 0,1 0 0,-1 0 1,0 0-1,0 0 0,0 0 0,0 0 0,0 0 1,0-1-1,11-10-1880,8-19-2287,-5-10-2833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0"/>
    </inkml:context>
    <inkml:brush xml:id="br0">
      <inkml:brushProperty name="width" value="0.025" units="cm"/>
      <inkml:brushProperty name="height" value="0.025" units="cm"/>
    </inkml:brush>
  </inkml:definitions>
  <inkml:trace contextRef="#ctx0" brushRef="#br0">39 377 18065,'0'0'6353,"-4"15"-5152,-9 59 1420,-9 132 0,22 343-715,3-536-1906,3-18 0,6-22 0,2-29-8,10-77 0,-19 91 8,2 1 0,1 0 0,3 1 0,22-57 0,-33 95-10,1 0-1,0 0 1,-1 1 0,1-1-1,0 0 1,0 0 0,0 1-1,0-1 1,1 1 0,-1-1-1,0 1 1,1-1 0,-1 1-1,1 0 1,-1 0 0,1 0-1,0 0 1,-1 0 0,1 0-1,0 0 1,0 0 0,3 0 0,-4 1 7,0 1 1,1-1-1,-1 1 1,0 0-1,1-1 1,-1 1 0,0 0-1,0 0 1,0 0-1,0 0 1,0 0 0,0 0-1,0 0 1,0 0-1,0 0 1,0 0 0,0 0-1,-1 1 1,1-1-1,-1 0 1,1 1 0,-1-1-1,1 0 1,-1 1-1,0-1 1,1 1 0,-1-1-1,0 1 1,0 2-1,5 80 329,-7-132-442,0 34 40,1 0 0,0 0 0,1 0 0,1 0 0,0 0 0,1 0 0,0 1 0,1-1 0,5-13 1,-7 26 49,-1-1 0,1 1 1,0 1-1,0-1 1,0 0-1,0 0 0,0 0 1,1 0-1,-1 1 1,0-1-1,0 1 0,0-1 1,1 1-1,-1-1 1,0 1-1,0-1 0,1 1 1,-1 0-1,0 0 1,1 0-1,-1 0 1,0 0-1,1 0 0,-1 0 1,2 1-1,42 8-1269,-19-3-738,-19-5 1626,-1-1 0,1 1 1,-1-1-1,0-1 0,1 1 0,-1-1 0,0 0 0,0-1 0,1 1 0,-1-1 0,0 0 0,6-4 0,-9 4 184,1-1 0,-1 0 1,0 0-1,0 0 0,0 0 0,0 0 0,0-1 1,-1 1-1,1-1 0,-1 0 0,0 1 0,-1-1 1,1 0-1,0 0 0,-1-1 0,0 1 0,0 0 1,0-8-1,5-73 607,-19 117 2445,9-18-2403,1 0 0,1 0 0,0 0-1,1 1 1,0-1 0,1 0 0,3 23-1,-2-37-414,-1 1 0,0 0 0,0 0 0,1 0 0,-1-1 0,0 1-1,1 0 1,-1 0 0,0-1 0,1 1 0,-1 0 0,1-1 0,-1 1 0,1 0 0,0-1-1,-1 1 1,1-1 0,0 1 0,-1-1 0,1 1 0,0-1 0,-1 0 0,1 1-1,0-1 1,0 0 0,0 0 0,-1 1 0,1-1 0,0 0 0,0 0 0,0 0 0,-1 0-1,1 0 1,0 0 0,0 0 0,0 0 0,0-1 0,-1 1 0,1 0 0,0 0-1,0-1 1,0 1 0,3-2 50,-1 1-1,0-1 1,0 1-1,0-1 1,-1 0-1,1 0 1,0 0-1,-1-1 1,4-2-1,9-16-26,-1 0-1,-1-1 1,-1-1-1,0 0 1,-2-1-1,-1 0 1,-1 0-1,-1-1 1,-1 0-1,3-28 1,-9 29-33,-7 37 416,-7 38 8,13-40-278,0-1 0,0 1 0,1-1 0,2 19 0,-1-27-123,-1-1 0,0 1 0,1-1-1,-1 1 1,1-1 0,-1 1 0,1-1-1,-1 0 1,1 1 0,0-1 0,0 0-1,0 0 1,0 0 0,0 1 0,0-1-1,0 0 1,0 0 0,1 0 0,0 0-13,-1-1 0,1 1 0,-1-1 0,1 0 0,0 0 0,-1 0 0,1 0 0,-1 0 0,1 0 0,-1 0 0,1-1 1,-1 1-1,1-1 0,-1 1 0,1-1 0,-1 1 0,0-1 0,1 0 0,-1 0 0,0 1 0,1-1 0,0-1 1,10-9-176,-1 0 0,0 0 0,-1-1 0,0-1 0,-1 1 1,0-1-1,-1-1 0,10-22 0,6-8-1778,-24 44 1944,0 0 0,0 0 0,0 0 0,0 0 0,0 1 0,0-1 0,0 0 0,0 0 0,0 0 0,1 0 1,-1 0-1,0 1 0,0-1 0,0 0 0,0 0 0,0 0 0,0 0 0,0 0 0,0 0 0,0 0 0,1 0 0,-1 1 0,0-1 0,0 0 0,0 0 0,0 0 0,0 0 0,1 0 0,-1 0 1,0 0-1,0 0 0,0 0 0,0 0 0,0 0 0,1 0 0,-1 0 0,0 0 0,0 0 0,0 0 0,0 0 0,0 0 0,1 0 0,-1 0 0,0 0 0,0 0 0,0 0 0,0 0 0,0-1 1,1 1-1,-1 0 0,0 0 0,0 0 0,0 0 0,0 0 0,0 0 0,0 0 0,0 0 0,0-1 0,0 1 0,1 0 0,-1 0 0,0 0 0,0 0 0,0-1 0,2 25 248,-3 30 691,0-31-399,0 0 1,1 0-1,4 30 1,-2-42-517,0 0 1,1 0-1,1-1 1,-1 1-1,2-1 0,0 0 1,0 0-1,0-1 1,8 10-1,-2-3 44,0-3-41,-1 1 0,-1 0 0,0 0 0,12 30 0,-20-41 37,0 1 1,0 0-1,0-1 0,0 1 1,0 0-1,-1-1 0,0 1 0,0 0 1,0-1-1,0 1 0,0 0 1,-1 0-1,0-1 0,1 1 1,-1 0-1,-1-1 0,1 1 0,0-1 1,-1 0-1,0 1 0,0-1 1,0 0-1,0 0 0,0 0 1,-1 0-1,1-1 0,-6 5 0,2-2 59,0-1-1,0 1 0,0-2 0,0 1 0,-1-1 0,0 0 0,1 0 0,-1-1 0,0 0 0,-1 0 0,-10 1 0,16-2-121,-1-1-1,1 0 0,-1 0 1,1 0-1,-1 0 1,1-1-1,0 1 0,-1-1 1,1 1-1,0-1 1,-1 0-1,1 0 0,0 0 1,0 0-1,-1 0 1,1 0-1,0-1 1,0 1-1,0-1 0,1 1 1,-1-1-1,0 0 1,1 0-1,-1 0 0,1 0 1,-1 0-1,1 0 1,0 0-1,0 0 0,0 0 1,0-1-1,0 1 1,1 0-1,-1-1 0,1 1 1,-1-1-1,1-2 1,-1-10-117,1 1 1,0-1 0,1 0 0,0 1 0,1-1 0,1 1-1,1-1 1,0 1 0,0 0 0,9-17 0,11-18-208,43-65-1,-33 59 282,17-30 17,-10 20 128,58-125 0,-97 183-75,1 1 1,-1-1-1,-1 0 0,1 0 0,-1 0 0,1-10 0,-2 16-26,0 0-1,0 1 1,0-1-1,0 1 1,0-1-1,0 1 0,0-1 1,-1 1-1,1-1 1,0 1-1,0-1 0,0 1 1,0-1-1,-1 1 1,1-1-1,0 1 1,-1-1-1,1 1 0,0-1 1,-1 1-1,1-1 1,0 1-1,-1 0 1,1-1-1,-1 1 0,1 0 1,-1-1-1,1 1 1,-1 0-1,1 0 1,-1-1-1,-1 2-7,0-1-1,0 0 1,0 1 0,0-1-1,0 1 1,0 0 0,1 0 0,-1 0-1,0 0 1,0 0 0,1 0-1,-1 0 1,1 0 0,-3 3 0,-7 6 42,1 0 1,0 1 0,1 0 0,0 0-1,1 1 1,0 0 0,1 1 0,0 0 0,1 0-1,1 0 1,0 1 0,0 0 0,1 0-1,1 0 1,1 1 0,0-1 0,1 0-1,1 26 1,0-37-23,1 1 0,-1-1 0,1 0 0,1 1 0,-1-1 0,0 0 0,1 0 0,-1 0 0,1 0 0,0 0 0,0 0 0,0 0-1,0-1 1,1 1 0,-1-1 0,1 0 0,3 3 0,0-1 27,0-1-1,-1 0 0,1 0 1,0-1-1,0 0 0,1 0 1,-1 0-1,12 1 1,-4-2-292,0 0 0,-1-1 1,1 0-1,-1-1 0,1-1 1,-1 0-1,0-1 0,21-7 1,16-16-4914,-5-9-3802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1.077"/>
    </inkml:context>
    <inkml:brush xml:id="br0">
      <inkml:brushProperty name="width" value="0.025" units="cm"/>
      <inkml:brushProperty name="height" value="0.025" units="cm"/>
    </inkml:brush>
  </inkml:definitions>
  <inkml:trace contextRef="#ctx0" brushRef="#br0">66 239 11563,'-4'-3'8884,"-6"10"-7046,-5 13-1990,7-2 403,2 0 0,0 1-1,1 0 1,1 0 0,1 0 0,0 0-1,2 0 1,0 1 0,3 22 0,0-12 256,2 0 0,0-1 1,3 0-1,0 0 1,15 36-1,-10-35-205,1 0 0,1-1 0,1 0 0,22 28 1,-36-55-275,-1-1 0,1 0 1,0 0-1,0 0 0,-1 0 1,1 0-1,0 0 1,0 0-1,0 0 0,0 0 1,0 0-1,0 0 1,0 0-1,1-1 0,-1 1 1,0 0-1,0-1 0,1 1 1,-1-1-1,0 0 1,1 1-1,-1-1 0,0 0 1,1 0-1,-1 0 0,2 0 1,-1-1 30,-1 0 0,0 0-1,1 0 1,-1 0 0,0 0 0,0-1 0,0 1 0,0 0 0,0-1-1,0 1 1,0-1 0,-1 1 0,1-1 0,0 1 0,-1-1 0,0 0 0,1-2-1,3-14 275,-2 0 0,2-34 0,-4 48-408,1-17 143,-2-138-144,0 142-110,-1-1-1,-1 0 1,-1 1-1,0-1 1,-1 1-1,-14-29 1,60 45-391,-32 1 610,1-1 0,-1 0-1,1 0 1,-1-1 0,0 0 0,0-1-1,0 0 1,0 0 0,0-1 0,-1 0-1,1-1 1,-1 0 0,0 0-1,-1-1 1,1 0 0,-1 0 0,0 0-1,-1-1 1,0 0 0,0-1 0,0 1-1,-1-1 1,0 0 0,0 0 0,-1-1-1,0 0 1,-1 1 0,0-1 0,3-12-1,-1 0 82,0 0-1,-2 0 0,2-35 0,-5 47-85,0 0 0,0 0 0,-1 1 0,0-1 1,0 0-1,-1 1 0,0-1 0,-1 1 0,0-1 0,0 1 0,-6-11 0,8 18-38,0-1-1,0 1 1,0-1-1,0 0 0,0 1 1,0 0-1,-1-1 1,1 1-1,0 0 0,-1-1 1,1 1-1,-1 0 1,0 0-1,1 0 0,-1 1 1,0-1-1,1 0 1,-1 1-1,0-1 0,0 1 1,1-1-1,-1 1 0,0 0 1,0 0-1,0-1 1,0 2-1,0-1 0,1 0 1,-1 0-1,0 0 1,0 1-1,0-1 0,0 1 1,1 0-1,-1-1 1,0 1-1,1 0 0,-1 0 1,1 0-1,-1 0 1,1 0-1,-1 1 0,-1 1 1,-4 4-23,0 0 1,0 1-1,1 0 1,0 0-1,1 0 1,-8 16-1,-5 13 58,2 1-1,2 0 1,1 1-1,2 0 0,2 1 1,-7 67-1,16-105-20,-1 0-1,1 0 0,0 0 0,0 0 1,0 0-1,0 0 0,0 0 1,0 0-1,1 0 0,-1 0 1,1 0-1,-1 0 0,1 0 0,0 0 1,0-1-1,0 1 0,0 0 1,0 0-1,0-1 0,0 1 0,1-1 1,-1 1-1,0-1 0,2 2 1,0-2 2,-1 0 0,1 0 0,-1-1 1,1 1-1,-1-1 0,1 1 0,0-1 1,-1 0-1,1 0 0,-1 0 0,1 0 1,0-1-1,-1 1 0,1-1 1,4-1-1,8-3-138,-1-2 1,0 1-1,0-2 1,24-15-1,29-31-951,16-11 463,-91 92 1298,-16 9-429,16-26-169,0 0-1,1 0 0,1 1 0,0 0 1,0 0-1,1 1 0,1-1 0,0 1 1,0 0-1,-3 21 0,8-32-83,1 0 1,-1-1-1,0 1 0,1 0 0,-1 0 0,0 0 0,1-1 1,-1 1-1,1-1 0,-1 1 0,1-1 0,-1 1 0,1-1 1,-1 0-1,1 0 0,0 0 0,-1 0 0,1 0 0,-1 0 1,4-1-1,38-2-215,-27 1-325,-1-2-1,0 0 0,0 0 0,-1-1 1,1-1-1,-1-1 0,0 0 1,-1 0-1,15-12 0,-20 13-192,0 0 0,-1 0 0,0-1 0,0 0 1,-1-1-1,0 1 0,0-1 0,0-1 0,-1 1 0,-1-1 0,1 0 0,-1 0 0,-1 0 0,0 0 1,3-15-1,0-24-6662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1.435"/>
    </inkml:context>
    <inkml:brush xml:id="br0">
      <inkml:brushProperty name="width" value="0.025" units="cm"/>
      <inkml:brushProperty name="height" value="0.025" units="cm"/>
    </inkml:brush>
  </inkml:definitions>
  <inkml:trace contextRef="#ctx0" brushRef="#br0">162 41 9449,'0'0'10575,"-7"-8"-7430,-20-23-1261,27 30-1870,0 1-1,0 0 1,0 0-1,0 0 1,0 0-1,0 0 1,0 0-1,-1 0 1,1 0-1,0 0 1,0 0-1,0-1 1,0 1-1,0 0 1,0 0-1,0 0 1,0 0-1,-1 0 1,1 0-1,0 0 1,0 0-1,0 0 1,0 0-1,0 0 1,0 0-1,0 0 1,-1 0-1,1 0 1,0 0-1,0 0 1,0 0-1,0 0 1,0 0-1,0 0 1,-1 0-1,1 0 1,0 1-1,0-1 1,0 0-1,0 0 1,0 0 0,0 0-1,0 0 1,0 0-1,0 0 1,0 0-1,-1 0 1,1 0-1,0 1 1,0-1-1,0 0 1,0 0-1,0 0 1,0 0-1,0 0 1,0 0-1,0 0 1,0 1-1,0-1 1,0 0-1,0 0 1,-2 14 146,3 16-58,5-3 273,2 1 0,2-1 0,0-1 1,1 0-1,2 0 0,31 46 0,-24-40-371,-1 1 0,-2 0 0,15 42 0,-31-73-33,-1-1 1,1 1-1,0 0 0,-1-1 0,1 1 0,-1 0 1,0 0-1,0 0 0,1-1 0,-1 1 0,0 0 0,0 0 1,-1-1-1,1 1 0,0 0 0,-1 0 0,1 0 0,-2 2 1,2-4-78,-1 1 1,0-1 0,0 1 0,1-1 0,-1 1 0,0-1-1,0 0 1,0 1 0,0-1 0,0 0 0,1 0 0,-1 1-1,0-1 1,0 0 0,0 0 0,0 0 0,0 0 0,0 0-1,0 0 1,0-1 0,1 1 0,-1 0 0,0 0-1,-2-1 1,-8-4-1292,-1 0 0,1-1 0,-19-12 0,24 14 1071,-70-42-2263,-38-24 3977,112 69-1153,0 0 1,0 0 0,0 0-1,1-1 1,-1 1 0,0-1-1,0 0 1,1 1 0,-1-1-1,1 0 1,-1 0 0,1 0-1,0 0 1,0 0 0,0 0-1,0 0 1,0 0 0,0 0-1,1-1 1,-1 1 0,1-3-1,0 3-123,1 0-1,-1 0 1,1 0-1,0 1 0,0-1 1,0 0-1,0 0 1,0 1-1,1-1 1,-1 0-1,0 1 0,1-1 1,-1 1-1,1 0 1,0 0-1,-1-1 1,1 1-1,0 0 0,0 0 1,0 1-1,-1-1 1,1 0-1,0 1 1,3-2-1,44-12-613,98-17-1,-56 14-5277,-35 4-1929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2.089"/>
    </inkml:context>
    <inkml:brush xml:id="br0">
      <inkml:brushProperty name="width" value="0.025" units="cm"/>
      <inkml:brushProperty name="height" value="0.025" units="cm"/>
    </inkml:brush>
  </inkml:definitions>
  <inkml:trace contextRef="#ctx0" brushRef="#br0">73 67 27002,'0'0'5600,"12"-8"-5878,6-3-255,-8 6-198,0-1-1,-1-1 0,16-12 1,-21 10-282,-15 7 1164,-18 7 625,19-1-466,0 0-1,0 1 1,0 0-1,1 1 0,0 0 1,-14 11-1,20-15-226,0 1 0,0-1 0,0 1 0,0 0-1,1-1 1,-1 1 0,1 1 0,0-1 0,-1 0-1,1 0 1,1 1 0,-1-1 0,0 1 0,1 0-1,0-1 1,0 1 0,0 0 0,0 0 0,1 0-1,-1-1 1,1 7 0,1-9-87,-1 1 1,1-1-1,0 0 1,0 1-1,0-1 1,0 0-1,0 0 0,0 0 1,0 0-1,0 0 1,0 0-1,0 0 1,0 0-1,1 0 0,-1 0 1,0-1-1,1 1 1,-1 0-1,1-1 0,-1 1 1,1-1-1,-1 0 1,1 0-1,-1 1 1,1-1-1,-1 0 0,3 0 1,41-3-1739,-1-12-4215,1-14-5654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3.163"/>
    </inkml:context>
    <inkml:brush xml:id="br0">
      <inkml:brushProperty name="width" value="0.025" units="cm"/>
      <inkml:brushProperty name="height" value="0.025" units="cm"/>
    </inkml:brush>
  </inkml:definitions>
  <inkml:trace contextRef="#ctx0" brushRef="#br0">0 2272 12684,'1'0'109,"0"1"1,0-1-1,0 1 0,1-1 1,-1 0-1,0 1 0,0-1 1,0 0-1,0 0 0,0 0 1,1 0-1,-1 0 0,0 0 0,0 0 1,0 0-1,1 0 0,-1 0 1,0-1-1,0 1 0,0 0 1,0-1-1,2 0 0,30-11 163,1-1 0,61-35-1,-29 14 137,1119-639 3179,-43-79-1385,-447 288-320,-537 365-1444,63-43-620,-220 142 120,-1 0-31,1-1-1,0 1 1,-1 0-1,1 0 0,0 0 1,-1-1-1,1 1 1,0 0-1,-1-1 1,1 1-1,-1 0 0,1-1 1,-1 1-1,1-1 1,-1 1-1,1-1 0,-1 1 1,0-1-1,1 1 1,-1-1-1,0 0 0,1 1 1,-1-1-1,0 0 1,0 1-1,1-1 0,-1 1 1,0-1-1,0 0 1,0 1-1,0-1 1,0 0-1,0 0 0,0 1 1,0-1-1,0 0 1,0 1-1,0-1 0,-1 0 1,1 1-1,0-1 1,0 1-1,-1-2 0,-21-9-5917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1:57.911"/>
    </inkml:context>
    <inkml:brush xml:id="br0">
      <inkml:brushProperty name="width" value="0.025" units="cm"/>
      <inkml:brushProperty name="height" value="0.025" units="cm"/>
    </inkml:brush>
  </inkml:definitions>
  <inkml:trace contextRef="#ctx0" brushRef="#br0">0 744 7847,'1'-11'107,"1"-6"-290,0 0-1,1 0 1,1 0-1,0 1 1,1-1 0,1 1-1,1 0 1,0 1-1,1 0 1,15-23-1,17-6 1699,-32 37-634,1 0 0,0 1 0,0-1 0,0 2 0,1-1 0,0 2 0,0-1 0,0 1 0,1 1 0,10-3 0,726-166 811,-4 83-1203,-175 30 1077,-473 45-1312,22-2 425,164-45 0,-277 60-583,-3 1 55,-1 0-1,1 0 0,0 0 0,0 0 0,0 0 1,0-1-1,0 1 0,0 0 0,-1-1 1,1 1-1,0 0 0,0-1 0,0 1 0,-1-1 1,1 1-1,0-1 0,-1 0 0,1 1 0,0-1 1,-1 0-1,1 1 0,-1-1 0,1 0 0,-1 0 1,0 1-1,1-1 0,-1 0 0,1-1 0,-1 1-75,10 3-3629,0 0-2741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3:23.093"/>
    </inkml:context>
    <inkml:brush xml:id="br0">
      <inkml:brushProperty name="width" value="0.025" units="cm"/>
      <inkml:brushProperty name="height" value="0.025" units="cm"/>
    </inkml:brush>
  </inkml:definitions>
  <inkml:trace contextRef="#ctx0" brushRef="#br0">325 423 10954,'-4'-8'790,"-5"-12"-181,0 3-872,1-1 0,0 0 0,1 0 0,1-1 0,1 0 0,1 0 1,-3-24-1,7 41 433,0 1 0,0-1 1,-1 1-1,1-1 0,0 0 1,-1 1-1,0-1 0,1 1 1,-1-1-1,0 1 0,0-1 1,1 1-1,-1 0 1,0 0-1,0-1 0,-1 1 1,1 0-1,0 0 0,0 0 1,-1 0-1,-1-1 0,3 2-103,-1-1 0,0 1 0,1 0-1,-1-1 1,0 1 0,1 0 0,-1 0 0,0 0-1,0 0 1,1 0 0,-1-1 0,0 1-1,1 1 1,-1-1 0,0 0 0,0 0 0,1 0-1,-1 0 1,0 0 0,1 1 0,-1-1 0,0 0-1,1 1 1,-1-1 0,0 0 0,1 1-1,-1-1 1,1 1 0,-1-1 0,0 1 0,1-1-1,-1 1 1,1-1 0,0 1 0,-1 0 0,1-1-1,-1 1 1,1 0 0,0-1 0,0 1 0,-1 0-1,1-1 1,0 1 0,0 0 0,0-1-1,0 2 1,0-1-67,0-1 0,-1 1-1,1 0 1,0 0 0,0-1-1,1 1 1,-1 0 0,0-1-1,0 1 1,0 0 0,0-1-1,1 1 1,-1-1 0,0 1-1,0 0 1,1-1 0,-1 1-1,1-1 1,-1 1 0,0-1 0,1 1-1,-1-1 1,1 1 0,-1-1-1,1 1 1,-1-1 0,1 0-1,0 1 1,-1-1 0,1 0-1,-1 1 1,1-1 0,0 0-1,-1 0 1,1 0 0,0 1-1,-1-1 1,1 0 0,0 0-1,-1 0 1,2 0 0,38 0-15,-28 0 17,93-10 39,-76 5 50,1 2 0,36 1 0,240 31 481,382-15-434,-599-22-282,-1-4-1,158-43 0,163-78 270,-324 103 222,-78 27-243,-1 1-1,1 1 1,0-1 0,0 1-1,-1 0 1,10 0 0,-16 2-94,0 1-1,0-1 1,0 0 0,1 0-1,-2 1 1,1-1 0,0 0-1,0 0 1,0 1 0,0-1-1,-1 0 1,1 0 0,-1 1-1,1-1 1,-2 2 0,-1 0-3,0 0 0,-1 0 0,0 0 1,1 0-1,-1 0 0,0-1 0,0 0 1,-1 0-1,1 0 0,0 0 0,-1 0 1,1-1-1,-1 0 0,-5 1 0,-73 7-60,68-8 35,-230 12-150,101-7 687,-247 40 0,237-13-200,-278 48-1310,351-70 694,-1-5 1,1-3 0,-116-10-1,-307-11 2134,714 33-2499,-41-14 664,-1-7-1,176-29 1,108-38 105,163-22 320,-415 73-387,218 4 0,-385 18-530,1 2 1,0 0-1,-1 3 0,0 1 0,0 1 0,0 2 1,41 17-1,-18 0-3925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39.016"/>
    </inkml:context>
    <inkml:brush xml:id="br0">
      <inkml:brushProperty name="width" value="0.025" units="cm"/>
      <inkml:brushProperty name="height" value="0.025" units="cm"/>
    </inkml:brush>
  </inkml:definitions>
  <inkml:trace contextRef="#ctx0" brushRef="#br0">1 111 8616,'0'0'9567,"14"-7"-8895,7-2-569,0 1 1,0 1-1,1 1 0,0 1 0,39-4 0,337 3-170,-246 8-666,-152-2 731,0 0 0,-1 0 0,1 0 0,0 0 0,0 0 0,0 0 0,0 0 0,0 0 0,0 1 0,-1-1 0,1 0 0,0 0 1,0 0-1,0 0 0,0 0 0,0 1 0,0-1 0,0 0 0,0 0 0,0 0 0,0 0 0,0 1 0,0-1 0,0 0 0,0 0 0,0 0 1,0 0-1,0 1 0,0-1 0,0 0 0,0 0 0,0 0 0,0 0 0,0 1 0,0-1 0,0 0 0,0 0 0,0 0 0,0 0 0,1 0 0,-1 1 1,0-1-1,0 0 0,0 0 0,0 0 0,0 0 0,0 0 0,1 0 0,-1 0 0,0 0 0,0 1 0,-17 7 225,-60 10 530,-2-4 0,0-4 0,-98 2-1,215-16-1033,0-2-1,0-1 0,-1-2 0,0-1 0,41-18 1,-16 6-842,-54 20 959,24-9-222,-31 10 380,0 1-1,0 0 0,0-1 0,0 1 1,0-1-1,0 1 0,0-1 0,0 0 1,-1 1-1,1-1 0,0 0 0,0 0 1,0 0-1,-1 1 0,1-1 0,-1 0 1,1 0-1,0 0 0,-1 0 1,0 0-1,1 0 0,0-1 0,-9-3 194,-12 3 101,-1 2 0,1 0-1,-1 1 1,1 1 0,-29 7-1,-101 34 574,105-28-2094,-1-2 1,-58 9 0,60-20-4795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2.969"/>
    </inkml:context>
    <inkml:brush xml:id="br0">
      <inkml:brushProperty name="width" value="0.025" units="cm"/>
      <inkml:brushProperty name="height" value="0.025" units="cm"/>
    </inkml:brush>
  </inkml:definitions>
  <inkml:trace contextRef="#ctx0" brushRef="#br0">171 98 8936,'6'-9'3951,"-2"3"-2896,25-41 2114,-27 44-2558,-1 1 0,0-1 0,0 0 0,0 0-1,0 0 1,0 0 0,-1 0 0,1 0 0,-1 0 0,0-4 0,-17 21 2746,-4 14-2810,2 1-1,0 0 0,2 1 1,-17 41-1,7-3-57,-19 71 1,41-124-479,1 0 1,1 0-1,1 0 1,0 1-1,0 26 1,2-41-83,1 1 0,-1 0 0,1 0 0,-1 0 0,1-1 0,0 1 0,0 0 1,0 0-1,0-1 0,0 1 0,0-1 0,0 1 0,0-1 0,1 0 0,-1 1 0,1-1 0,-1 0 0,1 0 0,-1 0 0,1 0 1,0 0-1,-1 0 0,1-1 0,0 1 0,0 0 0,0-1 0,-1 0 0,1 1 0,0-1 0,3 0 0,3 1-1212,0 0-1,0-1 0,0 0 1,-1 0-1,1-1 1,11-2-1,10-8-6425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4.460"/>
    </inkml:context>
    <inkml:brush xml:id="br0">
      <inkml:brushProperty name="width" value="0.025" units="cm"/>
      <inkml:brushProperty name="height" value="0.025" units="cm"/>
    </inkml:brush>
  </inkml:definitions>
  <inkml:trace contextRef="#ctx0" brushRef="#br0">4123 447 14350,'-305'-133'3159,"-101"-39"-2630,323 143-545,-1 3 0,-1 4 0,-92-11 0,-264 2-19,-5 32 122,320 0-80,-410 20 59,407-8 259,0 5 0,-141 39 0,216-41-214,0 2-1,1 3 0,0 2 1,2 2-1,1 2 1,2 2-1,0 3 1,-70 61-1,82-60-97,2 2 0,1 1 0,2 1 0,2 2 0,1 2 0,2 0 0,1 1 0,3 2 0,2 0 0,-20 64 0,26-65-151,3 0 0,2 1 0,1 1 0,2-1 0,3 1 0,2 58 0,2-77 41,2 0-1,1 0 1,1 0 0,1 0-1,2-1 1,0 0 0,2 0-1,0-1 1,2 0 0,0-1-1,2-1 1,17 23 0,7-1 63,1-1-1,2-3 1,2-1 0,83 57 0,-36-37 79,160 78 1,-161-98-22,1-3-1,1-4 1,2-4 0,182 29 0,-147-41 40,1-7 1,-1-4-1,153-16 1,-91-9 49,286-68 1,163-101-81,173-129-609,-566 203 83,277-174 0,-197 60 623,-270 182 119,-2-3 1,-1-1-1,60-79 0,-98 111-146,-1-1-1,-1 0 1,-1-1 0,0-1-1,-2 1 1,11-34-1,-19 48-82,0-1-1,0 1 1,0-1-1,-1 1 1,0-1-1,-1 0 1,0 0-1,0 0 1,-1 1-1,1-1 1,-2 0-1,1 0 1,-1 1-1,0-1 1,-1 1-1,0 0 1,0 0-1,-1 0 1,1 0-1,-1 0 1,-1 1-1,1 0 1,-8-7-1,-1 0-27,-1 1 0,0 1 0,-1 1 0,0 0 0,-1 0-1,0 2 1,0 0 0,-25-8 0,-16-2-73,-75-13 0,5 9 125,-2 5 0,-163 1 0,-265 30-1547,34 17-5534,269-21-1169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468"/>
    </inkml:context>
    <inkml:brush xml:id="br0">
      <inkml:brushProperty name="width" value="0.025" units="cm"/>
      <inkml:brushProperty name="height" value="0.025" units="cm"/>
    </inkml:brush>
  </inkml:definitions>
  <inkml:trace contextRef="#ctx0" brushRef="#br0">0 1 5862,'0'0'6918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794"/>
    </inkml:context>
    <inkml:brush xml:id="br0">
      <inkml:brushProperty name="width" value="0.025" units="cm"/>
      <inkml:brushProperty name="height" value="0.025" units="cm"/>
    </inkml:brush>
  </inkml:definitions>
  <inkml:trace contextRef="#ctx0" brushRef="#br0">75 49 13453,'13'-36'2517,"-9"24"3419,-14 35-3152,-45 122-502,49-123-2031,0 0 1,1 0-1,1 1 1,-1 40-1,5-62-216,0-1-1,0 1 0,0-1 0,0 1 0,0 0 1,0-1-1,0 1 0,0-1 0,0 1 1,1-1-1,-1 1 0,0-1 0,0 1 0,1 0 1,-1-1-1,0 1 0,1-1 0,-1 0 1,0 1-1,1-1 0,-1 1 0,1-1 0,-1 0 1,1 1-1,-1-1 0,1 0 0,-1 1 1,1-1-1,-1 0 0,1 0 0,-1 1 0,1-1 1,-1 0-1,1 0 0,0 0 0,-1 0 1,1 0-1,-1 0 0,1 0 0,0 0 0,-1 0 1,1 0-1,-1 0 0,1 0 0,-1-1 0,1 1 1,0 0-1,-1 0 0,1 0 0,-1-1 1,1 1-1,-1 0 0,1-1 0,28-19 526,-28 19-609,0 1 0,0-1-1,-1 1 1,1-1 0,0 0 0,-1 1 0,1-1 0,-1 0-1,1 1 1,0-1 0,-1 0 0,0 0 0,1 0 0,-1 1-1,0-1 1,1 0 0,-1 0 0,0 0 0,0 0 0,1 0-1,-1 0 1,0 0 0,0 0 0,0 1 0,0-1 0,-1 0-1,1 0 1,0 0 0,0 0 0,0 0 0,-1-1 0,-1 1-575,1 1 0,0-1 0,-1 1 0,1 0 0,0 0 0,-1 0 0,1 0 0,0 0 1,-1 0-1,1 0 0,0 0 0,-1 0 0,1 0 0,-1 1 0,1-1 0,0 1 0,0-1 0,-1 1 1,1-1-1,-1 2 0,-7 1-8964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4.451"/>
    </inkml:context>
    <inkml:brush xml:id="br0">
      <inkml:brushProperty name="width" value="0.025" units="cm"/>
      <inkml:brushProperty name="height" value="0.025" units="cm"/>
    </inkml:brush>
  </inkml:definitions>
  <inkml:trace contextRef="#ctx0" brushRef="#br0">61 151 9545,'0'0'9081,"-9"-1"-6674,-2 0-1513,-8-1 41,-3 1 3610,25 0-4382,1 0-1,-1 0 0,0-1 1,0 1-1,1-1 1,-1 0-1,0 1 0,4-5 1,6-3 308,51-31 295,-48 29-759,0 0 0,1 0 0,0 2 0,1 0 0,0 1 0,0 1 0,24-6 0,-41 13-10,0 0 1,0-1-1,-1 1 1,1 0-1,0 0 0,-1 0 1,1 1-1,0-1 1,0 0-1,-1 0 0,1 0 1,0 0-1,0 1 1,-1-1-1,1 0 0,-1 1 1,1-1-1,0 0 1,-1 1-1,1-1 1,-1 1-1,1-1 0,0 1 1,-1-1-1,0 1 1,1 0-1,-1-1 0,1 1 1,-1 0-1,0-1 1,1 1-1,-1 1 0,3 32-122,-16 36-38,-3-7 189,9-29 29,-1-2 1,-19 47-1,41-100-247,-5 8 415,-1 0 1,14-27-1,-20 35-461,0 0 0,0 0 1,-1 0-1,0 0 0,0 0 1,0-1-1,-1 1 0,0 0 0,0 0 1,0-1-1,-1 1 0,1 0 0,-2-5 1,-2-10-3242,-6-18 1339,10 38 2130,0-1 0,0 1-1,-1 0 1,1-1-1,0 1 1,-1 0 0,1-1-1,0 1 1,-1 0 0,1 0-1,0-1 1,-1 1-1,1 0 1,-1 0 0,1 0-1,0 0 1,-1 0-1,1-1 1,-1 1 0,1 0-1,-1 0 1,1 0 0,0 0-1,-1 0 1,1 0-1,-1 0 1,0 1 0,-18 12-738,7 0-3651,2 0-5557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463"/>
    </inkml:context>
    <inkml:brush xml:id="br0">
      <inkml:brushProperty name="width" value="0.025" units="cm"/>
      <inkml:brushProperty name="height" value="0.025" units="cm"/>
    </inkml:brush>
  </inkml:definitions>
  <inkml:trace contextRef="#ctx0" brushRef="#br0">47 44 11979,'0'0'15225,"-3"11"-15139,-8 28-47,3-20-40,2 1 0,1 0 0,0 0 0,2 1 0,0-1 1,1 1-1,1 24 0,2-44 5,-1 0-1,1 1 1,0-1-1,0 0 1,0 1 0,0-1-1,0 0 1,0 0 0,0 0-1,0 0 1,0 0 0,0 0-1,1 0 1,-1 0 0,0 0-1,1 0 1,-1-1 0,1 1-1,-1-1 1,1 1 0,-1-1-1,1 1 1,-1-1 0,1 0-1,-1 0 1,1 0 0,-1 0-1,1 0 1,0 0 0,1-1-1,51-7 402,-42 4-347,-1 0 0,1-1 0,-1-1 0,-1 0 0,1 0-1,-1-1 1,0 0 0,0-1 0,-1 0 0,0-1 0,13-16 0,-15 17 30,-1-1-1,0 1 1,-1-1-1,0 0 1,0-1-1,-1 1 0,0-1 1,-1 0-1,0 0 1,-1 0-1,0 0 1,0 0-1,-1-1 0,0-12 1,-1 22-73,0-1 0,0 1 0,0-1 0,0 1 1,0-1-1,0 1 0,0-1 0,0 0 0,-1 1 0,1-1 0,-1 1 1,1 0-1,-1-1 0,0 1 0,1-1 0,-1 1 0,0 0 1,0-1-1,0 1 0,0 0 0,0 0 0,0 0 0,0 0 0,0 0 1,-1 0-1,1 0 0,0 0 0,-1 0 0,1 1 0,-1-1 0,1 1 1,0-1-1,-1 1 0,1-1 0,-1 1 0,0 0 0,-2-1 0,2 2-22,0-1-1,-1 1 0,1 0 0,0 0 1,0-1-1,0 1 0,0 1 0,0-1 0,1 0 1,-1 0-1,0 1 0,1-1 0,-1 1 1,0-1-1,1 1 0,0 0 0,-1 0 0,1-1 1,0 1-1,0 0 0,0 0 0,0 0 0,0 0 1,1 0-1,-1 1 0,1-1 0,-1 3 1,0-1 1,0 1 0,0 0 0,0 0 0,1 0 0,0 0 1,0 0-1,0-1 0,1 1 0,0 0 0,0 0 0,0 0 1,0-1-1,1 1 0,3 6 0,-3-8 5,0 0-1,0 0 1,1 0-1,-1-1 1,1 0 0,-1 1-1,1-1 1,0 0-1,0 0 1,0 0-1,0-1 1,0 1 0,1-1-1,-1 0 1,0 1-1,1-2 1,-1 1-1,0 0 1,1-1 0,7 1-1,-5 0 17,1-1-1,0 0 0,0 0 1,0 0-1,0-1 0,0 0 1,0 0-1,0-1 0,-1 0 1,1 0-1,-1-1 1,1 1-1,-1-1 0,0-1 1,0 1-1,0-1 0,-1 0 1,1-1-1,-1 1 1,0-1-1,0 0 0,0 0 1,-1-1-1,0 1 0,5-9 1,-21 35-213,-16 35 150,27-52 41,-1 0 1,1-1-1,0 1 1,0 0-1,0 0 1,1-1-1,-1 1 0,1 0 1,0 0-1,0 0 1,0 0-1,1 5 1,0-9 5,0 1 1,0 0-1,0-1 1,-1 1-1,1-1 1,0 1-1,0-1 1,0 1-1,0-1 1,0 0-1,0 0 0,1 1 1,-1-1-1,0 0 1,0 0-1,0 0 1,0 0-1,0 0 1,0 0-1,0 0 1,0-1-1,0 1 1,0 0-1,0-1 1,2 0-1,-1 1 10,22-7 110,0 0 1,0-2-1,-1-1 1,36-21-1,39-16-33,-91 45-85,2-2-8,0 0 0,0 1-1,0 0 1,1 1 0,-1 0 0,0 0-1,1 1 1,18 0 0,-27 2 4,0-1 1,0 1-1,0 0 1,0-1-1,0 1 1,0 0-1,0 0 1,0 0-1,0 0 1,0 0-1,-1 0 1,1 0-1,0 0 1,-1 0-1,1 0 1,-1 0-1,1 0 1,-1 0-1,1 1 1,-1-1-1,0 0 1,0 0-1,1 1 1,-1-1-1,0 0 1,0 0-1,0 1 1,-1-1-1,1 2 1,-6 40 162,-1-22-5,6-18-117,-1 0 1,1 0-1,-1 1 0,1-1 0,0 0 0,1 1 0,-1-1 1,0 1-1,1-1 0,0 1 0,0 0 0,0 5 0,2-9 19,-1 1 0,1-1 0,0 0 0,-1 0 0,1 1 0,0-1 0,-1 0 0,1 0 0,-1-1 0,1 1 0,0 0 0,-1 0 0,1-1 0,1 0 0,94-34 242,-78 27-280,0 0 0,0 1 0,1 1 0,-1 1 0,1 1 0,21-2 0,-36 6-131,-1 0 0,0-1-1,1 2 1,-1-1 0,0 0 0,1 1 0,-1 0-1,0 0 1,0 0 0,1 1 0,-1-1 0,6 4-1,-8-3 28,0-1-1,-1 1 0,1 0 0,-1 0 0,0-1 1,1 1-1,-1 0 0,0 0 0,0 0 1,0 0-1,-1 0 0,1 0 0,0 1 1,-1-1-1,1 0 0,-1 0 0,0 0 1,0 1-1,1-1 0,-2 0 0,1 0 1,0 1-1,0-1 0,-1 0 0,1 0 1,-2 3-1,1-2-282,1 0 1,-1-1-1,0 1 1,-1 0 0,1-1-1,0 0 1,-1 1-1,1-1 1,-1 0-1,0 1 1,-3 2-1,-16 7-6540,6-10-1414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836"/>
    </inkml:context>
    <inkml:brush xml:id="br0">
      <inkml:brushProperty name="width" value="0.025" units="cm"/>
      <inkml:brushProperty name="height" value="0.025" units="cm"/>
    </inkml:brush>
  </inkml:definitions>
  <inkml:trace contextRef="#ctx0" brushRef="#br0">39 86 9513,'0'0'8264,"-21"-53"-4068,14 36 96,-1 7-1922,5 5-800,14 5-1699,10 1-31,10 8-1281,9 3-2082,5 2-1442,-3-1-2114,-3 2-4740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168"/>
    </inkml:context>
    <inkml:brush xml:id="br0">
      <inkml:brushProperty name="width" value="0.025" units="cm"/>
      <inkml:brushProperty name="height" value="0.025" units="cm"/>
    </inkml:brush>
  </inkml:definitions>
  <inkml:trace contextRef="#ctx0" brushRef="#br0">270 0 15599,'0'0'7244,"-2"11"-5285,0 55-919,7 89 0,-2-111-1155,-2-27 276,1 1 1,-2-1 0,-1 0 0,0 0 0,-1 0-1,0 0 1,-2 0 0,0 0 0,-1-1 0,0 1-1,-2-1 1,-10 19 0,6-15 271,-2-1 0,0 0 0,-1-1 0,-1-1 0,-1 0 0,0-1 0,-1 0 0,-35 23 0,51-38-433,0 0 0,-1 0 0,1 0 0,-1 0 0,0-1 0,1 1 0,-1 0 0,1-1 0,-1 1 0,0-1 0,1 1 0,-1-1 0,0 0 0,0 0 0,1 0 0,-1 0 0,0 0 0,0 0 0,1 0 0,-1-1 0,0 1 0,1-1 0,-1 1 0,-2-2 0,3 1 0,-1-1 0,0 0 0,1 1 0,0-1 0,-1 0 0,1 0 0,0 0 0,0 0 0,0 0 0,0 0 0,0-1 0,1 1 0,-1 0 0,1 0 0,-1-5 0,0-11 0,0 0 0,1 0 0,5-30 0,-4 42 0,3-22 0,1-1 0,2 1 0,1 0 0,1 0 0,1 1 0,2 1 0,1-1 0,0 2 0,2 0 0,1 1 0,1 0 0,25-25 0,-33 41-103,0 0 1,1 1-1,0 0 0,1 1 0,-1 0 1,1 0-1,0 1 0,19-5 1,8 0-1190,52-7 0,-1 0-1371,-22-2-4987,-3-6-4730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510"/>
    </inkml:context>
    <inkml:brush xml:id="br0">
      <inkml:brushProperty name="width" value="0.025" units="cm"/>
      <inkml:brushProperty name="height" value="0.025" units="cm"/>
    </inkml:brush>
  </inkml:definitions>
  <inkml:trace contextRef="#ctx0" brushRef="#br0">519 0 17809,'0'0'5995,"-2"11"-4276,1-6-1495,-1 1 0,2-1 0,-1 1 0,0 0 0,1-1 0,0 1 0,1 0-1,-1-1 1,1 1 0,0 0 0,1-1 0,-1 1 0,1-1 0,0 0 0,0 0 0,1 1 0,-1-1 0,1-1 0,1 1 0,3 5 0,54 60 648,-46-54-816,1 1 1,-2 0-1,0 2 0,-1-1 0,12 24 1,-22-35-55,-1 0 1,1 0-1,-1 0 1,0 0 0,-1 0-1,0 0 1,0 0 0,-1 0-1,1 1 1,-2-1 0,1 0-1,-1 0 1,0 1 0,0-1-1,-1 0 1,0 0 0,0 0-1,-1-1 1,0 1-1,-6 11 1,-3 1 6,-1 0 0,-1-1-1,-1 0 1,0-1 0,-29 25 0,-98 69-171,111-88 84,25-19 20,-183 127-2684,122-94-1384,-3-6-3292,-4-7-7908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851"/>
    </inkml:context>
    <inkml:brush xml:id="br0">
      <inkml:brushProperty name="width" value="0.025" units="cm"/>
      <inkml:brushProperty name="height" value="0.025" units="cm"/>
    </inkml:brush>
  </inkml:definitions>
  <inkml:trace contextRef="#ctx0" brushRef="#br0">344 2 5990,'0'0'17718,"-9"-1"-16597,3 1-1035,1 1 0,0 0 0,-1 0 0,1 0-1,0 0 1,0 1 0,0 0 0,0 0 0,0 0 0,0 1 0,1-1 0,-1 1 0,1 1 0,0-1 0,0 0 0,0 1 0,0 0 0,0 0 0,-4 6 0,-13 17 164,2 1 1,-17 31 0,26-42-197,-16 28 48,2 2-1,-35 96 1,48-111-93,3 0 1,0 1 0,2 0 0,2 0-1,-1 59 1,6-77-48,0-1 0,1 0 0,0 0 0,1 0 0,1 0 0,0 0 0,1-1 0,0 1 0,1-1 0,1-1 0,0 1 0,1-1 1,0 0-1,1-1 0,0 0 0,1 0 0,0-1 0,14 11 0,-6-7-512,1-1 1,0-2 0,0 0-1,1 0 1,0-2 0,1-1-1,0 0 1,0-2-1,1 0 1,0-2 0,25 3-1,64-1-6016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49.219"/>
    </inkml:context>
    <inkml:brush xml:id="br0">
      <inkml:brushProperty name="width" value="0.025" units="cm"/>
      <inkml:brushProperty name="height" value="0.025" units="cm"/>
    </inkml:brush>
  </inkml:definitions>
  <inkml:trace contextRef="#ctx0" brushRef="#br0">1024 305 6342,'0'-13'1548,"0"7"-1721,0-39 2261,0 40-1511,-1-1 0,0 0 0,0 1 0,0-1 0,-1 0 1,0 1-1,0 0 0,0-1 0,0 1 0,-1 0 0,0 0 0,-7-8 0,1 3 133,-2 0 1,1 1-1,-1 0 0,-1 0 0,1 1 1,-1 1-1,-1 0 0,-26-10 1,21 10-266,-1 1 1,-1 2 0,1 0 0,-1 1-1,-38-1 1,29 4-373,-1 2 1,1 1-1,0 1 0,0 2 1,0 1-1,0 1 0,1 1 0,-44 22 1,34-12-58,1 1 0,0 3 0,2 1 0,0 1 0,2 2 0,-55 58 1,77-73 24,0 0 1,2 1 0,-1 0-1,1 1 1,1 0 0,1 1-1,0 0 1,0 0-1,2 0 1,0 1 0,1-1-1,0 1 1,1 0 0,1 1-1,1-1 1,0 0 0,1 1-1,1-1 1,0 0 0,7 32-1,-5-37-19,1 1-1,0-1 1,1 0-1,0-1 0,0 1 1,1-1-1,0 0 1,1 0-1,0-1 1,1 0-1,0 0 1,15 12-1,-9-10 18,0-1 0,1-1 0,0-1 0,0 0 0,1-1 0,0 0 0,32 8 0,-4-7 40,0-1-1,0-2 1,1-2-1,-1-2 1,84-9 0,-96 5-18,-1-2 1,1-2 0,-1 0-1,0-3 1,0 0 0,-1-2 0,-1-1-1,47-28 1,-53 26-9,-1-1 0,-1-1 0,0-1 0,-1-1-1,-1-1 1,-1 0 0,-1-1 0,-1-1 0,-1-1 0,20-39 0,-19 31 93,-1 0 1,-2-2-1,-2 1 1,0-1-1,-2-1 1,-2 0 0,-1 0-1,-2-1 1,-1 1-1,-2-41 1,-1 68-127,-1 0 0,0 0 0,0 0-1,0 1 1,-1-1 0,0 1 0,-1-1 0,1 1 0,-1-1 0,0 1 0,-1 0 0,1 1 0,-1-1 0,0 1 0,-1-1-1,1 1 1,-1 0 0,0 1 0,-1-1 0,-5-3 0,3 3-30,-1 1 0,1 1 0,-1-1 0,0 1 0,1 1 0,-1 0-1,-1 0 1,1 0 0,0 1 0,0 1 0,-1 0 0,1 0 0,0 0 0,-13 4 0,1 0-1,0 2-1,1 0 1,0 1 0,1 1 0,-1 1 0,2 1 0,-1 0-1,1 2 1,1 0 0,-26 23 0,25-19-539,1 0 0,1 2 0,0 0 1,1 1-1,1 0 0,1 1 0,0 1 0,2 0 0,-10 25 0,6 11-6010,12-14-4293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362"/>
    </inkml:context>
    <inkml:brush xml:id="br0">
      <inkml:brushProperty name="width" value="0.025" units="cm"/>
      <inkml:brushProperty name="height" value="0.025" units="cm"/>
    </inkml:brush>
  </inkml:definitions>
  <inkml:trace contextRef="#ctx0" brushRef="#br0">76 1 18610,'0'0'3341,"-4"11"-1771,-12 46-274,2 1 0,-12 108 0,11 133 1137,15-298-2416,0-1 1,0 1 0,0-1 0,0 0 0,0 1 0,0-1-1,0 1 1,0-1 0,0 0 0,0 1 0,0-1-1,0 0 1,0 1 0,0-1 0,0 1 0,0-1 0,1 0-1,-1 1 1,0-1 0,0 0 0,0 1 0,1-1 0,-1 0-1,0 1 1,0-1 0,1 0 0,-1 0 0,0 1-1,1-1 1,-1 0 0,0 0 0,1 1 0,-1-1 0,0 0-1,1 0 1,-1 0 0,0 0 0,1 0 0,-1 0 0,1 0-1,-1 1 1,0-1 0,1 0 0,-1 0 0,0 0-1,1 0 1,-1-1 0,1 1 0,-1 0 0,1 0 0,20-13 573,-3-7-291,0 0 1,-1-1-1,14-24 1,5-6-78,13-13-223,8-11 0,91-154 0,-147 227 1,2-3-23,-1 1 0,1-1 0,-1 0 0,0 0 0,-1 0 0,1 0 0,-1 0 0,1-10-1,-2 15-188,0 0-1,-1-1 1,1 1-1,0 0 1,-1-1-1,1 1 1,0 0-1,-1-1 1,1 1-1,-1 0 1,1 0-1,-1 0 1,1-1-1,-1 1 1,1 0-1,-1 0 0,1 0 1,-1 0-1,1 0 1,-1 0-1,1 0 1,-1 0-1,1 0 1,-1 0-1,1 0 1,0 0-1,-1 0 1,1 0-1,-1 0 1,1 1-1,-2-1 0,-17 5-6274,-8 7-5397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4.657"/>
    </inkml:context>
    <inkml:brush xml:id="br0">
      <inkml:brushProperty name="width" value="0.025" units="cm"/>
      <inkml:brushProperty name="height" value="0.025" units="cm"/>
    </inkml:brush>
  </inkml:definitions>
  <inkml:trace contextRef="#ctx0" brushRef="#br0">3551 33 5830,'-286'3'931,"-325"-7"-95,390-11 975,-116-2-1076,227 22-675,1 3-1,0 6 1,1 4-1,0 5 1,-132 47 0,20 11 52,-296 153 0,241-79 334,242-133-345,2 1 0,0 2 0,2 1 0,0 1 0,-48 61-1,69-78-95,0 1 0,0 1 0,1-1 0,1 1 0,0 1 0,1-1 0,0 1 0,1 0 0,0 0 0,1 0 0,0 1 0,1-1 0,1 1 0,0-1 0,1 1 0,0-1 0,2 1 0,-1-1 0,1 1 0,1-1 0,0 0 0,1 0 0,1 0 0,0 0 0,1-1 0,0 0 0,0 0 0,14 17 0,-1-4-42,1-2 1,1 0 0,1-1 0,0-1 0,2-2 0,36 24 0,-20-18 13,2-2 1,1-2-1,69 24 1,0-12-8,2-4 0,175 20 0,398 6-210,3-47 985,-624-8-657,163-3 121,-1-10-1,0-10 1,-1-9 0,-2-11 0,-2-9 0,-3-10 0,278-118 0,-371 126-10,-2-6 0,203-133 1,-311 182-126,-1-1 1,0-1 0,-1 0 0,-1-1-1,0-1 1,-1 0 0,12-18 0,-22 29-37,-1 0 0,0-1 0,1 1 0,-1 0 0,-1-1 0,1 1 0,-1-1 0,1 0 0,-2 0-1,1 1 1,0-1 0,-1 0 0,0 0 0,0 0 0,0 0 0,-1 1 0,1-1 0,-1 0 0,0 0 0,-1 1 0,1-1 0,-1 1 0,0-1 0,0 1 0,0 0 0,-1-1 0,0 1 0,1 0 0,-1 1 0,-1-1 0,1 0 0,0 1 0,-1 0 0,-4-3 0,-14-11-845,0 2 0,-1 1 0,-1 1 0,0 0 0,-1 2 1,-41-13-1,-33-8-5082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734"/>
    </inkml:context>
    <inkml:brush xml:id="br0">
      <inkml:brushProperty name="width" value="0.025" units="cm"/>
      <inkml:brushProperty name="height" value="0.025" units="cm"/>
    </inkml:brush>
  </inkml:definitions>
  <inkml:trace contextRef="#ctx0" brushRef="#br0">1 1 14189,'0'0'8969,"51"30"-6022,-15-23-97,5-3-768,2 3-512,0 5-1410,-2 6-160,-5 12 0,-5 4 0,0 5 0,-11-1-3395,-2-4-5061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003"/>
    </inkml:context>
    <inkml:brush xml:id="br0">
      <inkml:brushProperty name="width" value="0.025" units="cm"/>
      <inkml:brushProperty name="height" value="0.025" units="cm"/>
    </inkml:brush>
  </inkml:definitions>
  <inkml:trace contextRef="#ctx0" brushRef="#br0">154 9 11883,'0'0'13079,"-11"0"-12550,6 0-518,1 0 0,-1 0-1,0 0 1,1 1 0,-1 0 0,1 0 0,-1 0 0,1 0 0,0 1 0,-1 0-1,1 0 1,0 0 0,0 0 0,0 1 0,0-1 0,1 1 0,-1 0 0,1 0-1,-1 0 1,1 1 0,0-1 0,1 1 0,-1 0 0,0 0 0,1 0 0,-3 6-1,-2 4 86,1 1 1,0 0-1,1 0 0,-4 18 0,8-27-55,-1 0 0,1 0 0,1 1 1,-1-1-1,1 0 0,0 1 0,1-1 0,-1 0 0,1 1 1,0-1-1,1 0 0,0 0 0,3 8 0,-4-12-12,0 0 1,1 0-1,-1 0 0,1 0 0,-1 0 0,1 0 0,0-1 0,0 1 0,-1 0 0,1-1 0,0 0 0,1 1 0,-1-1 0,0 0 0,0 0 1,0 0-1,1-1 0,-1 1 0,0 0 0,1-1 0,-1 0 0,1 1 0,-1-1 0,1 0 0,-1 0 0,0-1 0,1 1 0,-1 0 1,1-1-1,-1 1 0,0-1 0,1 0 0,-1 0 0,3-1 0,4-2 274,0 0 0,-1-1 1,1 0-1,-1 0 0,0-1 0,-1 0 0,10-8 1,-6 2 1,-1 0 0,0 0 0,0-1 0,11-19 0,-18 26-241,0 1 0,-1 0-1,1-1 1,-1 0 0,0 0 0,-1 1 0,0-1-1,1 0 1,-2 0 0,1-1 0,-1 1 0,0 0-1,0 0 1,-2-10 0,1 13-75,0 0 1,-1 0-1,1 1 1,0-1-1,-1 0 1,0 1-1,0-1 1,0 1-1,0-1 0,0 1 1,0 0-1,-1 0 1,1 0-1,-1 0 1,1 0-1,-1 1 0,0-1 1,0 1-1,1 0 1,-1 0-1,0 0 1,-6-2-1,0 1-172,0 1-1,1-1 1,-1 1-1,0 1 1,0 0 0,-16 1-1,16 3-2147,8-1-1608,24-2-20647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331"/>
    </inkml:context>
    <inkml:brush xml:id="br0">
      <inkml:brushProperty name="width" value="0.025" units="cm"/>
      <inkml:brushProperty name="height" value="0.025" units="cm"/>
    </inkml:brush>
  </inkml:definitions>
  <inkml:trace contextRef="#ctx0" brushRef="#br0">0 18 19891,'0'0'8520,"80"23"-7463,-23-28-96,6-8-545,2 3-352,-4 2-32,-13 4-768,-12 4-1763,-17 0-1857,-14 0-2050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659"/>
    </inkml:context>
    <inkml:brush xml:id="br0">
      <inkml:brushProperty name="width" value="0.025" units="cm"/>
      <inkml:brushProperty name="height" value="0.025" units="cm"/>
    </inkml:brush>
  </inkml:definitions>
  <inkml:trace contextRef="#ctx0" brushRef="#br0">0 37 12748,'0'0'13165,"70"1"-11051,-22-11-673,3-2-32,2 2-672,-3 6-609,-7 3-448,-5 1-2435,-12 0-3363,-5 1-5861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107"/>
    </inkml:context>
    <inkml:brush xml:id="br0">
      <inkml:brushProperty name="width" value="0.025" units="cm"/>
      <inkml:brushProperty name="height" value="0.025" units="cm"/>
    </inkml:brush>
  </inkml:definitions>
  <inkml:trace contextRef="#ctx0" brushRef="#br0">1 447 17328,'0'0'7100,"11"-3"-5888,5-3-903,0 0 0,-1-2 0,0 1-1,-1-2 1,1 0 0,-2 0 0,1-2 0,15-15-1,106-112-48,-118 118-208,13-11-20,-7 7 13,0-1 0,-2-2 0,0 0 0,19-34-1,-71 125-480,-27 80 0,48-115-247,2 0 0,0 1 0,2 0 0,2 0 0,-2 40 0,6-68 480,0 0-1,0 0 1,0 0 0,0 0-1,0-1 1,1 1-1,-1 0 1,0 0-1,1 0 1,0-1-1,-1 1 1,1 0-1,0 0 1,0-1-1,0 1 1,0-1-1,0 1 1,0-1-1,0 1 1,0-1 0,3 2-1,-2-2-192,0 0 1,0 0-1,1-1 0,-1 1 0,0-1 0,1 1 1,-1-1-1,0 0 0,1 0 0,-1 0 1,1 0-1,-1 0 0,0 0 0,1-1 0,-1 1 1,0-1-1,3-1 0,38-16-8626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450"/>
    </inkml:context>
    <inkml:brush xml:id="br0">
      <inkml:brushProperty name="width" value="0.025" units="cm"/>
      <inkml:brushProperty name="height" value="0.025" units="cm"/>
    </inkml:brush>
  </inkml:definitions>
  <inkml:trace contextRef="#ctx0" brushRef="#br0">180 1 7079,'0'0'9860,"-9"4"-6881,-2 3-2733,1 0 0,0 0 0,0 1 0,1 0 0,0 1 0,1 0 0,0 0 0,0 1 0,1 0 0,0 0 0,-9 21 0,7-16-224,1 1 1,1 0 0,0 0 0,1 0 0,1 1-1,1 0 1,0 0 0,1 1 0,1-1 0,0 29 0,2-44-21,0 1 1,1-1 0,-1 0-1,1 0 1,0 0 0,-1 0 0,1 1-1,0-1 1,0 0 0,1-1-1,-1 1 1,0 0 0,1 0 0,-1 0-1,1-1 1,-1 1 0,1-1 0,0 1-1,0-1 1,-1 0 0,1 1-1,0-1 1,0 0 0,1 0 0,-1 0-1,0-1 1,0 1 0,0-1-1,0 1 1,1-1 0,-1 0 0,0 1-1,0-1 1,1 0 0,-1-1-1,3 1 1,3-1 54,0 0 1,0 0-1,0 0 0,-1-1 0,1 0 0,-1-1 1,1 0-1,-1 0 0,10-6 0,-8 3 175,0-1 0,-1 0 1,1 0-1,-1-1 0,-1 0 0,0 0 0,0-1 0,0 0 0,-1 0 0,-1 0 0,1-1 1,-2 0-1,1 0 0,-1 0 0,-1-1 0,0 1 0,0-1 0,-1 0 0,0 0 0,-1 0 1,-1 0-1,1 0 0,-2 0 0,-2-18 0,3 26-228,-1 0-1,0 1 1,0-1-1,0 0 1,0 1 0,0-1-1,0 1 1,-1-1-1,1 1 1,-1 0 0,1 0-1,-1 0 1,0 0 0,0 0-1,0 0 1,0 0-1,-1 0 1,1 1 0,0-1-1,-1 1 1,1 0-1,-1 0 1,1-1 0,-1 2-1,1-1 1,-1 0-1,0 0 1,0 1 0,1 0-1,-1-1 1,0 1 0,0 0-1,1 1 1,-1-1-1,0 0 1,0 1 0,1-1-1,-1 1 1,-3 1-1,0 0-249,-1 0-1,1 0 0,-1 0 1,1 1-1,0 0 0,0 1 1,0-1-1,0 1 1,1 0-1,-1 0 0,1 1 1,0 0-1,0 0 0,-7 10 1,1 15-1965,11-29 1924,-1 1 1,1-1 0,0 0 0,0 1 0,0-1 0,0 0 0,0 1 0,0-1 0,0 0 0,0 1 0,0-1 0,0 0 0,1 0 0,-1 1 0,1-1 0,-1 0 0,1 0 0,-1 1 0,1-1 0,0 0 0,1 2 0,14 3-6201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779"/>
    </inkml:context>
    <inkml:brush xml:id="br0">
      <inkml:brushProperty name="width" value="0.025" units="cm"/>
      <inkml:brushProperty name="height" value="0.025" units="cm"/>
    </inkml:brush>
  </inkml:definitions>
  <inkml:trace contextRef="#ctx0" brushRef="#br0">229 1 20884,'-14'7'1201,"-11"8"-364,0 1 0,1 1 1,-38 35-1,53-43-556,-1 1-1,1 1 1,0 0-1,1 0 1,-7 14-1,12-20-210,0 1-1,1-1 1,0 1-1,0-1 1,0 1-1,1 0 1,0 0-1,0 0 1,0 0 0,1 0-1,-1 0 1,3 12-1,-1-16-69,0 1-1,0 0 0,1-1 1,-1 1-1,1-1 1,-1 0-1,1 1 0,0-1 1,0 0-1,0 0 1,0 0-1,1 0 0,-1-1 1,0 1-1,1-1 0,-1 1 1,1-1-1,0 0 1,-1 0-1,1 0 0,0 0 1,0 0-1,-1-1 1,1 1-1,0-1 0,0 0 1,6 0-1,6 1 51,1 0-1,0-2 1,28-3 0,-31 1 160,0 0 1,-1-1 0,1 0 0,-1-1-1,0-1 1,0 0 0,-1 0 0,1-1-1,-1-1 1,15-13 0,-20 16-86,0-1-1,0 0 1,0 0 0,0-1 0,-1 1 0,0-1-1,-1-1 1,0 1 0,0 0 0,0-1-1,-1 0 1,0 0 0,0 0 0,-1 0 0,0-1-1,-1 1 1,1-11 0,-2 17-125,0 0 0,0 0 0,0 0 0,-1 0 0,1 1 0,-1-1 0,1 0 0,-1 0 0,1 0 0,-1 1 0,0-1 0,0 0 0,0 1 0,0-1 0,0 0 0,-1 1 0,1-1 0,0 1 0,-1 0 0,1 0 0,0-1 0,-3 0 0,0 0 0,0 0 0,0 0 0,-1 0 0,1 1 0,-1-1 0,1 1 0,-1 0 0,-9 0 0,0 0 0,-1 1 0,1 1 0,-1 0 0,1 1 0,-19 5 0,21-4-421,0 1-1,1 1 1,-17 9-1,26-13 306,-1 0-1,1-1 1,0 1-1,1 1 1,-1-1-1,0 0 1,0 0-1,0 1 1,1-1-1,-1 1 0,1 0 1,-1-1-1,1 1 1,-1 0-1,1 0 1,0 0-1,0 0 1,0 0-1,0 0 1,0 0-1,1 0 1,-1 0-1,1 0 0,-1 0 1,1 1-1,0-1 1,0 3-1,0-4-217,1-1 0,0 1 0,0 0 0,-1-1 0,1 1 0,0-1 0,0 1 0,0-1 0,0 0 0,0 1 0,0-1 0,-1 0 0,1 0 0,0 1 0,0-1 0,0 0 0,0 0 0,0 0 0,0 0 0,0 0 0,0 0 0,0-1 0,0 1 0,2-1 0,0 1-1485,25-2-8303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3.530"/>
    </inkml:context>
    <inkml:brush xml:id="br0">
      <inkml:brushProperty name="width" value="0.025" units="cm"/>
      <inkml:brushProperty name="height" value="0.025" units="cm"/>
    </inkml:brush>
  </inkml:definitions>
  <inkml:trace contextRef="#ctx0" brushRef="#br0">137 66 14926,'0'0'10746,"-10"-6"-9721,5 3-926,4 2-88,0-1-1,0 1 0,-1 0 1,1 0-1,-1 0 0,1 0 1,0 0-1,-1 0 0,1 0 1,-1 1-1,0-1 0,1 1 1,-1-1-1,0 1 0,1-1 1,-1 1-1,0 0 0,1 0 1,-1 0-1,0 0 0,0 0 1,1 0-1,-1 1 0,0-1 1,1 0-1,-1 1 0,0-1 1,1 1-1,-1 0 0,1 0 1,-1-1-1,1 1 0,-1 0 1,1 0-1,-1 0 0,1 1 1,0-1-1,0 0 0,-2 3 1,-6 11-4,1 0 1,0 1 0,2 0-1,0 0 1,0 1 0,2 0-1,0 0 1,1 0-1,0 0 1,2 1 0,0-1-1,1 0 1,2 20 0,-2-35 10,0 0 0,0 0 0,1 0 0,-1-1 0,0 1 0,1 0 0,-1 0 0,1 0 0,0-1 0,-1 1 0,1-1 0,0 1 0,0 0 0,0-1 0,0 1 0,1-1 0,-1 0 0,0 1 0,0-1 0,1 0 0,-1 0 0,1 0 0,-1 0 0,1 0 0,0 0 0,-1 0 0,1-1 0,0 1 0,-1 0 0,1-1 0,0 0 0,0 1 0,0-1 0,-1 0 0,1 0 0,0 0 1,0 0-1,0 0 0,0 0 0,-1-1 0,1 1 0,3-2 0,3 0 205,0 0-1,-1-1 1,0 0 0,0-1 0,0 0 0,0 0 0,0 0 0,10-10 0,0-1 97,-1-2-1,0 0 1,-2-1 0,20-30 0,-28 38-223,0 0 0,-1-1 1,0 0-1,0 0 0,-1-1 0,-1 1 1,0-1-1,0 0 0,-1 0 1,0-17-1,-2 27-143,0 0 1,1 0-1,-1-1 1,-1 1-1,1 0 1,0 0-1,0 0 0,-1 0 1,0 0-1,1 0 1,-1 0-1,0 0 1,0 0-1,0 0 0,0 0 1,0 0-1,0 1 1,0-1-1,-1 0 1,1 1-1,-1-1 0,1 1 1,-1 0-1,0-1 1,1 1-1,-1 0 1,0 0-1,0 0 0,0 0 1,0 0-1,0 1 1,0-1-1,0 0 1,0 1-1,0 0 0,0-1 1,0 1-1,0 0 1,-1 0-1,-2 1 1,1-1-95,0 1 1,0 0 0,0 0-1,0 0 1,0 0 0,0 1-1,0-1 1,1 1 0,-1 0-1,0 0 1,1 1 0,0-1 0,-1 1-1,1-1 1,0 1 0,0 0-1,1 0 1,-1 1 0,1-1-1,-4 7 1,2-1-796,1 0 0,0 0-1,0 1 1,1-1 0,-1 13 0,2-18 86,1 0 1,0 0 0,0 0 0,0 0 0,1 0-1,-1 0 1,1 0 0,0 0 0,2 5 0,10 6-7299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352"/>
    </inkml:context>
    <inkml:brush xml:id="br0">
      <inkml:brushProperty name="width" value="0.025" units="cm"/>
      <inkml:brushProperty name="height" value="0.025" units="cm"/>
    </inkml:brush>
  </inkml:definitions>
  <inkml:trace contextRef="#ctx0" brushRef="#br0">320 16 12332,'0'0'14782,"-13"-3"-14718,5 0-54,4 1 1,-1 1 1,0-1-1,0 1 0,0 0 1,0 0-1,0 0 0,0 1 1,0 0-1,0 0 0,0 0 1,0 1-1,0-1 0,0 1 1,0 0-1,0 1 0,-8 2 1,-3 5 260,0 0 1,0 1-1,1 1 1,0 0-1,1 1 1,0 1 0,1 0-1,1 1 1,0 0-1,-11 17 1,18-23-227,0 0-1,0 0 1,1 1 0,0-1-1,0 1 1,1 0 0,0 0 0,1 0-1,0 1 1,0-1 0,1 1-1,0-1 1,1 1 0,0-1-1,1 1 1,0-1 0,0 1 0,1-1-1,0 0 1,0 0 0,6 13-1,-6-18-51,-1 0 0,1 1 0,0-1 0,1 0 0,-1 0-1,1-1 1,-1 1 0,1 0 0,0-1 0,1 0 0,-1 1 0,1-1-1,-1-1 1,1 1 0,0 0 0,0-1 0,0 0 0,0 0 0,0 0-1,1 0 1,-1-1 0,1 0 0,-1 0 0,1 0 0,-1 0-1,1-1 1,-1 0 0,1 0 0,0 0 0,-1 0 0,1-1 0,-1 1-1,1-1 1,-1-1 0,1 1 0,7-4 0,0 0-417,-1 0 0,0 0 1,-1-1-1,0-1 0,17-13 0,-16 11-1196,-1-1 1,0 0-1,0-1 0,10-15 0,0-7-6928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680"/>
    </inkml:context>
    <inkml:brush xml:id="br0">
      <inkml:brushProperty name="width" value="0.025" units="cm"/>
      <inkml:brushProperty name="height" value="0.025" units="cm"/>
    </inkml:brush>
  </inkml:definitions>
  <inkml:trace contextRef="#ctx0" brushRef="#br0">0 79 12684,'0'0'10794,"55"-26"-9545,-16 12 1,6 0-97,-1 2-801,2 4-320,-5 5-224,-9 1-1762,-10 2-2210,-9 0-2658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6.185"/>
    </inkml:context>
    <inkml:brush xml:id="br0">
      <inkml:brushProperty name="width" value="0.025" units="cm"/>
      <inkml:brushProperty name="height" value="0.025" units="cm"/>
    </inkml:brush>
  </inkml:definitions>
  <inkml:trace contextRef="#ctx0" brushRef="#br0">5644 437 11563,'-792'-161'3417,"275"109"-3094,-6 42-125,28 1 476,-182-9-1,470 22-532,-260 38 1,-682 193-73,1061-211 192,1 4 1,1 4-1,-107 56 0,159-68-162,1 1 1,1 1-1,1 2 0,-33 32 0,45-37-104,1 1-1,1 0 0,1 1 0,1 1 0,1 1 1,1 0-1,-11 25 0,18-34-20,1 0 1,0 0-1,0 1 1,2-1-1,0 1 1,0 0-1,2 0 0,0 0 1,0 0-1,1 0 1,1 0-1,1 0 0,0 0 1,1-1-1,0 1 1,1 0-1,1-1 0,0 0 1,1 0-1,1-1 1,0 1-1,1-2 1,0 1-1,1-1 0,0 0 1,1-1-1,0 0 1,17 14-1,4-1-48,0-2 0,2 0-1,0-2 1,1-2 0,46 17 0,190 59-316,-237-84 339,485 138-83,5-23 1,723 79-1,468-108 1490,-1221-101-1182,519-74-1,-760 43-146,-2-11 0,-1-11-1,453-171 1,-385 83-5,-275 123-10,-1-1 1,-1-3-1,-1-1 0,-2-2 1,42-42-1,-67 60 42,-1-1 0,0-1 0,-1 0-1,0 0 1,-1-1 0,-1 0 0,0-1-1,-2 0 1,1 0 0,-2 0 0,0-1-1,-1 0 1,0 0 0,-2 0 0,0 0-1,-1 0 1,-1-1 0,0 1 0,-1 0 0,-1 0-1,-1 0 1,0 0 0,-1 0 0,-1 0-1,-1 1 1,0 0 0,-14-25 0,-2 5 10,-2 1 1,-1 2-1,-1 0 0,-2 2 1,-2 1-1,0 1 1,-2 1-1,-70-45 1,15 20 99,-2 4 0,-151-59 1,40 33 196,-398-91 1,-232 42-108,553 102-854,-1 12 0,-490 47 1,265 34-3052,358-49 1766,-167 23-3651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5.088"/>
    </inkml:context>
    <inkml:brush xml:id="br0">
      <inkml:brushProperty name="width" value="0.025" units="cm"/>
      <inkml:brushProperty name="height" value="0.025" units="cm"/>
    </inkml:brush>
  </inkml:definitions>
  <inkml:trace contextRef="#ctx0" brushRef="#br0">1 70 11563,'0'0'12556,"71"-4"-10730,-27-5-161,3 4-800,4-3-577,0 2-224,-1 0-864,-4-5-2916,-9-9-4708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9.890"/>
    </inkml:context>
    <inkml:brush xml:id="br0">
      <inkml:brushProperty name="width" value="0.025" units="cm"/>
      <inkml:brushProperty name="height" value="0.025" units="cm"/>
    </inkml:brush>
  </inkml:definitions>
  <inkml:trace contextRef="#ctx0" brushRef="#br0">57 0 10570,'0'0'3758,"-3"5"3036,-6 9-4966,2 1-1336,0 0 0,1 1 0,0 0 1,1 0-1,1 0 0,1 0 0,0 1 0,2-1 0,-1 27 1,2-43-471,0 1 1,0 0 0,0-1 0,0 1 0,0 0-1,1 0 1,-1-1 0,0 1 0,0 0-1,0-1 1,1 1 0,-1 0 0,0-1 0,1 1-1,-1-1 1,1 1 0,-1 0 0,1-1-1,-1 1 1,1-1 0,-1 0 0,1 1-1,-1-1 1,1 1 0,0-1 0,-1 0 0,1 1-1,0-1 1,-1 0 0,1 0 0,0 1-1,-1-1 1,1 0 0,0 0 0,0 0 0,-1 0-1,1 0 1,0 0 0,0 0 0,-1 0-1,1 0 1,0 0 0,-1-1 0,1 1-1,0 0 1,-1 0 0,1-1 0,0 1 0,-1 0-1,2-2 1,34-18 1416,35-57-139,-52 54-1026,1 1 1,43-36 0,-63 57-274,1 1 0,-1-1 0,1 0 0,-1 1 0,1-1 0,-1 1 0,1-1 0,0 1 0,-1 0 0,1-1 0,0 1 0,-1 0 0,1-1 0,0 1 0,0 0 0,-1 0 0,1 0 0,0-1 0,0 1 0,-1 0 0,1 0 0,0 0 0,0 0 0,-1 0 0,1 1 0,0-1 0,0 0 0,-1 0 0,1 0 0,0 1 0,0-1 0,-1 0 0,1 1 0,0-1 0,-1 1 0,1-1 0,-1 0 0,1 1 0,0-1 0,-1 1 0,1 0 0,-1-1 0,1 1 0,-1-1-1,0 1 1,1 0 0,-1 0 0,0-1 0,1 1 0,-1 0 0,0-1 0,0 1 0,0 0 0,1 0 0,-1-1 0,0 1 0,0 0 0,0 0 0,0-1 0,0 1 0,-1 0 0,1 1 0,-3 59 9,2-55 62,-13 64-40,10-53-46,0 0-1,1 1 0,-1 24 1,6-42-396,1-1 1,-1 0 0,1-1 0,-1 1-1,1 0 1,-1-1 0,0 1-1,0-1 1,0 0 0,0 0 0,3-2-1,7-14-4485,-2-2-2157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0.874"/>
    </inkml:context>
    <inkml:brush xml:id="br0">
      <inkml:brushProperty name="width" value="0.025" units="cm"/>
      <inkml:brushProperty name="height" value="0.025" units="cm"/>
    </inkml:brush>
  </inkml:definitions>
  <inkml:trace contextRef="#ctx0" brushRef="#br0">136 90 3171,'0'0'12999,"2"-10"-9908,1-1-2780,-1 0 416,1 0 0,-2 0 0,1-21 0,-2 31-696,0 1 0,0 0 1,-1 0-1,1-1 0,0 1 0,-1 0 0,1 0 0,0 0 1,-1-1-1,1 1 0,-1 0 0,1 0 0,0 0 1,-1 0-1,1 0 0,-1 0 0,1 0 0,0 0 1,-1 0-1,1 0 0,-1 0 0,1 0 0,0 0 0,-1 0 1,1 0-1,0 0 0,-1 0 0,1 1 0,-1-1 1,1 0-1,0 0 0,-1 0 0,1 1 0,0-1 1,-1 0-1,1 0 0,0 1 0,-1-1 0,-15 10-94,0 6 505,1 1 1,1 1-1,0 0 0,1 1 1,1 0-1,-18 42 0,29-61-381,1 1-1,-1-1 1,1 1-1,-1 0 1,1 0 0,0-1-1,0 1 1,-1 0-1,1 0 1,0-1-1,0 1 1,0 0-1,0 0 1,0 0-1,0-1 1,0 1-1,0 0 1,0 0-1,0 0 1,0-1 0,0 1-1,1 0 1,-1 0-1,0-1 1,0 1-1,1 0 1,-1 0-1,1-1 1,-1 1-1,1-1 1,-1 1-1,2 1 1,-1-2 5,1 0-1,0 1 1,0-1-1,-1 0 1,1 0 0,0 0-1,0 0 1,-1 0-1,1-1 1,0 1 0,0 0-1,-1-1 1,4-1-1,57-28 591,-61 30-630,38-25 132,-25 15-139,1 1 0,-1 0 0,1 1 0,1 1 0,27-10 1,-43 17-24,1 0 0,-1 0 0,1 0 0,-1 0 0,1 0 1,-1 0-1,0 0 0,1 0 0,-1 0 0,1 0 0,-1 0 1,1 0-1,-1 1 0,0-1 0,1 0 0,-1 0 0,1 0 1,-1 1-1,0-1 0,1 0 0,-1 0 0,1 1 0,-1-1 0,0 0 1,0 1-1,1-1 0,-1 0 0,0 1 0,1-1 0,-1 0 1,0 1-1,0-1 0,0 1 0,0-1 0,1 1 0,1 23 4,-10 23 208,5-37-148,0-3-61,1 0 0,1 0 1,-1 1-1,1-1 0,0 9 1,1-15 5,0-1-1,0 1 1,0-1 0,0 1 0,0-1-1,0 1 1,0-1 0,0 1 0,1-1-1,-1 1 1,0-1 0,0 1 0,1-1-1,-1 1 1,0-1 0,0 0 0,1 1 0,-1-1-1,0 1 1,1-1 0,-1 0 0,1 1-1,-1-1 1,0 0 0,1 0 0,-1 1-1,1-1 1,-1 0 0,1 0 0,0 1-1,1-2 35,0 1 0,0 0-1,0 0 1,0-1-1,0 1 1,0-1-1,0 0 1,0 0-1,0 0 1,-1 0 0,1 0-1,3-2 1,38-37 405,-38 34-436,0 0-1,1 0 0,-1 1 1,1 0-1,0 0 0,1 0 1,-1 1-1,1 0 0,12-5 1,-19 9-19,1 0 1,-1 0-1,0 1 1,1-1 0,-1 0-1,1 1 1,-1-1-1,1 0 1,-1 1 0,0-1-1,1 1 1,-1-1 0,0 1-1,0-1 1,1 0-1,-1 1 1,0-1 0,0 1-1,0-1 1,1 1 0,-1-1-1,0 1 1,0 0-1,0-1 1,0 1 0,0-1-1,0 1 1,0-1 0,0 1-1,0-1 1,0 1-1,0-1 1,-1 1 0,1-1-1,0 2 1,-4 31 151,2-20-165,24-17 14,28-30 56,-42 27-148,0 1 0,1 0 0,0 0 0,0 1 0,16-6 0,-25 10 95,0 1 0,1 0 1,-1 0-1,0 0 1,1 0-1,-1 0 0,0 0 1,1-1-1,-1 1 1,1 0-1,-1 0 0,0 0 1,1 0-1,-1 0 1,0 1-1,1-1 0,-1 0 1,0 0-1,1 0 0,-1 0 1,0 0-1,1 0 1,-1 0-1,0 1 0,1-1 1,-1 0-1,0 0 1,0 0-1,1 1 0,-1-1 1,0 0-1,0 1 1,0-1-1,1 0 0,-1 0 1,0 1-1,0-1 0,0 0 1,0 1-1,1-1 1,-1 0-1,0 1 0,-1 21 36,-12 20 163,12-39-166,0 0 0,0 0 0,0 0 0,0 0 0,1 0 0,-1 0 0,1 0 0,0 1 1,0-1-1,0 0 0,1 5 0,-1-7-10,0-1 1,0 0 0,0 1-1,0-1 1,0 0 0,0 0-1,1 1 1,-1-1 0,0 0-1,0 1 1,0-1 0,1 0-1,-1 0 1,0 0 0,0 1-1,1-1 1,-1 0 0,0 0-1,0 0 1,1 0 0,-1 1-1,0-1 1,1 0 0,-1 0-1,0 0 1,0 0 0,1 0-1,-1 0 1,0 0 0,1 0-1,-1 0 1,0 0 0,1 0-1,-1 0 1,0 0 0,1 0-1,19-15 608,19-35-339,-25 31-935,1 1 0,19-19 0,-56 91-1230,19-48 1889,1-3 44,1-1 0,0 0 1,-1 1-1,1 0 0,0-1 0,0 1 0,0 0 0,1 0 0,-1-1 0,0 4 0,2-5-51,-1-1 0,1 1-1,0-1 1,-1 0 0,1 0 0,-1 1 0,1-1 0,0 0-1,0 0 1,-1 1 0,1-1 0,0 0 0,-1 0 0,1 0-1,0 0 1,-1 0 0,1 0 0,0 0 0,0-1 0,-1 1-1,1 0 1,0 0 0,-1 0 0,1-1 0,0 1 0,0-1-1,22-6 19,3-6-436,43-30 0,1-1 309,-55 40 1081,-11 13-292,-12 27 25,7-33-687,0 0 1,0 0-1,0 0 1,0 0-1,0 1 1,1-1-1,0 0 1,0 0-1,0 5 1,43 4-368,-28-10-9012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219"/>
    </inkml:context>
    <inkml:brush xml:id="br0">
      <inkml:brushProperty name="width" value="0.025" units="cm"/>
      <inkml:brushProperty name="height" value="0.025" units="cm"/>
    </inkml:brush>
  </inkml:definitions>
  <inkml:trace contextRef="#ctx0" brushRef="#br0">1 32 12812,'0'0'15535,"49"-32"-15535,-27 32-545,-1 0-2594,1 3-2914,-2 8-4421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578"/>
    </inkml:context>
    <inkml:brush xml:id="br0">
      <inkml:brushProperty name="width" value="0.025" units="cm"/>
      <inkml:brushProperty name="height" value="0.025" units="cm"/>
    </inkml:brush>
  </inkml:definitions>
  <inkml:trace contextRef="#ctx0" brushRef="#br0">148 299 11307,'0'0'5941,"-11"4"-2743,6-2-3052,-11 4 1222,-1 0 0,-29 17-1,43-21-1126,-1 0-1,1 0 1,-1 1-1,1-1 1,0 1-1,0-1 1,0 1-1,0 0 1,0 0-1,1 0 1,-1 0-1,1 1 0,0-1 1,0 1-1,0-1 1,1 1-1,-1 0 1,1 0-1,0 0 1,0 0-1,-1 4 1,3-7-239,-1 0 0,0 0 1,0 0-1,0 0 0,1 0 0,-1 0 1,1-1-1,-1 1 0,1 0 0,-1 0 1,1-1-1,-1 1 0,1 0 0,-1 0 1,1-1-1,0 1 0,0-1 1,-1 1-1,1-1 0,0 1 0,0-1 1,-1 1-1,1-1 0,0 0 0,0 1 1,0-1-1,0 0 0,0 0 1,0 1-1,0-1 0,0 0 0,1 0 1,40 0 53,-28-1-6,-4 1-24,0-2 1,-1 1-1,1-1 0,0-1 0,-1 0 0,1 0 0,-1-1 0,0 0 1,0-1-1,0 0 0,-1 0 0,0-1 0,0 0 0,0 0 1,0-1-1,-1 0 0,-1-1 0,1 1 0,10-17 0,-15 12 69,-10 13-115,-13 15-28,19-14 44,0 0 0,0 0 0,1 1 1,-1-1-1,0 1 0,1-1 0,0 1 0,-1 0 0,1 0 0,0-1 1,1 1-1,-1 0 0,0 0 0,1 0 0,-1 6 0,1-9 4,1 1 0,-1 0 0,0-1 0,0 1 0,1 0 0,-1-1-1,0 1 1,1 0 0,-1-1 0,0 1 0,1-1 0,-1 1 0,1-1-1,-1 1 1,1-1 0,-1 1 0,1-1 0,0 1 0,-1-1 0,1 0-1,0 1 1,-1-1 0,1 0 0,0 1 0,2-1 15,0 1-1,-1-1 1,1 0 0,-1 0-1,1 0 1,0 0 0,-1 0-1,1-1 1,0 1-1,2-2 1,4-1 72,0 0 0,-1-1 0,0 0 0,1 0 0,-1-1 0,-1 0 0,1-1 0,12-11 0,51-58 78,-69 72-163,89-111 95,-84 104-87,0-1 1,0 0 0,-1 0-1,-1 0 1,0-1 0,0 0-1,-1 0 1,-1-1 0,3-15-1,-6 28-16,0-1 0,0 1 0,0 0 0,0-1 0,0 1 0,0-1 0,0 1-1,0-1 1,0 1 0,0-1 0,0 1 0,-1 0 0,1-1 0,0 1 0,0-1 0,0 1-1,0 0 1,-1-1 0,1 1 0,0 0 0,0-1 0,-1 1 0,1 0 0,0-1 0,-1 1 0,1 0-1,0-1 1,-1 1 0,1 0 0,-1 0 0,1-1 0,0 1 0,-1 0 0,1 0 0,-1 0 0,1 0-1,0 0 1,-1 0 0,1 0 0,-1 0 0,1 0 0,-1 0 0,1 0 0,0 0 0,-1 0-1,1 0 1,-1 0 0,1 0 0,-1 0 0,1 0 0,0 0 0,-1 1 0,1-1 0,-1 0 0,1 0-1,0 1 1,-1-1 0,1 0 0,0 0 0,-1 1 0,1 0 0,-27 17-134,13-4 216,1 1-1,1 1 1,0-1-1,1 2 0,1 0 1,0 0-1,1 1 1,1 0-1,1 0 0,0 1 1,2 0-1,0 0 1,1 0-1,1 1 0,-1 22 1,4-38-76,0 0 0,0 0 0,0 0 0,1 1 0,-1-1 0,1 0 0,0 0 0,0 0 0,0 0 0,1-1 0,0 1 0,-1 0 0,1-1 0,1 1 0,-1-1 0,0 1 0,1-1 0,0 0 0,-1 0 0,1 0 0,0 0 0,5 2 0,-2-1-446,1-1 0,0 0-1,0 0 1,0 0 0,1-1 0,-1 0 0,0-1-1,1 1 1,0-1 0,-1-1 0,11 0-1,31 0-6738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107"/>
    </inkml:context>
    <inkml:brush xml:id="br0">
      <inkml:brushProperty name="width" value="0.025" units="cm"/>
      <inkml:brushProperty name="height" value="0.025" units="cm"/>
    </inkml:brush>
  </inkml:definitions>
  <inkml:trace contextRef="#ctx0" brushRef="#br0">6 73 16335,'0'0'4816,"-2"-8"-2051,2 6-2608,-1-1 0,0 1 0,1 0 1,-1 0-1,1-1 0,0 1 0,0 0 0,0-1 0,0 1 0,0 0 0,1-1 1,-1 1-1,1-3 0,0 3-33,1 1 1,-1-1-1,1 0 0,-1 1 1,1-1-1,-1 1 0,1 0 1,0-1-1,0 1 0,0 0 1,0 0-1,0 0 1,0 0-1,0 0 0,0 1 1,0-1-1,0 1 0,0-1 1,4 1-1,5-3 233,0 1-1,0 1 0,0 0 1,0 0-1,0 1 1,0 1-1,-1 0 1,19 3-1,-26-3-330,0 0-1,0 0 1,-1 1 0,1-1-1,0 0 1,-1 1 0,1 0-1,-1-1 1,1 1 0,-1 0-1,0 0 1,0 1 0,0-1-1,0 0 1,0 1 0,-1-1-1,1 1 1,-1-1 0,1 1-1,-1 0 1,0 0 0,0 0-1,0 0 1,0-1 0,-1 1-1,1 0 1,-1 0 0,0 0-1,0 0 1,0 1 0,0-1-1,0 0 1,-1 0 0,1 0-1,-3 4 1,2-2-23,0 1 0,-1-1 0,1 0 0,-2 0 0,1 0 0,0 0 0,-1 0 0,0-1 0,0 1 0,0-1 0,-7 7 0,-49 39 0,48-42-4,0 1-1,0 0 1,1 0-1,-16 19 1,26-27 1,0-1 0,-1 0 0,1 1 0,0-1 0,0 0 0,0 0 0,0 1 0,0-1 0,0 0 0,0 1 0,0-1 0,0 0 0,0 0 0,0 1 0,0-1 0,0 0 0,1 1 0,-1-1 0,0 0 0,0 0 0,0 1 0,0-1 0,0 0 0,1 0 0,-1 1 0,0-1 0,0 0 0,0 0 0,1 0 0,-1 1 0,0-1 0,0 0 0,0 0 0,1 0 0,-1 0 0,0 0 0,1 1 0,-1-1 0,0 0 0,0 0 0,1 0 0,-1 0 0,0 0 0,1 0 0,-1 0 0,0 0 0,0 0 0,1 0 0,-1 0 0,0 0 0,1 0 0,-1 0 0,0 0 0,0-1 0,1 1 0,-1 0 0,23-1 0,-21 1 0,20-4-303,1 0-1,-2-2 1,1-1-1,-1 0 1,27-14 0,-31 9-4118,-11 0-2583,-5 1-4478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449"/>
    </inkml:context>
    <inkml:brush xml:id="br0">
      <inkml:brushProperty name="width" value="0.025" units="cm"/>
      <inkml:brushProperty name="height" value="0.025" units="cm"/>
    </inkml:brush>
  </inkml:definitions>
  <inkml:trace contextRef="#ctx0" brushRef="#br0">0 9 17681,'0'0'8296,"63"-8"-7816,-27 8-224,6 0-128,-2 0-352,-1 0-1025,-3 0-1153,-8 0-1602,-2 0-2658,-3-1-2435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792"/>
    </inkml:context>
    <inkml:brush xml:id="br0">
      <inkml:brushProperty name="width" value="0.025" units="cm"/>
      <inkml:brushProperty name="height" value="0.025" units="cm"/>
    </inkml:brush>
  </inkml:definitions>
  <inkml:trace contextRef="#ctx0" brushRef="#br0">58 86 9865,'0'0'13010,"-5"9"-12193,-3 5-474,0 1 1,1 0-1,1 0 0,0 1 1,1-1-1,1 1 1,0 0-1,-1 18 1,5-34-335,0 1 0,0 0 0,0 0 0,0 0 0,0 0 0,0-1 0,1 1 0,-1 0 0,0 0 0,0 0 0,0 0 0,1-1 0,-1 1 0,1 0 0,-1 0 0,0-1 0,1 1 0,-1 0 0,1-1 1,0 1-1,-1 0 0,1-1 0,-1 1 0,1-1 0,0 1 0,0-1 0,-1 1 0,1-1 0,0 0 0,0 1 0,-1-1 0,3 1 0,0-1 71,0 0-1,0 0 1,0 0-1,0 0 1,0-1-1,0 1 1,0-1 0,0 0-1,5-1 1,57-30 934,-29 6-911,-27 19-93,-1 1 1,1 0-1,1 0 1,-1 1-1,1 0 1,16-6 0,-25 12-3,-1-1 1,1 0 0,0 1 0,-1-1 0,1 0 0,-1 1 0,1-1 0,-1 1 0,1-1 0,-1 0 0,0 1 0,1-1 0,-1 1-1,1 0 1,-1-1 0,0 1 0,1-1 0,-1 1 0,0-1 0,0 1 0,0 0 0,1-1 0,-1 1 0,0 0 0,0-1 0,0 1 0,0 0-1,0-1 1,0 1 0,0 0 0,0-1 0,-1 1 0,1-1 0,0 1 0,0 0 0,0-1 0,-1 1 0,0 1 0,-5 28 283,2-18-242,-4 26 284,35-39-216,4-13-2786,-12 0-2682,-5-1-1564</inkml:trace>
  <inkml:trace contextRef="#ctx0" brushRef="#br0" timeOffset="1">297 19 19955,'0'0'8808,"65"-18"-12043,-32 18-2210,0 0-2787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151"/>
    </inkml:context>
    <inkml:brush xml:id="br0">
      <inkml:brushProperty name="width" value="0.025" units="cm"/>
      <inkml:brushProperty name="height" value="0.025" units="cm"/>
    </inkml:brush>
  </inkml:definitions>
  <inkml:trace contextRef="#ctx0" brushRef="#br0">136 0 3716,'0'0'19661,"-10"3"-16453,-55 18 556,60-20-3603,1 1 0,0 0 0,-1 1 1,1-1-1,0 1 0,0 0 0,1 0 0,-1 0 1,1 0-1,-1 1 0,1-1 0,0 1 1,0 0-1,-4 7 0,7-11-164,0 0 0,0 1 1,0-1-1,0 1 0,0-1 0,0 0 1,0 1-1,0-1 0,0 1 0,0-1 1,0 1-1,0-1 0,0 0 0,0 1 1,0-1-1,0 1 0,1-1 0,-1 0 1,0 1-1,0-1 0,0 1 0,1-1 1,-1 0-1,0 1 0,0-1 0,1 0 1,-1 0-1,0 1 0,1-1 0,-1 0 1,0 0-1,1 1 0,-1-1 0,1 0 1,22 8-243,27-4-420,-47-4 587,14 0-656,0 2 0,0 0 0,32 8 0,-45-9 657,-1 0 0,0 0 0,1 1 0,-1-1 0,0 1 0,0 0 0,0-1 0,0 2 0,0-1 0,-1 0 0,5 5 0,-6-5 120,0-1 0,0 1 0,0 0 0,0-1 0,-1 1 1,1 0-1,-1 0 0,1 0 0,-1-1 0,0 1 1,0 0-1,1 0 0,-1 0 0,-1 0 0,1-1 0,0 1 1,0 0-1,-1 0 0,1 0 0,-1 0 0,1-1 0,-1 1 1,0 0-1,-1 1 0,-1 2 166,0 1 1,-1-1-1,0 0 0,0-1 0,-1 1 1,1-1-1,-1 1 0,0-2 1,-11 8-1,-55 28 1334,61-34-1389,8-4-412,-30 13 1055,16-13-2147,16-1 1161,0 0-1,-1 0 0,1-1 1,0 1-1,-1 0 1,1 0-1,0 0 0,-1-1 1,1 1-1,0 0 0,0 0 1,-1-1-1,1 1 1,0 0-1,0 0 0,-1-1 1,1 1-1,0 0 1,0-1-1,0 1 0,0-1 1,-1 1-1,1 0 1,0-1-1,0 1 0,0 0 1,0-1-1,0 1 0,0-1 1,0 0-1,0-19-9894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664"/>
    </inkml:context>
    <inkml:brush xml:id="br0">
      <inkml:brushProperty name="width" value="0.025" units="cm"/>
      <inkml:brushProperty name="height" value="0.025" units="cm"/>
    </inkml:brush>
  </inkml:definitions>
  <inkml:trace contextRef="#ctx0" brushRef="#br0">165 56 17521,'0'0'1953,"2"-8"802,2-2-1727,-3 7-538,1-1 0,-1 0 1,0 1-1,0-1 0,-1 0 0,1 1 0,-1-1 1,1-5-1,-8 16 2286,-20 27-2512,2 1 0,2 1 1,1 1-1,1 1 0,-25 69 0,44-103-229,1 0 0,0 0 0,0 0 0,0 1-1,0-1 1,1 1 0,-1-1 0,1 0 0,1 6 0,-1-9-27,1 1 1,-1-1 0,1 0-1,-1 0 1,1 0 0,0 0 0,0 1-1,-1-1 1,1 0 0,0 0-1,0 0 1,0-1 0,0 1-1,0 0 1,0 0 0,0 0-1,0-1 1,1 1 0,-1-1 0,0 1-1,0-1 1,1 1 0,-1-1-1,0 0 1,0 1 0,1-1-1,-1 0 1,0 0 0,1 0-1,-1 0 1,0 0 0,3-1 0,3 1-114,1-1 0,0 1 1,0-2-1,0 1 0,-1-1 0,1-1 1,0 1-1,-1-1 0,0 0 1,12-8-1,-9 5-1123,-1-1 0,0 0 0,0-1-1,8-8 1,18-25-6977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180"/>
    </inkml:context>
    <inkml:brush xml:id="br0">
      <inkml:brushProperty name="width" value="0.025" units="cm"/>
      <inkml:brushProperty name="height" value="0.025" units="cm"/>
    </inkml:brush>
  </inkml:definitions>
  <inkml:trace contextRef="#ctx0" brushRef="#br0">77 89 13068,'0'0'6043,"-3"11"-5151,-4 18-220,1 0 0,1 1 0,0 47 0,6 105 403,1-96-1026,4 37-1555,-24-153-1254,10 8 2345,1 0 1,1 0-1,1-1 0,0 1 1,0-31-1,0-118 556,5 148-148,-1 4 295,1 0 0,2 0 1,0 0-1,0 0 0,8-22 0,-8 34-150,0 1 0,1 0 0,0 0 0,0 1 0,0-1 0,1 1 0,0-1 0,0 1 0,0 0 0,1 0 0,-1 1 0,1 0 0,0-1 0,1 2 0,-1-1 0,1 1 0,-1-1 0,13-3 0,6-2-46,0 2 0,1 1 0,0 1 0,0 1 0,0 1 0,0 1 0,42 3 0,-66-1-67,0 1-1,0-1 1,0 1-1,0-1 1,0 1-1,0-1 1,0 1-1,0 0 1,-1-1-1,1 1 1,0 0-1,0 0 0,-1 0 1,1 0-1,0-1 1,-1 1-1,1 0 1,-1 0-1,0 0 1,1 0-1,-1 0 1,0 0-1,1 0 1,-1 0-1,0 0 0,0 0 1,0 1-1,0-1 1,0 0-1,0 0 1,0 0-1,0 1 1,-6 40 1239,1-28-1001,-1-1 1,-1 1 0,0-1 0,0-1-1,-1 1 1,-1-1 0,-19 20-1,3-7 226,0-1 0,-34 24 0,57-46-522,-38 23 319,39-25-322,1 0 1,-1 1 0,1-1 0,-1 0 0,0 0 0,1 1-1,-1-1 1,0 0 0,1 0 0,-1 0 0,0 0 0,1 0-1,-1 0 1,0 0 0,1 0 0,-1 0 0,0 0 0,1-1-1,-1 1 1,0 0 0,1 0 0,-1-1 0,1 1 0,-1 0-1,1-1 1,-1 1 0,0 0 0,1-1 0,-1 1 0,1-1-1,0 1 1,-1-1 0,1 1 0,-1-1 0,1 1 0,0-1-1,-1 1 1,1-1 0,0 0 0,0 1 0,-1-1 0,1 0-1,0 1 1,0-1 0,0 1 0,0-1 0,0 0 0,0 1-1,0-1 1,0 0 0,0 1 0,0-1 0,0 0 0,0 1-1,1-1 1,-1 0 0,0 1 0,0-1 0,1 0 0,1-13-2127,1 0 0,1 0 0,0 1-1,6-14 1,10-25-10666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4:17.325"/>
    </inkml:context>
    <inkml:brush xml:id="br0">
      <inkml:brushProperty name="width" value="0.025" units="cm"/>
      <inkml:brushProperty name="height" value="0.025" units="cm"/>
    </inkml:brush>
  </inkml:definitions>
  <inkml:trace contextRef="#ctx0" brushRef="#br0">1 328 4805,'0'0'261,"9"-8"-234,18-15-20,41-34-141,107-71-1,-149 112 122,0 1 0,1 1 0,1 2 0,0 0 0,0 2 0,1 1 0,0 2 0,46-6 0,-36 10 69,1 2 0,-1 2 0,65 10 0,116 34 292,-50-9-253,496 41-14,-215-33 388,358 25 556,51-93-318,-218 1-544,-289 19 4,814-39 1385,-884 25-1139,124-14 391,-401 31-792,18-2 78,43-12 0,-62 13-44,1 0-1,-1 1 1,0-2-1,0 1 1,0 0 0,-1-1-1,1 0 1,-1 0-1,1-1 1,-1 1-1,0-1 1,0 0 0,0 0-1,3-5 1,-7 7-1498,-1-1-2840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994"/>
    </inkml:context>
    <inkml:brush xml:id="br0">
      <inkml:brushProperty name="width" value="0.025" units="cm"/>
      <inkml:brushProperty name="height" value="0.025" units="cm"/>
    </inkml:brush>
  </inkml:definitions>
  <inkml:trace contextRef="#ctx0" brushRef="#br0">3 31 21044,'0'0'11723,"-2"-31"-14702,20 41-480,-3 1-1250,-4 2-1825,-2 4-8552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4.367"/>
    </inkml:context>
    <inkml:brush xml:id="br0">
      <inkml:brushProperty name="width" value="0.025" units="cm"/>
      <inkml:brushProperty name="height" value="0.025" units="cm"/>
    </inkml:brush>
  </inkml:definitions>
  <inkml:trace contextRef="#ctx0" brushRef="#br0">3 1 20980,'0'0'7975,"90"9"-7142,-38-9-448,6 0-257,-2 0-96,-6 0-64,-10 0-1153,-13 0-1730,-13 5-224,-14-1-224,-5 0 832,-22-1-3555</inkml:trace>
  <inkml:trace contextRef="#ctx0" brushRef="#br0" timeOffset="1">0 150 18065,'0'0'5413,"48"4"-1793,-7-4-1090,5-3-960,3-2-353,-3 5-865,-5 0-544,-6 0-1570,-10 0-2818,-10 0-7047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491"/>
    </inkml:context>
    <inkml:brush xml:id="br0">
      <inkml:brushProperty name="width" value="0.025" units="cm"/>
      <inkml:brushProperty name="height" value="0.025" units="cm"/>
    </inkml:brush>
  </inkml:definitions>
  <inkml:trace contextRef="#ctx0" brushRef="#br0">194 0 21973,'0'0'9646,"-9"13"-9341,-1 1-351,-48 72-6,54-78-187,-1 0 0,1 0 0,1 1 0,-1-1 0,1 1 0,1 0 0,0 0 0,0 0 0,-1 18 0,4-26 136,-1 1 0,1 0 1,0 0-1,-1-1 0,1 1 0,0 0 1,0-1-1,0 1 0,0-1 0,0 1 1,1-1-1,-1 0 0,0 0 1,1 1-1,-1-1 0,0 0 0,1 0 1,0 0-1,-1 0 0,1-1 0,0 1 1,-1 0-1,1-1 0,0 1 0,0-1 1,-1 1-1,1-1 0,0 0 0,0 0 1,3 0-1,70 1-1296,-55-2 1125,-16 1 345,-1 1-1,0-1 1,0 1 0,1 0 0,-1 0-1,0 0 1,0 0 0,0 1 0,0-1 0,0 1-1,0 0 1,-1 0 0,1 0 0,-1 0-1,1 0 1,-1 1 0,0-1 0,1 1-1,-1-1 1,-1 1 0,1 0 0,0 0-1,-1-1 1,1 1 0,-1 1 0,0-1-1,0 0 1,0 0 0,0 0 0,-1 1-1,1-1 1,-1 0 0,0 0 0,0 1-1,0-1 1,0 0 0,-1 1 0,1-1 0,-1 0-1,0 0 1,0 0 0,0 1 0,0-1-1,-1 0 1,1 0 0,-1-1 0,0 1-1,0 0 1,0 0 0,-4 3 0,-4 3 63,0-1 0,-1 0 1,0-1-1,0 0 0,-1 0 1,1-1-1,-2-1 0,1 0 1,0-1-1,-1 0 1,0-1-1,0-1 0,0 1 1,0-2-1,-1 0 0,1-1 1,-18-1-1,30 1-332,-1-1 1,1 1-1,-1 0 0,1 0 1,-1-1-1,1 1 0,-1-1 1,1 0-1,-1 1 0,1-1 1,0 0-1,-1 0 0,1 0 1,0 0-1,0 0 0,-1 0 1,1 0-1,0 0 0,0 0 1,0 0-1,0-1 0,1 1 1,-1 0-1,0-1 0,0 1 0,1-1 1,-1 1-1,1-1 0,-1 1 1,1-1-1,0 1 0,0-1 1,0 1-1,0-3 0,-3-37-7441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833"/>
    </inkml:context>
    <inkml:brush xml:id="br0">
      <inkml:brushProperty name="width" value="0.025" units="cm"/>
      <inkml:brushProperty name="height" value="0.025" units="cm"/>
    </inkml:brush>
  </inkml:definitions>
  <inkml:trace contextRef="#ctx0" brushRef="#br0">0 74 12139,'0'0'10570,"66"-51"-7431,-36 37-608,2 9-1090,1 1-704,2 4-577,-1 0-224,-2 8-1345,-4 6-2243,-5-2-3234,-4 0-9514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162"/>
    </inkml:context>
    <inkml:brush xml:id="br0">
      <inkml:brushProperty name="width" value="0.025" units="cm"/>
      <inkml:brushProperty name="height" value="0.025" units="cm"/>
    </inkml:brush>
  </inkml:definitions>
  <inkml:trace contextRef="#ctx0" brushRef="#br0">254 0 8264,'0'0'17649,"-39"57"-16592,20-29-833,-4 8-160,-1 2-288,-2 4-97,-1-2 129,0-5 128,3-3 64,3-7-320,8-10-994,3-8-1280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521"/>
    </inkml:context>
    <inkml:brush xml:id="br0">
      <inkml:brushProperty name="width" value="0.025" units="cm"/>
      <inkml:brushProperty name="height" value="0.025" units="cm"/>
    </inkml:brush>
  </inkml:definitions>
  <inkml:trace contextRef="#ctx0" brushRef="#br0">256 41 18481,'-10'-3'764,"-2"0"-257,0 0 1,0 1-1,0 0 0,-1 1 1,-16 0-1,22 2-399,1-1 0,0 1 0,0 0 0,0 1 0,1-1 0,-1 1 0,0 0 0,1 1 0,-1-1 0,1 1 0,-1 0 0,1 1 0,0-1 0,1 1 0,-6 5 0,2-1 109,1 1 0,0 0-1,0 0 1,1 1-1,-8 15 1,12-21-90,0-1 0,1 1 0,-1 1 0,1-1 0,-1 0 1,1 0-1,1 0 0,-1 1 0,1-1 0,-1 0 0,1 1 0,0-1 0,1 0 0,-1 0 0,1 1 1,0-1-1,1 5 0,0-7-90,-1 0 0,0 0 0,1 0 0,-1 0 0,1-1 0,-1 1 0,1-1 0,0 1 0,0-1 0,0 0 0,0 1 0,0-1 1,0 0-1,0 0 0,0-1 0,0 1 0,0 0 0,1-1 0,-1 1 0,3-1 0,53 3 601,-45-3-442,11 0-14,1-2 0,-1 0 1,0-2-1,23-6 0,-33 6-144,-1 0 0,-1 0 1,1-2-1,-1 1 0,0-2 0,0 0 0,0 0 0,16-15 0,-25 20-4,-1 0-1,1 0 0,-1 0 0,0 0 0,0 0 0,0-1 0,0 1 0,0-1 0,0 1 0,-1-1 0,1 0 0,-1 1 0,0-1 0,0 0 0,0 0 0,0 0 0,-1 0 0,1 0 0,-1 0 0,1 0 0,-1 0 0,0-1 0,0 1 0,-1 0 0,1 0 0,-1 0 0,-1-5 0,0 3-31,-1 1 0,1 0 0,-1 0 0,0 0-1,0 1 1,-1-1 0,1 1 0,-1 0 0,0 0-1,1 0 1,-1 0 0,-1 0 0,1 1 0,0 0-1,-1 0 1,-7-3 0,-7 0-358,0 0 0,0 0-1,0 2 1,-1 1 0,-21-1 0,32 3 239,0-1 1,0 2-1,0-1 1,1 1-1,-1 1 1,0 0-1,0 0 0,1 0 1,0 1-1,-1 0 1,1 1-1,0 0 1,-9 7-1,15-10-24,1 0 0,-1 0 0,1 0 0,0 0 0,0 0 0,-1 1 1,1-1-1,0 1 0,0-1 0,0 1 0,1-1 0,-1 1 0,0-1 0,1 1 0,-1 0 0,1-1 0,-1 1 0,1 0 0,0-1 0,-1 1 0,1 0 0,0 0 0,0 0 0,0-1 0,1 1 0,-1 0 1,0-1-1,1 1 0,-1 0 0,1-1 0,0 1 0,-1 0 0,1-1 0,0 1 0,0-1 0,0 1 0,0-1 0,0 1 0,0-1 0,0 0 0,1 0 0,1 2 0,7 6-1418,1 0-1,0-1 0,0 0 1,17 8-1,-17-10-350,31 19-4374</inkml:trace>
  <inkml:trace contextRef="#ctx0" brushRef="#br0" timeOffset="1">461 427 20724,'-13'7'2487,"9"-5"-2343,-17 10 1294,0 0 0,-29 25 0,46-34-1317,-1 0-1,1 1 1,0 0-1,0-1 1,1 1-1,-1 1 1,1-1-1,0 0 1,0 1-1,0 0 0,1-1 1,-1 1-1,1 0 1,0 0-1,1 0 1,-1 1-1,1-1 1,0 0-1,1 1 1,-1 6-1,2-10-106,-1-1-1,1 1 1,0 0 0,0-1-1,0 1 1,1 0 0,-1-1-1,0 0 1,1 1-1,-1-1 1,1 0 0,-1 1-1,1-1 1,-1 0-1,1 0 1,0 0 0,-1-1-1,1 1 1,0 0 0,0-1-1,0 1 1,0-1-1,0 1 1,0-1 0,0 0-1,-1 0 1,1 0 0,4 0-1,4 0 161,0 0 0,0 0 0,0-1 0,15-4 0,-14 2-98,0-1-1,-1 0 1,1 0-1,-1-1 0,0-1 1,0 0-1,-1 0 0,0-1 1,15-14-1,-18 16-42,-1-1-1,0 1 0,0-1 0,0-1 1,-1 1-1,0-1 0,0 1 1,-1-1-1,1 0 0,-2-1 0,1 1 1,-1 0-1,0-1 0,0 1 1,0-11-1,-2 17-34,0-1 0,0 0 0,0 0 0,0 0 0,0 1 0,-1-1 0,1 0 0,0 1 0,-1-1 0,0 0 0,1 0 1,-1 1-1,0-1 0,0 1 0,0-1 0,0 1 0,0-1 0,0 1 0,0 0 0,0-1 0,-1 1 0,1 0 0,-1 0 0,-1-1 0,0 0-46,-1 1 0,0-1 0,0 1 0,0 0 0,0 0 0,0 0 0,0 0 0,0 1-1,0 0 1,-6 0 0,-1 0-942,-1 2-1,1-1 0,0 1 0,0 1 0,0 0 1,0 0-1,-12 7 0,-8 8-6520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163"/>
    </inkml:context>
    <inkml:brush xml:id="br0">
      <inkml:brushProperty name="width" value="0.025" units="cm"/>
      <inkml:brushProperty name="height" value="0.025" units="cm"/>
    </inkml:brush>
  </inkml:definitions>
  <inkml:trace contextRef="#ctx0" brushRef="#br0">64 0 7751,'-3'39'12512,"-8"19"-8446,-1 6-2605,-2 38 170,3-38-1312,4 2 1,2-1 0,5 84-1,-1-148-307,1-1 0,1 1-1,-1 0 1,0-1 0,0 1-1,0 0 1,0-1 0,0 1-1,1-1 1,-1 1 0,0-1-1,0 1 1,1 0 0,-1-1-1,0 1 1,1-1 0,-1 1-1,1-1 1,-1 1 0,1-1 0,-1 0-1,1 1 1,-1-1 0,1 0-1,-1 1 1,1-1 0,-1 0-1,1 1 1,0-1 0,-1 0-1,1 0 1,-1 0 0,1 0-1,0 0 1,-1 0 0,1 0-1,0 0 1,-1 0 0,1 0 0,-1 0-1,1 0 1,0 0 0,-1 0-1,1 0 1,-1-1 0,1 1-1,1-1 1,29-17 804,0-9-417,-1-2-1,-2-1 1,40-54-1,63-110 699,-121 178-1096,6-7-6,-1-1 0,-1-1 1,-1 0-1,-1 0 0,-1-1 1,10-38-1,-21 64-116,-1 0 0,1 0 0,0 1 0,0-1 0,0 0 0,0 0 0,0 0 1,0 0-1,-1 0 0,1 0 0,0 0 0,0 0 0,0 1 0,0-1 0,0 0 0,-1 0 0,1 0 0,0 0 0,0 0 0,0 0 1,0 0-1,-1 0 0,1 0 0,0 0 0,0 0 0,0 0 0,0 0 0,-1 0 0,1 0 0,0 0 0,0 0 0,0 0 0,0 0 0,0-1 1,-1 1-1,1 0 0,0 0 0,0 0 0,0 0 0,0 0 0,0 0 0,-1 0 0,1-1 0,0 1 0,0 0 0,0 0 0,0 0 1,0 0-1,0 0 0,0-1 0,0 1 0,0 0 0,0 0 0,0 0 0,0 0 0,-1 0 0,1-1 0,0 1 0,0 0 0,0 0 0,0 0 1,0 0-1,1-1 0,-1 1 0,0 0 0,0 0 0,0 0 0,0-1 0,-14 8-7710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490"/>
    </inkml:context>
    <inkml:brush xml:id="br0">
      <inkml:brushProperty name="width" value="0.025" units="cm"/>
      <inkml:brushProperty name="height" value="0.025" units="cm"/>
    </inkml:brush>
  </inkml:definitions>
  <inkml:trace contextRef="#ctx0" brushRef="#br0">6 0 17969,'0'0'5189,"-5"54"-2659,15-36-384,8 5-640,8 4-289,-1 0-576,6 0-353,-3-1-192,2-4-32,-4-2-160,0-7-1410,-7-8-1985,-5-5-2531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127"/>
    </inkml:context>
    <inkml:brush xml:id="br0">
      <inkml:brushProperty name="width" value="0.025" units="cm"/>
      <inkml:brushProperty name="height" value="0.025" units="cm"/>
    </inkml:brush>
  </inkml:definitions>
  <inkml:trace contextRef="#ctx0" brushRef="#br0">0 422 8616,'0'0'14729,"8"-9"-13138,67-79 1036,-10 13-1976,104-155 0,-156 210-396,-23 41-14,-3 5-294,-1 5-205,3 0 1,0 0-1,2 1 1,2 0 0,0 1-1,3 0 1,0 0-1,2 36 1,2-66 139,0-1 0,0 0 0,0 1 0,0-1-1,1 0 1,-1 1 0,1-1 0,-1 0 0,1 0 0,2 4 0,-2-5-91,-1 0 0,1 0 0,0-1 0,-1 1 0,1 0 0,0-1 0,0 1 0,0 0 0,0-1 0,0 1 1,-1-1-1,1 0 0,0 1 0,0-1 0,0 0 0,0 0 0,0 1 0,0-1 0,0 0 0,0 0 0,0 0 0,1 0 0,-1 0 0,0 0 0,1-1 0,16-3-6950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501"/>
    </inkml:context>
    <inkml:brush xml:id="br0">
      <inkml:brushProperty name="width" value="0.025" units="cm"/>
      <inkml:brushProperty name="height" value="0.025" units="cm"/>
    </inkml:brush>
  </inkml:definitions>
  <inkml:trace contextRef="#ctx0" brushRef="#br0">0 15 18610,'0'0'7751,"70"28"-6758,-13-28-64,5-5-673,3-4-224,-5 3-1089,-6-2-2242,-11 1-1089,-12-1-2114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2.023"/>
    </inkml:context>
    <inkml:brush xml:id="br0">
      <inkml:brushProperty name="width" value="0.025" units="cm"/>
      <inkml:brushProperty name="height" value="0.025" units="cm"/>
    </inkml:brush>
  </inkml:definitions>
  <inkml:trace contextRef="#ctx0" brushRef="#br0">1 23 6951,'0'0'9609,"8"2"-8835,12 4-319,1-2 0,-1-1-1,1 0 1,0-1 0,22-2 0,120-9 367,-88 3-759,568-4 1198,-191 10-867,-211-7 1171,685-4-974,-522 34-415,17 0 1,722-14 1236,-1049-9-1267,600-12 142,-671 16-85,-23-4-198,1 0 0,-1 0 1,1 0-1,-1 0 0,0 0 1,1 0-1,-1 0 0,0 0 1,1 1-1,-1-1 0,0 0 1,1 0-1,-1 0 0,0 1 1,1-1-1,-1 0 0,0 0 1,0 1-1,1-1 0,-1 0 1,0 1-1,0-1 0,1 0 1,-1 1-1,0-1 0,0 0 1,0 1-1,0-1 0,0 1 1,0-1-1,1 0 1,-1 1-1,0-1 0,0 0 1,0 1-1,0-1 0,0 1 1,0-1-1,-1 0 0,1 1 1,0-1-1,0 1 0,0-1 1,0 0-1,0 1 0,-1-1 1,1 0-1,0 1 0,0-1 1,0 0-1,-1 1 0,1-1 1,0 0-1,0 0 0,-1 1 1,-5 2-49,0-1 0,-1 0 1,1 0-1,0 0 1,-1-1-1,1 0 0,-1 0 1,1-1-1,-1 1 0,-10-2 1,11 1-376,-5 0-258,2 1-707,0-1 0,0-1 0,0 1 0,-15-4 0,-19-14-7510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846"/>
    </inkml:context>
    <inkml:brush xml:id="br0">
      <inkml:brushProperty name="width" value="0.025" units="cm"/>
      <inkml:brushProperty name="height" value="0.025" units="cm"/>
    </inkml:brush>
  </inkml:definitions>
  <inkml:trace contextRef="#ctx0" brushRef="#br0">0 22 18161,'0'0'7015,"61"16"-5125,-16-16-481,4-3-512,4-5-609,-3 0-224,-4 2-544,-11 3-2435,-7-1-3811,-10-2-8425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3.689"/>
    </inkml:context>
    <inkml:brush xml:id="br0">
      <inkml:brushProperty name="width" value="0.025" units="cm"/>
      <inkml:brushProperty name="height" value="0.025" units="cm"/>
    </inkml:brush>
  </inkml:definitions>
  <inkml:trace contextRef="#ctx0" brushRef="#br0">88 33 18514,'0'0'4607,"-5"9"-2531,-6 13-1373,1 1 1,1 1-1,1 0 0,2 0 0,-7 44 0,-9 137-325,19-90-293,3-114-81,0 0 0,0 0 0,0 0 0,0 0-1,0 0 1,0 0 0,0-1 0,0 1 0,0 0 0,0 0 0,0 0 0,0 0 0,1-1 0,-1 1 0,0 0-1,1 0 1,-1 0 0,1-1 0,-1 1 0,1 0 0,-1-1 0,1 1 0,-1 0 0,1-1 0,0 1 0,-1-1 0,1 1-1,0-1 1,-1 1 0,1-1 0,0 1 0,0-1 0,0 0 0,-1 1 0,1-1 0,0 0 0,0 0 0,0 0-1,0 1 1,0-1 0,-1 0 0,1 0 0,0 0 0,0-1 0,0 1 0,0 0 0,0 0 0,-1 0 0,1-1-1,0 1 1,0 0 0,0-1 0,-1 1 0,3-1 0,4-3 205,0 0 0,0 0 0,0 0 0,11-11 0,75-67 334,-4-4-1,136-170 1,-212 241-543,-2 0 0,0-1 0,-1 0 0,-1-1 0,8-18 0,-29 39-3926,-8 7-4949,-6 6-2795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019"/>
    </inkml:context>
    <inkml:brush xml:id="br0">
      <inkml:brushProperty name="width" value="0.025" units="cm"/>
      <inkml:brushProperty name="height" value="0.025" units="cm"/>
    </inkml:brush>
  </inkml:definitions>
  <inkml:trace contextRef="#ctx0" brushRef="#br0">0 1 15535,'0'0'9481,"53"45"-7015,-34-31-1089,2 4-768,-1-1-481,3 4-96,-1 0-865,-1-5-2082,-1-5-1889,-1-8-3812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361"/>
    </inkml:context>
    <inkml:brush xml:id="br0">
      <inkml:brushProperty name="width" value="0.025" units="cm"/>
      <inkml:brushProperty name="height" value="0.025" units="cm"/>
    </inkml:brush>
  </inkml:definitions>
  <inkml:trace contextRef="#ctx0" brushRef="#br0">227 0 9513,'-12'3'8952,"0"-1"-8395,0 1 0,0 1 0,0 0 0,0 1 0,1 0 0,0 1 0,0 0 0,1 0 0,-1 1 0,1 1 0,1 0 0,0 0 0,0 1 0,-9 10 0,12-10-314,0 0 1,1 0-1,0 0 1,1 1-1,0-1 0,0 1 1,1 0-1,-3 11 1,6-19-222,-1 0 0,1 1 0,-1-1 0,1 0 0,0 0 1,-1 0-1,1 1 0,0-1 0,1 0 0,-1 0 1,0 1-1,1-1 0,-1 0 0,1 0 0,0 0 0,-1 0 1,1 0-1,0 0 0,0 0 0,1 0 0,-1 0 1,0 0-1,1 0 0,-1-1 0,1 1 0,-1 0 0,1-1 1,0 1-1,-1-1 0,1 0 0,0 0 0,0 0 1,0 0-1,0 0 0,0 0 0,1 0 0,-1-1 0,0 1 1,0-1-1,0 1 0,1-1 0,2 0 0,3 1 56,0-1 0,0 0 0,0-1 0,0 0 0,1 0-1,-1 0 1,-1-1 0,1-1 0,0 1 0,0-1 0,-1 0 0,0-1-1,1 0 1,-1 0 0,-1 0 0,1-1 0,-1 0 0,1-1 0,-2 1-1,1-1 1,0 0 0,-1-1 0,0 1 0,-1-1 0,0 0-1,0 0 1,0 0 0,-1-1 0,0 1 0,0-1 0,-1 0 0,0 0-1,0 0 1,-1 0 0,1-13 0,-3 18-86,1 1 0,-1 0-1,1 0 1,-1 0 0,0 0 0,0 0-1,0 0 1,0 0 0,0 0 0,0 1 0,-1-1-1,1 0 1,-1 1 0,1-1 0,-1 1-1,1-1 1,-1 1 0,0 0 0,0 0 0,0-1-1,1 1 1,-1 1 0,0-1 0,-1 0-1,1 0 1,0 1 0,0-1 0,0 1-1,0 0 1,-4-1 0,1 0-159,-1-3-2763,6-1-2446,0-2-4986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734"/>
    </inkml:context>
    <inkml:brush xml:id="br0">
      <inkml:brushProperty name="width" value="0.025" units="cm"/>
      <inkml:brushProperty name="height" value="0.025" units="cm"/>
    </inkml:brush>
  </inkml:definitions>
  <inkml:trace contextRef="#ctx0" brushRef="#br0">232 64 14029,'4'-8'2744,"0"2"-1826,10-20 597,-13 5 2426,-6 18-571,-13 8-1877,11 1-1279,-1 0 0,1 0 0,0 0 0,1 1 0,0 0 0,0 0 0,0 0 0,-7 13 0,-36 73 310,43-81-416,-19 39 415,-33 103 1,50-129-434,2-1 1,1 1 0,1 0-1,1 0 1,2 0 0,2 45-1,-1-63-136,1 0 0,1 0 0,0 0 0,0 0 0,0 0 0,1-1 0,-1 1 0,2-1 0,-1 1 0,1-1 0,0 0 0,0-1 0,1 1 0,-1-1 0,1 0 0,0 0 0,1 0 0,-1-1 0,1 1 0,7 3 0,-3-3-516,1 1 1,-1-1-1,1-1 1,20 5-1,-15-5-1119,0-1-1,0-1 0,16 0 1,27-2-7608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109"/>
    </inkml:context>
    <inkml:brush xml:id="br0">
      <inkml:brushProperty name="width" value="0.025" units="cm"/>
      <inkml:brushProperty name="height" value="0.025" units="cm"/>
    </inkml:brush>
  </inkml:definitions>
  <inkml:trace contextRef="#ctx0" brushRef="#br0">0 362 13773,'0'0'15049,"15"-8"-13923,24-17-724,-2-1-1,0-3 1,-2 0-1,59-66 1,-65 64-132,-2-1 1,36-54-1,-112 210-270,38-99 0,2 0 0,0 1 0,2 0 0,0 1 0,2-1 0,-3 36 0,8-60-50,0-1 0,0 1 0,0-1-1,0 0 1,0 1 0,1-1 0,-1 0 0,0 1 0,1-1 0,-1 0 0,0 0-1,1 1 1,0-1 0,-1 0 0,1 0 0,0 0 0,-1 1 0,1-1 0,0 0-1,0 0 1,0 0 0,0-1 0,0 1 0,0 0 0,0 0 0,0 0-1,3 0 1,-1 0-242,0 0 0,0-1 0,0 1 0,0-1 0,1 0 1,-1 0-1,0 0 0,0-1 0,0 1 0,0-1 0,5-1 0,4-1-1219,-1-1 1,-1-1-1,1 0 1,-1 0-1,18-13 0,4-8-8156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466"/>
    </inkml:context>
    <inkml:brush xml:id="br0">
      <inkml:brushProperty name="width" value="0.025" units="cm"/>
      <inkml:brushProperty name="height" value="0.025" units="cm"/>
    </inkml:brush>
  </inkml:definitions>
  <inkml:trace contextRef="#ctx0" brushRef="#br0">71 1 21268,'0'0'5221,"-42"65"-2979,32-33-993,0 4-480,3-1-256,6 2-353,1-3-128,0-5-32,1-6 0,6-6-64,1-5-353,-1-7-191,-4-5-577,-3-5-5542,-5-8 2051,-11-4-3524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793"/>
    </inkml:context>
    <inkml:brush xml:id="br0">
      <inkml:brushProperty name="width" value="0.025" units="cm"/>
      <inkml:brushProperty name="height" value="0.025" units="cm"/>
    </inkml:brush>
  </inkml:definitions>
  <inkml:trace contextRef="#ctx0" brushRef="#br0">0 84 2050,'0'0'26905,"50"-29"-25495,-6 17-289,6 1-545,2 0-319,-3 2-161,-4 6-96,-6 1-1217,-12 0-2499,-10-3-4452</inkml:trace>
  <inkml:trace contextRef="#ctx0" brushRef="#br0" timeOffset="1">929 82 10826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183"/>
    </inkml:context>
    <inkml:brush xml:id="br0">
      <inkml:brushProperty name="width" value="0.025" units="cm"/>
      <inkml:brushProperty name="height" value="0.025" units="cm"/>
    </inkml:brush>
  </inkml:definitions>
  <inkml:trace contextRef="#ctx0" brushRef="#br0">125 0 17777,'0'0'11792,"-8"12"-11407,-16 25-223,-30 61 0,48-85-147,0 0 1,1 0 0,0 1-1,1-1 1,0 1 0,1 0-1,1 0 1,0 0 0,1 0-1,1 18 1,1-29-1,-1-1 1,1 0-1,0 0 0,1 0 0,-1 0 0,0 0 1,1 0-1,-1 0 0,1 0 0,-1 0 1,1-1-1,0 1 0,0 0 0,0-1 0,-1 0 1,2 1-1,-1-1 0,0 0 0,0 0 0,0 0 1,0 0-1,1-1 0,-1 1 0,0-1 1,1 1-1,-1-1 0,1 0 0,-1 0 0,5 0 1,6 0 59,0 0 0,-1 0 0,1-1 1,16-4-1,-19 2-583,-1 0 0,0 0 0,1-1 0,-1 0 0,0 0 0,-1-1 0,1-1 0,-1 1 0,0-1 0,0-1 0,-1 1 0,7-9 0,13-23-6010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526"/>
    </inkml:context>
    <inkml:brush xml:id="br0">
      <inkml:brushProperty name="width" value="0.025" units="cm"/>
      <inkml:brushProperty name="height" value="0.025" units="cm"/>
    </inkml:brush>
  </inkml:definitions>
  <inkml:trace contextRef="#ctx0" brushRef="#br0">53 36 19442,'0'0'6663,"-52"-35"-1442,58 35-5285,15 9 0,8 2-641,2-1-3075,-2-4-4516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5.129"/>
    </inkml:context>
    <inkml:brush xml:id="br0">
      <inkml:brushProperty name="width" value="0.025" units="cm"/>
      <inkml:brushProperty name="height" value="0.025" units="cm"/>
    </inkml:brush>
  </inkml:definitions>
  <inkml:trace contextRef="#ctx0" brushRef="#br0">1 304 9257,'0'0'1478,"9"-2"-1285,176-59 807,-132 40-119,1 3 1,1 2-1,1 2 1,105-12-1,526 13 684,-127-19-1483,425-14 1683,-364 42-854,523-10-808,830-21 1018,-1948 34-1107,-9 1 6,0-1 1,0 2 0,0 1 0,20 3-1,-9 5-4578,-14-9-519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864"/>
    </inkml:context>
    <inkml:brush xml:id="br0">
      <inkml:brushProperty name="width" value="0.025" units="cm"/>
      <inkml:brushProperty name="height" value="0.025" units="cm"/>
    </inkml:brush>
  </inkml:definitions>
  <inkml:trace contextRef="#ctx0" brushRef="#br0">308 0 21620,'0'0'4325,"58"82"-1923,-37-38-1281,-8 8-384,-8 9 63,-5 7-31,-14 8-160,-18 6-225,-11 9-384,-10 4 0,-10 4 0,-2-5-705,-3-11-1825,2-17-5093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8.750"/>
    </inkml:context>
    <inkml:brush xml:id="br0">
      <inkml:brushProperty name="width" value="0.025" units="cm"/>
      <inkml:brushProperty name="height" value="0.025" units="cm"/>
    </inkml:brush>
  </inkml:definitions>
  <inkml:trace contextRef="#ctx0" brushRef="#br0">1 24 18770,'0'0'8648,"68"0"-7463,-26-8-288,6-2-481,0 6-320,-2 3-128,-9 1-1089,-13 5-1697,-10 11-2339,-14 0-3427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096"/>
    </inkml:context>
    <inkml:brush xml:id="br0">
      <inkml:brushProperty name="width" value="0.025" units="cm"/>
      <inkml:brushProperty name="height" value="0.025" units="cm"/>
    </inkml:brush>
  </inkml:definitions>
  <inkml:trace contextRef="#ctx0" brushRef="#br0">1 23 18770,'0'0'8103,"74"-5"-6341,-33-4-673,6 2-833,0 5-256,-3 2-1057,-8 0-3010,-11 2-3268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579"/>
    </inkml:context>
    <inkml:brush xml:id="br0">
      <inkml:brushProperty name="width" value="0.025" units="cm"/>
      <inkml:brushProperty name="height" value="0.025" units="cm"/>
    </inkml:brush>
  </inkml:definitions>
  <inkml:trace contextRef="#ctx0" brushRef="#br0">1 349 11883,'0'0'11601,"15"-14"-10571,23-21-222,59-73 0,-80 87-441,-1-1-1,0 0 0,-2-2 0,-1 0 0,0 0 1,10-31-1,-55 219-884,31-155 364,-7 27-2041,3 1 1,-2 42 0,7-75 1569,2 7-2732,7-10-1790,11-5-2455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921"/>
    </inkml:context>
    <inkml:brush xml:id="br0">
      <inkml:brushProperty name="width" value="0.025" units="cm"/>
      <inkml:brushProperty name="height" value="0.025" units="cm"/>
    </inkml:brush>
  </inkml:definitions>
  <inkml:trace contextRef="#ctx0" brushRef="#br0">221 1 18193,'-12'6'1522,"-2"2"-1180,1 2 0,0-1 0,0 2 0,1 0 1,1 0-1,0 1 0,0 1 0,1 0 0,-16 28 1,15-25-268,2 1 1,0 1 0,1 0-1,0 0 1,1 0 0,2 1 0,0 0-1,0 0 1,2 0 0,-2 30-1,5-47-64,1 1-1,-1-1 1,0 0-1,0 0 0,1 0 1,-1 0-1,1 0 0,0 0 1,0 0-1,0 0 1,0 0-1,0 0 0,0 0 1,0-1-1,0 1 1,1 0-1,-1-1 0,1 1 1,-1-1-1,1 1 1,0-1-1,-1 0 0,1 0 1,0 0-1,0 0 0,0 0 1,0 0-1,0 0 1,0-1-1,0 1 0,0-1 1,0 1-1,0-1 1,0 0-1,1 0 0,-1 0 1,0 0-1,0 0 0,4-1 1,2 0 163,1 0 0,0-1 0,-1 0-1,1 0 1,-1-1 0,0 0 0,0 0 0,15-9 0,-12 4 3,0 0 1,-1 0-1,1-1 1,-2-1 0,1 0-1,-2 0 1,1-1-1,-1 0 1,7-13-1,-10 15-87,-1 1-1,0-1 0,-1 0 1,1 0-1,-2-1 1,1 1-1,-2-1 0,1 1 1,-1-1-1,0 1 1,-1-1-1,0 0 0,-3-14 1,3 22-91,0-1-1,0 1 1,0 0 0,-1 0 0,1 0 0,-1 0 0,0 0-1,0 1 1,1-1 0,-1 0 0,0 0 0,0 0 0,-1 1 0,1-1-1,0 0 1,-1 1 0,1-1 0,-1 1 0,1 0 0,-1-1-1,1 1 1,-1 0 0,0 0 0,0 0 0,0 0 0,1 0-1,-1 1 1,0-1 0,0 0 0,0 1 0,0 0 0,0-1 0,-1 1-1,1 0 1,0 0 0,0 0 0,0 0 0,0 0 0,0 1-1,0-1 1,0 1 0,-2 0 0,-2 1-104,1 0 1,1 0-1,-1 0 0,0 1 1,0-1-1,1 1 0,0 0 1,-1 0-1,1 1 0,0-1 1,1 1-1,-1 0 0,1 0 1,0 0-1,-4 7 0,6-10-28,0 1 0,0-1 0,0 0 0,0 1 0,1-1 0,-1 1 0,1-1 0,-1 1 0,1-1-1,-1 1 1,1-1 0,0 1 0,0 0 0,0-1 0,0 1 0,0-1 0,0 1 0,0 0-1,0-1 1,1 1 0,-1-1 0,1 1 0,-1-1 0,1 1 0,-1-1 0,1 1 0,0-1 0,2 3-1,-1-3-317,0 0 1,0 0-1,0 0 0,0 0 0,0-1 0,0 1 0,1-1 0,-1 1 0,0-1 0,0 0 0,1 0 0,-1 0 0,0 0 0,1 0 0,-1-1 0,0 1 0,0-1 0,1 1 0,-1-1 0,3-1 1,29-15-10686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0.343"/>
    </inkml:context>
    <inkml:brush xml:id="br0">
      <inkml:brushProperty name="width" value="0.025" units="cm"/>
      <inkml:brushProperty name="height" value="0.025" units="cm"/>
    </inkml:brush>
  </inkml:definitions>
  <inkml:trace contextRef="#ctx0" brushRef="#br0">134 1 15310,'-10'8'2622,"2"-1"-2218,-13 11 1374,-30 33 0,47-47-1628,-1 1 0,1 0 0,1 0 0,-1 1 0,0-1 0,1 1-1,0-1 1,1 1 0,-1 0 0,1 0 0,0 1 0,1-1-1,-1 0 1,1 8 0,1-13-147,1 0 0,0 0 0,-1 0 0,1 0 0,0 0 0,0-1 0,0 1 0,0 0 0,0-1 0,0 1 0,0 0 0,0-1 0,0 1 0,0-1 0,0 0 0,0 1 0,0-1 0,0 0 0,0 1 0,0-1 0,1 0 0,-1 0 0,0 0 0,0 0 0,0 0 0,0-1 0,1 1 0,-1 0 0,0 0 0,0-1 0,2 0 0,40-9 318,-27 3-100,-1-1 0,-1 0 0,27-21 0,-34 24-31,-1-1 0,0 1 0,0-1 0,0 0 0,-1 0 0,0-1-1,0 0 1,0 0 0,-1 0 0,3-8 0,-6 14-163,-1 0 1,1 0-1,-1 0 0,1 0 1,-1-1-1,0 1 0,1 0 0,-1 0 1,0 0-1,0 0 0,0-1 1,0 1-1,0 0 0,0 0 1,0 0-1,0 0 0,-1-1 1,1 1-1,0 0 0,-1 0 0,1 0 1,-1 0-1,1 0 0,-1 0 1,1 0-1,-1 0 0,0 0 1,1 0-1,-1 0 0,0 0 0,0 1 1,0-1-1,0 0 0,0 0 1,0 1-1,0-1 0,0 1 1,0-1-1,0 1 0,0-1 1,0 1-1,0 0 0,0-1 0,-1 1 1,1 0-1,0 0 0,0 0 1,0 0-1,0 0 0,-1 0 1,1 0-1,0 0 0,-2 1 0,-4 0-154,-1 0-1,1 0 1,-1 0-1,1 1 1,0 0-1,0 1 0,-10 4 1,5-1 176,1 0 1,0 1 0,0 1-1,0 0 1,1 0-1,-14 16 1,22-22-33,0 0 0,1 1 0,-1-1 0,1 0 0,-1 1 1,1-1-1,0 1 0,0-1 0,0 1 0,0-1 0,0 1 0,1 0 1,-1 0-1,1-1 0,-1 1 0,1 0 0,0 0 0,0-1 0,1 1 1,-1 0-1,0 0 0,1-1 0,0 1 0,0 0 0,0-1 0,0 1 1,0 0-1,0-1 0,0 0 0,1 1 0,0-1 0,-1 0 0,1 0 1,0 0-1,0 0 0,0 0 0,3 2 0,0 1-6,2-1-1,-1 0 0,0 0 1,1 0-1,0-1 1,0 0-1,0 0 1,0-1-1,0 0 1,1 0-1,-1-1 0,0 0 1,1 0-1,-1-1 1,1 1-1,0-2 1,-1 1-1,1-1 1,-1 0-1,0-1 1,14-4-1,-15 4-16,0 1 1,0-2-1,0 1 1,0-1-1,-1 0 1,1 0-1,-1 0 1,1-1-1,-1 0 0,0 0 1,0-1-1,-1 1 1,0-1-1,1 0 1,-2 0-1,1 0 1,0-1-1,-1 1 0,0-1 1,0 0-1,-1 0 1,0 0-1,0 0 1,0 0-1,1-11 0,-3 16-93,0 0-1,0 0 1,0-1-1,0 1 0,0 0 1,0 0-1,-1 0 0,1-1 1,0 1-1,-1 0 1,1 0-1,-1 0 0,1 0 1,-1 0-1,0 0 0,1-1 1,-1 1-1,0 1 1,0-1-1,1 0 0,-1 0 1,0 0-1,0 0 0,0 1 1,0-1-1,0 0 0,-1 1 1,1-1-1,-2 0 1,-36-5-10040,16 6-4648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061"/>
    </inkml:context>
    <inkml:brush xml:id="br0">
      <inkml:brushProperty name="width" value="0.025" units="cm"/>
      <inkml:brushProperty name="height" value="0.025" units="cm"/>
    </inkml:brush>
  </inkml:definitions>
  <inkml:trace contextRef="#ctx0" brushRef="#br0">127 77 11883,'0'0'7490,"0"-9"-5445,1-29-294,0 38-1716,-1-1 1,0 1 0,0-1-1,0 1 1,0-1 0,1 1 0,-1-1-1,0 1 1,0-1 0,0 1 0,0-1-1,0 1 1,0-1 0,0 1-1,0-1 1,0 1 0,-1-1 0,1 1-1,0-1 1,0 1 0,0-1-1,-1 1 1,1 0 0,0-1 0,0 1-1,-1-1 1,1 1 0,0 0-1,-1-1 1,1 1 0,0 0 0,-1-1-1,1 1 1,-1 0 0,1-1-1,-1 1 1,1 0 0,-1 0 0,1 0-1,0-1 1,-1 1 0,1 0 0,-1 0-1,1 0 1,-1 0 0,1 0-1,-1 0 1,0 0 0,1 0 0,-1 0-1,1 0 1,-1 0 0,1 0-1,-1 0 1,1 1 0,0-1 0,-1 0-1,1 0 1,-1 1 0,-21 15 15,9 1 85,0 1 1,1 0 0,-12 25 0,19-35-96,1 1 0,1 0-1,-1 0 1,2 0 0,-1 0 0,1 0 0,0 1 0,1-1-1,0 19 1,1-27-23,0 0 0,1 0 0,-1 0 0,0-1 0,1 1 0,-1 0-1,0 0 1,1 0 0,-1-1 0,1 1 0,-1 0 0,1 0 0,0-1 0,-1 1 0,1 0-1,0-1 1,0 1 0,-1-1 0,1 1 0,0-1 0,0 1 0,0-1 0,-1 0-1,1 1 1,0-1 0,0 0 0,0 0 0,0 1 0,0-1 0,0 0 0,0 0 0,0 0-1,-1 0 1,1 0 0,0 0 0,0-1 0,0 1 0,0 0 0,0 0 0,0-1 0,0 1-1,-1 0 1,1-1 0,1 0 0,3-1 232,1 0-1,-1 0 1,1 0-1,-1-1 1,0 0-1,5-4 1,1-3 129,0-1 1,-1 0-1,0-1 1,-1 0-1,15-25 1,-20 31-279,-1 0 0,0 0 1,0 0-1,0 0 0,-1 0 0,0-1 1,0 1-1,-1-1 0,0 1 0,0-1 1,0 0-1,-1 1 0,0-1 0,0 0 1,-3-12-1,3 18-211,0 0-1,0 0 1,-1 0-1,1 0 1,0 0-1,-1 0 1,1 0-1,-1 1 1,1-1-1,-1 0 1,1 0 0,-1 0-1,0 0 1,1 1-1,-1-1 1,0 0-1,0 1 1,1-1-1,-1 0 1,0 1 0,0-1-1,0 1 1,0-1-1,0 1 1,0 0-1,0-1 1,0 1-1,0 0 1,0 0-1,0 0 1,0 0 0,0-1-1,0 1 1,0 1-1,0-1 1,0 0-1,0 0 1,0 0-1,0 0 1,0 1-1,0-1 1,0 0 0,0 1-1,1-1 1,-3 2-1,1-1-412,0 0 0,0 1 0,0-1 0,0 1 0,0 0 1,0 0-1,0 0 0,1 0 0,-1 0 0,1 0 0,-1 0 0,1 1 0,0-1 0,0 0 0,0 1 0,0-1 0,-1 4 0,0 12-9710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748"/>
    </inkml:context>
    <inkml:brush xml:id="br0">
      <inkml:brushProperty name="width" value="0.025" units="cm"/>
      <inkml:brushProperty name="height" value="0.025" units="cm"/>
    </inkml:brush>
  </inkml:definitions>
  <inkml:trace contextRef="#ctx0" brushRef="#br0">206 1 14350,'0'0'11627,"-13"9"-10955,-17 17-388,-50 52-1,71-69-253,0 2 0,1-1 0,0 1 0,0 0 0,1 1 0,1 0 0,0 0 0,0 1 0,2-1 0,-6 22 0,9-33-28,1 1 0,-1 0 0,1-1 0,0 1 0,0 0 0,0 0-1,0-1 1,0 1 0,1 0 0,-1-1 0,0 1 0,1 0 0,-1-1 0,1 1 0,0-1 0,-1 1 0,1-1 0,0 1-1,0-1 1,0 1 0,0-1 0,0 0 0,0 1 0,0-1 0,3 2 0,-1-2 15,0 0 1,0 1 0,0-1-1,0 0 1,0-1-1,0 1 1,0 0-1,0-1 1,1 0-1,-1 0 1,0 0 0,6-1-1,6-1-7,1-1-1,-1 0 1,0-2-1,24-9 1,-25 9-556,45-23-1282,-34 9-1690,-12-4-3659,-12 10-1284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076"/>
    </inkml:context>
    <inkml:brush xml:id="br0">
      <inkml:brushProperty name="width" value="0.025" units="cm"/>
      <inkml:brushProperty name="height" value="0.025" units="cm"/>
    </inkml:brush>
  </inkml:definitions>
  <inkml:trace contextRef="#ctx0" brushRef="#br0">0 65 6854,'0'0'15855,"70"-29"-14798,-18 17 129,8 0-866,-3 6-224,-4 1-192,-11 5-1345,-17 0-1987,-15 2-1504,-10 7-1827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433"/>
    </inkml:context>
    <inkml:brush xml:id="br0">
      <inkml:brushProperty name="width" value="0.025" units="cm"/>
      <inkml:brushProperty name="height" value="0.025" units="cm"/>
    </inkml:brush>
  </inkml:definitions>
  <inkml:trace contextRef="#ctx0" brushRef="#br0">1 489 9897,'0'0'12300,"55"-22"-10763,-14 8-191,3-1-353,7 1-705,-1 2-224,-9 3-1121,-7 1-2498,-7-2-5382</inkml:trace>
  <inkml:trace contextRef="#ctx0" brushRef="#br0" timeOffset="1">557 0 10314,'0'0'12823,"-8"8"-11761,-4 5-859,0 1 0,2 0-1,-1 0 1,2 1 0,0 1 0,1-1 0,-12 33 0,-44 150 1078,58-173-1155,1 1 0,1 0 1,2 0-1,0 1 1,4 49-1,-1-71-191,0-1 1,-1 1-1,2 0 0,-1-1 1,0 1-1,1-1 0,0 1 1,0-1-1,0 0 0,1 0 1,-1 0-1,1 0 0,0 0 1,0 0-1,0-1 0,1 0 1,-1 1-1,1-1 0,7 4 1,20 6-3165,5-9-3609,-9-4-9118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33.194"/>
    </inkml:context>
    <inkml:brush xml:id="br0">
      <inkml:brushProperty name="width" value="0.025" units="cm"/>
      <inkml:brushProperty name="height" value="0.025" units="cm"/>
    </inkml:brush>
  </inkml:definitions>
  <inkml:trace contextRef="#ctx0" brushRef="#br0">0 274 10314,'0'0'2920,"11"-4"-2888,52-15 44,1 3 1,1 3-1,79-6 1,-52 7-41,424-54 1880,647 0 1,-155 86-1529,-175-1 30,813-14 532,0-43-443,-1282 22-206,974-33 706,-2 78-334,-1207-14-454,-43-4-2739,-69-12-950,0-6-2322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131"/>
    </inkml:context>
    <inkml:brush xml:id="br0">
      <inkml:brushProperty name="width" value="0.025" units="cm"/>
      <inkml:brushProperty name="height" value="0.025" units="cm"/>
    </inkml:brush>
  </inkml:definitions>
  <inkml:trace contextRef="#ctx0" brushRef="#br0">0 467 15791,'0'0'7959,"14"-14"-6015,85-96 130,140-202 0,-227 288-1646,-9 17 18,-7 17 201,-32 74-1474,4 2-1,-27 114 1,57-193 410,-7 33-1085,13-19-3348,4-21-14,9-9-1237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457"/>
    </inkml:context>
    <inkml:brush xml:id="br0">
      <inkml:brushProperty name="width" value="0.025" units="cm"/>
      <inkml:brushProperty name="height" value="0.025" units="cm"/>
    </inkml:brush>
  </inkml:definitions>
  <inkml:trace contextRef="#ctx0" brushRef="#br0">40 0 15695,'0'0'4836,"-6"58"-2177,-3-30-801,1 3-1154,1 3-447,1-3-129,3-3-128,3-6 0,0-7-385,0-6-511,0-8-450,6-1-159,-3-1-962,-3-11-2017,0-2-5894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799"/>
    </inkml:context>
    <inkml:brush xml:id="br0">
      <inkml:brushProperty name="width" value="0.025" units="cm"/>
      <inkml:brushProperty name="height" value="0.025" units="cm"/>
    </inkml:brush>
  </inkml:definitions>
  <inkml:trace contextRef="#ctx0" brushRef="#br0">1 85 14478,'0'0'9000,"68"-27"-7751,-29 15-672,3 2-449,3-2-256,-9 0-2915,-6 0-3843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156"/>
    </inkml:context>
    <inkml:brush xml:id="br0">
      <inkml:brushProperty name="width" value="0.025" units="cm"/>
      <inkml:brushProperty name="height" value="0.025" units="cm"/>
    </inkml:brush>
  </inkml:definitions>
  <inkml:trace contextRef="#ctx0" brushRef="#br0">119 79 15791,'0'0'14189,"-2"11"-14301,-7 80-2002,9-90 2064,1 0 0,-1-1-1,0 1 1,1 0 0,-1-1-1,0 1 1,1-1 0,-1 1-1,1 0 1,-1-1 0,1 1-1,-1-1 1,1 1 0,-1-1-1,1 1 1,0-1 0,-1 0-1,1 1 1,-1-1 0,1 0-1,0 0 1,0 1 0,-1-1-1,1 0 1,0 0 0,-1 0-1,1 0 1,0 0 0,0 0-1,-1 0 1,1 0 0,0 0-1,-1 0 1,1 0 0,0 0 0,0-1-1,-1 1 1,1 0 0,0 0-1,-1-1 1,1 1 0,0-1-1,42-14 446,-35 11-553,-6 4 177,0-1 1,-1 0-1,1 0 0,0 1 0,0-1 1,-1 1-1,1-1 0,0 1 1,0 0-1,0 0 0,0 0 0,0 0 1,0 0-1,0 0 0,-1 0 1,1 1-1,0-1 0,0 1 0,0-1 1,0 1-1,-1 0 0,1 0 0,0 0 1,-1 0-1,1 0 0,2 2 1,-3-1 28,0 1 1,0-1 0,0 0-1,0 1 1,0-1 0,-1 1-1,1-1 1,-1 1 0,0-1-1,1 1 1,-1-1 0,0 1-1,-1-1 1,1 1 0,0-1-1,-1 1 1,0-1 0,1 0 0,-1 1-1,-2 4 1,-3 3 113,0 0 0,0-1 1,-1 1-1,0-1 0,-1 0 1,0-1-1,-1 0 0,1 0 0,-1-1 1,-1 0-1,1-1 0,-1 0 1,-1 0-1,1-1 0,-1 0 0,1-1 1,-1 0-1,-1-1 0,-10 2 1,-5-9-2824,26 3 2248,-1 0-1,1 0 0,0 0 0,0 0 0,0 0 1,0 0-1,0 0 0,1 0 0,-1 0 1,0-1-1,0 1 0,1 0 0,-1-1 0,1 1 1,-1 0-1,0-3 0,-3-22-8848</inkml:trace>
  <inkml:trace contextRef="#ctx0" brushRef="#br0" timeOffset="1">144 66 18161,'0'0'5894,"54"-47"-4133,-30 35-1248,4 7-417,0 4-673,-3 1-2594,1 0-2498,-4 0-11147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497"/>
    </inkml:context>
    <inkml:brush xml:id="br0">
      <inkml:brushProperty name="width" value="0.025" units="cm"/>
      <inkml:brushProperty name="height" value="0.025" units="cm"/>
    </inkml:brush>
  </inkml:definitions>
  <inkml:trace contextRef="#ctx0" brushRef="#br0">203 1 19058,'0'0'4516,"-44"63"-3010,20-29-673,0 0-609,2 2-96,-1 0-64,3-5-64,4-4-192,5-5-577,2-6-224,2-5-640,4-11-1026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854"/>
    </inkml:context>
    <inkml:brush xml:id="br0">
      <inkml:brushProperty name="width" value="0.025" units="cm"/>
      <inkml:brushProperty name="height" value="0.025" units="cm"/>
    </inkml:brush>
  </inkml:definitions>
  <inkml:trace contextRef="#ctx0" brushRef="#br0">139 13 18097,'-9'-3'2050,"8"3"-2042,-5-2 555,-1 0-1,0 0 1,0 0 0,0 1 0,0 1-1,-15-1 1,20 2-502,-1-1 1,0 1-1,0 0 1,0-1-1,1 1 1,-1 1-1,0-1 0,1 0 1,-1 1-1,1-1 1,0 1-1,-1 0 0,1 0 1,0 0-1,0 0 1,0 0-1,0 0 1,1 0-1,-1 1 0,1-1 1,-1 1-1,1-1 1,0 1-1,-2 3 1,2-2-63,-1 0 1,0-1 0,1 2 0,0-1 0,0 0 0,0 0 0,0 0 0,1 0-1,0 1 1,0-1 0,0 0 0,0 1 0,2 6 0,-2-10 23,1 0-1,-1 0 1,1 1 0,-1-1 0,1 0-1,0 0 1,-1 0 0,1 0 0,0-1 0,0 1-1,0 0 1,0 0 0,0 0 0,0-1 0,0 1-1,0 0 1,0-1 0,0 1 0,1 0 0,1-1 78,0 1 0,0-1-1,0 1 1,-1-1 0,1 0 0,0 0 0,0 0 0,0-1 0,0 1 0,-1-1 0,5 0 0,0-2 56,-1 0 0,1 0 0,-1 0 0,0-1 0,0 0 0,0 0 0,0-1 0,9-8 0,-13 11-148,0 0 1,1-1-1,-1 1 1,0 0 0,0-1-1,0 1 1,-1-1 0,1 1-1,-1-1 1,1 0-1,-1 0 1,0 0 0,0 0-1,0 0 1,0 0-1,-1 0 1,1 0 0,-1 0-1,0 0 1,0 0-1,0 0 1,0-5 0,-1 8-42,1 0 0,0-1 0,-1 1 1,1-1-1,0 1 0,-1 0 0,1-1 0,0 1 1,-1 0-1,1-1 0,-1 1 0,1 0 1,-1-1-1,1 1 0,-1 0 0,1 0 0,-1 0 1,1 0-1,-1-1 0,1 1 0,-1 0 1,1 0-1,-1 0 0,0 0 0,1 0 0,-1 0 1,1 1-1,-1-1 0,1 0 0,-1 0 1,1 0-1,-1 0 0,1 0 0,-1 1 0,1-1 1,-1 1-1,-19 10-1622,11-1 605,-1 1 0,2 1 0,0 0 0,0 0 0,1 0 0,0 1 0,-8 23 0,-2 19-5063,12-24 379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197"/>
    </inkml:context>
    <inkml:brush xml:id="br0">
      <inkml:brushProperty name="width" value="0.025" units="cm"/>
      <inkml:brushProperty name="height" value="0.025" units="cm"/>
    </inkml:brush>
  </inkml:definitions>
  <inkml:trace contextRef="#ctx0" brushRef="#br0">73 1 16976,'0'0'4666,"-6"10"-3668,-1-1-794,1-1 186,0 0 1,1 1 0,0-1 0,0 1 0,0 0 0,2 1-1,-1-1 1,-2 11 0,6-19-352,0 0 1,0-1-1,0 1 0,-1-1 0,1 1 1,0-1-1,0 1 0,1-1 1,-1 1-1,0-1 0,0 1 1,0-1-1,0 1 0,0 0 1,1-1-1,-1 1 0,0-1 0,0 0 1,1 1-1,-1-1 0,0 1 1,1-1-1,-1 1 0,0-1 1,1 0-1,-1 1 0,1-1 1,-1 0-1,0 1 0,1-1 0,-1 0 1,1 0-1,-1 1 0,1-1 1,-1 0-1,2 0 0,24-3 1042,22-20 575,-42 18-1471,0-1 0,0 1 0,-1-1 0,0 0 0,0 0 0,8-13 0,-13 18-152,1 0-1,-1 0 0,1 0 0,0-1 0,-1 1 1,0 0-1,1 0 0,-1-1 0,0 1 0,0 0 1,0-1-1,0 1 0,0 0 0,0-1 0,0 1 1,0 0-1,0-1 0,-1 1 0,1-2 0,-1 2-18,0 0-1,0 0 0,0 0 0,-1 0 0,1 0 0,0 0 0,0 0 0,-1 0 1,1 0-1,0 0 0,-1 1 0,1-1 0,-1 0 0,1 1 0,-1 0 0,1-1 0,-1 1 1,1 0-1,-1 0 0,-2-1 0,-49 3-2276,48-1 1446,-1 1-1,1-1 0,-1 2 0,1-1 0,0 0 0,0 1 1,0 0-1,0 0 0,1 1 0,-9 7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602"/>
    </inkml:context>
    <inkml:brush xml:id="br0">
      <inkml:brushProperty name="width" value="0.025" units="cm"/>
      <inkml:brushProperty name="height" value="0.025" units="cm"/>
    </inkml:brush>
  </inkml:definitions>
  <inkml:trace contextRef="#ctx0" brushRef="#br0">224 0 12268,'0'0'9155,"9"4"-8055,1 1-764,0 0-1,0 0 1,-1 1 0,0 1 0,0 0 0,0 0 0,-1 0 0,0 1 0,-1 0 0,1 1 0,-2 0 0,11 17-1,-11-15-266,-1 0 0,-1 1-1,0-1 1,-1 1 0,0 0-1,0 0 1,-1 1 0,-1-1 0,0 0-1,-2 23 1,-1-16 38,-1-1 1,-1-1-1,0 1 1,-1 0-1,-1-1 1,-14 29-1,6-19-347,-1-2-1,-2 0 0,-29 36 1,23-35-1223,-1-1 0,-41 33 0,-5-10-5797,5-13-8526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4.607"/>
    </inkml:context>
    <inkml:brush xml:id="br0">
      <inkml:brushProperty name="width" value="0.025" units="cm"/>
      <inkml:brushProperty name="height" value="0.025" units="cm"/>
    </inkml:brush>
  </inkml:definitions>
  <inkml:trace contextRef="#ctx0" brushRef="#br0">297 1 14958,'0'0'5579,"-1"10"-4293,-2 5-912,-1 1-1,-1-1 1,0 0 0,-1 0-1,-1-1 1,0 1-1,-14 19 1,-77 102 962,74-105-1054,-73 98 368,79-103-8154,42-65 858,8-13-4843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5.197"/>
    </inkml:context>
    <inkml:brush xml:id="br0">
      <inkml:brushProperty name="width" value="0.025" units="cm"/>
      <inkml:brushProperty name="height" value="0.025" units="cm"/>
    </inkml:brush>
  </inkml:definitions>
  <inkml:trace contextRef="#ctx0" brushRef="#br0">212 0 9705,'0'0'6118,"-6"8"-3748,-11 20-1501,1 1 0,1 1 0,2 0 0,-10 32 0,17-42-512,0 0 1,2-1-1,0 2 0,2-1 0,0 0 0,1 0 0,1 1 0,3 25 0,-1-37-277,1-1-1,0 0 1,0 1-1,1-1 0,0 0 1,0-1-1,1 1 0,10 12 1,19 36-1328,-37-54-649,-7-7 1351,-8-7 122,-127-131 1497,145 143-1047,0-1 0,0 1 0,0 0-1,0-1 1,0 1 0,0 0 0,0 0 0,0-1 0,0 1 0,0 0 0,0-1 0,0 1 0,0 0 0,0-1 0,0 1-1,0 0 1,0-1 0,0 1 0,0 0 0,0 0 0,0-1 0,0 1 0,0 0 0,1-1 0,-1 1 0,0 0-1,0 0 1,0-1 0,1 1 0,-1 0 0,0 0 0,0 0 0,1-1 0,-1 1 0,0 0 0,0 0 0,1 0 0,-1 0-1,0 0 1,1-1 0,-1 1 0,0 0 0,0 0 0,1 0 0,-1 0 0,0 0 0,1 0 0,21-7-15,-16 5 143,77-28 589,-59 19-696,1 2 1,0 0-1,1 2 0,-1 1 0,1 1 0,32-3 0,-57 8-48,0 0-1,0 1 0,0-1 1,0 0-1,0 0 1,0 0-1,0 1 0,0-1 1,0 0-1,0 1 0,0-1 1,0 1-1,0-1 1,0 1-1,-1 0 0,1-1 1,0 1-1,0 0 1,-1 0-1,1-1 0,0 1 1,-1 0-1,1 0 1,0 0-1,0 2 0,5 33 340,-17 42 1090,9-70-1139,2-8-272,0 1 0,-1-1 1,1 1-1,0 0 0,0-1 1,0 1-1,0-1 0,-1 1 1,1 0-1,0-1 0,0 1 1,0-1-1,0 1 0,0 0 1,0-1-1,1 1 0,-1-1 1,0 1-1,0 0 0,0-1 1,0 1-1,1-1 0,-1 1 1,0-1-1,1 1 0,-1-1 0,0 1 1,1-1-1,-1 1 0,1-1 1,-1 1-1,0-1 0,1 0 1,-1 1-1,1-1 0,0 1 1,24-9 409,30-31-1,-51 35-393,19-15 12,31-24 32,-50 40-87,0 0 0,1 0 1,-1 1-1,1 0 0,0 0 1,0 0-1,-1 0 1,1 1-1,0 0 0,7-1 1,-12 3 2,1-1 1,0 0 0,0 1 0,0-1 0,-1 1-1,1-1 1,0 1 0,0 0 0,-1-1 0,1 1 0,-1 0-1,1-1 1,0 1 0,-1 0 0,0 0 0,1 0-1,-1-1 1,1 1 0,-1 0 0,0 0 0,1 0 0,-1 0-1,0 0 1,0 0 0,0 0 0,0-1 0,0 1-1,0 0 1,0 0 0,0 0 0,-1 2 0,-2 32 364,-23 46 656,26-81-1045,1 0 0,-1 0 0,0 0 1,0 0-1,0 1 0,0-1 0,1 0 0,-1 0 1,0 0-1,0 0 0,0 0 0,1 1 0,-1-1 0,0 0 1,0 0-1,0 0 0,1 0 0,-1 0 0,0 0 0,0 0 1,1 0-1,-1 0 0,0 0 0,0 0 0,0 0 0,1 0 1,-1 0-1,0 0 0,0 0 0,1 0 0,-1 0 0,0-1 1,0 1-1,0 0 0,1 0 0,-1 0 0,0 0 0,0 0 1,0 0-1,1-1 0,-1 1 0,0 0 0,0 0 0,0 0 1,0-1-1,0 1 0,1 0 0,-1-1 0,15-19-3951,0-13-3738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43.070"/>
    </inkml:context>
    <inkml:brush xml:id="br0">
      <inkml:brushProperty name="width" value="0.025" units="cm"/>
      <inkml:brushProperty name="height" value="0.025" units="cm"/>
    </inkml:brush>
  </inkml:definitions>
  <inkml:trace contextRef="#ctx0" brushRef="#br0">1 441 7719,'0'0'2739,"0"-9"-2317,1 7-406,-2-1-14,1 1 0,0-1 0,0 0-1,0 1 1,1-1 0,-1 1 0,1-1 0,-1 1-1,1 0 1,0-1 0,0 1 0,0 0 0,0-1 0,0 1-1,1 0 1,-1 0 0,1 0 0,-1 0 0,1 0 0,0 0-1,0 0 1,0 1 0,0-1 0,0 1 0,0-1-1,0 1 1,0 0 0,1 0 0,-1 0 0,0 0 0,4-1-1,28-7 8,0 0-1,0 3 0,1 1 0,36-1 0,145 6 311,-97 2 101,1665-31 3039,753-56-3331,699 70 806,-2504 32-422,335 3-436,1128-101 457,-1875 57 210,906-83 191,-1215 105-958,261-23 130,-226 24-402,-1 1-1,0 2 0,88 17 0,-73 5-806,-1-2-3309,-41-20 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058"/>
    </inkml:context>
    <inkml:brush xml:id="br0">
      <inkml:brushProperty name="width" value="0.025" units="cm"/>
      <inkml:brushProperty name="height" value="0.025" units="cm"/>
    </inkml:brush>
  </inkml:definitions>
  <inkml:trace contextRef="#ctx0" brushRef="#br0">132 136 17424,'0'0'8884,"3"-11"-8399,-1 5-405,2-5 28,0 0 0,-1 0 0,-1 0 0,0 0 0,0-1 0,-2 1 0,1-1 0,-2-12 0,1 24-111,0-1-1,0 1 1,0 0 0,0 0-1,-1-1 1,1 1-1,0 0 1,0 0 0,0 0-1,-1-1 1,1 1 0,0 0-1,0 0 1,-1 0 0,1-1-1,0 1 1,0 0 0,-1 0-1,1 0 1,0 0-1,-1 0 1,1 0 0,0 0-1,0 0 1,-1 0 0,1 0-1,0 0 1,-1 0 0,1 0-1,0 0 1,-1 0 0,1 0-1,0 0 1,0 0-1,-1 0 1,1 0 0,0 0-1,-1 0 1,1 1 0,0-1-1,0 0 1,-1 0 0,1 0-1,0 0 1,0 1-1,-1-1 1,1 1 0,-13 9-194,0 6-37,1 1 0,-19 34 0,26-42 204,1 0 0,0 0 0,1 0 0,0 0 0,0 0 0,1 1 1,0 0-1,-1 13 0,4-20 24,-1 0 1,1 0-1,0 0 1,0-1-1,0 1 0,0 0 1,0-1-1,0 1 1,1 0-1,-1-1 1,1 0-1,0 1 1,0-1-1,0 0 1,0 0-1,3 3 0,49 35 10,-10-7 23,-36-24-26,-1 1-1,0-1 1,0 1 0,-1 1 0,-1-1 0,0 1 0,0 0 0,-1 0 0,-1 1 0,0-1-1,0 1 1,-1-1 0,0 1 0,-1 0 0,-1 0 0,0 0 0,-2 17 0,2-25 131,-1 0 1,0 0-1,0 0 1,-1 0 0,1 0-1,-1 0 1,0 0-1,0 0 1,0-1-1,0 1 1,-1-1 0,1 1-1,-1-1 1,0 0-1,0 0 1,0 0-1,0-1 1,-1 1 0,1-1-1,-1 1 1,0-1-1,1 0 1,-6 1-1,6-1-7,-1-1 0,0 0 0,1 1-1,-1-1 1,0-1 0,0 1-1,0 0 1,0-1 0,0 0-1,0 0 1,0 0 0,0 0 0,0-1-1,0 0 1,0 0 0,0 0-1,1 0 1,-1 0 0,0-1-1,1 0 1,-1 1 0,1-1 0,-1-1-1,-5-3 1,3-2-125,-1 0 0,1 0 0,0 0 0,1 0 0,0-1 0,0 0 0,1 0 0,0 0 0,0-1 0,-3-15 0,4 9 0,0-1 0,0 0 0,2 1 0,0-1 0,2-27 0,0 39-261,0 1 0,0-1 0,0 1 1,0-1-1,1 1 0,0-1 0,0 1 0,0 0 0,0 0 0,1 0 1,0 0-1,-1 0 0,1 1 0,7-7 0,2-1-2204,1 2-1,27-18 1,-32 23 1667,21-14-7178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604"/>
    </inkml:context>
    <inkml:brush xml:id="br0">
      <inkml:brushProperty name="width" value="0.025" units="cm"/>
      <inkml:brushProperty name="height" value="0.025" units="cm"/>
    </inkml:brush>
  </inkml:definitions>
  <inkml:trace contextRef="#ctx0" brushRef="#br0">55 167 18738,'0'0'7185,"9"-10"-6592,6-4-515,41-44 117,-52 54-195,0 0 0,-1-1 1,0 1-1,0 0 0,0-1 1,-1 0-1,0 0 1,0 0-1,0 0 0,0 0 1,-1 0-1,2-8 0,-3 12 8,0 0 0,-1 0-1,1 1 1,0-1 0,0 0-1,-1 1 1,1-1 0,0 0-1,-1 1 1,1-1 0,-1 0-1,1 1 1,-1-1 0,1 1-1,-1-1 1,1 1 0,-1-1-1,1 1 1,-1-1 0,0 1-1,1 0 1,-1-1 0,0 1-1,1 0 1,-1 0-1,0-1 1,1 1 0,-1 0-1,0 0 1,0 0 0,1 0-1,-1 0 1,0 0 0,0 0-1,1 0 1,-1 0 0,0 0-1,0 0 1,1 1 0,-1-1-1,0 0 1,0 1 0,-35 12 319,27-6-314,0 1-1,1 0 1,0 0-1,0 1 1,0 0-1,1 0 1,1 1-1,0 0 1,0 0-1,1 0 1,0 1 0,0 0-1,1 0 1,1 0-1,0 0 1,1 1-1,0-1 1,0 1-1,1 19 1,1-29-17,0-1 1,0 1-1,0 0 1,0-1-1,0 1 1,1 0 0,-1-1-1,1 1 1,-1-1-1,1 1 1,-1-1-1,1 1 1,0-1-1,0 1 1,-1-1-1,1 1 1,0-1-1,0 0 1,1 0-1,-1 1 1,0-1-1,0 0 1,1 0-1,1 1 1,1-1 9,-1 1-1,0-2 1,0 1 0,0 0 0,1-1-1,-1 1 1,0-1 0,1 0-1,-1 0 1,0 0 0,6-1 0,4-2 43,0 0 0,-1-1 1,1 0-1,-1 0 0,16-10 0,-6 1-163,0 0-1,-1-2 0,-1-1 0,-1 0 1,30-32-1,-49 48 117,0 0 0,0 0 0,0-1 0,0 1 1,0 0-1,0 0 0,1 0 0,-1-1 0,0 1 0,0 0 1,0 0-1,0-1 0,0 1 0,1 0 0,-1 0 0,0 0 0,0 0 1,0 0-1,1-1 0,-1 1 0,0 0 0,0 0 0,1 0 1,-1 0-1,0 0 0,0 0 0,0 0 0,1 0 0,-1 0 1,0 0-1,0 0 0,1 0 0,-1 0 0,0 0 0,0 0 0,1 0 1,-1 0-1,0 0 0,0 0 0,1 0 0,-1 0 0,0 0 1,0 0-1,1 0 0,-1 1 0,0-1 0,0 0 0,0 0 0,1 1 1,1 17 269,-9 38 458,5-43-479,2-13-206,-1 1 0,1 0 1,0 0-1,0 0 0,0-1 0,0 1 0,0 0 1,0 0-1,0 0 0,0 0 0,0-1 0,1 1 0,-1 0 1,0 0-1,0 0 0,1-1 0,-1 1 0,1 0 1,-1 0-1,0-1 0,1 1 0,0 0 0,-1-1 0,1 1 1,-1-1-1,1 1 0,0 0 0,-1-1 0,1 0 1,1 2-1,0-2 7,0 1 1,1-1 0,-1 0-1,0 0 1,0 0 0,0 0-1,0 0 1,1 0-1,-1-1 1,0 1 0,4-2-1,6-2 72,0-1-1,-1 0 0,15-9 0,1-5 7,-21 14-124,0 1 0,0-1 1,0 1-1,0 0 0,1 1 0,0-1 0,0 2 0,0-1 0,0 0 1,10-1-1,-16 5-18,0 1 0,0-1 0,-1 0 1,1 1-1,-1-1 0,1 0 1,-1 1-1,1-1 0,-1 1 0,0-1 1,0 1-1,0-1 0,0 1 0,0-1 1,0 1-1,0-1 0,-1 3 1,-1 30 78,-7-3 19,-1 13-391,26-65-7345,-4-1 272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7.294"/>
    </inkml:context>
    <inkml:brush xml:id="br0">
      <inkml:brushProperty name="width" value="0.025" units="cm"/>
      <inkml:brushProperty name="height" value="0.025" units="cm"/>
    </inkml:brush>
  </inkml:definitions>
  <inkml:trace contextRef="#ctx0" brushRef="#br0">102 1 10218,'0'0'15454,"-10"0"-12865,-56 0-998,65 0-1584,0 1-1,-1-1 1,1 1 0,0-1-1,0 1 1,-1 0 0,1 0-1,0 0 1,0 0-1,0 0 1,0 0 0,0 0-1,0 0 1,0 0 0,0 0-1,1 0 1,-1 1-1,0-1 1,1 0 0,-1 1-1,1-1 1,-1 0-1,1 1 1,0-1 0,-1 0-1,1 4 1,0-4-11,-1 0 1,1 0-1,-1 0 1,1 1-1,0-1 1,0 0-1,0 0 1,0 1-1,0-1 1,0 0-1,0 1 1,0-1-1,1 0 1,-1 0-1,0 0 1,1 1-1,-1-1 1,1 0-1,-1 0 0,1 0 1,0 0-1,-1 0 1,1 0-1,0 0 1,0 0-1,0 0 1,-1 0-1,1 0 1,0 0-1,2 0 1,4 0 45,0 0 1,1 0-1,-1-1 1,1 0-1,-1 0 1,1-1 0,-1 0-1,1 0 1,-1-1-1,0 0 1,0 0-1,0-1 1,0 0-1,0 0 1,-1 0 0,1-1-1,7-6 1,50-21 55,-63 32-89,-1-1 0,1 1-1,-1 0 1,1-1-1,-1 1 1,1 0-1,-1-1 1,1 1-1,-1 0 1,0-1-1,1 1 1,-1 0 0,0 0-1,0 0 1,0-1-1,1 1 1,-1 0-1,0 0 1,0 0-1,0-1 1,0 1 0,-1 0-1,1 0 1,0 0-1,0 0 1,-1 1-1,-2 27 589,-2 17 214,5-46-803,1 1 0,-1-1-1,1 1 1,-1-1-1,0 0 1,1 0 0,-1 1-1,1-1 1,-1 0-1,1 0 1,-1 1 0,1-1-1,-1 0 1,1 0-1,-1 0 1,1 0 0,-1 0-1,1 0 1,-1 0-1,1 0 1,-1 0 0,1 0-1,-1 0 1,1 0-1,-1 0 1,1 0 0,-1 0-1,1 0 1,-1-1 0,2 1-1,17-6 78,-6 0-77,1-2 1,23-16-1,-30 18-8,1 0 0,0 0-1,0 1 1,0 1-1,1-1 1,0 1 0,0 1-1,0-1 1,0 2-1,15-4 1,-23 7 0,-1-1 0,1 1 0,-1-1 0,1 1 0,0-1 0,-1 1 0,1-1 0,-1 1 0,1-1 0,-1 1 0,1 0 0,-1-1 0,1 1 0,-1 0 0,0 0 0,1-1 0,-1 1 0,0 0 0,0 0 0,0 0 0,0-1 0,0 1 0,1 0 0,-1 0 0,0 0 0,-1-1 0,1 1 0,0 0 0,0 0 0,0-1 0,0 1 0,-1 0 0,1 0 0,0 0 0,-1-1 0,1 1 0,-1 1 0,-11 31 0,11-30 0,-10 23 0,13-18 0,12-12 0,34-26 0,-37 23 0,-1 0 0,1 0 0,0 1 0,1 0 0,-1 1 0,1 0 0,0 1 0,1 0 0,19-3 0,-32 7 0,1 0 0,0 0 0,0 0 0,0 0 0,0 0 0,0 0 0,0 0 0,0 0 0,0 0 0,0 0 0,0 0 0,0 1 0,0-1 0,-1 0 0,1 1 0,0-1 0,0 1 0,0-1 0,-1 1 0,1-1 0,0 1 0,0-1 0,-1 1 0,1 0 0,0 0 0,-1-1 0,1 1 0,-1 0 0,1 0 0,-1 0 0,0-1 0,1 1 0,-1 0 0,0 0 0,1 0 0,-1 0 0,0 0 0,0 0 0,0 0 0,0 0 0,0 0 0,0 1 0,-10 48 0,4-21 0,6-29 0,0 1 0,1-1 0,-1 0 0,0 1 0,1-1 0,-1 0 0,1 1 0,-1-1 0,0 0 0,1 1 0,-1-1 0,1 0 0,-1 0 0,1 0 0,-1 1 0,1-1 0,-1 0 0,1 0 0,-1 0 0,1 0 0,-1 0 0,1 0 0,-1 0 0,1 0 0,-1 0 0,1 0 0,-1 0 0,1 0 0,-1-1 0,1 1 0,-1 0 0,1 0 0,-1 0 0,1-1 0,-1 1 0,1 0 0,-1 0 0,0-1 0,1 1 0,-1-1 0,1 0 0,22-11 0,3-7 0,-18 13 0,1-1 0,-1 1 0,1 0 0,0 1 0,0 0 0,1 1 0,-1 0 0,1 0 0,0 1 0,20-4 0,-29 7-56,-1 0-1,1 0 1,-1 0-1,1 0 1,-1 0 0,0 0-1,1 0 1,-1 0-1,1 0 1,-1 0 0,1 0-1,-1 1 1,1-1-1,-1 0 1,0 0 0,1 0-1,-1 1 1,1-1-1,-1 0 1,0 1 0,1-1-1,-1 0 1,0 1-1,1-1 1,-1 0 0,0 1-1,0-1 1,1 1-1,-1-1 1,0 1 0,0-1-1,0 0 1,0 1-1,1-1 1,-1 1 0,0-1-1,0 1 1,0-1-1,0 1 1,0-1 0,0 1-1,0-1 1,0 1-1,-7 27-5699,2-10 306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110"/>
    </inkml:context>
    <inkml:brush xml:id="br0">
      <inkml:brushProperty name="width" value="0.025" units="cm"/>
      <inkml:brushProperty name="height" value="0.025" units="cm"/>
    </inkml:brush>
  </inkml:definitions>
  <inkml:trace contextRef="#ctx0" brushRef="#br0">43 36 6374,'1'-1'1881,"0"-24"12205,-3 16-9257,-6 17-2083,1 8-2701,1 0 0,1 1 1,1 0-1,0 0 0,1 0 0,0 0 0,2 0 0,0 19 0,1-35-47,0 0 1,0 0-1,0-1 0,0 1 1,0 0-1,0-1 0,0 1 1,0 0-1,0 0 0,0-1 1,1 1-1,-1 0 0,0-1 1,0 1-1,1 0 0,-1-1 0,0 1 1,1 0-1,-1-1 0,1 1 1,-1-1-1,1 1 0,-1-1 1,1 1-1,-1-1 0,1 1 1,0-1-1,-1 0 0,1 1 1,0-1-1,-1 0 0,1 1 1,0-1-1,0 0 0,2 0 10,-1 0-1,1 0 0,-1 0 0,1-1 0,-1 1 1,0-1-1,1 1 0,-1-1 0,1 0 0,2-2 1,51-33 291,99-98 358,-155 134-650,0-1 0,1 0 0,-1 1 0,1-1 0,-1 1 0,1-1 0,-1 1 0,1 0 0,-1-1 0,1 1 0,-1-1 0,1 1 0,-1 0 0,1-1 0,0 1 0,-1 0 0,1 0 0,-1 0 0,1-1 0,0 1-1,-1 0 1,1 0 0,0 0 0,-1 0 0,1 0 0,0 0 0,-1 0 0,1 0 0,0 1 0,-1-1 0,1 0 0,0 0 0,-1 0 0,1 1 0,-1-1 0,1 0 0,0 1 0,0 1 8,0 0 0,-1 0 0,0 0-1,0 0 1,1 0 0,-1 0 0,0 0-1,0 0 1,-1 0 0,1 0 0,0 0 0,-1 3-1,-21 60 282,16-53-343,-6 13 365,13-21-91,11-13-47,9-12-152,-12 10-27,0 1 0,1 1 0,0 0 0,1 0 0,0 1 0,0 0-1,1 1 1,0 0 0,21-8 0,-32 14-1,-1 1 0,1 0 0,0 0 0,0 0 0,0-1 0,0 1 0,0 0 0,0 0 0,0 0 0,0 0 0,-1 1 0,1-1 0,0 0 0,0 0 0,0 0 0,0 1 0,0-1 0,0 0 0,-1 1 0,1-1 0,0 1 0,0-1 0,-1 1 0,1-1 0,0 1 0,-1 0 0,1-1 0,0 1 0,-1 0 0,1 0 0,-1-1 0,1 2 0,0 1 0,0 0 0,0 1 0,0-1 0,0 0 0,-1 1 0,1-1 0,-1 0 0,0 1 0,-1 4 0,0 7 0,-1-1 0,-1 1 0,-5 17 0,3-8-746,14-33-1287,20-39-4680,-26 44 5523,14-26-9364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657"/>
    </inkml:context>
    <inkml:brush xml:id="br0">
      <inkml:brushProperty name="width" value="0.025" units="cm"/>
      <inkml:brushProperty name="height" value="0.025" units="cm"/>
    </inkml:brush>
  </inkml:definitions>
  <inkml:trace contextRef="#ctx0" brushRef="#br0">67 180 16784,'0'0'12801,"9"-5"-11893,1 0-796,-1 0 0,1-1-1,-2-1 1,1 1 0,-1-2 0,14-13 0,-18 16-94,0 0 0,0 0 0,-1-1 0,1 1 1,-1-1-1,0 1 0,-1-1 0,1 0 0,-1 0 0,0-1 0,-1 1 0,1 0 1,-1 0-1,-1-1 0,1-6 0,-1 12-13,0 0 1,0 0 0,-1 1-1,1-1 1,0 0-1,-1 0 1,1 1 0,0-1-1,-1 0 1,1 0-1,-1 1 1,1-1-1,-1 1 1,1-1 0,-1 0-1,1 1 1,-1-1-1,0 1 1,1-1-1,-1 1 1,0 0 0,1-1-1,-1 1 1,0 0-1,0-1 1,1 1 0,-1 0-1,0 0 1,0 0-1,0-1 1,1 1-1,-1 0 1,0 0 0,0 0-1,0 0 1,0 1-1,1-1 1,-1 0 0,0 0-1,0 0 1,1 1-1,-2 0 1,-3-1-9,1 2-1,0-1 1,0 0 0,0 1-1,0 0 1,0 0 0,-5 4-1,-4 5 4,1 1-1,0 0 0,1 1 0,1 0 0,0 0 0,1 2 1,0-1-1,1 1 0,1 0 0,0 0 0,1 1 1,-4 17-1,10-32 6,-1-1 1,1 1-1,0 0 1,0 0-1,0 0 1,0 0-1,0 0 1,0 0-1,0 0 1,0 0-1,0 0 1,0 0-1,1 0 1,-1 0-1,0 0 1,1 0 0,-1 0-1,0 0 1,1 0-1,-1-1 1,1 1-1,0 0 1,-1 0-1,1-1 1,0 1-1,-1 0 1,1-1-1,1 2 1,0-1 14,0-1 0,0 1 0,0-1 1,0 1-1,0-1 0,0 0 0,0 1 1,1-1-1,-1 0 0,0-1 0,0 1 1,3-1-1,6-1 82,-1-1 0,0 0 0,0-1 1,14-7-1,101-69-27,-67 41-86,-58 39 11,1-1 0,-1 0 0,0 1 0,1-1 0,-1 1 0,1-1 0,-1 1 0,1 0 0,-1-1 0,1 1 0,0 0 0,-1-1 0,1 1 0,-1 0 0,1-1 0,0 1 0,-1 0 0,1 0 0,0 0 0,-1 0 0,1 0 0,0 0 0,-1 0 0,1 0 0,0 0 0,-1 0 0,1 0 0,0 0 0,-1 0 0,1 0 0,0 1 0,-1-1 0,1 0 0,0 1 0,-1-1 0,1 0 0,-1 1 0,1-1 0,-1 0 0,1 1 0,-1-1 0,1 1 0,-1-1 0,1 1 0,-1-1 0,0 1 0,1 0 0,-1-1 0,0 1 0,1-1 0,-1 1 0,0 0 0,0-1 0,0 1 0,0 0 0,1-1 0,-1 1 0,0 0 0,0-1 0,0 1 0,0 0 0,-1-1 0,1 1 0,0 0 0,0-1 0,0 1 0,0 0 0,-1 0 0,-13 67 0,8-46 0,6-21 0,-1 4 0,0 0 0,0 0 0,0 1 0,1-1 0,0 0 0,0 0 0,2 9 0,-2-13 0,1 1 0,0-1 0,-1 0 0,1 0 0,0 0 0,0 1 0,0-1 0,0 0 0,0 0 0,0 0 0,0 0 0,1 0 0,-1-1 0,0 1 0,0 0 0,1-1 0,-1 1 0,1 0 0,-1-1 0,0 0 0,1 1 0,-1-1 0,1 0 0,-1 0 0,1 0 0,-1 1 0,1-2 0,-1 1 0,3 0 0,8-2-32,0 1 0,0-2 0,0 0 0,-1 0 0,1-1 0,-1 0 0,0-1 0,0 0 0,0-1 0,15-12 0,-13 10-12,0 0 1,0 1-1,1 0 1,0 1-1,0 1 1,16-4-1,-30 9 35,1 0 0,0-1 0,-1 1 0,1 0-1,0 0 1,0 0 0,-1 0 0,1 0 0,0 0-1,-1 0 1,1 0 0,0 1 0,-1-1 0,1 0-1,0 0 1,-1 1 0,1-1 0,0 0 0,-1 1-1,1-1 1,0 0 0,-1 1 0,1-1 0,-1 1-1,1-1 1,-1 1 0,1-1 0,-1 1 0,1-1-1,-1 1 1,1 0 0,2 28 19,-18 33 430,14-59-393,-5 35 520,5-37-633,1-1-1,0 1 1,0-1 0,0 1-1,0 0 1,0-1 0,0 1 0,0-1-1,0 1 1,1-1 0,-1 1-1,0-1 1,0 1 0,0-1 0,1 1-1,-1 0 1,0-1 0,1 0 0,-1 1-1,0-1 1,1 1 0,-1-1-1,0 1 1,1-1 0,-1 0 0,1 1-1,-1-1 1,1 0 0,-1 1 0,1-1-1,-1 0 1,1 0 0,-1 0-1,1 1 1,-1-1 0,1 0 0,0 0-1,-1 0 1,1 0 0,-1 0-1,1 0 1,-1 0 0,1 0 0,0 0-1,-1 0 1,1 0 0,-1-1 0,1 1-1,-1 0 1,1 0 0,-1 0-1,1-1 1,-1 1 0,1 0 0,-1-1-1,1 1 1,-1 0 0,1-1 0,-1 1-1,0-1 1,1 1 0,0-1-1,19-18-8778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290"/>
    </inkml:context>
    <inkml:brush xml:id="br0">
      <inkml:brushProperty name="width" value="0.025" units="cm"/>
      <inkml:brushProperty name="height" value="0.025" units="cm"/>
    </inkml:brush>
  </inkml:definitions>
  <inkml:trace contextRef="#ctx0" brushRef="#br0">0 90 18898,'0'0'3491,"54"-15"-2562,-3 0 96,11-1-416,7-1-385,1 3-192,-9 4-609,-7 8-1505,-13 2-832,-18 3-1026,-16 11-1890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649"/>
    </inkml:context>
    <inkml:brush xml:id="br0">
      <inkml:brushProperty name="width" value="0.025" units="cm"/>
      <inkml:brushProperty name="height" value="0.025" units="cm"/>
    </inkml:brush>
  </inkml:definitions>
  <inkml:trace contextRef="#ctx0" brushRef="#br0">0 95 17905,'0'0'3139,"72"-15"-2531,-19-1-319,10-1-193,5-1-1313,1 3-2627,-4 2-5092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978"/>
    </inkml:context>
    <inkml:brush xml:id="br0">
      <inkml:brushProperty name="width" value="0.025" units="cm"/>
      <inkml:brushProperty name="height" value="0.025" units="cm"/>
    </inkml:brush>
  </inkml:definitions>
  <inkml:trace contextRef="#ctx0" brushRef="#br0">0 350 18257,'0'0'2050,"12"-15"-256,33-42 38,143-195 3319,-174 226-4845,-15 26-307,1 0 1,0 0-1,0 0 1,0 1-1,0-1 1,0 0-1,0 0 1,0 0 0,0 0-1,0 0 1,0 0-1,0 0 1,0 0-1,-1 0 1,1 0-1,0 0 1,0 0-1,0 0 1,0 0-1,0 0 1,0 0 0,0 0-1,0 0 1,-1 0-1,1 0 1,0 0-1,0 0 1,0 0-1,0 0 1,0 0-1,0 0 1,0 0-1,0 0 1,-1 0 0,1 0-1,0 0 1,0 0-1,0 0 1,0 0-1,0 0 1,0 0-1,0 0 1,0 0-1,0 0 1,0 0-1,-1-1 1,-27 45-215,19-24-182,1 0 1,0 0-1,2 1 0,0 0 1,2 0-1,0 0 0,1 1 1,2-1-1,0 26 0,1-46 296,0 0-1,0 0 0,0 1 0,0-1 0,0 0 0,1 0 1,-1 1-1,0-1 0,1 0 0,-1 0 0,1 0 0,0 0 1,-1 0-1,1 0 0,0 0 0,-1 0 0,1 0 0,0 0 0,0 0 1,0 0-1,0 0 0,0 0 0,0-1 0,0 1 0,0 0 1,0-1-1,0 1 0,0-1 0,1 0 0,-1 1 0,0-1 1,3 1-1,-1-1-334,0 0 0,0 0 0,0 0 0,-1-1 0,1 1 0,0-1 0,0 0 0,0 0 0,0 0 0,0 0 0,-1 0 0,1 0 0,4-4 0,23-20-6125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350"/>
    </inkml:context>
    <inkml:brush xml:id="br0">
      <inkml:brushProperty name="width" value="0.025" units="cm"/>
      <inkml:brushProperty name="height" value="0.025" units="cm"/>
    </inkml:brush>
  </inkml:definitions>
  <inkml:trace contextRef="#ctx0" brushRef="#br0">122 20 17072,'0'0'2648,"-12"7"-390,-1 2-1699,1 0-1,1 1 1,-1 1 0,-17 20-1,26-27-476,-1 0-1,1 0 1,0 0-1,1 1 1,-1-1-1,1 1 1,0-1-1,0 1 1,0 0-1,0 0 1,1 0-1,0 0 1,0 0-1,1 0 0,-1 0 1,1 0-1,0 0 1,0 1-1,1-1 1,-1 0-1,3 9 1,-2-13-73,0 0 1,-1 0 0,1-1-1,0 1 1,0 0 0,0 0-1,-1 0 1,1 0 0,0-1-1,0 1 1,0 0 0,0-1-1,0 1 1,0-1 0,0 1-1,1-1 1,-1 0 0,0 1-1,0-1 1,0 0 0,0 0-1,0 0 1,1 0 0,-1 0-1,0 0 1,0 0 0,0 0-1,0 0 1,1-1 0,-1 1-1,0 0 1,0-1 0,0 1 0,0-1-1,0 1 1,2-2-1,36-22 669,-30 15-338,-2 0 0,1 0 0,-1-1 0,0 0-1,-1 0 1,7-17 0,-10 21-174,0 0 0,-1-1 0,0 1 0,-1-1 0,1 1 0,-1-1 1,0 0-1,-1 0 0,1 1 0,-2-1 0,1 0 0,-3-12 0,3 18-182,0 0 1,0 1-1,-1-1 0,1 0 0,-1 1 1,1-1-1,0 0 0,-1 1 1,0-1-1,1 1 0,-1-1 0,1 1 1,-1-1-1,1 1 0,-1-1 1,0 1-1,1-1 0,-1 1 0,0 0 1,0-1-1,1 1 0,-1 0 1,0 0-1,0 0 0,1 0 0,-1 0 1,0-1-1,0 1 0,0 0 1,1 1-1,-1-1 0,0 0 0,0 0 1,1 0-1,-1 0 0,0 1 1,0-1-1,1 0 0,-1 1 0,0-1 1,1 0-1,-2 1 0,-27 19-2634,3 26-3320,14-14-2767,7-10-3509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690"/>
    </inkml:context>
    <inkml:brush xml:id="br0">
      <inkml:brushProperty name="width" value="0.025" units="cm"/>
      <inkml:brushProperty name="height" value="0.025" units="cm"/>
    </inkml:brush>
  </inkml:definitions>
  <inkml:trace contextRef="#ctx0" brushRef="#br0">135 35 21556,'0'0'1031,"-3"8"373,3-5-1300,-5 9 161,0 0 0,2 1 0,-1-1-1,2 1 1,0 0 0,0 0 0,1 0 0,1 23-1,1-34-281,-1-1 0,1 0 0,0 1-1,0-1 1,-1 0 0,1 0 0,0 1-1,0-1 1,0 0 0,0 0 0,0 0-1,0 0 1,1 0 0,-1 0 0,0-1-1,0 1 1,1 0 0,-1 0 0,0-1-1,1 1 1,-1-1 0,1 0 0,-1 1-1,1-1 1,-1 0 0,1 0 0,-1 0-1,1 0 1,-1 0 0,1 0 0,2 0-1,56-11-409,-42 7 515,-17 3-82,0 1 0,0 0-1,0 0 1,0 0 0,-1 0 0,1 0 0,0 0-1,0 0 1,0 0 0,0 0 0,-1 0 0,1 1 0,0-1-1,0 0 1,0 1 0,-1-1 0,1 0 0,0 1-1,0-1 1,-1 1 0,1-1 0,0 1 0,-1-1 0,1 1-1,-1 0 1,1-1 0,-1 1 0,1 0 0,-1-1-1,1 1 1,-1 0 0,0 0 0,1-1 0,-1 1 0,0 0-1,0 0 1,1 0 0,-1 0 0,0-1 0,0 1 0,0 0-1,0 0 1,0 0 0,0 0 0,0-1 0,0 1-1,-1 0 1,1 0 0,0 0 0,0 0 0,-1-1 0,1 1-1,-1 1 1,-1 3 117,1 0 0,-1 0 0,0 0 0,0 0 0,-1 0-1,1 0 1,-7 7 0,-2 0 77,0-1 0,-2 0 0,1-1 0,-27 17 0,32-23-269,-1 0 1,1 0-1,-1-1 0,0 1 1,0-2-1,0 1 0,0-1 1,0-1-1,-1 1 1,1-1-1,-12-1 0,1-5-3486,6-12-3006</inkml:trace>
  <inkml:trace contextRef="#ctx0" brushRef="#br0" timeOffset="1">174 1 17969,'0'0'2787,"57"31"-5029,-32-22-4421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15.548"/>
    </inkml:context>
    <inkml:brush xml:id="br0">
      <inkml:brushProperty name="width" value="0.025" units="cm"/>
      <inkml:brushProperty name="height" value="0.025" units="cm"/>
    </inkml:brush>
  </inkml:definitions>
  <inkml:trace contextRef="#ctx0" brushRef="#br0">92 0 10570,'-21'6'661,"-35"11"1893,42-10-510,24-4 614,260 26 700,-22 0-2782,-58-29-68,237-29-1,82-4 694,40 74 765,-1-1-1359,-532-40-968,5 0-1401,-8 0-2527,-6-1-3120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031"/>
    </inkml:context>
    <inkml:brush xml:id="br0">
      <inkml:brushProperty name="width" value="0.025" units="cm"/>
      <inkml:brushProperty name="height" value="0.025" units="cm"/>
    </inkml:brush>
  </inkml:definitions>
  <inkml:trace contextRef="#ctx0" brushRef="#br0">112 27 12876,'0'0'8072,"-8"1"-5996,3 1-2012,0-1 0,0 1-1,0 0 1,0 0 0,0 0-1,1 1 1,0-1-1,-1 1 1,1 1 0,0-1-1,0 0 1,1 1-1,-1 0 1,1 0 0,-1 0-1,1 0 1,1 0 0,-1 1-1,0-1 1,1 1-1,0 0 1,0 0 0,-1 7-1,0-5 81,0 0 1,1 0-1,0 0 0,1 1 0,0-1 0,0 0 0,0 1 0,1-1 1,0 1-1,0-1 0,3 11 0,-3-16-108,1-1 0,-1 1 0,1 0-1,0-1 1,-1 1 0,1-1 0,0 1 0,0-1 0,0 1-1,1-1 1,-1 0 0,0 1 0,0-1 0,1 0 0,-1 0-1,1 0 1,-1 0 0,1 0 0,2 1 0,0-1 6,-1 0 1,1-1-1,0 1 1,-1-1 0,1 0-1,0 0 1,-1 0-1,1 0 1,0-1 0,-1 0-1,1 1 1,-1-1 0,5-2-1,4-2 266,0 0-1,0-1 0,-1-1 1,0 1-1,0-2 1,-1 1-1,0-2 0,16-16 1,-19 19-136,-1-1-1,0 0 1,-1 0 0,0-1 0,0 0 0,0 0 0,-1 0 0,0 0 0,-1 0 0,0-1-1,0 0 1,0 1 0,0-13 0,-2 19-182,-1 1 0,0-1 0,0 1 0,0-1 0,0 1-1,-1-1 1,1 1 0,0-1 0,-1 1 0,1-1 0,-1 1 0,1 0 0,-1-1 0,0 1 0,1 0-1,-1-1 1,0 1 0,0 0 0,0 0 0,0 0 0,0 0 0,0 0 0,-1 0 0,1 0 0,0 0 0,0 0-1,-1 0 1,1 1 0,0-1 0,-1 0 0,1 1 0,-1-1 0,1 1 0,-1 0 0,1 0 0,-1-1-1,1 1 1,-4 0 0,1 0-85,1 0 0,-1 1 0,0-1 0,0 1 0,0-1 0,0 1 0,1 0-1,-1 1 1,0-1 0,1 1 0,-1-1 0,1 1 0,0 0 0,-6 4 0,-31 41-5874,21-12-2834,14-22 1949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379"/>
    </inkml:context>
    <inkml:brush xml:id="br0">
      <inkml:brushProperty name="width" value="0.025" units="cm"/>
      <inkml:brushProperty name="height" value="0.025" units="cm"/>
    </inkml:brush>
  </inkml:definitions>
  <inkml:trace contextRef="#ctx0" brushRef="#br0">217 0 17328,'0'0'13485,"-12"4"-13362,-4 3-133,2 0 0,-1 0-1,1 2 1,0 0 0,1 0 0,0 1 0,1 1-1,0 0 1,0 1 0,-10 13 0,17-18-13,-26 36-54,29-40 69,1-1 0,0 0 1,-1 1-1,1-1 0,0 1 0,0 0 0,1-1 1,-1 1-1,1-1 0,-1 1 0,1 0 1,0 0-1,0-1 0,0 1 0,1 5 1,-1-7 11,1-1 0,-1 1 1,1 0-1,-1 0 0,1-1 1,0 1-1,-1 0 1,1-1-1,0 1 0,-1 0 1,1-1-1,0 1 0,0-1 1,0 0-1,0 1 1,0-1-1,-1 1 0,1-1 1,0 0-1,0 0 0,0 0 1,0 1-1,0-1 1,1 0-1,29 0 274,-21-1-148,4 0-154,1 0 0,0-2 0,-1 1 0,1-2-1,-1 0 1,0-1 0,-1 0 0,1-1-1,-1-1 1,0 0 0,0-1 0,18-15-1,-13 2-2215,-17 21 1999,-1-1 0,0 0-1,0 1 1,1-1-1,-1 0 1,0 1 0,0-1-1,0 0 1,0 1 0,0-1-1,0 0 1,0 0-1,0 1 1,0-1 0,0 0-1,-1 1 1,1-1 0,0 0-1,0 1 1,-1-1-1,1 0 1,0 1 0,-1-1-1,0 0 1,-14-11-6240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735"/>
    </inkml:context>
    <inkml:brush xml:id="br0">
      <inkml:brushProperty name="width" value="0.025" units="cm"/>
      <inkml:brushProperty name="height" value="0.025" units="cm"/>
    </inkml:brush>
  </inkml:definitions>
  <inkml:trace contextRef="#ctx0" brushRef="#br0">1 52 21652,'0'0'5382,"87"-13"-2884,-40 2-865,6 2-960,1-1-449,-4 3-224,-11 5-1121,-10 2-1377,-17 0-2211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9.077"/>
    </inkml:context>
    <inkml:brush xml:id="br0">
      <inkml:brushProperty name="width" value="0.025" units="cm"/>
      <inkml:brushProperty name="height" value="0.025" units="cm"/>
    </inkml:brush>
  </inkml:definitions>
  <inkml:trace contextRef="#ctx0" brushRef="#br0">0 78 18514,'0'0'9480,"71"-23"-8166,-34 11-161,6 0-545,-4 2-447,-3 2-97,0 3-32,-6 4-193,-6-2-2785,-3 0-6471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124"/>
    </inkml:context>
    <inkml:brush xml:id="br0">
      <inkml:brushProperty name="width" value="0.025" units="cm"/>
      <inkml:brushProperty name="height" value="0.025" units="cm"/>
    </inkml:brush>
  </inkml:definitions>
  <inkml:trace contextRef="#ctx0" brushRef="#br0">122 23 21717,'0'0'2279,"-7"12"-555,-5 9-923,-60 123 1447,66-131-2219,1 0 1,0 1-1,1 0 0,1 0 1,0 0-1,1 0 0,0 0 1,1 1-1,2 19 0,-1-33-56,0-1-1,0 1 1,0 0-1,0-1 1,1 1-1,-1-1 1,0 1-1,1-1 1,-1 1-1,0-1 1,1 0 0,-1 1-1,0-1 1,1 1-1,-1-1 1,1 0-1,-1 1 1,1-1-1,-1 0 1,1 1-1,-1-1 1,1 0-1,-1 0 1,1 0-1,-1 1 1,1-1-1,-1 0 1,1 0 0,-1 0-1,1 0 1,0 0-1,-1 0 1,1 0-1,-1 0 1,1 0-1,-1 0 1,1-1-1,-1 1 1,1 0-1,0 0 1,-1 0-1,1-1 1,-1 1-1,0 0 1,1-1 0,0 0-1,25-14-960,-5-4-407,-2-1 0,0 0 0,-1-1 1,26-40-1,49-102-941,-87 149 2117,4-10 4000,-8 15 124,-10 26-2233,-31 65-644,-27 64-734,59-129-274,2 0 0,0 1 0,1 0 0,0-1 0,2 1 1,-1 28-1,3-45-58,0 0 1,0 0 0,0 0 0,0 0-1,0 0 1,0 0 0,1 0 0,-1 0 0,0 0-1,1 0 1,-1 0 0,0 0 0,1-1-1,0 1 1,-1 0 0,1 0 0,-1 0 0,1 0-1,0-1 1,-1 1 0,1 0 0,0-1-1,0 1 1,0-1 0,0 1 0,0 0 0,-1-1-1,1 0 1,0 1 0,0-1 0,0 0-1,0 1 1,0-1 0,0 0 0,0 0 0,0 0-1,0 0 1,0 0 0,2 0 0,0-1-261,0 1 0,-1 0 0,1-1 0,0 0 0,-1 1 0,1-1 0,-1 0 0,1-1 0,-1 1 1,0 0-1,0-1 0,1 1 0,-1-1 0,4-3 0,10-22-4950,-4-4-3645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483"/>
    </inkml:context>
    <inkml:brush xml:id="br0">
      <inkml:brushProperty name="width" value="0.025" units="cm"/>
      <inkml:brushProperty name="height" value="0.025" units="cm"/>
    </inkml:brush>
  </inkml:definitions>
  <inkml:trace contextRef="#ctx0" brushRef="#br0">0 104 17681,'0'0'12011,"103"-31"-10858,-25 16-416,6 2-417,5 0-224,-6 4-192,-7 2-1954,-17 1-3555,-9-4-6374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1.757"/>
    </inkml:context>
    <inkml:brush xml:id="br0">
      <inkml:brushProperty name="width" value="0.025" units="cm"/>
      <inkml:brushProperty name="height" value="0.025" units="cm"/>
    </inkml:brush>
  </inkml:definitions>
  <inkml:trace contextRef="#ctx0" brushRef="#br0">161 83 4324,'6'-8'6059,"3"-6"-5507,19-27 5789,-15 22-639,-33 48-4113,-15 23-1037,2 1 0,-27 64 0,47-88-248,1 0 1,2 0-1,1 1 0,1 1 0,2-1 0,-3 37 0,8-63-314,1 1 0,-1 0 0,1-1 0,1 1 0,-1 0 0,1-1 1,-1 1-1,1 0 0,1-1 0,-1 1 0,1-1 0,-1 0 0,1 1 0,3 3 0,-2-5-177,-1 0 0,1-1 0,0 0 1,0 1-1,0-1 0,0 0 0,0-1 0,0 1 0,1 0 0,-1-1 1,1 0-1,-1 0 0,1 0 0,-1 0 0,1-1 0,-1 1 0,1-1 0,5 0 1,35-1-3701,0-8-2209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116"/>
    </inkml:context>
    <inkml:brush xml:id="br0">
      <inkml:brushProperty name="width" value="0.025" units="cm"/>
      <inkml:brushProperty name="height" value="0.025" units="cm"/>
    </inkml:brush>
  </inkml:definitions>
  <inkml:trace contextRef="#ctx0" brushRef="#br0">69 1 11050,'0'0'13517,"-30"63"-13036,20-28-65,-1 5-256,5 4-160,0-3 32,5-1-32,1-6-224,0-3-705,0-8-736,0-8-193,0-5-1505,-4-6-3908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443"/>
    </inkml:context>
    <inkml:brush xml:id="br0">
      <inkml:brushProperty name="width" value="0.025" units="cm"/>
      <inkml:brushProperty name="height" value="0.025" units="cm"/>
    </inkml:brush>
  </inkml:definitions>
  <inkml:trace contextRef="#ctx0" brushRef="#br0">19 383 15118,'0'0'10762,"85"-22"-8872,-37 9-769,5 0-736,-4-2-257,-5 5-352,-13 2-1698,-11 3-1473,-12 2-1442</inkml:trace>
  <inkml:trace contextRef="#ctx0" brushRef="#br0" timeOffset="1">1 67 17553,'0'0'9320,"80"-55"-8615,-42 49-609,4 1-576,-5 4-2659,-2 1-3107,-11 0-5093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783"/>
    </inkml:context>
    <inkml:brush xml:id="br0">
      <inkml:brushProperty name="width" value="0.025" units="cm"/>
      <inkml:brushProperty name="height" value="0.025" units="cm"/>
    </inkml:brush>
  </inkml:definitions>
  <inkml:trace contextRef="#ctx0" brushRef="#br0">24 11 10314,'0'0'7842,"-4"8"-4063,1-1-3128,0-2-145,1 0 0,0 1 0,0-1 0,0 1 1,0-1-1,1 1 0,0 0 0,0-1 0,0 8 0,2-13-489,-1 1 0,1 0 0,-1-1 0,0 1-1,1-1 1,-1 1 0,1-1 0,0 0 0,-1 1-1,1-1 1,-1 0 0,1 1 0,-1-1-1,1 0 1,0 1 0,-1-1 0,1 0 0,0 0-1,-1 0 1,1 0 0,0 0 0,0 0-1,-1 0 1,1 0 0,0 0 0,-1 0 0,1 0-1,0 0 1,22-3 62,-14-1-24,-1 0 0,0 0 0,0 0 0,0-1 0,0 0 0,-1-1 0,11-9 0,-11 8-7,1 1 1,0 0-1,0 0 1,0 1 0,1 0-1,9-4 1,-17 9-25,-1 0 1,0 0 0,1-1-1,-1 1 1,0 0 0,1 0-1,-1 0 1,0 0 0,1 0-1,-1 1 1,0-1 0,1 0-1,-1 0 1,0 0 0,1 0-1,-1 0 1,0 0-1,1 0 1,-1 1 0,0-1-1,0 0 1,1 0 0,-1 0-1,0 1 1,1-1 0,-1 0-1,0 0 1,0 1 0,0-1-1,1 0 1,-1 1 0,0-1-1,0 0 1,0 1 0,0-1-1,0 1 1,5 20 600,-6 30 154,1-44-618,-3 58 26,3-65-185,1 0 1,-1 0-1,0 0 1,0 0 0,0 0-1,1 1 1,-1-1-1,0 0 1,0 0-1,0 0 1,1 0 0,-1 0-1,0 0 1,0 0-1,1 0 1,-1 0 0,0 0-1,0 0 1,1 0-1,-1 0 1,0 0-1,0 0 1,1 0 0,-1 0-1,0 0 1,0 0-1,0 0 1,1 0 0,-1 0-1,0-1 1,0 1-1,0 0 1,1 0-1,-1 0 1,0 0 0,0 0-1,0-1 1,0 1-1,1 0 1,-1 0 0,0 0-1,0-1 1,0 1-1,0 0 1,0 0-1,0 0 1,1-1 0,9-9 27,0-3-254,21-29-3207,-12 13-3377,-5 3-2176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49.144"/>
    </inkml:context>
    <inkml:brush xml:id="br0">
      <inkml:brushProperty name="width" value="0.025" units="cm"/>
      <inkml:brushProperty name="height" value="0.025" units="cm"/>
    </inkml:brush>
  </inkml:definitions>
  <inkml:trace contextRef="#ctx0" brushRef="#br0">0 0 11275,'0'0'747,"1"9"-272,-1-6-464,0 1 0,0-1 0,1 1 0,-1-1-1,1 0 1,0 0 0,0 1 0,0-1 0,1 0 0,-1 0 0,1 0-1,-1 0 1,1-1 0,0 1 0,0 0 0,0-1 0,1 1 0,-1-1-1,1 0 1,-1 1 0,1-1 0,0 0 0,-1-1 0,1 1 0,0-1-1,0 1 1,1-1 0,-1 0 0,6 2 0,20 4 199,1 0 0,0-2 0,0-1 0,1-1 0,-1-2 0,46-3 0,-12 1 188,561 9 2532,-404-4-2208,740-34 719,-190-6-1468,842 70 1,-615 91 1718,-996-125-1982,20 5 983,-12-3-5116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219"/>
    </inkml:context>
    <inkml:brush xml:id="br0">
      <inkml:brushProperty name="width" value="0.025" units="cm"/>
      <inkml:brushProperty name="height" value="0.025" units="cm"/>
    </inkml:brush>
  </inkml:definitions>
  <inkml:trace contextRef="#ctx0" brushRef="#br0">62 64 12492,'0'0'11771,"-6"14"-10218,-2 8-972,0 1 0,2-1 0,0 1 0,2 1 0,-2 25 0,5 353 572,10-495-672,-8 57-611,0 17-39,0 1 0,-1 0 0,-1-1 0,0 1 0,-2 0 0,0 0 0,-1 0 0,-1 0 0,-7-17 0,14 36 158,-1 0 1,0 0 0,0 0 0,1 0 0,-1-1-1,1 1 1,-1 0 0,1-1 0,-1 1 0,1 0-1,-1-1 1,1 0 0,-1 1 0,1-1 0,0 0-1,2 0 1,33 1 190,-33-1-186,6 0 98,0-1 1,-1 0-1,1-1 1,0 0-1,-1-1 0,1 1 1,-1-2-1,0 0 1,0 0-1,0 0 1,-1-1-1,1 0 1,-1-1-1,-1 0 1,1 0-1,-1-1 1,0 0-1,0 0 1,8-12-1,-7 9 37,-1-2 0,0 1-1,-1-1 1,0 0 0,-1 0-1,0-1 1,-1 0 0,0 0 0,-1 0-1,0 0 1,-1 0 0,-1-1-1,0-22 1,-1 34-129,0 0 0,0 1 0,0-1 0,0 1 0,0-1 0,0 1 0,-1-1 0,1 1 0,-1-1 0,1 1 0,-1-1 0,1 1 0,-1-1 0,0 1 0,0 0 0,0-1 0,0 1 0,0 0 0,0 0 0,-1-2 0,0 3 0,1-1 0,0 1 0,0 0 0,0 0 0,0-1 0,0 1 0,0 0 0,-1 0 0,1 0 0,0 0 0,0 0 0,0 1 0,0-1 0,0 0 0,0 0 0,0 1 0,-1-1 0,1 1 0,0-1 0,-1 2 0,-4 2 0,0 0 0,1 0 0,-1 1 0,1-1 0,1 1 0,-1 0 0,-7 11 0,-7 15 0,0 1 0,-24 59 0,38-79 0,1 1 0,0 0 0,0 0 0,1 0 0,1 0 0,0 1 0,1-1 0,1 1 0,0-1 0,3 26 0,-2-36-58,0 0 0,1-1 0,-1 1 1,1-1-1,-1 1 0,1-1 0,0 0 0,0 1 0,0-1 0,0 0 1,0 0-1,0-1 0,1 1 0,-1 0 0,1-1 0,-1 1 0,1-1 0,0 0 1,-1 0-1,1 0 0,0 0 0,0 0 0,0-1 0,0 1 0,-1-1 1,1 0-1,6 0 0,-2 1-321,1-1 0,-1 0 0,0-1 1,1 0-1,-1 0 0,1 0 0,-1-1 1,0 0-1,0 0 0,7-4 0,10-11-5915,-2-2-2188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969"/>
    </inkml:context>
    <inkml:brush xml:id="br0">
      <inkml:brushProperty name="width" value="0.025" units="cm"/>
      <inkml:brushProperty name="height" value="0.025" units="cm"/>
    </inkml:brush>
  </inkml:definitions>
  <inkml:trace contextRef="#ctx0" brushRef="#br0">133 283 14189,'0'0'4704,"-10"0"-968,3 1-3151,-1 0 0,0 0 0,1 0 0,0 1 0,-1 0 0,1 1 0,0 0 0,-10 5 0,14-7-441,0 1 0,0 0 0,0 0 1,0 0-1,0 1 0,0-1 0,1 1 0,-1-1 0,1 1 0,0 0 0,0 0 0,0 0 0,0 0 0,0 0 1,1 1-1,-1-1 0,1 0 0,0 1 0,0-1 0,0 1 0,0 0 0,1-1 0,-1 5 0,1-7-140,0 0 0,0 0 0,1 0 0,-1 0 0,0 0 0,0 0 0,0 0 0,1 0 0,-1 0 0,0 0 0,1-1 1,-1 1-1,1 0 0,-1 0 0,1 0 0,0-1 0,-1 1 0,1 0 0,0-1 0,-1 1 0,1 0 0,0-1 0,0 1 0,-1-1 0,1 1 0,0-1 0,2 1 0,0 0 8,0 0-1,1 0 1,-1-1 0,0 0 0,1 1 0,-1-1-1,1 0 1,4-1 0,-1 0 8,0 0 0,1-1 0,-1 1 0,0-1 0,0-1 0,-1 1 0,12-7 0,-12 5-2,0 0 0,-1 0 0,0 0 0,0-1 0,0 1 0,0-1 0,-1-1 0,0 1 0,0-1 0,0 1 0,-1-1 0,1 0 0,-2 0 0,1 0 0,-1-1 0,1 1 0,-2-1 0,3-9 0,-28 42-424,20-21 401,1 2-1,-1-1 0,1 0 1,0 1-1,1-1 0,0 1 0,0 0 1,0 0-1,1-1 0,0 1 1,0 0-1,1 0 0,0 1 1,1 11-1,0-18 2,-1 0 1,1 0-1,-1 0 0,1 0 0,0 0 1,0-1-1,-1 1 0,1 0 1,0-1-1,0 1 0,0 0 1,0-1-1,0 1 0,0-1 1,0 1-1,0-1 0,0 0 1,0 1-1,0-1 0,0 0 1,0 0-1,0 0 0,1 0 1,-1 0-1,0 0 0,0 0 1,0 0-1,0 0 0,0 0 0,0-1 1,0 1-1,0 0 0,0-1 1,0 1-1,0-1 0,2 0 1,37-22-117,-15 0-177,0-2 1,-1 0 0,-1-2 0,-2-1-1,-1 0 1,-1-2 0,-2 0-1,0-1 1,20-56 0,-35 80 164,0 0 0,0 1 1,0-1-1,-1 0 0,1-13 1,-2 20 131,0 0 1,1-1-1,-1 1 0,0 0 1,0 0-1,0 0 0,0 0 1,0 0-1,0-1 1,0 1-1,0 0 0,0 0 1,0 0-1,0 0 0,0-1 1,0 1-1,0 0 1,0 0-1,0 0 0,0 0 1,0 0-1,0-1 1,-1 1-1,1 0 0,0 0 1,0 0-1,0 0 0,0 0 1,0 0-1,0-1 1,0 1-1,0 0 0,0 0 1,-1 0-1,1 0 1,0 0-1,0 0 0,0 0 1,0 0-1,0 0 0,-1 0 1,1 0-1,0-1 1,0 1-1,0 0 0,0 0 1,0 0-1,-1 0 1,1 0-1,0 0 0,0 0 1,0 0-1,-1 1 0,-7 6 97,-8 13 153,1 1 0,1 1-1,1 0 1,1 1 0,1 0 0,1 1 0,1 0-1,0 1 1,3 0 0,0 0 0,1 0-1,1 1 1,0 31 0,11-6-172,-7-50-72,0 0 0,0 1 0,1-1 1,-1 1-1,1-1 0,-1 0 0,1 0 0,0 1 0,-1-1 0,1 0 0,0 0 0,0 0 0,0 0 0,0 1 0,0-1 0,0-1 0,0 1 0,0 0 0,0 0 0,0 0 0,1-1 1,-1 1-1,0 0 0,1-1 0,-1 1 0,0-1 0,1 0 0,-1 1 0,0-1 0,1 0 0,2 0 0,-3 0-1,0-1 0,0 1 0,0-1 0,0 0 0,0 0 0,0 1 0,-1-1 0,1 0 0,0 0 0,0 0 0,-1 0 0,1 0 0,0 0 0,-1 0 0,1 0 0,-1 0 0,0 0 0,1 0 0,-1 0 0,0 0 0,1-1 0,-1 1 0,0 0 0,0 0 0,0-3 0,1-36 22,-1 33 3,0-2-8,-4-57 21,4 65-48,0-1-1,-1 0 1,1 0-1,0 1 0,-1-1 1,1 0-1,-1 1 1,1-1-1,-1 0 1,0 1-1,0-1 1,0 1-1,0-1 1,0 1-1,0-1 0,0 1 1,0 0-1,0 0 1,-1-1-1,1 1 1,-1 0-1,1 0 1,-1 0-1,1 1 1,-1-1-1,1 0 0,-1 0 1,0 1-1,1-1 1,-4 0-1,4 2-1,0-1 0,0 1 0,0-1 0,0 1 0,0-1 0,1 1 0,-1 0 0,0 0-1,0-1 1,1 1 0,-1 0 0,0 0 0,1-1 0,-1 1 0,1 0 0,-1 0 0,1 0 0,-1 0 0,1 0-1,0 0 1,0 0 0,-1 0 0,1 0 0,0 0 0,0 0 0,0 0 0,0 0 0,0 0 0,0 0 0,1 2 0,-1 1 19,0-1 1,0 0 0,0 0 0,0 1 0,1-1 0,0 0 0,0 0 0,0 1 0,2 3-1,0-4-6,0 0 0,0-1 0,0 1-1,0-1 1,0 0 0,1 0-1,-1 0 1,1 0 0,0-1 0,0 0-1,-1 0 1,1 0 0,0 0-1,0 0 1,0-1 0,0 1-1,0-1 1,4 0 0,0 0-6,0 0 1,0-1-1,0 0 1,0 0-1,-1 0 0,1-1 1,0 0-1,8-5 1,-10 5 0,0-1 0,0 0 1,-1 0-1,1-1 1,-1 1-1,0-1 1,0-1-1,-1 1 1,1-1-1,3-5 1,-6 5-40,-28 41 166,26-36-127,-4 6 77,0 0 1,1 0-1,0 0 1,0 0-1,0 1 1,0-1-1,1 1 1,1-1-1,-1 1 1,1 0-1,0 0 1,0 0-1,1 9 1,1-15-126,1-1 0,0 1 0,0 0 0,-1-1 0,1 1 0,0-1 1,0 0-1,0 1 0,0-1 0,0 0 0,-1 0 0,1 0 0,0-1 0,0 1 0,0 0 0,0-1 0,-1 1 0,5-2 0,-1-2-1019,0 1-1,0-1 0,0 0 0,0-1 1,-1 1-1,0-1 0,1 0 0,-2 0 0,1 0 1,-1-1-1,6-10 0,6-15-7213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295"/>
    </inkml:context>
    <inkml:brush xml:id="br0">
      <inkml:brushProperty name="width" value="0.025" units="cm"/>
      <inkml:brushProperty name="height" value="0.025" units="cm"/>
    </inkml:brush>
  </inkml:definitions>
  <inkml:trace contextRef="#ctx0" brushRef="#br0">0 1 3491,'0'0'21076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623"/>
    </inkml:context>
    <inkml:brush xml:id="br0">
      <inkml:brushProperty name="width" value="0.025" units="cm"/>
      <inkml:brushProperty name="height" value="0.025" units="cm"/>
    </inkml:brush>
  </inkml:definitions>
  <inkml:trace contextRef="#ctx0" brushRef="#br0">42 0 14029,'0'0'13410,"-8"5"-12620,-25 15-507,32-18-735,12-4 280,13-7-213,-21 7 279,1 0 0,-1 1 0,1 0 0,0 0 0,-1 0 0,1 0 0,0 0 0,0 1 0,-1-1 0,1 1 0,6 0 0,-8 1 152,-1 0 0,0-1 0,1 1 0,-1 0-1,0 0 1,0 0 0,0 0 0,0 0 0,0 0 0,0 0 0,0 0-1,0 0 1,0 0 0,0 1 0,-1-1 0,1 0 0,0 1 0,-1-1-1,1 0 1,-1 1 0,0-1 0,1 1 0,-1-1 0,0 1 0,0-1 0,0 1-1,0-1 1,0 1 0,0-1 0,-1 2 0,1-1-65,0 0 0,0 0 0,0 0 0,0 0 0,0 0 0,0 0 0,1 0 0,-1 0 0,1 0 0,-1 0 1,1 0-1,0 0 0,0 0 0,-1 0 0,2-1 0,-1 1 0,0 0 0,0-1 0,0 1 0,3 1 0,-3-2-190,1-1-1,0 1 0,0-1 0,0 1 1,0-1-1,0 0 0,0 0 1,0 0-1,0 0 0,-1 0 0,1 0 1,0 0-1,0-1 0,0 1 1,0-1-1,0 1 0,-1-1 0,1 0 1,0 0-1,0 0 0,-1 0 1,4-2-1,2-2-1709,0 0 1,-1 0-1,1-1 0,8-10 1,8-10-6277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964"/>
    </inkml:context>
    <inkml:brush xml:id="br0">
      <inkml:brushProperty name="width" value="0.025" units="cm"/>
      <inkml:brushProperty name="height" value="0.025" units="cm"/>
    </inkml:brush>
  </inkml:definitions>
  <inkml:trace contextRef="#ctx0" brushRef="#br0">113 1 224,'0'0'19843,"-11"5"-17142,8-4-2601,-57 30 2633,57-30-2616,0 1 0,1-1 0,0 1 0,-1 0 0,1-1 0,0 1-1,0 0 1,0 0 0,0 1 0,0-1 0,0 0 0,1 1 0,-1-1-1,1 1 1,0-1 0,0 1 0,0 0 0,0-1 0,0 1 0,0 0 0,1 0-1,-1 0 1,1-1 0,0 4 0,0-5-121,1 0 0,0 0 1,-1-1-1,1 1 0,0 0 0,0-1 0,-1 1 0,1-1 1,0 1-1,0-1 0,0 1 0,0-1 0,0 0 1,-1 0-1,1 1 0,0-1 0,0 0 0,0 0 0,0 0 1,0 0-1,0 0 0,1 0 0,30 1-657,-26-2 294,35 0-1532,-24 0 1166,0 1 1,0 0 0,0 1-1,0 1 1,17 3-1,-34-5 858,1 0-1,0 0 1,-1 0-1,1 1 0,-1-1 1,1 0-1,0 0 1,-1 0-1,1 0 0,0 1 1,-1-1-1,1 0 1,-1 1-1,1-1 0,-1 0 1,1 1-1,-1-1 1,1 1-1,-1-1 0,1 1 1,-1-1-1,0 1 1,1-1-1,-1 1 0,1-1 1,-1 1-1,0-1 1,0 1-1,1 0 0,-1-1 1,0 1-1,0-1 1,0 1-1,0 0 0,0 0 1,-17 17 3214,-33 8-405,40-22-2767,-57 17 762,22-18-3509,37-8-4088,4-9-6315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6.413"/>
    </inkml:context>
    <inkml:brush xml:id="br0">
      <inkml:brushProperty name="width" value="0.025" units="cm"/>
      <inkml:brushProperty name="height" value="0.025" units="cm"/>
    </inkml:brush>
  </inkml:definitions>
  <inkml:trace contextRef="#ctx0" brushRef="#br0">11 14 14574,'0'1'8782,"0"8"-7747,-10 154 3407,10-162-4409,0-1 0,0 1 1,0-1-1,0 1 1,0-1-1,0 1 1,0-1-1,0 1 0,0-1 1,0 1-1,0-1 1,0 1-1,0-1 1,0 1-1,0-1 0,0 1 1,1-1-1,-1 1 1,0-1-1,0 1 1,1-1-1,-1 1 0,0-1 1,1 0-1,-1 1 1,0-1-1,1 1 1,-1-1-1,0 0 0,1 1 1,-1-1-1,1 0 1,-1 0-1,1 1 1,-1-1-1,1 0 0,-1 0 1,1 0-1,-1 0 1,1 0-1,-1 0 1,1 1-1,-1-1 0,1 0 1,-1 0-1,1-1 1,-1 1-1,1 0 1,-1 0-1,1 0 0,-1 0 1,1 0-1,-1 0 1,1-1-1,-1 1 1,1 0-1,-1 0 0,1-1 1,-1 1-1,0 0 1,1-1-1,-1 1 0,1 0 1,-1-1-1,1 0 1,27-26 1294,-23 18-1302,0 1 1,-1-1 0,1 1-1,-2-1 1,1 0 0,-1-1-1,-1 1 1,0-1 0,0 1 0,-1-1-1,0 1 1,0-1 0,-1 0-1,-1-10 1,1 19-27,0 0 0,0 0 0,0 0 0,0 1 0,0-1 0,0 0 0,-1 0 0,1 0 0,0 1 0,0-1 0,-1 0 0,1 0 0,0 1 0,-1-1 0,1 0 0,0 1 0,-1-1 0,1 0 0,-1 1 0,1-1 0,-1 0 0,0 1 0,1-1 0,-1 1 0,0 0 0,1-1 0,-1 1 0,0-1 0,1 1 0,-1 0 0,0-1 0,0 1 0,0 0 0,1 0 0,-1 0 0,0 0 0,0 0 0,0 0 0,1 0 0,-1 0 0,0 0 0,0 0 0,0 0 0,1 0 0,-1 0 0,0 1 0,0-1 0,1 0 0,-1 1 0,0-1 0,1 0 0,-1 1 0,0-1 0,1 1 0,-1-1 0,0 1 0,1-1 0,-1 1 0,1 0 0,-1-1 0,1 1 0,-1 0 0,1-1 0,0 1 0,-1 0 0,1 0 0,-1 1 0,1 0-127,-1 0 0,1 1 1,-1-1-1,1 0 0,0 1 0,-1-1 0,1 1 1,1-1-1,-1 0 0,0 1 0,0-1 1,1 0-1,0 1 0,-1-1 0,1 0 0,0 0 1,0 1-1,0-1 0,0 0 0,1 0 0,-1 0 1,0 0-1,1 0 0,0-1 0,-1 1 1,1 0-1,0-1 0,0 1 0,0-1 0,0 0 1,0 0-1,3 2 0,2-1-446,0 0 0,0-1 0,0 1 0,1-2 0,-1 1 0,0-1 0,1 0 0,-1 0 1,14-3-1,-12 0-903,1 1-1,-1-1 1,0-1 0,-1 0 0,1 0 0,-1-1 0,11-7 0,2-2-4412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161"/>
    </inkml:context>
    <inkml:brush xml:id="br0">
      <inkml:brushProperty name="width" value="0.025" units="cm"/>
      <inkml:brushProperty name="height" value="0.025" units="cm"/>
    </inkml:brush>
  </inkml:definitions>
  <inkml:trace contextRef="#ctx0" brushRef="#br0">144 295 3683,'0'0'12850,"-9"3"-9482,-1 0-2681,1 1-1,-1 0 1,1 0-1,0 1 0,1 1 1,-1-1-1,-10 11 1,14-13-478,1 1 1,0 0-1,0 0 1,0 0-1,0 0 1,1 1-1,0 0 1,0-1-1,0 1 1,1 0-1,-1 0 1,1 1-1,0-1 1,1 0-1,-1 1 1,1-1-1,-1 9 1,2-13-197,1-1 1,-1 0 0,1 1-1,-1-1 1,1 1 0,-1-1-1,0 1 1,1-1 0,-1 0-1,1 0 1,-1 1 0,1-1-1,0 0 1,-1 0-1,1 1 1,-1-1 0,1 0-1,-1 0 1,1 0 0,0 0-1,-1 0 1,1 0 0,-1 0-1,1 0 1,0 0 0,-1 0-1,1 0 1,-1 0 0,1 0-1,0-1 1,21-3 491,-11-2-344,0 0 0,-1-1-1,0 0 1,0-1-1,0 0 1,-1-1-1,0 1 1,-1-2-1,9-11 1,20-21-229,-40 71-1309,-8 3 1332,9-27 43,-1 0-1,1 0 0,0 1 0,0-1 1,1 0-1,-1 1 0,1 0 0,1-1 1,-1 1-1,1-1 0,0 1 0,0 0 1,0-1-1,3 9 0,-3-13 4,1 0-1,-1-1 0,1 1 1,0 0-1,0-1 1,-1 1-1,1-1 0,0 1 1,0-1-1,0 1 1,0-1-1,0 1 0,0-1 1,-1 0-1,1 0 1,0 1-1,0-1 0,0 0 1,0 0-1,0 0 1,0 0-1,0 0 0,0 0 1,0 0-1,0 0 1,0-1-1,0 1 0,0 0 1,0-1-1,1 0 1,29-13 88,-14 1 52,1-1 1,-2 0-1,0-2 1,-1 0-1,-1 0 0,0-2 1,-1 1-1,19-37 1,-16 25 62,-2 0 0,-2-1 0,0-1 1,-2 1-1,8-46 0,-14 29-204,-5 47 0,0 0 0,1 1 0,-1-1 0,0 0 0,0 0 0,0 1 0,0-1 0,0 1 0,1-1 0,-1 1 0,0-1 0,0 1 0,1-1 0,-1 1 0,1 0 0,-1-1 0,0 1 0,1 0 0,-1 1 0,-18 30 0,1 1 0,2 2 0,2-1 0,1 2 0,-16 71 0,25-90 0,-14 74 0,17-84 0,0-1 0,1 1 0,0 0 0,0-1 0,0 1 0,1 0 0,0-1 0,0 1 0,1-1 0,0 1 0,3 5 0,-4-10 0,0 0 0,0 0 0,0-1 0,1 1 0,-1 0 0,1-1 0,-1 1 0,1-1 0,0 1 0,-1-1 0,1 0 0,0 0 0,0 0 0,0 0 0,0 0 0,0 0 0,0 0 0,0-1 0,0 1 0,0-1 0,1 0 0,-1 1 0,0-1 0,0 0 0,0 0 0,0 0 0,1-1 0,-1 1 0,0 0 0,0-1 0,0 1 0,0-1 0,0 0 0,0 0 0,0 0 0,0 0 0,0 0 0,0 0 0,-1-1 0,1 1 0,0 0 0,-1-1 0,1 1 0,-1-1 0,1 0 0,-1 0 0,0 1 0,0-1 0,0 0 0,0 0 0,1-3 0,2-5 0,-2 0 0,1-1 0,-1 1 0,-1 0 0,0-1 0,0 1 0,-1-1 0,-1 0 0,-1-12 0,1 16 0,0 1 0,0-1 0,-1 0 0,0 1 0,0 0 0,-1-1 0,1 1 0,-1 0 0,-1 0 0,1 1 0,-1-1 0,0 1 0,0-1 0,-1 1 0,-6-6 0,10 10 0,0 0 0,0 1 0,0-1 0,0 0 0,0 0 0,0 1 0,-1-1 0,1 0 0,0 1 0,-1-1 0,1 1 0,0 0 0,-1-1 0,1 1 0,0 0 0,-1 0 0,1 0 0,0 0 0,-1 0 0,-1 0 0,2 1 0,0-1 0,1 1 0,-1-1 0,0 1 0,0-1 0,1 1 0,-1-1 0,1 1 0,-1 0 0,0-1 0,1 1 0,-1 0 0,1 0 0,-1-1 0,1 1 0,0 0 0,-1 0 0,1 0 0,0 0 0,0 0 0,-1-1 0,1 3 0,0 0 0,0-1 0,0 1 0,0-1 0,0 1 0,0-1 0,1 1 0,-1-1 0,1 1 0,-1-1 0,1 1 0,0-1 0,0 0 0,0 0 0,1 1 0,-1-1 0,0 0 0,1 0 0,-1 0 0,1 0 0,0 0 0,3 2 0,3 0 0,0 0 0,0 0 0,1-1 0,-1 0 0,1-1 0,-1 0 0,1 0 0,0-1 0,0 0 0,0-1 0,0 0 0,0 0 0,18-3 0,-14 1 0,-1-1 0,1 0 0,0 0 0,-1-1 0,1-1 0,-1 0 0,0-1 0,20-13 0,-29 17 0,-1 0 0,0 0 0,1-1 0,-1 1 0,0 0 0,0-1 0,0 0 0,2-5 0,-5-2 0,-15 9 0,10 2 0,1 2 0,-1-1 0,1 1 0,0-1 0,0 1 0,0 1 0,0-1 0,0 1 0,1 0 0,0 0 0,-1 0 0,1 1 0,-3 5 0,-2 2 0,0 1 0,1-1 0,1 2 0,-7 14 0,11-21 0,0 0 0,1 0 0,0 0 0,0 1 0,0-1 0,1 1 0,0-1 0,1 12 0,0-16 0,0-1 0,1 1 0,-1-1 0,1 1 0,0-1 0,-1 1 0,1-1 0,0 0 0,1 0 0,-1 1 0,0-1 0,1 0 0,-1 0 0,1 0 0,0 0 0,-1-1 0,1 1 0,0 0 0,0-1 0,0 1 0,0-1 0,1 0 0,-1 1 0,0-1 0,0 0 0,1-1 0,-1 1 0,5 1 0,3 0-389,1 0 1,-1 0-1,1-1 1,-1 0-1,1-1 1,0 0-1,-1-1 0,1 0 1,-1-1-1,1 0 1,-1-1-1,0 0 0,1 0 1,-1-1-1,-1 0 1,1-1-1,-1 0 1,14-10-1,16-17-7026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535"/>
    </inkml:context>
    <inkml:brush xml:id="br0">
      <inkml:brushProperty name="width" value="0.025" units="cm"/>
      <inkml:brushProperty name="height" value="0.025" units="cm"/>
    </inkml:brush>
  </inkml:definitions>
  <inkml:trace contextRef="#ctx0" brushRef="#br0">257 0 14029,'0'0'7367,"-12"73"-4356,12-41-577,0 11-480,7 5-416,-2 2-33,-5 8-576,0 3-929,-8 4 0,-19 3 0,-10 2 0,-6-3 0,-6-11 0,0-11-1505,5-18-7464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926"/>
    </inkml:context>
    <inkml:brush xml:id="br0">
      <inkml:brushProperty name="width" value="0.025" units="cm"/>
      <inkml:brushProperty name="height" value="0.025" units="cm"/>
    </inkml:brush>
  </inkml:definitions>
  <inkml:trace contextRef="#ctx0" brushRef="#br0">0 1 23478,'0'0'7047,"57"6"-6503,-7-6-159,7 0-257,5 0-96,-6 0-1409,-11 0-2083,-19 0-2625,-19 0-4774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287"/>
    </inkml:context>
    <inkml:brush xml:id="br0">
      <inkml:brushProperty name="width" value="0.025" units="cm"/>
      <inkml:brushProperty name="height" value="0.025" units="cm"/>
    </inkml:brush>
  </inkml:definitions>
  <inkml:trace contextRef="#ctx0" brushRef="#br0">0 87 22325,'0'0'1762,"101"-12"1537,-39-2-1794,4-1-1152,-3-1-353,-10 2-2371,-10-1-5348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4.984"/>
    </inkml:context>
    <inkml:brush xml:id="br0">
      <inkml:brushProperty name="width" value="0.025" units="cm"/>
      <inkml:brushProperty name="height" value="0.025" units="cm"/>
    </inkml:brush>
  </inkml:definitions>
  <inkml:trace contextRef="#ctx0" brushRef="#br0">267 278 8360,'0'-3'263,"-1"1"1,1-1-1,-1 0 0,0 1 1,1-1-1,-1 0 1,0 1-1,-1-1 0,1 1 1,0-1-1,-1 1 1,1 0-1,-1 0 0,0-1 1,0 1-1,0 0 0,0 1 1,0-1-1,0 0 1,-1 1-1,1-1 0,0 1 1,-1-1-1,1 1 1,-1 0-1,1 0 0,-1 0 1,0 1-1,0-1 1,1 1-1,-1-1 0,0 1 1,-3 0-1,0-1 92,-1 1 0,0-1-1,1 1 1,-1 1 0,0-1 0,1 1 0,-1 0 0,0 1-1,1 0 1,-1 0 0,1 0 0,0 1 0,-7 3-1,5 0-271,-1 1 0,2 0-1,-1 0 1,1 1-1,0 0 1,0 0 0,1 1-1,0-1 1,0 1-1,1 1 1,1-1 0,-1 1-1,1 0 1,1-1-1,0 2 1,1-1 0,-1 0-1,1 13 1,1-22-79,1 0 1,0 1-1,0-1 0,0 0 1,0 0-1,1 0 0,-1 0 1,0 0-1,0 0 0,1 0 1,-1 0-1,0 0 0,1 0 1,-1 0-1,1 0 1,-1 0-1,1-1 0,0 1 1,-1 0-1,1 0 0,0 0 1,0-1-1,0 1 0,-1 0 1,1-1-1,0 1 0,0-1 1,0 1-1,0-1 1,0 1-1,0-1 0,0 0 1,0 1-1,0-1 0,0 0 1,0 0-1,0 0 0,0 0 1,0 0-1,0 0 0,1 0 1,-1 0-1,0 0 0,0 0 1,0-1-1,0 1 1,0 0-1,0-1 0,1 0 1,6-1 58,0-1 0,0 0 1,0-1-1,0 0 0,8-5 1,13-11 56,-2-1 1,0-1-1,-2-1 1,0-2 0,22-27-1,-35 36 6,0 0 0,-1 0 0,0-1 0,-1 0 0,-1 0 0,-1-1 0,-1-1 0,0 1 0,-1-1-1,4-25 1,-12 17 543,2 26-656,0 1-1,0-1 0,-1 1 0,1 0 0,0-1 0,0 1 0,-1-1 0,1 1 0,0 0 0,-1-1 0,1 1 0,0 0 0,-1-1 0,1 1 1,-1 0-1,1-1 0,-1 1 0,1 0 0,-1 0 0,1 0 0,0-1 0,-1 1 0,1 0 0,-1 0 0,1 0 0,-1 0 0,0 0 1,-2 1-5,1-1 0,0 1 0,0 0 1,-1 0-1,1 0 0,0 1 0,0-1 1,0 0-1,0 1 0,1 0 1,-1-1-1,0 1 0,1 0 0,-1 0 1,1 0-1,-3 4 0,-20 30 616,-25 51-1,43-74-392,0 1-1,1-1 1,0 1-1,1-1 1,0 1-1,2 1 1,-3 27-1,5-41-222,0 1-1,0 0 1,0-1-1,0 1 1,0-1-1,1 1 1,-1 0-1,1-1 1,-1 1-1,1-1 1,0 1-1,-1-1 1,1 0 0,0 1-1,0-1 1,0 0-1,0 1 1,0-1-1,0 0 1,0 0-1,1 0 1,-1 0-1,0 0 1,3 1-1,-1 0 14,1-1 0,0 0 0,0 0-1,-1 0 1,1 0 0,0 0 0,0-1-1,0 0 1,8 0 0,2-1 41,0-1-1,1 0 1,-1-2 0,26-8 0,-26 6-43,32-12 41,-44 17-66,0 1 0,0-1 0,1 1 0,-1-1 0,0 1 0,1 0 0,-1-1 0,0 1 0,1 1 0,-1-1 0,0 0 1,1 0-1,-1 1 0,0-1 0,5 3 0,-6-2-11,0 1 0,0-1 0,0 1-1,0 0 1,0-1 0,0 1 0,0 0 0,-1-1 0,1 1 0,-1 0 0,1 0 0,-1 0 0,0 0 0,0-1 0,0 1-1,0 4 1,-1 40 12,0-29 18,-2 10 38,2-23-30,0 0 0,0 1 0,1-1 0,-1 0 0,1 0 0,0 0 0,0 1 0,2 6 0,-1-11 0,0 0 0,1 0 0,-1 0 0,0 0 0,0 0-1,1 0 1,-1 0 0,0 0 0,0 0 0,0-1 0,1 1 0,-1-1 0,0 1 0,0-1-1,0 1 1,0-1 0,0 1 0,0-1 0,0 0 0,0 0 0,0 0 0,1-1 0,4-4 30,0 0 0,-1-1 0,0 0 0,0 0 0,-1 0 1,0 0-1,0-1 0,4-14 0,16-68 57,-18 62-68,-5 28-67,1 1 0,-1-1 0,0 0 0,0 1-1,1-1 1,-1 1 0,0-1 0,0 1 0,0 0 0,0-1 0,0 1 0,0 0-1,0 0 1,0 0 0,0 0 0,0 0 0,0 0 0,1 2 0,-1-2 8,4 2 21,0 0 0,0 1-1,1-2 1,-1 1 0,1-1-1,-1 0 1,1 0 0,0 0-1,0-1 1,0 0 0,0 0-1,0-1 1,0 1 0,0-1 0,11-2-1,-8 1 17,0 0 0,0 0 0,0-1 0,-1 0 0,1-1 0,-1 0 0,0 0 0,1-1 0,-1 0 0,7-6-1,15-21 106,-29 29-114,0 1 0,0 0 1,0 0-1,0-1 0,0 1 0,0-1 0,-1 1 0,1-1 0,-1 1 0,1-1 1,-1 1-1,1-1 0,-1 0 0,0 1 0,0-1 0,0 0 0,0 1 0,0-1 1,0 0-1,0 1 0,-1-1 0,1 1 0,-1-3 0,-1 4-21,1-1-1,-1 1 1,0 0-1,1 0 0,-1 0 1,0 0-1,1 0 1,-1 0-1,0 0 1,1 0-1,-1 1 1,0-1-1,1 1 1,-1-1-1,1 1 1,-1 0-1,1-1 1,-1 1-1,1 0 0,-1 0 1,1 0-1,-2 2 1,-3 3-4,0 0 0,1 1 0,0-1 0,0 1 0,1 0 0,-1 1 0,2-1 1,-5 12-1,5-14 31,1 1 0,0 0 0,0 0 0,1 0 0,0-1 0,0 1 1,0 1-1,1-1 0,0 0 0,0 0 0,0 0 0,3 10 0,-2-15-10,0 1 0,0 0-1,0-1 1,0 1 0,0-1 0,1 0-1,-1 1 1,0-1 0,1 0-1,0 0 1,-1 0 0,1 0 0,-1 0-1,1 0 1,0 0 0,0-1-1,-1 1 1,1-1 0,0 1 0,0-1-1,0 0 1,0 1 0,0-1 0,-1 0-1,4-1 1,51-5 145,-41 1-143,-1-1 1,0-1 0,0 0 0,-1-1 0,0 0-1,0-1 1,-1 0 0,0-1 0,11-13 0,18-12-396,-53 84-338,8-39 734,0 0-1,1 0 1,0 0 0,1 0-1,0 1 1,1-1 0,0 1 0,0 16-1,2-26-82,-1 0 0,0 0 0,0 0 0,1 0 0,-1-1 0,0 1 0,1 0 0,-1 0 0,1 0 0,-1-1-1,1 1 1,-1 0 0,1 0 0,0-1 0,-1 1 0,1-1 0,0 1 0,-1 0 0,1-1 0,0 1 0,0-1 0,0 0 0,-1 1 0,1-1-1,0 0 1,0 1 0,0-1 0,0 0 0,0 0 0,0 0 0,0 0 0,0 0 0,-1 0 0,3 0 0,-1 0-385,0 0 0,0-1 1,0 1-1,0-1 0,0 1 1,-1-1-1,1 0 0,0 1 0,0-1 1,0 0-1,-1 0 0,1-1 1,0 1-1,-1 0 0,3-2 0,11-21-7419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971"/>
    </inkml:context>
    <inkml:brush xml:id="br0">
      <inkml:brushProperty name="width" value="0.025" units="cm"/>
      <inkml:brushProperty name="height" value="0.025" units="cm"/>
    </inkml:brush>
  </inkml:definitions>
  <inkml:trace contextRef="#ctx0" brushRef="#br0">62 15 20820,'0'0'8621,"10"-1"-6961,22-5-1451,1 2 0,0 2 0,0 1 0,-1 1 0,1 2 0,34 6 0,-64-8-220,-1 0 0,1 1-1,-1-1 1,1 1 0,-1 0-1,1-1 1,-1 1 0,0 0 0,0 1-1,1-1 1,-1 0 0,0 1-1,0-1 1,0 1 0,-1-1 0,1 1-1,0 0 1,0 0 0,-1 0-1,1 0 1,-1 0 0,0 0 0,0 0-1,0 1 1,0-1 0,0 0 0,0 1-1,0-1 1,-1 1 0,1-1-1,-1 1 1,0 3 0,-1-1-10,0-1 1,0 1-1,-1-1 1,1 1-1,-1-1 1,0 0-1,-1 0 1,1 0-1,-1 0 1,1 0-1,-1-1 1,-1 1-1,1-1 1,0 0-1,-1 0 1,-6 5-1,-19 12 87,-1-2 0,-1-1 0,0-1 0,-1-1 0,-61 18 0,127-36-49,1 2 1,34 4 0,-64-3-35,0 1 0,0 0 0,-1 0 0,1 0 0,0 1 0,0-1-1,-1 1 1,1 1 0,-1-1 0,0 0 0,0 1 0,0 0 0,0 0 0,0 0 0,0 1 0,-1-1 0,0 1 0,1 0 0,2 5 0,-5-7 24,1 1 1,-1-1 0,0 1-1,-1-1 1,1 1 0,0 0 0,-1-1-1,1 1 1,-1 0 0,0-1-1,0 1 1,0 0 0,0-1-1,0 1 1,-1 0 0,1-1 0,-1 1-1,0 0 1,0-1 0,0 1-1,0-1 1,0 1 0,0-1-1,-1 0 1,1 1 0,-1-1 0,1 0-1,-1 0 1,0 0 0,0 0-1,0 0 1,0-1 0,0 1-1,-1-1 1,-4 3 0,-11 8 69,-2-1 0,1-2 0,-1 0 0,-37 11 1,43-16-61,0 0 0,0-1 0,-1-1 0,0 0 0,1-1 0,-1 0 0,0-1 0,-15-3 0,30 3-31,-1 0 1,1 0-1,-1 0 0,1 0 1,-1 0-1,0-1 0,1 1 0,-1 0 1,1 0-1,-1-1 0,1 1 1,-1 0-1,1-1 0,0 1 1,-1 0-1,1-1 0,-1 1 0,1-1 1,0 1-1,-1-1 0,1 1 1,0-1-1,-1 1 0,1-1 1,0 1-1,0-1 0,0 1 0,-1-1 1,1 1-1,0-1 0,0 1 1,0-1-1,0 0 0,0 1 1,0-1-1,0 1 0,0-1 1,0 1-1,0-1 0,0 1 0,1-1 1,-1 0-1,0 1 0,0-1 1,1 1-1,-1-1 0,0 1 1,0-1-1,1 1 0,-1 0 0,1-1 1,-1 1-1,0-1 0,1 1 1,-1 0-1,1-1 0,23-24-3129,5 7-2718,5 0-1746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330"/>
    </inkml:context>
    <inkml:brush xml:id="br0">
      <inkml:brushProperty name="width" value="0.025" units="cm"/>
      <inkml:brushProperty name="height" value="0.025" units="cm"/>
    </inkml:brush>
  </inkml:definitions>
  <inkml:trace contextRef="#ctx0" brushRef="#br0">305 1 17392,'0'0'8649,"-66"48"-7432,31-13-288,-3 6-193,-2 0-191,3 2 352,3-6-353,9-5-288,5-9-159,12-8-33,7-10-449,12-14-4900,4-16 513,4-4-3012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658"/>
    </inkml:context>
    <inkml:brush xml:id="br0">
      <inkml:brushProperty name="width" value="0.025" units="cm"/>
      <inkml:brushProperty name="height" value="0.025" units="cm"/>
    </inkml:brush>
  </inkml:definitions>
  <inkml:trace contextRef="#ctx0" brushRef="#br0">226 5 13453,'-10'-1'2898,"3"0"-2484,0 0 0,0 0 0,0 1 0,1-1 0,-1 2 0,0-1 0,0 1 0,0 0-1,1 0 1,-1 1 0,0 0 0,1 0 0,0 1 0,-1 0 0,1 0 0,-11 7-1,8-2-22,0-1-1,1 1 1,0 1-1,0 0 1,1 0-1,-13 19 0,17-22-216,0 0 0,0 0 0,0 0 0,1 1 0,0-1 0,0 1 0,1-1 0,0 1-1,0-1 1,0 1 0,1 0 0,0 0 0,1 9 0,0-12-106,0-1-1,1 0 1,-1 0-1,0-1 1,1 1-1,0 0 0,0 0 1,0-1-1,0 1 1,0-1-1,0 0 1,1 0-1,-1 0 1,1 0-1,0 0 1,-1 0-1,1-1 1,0 1-1,0-1 1,0 0-1,0 1 1,0-1-1,0-1 1,1 1-1,-1-1 1,0 1-1,6-1 1,7 2 222,1-1 1,-1-1-1,0-1 0,21-2 1,-27 1-253,-1 0 1,1-1-1,0 0 1,-1 0-1,0-1 0,0 0 1,0-1-1,0 0 1,13-11-1,-17 13-24,-1 0-1,0-1 1,-1 1 0,1-1-1,0 0 1,-1-1 0,0 1-1,0 0 1,0-1-1,-1 0 1,1 1 0,-1-1-1,0 0 1,-1 0-1,1 0 1,-1-1 0,0 1-1,0 0 1,0-9-1,-1 11-14,-1 1 0,1 0-1,0-1 1,-1 1-1,1 0 1,-1-1-1,0 1 1,0 0-1,0 0 1,0 0-1,0 0 1,0 0-1,0 0 1,-1 0-1,1 0 1,-1 0-1,0 0 1,1 1-1,-4-3 1,1 2-34,0-1-1,0 1 1,0 0 0,-1 0-1,1 1 1,0-1-1,-1 1 1,0 0 0,-6-1-1,1 1-137,0 1 0,0-1 0,0 2 0,1 0 0,-1 0 0,0 0 0,0 1 0,1 1 0,-12 3-1,12-1-153,-1 0 0,1 1 0,0 0-1,0 0 1,1 1 0,0 0 0,0 1-1,0 0 1,-7 11 0,10-13-176,1 0 1,0 1 0,0-1-1,1 1 1,0 0-1,-3 8 1,5-10-302,0 0 0,0 0 0,0 0 0,1 0 0,-1 0 0,1 0 0,1 0 0,-1 0-1,2 10 1,10 13-6861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10.017"/>
    </inkml:context>
    <inkml:brush xml:id="br0">
      <inkml:brushProperty name="width" value="0.025" units="cm"/>
      <inkml:brushProperty name="height" value="0.025" units="cm"/>
    </inkml:brush>
  </inkml:definitions>
  <inkml:trace contextRef="#ctx0" brushRef="#br0">262 17 10890,'0'0'7517,"-9"5"-4245,-39 17 561,-56 30 960,93-46-4477,0 1 1,1 0 0,0 1-1,0 0 1,0 1 0,-15 18-1,24-26-309,0 0-1,0 1 1,-1-1-1,1 0 1,0 1-1,0-1 1,0 1-1,1 0 1,-1-1-1,0 1 1,1-1-1,-1 1 1,1 0-1,-1 0 1,1-1-1,0 1 1,0 0-1,0 0 1,0-1-1,0 1 0,0 0 1,0 0-1,1 2 1,0-3-4,0 1 1,1-1 0,-1 0-1,0 0 1,0 0-1,1 0 1,-1 0-1,1 0 1,-1 0 0,1 0-1,-1-1 1,1 1-1,0-1 1,-1 1-1,1-1 1,0 1 0,-1-1-1,1 0 1,2 0-1,7 1 0,1-1 0,-1-1-1,0 0 1,1 0 0,-1-1-1,12-4 1,-7 0-3,0 0 0,-1-1 0,0-1 0,0 0 0,16-13 0,-25 17 0,0 0 0,-1 0 0,1-1 0,-1 0 0,0 0 0,-1-1 0,0 1 0,1-1 0,-1 0 0,-1 0 0,0 0 0,1 0 0,-2-1 0,1 1 0,1-10 0,-3 14-16,-1 0 0,0 0 0,0 0 0,0 0 0,0 0 0,-1 0 0,1 0 0,-1 0 0,1 0 0,-1 0 0,1 0 0,-1 0 0,0 0 0,0 0 0,0 0 0,0 1 0,-1-1 0,1 0 0,0 1 0,-1-1 1,1 1-1,-1-1 0,1 1 0,-1 0 0,0 0 0,1-1 0,-1 1 0,0 1 0,0-1 0,0 0 0,0 0 0,0 1 0,0-1 0,0 1 0,0-1 0,-3 1 0,-10-3-634,-1 1 0,0 1 1,-27 1-1,27 0-388,-15 0-7525,6 0-8242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012"/>
    </inkml:context>
    <inkml:brush xml:id="br0">
      <inkml:brushProperty name="width" value="0.025" units="cm"/>
      <inkml:brushProperty name="height" value="0.025" units="cm"/>
    </inkml:brush>
  </inkml:definitions>
  <inkml:trace contextRef="#ctx0" brushRef="#br0">1 21 7976,'0'0'17931,"13"1"-16212,221-11 1241,-26-2-3801,-193 12 2115,9 0-7765,-16 0-1919,-27 0 1826,-10 0-1541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342"/>
    </inkml:context>
    <inkml:brush xml:id="br0">
      <inkml:brushProperty name="width" value="0.025" units="cm"/>
      <inkml:brushProperty name="height" value="0.025" units="cm"/>
    </inkml:brush>
  </inkml:definitions>
  <inkml:trace contextRef="#ctx0" brushRef="#br0">0 24 17296,'0'0'8072,"57"21"-5862,-7-21-416,8 0-801,9-3-577,0-3-256,1 0-96,-5 3-416,-5 0-1217,-10 2-1827,-3-4-1761,-10-2-1313,-3-4-4100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700"/>
    </inkml:context>
    <inkml:brush xml:id="br0">
      <inkml:brushProperty name="width" value="0.025" units="cm"/>
      <inkml:brushProperty name="height" value="0.025" units="cm"/>
    </inkml:brush>
  </inkml:definitions>
  <inkml:trace contextRef="#ctx0" brushRef="#br0">150 49 22133,'0'0'4233,"9"-5"-2359,10-4-1578,0 2-1,1 0 1,0 2 0,0 0-1,0 1 1,1 1 0,0 1-1,-1 1 1,1 0 0,0 2-1,-1 0 1,40 9 0,-56-9-304,1 0 1,-1 0 0,0 1-1,1-1 1,-1 1 0,0 0 0,0 0-1,0 1 1,0-1 0,-1 1-1,1 0 1,-1 0 0,1 0 0,-1 0-1,5 8 1,-6-8 6,0 1 0,-1-1 0,1 1-1,-1 0 1,0 0 0,0 0 0,0-1 0,-1 1 0,1 0 0,-1 0 0,0 0 0,0 0-1,-1 0 1,1 0 0,-2 4 0,-1 4 24,-1 1-1,-1-1 1,0 0-1,-1 0 1,0-1-1,0 1 1,-2-1-1,1-1 1,-17 18-1,-46 42 434,-102 80 0,62-62-2462,49-40-1160,12-10-5274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184"/>
    </inkml:context>
    <inkml:brush xml:id="br0">
      <inkml:brushProperty name="width" value="0.025" units="cm"/>
      <inkml:brushProperty name="height" value="0.025" units="cm"/>
    </inkml:brush>
  </inkml:definitions>
  <inkml:trace contextRef="#ctx0" brushRef="#br0">3 35 17873,'0'-7'6672,"0"16"-2756,0 37-1791,0 67-2736,-3 44 1337,21-203-96,-12 19-594,-1-1 1,0 1-1,-3-1 1,0-1-1,-4-46 1,-1 63-99,-4 15-146,-2 19-40,7-16 238,1 1 0,0-1 0,1 0 0,-1 1 1,2-1-1,-1 0 0,0 1 0,1-1 0,2 7 0,-2-11 9,0-1 0,-1 1 0,2 0 0,-1 0 0,0-1 0,0 1 0,0 0-1,1-1 1,-1 0 0,1 1 0,0-1 0,-1 0 0,1 0 0,0 1 0,-1-1 0,1-1 0,0 1 0,0 0 0,0 0 0,0-1-1,0 1 1,0-1 0,0 1 0,0-1 0,0 0 0,0 0 0,0 0 0,0 0 0,0 0 0,0-1 0,3 0 0,3 0 39,-1-1 1,1 0 0,0-1 0,-1 0 0,1 0-1,-1 0 1,0-1 0,0 0 0,0-1 0,0 1-1,-1-1 1,8-8 0,1-2 22,-1 1-1,0-2 1,19-29 0,-31 42-46,0 0 0,0 0 1,0-1-1,0 1 0,-1 0 0,0-1 1,0 1-1,0-1 0,0 1 0,0-1 1,-1 0-1,1 1 0,-1-7 0,0 10-13,-1-1-1,1 1 1,0 0-1,0-1 1,0 1-1,-1 0 1,1-1-1,0 1 1,0 0-1,-1-1 1,1 1-1,0 0 1,-1 0-1,1-1 1,0 1-1,-1 0 1,1 0-1,0 0 1,-1-1-1,1 1 1,0 0-1,-1 0 1,1 0-1,-1 0 1,1 0-1,0 0 1,-1 0-1,1 0 1,-1 0-1,1 0 1,0 0-1,-1 0 1,1 0-1,-1 0 1,1 0-1,0 0 1,-1 1-1,1-1 1,0 0-1,-1 0 0,1 0 1,-1 1-1,-17 8-91,9 1 64,0 0 1,1 0-1,0 1 1,1 0-1,0 1 0,1-1 1,-6 16-1,0 5 350,-14 53 0,24-81-297,1 0 1,0 0-1,0 1 1,0-1-1,1 0 1,0 1-1,0-1 1,0 0-1,0 1 1,0-1 0,1 1-1,2 7 1,-1-10-23,-1 0 1,1 0-1,-1 0 1,1 0-1,0-1 1,0 1-1,0 0 1,0-1 0,0 0-1,0 1 1,0-1-1,0 0 1,1 0-1,-1 0 1,0 0 0,1-1-1,-1 1 1,0-1-1,1 1 1,-1-1-1,1 0 1,-1 0-1,3 0 1,168 0-7037,-133-4-288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525"/>
    </inkml:context>
    <inkml:brush xml:id="br0">
      <inkml:brushProperty name="width" value="0.025" units="cm"/>
      <inkml:brushProperty name="height" value="0.025" units="cm"/>
    </inkml:brush>
  </inkml:definitions>
  <inkml:trace contextRef="#ctx0" brushRef="#br0">159 12 23734,'-9'1'1618,"2"1"-1477,0 0 0,0 0-1,0 0 1,0 1 0,0 0 0,0 0-1,1 1 1,0 0 0,-1 0 0,2 1-1,-1-1 1,0 1 0,1 0 0,0 1-1,0 0 1,0-1 0,1 1 0,-4 7 0,4-6-134,-1 0 1,2 0-1,-1 0 1,1 1 0,0-1-1,0 1 1,1-1 0,0 1-1,1 0 1,-1 0-1,2 0 1,-1 0 0,1 10-1,1-17-10,-1 0 0,1 0 0,0 0 0,-1 0 0,1 0 0,0 0 0,0 0 0,0 0-1,0 0 1,0 0 0,0 0 0,0 0 0,0 0 0,0-1 0,0 1 0,1-1 0,-1 1 0,0-1-1,0 1 1,1-1 0,-1 1 0,0-1 0,1 0 0,-1 0 0,0 0 0,1 0 0,-1 0 0,0 0 0,0 0-1,1 0 1,-1-1 0,0 1 0,3-1 0,3 0 23,0 0 0,1-1 1,-1 0-1,0 0 0,8-4 0,2-4 99,-1 0-1,0-1 0,-1-1 0,0-1 0,-1 0 1,-1 0-1,0-1 0,0-1 0,-2 0 0,0-1 1,0 0-1,-2-1 0,10-23 0,-81 167 1409,57-114-1517,0 0 0,2 0 0,-1 0 0,2 1 0,0-1 0,0 1 0,1 13 0,1-26-32,0 1 1,0-1-1,1 0 0,-1 1 0,0-1 1,0 0-1,1 0 0,-1 1 1,1-1-1,-1 0 0,1 0 0,-1 0 1,1 0-1,0 0 0,-1 0 1,1 0-1,0 0 0,0 0 0,0 0 1,0 0-1,0 0 0,0 0 1,0-1-1,0 1 0,0 0 0,0-1 1,2 1-1,0 0-94,1 0 1,0 0-1,-1-1 0,1 1 1,0-1-1,-1 0 0,1 0 0,0-1 1,5 0-1,2-1-941,0-1-1,0 0 1,-1-1 0,1 0-1,17-10 1,15-15-7031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1.086"/>
    </inkml:context>
    <inkml:brush xml:id="br0">
      <inkml:brushProperty name="width" value="0.025" units="cm"/>
      <inkml:brushProperty name="height" value="0.025" units="cm"/>
    </inkml:brush>
  </inkml:definitions>
  <inkml:trace contextRef="#ctx0" brushRef="#br0">1 1 19058,'0'0'10538,"2"66"-9353,-2-15-224,0 4-513,0 3-319,0 0-33,0-5-64,0-4-32,0-6-545,2-3-992,1-9-2211,-3-8-3459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328"/>
    </inkml:context>
    <inkml:brush xml:id="br0">
      <inkml:brushProperty name="width" value="0.025" units="cm"/>
      <inkml:brushProperty name="height" value="0.025" units="cm"/>
    </inkml:brush>
  </inkml:definitions>
  <inkml:trace contextRef="#ctx0" brushRef="#br0">0 0 10282,'0'0'17328,"61"32"-32766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535"/>
    </inkml:context>
    <inkml:brush xml:id="br0">
      <inkml:brushProperty name="width" value="0.025" units="cm"/>
      <inkml:brushProperty name="height" value="0.025" units="cm"/>
    </inkml:brush>
  </inkml:definitions>
  <inkml:trace contextRef="#ctx0" brushRef="#br0">144 152 10154,'9'-24'6649,"-7"18"-5385,0 0-1,0-1 0,-1 1 0,0-1 0,-1 0 0,0-10 1,0 16-1207,0 0 0,0 1 0,-1-1 1,1 1-1,0-1 0,0 1 0,-1-1 1,1 0-1,-1 1 0,1-1 1,-1 1-1,1 0 0,-1-1 0,1 1 1,-1-1-1,1 1 0,-1 0 0,1-1 1,-1 1-1,1 0 0,-1 0 0,0-1 1,1 1-1,-1 0 0,0 0 1,1 0-1,-1 0 0,0 0 0,1 0 1,-1 0-1,0 0 0,1 0 0,-1 0 1,1 0-1,-1 0 0,0 1 0,1-1 1,-1 0-1,1 0 0,-1 1 0,-1 0 1,-27 12 243,13 0-223,1 1 1,1 0-1,1 1 0,-16 22 0,8-11-36,20-25-96,6-2 12,-1 1-1,0 0 1,0 0-1,0 0 1,0 0-1,0 1 1,0-1-1,0 1 1,0 0-1,0 0 1,0 1-1,0-1 1,-1 1-1,1 0 1,0 0-1,-1 0 1,1 0-1,-1 1 1,0-1-1,0 1 1,0 0-1,0 0 0,0 0 1,-1 0-1,1 1 1,1 3-1,10 15 31,0 1-1,-2 0 0,-1 0 1,-1 1-1,-1 1 0,-1-1 0,-1 1 1,-1 1-1,-1-1 0,-2 1 0,0 0 1,-2 40-1,-1-58 237,-1 1 0,1-1 1,-2 1-1,1-1 0,-1 0 0,-1 0 0,1 1 1,-1-1-1,-1-1 0,0 1 0,-4 7 0,5-11-103,0 0 0,1 0 0,-1-1 0,-1 1 0,1-1 0,0 0-1,-1 0 1,0 0 0,1 0 0,-1-1 0,0 1 0,-1-1-1,1 0 1,0 0 0,-1-1 0,1 1 0,-1-1 0,1 0-1,-1 0 1,1-1 0,-8 1 0,10-1-121,-1-1 0,1 1 0,-1-1 0,0 0 0,1 0 0,-1 0 0,1 0 0,0 0 0,-1 0 0,1-1 0,0 1 0,0-1 0,0 0 0,0 0 0,0 1 0,0-1 0,0 0 0,1-1 0,-1 1 0,1 0 0,0 0 0,-1-1 0,1 1 0,0-1 0,0 1 0,-1-5 0,-2-7 0,0 0 0,1 0 0,-2-24 0,3 18 0,0 0 0,2 0 0,0 0 0,1 0 0,2 0 0,7-34 0,-8 47 0,0-1 0,1 1 0,0 0 0,1 0 0,0 0 0,0 0 0,0 0 0,1 1 0,0 0 0,0 0 0,0 0 0,1 1 0,0 0 0,0 0 0,0 0 0,1 1 0,0 0 0,-1 0 0,1 0 0,10-2 0,87-22 0,-71 21 0,43-15 0,-66 19 0,-1-1 0,0-1 0,1 1 0,-2-1 0,1-1 0,0 0 0,-1 0 0,12-13 0,-16 14 0,0 0 0,-1 0 0,1 0 0,-1-1 0,-1 0 0,1 1 0,-1-1 0,0 0 0,0 0 0,-1 0 0,1-1 0,-1 1 0,-1 0 0,1 0 0,-1-1 0,0 1 0,-1 0 0,1-1 0,-1 1 0,-1 0 0,1 0 0,-1 0 0,-4-9 0,5 11 0,-1 0 0,0 0 0,0 0 0,0 0 0,0 0 0,-1 1 0,1-1 0,-1 1 0,0 0 0,0 0 0,0 0 0,-1 0 0,1 1 0,-1-1 0,1 1 0,-1 0 0,0 0 0,0 0 0,0 0 0,0 1 0,0-1 0,0 1 0,-1 0 0,1 0 0,0 1 0,0-1 0,-1 1 0,1 0 0,0 0 0,-1 1 0,1-1 0,0 1 0,-1 0 0,-6 3 0,6-2 0,-1 1 0,1 0 0,0 0 0,0 1 0,0 0 0,1-1 0,-1 2 0,1-1 0,0 0 0,0 1 0,1 0 0,-1 0 0,1 0 0,0 0 0,0 0 0,1 1 0,-4 10 0,1-1 0,0-1 0,2 1 0,-1 0 0,2 0 0,-2 30 0,4-42-126,1-1 1,-1 0-1,0 0 1,1 0-1,-1 1 1,1-1-1,0 0 1,0 0-1,0 0 1,0 0-1,0 0 1,0 0-1,1 0 1,-1-1-1,0 1 1,1 0-1,0-1 1,-1 1-1,1-1 1,0 1-1,0-1 0,0 0 1,0 0-1,0 0 1,0 0-1,0 0 1,0 0-1,0-1 1,0 1-1,0-1 1,1 1-1,-1-1 1,0 0-1,0 0 1,1 0-1,2 0 1,6 0-1125,1 0 1,-1-1 0,1-1 0,-1 0 0,1 0 0,11-4-1,34-18-8615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880"/>
    </inkml:context>
    <inkml:brush xml:id="br0">
      <inkml:brushProperty name="width" value="0.025" units="cm"/>
      <inkml:brushProperty name="height" value="0.025" units="cm"/>
    </inkml:brush>
  </inkml:definitions>
  <inkml:trace contextRef="#ctx0" brushRef="#br0">214 0 22742,'-12'2'3950,"0"0"-3486,0 1 1,0 1-1,1 0 1,-1 0-1,1 1 1,0 0-1,0 1 0,1 0 1,0 1-1,0 0 1,0 1-1,-16 16 1,25-22-460,-29 34 33,29-34-41,-1 0 1,1 0-1,0 0 0,0 0 0,0 0 1,0 0-1,0 1 0,0-1 1,0 0-1,1 1 0,-1-1 0,1 1 1,0-1-1,0 1 0,0 3 1,0-6-22,1 1 0,-1-1 1,1 1-1,-1-1 1,1 0-1,0 1 0,-1-1 1,1 0-1,-1 1 0,1-1 1,0 0-1,-1 0 1,1 1-1,0-1 0,-1 0 1,1 0-1,-1 0 1,1 0-1,0 0 0,-1 0 1,1 0-1,0 0 0,-1 0 1,1 0-1,0 0 1,-1-1-1,2 1 0,19-6-217,24-13-90,-34 13-9,0 1 0,1 0 1,-1 1-1,1 0 0,0 1 0,0 0 0,0 1 0,1 0 0,-1 1 1,0 0-1,14 2 0,-25-1 320,0 0-1,0 0 1,1 1-1,-1-1 1,0 0-1,1 1 1,-1-1 0,0 1-1,0-1 1,0 1-1,0 0 1,1-1 0,-1 1-1,0 0 1,0 0-1,0 0 1,-1 0 0,1 0-1,0 0 1,0 0-1,0 0 1,-1 0-1,1 0 1,0 2 0,0 0 52,0 0 1,0 0 0,-1 0-1,0 0 1,1 0 0,-1 1-1,0-1 1,-1 0 0,1 0-1,-1 4 1,-1 1 188,0 0 0,0 0 0,-1 0 0,0-1 0,-1 1 0,1-1 0,-7 9 0,-4 2 305,-1-1-1,-1 0 1,-21 17-1,32-29-408,-1 0-1,-1 0 1,1-1-1,-1 0 0,1 0 1,-1 0-1,0-1 1,0 0-1,-1-1 0,1 0 1,-1 0-1,1 0 1,-9 0-1,16-2-132,-1 0 1,1 0-1,-1-1 0,1 1 0,-1 0 1,1 0-1,-1-1 0,1 1 1,-1 0-1,1-1 0,-1 1 1,1 0-1,0-1 0,-1 1 1,1-1-1,0 1 0,-1-1 0,1 1 1,0-1-1,0 1 0,-1-1 1,1 1-1,0-1 0,0 1 1,0-1-1,0 0 0,0 1 0,-1-1 1,1 1-1,0-1 0,1 1 1,-1-1-1,0 1 0,0-1 1,0 0-1,0 1 0,0-1 0,7-25-2254,-2 16 193,1 1-1,0 0 0,1 0 0,14-15 1,11-9-6385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210"/>
    </inkml:context>
    <inkml:brush xml:id="br0">
      <inkml:brushProperty name="width" value="0.025" units="cm"/>
      <inkml:brushProperty name="height" value="0.025" units="cm"/>
    </inkml:brush>
  </inkml:definitions>
  <inkml:trace contextRef="#ctx0" brushRef="#br0">40 179 18353,'0'0'12935,"9"2"-12716,-4-2-205,-1 0 1,1 0-1,0 0 0,0 0 0,-1-1 1,1 0-1,0 0 0,-1 0 0,1 0 1,-1-1-1,1 0 0,-1 0 0,0 0 0,1 0 1,-1-1-1,-1 1 0,1-1 0,0 0 1,-1-1-1,7-5 0,38-48 100,-45 54-86,-1 0-1,0 0 0,0 0 1,-1 0-1,1 0 1,-1 0-1,1-1 1,-1 1-1,0-1 0,0 1 1,-1-1-1,1 1 1,-1-1-1,1 1 1,-1-1-1,0 0 0,-1 1 1,0-6-1,0 8-19,1 0-1,-1 0 1,0 0-1,0 0 1,0 0-1,0 0 1,0 0-1,-1 0 1,1 0-1,0 0 1,0 1-1,-1-1 1,1 0-1,0 1 1,-1-1-1,1 1 1,0-1-1,-1 1 1,1 0-1,-1 0 0,1 0 1,0 0-1,-1 0 1,1 0-1,-1 0 1,1 0-1,-1 0 1,1 1-1,0-1 1,-1 0-1,1 1 1,-2 0-1,-3 1 5,0 0-1,1 0 0,-1 0 0,1 0 1,-1 1-1,-7 5 0,0 4-11,2 1 0,0 0 0,1 0 0,0 1 0,1 0 0,0 1 0,1-1 0,1 2 0,0-1 0,1 1 0,1 0 0,1 1 0,0-1 0,1 1 0,1-1 0,-1 23 0,3-36-24,0 0 0,0 0 0,0 0-1,1 0 1,-1 0 0,1-1 0,0 1 0,0 0 0,0 0 0,0-1 0,0 1-1,0-1 1,1 1 0,-1-1 0,1 1 0,0-1 0,0 0 0,0 0 0,0 0-1,0 0 1,0 0 0,0 0 0,1-1 0,-1 1 0,1-1 0,-1 1 0,1-1-1,0 0 1,-1 0 0,1 0 0,0-1 0,0 1 0,-1-1 0,1 1 0,0-1-1,0 0 1,0 0 0,3 0 0,5 0-181,0-1-1,0 0 1,-1 0 0,1-1-1,0-1 1,-1 0-1,1 0 1,-1-1 0,13-6-1,-8 2-1058,-1-1 0,0-1 0,0 0-1,24-24 1,-29 24-912,-1 0-1,1-1 0,12-22 1,1-11-5811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938"/>
    </inkml:context>
    <inkml:brush xml:id="br0">
      <inkml:brushProperty name="width" value="0.025" units="cm"/>
      <inkml:brushProperty name="height" value="0.025" units="cm"/>
    </inkml:brush>
  </inkml:definitions>
  <inkml:trace contextRef="#ctx0" brushRef="#br0">182 183 15182,'0'0'7031,"-3"-8"-6812,-1-2-131,2 7 0,0-1 1,1 1-1,0 0 1,0-1 0,0 0-1,0 1 1,0-1-1,1 1 1,0-1 0,0-5-1,-4 13 4100,-11 10-2904,12-10-976,0-1-77,1 0 1,-1 1-1,1-1 1,0 1-1,0 0 1,0-1-1,0 1 1,0 0-1,1 0 1,0 0-1,-1 6 1,2-9 141,2-31-31,0 24-502,1 0 1,0 0-1,0 0 0,1 0 0,-1 1 1,1-1-1,0 1 0,9-8 1,-8 8-30,0 0 1,0-1 0,-1 0 0,0 0 0,0 0 0,6-13-1,-7 13 342,-1 0-1,-1 0 1,1 0-1,-1 0 1,0 0 0,0-9-1,-16 26 355,-22 57-212,4 1 0,2 1 0,-39 137 0,68-199-295,-3 6 0,1 1 0,1 0 0,0 1 0,-1 21 0,4-36 0,0-1 0,0 1 0,0-1 0,0 0 0,0 1 0,0-1 0,0 1 0,0-1 0,1 1 0,-1-1 0,0 0 0,0 1 0,0-1 0,1 1 0,-1-1 0,0 0 0,0 1 0,1-1 0,-1 0 0,0 1 0,1-1 0,-1 0 0,0 0 0,1 1 0,-1-1 0,1 0 0,-1 0 0,0 0 0,1 1 0,-1-1 0,1 0 0,-1 0 0,1 0 0,-1 0 0,1 0 0,-1 0 0,0 0 0,1 0 0,-1 0 0,1 0 0,-1 0 0,1 0 0,-1 0 0,1 0 0,-1-1 0,22-7 0,-9-1 0,0-1 0,-1-1 0,0 0 0,-1 0 0,-1-1 0,17-23 0,-14 17 0,1 1 0,27-25 0,-41 42 0,0-1 0,0 1 0,0 0 0,0 0 0,0 0 0,0 0 0,1 0 0,-1-1 0,0 1 0,0 0 0,0 0 0,0 0 0,1 0 0,-1 0 0,0 0 0,0 0 0,0 0 0,0 0 0,1 0 0,-1 0 0,0 0 0,0 0 0,0 0 0,0 0 0,1 0 0,-1 0 0,0 0 0,0 0 0,0 0 0,1 0 0,-1 0 0,0 0 0,0 0 0,0 0 0,0 0 0,1 0 0,-1 0 0,0 1 0,0-1 0,0 0 0,0 0 0,0 0 0,1 0 0,-1 0 0,0 0 0,0 1 0,0-1 0,0 0 0,0 0 0,0 0 0,0 0 0,0 1 0,0-1 0,0 0 0,0 0 0,1 0 0,-1 1 0,0-1 0,0 0 0,0 0 0,0 0 0,0 0 0,-1 1 0,1-1 0,0 0 0,0 1 0,0 10 0,-19 52 0,15-54 0,0 0 0,1 0 0,0 1 0,1 0 0,0-1 0,1 1 0,0 0 0,0 17 0,1-27 0,0 1 0,1-1 0,-1 1 0,0-1 0,1 1 0,-1-1 0,0 0 0,1 1 0,-1-1 0,0 1 0,1-1 0,-1 0 0,1 1 0,-1-1 0,1 0 0,-1 0 0,1 1 0,-1-1 0,1 0 0,-1 0 0,1 0 0,-1 0 0,1 1 0,-1-1 0,1 0 0,0 0 0,-1 0 0,1 0 0,-1 0 0,1-1 0,-1 1 0,1 0 0,-1 0 0,1 0 0,-1 0 0,1-1 0,-1 1 0,1 0 0,-1 0 0,1-1 0,22-10 0,-7-2-59,-1-1 0,-1-1 0,0 0 0,-1-1 0,19-28 0,10-13-350,-41 62-3742,-6 29 871,-1-15 1284,-6 18-3525,6-12-1008,2-6 294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284"/>
    </inkml:context>
    <inkml:brush xml:id="br0">
      <inkml:brushProperty name="width" value="0.025" units="cm"/>
      <inkml:brushProperty name="height" value="0.025" units="cm"/>
    </inkml:brush>
  </inkml:definitions>
  <inkml:trace contextRef="#ctx0" brushRef="#br0">1 181 2114</inkml:trace>
  <inkml:trace contextRef="#ctx0" brushRef="#br0" timeOffset="1">118 1 7751,'0'0'16971,"-4"10"-15626,-18 46-729,10-32 373,2 1-1,1 0 1,-11 49-1,20-74-982,0 0 0,0 0 0,0 0 0,0 0 0,0 1 0,0-1 0,0 0 0,0 0 0,0 0 0,0 0 0,0 0 0,0 1 0,0-1 0,0 0 0,0 0 0,0 0 0,0 0 0,0 0 0,0 0 0,0 0 0,0 1 0,0-1 0,0 0 0,0 0 0,0 0 0,0 0 0,1 0 0,-1 0 0,0 0 0,0 0 0,0 1 0,0-1 0,0 0 0,0 0 0,0 0 0,0 0 0,1 0 0,-1 0 0,0 0 0,0 0 0,0 0 0,0 0 0,0 0 0,0 0 0,1 0 0,-1 0 0,0 0 0,0 0 0,0 0 0,0 0 0,0 0 0,0 0 1,1 0-1,-1 0 0,0 0 0,0 0 0,0 0 0,0-1 0,0 1 0,0 0 0,1 0 0,11-8-31,9-11-1124,-18 15 15,6-7 773,-8 8-3237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942"/>
    </inkml:context>
    <inkml:brush xml:id="br0">
      <inkml:brushProperty name="width" value="0.025" units="cm"/>
      <inkml:brushProperty name="height" value="0.025" units="cm"/>
    </inkml:brush>
  </inkml:definitions>
  <inkml:trace contextRef="#ctx0" brushRef="#br0">27 80 12492,'0'0'13421,"-5"11"-11521,-15 36-208,20-46-1626,-1 1-1,1-1 1,0 1-1,0-1 0,-1 1 1,1-1-1,0 0 1,0 1-1,0-1 1,0 1-1,1-1 1,-1 1-1,0-1 1,1 1-1,-1-1 0,1 0 1,-1 1-1,1-1 1,0 0-1,-1 1 1,1-1-1,0 0 1,0 0-1,0 0 0,0 0 1,0 0-1,0 0 1,0 0-1,0 0 1,1 0-1,-1 0 1,0 0-1,1-1 1,-1 1-1,0-1 0,1 1 1,-1-1-1,3 1 1,4 1 68,0 0 1,0-1-1,0 0 0,15 1 1,-13-3-132,-1 1 1,0-2-1,0 1 1,0-1 0,0 0-1,0-1 1,0 0-1,0 0 1,-1-1 0,0 0-1,1-1 1,9-7-1,-13 8-3,0 1-1,0-1 1,-1-1-1,0 1 1,1 0 0,-1-1-1,-1 0 1,1 0-1,-1 0 1,0 0-1,0-1 1,0 1-1,-1-1 1,0 0-1,0 0 1,0 0-1,-1 0 1,0 0-1,0-10 1,0 14 0,-1 1 0,-1-1 0,1 1 0,0-1 0,0 1 0,0-1 0,-1 1 0,1-1 0,-1 1 0,1 0 0,-1-1 0,0 1 0,0 0 0,1-1 0,-1 1 0,0 0 0,0 0 0,0 0 0,0 0 0,0 0 0,-1 0 0,1 0 0,0 0 0,0 0 0,-1 0 0,1 1 0,0-1 0,-1 0 0,1 1 0,-1-1 0,1 1 0,0 0 0,-1-1 0,1 1 0,-1 0 0,0 0 0,1 0 0,-1 0 0,1 0 0,-1 0 0,1 1 0,-2 0 0,-2-1 0,-1 1 0,1 0 0,0 1 0,0-1 0,0 1 0,1 0 0,-1 0 0,0 1 0,1-1 0,-1 1 0,-5 5 0,0 2 0,1 1 0,0 0 0,0 1 0,-10 17 0,16-24 0,1 1 0,-1-1 0,0 0 0,1 1 0,0-1 0,1 1 0,-1 0 0,1 0 0,0-1 0,1 1 0,-1 0 0,1 0 0,1 9 0,-1-14 0,1 0 0,-1-1 0,1 1 0,0 0 0,-1 0 0,1-1 0,0 1 0,-1 0 0,1-1 0,0 1 0,0-1 0,0 1 0,0-1 0,-1 1 0,1-1 0,0 1 0,0-1 0,0 0 0,0 0 0,0 1 0,0-1 0,0 0 0,0 0 0,0 0 0,0 0 0,0 0 0,2-1 0,28-2 0,-16-2 0,0-1 0,0 0 0,0-1 0,-1 0 0,-1-2 0,1 1 0,12-11 0,-12 8 0,1 0 0,0 2 0,0 0 0,1 1 0,18-7 0,-33 15 0,-1 0 0,1 0 0,-1 0 0,1-1 0,0 1 0,-1 0 0,1 0 0,0 0 0,-1 0 0,1 0 0,0 0 0,-1 0 0,1 1 0,-1-1 0,1 0 0,0 0 0,-1 0 0,1 1 0,0-1 0,-1 0 0,1 0 0,-1 1 0,1-1 0,-1 1 0,1-1 0,-1 1 0,1-1 0,-1 0 0,0 1 0,1 0 0,-1-1 0,1 1 0,-1-1 0,0 1 0,0-1 0,1 1 0,-1 0 0,0-1 0,0 1 0,0-1 0,0 1 0,1 0 0,-1-1 0,0 1 0,0 0 0,-1 45 0,1-41 0,-1-1 0,1 0 0,0 1 0,0-1 0,0 1 0,0-1 0,1 1 0,1 5 0,-1-9 0,0 0 0,0-1 0,0 1 0,1-1 0,-1 1 0,0-1 0,0 1 0,0-1 0,1 1 0,-1-1 0,0 0 0,0 0 0,1 0 0,-1 0 0,0 0 0,0 0 0,1 0 0,-1 0 0,3-1 0,25-5 0,-14-1 0,-1 0 0,1-1 0,16-13 0,-22 14 0,0 1 0,1 0 0,0 0 0,0 1 0,1 0 0,0 1 0,-1 0 0,1 0 0,12-1 0,-22 5 0,-1 0 0,1 0 0,0 0 0,-1 0 0,1 0 0,-1 0 0,1 0 0,-1 0 0,1 0 0,-1 0 0,1 1 0,-1-1 0,1 0 0,-1 0 0,1 1 0,-1-1 0,1 0 0,-1 1 0,1-1 0,-1 0 0,0 1 0,1-1 0,-1 1 0,1-1 0,-1 1 0,0-1 0,0 1 0,1-1 0,-1 1 0,0-1 0,0 1 0,0-1 0,1 2 0,-1 26 0,-11 25 0,10-53 0,-4 15 0,1 0 0,1 1 0,0-1 0,-1 24 0,3-39-10,1 1 0,0-1 0,0 0 1,0 1-1,0-1 0,0 0 0,0 1 0,0-1 0,0 1 0,0-1 1,0 0-1,0 1 0,0-1 0,1 0 0,-1 1 0,0-1 0,0 0 1,0 1-1,0-1 0,1 0 0,-1 1 0,0-1 0,0 0 0,0 0 0,1 1 1,-1-1-1,0 0 0,1 0 0,-1 1 0,0-1 0,0 0 0,1 0 1,-1 0-1,0 0 0,1 1 0,-1-1 0,1 0 0,14-7-1539,10-21-7631,-7 0-10049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363"/>
    </inkml:context>
    <inkml:brush xml:id="br0">
      <inkml:brushProperty name="width" value="0.025" units="cm"/>
      <inkml:brushProperty name="height" value="0.025" units="cm"/>
    </inkml:brush>
  </inkml:definitions>
  <inkml:trace contextRef="#ctx0" brushRef="#br0">83 25 12524,'9'-25'6587,"-9"25"-6517,0 1 1,0-1-1,0 0 0,0 0 0,0 0 1,0 0-1,-1 0 0,1 0 0,0 0 1,0 0-1,0 1 0,0-1 0,0 0 1,0 0-1,0 0 0,0 0 0,0 0 0,0 0 1,0 1-1,0-1 0,0 0 0,0 0 1,0 0-1,0 0 0,0 0 0,1 0 1,-1 0-1,0 1 0,0-1 0,0 0 1,0 0-1,0 0 0,0 0 0,0 0 1,0 0-1,0 0 0,0 0 0,0 0 0,1 1 1,-1-1-1,0 0 0,0 0 0,0 0 1,0 0-1,0 0 0,0 0 0,0 0 1,1 0-1,-1 0 0,0 0 0,0 0 1,0 0-1,0 0 0,0 0 0,0 0 1,0 0-1,1 0 0,-1 0 0,0 0 0,0 0 1,0 0-1,0 0 0,0 0 0,0 0 1,1-1-1,-5 51 1727,-7 10-1382,-24 75 1,-8 40 814,42-173-1158,1 0 0,-1-1 1,1 1-1,0 0 1,-1 0-1,1 0 0,0-1 1,0 1-1,0 0 0,1 0 1,-1 0-1,0-1 0,1 1 1,-1 0-1,2 3 0,-1-5-52,-1 0-1,1 1 0,0-1 1,-1 0-1,1 0 0,-1 0 1,1 0-1,0 0 0,-1 0 0,1 0 1,-1 0-1,1 0 0,0 0 1,-1 0-1,1 0 0,-1 0 1,1 0-1,0 0 0,-1 0 0,1-1 1,-1 1-1,1 0 0,-1-1 1,1 1-1,-1 0 0,1-1 1,-1 1-1,1 0 0,0-2 1,47-46 547,-40 38-314,318-377 1081,-334 388-11186,8-1 9407,-16 8-9415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734"/>
    </inkml:context>
    <inkml:brush xml:id="br0">
      <inkml:brushProperty name="width" value="0.025" units="cm"/>
      <inkml:brushProperty name="height" value="0.025" units="cm"/>
    </inkml:brush>
  </inkml:definitions>
  <inkml:trace contextRef="#ctx0" brushRef="#br0">2 1 23863,'0'0'4452,"-1"54"-3427,11-31-609,2 2-320,5 1-352,-1-1-2082,2-2-1506,-1-9-1313,1-6-5701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061"/>
    </inkml:context>
    <inkml:brush xml:id="br0">
      <inkml:brushProperty name="width" value="0.025" units="cm"/>
      <inkml:brushProperty name="height" value="0.025" units="cm"/>
    </inkml:brush>
  </inkml:definitions>
  <inkml:trace contextRef="#ctx0" brushRef="#br0">180 13 17905,'0'0'2424,"-10"-1"-76,6 0-2178,-2 0 24,0 0 0,0 0 0,0 0 0,0 1 0,0 0 0,0 0 1,0 0-1,1 1 0,-1 0 0,0 0 0,0 0 0,0 1 0,1 0 0,-1 0 1,1 0-1,-1 1 0,1 0 0,0 0 0,-8 6 0,9-5-171,0 0 0,0 1 0,0-1 0,0 1 0,1 0 0,0 0 0,0 0 0,0 0 0,1 0 0,-1 1 0,1-1 0,-2 12 0,4-17-16,0 0-1,0 1 1,0-1-1,0 0 1,-1 1-1,1-1 1,0 0 0,1 1-1,-1-1 1,0 0-1,0 0 1,0 1-1,0-1 1,0 0-1,0 1 1,0-1-1,0 0 1,1 1-1,-1-1 1,0 0-1,0 0 1,0 1 0,1-1-1,-1 0 1,0 0-1,0 1 1,0-1-1,1 0 1,-1 0-1,0 0 1,1 0-1,-1 1 1,0-1-1,0 0 1,1 0-1,-1 0 1,0 0 0,1 0-1,-1 0 1,19-3 220,16-12 347,10-16 61,29-18-385,-67 46-254,-1-1 0,1 1 1,0 1-1,0-1 0,0 1 1,0 0-1,0 1 1,1 0-1,8-1 0,-15 2-2,0 1 0,0-1 0,1 0 0,-1 1 0,0 0 0,0-1 0,0 1 0,0-1 0,0 1 0,0 0 0,0 0 0,0 0 0,0-1 0,0 1 0,0 0 0,0 0 0,-1 0 0,1 0-1,0 1 1,-1-1 0,1 0 0,-1 0 0,1 0 0,-1 0 0,0 1 0,1-1 0,-1 0 0,0 0 0,0 1 0,0-1 0,0 0 0,0 0 0,0 3 0,-4 47 110,-15 6 55,16-50-146,-1 1 0,1 0 0,1 0 0,-1 0 1,1 0-1,-1 16 0,5-29 179,0 0-1,1 0 1,-1 0 0,1 0 0,0 0 0,1 1-1,6-8 1,-2 1 57,2-2-114,26-36 50,-34 47-193,1-1-1,-1 1 1,0-1-1,1 1 1,0 0-1,-1 0 0,1 0 1,0 1-1,0-1 1,0 0-1,0 1 1,0 0-1,0 0 1,4-1-1,-6 2-12,0 0 1,-1 1-1,1-1 0,0 0 1,0 0-1,-1 1 0,1-1 0,-1 1 1,1-1-1,0 0 0,-1 1 1,1-1-1,-1 1 0,1-1 1,-1 1-1,1 0 0,-1-1 0,0 1 1,1-1-1,-1 1 0,0 0 1,1 0-1,-1-1 0,0 1 1,0 0-1,0-1 0,1 1 0,-1 0 1,0 0-1,0-1 0,0 1 1,0 0-1,-1 1 0,2 35-278,-2-27 192,0 15-1272,-2 0 0,-8 37-1,11-61-782,1-4-2044,6-15-2013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390"/>
    </inkml:context>
    <inkml:brush xml:id="br0">
      <inkml:brushProperty name="width" value="0.025" units="cm"/>
      <inkml:brushProperty name="height" value="0.025" units="cm"/>
    </inkml:brush>
  </inkml:definitions>
  <inkml:trace contextRef="#ctx0" brushRef="#br0">94 1 20083,'0'0'2290,"-10"10"321,3-3-2242,-39 41 2508,42-44-2712,1 1 1,0-1-1,0 0 0,1 1 1,-1-1-1,1 1 1,0 0-1,0-1 1,0 1-1,1 0 1,0 0-1,-1 8 1,2-12-196,0-1-1,0 0 1,1 1 0,-1-1 0,0 0 0,0 1-1,1-1 1,-1 0 0,0 1 0,1-1 0,-1 0 0,0 0-1,1 1 1,-1-1 0,0 0 0,1 0 0,-1 0-1,1 1 1,-1-1 0,0 0 0,1 0 0,-1 0 0,1 0-1,-1 0 1,0 0 0,1 0 0,-1 0 0,1 0-1,-1 0 1,1 0 0,-1 0 0,0 0 0,1 0 0,-1 0-1,1-1 1,-1 1 0,18-4-92,-6-2 107,-1-1-1,0 0 1,-1 0-1,1-1 1,-1 0-1,9-11 1,-9 9 141,-1 1 0,1 1 0,1 0 0,0 0 0,0 1 0,12-6 0,-22 13-106,-1-1-1,0 1 0,1 0 1,-1 0-1,1 0 0,-1-1 0,1 1 1,-1 0-1,1 0 0,-1 0 1,1 0-1,-1 0 0,0 0 1,1 0-1,-1 0 0,1 0 0,-1 0 1,1 0-1,-1 0 0,1 0 1,-1 0-1,1 0 0,-1 1 1,1-1-1,-1 0 0,0 0 0,1 0 1,-1 1-1,1-1 0,-1 0 1,0 1-1,1-1 0,-1 0 1,0 1-1,1-1 0,-1 0 0,0 1 1,0-1-1,1 1 0,-1-1 1,0 0-1,0 1 0,1 28 307,-18 31-313,13-43-550,12-16-463,24-22-3670,-16 9-899,3 0-2722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675"/>
    </inkml:context>
    <inkml:brush xml:id="br0">
      <inkml:brushProperty name="width" value="0.025" units="cm"/>
      <inkml:brushProperty name="height" value="0.025" units="cm"/>
    </inkml:brush>
  </inkml:definitions>
  <inkml:trace contextRef="#ctx0" brushRef="#br0">35 0 14542,'0'0'9032,"8"59"-7462,-8-20-97,0 6-288,-1 4-224,-3 2-448,-1 2-321,0-4-64,4-6-96,1-8 0,0-5-160,0-10-513,0-4-832,0-9-1057,-8-3-1923,-10-4-1696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750"/>
    </inkml:context>
    <inkml:brush xml:id="br0">
      <inkml:brushProperty name="width" value="0.025" units="cm"/>
      <inkml:brushProperty name="height" value="0.025" units="cm"/>
    </inkml:brush>
  </inkml:definitions>
  <inkml:trace contextRef="#ctx0" brushRef="#br0">1 15 18706,'0'0'2722,"50"-14"-5476,-31 14-1602,1 0-5350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9.468"/>
    </inkml:context>
    <inkml:brush xml:id="br0">
      <inkml:brushProperty name="width" value="0.025" units="cm"/>
      <inkml:brushProperty name="height" value="0.025" units="cm"/>
    </inkml:brush>
  </inkml:definitions>
  <inkml:trace contextRef="#ctx0" brushRef="#br0">0 82 18802,'0'0'13703,"9"-2"-13462,87-11-99,-7 2-2355,-35-1-3500,-52 12 5540,-1-1 0,0 1-1,0 0 1,1-1 0,-1 1 0,0 0-1,0-1 1,0 1 0,0-1-1,0 0 1,0 1 0,0-1 0,0 0-1,0 0 1,0 0 0,0 0-1,0 1 1,0-1 0,-1 0 0,2-2-1,-2 2 214,0 1 0,-1-1-1,1 0 1,0 1 0,0-1-1,-1 0 1,1 1 0,0-1 0,-1 0-1,1 1 1,0-1 0,-1 1-1,1-1 1,-1 1 0,1-1-1,-1 1 1,1-1 0,-1 1-1,0-1 1,1 1 0,-1 0-1,0-1 1,1 1 0,-2-1 0,-4-1 549,0-1 0,0 1 1,-1 0-1,1 0 0,-1 1 1,-6-1-1,6 1-277,0 1 0,1 1-1,-1-1 1,1 1 0,-1 0 0,1 1 0,-1-1-1,1 1 1,0 0 0,0 1 0,0 0 0,-10 5-1,13-5-218,-1-1-1,1 1 1,0 0-1,0 0 0,0 0 1,1 0-1,-1 0 0,1 1 1,0-1-1,-1 1 1,2 0-1,-1-1 0,0 1 1,1 0-1,-1 0 0,1 0 1,0 0-1,1 0 1,-1 1-1,1-1 0,0 4 1,0-4-90,0 0-1,0 0 1,1 0 0,0-1 0,0 1-1,0 0 1,0 0 0,0-1 0,1 1-1,-1-1 1,1 0 0,0 1 0,0-1 0,1 0-1,-1 0 1,1 0 0,-1 0 0,1-1-1,0 1 1,0-1 0,0 1 0,0-1 0,0 0-1,1 0 1,-1-1 0,1 1 0,-1-1-1,1 0 1,0 1 0,-1-2 0,1 1-1,0 0 1,0-1 0,0 0 0,-1 1 0,1-1-1,0-1 1,0 1 0,0-1 0,-1 1-1,1-1 1,0 0 0,-1-1 0,1 1-1,0-1 1,-1 1 0,0-1 0,1 0 0,-1 0-1,0 0 1,5-6 0,18-18 39,19-20-1,-42 43-40,0 1 0,0-1 0,0 1 0,0 0 0,1 0 0,-1 0 0,1 1 0,-1-1 0,1 1 0,0-1 0,-1 1 0,5 0 0,-7 1-3,-1 1 0,1-1 0,-1 0 1,1 1-1,-1-1 0,1 1 0,-1 0 0,0-1 0,1 1 0,-1-1 1,1 1-1,-1 0 0,0-1 0,0 1 0,1 0 0,-1-1 0,0 1 1,0 0-1,0-1 0,0 1 0,0 0 0,0-1 0,0 1 0,0 0 1,0-1-1,0 1 0,-1 1 0,0 22-26,-14 26 75,12-43-43,0 0 1,0 1 0,1-1 0,0 1-1,1-1 1,-1 11 0,2-17-5,1-1 0,-1 1 0,1-1 0,-1 0 0,1 1 0,0-1 0,-1 0 0,1 0 0,-1 1 0,1-1 0,0 0 0,-1 0 0,1 0 0,-1 0 0,1 0 0,0 0 0,-1 0 0,1 0 0,0 0 0,-1 0 0,1 0 0,0 0 0,-1 0 0,1 0 0,-1-1 0,1 1 0,0 0 0,-1 0 0,1-1 0,-1 1 0,1 0 0,-1-1 0,2 0 0,22-10 0,14-13 0,58-31 0,-86 50 0,0 1 0,0 0 0,1 1 0,-1 0 0,1 1 0,-1 0 0,23-1 0,-32 3-3,0 0-1,0 1 1,1-1 0,-1 1 0,0-1-1,0 1 1,0-1 0,0 1 0,1 0-1,-1 0 1,0-1 0,0 1 0,-1 0-1,1 0 1,0 0 0,0 0-1,0 0 1,0 0 0,-1 0 0,1 0-1,-1 0 1,1 1 0,-1-1 0,1 0-1,-1 0 1,1 1 0,-1-1 0,0 0-1,0 0 1,0 1 0,0-1 0,0 2-1,0 55-805,-1-41 76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0.748"/>
    </inkml:context>
    <inkml:brush xml:id="br0">
      <inkml:brushProperty name="width" value="0.025" units="cm"/>
      <inkml:brushProperty name="height" value="0.025" units="cm"/>
    </inkml:brush>
  </inkml:definitions>
  <inkml:trace contextRef="#ctx0" brushRef="#br0">29 386 17521,'0'0'7329,"-2"13"-5386,-3 7-1376,-2 13 861,-7 66-1,14-99-1410,0 1 0,0 0 0,-1 0 0,1 0 0,0 0 0,0 0 0,0-1 0,1 1-1,-1 0 1,0 0 0,0 0 0,0 0 0,1-1 0,-1 1 0,0 0 0,1 0 0,-1-1 0,0 1 0,1 0-1,-1-1 1,1 1 0,0 0 0,-1-1 0,1 1 0,-1 0 0,1-1 0,0 1 0,-1-1 0,1 0 0,0 1 0,0-1-1,-1 1 1,1-1 0,1 1 0,1-1 3,0-1 0,0 1 1,-1 0-1,1-1 0,0 1 0,0-1 0,-1 0 0,1 0 0,-1 0 1,1 0-1,2-1 0,9-7 90,0 1 0,22-19 0,-15 7 89,-1 0-1,23-31 1,19-21 321,-63 88-771,-29 58 255,24-62-61,0 1 1,0 0-1,2 0 1,-1 0-1,2 1 0,0-1 1,-3 23-1,7-36 57,-1 0-1,1 1 1,-1-1-1,1 0 0,-1 0 1,1 0-1,-1 0 1,1 0-1,-1 0 0,1-1 1,-1 1-1,1 0 1,-1 0-1,0 0 1,1 0-1,-1 0 0,1-1 1,-1 1-1,1 0 1,-1 0-1,0-1 0,1 1 1,-1 0-1,1-1 1,-1 1-1,1-1 0,12-15 96,0 0-1,-1 0 1,0-1 0,-2-1-1,12-24 1,-12 22-11,0 1 0,2-1 0,0 2 0,20-24 0,-32 42-84,0 0 0,0 0 0,1 0 0,-1 0 0,0 0 0,0 0 0,0 0 0,0 0 0,1 0 0,-1-1 0,0 1 0,0 0 0,0 0 0,0 0 0,1 0 0,-1 0 0,0 0 0,0 0 0,0 0 0,1 0 0,-1 0 0,0 0 0,0 0 0,0 1 0,0-1 0,1 0 0,-1 0 0,0 0 0,0 0 0,0 0 0,0 0 0,1 0 0,-1 0 0,0 0 0,0 1 0,0-1 0,0 0 0,0 0 0,0 0 0,1 0 0,-1 1 0,0-1 0,0 0 0,0 0 0,0 0 0,0 0 0,0 1 0,0-1 0,0 0 0,0 0 0,0 0 0,0 0 0,0 1 0,0-1 0,0 0 0,0 0 0,0 0 0,0 1 0,0-1 0,0 0 0,0 0 0,0 0 0,0 0 0,-1 1 0,2 12 0,-3 7-66,-2 1 1,-9 34-1,8-37 3,0 0 0,2 1 0,-3 36 1,6-55 61,0 1-1,-1-1 1,1 1 0,0-1 0,0 0 0,0 1 0,0-1 0,1 1 0,-1-1 0,0 0 0,0 1 0,0-1 0,0 1 0,0-1 0,0 0 0,0 1 0,1-1 0,-1 0 0,0 1 0,0-1 0,1 0 0,-1 1-1,0-1 1,0 0 0,1 0 0,-1 1 0,0-1 0,1 0 0,-1 0 0,0 1 0,1-1 0,-1 0 0,1 0 0,-1 0 0,0 0 0,1 0 0,-1 0 0,1 0 0,-1 1 0,1-1 0,19-8 110,17-20 209,50-66-227,9-7-390,-96 101 291,0 0 1,0 0-1,0 0 0,0 0 1,0 0-1,0 0 1,0 1-1,0-1 0,0 0 1,0 0-1,0 0 1,0 0-1,0 0 0,0 0 1,0 0-1,0 1 1,0-1-1,0 0 1,1 0-1,-1 0 0,0 0 1,0 0-1,0 0 1,0 0-1,0 0 0,0 0 1,0 0-1,0 1 1,1-1-1,-1 0 0,0 0 1,0 0-1,0 0 1,0 0-1,0 0 1,0 0-1,0 0 0,1 0 1,-1 0-1,0 0 1,0 0-1,0 0 0,0 0 1,0 0-1,0 0 1,1 0-1,-1 0 0,0-1 1,0 1-1,0 0 1,0 0-1,0 0 0,0 0 1,0 0-1,1 0 1,-1 0-1,0 0 1,0 0-1,0 0 0,0 0 1,0-1-1,0 1 1,0 0-1,-4 18-738,-11 21-238,2-12 981,3-10-6,1 1 0,1 0 1,1 1-1,0 0 0,2 0 1,-7 37-1,12-55 14,0-1 1,0 1-1,0-1 0,0 0 0,0 1 1,0-1-1,0 1 0,0-1 0,0 0 0,0 1 1,0-1-1,0 1 0,1-1 0,-1 0 1,0 1-1,0-1 0,0 0 0,1 1 0,-1-1 1,0 0-1,0 1 0,1-1 0,-1 0 0,0 0 1,1 1-1,-1-1 0,0 0 0,1 0 1,-1 1-1,0-1 0,1 0 0,-1 0 0,0 0 1,1 0-1,-1 0 0,1 0 0,-1 0 1,0 0-1,1 0 0,-1 0 0,1 0 0,-1 0 1,0 0-1,1 0 0,-1 0 0,1 0 1,-1 0-1,0 0 0,1 0 0,-1 0 0,0-1 1,1 1-1,-1 0 0,0 0 0,1-1 0,-1 1 1,0 0-1,1 0 0,-1-1 0,0 1 1,0 0-1,1-1 0,23-18 616,12-16-368,-2-3-1,-2 0 0,33-52 0,68-134 341,-107 177-593,19-54 0,-82 160-619,26-41 612,-111 219 158,109-206-97,1 0-1,1 2 0,1-1 1,3 2-1,-8 59 0,15-89-48,0-1 0,-1 0 0,2 1-1,-1-1 1,0 0 0,1 0 0,-1 0 0,1 1-1,0-1 1,0 0 0,0 0 0,1 0-1,-1 0 1,1 0 0,0-1 0,3 6 0,-3-7-3,-1 0 0,0 0 0,1 0 0,-1-1 0,1 1 0,-1 0 0,1-1 0,-1 1 0,1-1 0,0 1 0,-1-1 0,1 0 0,-1 0 0,1 0 0,0 0 0,-1 0 0,1 0 0,0 0 0,-1 0 0,1-1 0,-1 1 0,1-1 0,0 1 1,-1-1-1,1 0 0,-1 1 0,0-1 0,1 0 0,-1 0 0,0 0 0,1 0 0,-1 0 0,0 0 0,0-1 0,2-1 0,3-4-1,1 0 0,-1-1 0,0 1 0,-1-1-1,0-1 1,0 1 0,0-1 0,-1 0 0,-1 0 0,0 0 0,4-17 0,-3 5-12,0 0 0,-2 0 1,0-1-1,-3-28 0,1 43-89,-1 1 1,0 0-1,0 0 0,-1 0 0,0 0 0,0 0 0,0 1 0,-1-1 1,0 0-1,0 1 0,0 0 0,-1 0 0,1 0 0,-1 0 0,-9-8 1,10 10 44,-1 0 0,1 1 1,-1-1-1,1 1 1,-1 0-1,0 0 0,0 0 1,0 1-1,0-1 1,0 1-1,0 0 0,0 0 1,-1 1-1,1-1 1,0 1-1,0 0 0,-1 0 1,1 0-1,0 1 0,-1-1 1,1 1-1,0 0 1,0 0-1,-4 2 0,5-2 67,1 1 0,0-1 0,0 0-1,0 1 1,0 0 0,0-1 0,0 1-1,1 0 1,-1 0 0,1 0 0,-3 3-1,4-4-5,-1-1-1,1 1 1,0-1-1,0 1 1,-1-1-1,1 1 1,0-1-1,0 1 1,0-1-1,-1 1 1,1 0-1,0-1 1,0 1-1,0-1 1,0 1-1,0-1 1,0 1-1,0 0 1,0-1-1,1 1 1,-1-1-1,0 1 1,0-1-1,0 1 1,1-1-1,-1 1 1,0-1-1,0 1 1,1-1-1,-1 1 1,0-1-1,1 1 1,-1-1-1,1 0 1,-1 1-1,1-1 1,-1 0-1,1 1 1,-1-1-1,1 0 1,-1 1-1,1-1 1,-1 0-1,1 0 1,-1 0-1,1 0 1,-1 0-1,1 1 1,-1-1-1,1 0 1,0 0-1,-1 0 0,1 0 1,-1-1-1,2 1 1,31 1 120,-1-2 0,1-1 1,36-7-1,7 0-434,-67 8-1323,-31 1-16030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075"/>
    </inkml:context>
    <inkml:brush xml:id="br0">
      <inkml:brushProperty name="width" value="0.025" units="cm"/>
      <inkml:brushProperty name="height" value="0.025" units="cm"/>
    </inkml:brush>
  </inkml:definitions>
  <inkml:trace contextRef="#ctx0" brushRef="#br0">1 21 17905,'0'0'6598,"73"-21"-6374,-27 21-320,4 10-1858,0 3-5220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436"/>
    </inkml:context>
    <inkml:brush xml:id="br0">
      <inkml:brushProperty name="width" value="0.025" units="cm"/>
      <inkml:brushProperty name="height" value="0.025" units="cm"/>
    </inkml:brush>
  </inkml:definitions>
  <inkml:trace contextRef="#ctx0" brushRef="#br0">155 230 18706,'0'0'4105,"-10"1"-955,3-1-2869,0 1 0,0 0 0,0 1 1,0 0-1,1 0 0,-1 0 1,1 1-1,-1 0 0,1 0 1,0 0-1,0 1 0,0 0 1,1 0-1,-1 1 0,1-1 1,0 1-1,0 0 0,1 1 0,0-1 1,0 1-1,0 0 0,-4 8 1,7-12-283,-1 0 0,1 1 0,0-1 0,0 1 1,0-1-1,1 1 0,-1-1 0,1 1 0,-1-1 1,1 1-1,0-1 0,0 1 0,0 0 0,0-1 1,0 1-1,1-1 0,-1 1 0,1-1 0,0 1 1,1 3-1,-1-5-8,1 1 1,-1-1-1,1 0 1,-1 0-1,1 1 0,-1-1 1,1 0-1,0-1 1,-1 1-1,1 0 0,0 0 1,0-1-1,0 1 1,0-1-1,0 0 0,0 1 1,0-1-1,-1 0 1,1 0-1,4-1 1,3 1 10,1-2 0,0 0 0,-1 0 0,0-1 0,1 0 0,-1 0 0,0-1 0,0 0 0,13-9 1,-2-3 33,0-1 1,-2-1-1,0-1 1,0 0 0,-2-1-1,-1-1 1,0-1-1,-2 0 1,0 0 0,-2-1-1,0-1 1,-2 0-1,8-29 1,-15 23-37,-2 30 0,0 0 0,0-1 0,-1 1 0,1 0 0,0 0 0,0-1 0,0 1 0,0 0 0,-1 0 0,1-1 0,0 1 0,0 0 0,-1 0 0,1 0 0,0-1 0,0 1 0,-1 0 0,1 0 0,0 0 0,-1 0 0,1 0 0,0 0 0,0 0 0,-1 0 0,1 0 0,0-1 0,-1 1 0,1 0 0,0 1 0,-1-1 0,1 0 0,0 0 0,-1 0 0,1 0 0,0 0 0,-1 0 0,1 0 0,0 0 0,0 0 0,-1 1 0,1-1 0,-5 3 0,0 1 0,1-1 0,0 1 0,0 0 0,0 0 0,0 0 0,-4 8 0,3-6 0,-26 36 0,-33 59 0,57-89 0,1 1 0,0-1 0,1 1 0,0 0 0,1 0 0,1 1 0,0-1 0,0 1 0,2 0 0,-1 18 0,2-30-102,1 0 0,-1 0 0,1 0 1,0 0-1,0 0 0,0 0 0,0-1 0,0 1 0,0 0 1,0 0-1,0-1 0,1 1 0,-1-1 0,1 1 0,-1-1 0,1 1 1,0-1-1,-1 0 0,1 0 0,0 0 0,0 0 0,0 0 0,0 0 1,0-1-1,0 1 0,0-1 0,0 1 0,0-1 0,0 0 1,0 1-1,0-1 0,0 0 0,0-1 0,2 1 0,3 0-505,-1 0 0,1-1 0,-1 1-1,0-1 1,0 0 0,1-1 0,-1 0-1,0 0 1,0 0 0,8-5 0,11-13-6936,-2-2-3497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779"/>
    </inkml:context>
    <inkml:brush xml:id="br0">
      <inkml:brushProperty name="width" value="0.025" units="cm"/>
      <inkml:brushProperty name="height" value="0.025" units="cm"/>
    </inkml:brush>
  </inkml:definitions>
  <inkml:trace contextRef="#ctx0" brushRef="#br0">45 0 10250,'0'0'20675,"6"8"-20445,-5-7-224,0 2 34,1 0-1,0 0 0,0 0 0,0-1 0,1 1 1,-1-1-1,1 1 0,-1-1 0,1 0 1,0 0-1,0 0 0,0 0 0,0 0 1,0-1-1,0 0 0,0 1 0,1-1 1,-1 0-1,0 0 0,1-1 0,-1 1 0,1-1 1,-1 0-1,1 0 0,-1 0 0,1 0 1,5-1-1,-9 0-31,1 1 0,0 0 0,0-1 1,0 1-1,-1 0 0,1-1 0,0 1 0,-1-1 0,1 1 1,0-1-1,-1 1 0,1-1 0,-1 1 0,1-1 1,0 0-1,-1 1 0,0-1 0,1 0 0,-1 1 0,1-1 1,-1 0-1,0 0 0,0 0 0,1 1 0,-1-1 1,0 0-1,0 0 0,0 0 0,0 1 0,0-1 0,0 0 1,0 0-1,0 0 0,0 0 0,0 1 0,0-1 1,-1 0-1,1 0 0,0 0 0,-1 1 0,1-1 0,0 0 1,-1 1-1,1-1 0,-1 0 0,1 1 0,-1-1 0,1 0 1,-1 1-1,0-1 0,1 1 0,-1-1 0,0 1 1,1-1-1,-1 1 0,0 0 0,0-1 0,1 1 0,-1 0 1,0 0-1,-1-1 0,-3 1-24,0 0 0,0 1 0,0-1 0,0 1 0,0 0 0,0 1 0,1-1 0,-1 1 0,0 0 0,1 0 0,-1 0 0,1 1 0,0 0 0,0-1 0,0 1 0,0 1 0,-5 5 0,3-3-13,1-1-1,0 1 1,1 1 0,-1-1 0,1 0 0,0 1 0,1 0 0,0 0 0,0 0 0,-3 15-1,5-21 28,1 0-1,0 0 1,0 0-1,-1 0 0,1 0 1,0 0-1,0 0 0,0 0 1,0 0-1,1 0 1,-1 0-1,0 0 0,0 0 1,1 0-1,-1 0 0,0 0 1,1 0-1,-1-1 1,1 1-1,-1 0 0,1 0 1,-1 0-1,1 0 0,0-1 1,0 1-1,-1 0 1,2 0-1,1 0 3,-1 1 1,1-2-1,-1 1 1,0 0-1,1 0 1,-1-1-1,1 0 1,-1 1-1,1-1 1,4 0-1,5-1 19,-1 0 0,0-1 0,0 0 0,13-5 0,3-4 9,40-22 0,-47 22-50,-1 1 0,2 1 1,-1 1-1,24-6 0,-44 13 26,1 1 1,-1 0-1,0 0 1,0 0 0,1 0-1,-1-1 1,0 1-1,1 0 1,-1 0-1,0 0 1,1 0 0,-1 0-1,0 0 1,1 0-1,-1 0 1,0 0-1,0 0 1,1 0-1,-1 0 1,0 0 0,1 0-1,-1 1 1,0-1-1,1 0 1,-1 0-1,0 0 1,0 0 0,1 1-1,-1-1 1,0 0-1,0 0 1,1 0-1,-1 1 1,0-1-1,0 0 1,1 0 0,-1 1-1,0-1 1,0 0-1,0 1 1,0-1-1,0 0 1,0 0 0,1 1-1,-1-1 1,0 0-1,0 1 1,0-1-1,0 0 1,0 1 0,0-1-1,0 0 1,0 1-1,0-1 1,0 0-1,-1 1 1,1-1-1,0 0 1,0 1 0,0-1-1,0 0 1,0 0-1,-1 1 1,1-1-1,0 0 1,0 0 0,0 1-1,-1-1 1,-27 38 199,24-34-195,0-1 0,1 1 0,-1 0 0,1 0 0,0 1 0,0-1 0,1 0 0,-1 1-1,1 0 1,0-1 0,0 1 0,-2 8 0,6-13-9,0 1 0,-1-1 0,1 0 0,-1 1 0,1-1 0,0 0 0,-1 0 0,1 0 0,-1 0 0,1-1 0,0 1 0,-1 0 0,1-1 0,-1 1 0,4-2 0,22-11-29,29-12-175,-53 24 179,0 0-1,-1 0 0,1 0 0,0 1 0,0-1 0,0 1 0,-1 0 0,1 0 0,0 0 0,0 0 0,0 0 0,-1 1 0,1-1 0,0 1 0,0 0 1,-1 0-1,4 1 0,-5-1-127,0 1 1,1 0-1,-1 0 1,0 0 0,0 0-1,0 0 1,-1 0-1,1 0 1,0 0 0,-1 0-1,1 0 1,-1 0-1,0 0 1,1 0 0,-1 1-1,0-1 1,-1 0-1,1 0 1,0 0-1,0 0 1,-2 4 0,-11 45-8806,1-22-4777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526"/>
    </inkml:context>
    <inkml:brush xml:id="br0">
      <inkml:brushProperty name="width" value="0.025" units="cm"/>
      <inkml:brushProperty name="height" value="0.025" units="cm"/>
    </inkml:brush>
  </inkml:definitions>
  <inkml:trace contextRef="#ctx0" brushRef="#br0">107 398 15599,'-12'10'6902,"-13"12"-4677,-44 40 5143,183-196-7037,108-166-1,-188 253-318,-24 37-12,-5 11 0,-5 28 0,-14 42 0,-7 2 12,12-47-94,0 1 0,2 1 0,2-1 0,0 1 0,-1 51 0,6-79-14,0 1 1,0-1 0,1 1 0,-1-1 0,0 0 0,1 1 0,-1-1-1,0 1 1,1-1 0,-1 0 0,0 1 0,1-1 0,-1 0 0,1 1 0,-1-1-1,1 0 1,-1 0 0,1 0 0,-1 1 0,1-1 0,-1 0 0,1 0 0,-1 0-1,1 0 1,-1 0 0,1 0 0,0 0 0,-1 0 0,1 0 0,-1 0 0,1 0-1,-1 0 1,1 0 0,-1-1 0,1 1 0,-1 0 0,1 0 0,-1 0-1,1-1 1,-1 1 0,1 0 0,-1-1 0,0 1 0,1 0 0,-1-1 0,1 1-1,-1-1 1,0 1 0,1-1 0,8-7-1581,0-1 0,0 0-1,0 0 1,-1-1 0,8-14 0,18-28-7181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899"/>
    </inkml:context>
    <inkml:brush xml:id="br0">
      <inkml:brushProperty name="width" value="0.025" units="cm"/>
      <inkml:brushProperty name="height" value="0.025" units="cm"/>
    </inkml:brush>
  </inkml:definitions>
  <inkml:trace contextRef="#ctx0" brushRef="#br0">175 1 16720,'0'0'7388,"-9"13"-4820,-8 12-1912,-46 71 656,55-84-1114,2 1 0,-1 0-1,2 0 1,-1 1 0,2 0 0,-4 14-1,8-27-207,0 0 0,0 1 0,0-1 0,0 0 1,0 1-1,0-1 0,0 0 0,0 1 0,0-1 0,0 0 0,1 1 0,-1-1 0,0 0 0,1 0 0,0 1 0,-1-1 0,1 0 0,0 0 0,-1 0 0,1 0 0,0 0 0,0 0 0,1 2 0,1-2-25,-1 1 0,0-1-1,1 0 1,-1 0 0,1 0 0,-1 0 0,1-1 0,0 1-1,-1-1 1,1 1 0,3-1 0,10 0-189,-1-1 1,1 0-1,20-5 0,-27 4 136,18-3-115,-1 2 0,1 0 1,29 1-1,-55 2 239,0 0 0,0 0 0,0 0 0,0 0 0,0 0 0,0 0 0,0 0 0,0 1 0,0-1 0,0 0 0,0 0 0,0 1 0,0-1 1,0 1-1,0-1 0,0 1 0,0-1 0,0 1 0,-1 0 0,1-1 0,0 1 0,0 0 0,-1 0 0,1-1 0,0 1 0,-1 0 0,1 0 0,-1 0 0,1 0 0,-1 0 0,1 0 1,-1 0-1,0 0 0,1 0 0,-1 0 0,0 0 0,0 0 0,0 0 0,0 0 0,0 0 0,0 0 0,0 0 0,0 0 0,0 0 0,0 0 0,-1 0 0,1 0 0,0 0 0,-2 2 0,0 3 234,0-1 0,-1 1 0,0-1 0,0 0-1,0 0 1,-1 0 0,-6 6 0,-7 6 54,0-1 1,-2-1-1,0-1 1,-27 16-1,35-24-571,-1 0-1,0-1 1,0 0 0,-14 3-1,20-7-286,0 1-1,0-1 1,-1-1-1,1 1 1,-1-1-1,1 0 1,-1 0-1,1-1 1,-7-1-1,10 1 1,1 0 0,0 0-1,0 0 1,0 0 0,0 0 0,-1 0-1,1 0 1,1 0 0,-1-1-1,-3-2 1,-16-25-7479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241"/>
    </inkml:context>
    <inkml:brush xml:id="br0">
      <inkml:brushProperty name="width" value="0.025" units="cm"/>
      <inkml:brushProperty name="height" value="0.025" units="cm"/>
    </inkml:brush>
  </inkml:definitions>
  <inkml:trace contextRef="#ctx0" brushRef="#br0">1 0 19058,'0'0'6694,"67"18"-6405,-39-6-193,5-1-865,8-6-1825,-1-2-2275,0-3-1537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739"/>
    </inkml:context>
    <inkml:brush xml:id="br0">
      <inkml:brushProperty name="width" value="0.025" units="cm"/>
      <inkml:brushProperty name="height" value="0.025" units="cm"/>
    </inkml:brush>
  </inkml:definitions>
  <inkml:trace contextRef="#ctx0" brushRef="#br0">342 16 15278,'0'0'7383,"-8"-3"-6592,-20-5-421,24 7 73,-1 0 0,1 0 0,-1 0 0,1 1 0,-1-1 0,0 1 0,1 0 0,-1 1 0,1-1 0,-1 1 0,1 0 0,-1 0 0,1 0 0,0 0 0,-1 1-1,1 0 1,-5 3 0,-9 7-341,0 2 0,0 1 0,1 0-1,1 1 1,0 0 0,2 2 0,-19 27 0,25-32-90,0-1 0,2 2 0,-1-1 0,2 1 0,0 0 0,1 0 0,0 0 0,1 1 1,0-1-1,1 1 0,1 0 0,1 21 0,0-31-12,1-1 0,0 1 0,0-1 0,0 1 0,0-1 0,1 1 0,-1-1 0,1 0 0,0 0 0,0 0 0,1 0 0,-1 0 0,1 0 0,0-1 0,0 1 0,0-1 0,1 0 0,-1 0 0,1 0 0,-1 0 0,1-1 0,0 0 0,0 1 0,0-1 0,1-1 0,-1 1 0,0 0 0,1-1 0,-1 0 0,1 0 0,5 0 0,1 0 0,-1 0 0,1 0 0,-1-2 0,1 1 0,-1-1 0,0 0 0,1-1 0,-1-1 0,0 1 0,0-2 0,0 1 0,0-1 0,9-6 0,-7 2 0,-1 0 0,0-1 0,-1 0 0,1-1 0,-2 0 0,1 0 0,-1-1 0,-1 0 0,0-1 0,10-21 0,-13 25 0,-2 0 0,1 0 0,-1-1 0,0 1 0,-1-1 0,0 0 0,0 0 0,-1 0 0,0 1 0,-1-1 0,0 0 0,0 0 0,-1 0 0,0 0 0,-1 0 0,0 0 0,-5-16 0,3 19 0,0 0 0,0 0 0,0 0 0,-1 0 0,0 1 0,0-1 0,0 1 0,-1 1 0,1-1 0,-1 1 0,0 0 0,-1 0 0,1 0 0,-1 1 0,1 0 0,-1 1 0,0-1 0,0 1 0,0 1 0,0-1 0,-1 1 0,1 1 0,-13-1 0,7 1 0,-1 0 0,0 0 0,0 1 0,1 1 0,-1 1 0,1 0 0,0 0 0,0 1 0,0 1 0,0 0 0,-20 13 0,28-16 0,1 0 0,0 1 0,0 0 0,0 0 0,0 0 0,0 1 0,1-1 0,-1 1 0,1 0 0,0 0 0,0 0 0,0 0 0,1 1 0,0-1 0,-1 1 0,2-1 0,-3 8 0,4-11-18,0-1 0,0 1 0,0 0 0,0 0-1,0 0 1,0 0 0,0 0 0,0 0 0,0 0 0,1-1 0,-1 1 0,0 0 0,1 0-1,-1 0 1,1-1 0,-1 1 0,1 0 0,-1 0 0,1-1 0,-1 1 0,1 0 0,0-1-1,-1 1 1,1-1 0,0 1 0,-1-1 0,2 1 0,31 8-1626,35-12-5793,-14-8-5717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895"/>
    </inkml:context>
    <inkml:brush xml:id="br0">
      <inkml:brushProperty name="width" value="0.025" units="cm"/>
      <inkml:brushProperty name="height" value="0.025" units="cm"/>
    </inkml:brush>
  </inkml:definitions>
  <inkml:trace contextRef="#ctx0" brushRef="#br0">429 0 17457,'0'0'2477,"0"15"-476,0-14-1932,0 12 248,-1-1-1,0 0 0,-1 0 0,0 1 0,-1-1 1,0-1-1,-1 1 0,-5 11 0,-17 31 579,-63 95-1,70-122-676,-1-1 0,-2-1 0,0-1 0,-2 0 0,-28 21-1,47-41-201,0 0-1,0-1 0,-1 1 1,1-1-1,-1-1 0,0 1 0,0-1 1,0 1-1,-7 0 0,11-3-178,0 0 0,1 0 0,-1 0 0,0 0 0,0 0 0,0 0 0,0-1 0,0 1 0,1 0 0,-1-1 0,0 0 0,0 1 0,1-1 0,-1 0 0,0 0 0,1 0 0,-1 0 0,1 0 0,-1-1 0,1 1 0,0 0 0,-1-1 0,1 1 0,0-1 1,0 1-1,0-1 0,0 1 0,0-1 0,0 0 0,1 1 0,-1-1 0,1 0 0,-1 0 0,0-2 0,-9-43-4781,2-11-1873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015"/>
    </inkml:context>
    <inkml:brush xml:id="br0">
      <inkml:brushProperty name="width" value="0.025" units="cm"/>
      <inkml:brushProperty name="height" value="0.025" units="cm"/>
    </inkml:brush>
  </inkml:definitions>
  <inkml:trace contextRef="#ctx0" brushRef="#br0">1 142 16848,'0'0'6022,"48"24"-3844,-9-24 352,10-9-768,6-6-865,1-3-609,2-3-160,-6 3-128,-12 1-737,-9 2-864,-13 1-1282,-14-3-1601,-4-5-3268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332"/>
    </inkml:context>
    <inkml:brush xml:id="br0">
      <inkml:brushProperty name="width" value="0.025" units="cm"/>
      <inkml:brushProperty name="height" value="0.025" units="cm"/>
    </inkml:brush>
  </inkml:definitions>
  <inkml:trace contextRef="#ctx0" brushRef="#br0">164 1 16367,'0'0'14035,"-2"9"-12177,-6 10-1722,-1 0 0,0 0 0,-21 30 0,-2 5-173,31-53 37,0-1 0,1 1 0,-1-1 0,1 1 0,-1 0 0,1-1 0,-1 1 0,1 0 0,-1 0 0,1-1 0,0 1 0,-1 0 0,1 0 0,0-1 0,0 1 0,0 0 0,0 0 0,-1 0 0,1 0 0,0-1 0,0 1 0,1 0 0,-1 0 0,0 0 0,0 0 0,0-1 0,0 1 0,1 0 0,-1 0 0,0 0 0,1-1 0,-1 1 0,1 0 0,-1-1 0,1 1 0,-1 0 0,1-1 0,-1 1 0,1-1 0,0 1 0,-1-1 0,1 1 0,0-1 0,-1 1 0,1-1 0,0 1 0,0-1 0,-1 0 0,1 0 0,0 1 0,0-1 0,0 0 0,0 0 0,8 1 0,0-1 0,0 0 0,0-1 0,12-1 0,2-1 0,-18 2-5,0 1-1,0 0 1,1 0-1,-1 0 1,0 1-1,0-1 1,0 1 0,0 1-1,0-1 1,0 1-1,0-1 1,-1 1-1,7 4 1,-9-4 3,0 0 1,0 1-1,0-1 0,0 1 1,0 0-1,0-1 0,-1 1 1,1 0-1,-1 0 1,0 0-1,0 0 0,0 0 1,0 1-1,0-1 0,-1 0 1,1 0-1,-1 1 0,0-1 1,0 0-1,0 0 1,-2 7-1,1-3 6,0 0 0,-1 0 1,0-1-1,-1 1 0,1-1 0,-1 1 0,0-1 1,-1 0-1,0 0 0,0 0 0,0 0 1,0-1-1,-1 0 0,0 1 0,0-2 1,0 1-1,-11 6 0,8-5-1,-1 0 0,0-1 0,0-1 0,0 1 0,0-1 0,-1-1 0,0 1 0,1-2 0,-1 1 0,0-2 0,-17 2 0,25-3-69,0 0 0,0 0 0,0 0-1,0 0 1,0-1 0,0 1 0,1 0 0,-1-1 0,0 0 0,0 1-1,0-1 1,1 0 0,-1 0 0,0 0 0,1 0 0,-1 0 0,1 0-1,-1-1 1,1 1 0,0 0 0,0-1 0,-1 1 0,1-1 0,-1-2-1,-1-2-664,1 0-1,0-1 1,0 1-1,1 0 1,-1-1-1,1-8 1,-4-41-7261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675"/>
    </inkml:context>
    <inkml:brush xml:id="br0">
      <inkml:brushProperty name="width" value="0.025" units="cm"/>
      <inkml:brushProperty name="height" value="0.025" units="cm"/>
    </inkml:brush>
  </inkml:definitions>
  <inkml:trace contextRef="#ctx0" brushRef="#br0">0 1 14318,'0'0'12139,"64"0"-9545,-39 5-800,3-1-481,5-2-992,0 2-289,1-3-224,-1 1-1602,-5-2-2754,-4 0-3396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031"/>
    </inkml:context>
    <inkml:brush xml:id="br0">
      <inkml:brushProperty name="width" value="0.025" units="cm"/>
      <inkml:brushProperty name="height" value="0.025" units="cm"/>
    </inkml:brush>
  </inkml:definitions>
  <inkml:trace contextRef="#ctx0" brushRef="#br0">157 1 20083,'0'0'4239,"-8"3"-214,-1 2-3804,0 1-1,0-1 1,1 1 0,0 1 0,0 0-1,1 0 1,0 0 0,0 1 0,0 0 0,1 1-1,0-1 1,1 1 0,-8 18 0,6-12-74,0 1 1,2 0 0,0 0 0,0 1-1,2 0 1,0-1 0,1 1-1,0 21 1,2-36-148,0 1 0,0 0 0,0 0 0,0-1 0,1 1 0,-1 0 0,1-1 0,-1 1 0,1-1 0,0 1 0,0-1 0,1 1 0,-1-1 0,0 0 0,1 1 0,-1-1 0,1 0 0,0 0 0,0 0 0,0 0 0,0-1 0,0 1 0,0 0 0,0-1 0,0 1 0,1-1 0,-1 0 0,1 0 0,-1 0 0,1 0 0,-1 0 0,1-1 0,0 1 0,-1-1 0,1 1 0,0-1 0,-1 0 0,1 0 0,4-1 0,2 0 0,-1 0 0,1 0 0,0-1 0,-1 0 0,0-1 0,0 1 0,1-2 0,-1 1 0,-1-1 0,1-1 0,9-6 0,-7 3 0,0 0 0,-1-1 0,0 0 0,0-1 0,-1 0 0,-1 0 0,1-1 0,-2 1 0,1-2 0,-2 1 0,1-1 0,-2 0 0,1 0 0,-2 0 0,0 0 0,0-1 0,-1 0 0,0 1 0,-1-23 0,-1 32-88,-1 0-1,1 0 1,-1 0-1,0 0 1,1 0-1,-1 1 1,-1-1-1,1 0 1,0 0-1,-1 1 1,1-1-1,-1 1 1,0-1 0,1 1-1,-1 0 1,-1 0-1,1 0 1,0 0-1,0 0 1,-1 0-1,1 0 1,-1 1-1,1-1 1,-1 1-1,0 0 1,0 0-1,1 0 1,-1 0 0,0 0-1,0 1 1,0-1-1,0 1 1,0 0-1,-3 0 1,-8 0-1261,1 0 1,-1 1 0,1 0-1,-1 1 1,1 1 0,-16 5-1,4-1-14559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374"/>
    </inkml:context>
    <inkml:brush xml:id="br0">
      <inkml:brushProperty name="width" value="0.025" units="cm"/>
      <inkml:brushProperty name="height" value="0.025" units="cm"/>
    </inkml:brush>
  </inkml:definitions>
  <inkml:trace contextRef="#ctx0" brushRef="#br0">285 1 19923,'0'0'8573,"-12"2"-6197,-4 3-2220,1 0 1,1 0 0,-1 2-1,1 0 1,0 0-1,1 1 1,0 1 0,0 0-1,1 1 1,0 1-1,-14 15 1,16-16-156,0 1 1,1 1-1,0-1 0,1 1 1,0 1-1,1 0 0,0 0 1,1 0-1,0 1 0,1 0 1,-5 26-1,10-40-1,0 1 0,0 0 0,0 0 0,0 0 0,0 0 0,0 0 0,0 0 0,0-1 0,0 1 0,0 0 0,0 0 0,1 0 0,-1 0 0,0-1 0,1 1 0,-1 0 0,1 0 0,-1-1 0,1 1 0,-1 0 0,1 0 0,0-1 0,-1 1 0,1-1 0,0 1 0,-1-1 0,1 1 0,0-1 0,1 1 0,1 0 0,0 0 0,0 0 0,0 0 0,0-1 0,0 0 0,0 0 0,0 1 0,0-2 0,3 1 0,62-16 0,-48 9-8,214-81-2888,-230 85 2226,22-10-4308,-14 1-2186,-9-2-6332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714"/>
    </inkml:context>
    <inkml:brush xml:id="br0">
      <inkml:brushProperty name="width" value="0.025" units="cm"/>
      <inkml:brushProperty name="height" value="0.025" units="cm"/>
    </inkml:brush>
  </inkml:definitions>
  <inkml:trace contextRef="#ctx0" brushRef="#br0">45 99 17457,'0'0'8135,"56"-24"-5925,-11 10-480,12-1-609,5 1-160,4 0-385,-3 5-415,-7 3-97,-11 4-929,-14 2-1057,-18 0-1601,-13 10-994,-13 1-3234</inkml:trace>
  <inkml:trace contextRef="#ctx0" brushRef="#br0" timeOffset="1">1 246 19378,'0'0'3235,"52"-14"-960,2-9 671,17-6-1600,8-4-97,7 2-64,-8 3-801,-8 8-864,-18 4-3684,-17 5-5477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038"/>
    </inkml:context>
    <inkml:brush xml:id="br0">
      <inkml:brushProperty name="width" value="0.025" units="cm"/>
      <inkml:brushProperty name="height" value="0.025" units="cm"/>
    </inkml:brush>
  </inkml:definitions>
  <inkml:trace contextRef="#ctx0" brushRef="#br0">57 0 19250,'0'0'5755,"-4"9"-3913,-6 14-1676,1 1 0,1 1 0,1-1 0,1 1 0,2 1 0,0-1 0,1 1 0,2 38 0,1-62-165,0 1 0,-1 0-1,1-1 1,1 1-1,-1 0 1,0-1-1,1 1 1,-1-1-1,1 1 1,0 0-1,0-1 1,0 1-1,0-1 1,0 0-1,1 1 1,-1-1-1,1 0 1,0 0-1,-1 0 1,1 0-1,0 0 1,0 0-1,0-1 1,0 1-1,0-1 1,1 1-1,-1-1 1,0 0-1,1 0 1,-1 0-1,1 0 1,-1 0-1,1 0 1,0-1-1,-1 1 1,1-1-1,0 0 1,-1 0 0,1 0-1,0 0 1,-1 0-1,1-1 1,-1 1-1,1-1 1,0 0-1,-1 1 1,1-1-1,-1 0 1,1-1-1,-1 1 1,3-2-1,10-7 43,0-1 1,-1 0-1,0 0 0,-1-2 1,0 0-1,-1 0 0,0-1 1,14-23-1,3-1 379,-29 45-176,0 1 1,0 0-1,0-1 0,-1 1 1,-1 9-1,-6 30-123,8-47-116,0 0 1,0 0-1,1 1 0,-1-1 0,0 0 1,0 0-1,1 0 0,-1 0 1,0 0-1,1 0 0,-1 0 0,0 0 1,0 0-1,1 0 0,-1 0 0,0 0 1,0 0-1,1 0 0,-1 0 0,0 0 1,1 0-1,-1 0 0,0 0 0,0 0 1,1 0-1,-1-1 0,0 1 1,0 0-1,1 0 0,-1 0 0,0 0 1,0-1-1,0 1 0,1 0 0,-1-1 1,17-13 302,-1 0 0,0-2 0,15-19 0,28-28-178,-56 61-129,48-38 23,-49 38-30,1 0 0,0 1 1,0-1-1,-1 1 0,1 0 0,0-1 0,0 1 0,0 0 0,1 1 0,-1-1 0,0 1 0,0-1 0,0 1 0,0 0 0,1 0 0,5 1 0,-8 0 6,0-1-1,0 1 1,0-1-1,0 1 1,0 0 0,0 0-1,0 0 1,-1-1-1,1 1 1,0 0-1,0 0 1,-1 0-1,1 0 1,-1 0-1,1 0 1,-1 1-1,1-1 1,-1 0 0,0 0-1,0 0 1,1 0-1,-1 0 1,0 3-1,0 32 223,0-25-148,0 4-269,-1-1 1,-1 0 0,0 0 0,-1 0 0,0 0 0,-1 0-1,-1-1 1,0 1 0,-11 18 0,16-31 110,0-1 1,0 0-1,0 0 0,0 1 1,0-1-1,0 0 1,0 0-1,0 1 1,0-1-1,0 0 0,0 0 1,0 1-1,0-1 1,0 0-1,0 0 0,-1 0 1,1 1-1,0-1 1,0 0-1,0 0 1,0 0-1,0 0 0,-1 1 1,1-1-1,0 0 1,0 0-1,0 0 0,-1 0 1,1 0-1,0 0 1,0 0-1,-1 1 1,1-1-1,0 0 0,0 0 1,0 0-1,-1 0 1,1 0-1,0 0 0,0 0 1,-1 0-1,1 0 1,0 0-1,0 0 1,-1 0-1,1-1 0,0 1 1,0 0-1,-1 0 1,1 0-1,0 0 0,0 0 1,0 0-1,-1 0 1,1-1-1,0 1 1,0 0-1,0 0 0,-4-16-4880,4 15 4744,-3-29-6903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378"/>
    </inkml:context>
    <inkml:brush xml:id="br0">
      <inkml:brushProperty name="width" value="0.025" units="cm"/>
      <inkml:brushProperty name="height" value="0.025" units="cm"/>
    </inkml:brush>
  </inkml:definitions>
  <inkml:trace contextRef="#ctx0" brushRef="#br0">0 1 15791,'0'0'11691,"42"54"-16592,-16-36-2081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909"/>
    </inkml:context>
    <inkml:brush xml:id="br0">
      <inkml:brushProperty name="width" value="0.025" units="cm"/>
      <inkml:brushProperty name="height" value="0.025" units="cm"/>
    </inkml:brush>
  </inkml:definitions>
  <inkml:trace contextRef="#ctx0" brushRef="#br0">134 167 20083,'0'0'7992,"11"4"-7459,-7-3-484,1 1-1,0-1 1,-1 0-1,1-1 0,0 1 1,-1-1-1,1 0 0,0 0 1,0 0-1,-1-1 1,1 1-1,0-1 0,-1-1 1,1 1-1,-1 0 0,1-1 1,-1 0-1,0 0 1,1 0-1,-1-1 0,0 0 1,-1 1-1,1-1 1,0-1-1,-1 1 0,0 0 1,0-1-1,0 0 0,0 1 1,0-1-1,3-6 1,-4 5 78,1 0 1,0 1 0,-1-1 0,0 0-1,0 0 1,0 0 0,-1-1 0,1 1-1,-1 0 1,0-10 0,-1 13-90,0 0-1,0 0 1,0 0 0,-1 0-1,1 0 1,-1 0-1,1 0 1,-1 1 0,0-1-1,1 0 1,-1 0 0,0 0-1,0 1 1,0-1 0,-1 0-1,1 1 1,0-1 0,-1 1-1,1 0 1,-1-1 0,1 1-1,-1 0 1,1 0 0,-1 0-1,0 0 1,0 0 0,1 0-1,-1 1 1,0-1 0,0 0-1,-3 0 1,-3 0-76,0 0 0,0 0 0,1 0 1,-1 1-1,0 0 0,0 0 0,0 1 0,0 0 0,0 1 1,1 0-1,-1 0 0,1 0 0,-1 1 0,1 0 0,0 1 0,0-1 1,0 2-1,0-1 0,1 1 0,0-1 0,0 2 0,0-1 0,1 1 1,-10 11-1,6-5-39,1 0 0,0 0-1,1 1 1,0 0 0,1 1 0,0-1 0,1 1 0,1 0 0,0 1 0,1-1 0,0 1 0,0 23-1,3-35 70,0 0-1,0 1 1,0-1-1,1 1 0,-1-1 1,1 1-1,0-1 0,0 0 1,0 1-1,0-1 0,1 0 1,-1 0-1,1 0 0,0 0 1,0 0-1,0 0 0,0-1 1,0 1-1,1-1 1,-1 1-1,1-1 0,0 0 1,0 0-1,-1 0 0,1 0 1,0-1-1,1 1 0,-1-1 1,0 0-1,0 0 0,1 0 1,-1 0-1,6 0 0,0 0 10,0 0-1,1 0 1,-1-1-1,1-1 1,-1 1-1,0-2 1,0 1-1,0-1 1,1-1-1,-2 0 1,17-7-1,-6 0 29,-1 0 0,-1-2 0,0 0 0,0-1 0,26-28 0,-33 31 31,0-1-1,-1 0 1,-1-1-1,0 0 1,0 0-1,-1-1 0,-1 0 1,0 0-1,5-18 1,-11 30-58,1 0-1,-1 1 1,0-1-1,1 1 1,-1-1 0,0 0-1,0 1 1,0-1-1,1 1 1,-1-1 0,0 0-1,0 1 1,0-1-1,0 0 1,0 1-1,0-1 1,0 0 0,0 1-1,-1-1 1,1 0-1,0 1 1,0-1 0,0 0-1,-1 1 1,1-1-1,0 1 1,-1-2 0,-14 12 2,-14 29-26,20-26 39,1 1 1,0 0-1,1 0 1,1 1-1,0-1 0,1 2 1,0-1-1,2 0 1,0 1-1,-2 22 1,5-38-13,0 1 0,0 0 0,0-1 0,0 1 1,0 0-1,0 0 0,0-1 0,0 1 0,1 0 0,-1-1 0,0 1 1,0 0-1,1-1 0,-1 1 0,0-1 0,1 1 0,-1-1 0,1 1 1,-1 0-1,1-1 0,-1 1 0,1-1 0,-1 0 0,1 1 0,-1-1 1,1 1-1,0-1 0,-1 0 0,1 1 0,0-1 0,26-2 225,-19 0-139,1-2 0,-1 1-1,0-1 1,11-7 0,133-112 117,-37 27-26,-115 96-182,0 0 1,0 1-1,0-1 0,0 0 1,0 0-1,0 0 0,0 0 0,1 1 1,-1-1-1,0 0 0,0 0 1,0 0-1,0 0 0,0 1 1,0-1-1,0 0 0,0 0 1,0 0-1,1 0 0,-1 0 1,0 0-1,0 1 0,0-1 0,0 0 1,0 0-1,1 0 0,-1 0 1,0 0-1,0 0 0,0 0 1,0 0-1,1 0 0,-1 0 1,0 0-1,0 0 0,0 0 1,0 0-1,1 0 0,-1 0 0,0 0 1,0 0-1,0 0 0,0 0 1,1 0-1,-1 0 0,0 0 1,0 0-1,0 0 0,0 0 1,1 0-1,-1 0 0,0-1 1,0 1-1,0 0 0,0 0 0,0 0 1,1 0-1,-1 0 0,0-1 1,0 1-1,0 0 0,0 0 1,0 0-1,-3 10-4,-37 52 4,32-51 0,0-1 0,1 1 0,0 0 0,1 1 0,0 0 0,0 0 0,-3 13 0,10-25 0,-1 0 0,0 1 0,0-1 0,0 0 0,0 0 0,0 1 0,1-1 0,-1 0 0,0 0 0,0 1 0,0-1 0,1 0 0,-1 0 0,0 0 0,0 0 0,1 1 0,-1-1 0,0 0 0,0 0 0,1 0 0,-1 0 0,0 0 0,1 0 0,-1 0 0,0 1 0,1-1 0,-1 0 0,0 0 0,0 0 0,1 0 0,-1-1 0,0 1 0,1 0 0,-1 0 0,0 0 0,1 0 0,-1 0 0,0 0 0,0 0 0,1 0 0,-1-1 0,0 1 0,0 0 0,1 0 0,-1 0 0,0-1 0,0 1 0,1 0 0,13-8 0,1 0 0,-2 0 0,1-2 0,21-18 0,12-9 0,-30 25 0,-1 1 0,-1 0 0,2 0 0,-1 2 0,1 0 0,1 1 0,28-9 0,-45 16 0,0 1 0,0 0 0,0 0 0,0-1 0,0 1 0,0 0 0,0 0 0,0 0 0,0 0 0,0 0 0,0 0 0,0 1 0,0-1 0,0 0 0,0 0 0,0 1 0,0-1 0,0 1 0,-1-1 0,1 1 0,0-1 0,0 1 0,0-1 0,0 1 0,-1 0 0,1-1 0,0 1 0,-1 0 0,1 0 0,0 0 0,-1-1 0,1 1 0,-1 0 0,0 0 0,1 0 0,-1 0 0,0 0 0,1 0 0,-1 0 0,0 0 0,0 0 0,0 0 0,0 0 0,0 0 0,0 0 0,0 0 0,0 2 0,-1 6 0,0-1 0,-1 1 0,0-1 0,-4 13 0,-9 16-3,-1 0 1,-33 52-1,20-39-518,30-56-5315,0-7 2362,10-20-4880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268"/>
    </inkml:context>
    <inkml:brush xml:id="br0">
      <inkml:brushProperty name="width" value="0.025" units="cm"/>
      <inkml:brushProperty name="height" value="0.025" units="cm"/>
    </inkml:brush>
  </inkml:definitions>
  <inkml:trace contextRef="#ctx0" brushRef="#br0">64 3 15150,'0'0'12748,"-56"-3"-14413,48 13-4293</inkml:trace>
  <inkml:trace contextRef="#ctx0" brushRef="#br0" timeOffset="1">519 330 12011,'0'0'-2690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984"/>
    </inkml:context>
    <inkml:brush xml:id="br0">
      <inkml:brushProperty name="width" value="0.025" units="cm"/>
      <inkml:brushProperty name="height" value="0.025" units="cm"/>
    </inkml:brush>
  </inkml:definitions>
  <inkml:trace contextRef="#ctx0" brushRef="#br0">84 186 16400,'0'0'7110,"10"1"-6047,-5 0-906,0-1 0,0 0 1,1 0-1,-1-1 1,0 1-1,0-1 0,0 0 1,0 0-1,0-1 0,0 1 1,0-1-1,0-1 1,0 1-1,-1 0 0,1-1 1,-1 0-1,0 0 0,0 0 1,0-1-1,0 0 1,0 1-1,-1-1 0,0 0 1,0-1-1,0 1 1,4-8-1,-4 7 36,0-1 1,0 0-1,0-1 0,0 1 1,-1 0-1,0-1 0,-1 1 1,0-1-1,1-9 0,-2 14-183,1 0 0,-1 0 0,-1 0-1,1 1 1,0-1 0,0 0 0,-1 0 0,1 0-1,-1 0 1,0 1 0,1-1 0,-1 0 0,0 1 0,0-1-1,0 0 1,0 1 0,0-1 0,-1 1 0,1 0-1,0-1 1,-1 1 0,1 0 0,0 0 0,-1 0 0,0 0-1,1 0 1,-1 0 0,0 0 0,1 1 0,-1-1-1,0 0 1,0 1 0,0 0 0,1-1 0,-1 1-1,0 0 1,-2 0 0,-4 0-108,0 1 0,0 0 0,0 0 0,0 0 0,0 1 0,0 0 0,1 1 0,-1 0 0,1 0 0,0 1 0,0-1 0,0 2 0,0-1-1,1 1 1,-1 0 0,1 0 0,1 1 0,-1-1 0,-5 9 0,6-8 5,0 0-1,0 0 0,0 1 1,1 0-1,0 0 1,1 0-1,0 0 0,0 0 1,0 1-1,1-1 1,0 1-1,0 0 0,1 0 1,0 0-1,1 0 1,-1 0-1,2 0 0,-1-1 1,3 15-1,-2-20 92,0 0 0,0-1 0,0 1 0,0 0 0,0 0 0,1-1 0,-1 1 0,1-1 0,-1 1 0,1-1 0,-1 0 0,1 1 0,0-1 0,0 0 0,-1 0 0,1 0 0,0-1 0,0 1 0,0 0 0,0-1 0,0 1 0,0-1 0,0 1 0,0-1 0,0 0 0,0 0 0,1 0 0,3-1 0,3 1 55,-1-1-1,1 0 0,0-1 1,0 0-1,14-5 0,7-7 318,-1-2 0,0-1-1,-2-1 1,0-2-1,43-40 1,10-6 130,-68 60-616,-13 13-1,0-6 93,-5 19 32,-1-1 0,-1 0-1,-17 29 1,16-32 12,0 0-1,1 0 1,1 1 0,1-1 0,-8 35 0,14-51-15,0 1 0,0-1-1,0 0 1,-1 1 0,1-1 0,0 1 0,0-1 0,0 0 0,0 1 0,0-1-1,0 0 1,0 1 0,0-1 0,0 0 0,0 1 0,1-1 0,-1 1-1,0-1 1,0 0 0,0 1 0,0-1 0,1 0 0,-1 1 0,0-1-1,0 0 1,0 0 0,1 1 0,-1-1 0,0 0 0,0 0 0,1 1 0,-1-1-1,0 0 1,1 0 0,-1 0 0,0 0 0,1 1 0,-1-1 0,0 0-1,1 0 1,0 0 0,19-5 163,21-21 129,-39 25-277,62-47 210,43-28-183,-93 67-62,1 1 0,0 0 0,0 1 0,0 1-1,25-7 1,-39 12-2,0 1 1,0 0-1,0-1 0,0 1 0,0 0 0,0 0 0,0 0 0,0 0 0,1 0 0,-1 0 0,0 0 0,0 0 0,0 0 0,0 0 0,0 0 1,0 1-1,0-1 0,0 1 0,0-1 0,0 0 0,0 1 0,0-1 0,-1 1 0,1 0 0,0-1 0,0 1 0,0 0 0,1 1 0,-2 0 11,1 0 0,0 0 0,-1 0 0,1 0 0,-1 0-1,0 0 1,0 0 0,0 0 0,0 0 0,0 0 0,0 0-1,0 0 1,-1 4 0,-3 7 86,0 0 1,-1 0-1,-7 15 0,-48 91 203,61-119-255,0 0-1,-1 0 1,1 0-1,0 0 1,0 0-1,-1 0 1,1 0-1,0 0 1,0 0 0,-1 0-1,1-1 1,0 1-1,0 0 1,-1-1-1,1 1 1,0 0-1,-1-1 1,1 1-1,0-1 1,-1 1 0,1-1-1,-1 1 1,1-1-1,-1 0 1,1 1-1,-1-1 1,1 0-1,26-21 409,-10 5-320,4-5-86,1 1 1,1 2-1,1 0 1,0 1-1,39-21 0,-61 38-28,0 0-1,-1 1 0,1-1 1,0 0-1,0 1 0,0-1 0,-1 1 1,1 0-1,0-1 0,0 1 0,0 0 1,0 0-1,2 1 0,-3-1 2,0 0-1,0 1 1,0-1-1,-1 0 0,1 1 1,0-1-1,-1 1 1,1-1-1,0 1 1,-1-1-1,1 1 1,0 0-1,-1-1 1,1 1-1,-1 0 0,1-1 1,-1 1-1,1 0 1,-1 0-1,1 1 1,0 4 13,0 0 0,0 1 0,-1-1 0,1 0 0,-1 0 0,-2 10 0,1 5 0,-1 5-2234,2-24 1817,0-1 0,0 1 0,-1-1 0,1 1 0,-1-1 0,1 1 1,-1-1-1,1 0 0,-1 1 0,0-1 0,0 0 0,0 1 0,0-1 0,-1 1 0,-8 6-9112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357"/>
    </inkml:context>
    <inkml:brush xml:id="br0">
      <inkml:brushProperty name="width" value="0.025" units="cm"/>
      <inkml:brushProperty name="height" value="0.025" units="cm"/>
    </inkml:brush>
  </inkml:definitions>
  <inkml:trace contextRef="#ctx0" brushRef="#br0">1 144 17392,'0'0'5189,"51"-31"-3811,-9 6 191,11 0-352,5 0-960,1 5-225,-4 7-385,-3 8-2113,-8 5-2435,-13 0-2177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9.918"/>
    </inkml:context>
    <inkml:brush xml:id="br0">
      <inkml:brushProperty name="width" value="0.025" units="cm"/>
      <inkml:brushProperty name="height" value="0.025" units="cm"/>
    </inkml:brush>
  </inkml:definitions>
  <inkml:trace contextRef="#ctx0" brushRef="#br0">84 208 19635,'-6'-11'1485,"-7"-18"5640,26 27-6409,7 0-698,1-2 0,-1 0 0,0-1 0,0-1 0,-1-1 1,35-18-1,-23 8-317,-1-1 0,0-2 1,31-27-1,-44 37-61,-22 19 276,5-8 37,-35 64 217,3 2-1,3 1 1,3 2 0,-23 93 0,10 116 749,18-101 1712,21-177-2620,0 0 0,0-1 0,0 1 0,0 0 0,0-1 0,0 1 0,-1-1 0,1 1 0,0 0 0,0-1 0,0 1 0,-1-1 0,1 1 0,0 0 0,-1-1 1,1 1-1,0-1 0,-1 1 0,1-1 0,0 0 0,-1 1 0,1-1 0,-1 1 0,0 0 0,-9-10 269,-10-32 104,17 33-358,-134-275-26,136 282-77,0 0-1,1 1 1,-1-1 0,1 0-1,-1 0 1,1 0 0,-1 0-1,1 0 1,-1 0-1,1 0 1,0 0 0,-1 0-1,1 0 1,0-1 0,0 1-1,0 0 1,0 0 0,0 0-1,0 0 1,0 0 0,0 0-1,1 0 1,-1 0-1,0 0 1,1 0 0,-1 0-1,1 0 1,-1 0 0,1 0-1,-1 0 1,2-2 0,1 2-391,0 1 1,0-1 0,0 0 0,0 1 0,0-1 0,0 1 0,0 0 0,0 0 0,5 1 0,9-1-918,27 0-3393,6 0-1868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247"/>
    </inkml:context>
    <inkml:brush xml:id="br0">
      <inkml:brushProperty name="width" value="0.025" units="cm"/>
      <inkml:brushProperty name="height" value="0.025" units="cm"/>
    </inkml:brush>
  </inkml:definitions>
  <inkml:trace contextRef="#ctx0" brushRef="#br0">178 115 19378,'0'0'3625,"-3"-8"-497,2 5-3041,0 1-1,0-1 1,0 1-1,0-1 1,0 1 0,-1-1-1,1 1 1,-1 0-1,1 0 1,-1-1-1,0 1 1,0 0-1,0 1 1,0-1-1,0 0 1,-1 1-1,1-1 1,0 1-1,-1 0 1,1-1-1,-1 1 1,1 0 0,-1 1-1,0-1 1,1 0-1,-1 1 1,0 0-1,1-1 1,-1 1-1,0 0 1,0 0-1,1 1 1,-1-1-1,0 0 1,1 1-1,-1 0 1,0 0-1,1-1 1,-1 2-1,1-1 1,-1 0 0,1 0-1,0 1 1,-1-1-1,1 1 1,0 0-1,-2 2 1,-3 2-93,1-1-1,0 1 1,1 0 0,0 1 0,0 0 0,0-1 0,0 2 0,1-1 0,1 0 0,-1 1 0,1 0-1,0-1 1,-2 16 0,4-23 5,1 1-1,0 0 0,0 0 1,0-1-1,0 1 0,0 0 1,0 0-1,0-1 0,0 1 1,0 0-1,0 0 0,0-1 1,0 1-1,1 0 0,-1 0 1,0-1-1,0 1 0,1 0 1,-1-1-1,1 1 1,-1 0-1,1-1 0,-1 1 1,1-1-1,-1 1 0,1-1 1,-1 1-1,1-1 0,0 1 1,24-1 1,25-21 81,-28 6-21,-1 0-1,0-1 0,-2-1 1,1-1-1,-2-1 0,-1-1 0,0 0 1,17-29-1,-44 71-977,0 1 0,-10 40 1,0 20-4829,15-46 1027,4-10-2002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653"/>
    </inkml:context>
    <inkml:brush xml:id="br0">
      <inkml:brushProperty name="width" value="0.025" units="cm"/>
      <inkml:brushProperty name="height" value="0.025" units="cm"/>
    </inkml:brush>
  </inkml:definitions>
  <inkml:trace contextRef="#ctx0" brushRef="#br0">130 1 13741,'-9'12'3096,"-17"28"-809,-23 43 0,42-69-1706,0 0 1,1 1-1,0 0 1,1 0-1,1 0 1,0 1-1,1-1 0,-1 22 1,4-36-566,0-1 1,1 1 0,-1 0-1,0-1 1,0 1 0,1 0-1,-1-1 1,0 1-1,1-1 1,-1 1 0,0 0-1,1-1 1,-1 1-1,1-1 1,-1 1 0,1-1-1,0 0 1,-1 1-1,1-1 1,-1 0 0,1 1-1,0-1 1,-1 0 0,1 1-1,-1-1 1,1 0-1,0 0 1,-1 0 0,1 0-1,0 0 1,0 0-1,-1 0 1,1 0 0,0 0-1,-1 0 1,1 0-1,0 0 1,-1 0 0,1-1-1,0 1 1,-1 0 0,2-1-1,32-11 765,-7-3-586,-17 9-398,0 0 1,0 0-1,1 1 0,-1 1 1,1-1-1,1 2 1,-1 0-1,21-4 0,-31 7 182,1 0 0,-1 0-1,0 0 1,0 0-1,1 0 1,-1 1 0,0-1-1,0 0 1,1 1-1,-1-1 1,0 1 0,0-1-1,0 1 1,0-1-1,0 1 1,0 0 0,0 0-1,0 0 1,0-1-1,0 1 1,0 0 0,0 0-1,-1 0 1,1 0-1,0 0 1,-1 0 0,2 3-1,-1 0 131,1 0 1,-1 1-1,0-1 1,-1 0-1,1 1 0,-1-1 1,0 1-1,0 5 0,-2 10 601,-1 0 0,-8 30 0,6-23 139,7-17 322,7-17 423,0-4-1576,-1-1-1,-1 0 1,0 0 0,-1 0 0,0-1 0,-1 0-1,-1 0 1,6-23 0,-2-6-34,3-64 0,-9 105-81,0 1 0,0-1 0,-1 1 0,1-1 0,0 1-1,0 0 1,0 0 0,0 0 0,0 0 0,-1 0 0,1 0 0,0 0 0,0 1 0,0-1 0,3 2 0,55 9-5472,-17-8-1119,7-3-5062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419"/>
    </inkml:context>
    <inkml:brush xml:id="br0">
      <inkml:brushProperty name="width" value="0.025" units="cm"/>
      <inkml:brushProperty name="height" value="0.025" units="cm"/>
    </inkml:brush>
  </inkml:definitions>
  <inkml:trace contextRef="#ctx0" brushRef="#br0">216 1 11371,'0'0'12454,"-4"14"-10484,-22 60 829,9-31-2334,2 0 1,2 2-1,-8 52 0,21-96-464,-1 0-1,1 0 0,0 1 0,-1-1 0,1 0 0,0 0 1,0 1-1,0-1 0,0 0 0,0 1 0,0-1 0,1 0 1,-1 1-1,0-1 0,1 0 0,-1 0 0,1 1 0,-1-1 1,1 0-1,-1 0 0,1 0 0,0 0 0,0 0 0,-1 0 0,1 0 1,0 0-1,0 0 0,0 0 0,0 0 0,0 0 0,0-1 1,1 1-1,-1-1 0,0 1 0,0 0 0,0-1 0,1 0 1,-1 1-1,2-1 0,1 0 8,1 0-1,-1-1 1,1 1 0,-1-1-1,1-1 1,-1 1 0,1 0-1,-1-1 1,0 0 0,6-3-1,23-17-24,-28 18-26,1 0 1,-1 0-1,0 1 0,1-1 1,0 1-1,0 0 1,0 1-1,0-1 0,0 1 1,1 1-1,-1-1 1,0 1-1,13-1 0,-18 3 43,1 0-1,-1-1 1,1 1-1,0 0 0,-1 0 1,1 1-1,-1-1 1,0 0-1,1 0 0,-1 1 1,0-1-1,0 1 1,0-1-1,0 1 0,0-1 1,0 1-1,0 0 1,-1-1-1,1 1 0,-1 0 1,1 0-1,-1-1 1,1 1-1,-1 0 1,0 0-1,0 0 0,0-1 1,0 1-1,0 0 1,-1 3-1,1 0 35,0 0 0,-1 0 1,1 1-1,-1-1 0,0 0 0,0 0 0,-1 0 0,1 0 1,-1 0-1,-3 6 0,0-6 47,-1 0 0,1 0 0,-1 0 0,0-1 0,0 0 0,0 0 0,-1 0 0,1-1 0,-1 0 0,0 0 0,0-1 0,0 0 1,0 0-1,-13 1 0,-11 1 548,-63 0 0,90-4-626,-5 0-3,1 0 0,0-1 0,0 0 0,0 0 0,-14-5 0,20 5 0,0 1 0,0-1 0,0 0 0,0 0 0,0 0 0,0 0 0,0 0 0,1-1 0,-1 1 0,0 0 0,1-1 0,-1 0 0,1 1 0,0-1 0,-1 0 0,1 0 0,0 1 0,0-1 0,0 0 0,0 0 0,1 0 0,-1 0 0,0 0 0,1 0 0,-1-1 0,1-1 0,0 2-97,0 0 0,1 0 0,-1 0 0,1 0 0,-1 0 0,1 0 0,0 0 0,0 0 0,0 0 0,0 0 0,0 1 0,0-1 0,0 0 0,1 1 0,-1-1 0,1 1 0,-1 0 0,1-1 0,-1 1 0,1 0 0,0 0 0,0 0 0,0 0 0,-1 0 0,1 0 0,0 0 0,3 0 0,61-16-4728,-60 16 4310,89-15-9644,-50 10 668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761"/>
    </inkml:context>
    <inkml:brush xml:id="br0">
      <inkml:brushProperty name="width" value="0.025" units="cm"/>
      <inkml:brushProperty name="height" value="0.025" units="cm"/>
    </inkml:brush>
  </inkml:definitions>
  <inkml:trace contextRef="#ctx0" brushRef="#br0">107 163 22101,'0'0'9139,"1"-9"-7842,17-49-1141,-12 43-390,0 0 0,-2 0 1,5-21-1,-9 36 239,0-1-1,0 1 1,0 0 0,1-1-1,-1 1 1,0-1 0,0 1-1,0-1 1,0 1 0,0-1-1,0 1 1,0-1 0,0 1-1,-1-1 1,1 1 0,0-1-1,0 1 1,0 0 0,0-1-1,-1 1 1,1-1 0,0 1-1,0 0 1,-1-1 0,1 1-1,0-1 1,-1 1-1,1 0 1,0 0 0,-1-1-1,1 1 1,0 0 0,-1-1-1,1 1 1,-1 0 0,0 0-1,-18 6 175,-17 22 105,24-13-235,1 0-1,0 1 1,1 0 0,-14 30-1,20-38-38,1 0-1,0 0 0,1 0 1,-1 0-1,2 0 0,-1 0 1,1 1-1,0-1 0,1 1 1,0-1-1,0 0 0,1 1 1,1 8-1,-1-15-30,-1-1-1,1 1 1,0 0-1,0-1 1,-1 0-1,1 1 1,0-1-1,0 1 1,0-1-1,1 0 1,-1 0-1,0 0 1,0 1-1,1-1 1,-1 0-1,0-1 1,1 1-1,-1 0 1,1 0-1,2 0 1,0 1-156,1-1 1,0 0-1,0 0 1,0 0-1,0-1 1,10 0-1,-3-1-510,-1 0 0,1-1 0,0 0 1,-1-1-1,15-5 0,18-16-6157,-3-4-4687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117"/>
    </inkml:context>
    <inkml:brush xml:id="br0">
      <inkml:brushProperty name="width" value="0.025" units="cm"/>
      <inkml:brushProperty name="height" value="0.025" units="cm"/>
    </inkml:brush>
  </inkml:definitions>
  <inkml:trace contextRef="#ctx0" brushRef="#br0">112 0 19378,'0'0'9903,"7"10"-8990,23 32-123,-28-39-748,0 1-1,-1-1 1,1 1 0,-1-1-1,1 1 1,-1 0 0,0-1-1,-1 1 1,1 0 0,-1 0-1,1 0 1,-1 0 0,0 0 0,-1-1-1,1 1 1,-1 0 0,0 0-1,0 0 1,0-1 0,0 1-1,0 0 1,-4 5 0,-2 3 117,-1 0 0,0-1 1,0-1-1,-17 17 0,15-16-131,-16 13-28,20-19 0,-1 0 0,2 1 0,-1-1 0,1 1 0,0 0 0,0 0 0,0 1 0,1-1 0,-6 13 0,10-19 0,0 1 0,0-1 0,0 0 0,0 1 0,0-1 0,0 0 0,0 1 0,0-1 0,0 1 0,0-1 0,0 0 0,0 1 0,1-1 0,-1 0 0,0 0 0,0 1 0,0-1 0,0 0 0,1 1 0,-1-1 0,0 0 0,0 0 0,0 1 0,1-1 0,-1 0 0,0 0 0,1 0 0,-1 1 0,0-1 0,0 0 0,1 0 0,-1 0 0,0 0 0,1 0 0,-1 1 0,0-1 0,1 0 0,-1 0 0,23 1 0,19-6 0,9-8 0,75-31 0,-64 21 0,-53 20-359,-6 2-186,0 1 0,0-1 0,0 0 0,-1 0 0,1 0 0,0 0 0,-1 0 0,1-1 0,-1 0-1,1 1 1,-1-1 0,1 0 0,-1 0 0,0 0 0,0 0 0,2-3 0,-3-1-8087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459"/>
    </inkml:context>
    <inkml:brush xml:id="br0">
      <inkml:brushProperty name="width" value="0.025" units="cm"/>
      <inkml:brushProperty name="height" value="0.025" units="cm"/>
    </inkml:brush>
  </inkml:definitions>
  <inkml:trace contextRef="#ctx0" brushRef="#br0">0 89 17104,'0'0'11339,"88"-41"-11243,-29 27-384,1 0-2435,-3 4-2113,-2 1-3749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3.114"/>
    </inkml:context>
    <inkml:brush xml:id="br0">
      <inkml:brushProperty name="width" value="0.025" units="cm"/>
      <inkml:brushProperty name="height" value="0.025" units="cm"/>
    </inkml:brush>
  </inkml:definitions>
  <inkml:trace contextRef="#ctx0" brushRef="#br0">243 179 17392,'0'0'2643,"-8"-1"-17,1 0-2376,1 1-1,-1 0 0,0 0 0,0 0 1,0 1-1,0 0 0,1 1 0,-1-1 1,0 1-1,1 1 0,-1-1 0,1 1 1,0 0-1,0 1 0,-9 6 0,-2 2 96,1 1 0,0 0 0,-15 17 0,27-26-313,0 0 0,0 0 0,1 1-1,0-1 1,0 1 0,0 0 0,0 0 0,1 0 0,0 1 0,0-1 0,0 0 0,0 1-1,1-1 1,0 1 0,0 0 0,1 5 0,0-10-38,0 1 0,0-1-1,0 0 1,1 0 0,-1 0 0,0 0-1,1 0 1,-1 0 0,1 0 0,0 0-1,-1 0 1,1 0 0,0 0 0,-1 0-1,1 0 1,0 0 0,0 0 0,0 0-1,0-1 1,0 1 0,0 0 0,0-1-1,1 1 1,34 7-111,-27-8 111,0-1 0,0 0 0,0 0 0,-1-1 0,1 1-1,9-5 1,-10 2 84,0 0-1,0-1 0,-1 0 0,1-1 0,-2 1 0,1-1 0,0 0 0,-1-1 0,0 0 0,-1 0 1,8-12-1,-9 14-4,-1 0 1,0-1-1,0 1 1,-1-1-1,1 0 0,-1 1 1,-1-1-1,1 0 1,-1 0-1,0 0 1,0-1-1,-1 1 1,1 0-1,-1 0 0,-1 0 1,1 0-1,-3-11 1,2 16-96,1 0 0,-1-1 1,0 1-1,0-1 0,0 1 0,0 0 0,0 0 1,0 0-1,0 0 0,0-1 0,0 1 1,0 0-1,-1 1 0,1-1 0,0 0 0,-1 0 1,1 1-1,0-1 0,-1 0 0,1 1 1,-1 0-1,1-1 0,-1 1 0,1 0 0,-1 0 1,1-1-1,-1 1 0,0 1 0,1-1 1,-1 0-1,1 0 0,-1 0 0,1 1 1,-1-1-1,1 1 0,-2 0 0,-1 0-62,0 0-1,1 1 0,-1-1 0,0 1 1,1 0-1,0 0 0,-1 0 1,1 1-1,0-1 0,0 1 1,0-1-1,0 1 0,-2 3 1,4-4 28,0 0 1,0 0 0,0 0 0,0-1-1,0 1 1,0 0 0,1 0-1,-1 0 1,1 0 0,0 0 0,-1 0-1,1 0 1,0 0 0,0 0-1,0 1 1,0-1 0,1 3 0,0-4-94,-1 1 1,1-1-1,0 0 1,0 0-1,-1 0 1,1 0-1,0 0 1,0 0 0,0 0-1,0-1 1,0 1-1,0 0 1,0 0-1,0-1 1,0 1-1,1-1 1,-1 1 0,0-1-1,0 1 1,0-1-1,1 0 1,-1 0-1,0 1 1,0-1-1,1 0 1,-1 0 0,2-1-1,6 1-838,1-1-1,-1 0 0,0 0 1,-1-1-1,1-1 1,0 1-1,-1-1 1,1-1-1,-1 0 1,13-8-1,3-4-776,44-39 0,-24 18 2953,-52 58 4296,1-1-4430,-1-2 44,0 1-1,2 0 1,0 0 0,1 0 0,1 1 0,1 0 0,-1 23-1,3 15 652,8 64 1,-2-65-2785,-5 74 0,0-126 1081,-1 0 1,0-1 0,0 1-1,-1-1 1,1 1 0,-1-1-1,0 1 1,0-1 0,0 0-1,-1 0 1,0 0 0,0 0-1,0 0 1,0-1 0,0 1-1,-1-1 1,1 0 0,-1 0-1,0 0 1,0-1 0,0 1-1,0-1 1,-1 0 0,-6 2-1,-3 1 311,0 0-1,0-1 1,0-1-1,-1-1 1,1 0-1,-27 0 1,38-2-310,0 0 0,0 0 0,0 0 0,0 0 0,1-1 0,-1 1 1,0-1-1,0 0 0,0 0 0,1 0 0,-1 0 0,0 0 0,1 0 0,-1-1 0,1 1 0,-1-1 0,1 0 0,0 0 1,0 0-1,-3-4 0,3 3-37,0-1 0,0 0 0,0 0 0,1 0 0,0 0 0,0 0 0,0 0 0,0 0 0,1 0-1,-1 0 1,1-1 0,0 1 0,0 0 0,2-6 0,0-3-25,1 1 0,0 0-1,1 0 1,0 1 0,1-1 0,0 1-1,1 0 1,1 0 0,-1 0-1,12-13 1,16-15-109,45-43 1,-43 46 60,18-18 10,5-4 89,-3-1 0,-2-4 0,50-76 0,-101 135-5,-1 0 0,1 1 0,-1-1 0,0-1 0,-1 1 0,1 0 0,-1 0 0,1-1 0,-1 1 0,0-7 0,0 11-25,-1-1-1,0 1 1,0 0-1,0 0 0,0-1 1,-1 1-1,1 0 1,0 0-1,0-1 0,0 1 1,0 0-1,0 0 1,0-1-1,0 1 0,0 0 1,0 0-1,-1 0 1,1-1-1,0 1 0,0 0 1,0 0-1,0 0 1,-1-1-1,1 1 0,0 0 1,0 0-1,0 0 1,-1 0-1,1 0 0,0 0 1,0-1-1,-1 1 1,1 0-1,0 0 0,0 0 1,-1 0-1,1 0 1,0 0-1,0 0 0,-1 0 1,1 0-1,-16 5 53,-12 10-66,13-3 74,1 1 1,1 1-1,0 0 1,-17 25-1,23-30-34,2 0 0,-1 0 0,1 0 0,1 1 0,0 0 0,0 0 0,1 0 0,0 1 0,-3 17 0,6-27-33,0 0 0,0 0 0,0 0 0,0 0 0,0 0 0,0 0 0,0 0 0,0-1 0,1 1 0,-1 0 0,0 0 0,0 0 0,1 0 0,-1 0 0,1 0 0,-1 0 0,1 0 0,-1-1 0,1 1 0,-1 0 0,1 0 0,0-1 0,-1 1 0,1 0 0,0-1 0,0 1 0,1 0 0,0 0 0,0 0 0,1-1 0,-1 1 0,0-1 0,1 0 0,-1 1 0,0-1 0,1 0 0,-1 0 0,1 0 0,2-1 0,4-1 0,0 0 0,-1 0 0,1-1 0,0 0 0,9-6 0,51-35 0,-51 31 0,0 0 0,1 2 0,30-14 0,-49 25 0,1 0 0,-1 0 0,0-1 0,0 1 0,0 0 0,0 0 0,0 0 0,1 0 0,-1 0 0,0 0 0,0 0 0,0 0 0,0 0 0,0 0 0,1 0 0,-1 0 0,0 0 0,0 0 0,0 0 0,0 0 0,0 0 0,1 1 0,-1-1 0,0 0 0,0 0 0,0 0 0,0 0 0,0 0 0,0 0 0,1 0 0,-1 0 0,0 0 0,0 1 0,0-1 0,0 0 0,0 0 0,0 0 0,0 0 0,0 0 0,0 0 0,0 1 0,0-1 0,0 0 0,1 0 0,-1 0 0,0 0 0,0 0 0,0 1 0,0-1 0,0 0 0,0 0 0,0 0 0,-1 0 0,1 1 0,0-1 0,-3 15 0,-9 12 0,7-18 0,0 1 0,0 0 0,1 0 0,0 0 0,0 1 0,2-1 0,-1 1 0,-1 20 0,4-30 0,0 0 0,0 1 0,1-1 0,-1 0 0,0 0 0,1 0 0,-1 0 0,1 0 0,0 0 0,-1 1 0,1-1 0,0-1 0,0 1 0,-1 0 0,1 0 0,0 0 0,0 0 0,0-1 0,0 1 0,0 0 0,0-1 0,0 1 0,0-1 0,1 1 0,-1-1 0,0 1 0,0-1 0,0 0 0,0 0 0,1 1 0,-1-1 0,0 0 0,0 0 0,0 0 0,1-1 0,-1 1 0,0 0 0,0 0 0,0-1 0,2 0 0,5 0 0,-1 0 0,1-1 0,0 0 0,-1 0 0,9-5 0,35-22 0,-39 21 0,0 0 0,1 1 0,0 1 0,0 0 0,1 0 0,25-6 0,-39 12 0,1 0 0,-1 0 0,0 0 0,1 0 0,-1 1 0,1-1 0,-1 0 0,0 0 0,1 0 0,-1 0 0,0 0 0,0 1 0,1-1 0,-1 0 0,0 0 0,1 1 0,-1-1 0,0 0 0,0 0 0,0 1 0,1-1 0,-1 0 0,0 1 0,0-1 0,0 0 0,1 1 0,-1-1 0,0 0 0,0 1 0,0-1 0,0 0 0,0 1 0,0-1 0,0 0 0,0 1 0,0-1 0,0 0 0,0 1 0,0-1 0,0 0 0,0 1 0,0-1 0,-1 0 0,1 1 0,0-1 0,0 0 0,-1 1 0,-5 19 0,-42 65-3657,36-63-3096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287"/>
    </inkml:context>
    <inkml:brush xml:id="br0">
      <inkml:brushProperty name="width" value="0.025" units="cm"/>
      <inkml:brushProperty name="height" value="0.025" units="cm"/>
    </inkml:brush>
  </inkml:definitions>
  <inkml:trace contextRef="#ctx0" brushRef="#br0">199 129 13100,'0'0'12519,"-10"-4"-11195,4 1-1109,-5-2 57,-2-1-1,1 2 1,-1-1-1,-21-3 1,31 7-271,0 1 1,-1 0-1,1-1 0,0 1 0,-1 0 1,1 0-1,0 1 0,-1-1 0,1 1 1,0-1-1,0 1 0,-1 0 0,1 1 1,0-1-1,0 0 0,0 1 0,0 0 0,1-1 1,-1 1-1,0 0 0,1 1 0,-1-1 1,1 0-1,0 1 0,0-1 0,-4 6 1,4-3-8,-1 0 0,1 0 0,0 0 0,0 1 0,1-1 0,0 0 1,0 1-1,0-1 0,0 1 0,1 0 0,0-1 0,0 1 0,1 5 0,0-9 3,-1-1-1,0 1 1,1-1 0,-1 1-1,1-1 1,-1 0-1,1 1 1,0-1-1,-1 0 1,1 1 0,0-1-1,0 0 1,0 0-1,0 0 1,0 0-1,0 1 1,1-2 0,-1 1-1,0 0 1,2 1-1,0-1 4,-1-1 0,0 1-1,1-1 1,-1 0 0,0 0-1,1 0 1,-1 0 0,1 0-1,-1 0 1,0-1 0,1 1-1,-1-1 1,0 0 0,1 0-1,-1 1 1,0-1 0,3-2 0,6-4 33,0 0 1,-1 0 0,-1-1 0,1-1 0,-1 1-1,0-1 1,-1-1 0,11-16 0,2-5 115,28-55 1,-39 63 203,-10 23-346,0 0-1,0 0 0,0 1 0,0-1 1,0 0-1,0 0 0,0 0 0,0 0 1,0 0-1,-1 0 0,1 0 0,0 0 1,0 0-1,0 0 0,0 0 0,0 0 1,0 0-1,0 0 0,0 0 0,0 0 0,0 0 1,0 0-1,-1 0 0,1 0 0,0 0 1,0 0-1,0 0 0,0 0 0,0 0 1,0 0-1,0 0 0,0 0 0,0 0 1,-1 0-1,1 0 0,0 0 0,0 0 1,0 0-1,0 0 0,0 0 0,0 0 1,0 0-1,0 0 0,0 0 0,0 0 1,0 0-1,0 0 0,0 0 0,-1 0 1,1-1-1,-24 39 10,10-13-45,2 2 0,1-1 0,1 2 0,2-1 0,0 1 0,2 0 0,1 1 0,-2 46 0,7-73 26,-1 0 0,1 0 0,1 0 0,-1-1 0,0 1 0,0 0 1,1 0-1,-1 0 0,1 0 0,-1 0 0,1-1 0,0 1 0,0 0 0,0 0 0,0-1 0,0 1 0,0-1 1,2 3-1,-2-3 11,1-1 1,-1 1 0,1-1 0,-1 1 0,1-1 0,-1 1-1,1-1 1,-1 0 0,1 0 0,-1 0 0,1 0 0,-1 0-1,1 0 1,-1 0 0,1 0 0,-1-1 0,1 1 0,-1-1-1,1 1 1,-1-1 0,1 1 0,-1-1 0,0 0-1,2-1 1,8-5-44,-1 0 0,-1 0 0,1-1-1,-1-1 1,-1 1 0,1-1 0,-2-1 0,13-18-1,3-12-3785,-6 2-4965,-10 17-2013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615"/>
    </inkml:context>
    <inkml:brush xml:id="br0">
      <inkml:brushProperty name="width" value="0.025" units="cm"/>
      <inkml:brushProperty name="height" value="0.025" units="cm"/>
    </inkml:brush>
  </inkml:definitions>
  <inkml:trace contextRef="#ctx0" brushRef="#br0">91 0 15983,'0'0'12156,"-4"15"-10672,-18 57-922,3 2 1,3 0 0,4 1-1,-4 92 1,16-167-681,-1 1 0,1 0 0,0-1 0,0 1 0,0 0 0,0 0 0,0-1 0,0 1 0,0 0 0,0-1 0,0 1 0,0 0 0,0-1 0,1 1 0,-1 0 0,0-1 0,0 1 0,1 0 0,-1-1 0,0 1 0,1-1 0,-1 1 0,1 0 0,-1-1 0,1 1 0,-1-1 0,1 1 0,-1-1 0,1 0 0,-1 1 0,1-1 0,0 0 0,-1 1 0,1-1 0,0 0 0,-1 1 0,1-1 0,0 0 0,-1 0 0,1 0 0,0 0 0,-1 0 0,1 0 0,0 0 0,1 0 0,0-1-496,0 1 1,-1-1 0,1 0-1,0 0 1,0 0 0,0 0 0,-1 0-1,1-1 1,-1 1 0,1 0-1,-1-1 1,1 1 0,-1-1 0,0 1-1,2-4 1,8-16-7581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699"/>
    </inkml:context>
    <inkml:brush xml:id="br0">
      <inkml:brushProperty name="width" value="0.025" units="cm"/>
      <inkml:brushProperty name="height" value="0.025" units="cm"/>
    </inkml:brush>
  </inkml:definitions>
  <inkml:trace contextRef="#ctx0" brushRef="#br0">31 0 15054,'-4'12'4228,"2"-6"-3660,-3 7 483,0 0 0,1 0 1,1 1-1,0-1 1,-1 21-1,4-33-1037,0 0 0,0 0-1,0 0 1,0 0 0,0 0-1,0-1 1,1 1 0,-1 0 0,0 0-1,0 0 1,1 0 0,-1 0-1,1-1 1,-1 1 0,1 0 0,-1 0-1,1-1 1,-1 1 0,1 0 0,0-1-1,-1 1 1,1 0 0,0-1-1,-1 1 1,1-1 0,0 1 0,0-1-1,0 1 1,2-1 2,-1 1 0,1-1 1,0 1-1,-1-1 0,1 0 0,-1 0 0,1 0 1,-1 0-1,1 0 0,3-2 0,2 0 25,0 0 0,-1 0 0,1-1 0,0-1 0,13-7 0,47-48-176,-17 12-71,-51 47 201,1 0 0,-1-1 0,0 1 0,0 0 0,1 0 0,-1 0 0,0-1 0,0 1 0,1 0 0,-1 0 0,0 0 0,1 0 0,-1-1 0,0 1 0,1 0 0,-1 0 0,0 0 1,1 0-1,-1 0 0,0 0 0,1 0 0,-1 0 0,0 0 0,1 0 0,-1 0 0,0 0 0,1 0 0,-1 0 0,0 0 0,1 1 0,-1-1 0,0 0 0,1 0 0,-1 0 0,0 0 1,1 1-1,-1-1 0,0 0 0,0 0 0,1 1 0,4 18 166,-4 34 850,-2-44-625,-2 23 276,2-25-546,0 0-1,0 0 1,1 0-1,0 0 1,0 0-1,1 0 1,2 11-1,-2-17-111,-1 0 0,1 0 1,0 0-1,0 0 0,0 0 0,0-1 0,0 1 1,0 0-1,0-1 0,0 1 0,0 0 0,0-1 1,0 0-1,1 1 0,-1-1 0,0 0 1,0 1-1,0-1 0,1 0 0,-1 0 0,0 0 1,0 0-1,1 0 0,-1 0 0,0 0 0,0-1 1,2 1-1,36-11-549,5-21-2909,-6-9-3336,-9 7-1293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412"/>
    </inkml:context>
    <inkml:brush xml:id="br0">
      <inkml:brushProperty name="width" value="0.025" units="cm"/>
      <inkml:brushProperty name="height" value="0.025" units="cm"/>
    </inkml:brush>
  </inkml:definitions>
  <inkml:trace contextRef="#ctx0" brushRef="#br0">19 203 14350,'0'0'9299,"-3"11"-8642,-9 36-59,12-45-559,-1-1 1,1 1-1,-1 0 0,1-1 1,-1 1-1,1 0 1,0-1-1,0 1 1,0 0-1,0-1 1,0 1-1,0 0 1,0-1-1,0 1 1,1 0-1,-1-1 1,1 1-1,-1-1 1,1 1-1,0 0 1,-1-1-1,1 1 1,0-1-1,0 0 0,0 1 1,0-1-1,0 0 1,1 0-1,-1 1 1,0-1-1,0 0 1,1 0-1,-1-1 1,1 1-1,-1 0 1,1 0-1,-1-1 1,1 1-1,-1 0 1,1-1-1,0 0 1,3 1-1,-1-1 132,0 0-1,0 0 1,0 0-1,0-1 0,0 0 1,0 0-1,0 0 1,0 0-1,0 0 1,0-1-1,0 0 1,-1 0-1,1 0 1,6-4-1,12-15 97,-1-1 0,-1-1 0,-1 0 0,-1-2 0,-1 0 0,-1-1 0,-1 0 0,21-54 0,-35 78-258,-1 2-5,1-1 0,0 0 0,-1 0 0,1 0 0,-1 0-1,1 0 1,-1 0 0,0 0 0,1 0 0,-1 0-1,0 0 1,0 0 0,0 0 0,0 0 0,1 0-1,-1 0 1,-1 0 0,1 0 0,0 0 0,0 0 0,0 0-1,0 0 1,-1-1 0,-1 3-26,1 0 0,0 0 0,-1 0-1,1 0 1,0 0 0,-1 0 0,1 0 0,0 0 0,0 0 0,0 1 0,0-1 0,0 0-1,-1 3 1,-17 28-29,-30 67 0,42-83 160,1 0 0,1 0 0,0 1 1,2-1-1,0 1 0,-2 28 0,6-43-183,-1 0 0,1 0 1,0 0-1,0 0 0,0 0 0,1 0 0,-1 0 0,0 0 0,1-1 0,-1 1 0,1 0 1,-1-1-1,1 1 0,0-1 0,0 0 0,-1 1 0,1-1 0,0 0 0,0 0 0,0 0 0,0-1 1,1 1-1,-1 0 0,0-1 0,0 1 0,0-1 0,5 0 0,1 2-1631,0-1 1,0 0-1,1 0 0,-1-1 0,0 0 0,13-2 1,1-8-6058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786"/>
    </inkml:context>
    <inkml:brush xml:id="br0">
      <inkml:brushProperty name="width" value="0.025" units="cm"/>
      <inkml:brushProperty name="height" value="0.025" units="cm"/>
    </inkml:brush>
  </inkml:definitions>
  <inkml:trace contextRef="#ctx0" brushRef="#br0">113 1 16400,'0'0'7158,"-3"14"-6704,-97 466 5498,98-469-5888,-1 2-9,1 1 0,1-1 0,0 1 0,1 0 0,0-1 0,3 18 0,-3-30-66,1 0 0,-1 0-1,0-1 1,0 1 0,1 0 0,-1-1 0,0 1 0,1 0 0,-1-1 0,0 1-1,1 0 1,-1-1 0,1 1 0,-1-1 0,1 1 0,0-1 0,-1 1 0,1-1 0,-1 1-1,1-1 1,0 0 0,-1 1 0,1-1 0,0 0 0,0 1 0,-1-1 0,1 0-1,0 0 1,0 0 0,-1 0 0,1 0 0,0 0 0,0 0 0,-1 0 0,1 0 0,0 0-1,0 0 1,-1 0 0,1-1 0,0 1 0,0 0 0,-1 0 0,1-1 0,0 1-1,-1 0 1,1-1 0,-1 1 0,1-1 0,0 1 0,-1-1 0,1 1 0,-1-1-1,1 0 1,0 0 0,3-2-161,0-1-1,-1 1 0,1-1 0,0 0 1,-1 0-1,5-8 0,-4 3-174,0 0-1,-1 0 0,0 0 0,-1-1 0,0 1 0,0-1 1,-1 0-1,-1 1 0,1-1 0,-1 0 0,-1 0 1,-2-14-1,-4-5 996,-1 1 1,-20-49 0,12 35 981,16 42-1575,-1-1 0,1 0-1,-1 0 1,1 0 0,0 0-1,0 0 1,-1 1 0,1-1-1,0 0 1,0 0 0,0 0-1,0 0 1,0 0 0,0 0-1,0 0 1,0 0 0,0 0-1,1 0 1,-1 0 0,0 0-1,0 1 1,1-1 0,-1 0-1,1 0 1,-1 0 0,1 0-1,-1 1 1,1-1-1,-1 0 1,1 1 0,0-1-1,0 0 1,-1 1 0,1-1-1,0 1 1,0-1 0,-1 1-1,1-1 1,0 1 0,0-1-1,0 1 1,0 0 0,0 0-1,2-1 1,5 0-167,1 0 0,0 1 0,0 0 0,12 1 0,12 0-1024,8-10-3194,5-7-3608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222"/>
    </inkml:context>
    <inkml:brush xml:id="br0">
      <inkml:brushProperty name="width" value="0.025" units="cm"/>
      <inkml:brushProperty name="height" value="0.025" units="cm"/>
    </inkml:brush>
  </inkml:definitions>
  <inkml:trace contextRef="#ctx0" brushRef="#br0">89 1 20307,'0'0'3198,"-2"15"-518,-33 143 225,20-105-1986,3 1 0,2 0 1,-4 68-1,14-121-919,0 1 0,-1 0 0,1 0 0,0 0 0,0 0 0,1 0 0,-1-1 0,0 1 0,1 0 0,-1 0 0,1 0 0,-1-1 0,1 1 0,0 0 0,0-1 0,0 1 0,0 0 0,0-1 0,0 1 0,0-1 0,0 0 0,2 2 0,-1-2 0,-1-1 0,1 1 0,0-1 0,-1 0 0,1 1 0,0-1 0,-1 0 0,1 0 0,0 0 0,-1 0 0,1-1 0,0 1 0,-1 0 0,1-1 0,0 1 0,-1-1 0,1 1 0,-1-1 0,2-1 0,7-3 0,0-1 0,-1 0 0,0 0 0,0-1 0,14-15 0,5-10 0,-3-1 0,0-2 0,-3 0 0,25-50 0,-48 127 0,-23 39 44,16-61-97,2 1 1,0 0-1,1 1 1,-4 43-1,9-65-15,0 1-1,0-1 1,1 0-1,-1 0 1,0 1 0,0-1-1,0 0 1,0 0-1,0 1 1,0-1 0,1 0-1,-1 0 1,0 0-1,0 1 1,0-1-1,1 0 1,-1 0 0,0 0-1,0 0 1,1 1-1,-1-1 1,0 0 0,0 0-1,1 0 1,-1 0-1,0 0 1,1 0-1,-1 0 1,0 0 0,0 0-1,1 0 1,-1 0-1,0 0 1,1 0 0,-1 0-1,0 0 1,0 0-1,1 0 1,-1 0-1,0 0 1,0 0 0,1 0-1,-1-1 1,0 1-1,0 0 1,1 0 0,-1 0-1,0 0 1,0-1-1,0 1 1,1 0 0,-1 0-1,0-1 1,15-9-2404,30-44-7201,-20 19 299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799"/>
    </inkml:context>
    <inkml:brush xml:id="br0">
      <inkml:brushProperty name="width" value="0.025" units="cm"/>
      <inkml:brushProperty name="height" value="0.025" units="cm"/>
    </inkml:brush>
  </inkml:definitions>
  <inkml:trace contextRef="#ctx0" brushRef="#br0">51 22 16976,'0'0'7976,"-6"10"-5798,2-2-1814,0-2-54,0 1 1,0-1 0,1 1 0,0 0 0,0 0-1,1 0 1,0 0 0,0 0 0,0 1-1,1-1 1,1 0 0,-1 13 0,1-19-298,1 0 0,-1 0 0,1-1 0,-1 1 0,1 0 0,-1 0 1,1-1-1,0 1 0,-1 0 0,1-1 0,0 1 0,0-1 0,-1 1 0,1-1 0,0 1 1,0-1-1,0 0 0,-1 1 0,1-1 0,0 0 0,0 1 0,0-1 0,0 0 0,0 0 1,0 0-1,0 0 0,0 0 0,0 0 0,0 0 0,-1 0 0,1-1 0,0 1 0,0 0 1,0 0-1,0-1 0,0 1 0,0 0 0,0-2 0,35-14 164,-29 9-126,0 1 0,-1-1 0,0 0-1,0 0 1,8-13 0,-12 17-40,-1 1 0,1-1 0,-1 1-1,1-1 1,-1 0 0,0 1 0,0-1 0,0 0 0,0 0 0,-1 0 0,1 0 0,-1 0 0,0 0 0,0 1 0,0-1-1,0 0 1,0 0 0,-1 0 0,1 0 0,-1 0 0,-2-5 0,3 7-11,-1 0 0,0 0 0,0 0 0,1 0 0,-1 0 0,0 0 0,0 1 0,0-1 0,0 0 0,0 0 0,-1 1 0,1-1 0,0 1 0,0-1 0,0 1 0,0-1 0,-1 1 0,1 0 0,0-1 0,-1 1 0,1 0 0,0 0 0,0 0 0,-1 0 0,1 0 0,0 0 0,-1 0 0,1 1 0,0-1 0,0 0 0,0 1 0,-1-1 0,1 1 0,0 0 0,0-1 0,0 1 0,0 0 0,0-1 0,0 1 0,-2 2 0,-2 0 0,0 2 0,0-1 0,0 0 0,0 1 0,1 0 0,-7 9 0,5-2 0,0-1 0,0 1 0,1 0 0,0 0 0,1 1 0,1-1 0,0 1 0,0 0 0,1 0 0,1 0 0,1 25 0,0-37 0,0 1 0,0-1 0,0 1 0,1 0 0,-1-1 0,0 1 0,1-1 0,-1 1 0,1-1 0,0 1 0,0-1 0,0 0 0,-1 1 0,1-1 0,0 0 0,0 0 0,1 1 0,-1-1 0,0 0 0,0 0 0,1 0 0,-1 0 0,0-1 0,1 1 0,1 1 0,1-1 0,0 0 0,0-1 0,0 1 0,0-1 0,0 1 0,0-1 0,0-1 0,0 1 0,-1 0 0,6-2 0,5-1 0,0-1 0,-1-1 0,0 0 0,0-1 0,13-7 0,-3-2 0,0 0 0,0-1 0,-2-1 0,0-1 0,-1-1 0,-1-1 0,21-28 0,-28 20-17,-12 28 15,0 0 0,0 1 1,-1-1-1,1 0 1,0 0-1,0 1 0,-1-1 1,1 0-1,0 0 0,-1 0 1,1 0-1,0 0 1,-1 1-1,1-1 0,0 0 1,-1 0-1,1 0 0,0 0 1,-1 0-1,1 0 1,0 0-1,-1 0 0,1 0 1,0 0-1,-1 0 1,1 0-1,0-1 0,-1 1 1,1 0-1,0 0 0,-1 0 1,1 0-1,0 0 1,-1-1-1,1 1 0,0 0 1,0 0-1,-1-1 0,1 1 1,0 0-1,0 0 1,-1-1-1,1 1 0,0 0 1,0-1-1,0 1 0,0 0 1,-1-1-1,1 1 1,0 0-1,0-1 0,0 1 1,0 0-1,0-1 0,0 1 1,0 0-1,0-1 1,0 1-1,0 0 0,0-1 1,0 1-1,0 0 1,0-1-1,1 1 0,-9 5-32,0 1-1,1 0 0,0 1 1,0 0-1,1 0 0,0 0 1,0 1-1,-9 15 0,3-1 72,1 0-1,-12 32 0,21-47-1,-1 1-1,1 0 1,0 0-1,1 0 1,-1 13-1,2-20-30,0 0 1,0 0-1,0 0 0,0 0 0,0 0 1,1 1-1,-1-1 0,0 0 0,1 0 0,-1 0 1,0 0-1,1 0 0,0 0 0,-1 0 1,1 0-1,-1 0 0,1 0 0,0 0 0,1 0 1,-1 0-4,0 0 1,1-1 0,-1 0-1,0 1 1,1-1-1,-1 0 1,1 0 0,-1 0-1,0 0 1,1 0 0,-1 0-1,1 0 1,-1 0 0,0 0-1,1-1 1,-1 1-1,0 0 1,1-1 0,-1 0-1,2 0 1,5-4-2,0 1 0,0-1 0,-1-1 0,1 0 0,-1 0 0,0 0 0,-1 0 0,0-1 0,8-11 0,44-71 0,-57 88 0,8-14 0,-1 0 0,-1 0 0,8-19 0,-24 59 4,2-6-15,0 1 1,1 0-1,1 0 1,1 0-1,0 0 1,2 1-1,0 34 1,2-54-71,1-1 0,-1 1 0,0-1 1,0 1-1,1 0 0,-1-1 0,0 1 0,1-1 0,-1 1 1,0-1-1,1 1 0,-1-1 0,1 1 0,-1-1 1,1 0-1,-1 1 0,1-1 0,-1 0 0,1 1 0,-1-1 1,1 0-1,0 0 0,-1 1 0,1-1 0,0 0 0,-1 0 1,1 0-1,-1 0 0,1 0 0,0 0 0,-1 0 1,1 0-1,0 0 0,23-6-4607,0-11-1153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221"/>
    </inkml:context>
    <inkml:brush xml:id="br0">
      <inkml:brushProperty name="width" value="0.025" units="cm"/>
      <inkml:brushProperty name="height" value="0.025" units="cm"/>
    </inkml:brush>
  </inkml:definitions>
  <inkml:trace contextRef="#ctx0" brushRef="#br0">1 0 17521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645"/>
    </inkml:context>
    <inkml:brush xml:id="br0">
      <inkml:brushProperty name="width" value="0.025" units="cm"/>
      <inkml:brushProperty name="height" value="0.025" units="cm"/>
    </inkml:brush>
  </inkml:definitions>
  <inkml:trace contextRef="#ctx0" brushRef="#br0">122 0 13293,'0'0'12417,"-3"9"-11777,-5 25 367,1 0-1,2 1 1,-1 43 0,-6 49 1095,-1-57-1828,5-33-267,-5 63 0,37-161-7,-21 46-25,-1 0-1,-1 1 1,0-17 0,-1 26-3,-1-1 1,1 1 0,-1 0 0,0-1 0,0 1 0,0 0 0,-1 0-1,0-1 1,0 1 0,0 0 0,-5-6 0,7 10-31,0 1-1,-1-1 1,1 1 0,0 0 0,-1-1-1,1 1 1,-1-1 0,1 1-1,-1 0 1,1-1 0,-1 1 0,1 0-1,-1-1 1,1 1 0,-1 0-1,1 0 1,-1-1 0,0 1 0,1 0-1,-1 0 1,1 0 0,-1 0-1,0 0 1,1 0 0,-1 0 0,1 0-1,-1 0 1,1 0 0,-1 0-1,0 1 1,0-1 0,-18 14-685,-3-1 1152,23-16-408,0 0 0,0 0 0,0 0 0,0 0 0,1 0 1,-1 0-1,1 0 0,2-4 0,41-70 448,-43 77-419,0 1 1,1-1-1,-1 1 1,-1-1-1,1 1 1,0 0-1,0-1 1,0 1-1,0 0 1,0 0-1,-1 0 1,1 1-1,0-1 1,-1 0 0,2 2-1,4 2 149,4 0-82,0 0 0,0-1 0,0 0 0,0-1 0,1 0 0,21 2 1,19-8-3542,-47 2 2177,-1-1-1,1 1 0,-1-1 0,1 0 1,-1 0-1,0 0 0,0 0 0,6-5 1,7-9-11727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019"/>
    </inkml:context>
    <inkml:brush xml:id="br0">
      <inkml:brushProperty name="width" value="0.025" units="cm"/>
      <inkml:brushProperty name="height" value="0.025" units="cm"/>
    </inkml:brush>
  </inkml:definitions>
  <inkml:trace contextRef="#ctx0" brushRef="#br0">1 180 18610,'0'0'7980,"9"-1"-6271,5 0-1487,-1-2 0,1 0 0,-1 0 0,1-1 0,-1-1 1,-1 0-1,1-1 0,-1 0 0,0-1 0,0 0 0,0-1 0,-1 0 1,-1-1-1,1-1 0,-2 1 0,1-1 0,13-20 0,-22 29-215,0-1-1,0 1 1,0 0 0,0 0-1,-1-1 1,1 1 0,0 0-1,-1-1 1,1 1-1,-1-1 1,0 1 0,1 0-1,-1-1 1,0 1-1,0-1 1,0 1 0,0-1-1,0 1 1,0-1-1,-1 1 1,1-2 0,-1 2 0,0 0 0,1 0 1,-1 0-1,0 0 0,0 1 1,0-1-1,0 0 0,1 1 0,-1-1 1,0 0-1,0 1 0,0-1 1,-1 1-1,1-1 0,0 1 1,0 0-1,0 0 0,0-1 1,0 1-1,-2 0 0,-2 0 7,0 0 1,0 0-1,0 0 0,0 1 0,0 0 1,0 0-1,0 0 0,1 0 0,-1 1 1,0 0-1,-5 3 0,-1 3-14,1 0 0,1 0 0,0 1 0,0 0 0,0 1 0,1 0 0,1 0 0,0 1 0,0 0 0,1 0 0,0 1 0,1-1 0,0 1 0,1 0 0,1 1 0,0-1 0,0 1 0,1 0 0,1-1 0,0 1 0,1 15 0,1-24-31,-1-1 0,1 0 0,0 1 0,0-1 0,1 0 0,-1 1 0,1-1 0,-1 0 0,1 0 0,0 0 0,0-1 0,1 1 0,-1 0 0,0-1 0,1 1 0,0-1 0,-1 0 1,1 0-1,0 0 0,0 0 0,0 0 0,0-1 0,1 1 0,-1-1 0,0 0 0,1 0 0,-1 0 0,5 0 0,3 1-424,0-1 0,0 0 0,0-1 1,0 0-1,0 0 0,0-1 0,0-1 0,12-3 1,38-19-7848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535"/>
    </inkml:context>
    <inkml:brush xml:id="br0">
      <inkml:brushProperty name="width" value="0.025" units="cm"/>
      <inkml:brushProperty name="height" value="0.025" units="cm"/>
    </inkml:brush>
  </inkml:definitions>
  <inkml:trace contextRef="#ctx0" brushRef="#br0">0 543 13549,'0'0'9870,"12"-9"-7360,52-46 414,68-75 0,-53 41-2605,107-155 0,-180 236-297,-2 1-86,-7 12-82,-4 9 19,-7 13 89,-95 198-403,96-194 124,2 0 0,1 2 0,1-1 0,2 1 0,-4 47 0,10-78 127,1 0 0,0 0 0,0 1 1,0-1-1,0 0 0,1 0 0,-1 1 0,0-1 1,1 0-1,0 0 0,-1 0 0,1 0 0,0 0 1,2 3-1,-2-4-10,0 0 0,0-1 1,0 1-1,0 0 0,0-1 0,0 1 0,0-1 1,0 1-1,0-1 0,1 0 0,-1 1 0,0-1 1,0 0-1,0 0 0,0 0 0,1 0 1,-1 0-1,0 0 0,0 0 0,0 0 0,1-1 1,-1 1-1,0 0 0,0-1 0,0 1 1,0-1-1,0 1 0,0-1 0,1 0 0,32-22-5432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880"/>
    </inkml:context>
    <inkml:brush xml:id="br0">
      <inkml:brushProperty name="width" value="0.025" units="cm"/>
      <inkml:brushProperty name="height" value="0.025" units="cm"/>
    </inkml:brush>
  </inkml:definitions>
  <inkml:trace contextRef="#ctx0" brushRef="#br0">245 1 8264,'-9'7'8701,"-13"12"-7770,0 1-1,2 1 1,0 1 0,1 0-1,2 2 1,-17 28-1,22-33-416,1 1-1,1 0 1,1 0-1,0 1 1,2 0-1,1 0 0,0 1 1,2 0-1,-3 25 1,7-44-499,0-1 1,0 1-1,0-1 1,0 0-1,0 1 1,1-1-1,-1 0 1,1 1-1,-1-1 1,1 0-1,0 1 1,0-1-1,0 0 1,0 0-1,0 0 1,1 0-1,-1 0 1,1 0-1,-1 0 1,1-1-1,3 4 1,-2-3-3,0-1 0,1 1 0,-1-1 0,0 0 0,1 0 0,-1 0 0,1 0 0,-1 0 0,1-1 0,-1 1 0,1-1 0,0 0 0,4-1 0,2 0 66,0 0-1,1-1 1,-1-1-1,0 0 0,0 0 1,0-1-1,0 0 1,-1-1-1,13-8 1,-3-1 144,-1-1 1,0 0 0,-2-1 0,1-1-1,23-33 1,-32 38-90,-1 0 0,0 0-1,0 0 1,-2-1 0,1 0-1,-2 0 1,1 0 0,-2-1 0,0 1-1,2-28 1,-4 39-137,-1-1 1,0 0-1,0 0 1,0 1-1,0-1 1,-1 0-1,1 0 1,-1 1-1,0-1 1,0 0-1,0 1 1,0-1 0,0 1-1,0-1 1,-1 1-1,1 0 1,-1-1-1,1 1 1,-1 0-1,0 0 1,0 0-1,0 0 1,0 1-1,0-1 1,-4-1-1,2 1-171,-1 0 0,0 1 1,1-1-1,-1 1 0,0 0 0,0 1 0,0-1 1,0 1-1,0 0 0,0 0 0,0 1 0,0-1 0,-8 3 1,9-2-228,-1 1 0,0-1 1,1 1-1,-1 0 0,1 1 1,-1-1-1,1 1 1,0-1-1,0 1 0,0 1 1,1-1-1,-1 0 0,1 1 1,0 0-1,0 0 0,-5 8 1,5-7-596,1-1 1,0 1-1,0 0 1,0 0 0,0 0-1,1 0 1,0 0-1,0 0 1,1 0-1,-1 6 1,1 9-8855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283"/>
    </inkml:context>
    <inkml:brush xml:id="br0">
      <inkml:brushProperty name="width" value="0.025" units="cm"/>
      <inkml:brushProperty name="height" value="0.025" units="cm"/>
    </inkml:brush>
  </inkml:definitions>
  <inkml:trace contextRef="#ctx0" brushRef="#br0">209 1 16784,'0'0'8579,"-10"8"-6396,4-2-2000,0-1 0,-1 1 1,2 0-1,-1 1 0,1 0 0,0-1 0,0 2 0,1-1 1,0 0-1,0 1 0,1 0 0,0 0 0,0 0 1,1 0-1,-2 16 0,3-22-158,1 0-1,-1 0 1,1 0 0,0 1 0,0-1-1,0 0 1,0 0 0,0 0 0,1 1-1,-1-1 1,1 0 0,-1 0 0,1 0-1,0 0 1,0 0 0,0 0 0,0 0-1,0 0 1,0 0 0,3 2 0,-1-2-17,1 0-1,-1-1 1,1 0 0,-1 0 0,1 0 0,-1-1 0,1 1-1,0-1 1,-1 0 0,1 1 0,6-2 0,57-6-112,-54 5 45,-1 0 1,1 1-1,-1 0 1,1 1-1,0 0 1,-1 1 0,1 0-1,17 5 1,-27-5 66,-1-1 0,0 1 0,1 1 0,-1-1 0,0 0 0,0 1 0,0-1 0,0 1 0,0-1 0,0 1 0,-1 0 0,1 0 0,0 0 0,-1 0 0,0 0 0,1 0 0,-1 0 0,0 1 0,0-1-1,0 0 1,0 1 0,-1-1 0,1 0 0,-1 1 0,1-1 0,-1 1 0,0-1 0,0 1 0,0-1 0,0 1 0,0-1 0,-1 1 0,1-1 0,-1 1 0,0-1 0,-1 4 0,-1 4 152,-1-1-1,0 0 0,0-1 1,-1 1-1,0-1 0,0 1 1,-1-2-1,-8 10 0,-4 1-89,-2-1-1,0-1 1,0 0-1,-2-2 0,-31 17 1,37-23-52,0 0-1,0-1 1,-1-1 0,0-1 0,0 0 0,0-2-1,-1 1 1,-27 0 0,44-4-149,-1 0 0,1 0 0,0 0 0,0 0 0,-1 0 0,1 0 0,0 0 0,-1-1 1,1 1-1,0-1 0,0 1 0,-1 0 0,1-1 0,0 0 0,0 1 0,0-1 0,0 0 0,0 0 0,0 0 0,0 1 0,0-1 0,0 0 0,0 0 0,0 0 1,1-1-1,-2 0 0,-4-38-8810,6-2-4079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044"/>
    </inkml:context>
    <inkml:brush xml:id="br0">
      <inkml:brushProperty name="width" value="0.025" units="cm"/>
      <inkml:brushProperty name="height" value="0.025" units="cm"/>
    </inkml:brush>
  </inkml:definitions>
  <inkml:trace contextRef="#ctx0" brushRef="#br0">61 243 17553,'0'0'3187,"-10"10"-177,-28 35-1088,37-44-1844,0 0-1,0 1 0,0-1 1,0 0-1,0 0 1,0 1-1,0-1 0,0 0 1,1 1-1,-1-1 0,1 1 1,-1-1-1,1 1 0,0-1 1,-1 1-1,1-1 1,0 1-1,0 0 0,0-1 1,0 3-1,1-3-55,-1 0 1,1 0-1,0 0 0,-1-1 1,1 1-1,0 0 0,0 0 1,0-1-1,-1 1 0,1-1 1,0 1-1,0 0 0,0-1 1,0 1-1,0-1 0,0 0 1,0 1-1,0-1 0,0 0 1,0 0-1,2 0 0,3 1 8,1 0-1,-1-1 1,1-1-1,-1 1 1,1-1-1,11-3 0,-9 0-20,0 0-1,0-1 0,0 0 0,0-1 0,-1 0 0,0-1 0,-1 1 1,1-1-1,-1-1 0,0 0 0,-1 0 0,0 0 0,0 0 0,-1-1 0,0 0 1,5-14-1,-1 2-29,-1 1 1,-1-1-1,-1 0 1,-1-1-1,0 0 1,1-35-1,-5 56 14,-1 0 0,0 0 0,0 0 0,0 0-1,0 0 1,1 0 0,-1 0 0,0 1 0,-1-1 0,1 0-1,0 0 1,0 0 0,0 0 0,-1 0 0,1 0 0,0 0 0,-1 0-1,1 1 1,-1-1 0,1 0 0,-1 0 0,1 0 0,-1 1-1,0-2 1,0 2 0,0 0 0,0 1 0,0-1-1,0 0 1,0 0 0,1 1 0,-1-1 0,0 1-1,0-1 1,0 1 0,1-1 0,-1 1 0,0-1-1,1 1 1,-1-1 0,0 1 0,1 0-1,-1 0 1,0 0 0,-28 44 90,16-18 372,0 1 1,-10 35-1,20-53-287,0 0 0,1 0 0,0 0 0,1 0 0,0 0 0,0 0 0,1 0 0,1 0 0,-1 0 0,5 18 0,-4-26-161,0 1-1,1-1 1,-1 0 0,1 1 0,-1-1 0,1 0 0,0 0 0,0 0 0,0 0 0,0-1 0,0 1 0,1 0 0,-1-1 0,0 0 0,1 1 0,-1-1-1,1 0 1,-1 0 0,1 0 0,0-1 0,-1 1 0,1-1 0,0 1 0,0-1 0,-1 0 0,1 0 0,4 0 0,3 0 21,-1-1 0,1 0 0,0 0 0,-1-1-1,1 0 1,16-6 0,-9 0-28,-1-1 1,0 0-1,0-1 0,-1-1 0,20-18 0,-27 22-50,0 0 0,0-1 0,-1 0 0,0-1 0,-1 1 0,0-1 0,0-1 0,-1 1 0,0-1 0,6-17-1,-11 27 50,0 0-1,0 0 0,0 0 1,0 0-1,0 0 0,0 0 0,0 0 1,0 0-1,0 0 0,-1 0 1,1 0-1,0 0 0,0 0 0,0 0 1,0 0-1,0 0 0,0 0 1,0 0-1,0 0 0,0 0 0,0 0 1,0 0-1,0 0 0,0 0 1,0 0-1,-1 0 0,1 0 0,0 0 1,0 0-1,0 0 0,0 0 0,0 0 1,0 0-1,0 0 0,0 0 1,0 0-1,0 0 0,0 0 0,0 0 1,0 0-1,0 0 0,0 0 1,0 0-1,0 0 0,0-1 0,0 1 1,0 0-1,0 0 0,-9 11 25,-10 16 92,15-20 7,1 0 1,0 1 0,0-1-1,1 1 1,0 0-1,0 0 1,0 0 0,0 11-1,2-17-106,0 0-1,0 0 0,1 0 1,-1 0-1,0 0 1,1-1-1,-1 1 0,1 0 1,0 0-1,0 0 0,-1-1 1,1 1-1,0-1 1,0 1-1,1 0 0,-1-1 1,0 0-1,0 1 1,1-1-1,-1 0 0,1 0 1,-1 1-1,1-1 1,0 0-1,-1-1 0,1 1 1,0 0-1,0 0 1,-1-1-1,1 1 0,0-1 1,0 0-1,0 1 0,0-1 1,0 0-1,-1 0 1,1 0-1,0 0 0,2-1 1,3 1-9,30 0-208,-36 0 139,0 0 1,0 0-1,-1 0 0,1 0 0,0 0 1,0 0-1,0 0 0,0-1 0,0 1 0,0 0 1,-1 0-1,1-1 0,0 1 0,0-1 1,0 1-1,-1-1 0,1 1 0,0-1 0,-1 1 1,1-1-1,0 0 0,-1 1 0,1-1 1,-1 0-1,1 1 0,-1-1 0,1 0 0,-1 0 1,1 0-1,-1-1 0,-22-13-11917,14 8 891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624"/>
    </inkml:context>
    <inkml:brush xml:id="br0">
      <inkml:brushProperty name="width" value="0.025" units="cm"/>
      <inkml:brushProperty name="height" value="0.025" units="cm"/>
    </inkml:brush>
  </inkml:definitions>
  <inkml:trace contextRef="#ctx0" brushRef="#br0">0 3 22101,'0'0'6534,"67"-3"-6534,-29 11-96,1 3-2370,7-5-1666,-5 1-3588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983"/>
    </inkml:context>
    <inkml:brush xml:id="br0">
      <inkml:brushProperty name="width" value="0.025" units="cm"/>
      <inkml:brushProperty name="height" value="0.025" units="cm"/>
    </inkml:brush>
  </inkml:definitions>
  <inkml:trace contextRef="#ctx0" brushRef="#br0">192 1 16528,'-10'7'3550,"-8"7"-2675,1 0 1,1 1 0,0 1-1,1 1 1,0 0 0,-13 22-1,20-27-511,1-1 1,0 2-1,1-1 0,1 1 0,0-1 0,1 1 0,0 1 0,1-1 1,0 0-1,1 1 0,1 0 0,0 17 0,1-28-343,0 0 1,1 0-1,-1 0 0,1 0 0,0 0 0,0 0 1,0 0-1,0 0 0,0 0 0,1 0 0,-1-1 0,1 1 1,0 0-1,0-1 0,0 1 0,0-1 0,0 0 0,1 0 1,-1 0-1,1 0 0,-1 0 0,1 0 0,0-1 1,0 1-1,-1-1 0,1 0 0,0 0 0,0 0 0,0 0 1,0-1-1,1 1 0,-1-1 0,3 1 0,2-1 52,-1 1-1,0-1 1,0-1-1,0 1 1,0-1-1,0-1 1,0 1-1,0-1 1,0 0-1,-1-1 1,1 1-1,-1-1 1,13-8-1,-10 3-68,1 0 0,-1-1 0,0 0-1,-1 0 1,0-1 0,-1 0 0,0 0 0,0-1-1,-1 0 1,0 0 0,-1-1 0,-1 1-1,0-1 1,0 0 0,-1 0 0,-1-1 0,0 1-1,0-1 1,-1 1 0,-1-1 0,0 1-1,-1-1 1,-3-14 0,3 23-88,0 0 0,-1 0 0,1 0 1,-1 0-1,0 0 0,0 0 0,0 1 0,-1-1 0,1 1 0,-1 0 1,0 0-1,0 0 0,0 0 0,0 0 0,0 0 0,-1 1 0,1 0 1,-1-1-1,0 1 0,0 1 0,1-1 0,-1 0 0,0 1 0,-1 0 1,1 0-1,0 0 0,0 1 0,0-1 0,0 1 0,-1 0 0,1 0 1,0 1-1,0-1 0,-1 1 0,1 0 0,0 0 0,0 0 0,0 0 1,0 1-1,0 0 0,1 0 0,-1 0 0,0 0 0,1 0 0,-1 1 1,1 0-1,-5 5 0,5-6-469,-18 20-4523,8-7-1563,1 2-8618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404"/>
    </inkml:context>
    <inkml:brush xml:id="br0">
      <inkml:brushProperty name="width" value="0.025" units="cm"/>
      <inkml:brushProperty name="height" value="0.025" units="cm"/>
    </inkml:brush>
  </inkml:definitions>
  <inkml:trace contextRef="#ctx0" brushRef="#br0">283 0 13933,'0'0'10896,"-9"3"-8414,-7 4-2150,0 0 0,0 2 0,1-1-1,0 2 1,0 0 0,1 1 0,1 0 0,-24 25 0,22-20-125,2-1 1,0 2 0,0 0 0,2 1 0,0 0 0,1 0 0,-13 34 0,22-48-167,-1 1 0,1-1 1,0 1-1,0 0 0,0-1 0,1 1 1,-1 0-1,1 0 0,0-1 1,1 1-1,0 7 0,0-10-30,0-1 0,0 1 0,0 0 0,0 0 1,0 0-1,0-1 0,1 1 0,-1 0 0,0-1 0,1 1 0,-1-1 0,1 0 0,0 1 1,0-1-1,-1 0 0,1 0 0,0 0 0,0 0 0,0-1 0,0 1 0,0 0 0,0-1 0,0 1 1,0-1-1,0 0 0,0 0 0,3 0 0,9 1-78,1-1-1,0-1 1,-1 0-1,1-1 1,-1-1 0,1 0-1,-1-1 1,0-1-1,0 0 1,-1 0 0,1-2-1,-1 0 1,-1 0-1,1-1 1,16-14 0,-27 20-411,1 0 1,-1-1-1,1 1 1,-1-1-1,0 0 1,0 1-1,0-1 1,3-6-1,-3-15-9179,-8 5-5867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729"/>
    </inkml:context>
    <inkml:brush xml:id="br0">
      <inkml:brushProperty name="width" value="0.025" units="cm"/>
      <inkml:brushProperty name="height" value="0.025" units="cm"/>
    </inkml:brush>
  </inkml:definitions>
  <inkml:trace contextRef="#ctx0" brushRef="#br0">0 44 20211,'0'0'3876,"56"12"-1666,4-12-416,14-2-353,10-14-512,6 2-641,-7 0-160,-11 5-96,-17 8-1025,-24 1-2210,-18 4-3043,-13 9-4131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086"/>
    </inkml:context>
    <inkml:brush xml:id="br0">
      <inkml:brushProperty name="width" value="0.025" units="cm"/>
      <inkml:brushProperty name="height" value="0.025" units="cm"/>
    </inkml:brush>
  </inkml:definitions>
  <inkml:trace contextRef="#ctx0" brushRef="#br0">0 72 23126,'0'0'5445,"67"-36"-5445,-24 31-32,8 4 32,3-4-993,0-2-1345,-11 1-1826,-5-5-6598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430"/>
    </inkml:context>
    <inkml:brush xml:id="br0">
      <inkml:brushProperty name="width" value="0.025" units="cm"/>
      <inkml:brushProperty name="height" value="0.025" units="cm"/>
    </inkml:brush>
  </inkml:definitions>
  <inkml:trace contextRef="#ctx0" brushRef="#br0">1 251 5669,'0'0'19736,"10"6"-18727,4 0-825,0 0-1,0-1 1,1-1 0,0 0-1,-1-1 1,1 0-1,0-2 1,1 1-1,-1-2 1,0 0-1,23-4 1,35-5 323,79-21 0,-107 20-312,174-38 1017,411-81 414,-458 102-3181,295-7-1,-324 35-7199,-106 1 1282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055"/>
    </inkml:context>
    <inkml:brush xml:id="br0">
      <inkml:brushProperty name="width" value="0.025" units="cm"/>
      <inkml:brushProperty name="height" value="0.025" units="cm"/>
    </inkml:brush>
  </inkml:definitions>
  <inkml:trace contextRef="#ctx0" brushRef="#br0">23 432 13261,'0'0'5204,"-4"9"-3234,-14 26-731,18-35-1212,0 0 0,0 0 0,0 0 0,0 0 0,1 0 1,-1 0-1,0 0 0,0 0 0,0 0 0,0 0 0,1 0 0,-1 0 0,0 0 1,0 0-1,0 0 0,0 1 0,1-1 0,-1 0 0,0 0 0,0 0 0,0 0 1,0 0-1,0 0 0,0 1 0,0-1 0,0 0 0,1 0 0,-1 0 0,0 0 1,0 0-1,0 1 0,0-1 0,0 0 0,0 0 0,0 0 0,0 0 1,0 1-1,0-1 0,0 0 0,0 0 0,0 0 0,0 0 0,0 1 0,0-1 1,0 0-1,0 0 0,0 0 0,0 0 0,0 1 0,-1-1 0,1 0 0,0 0 1,0 0-1,0 0 0,0 0 0,0 1 0,0-1 0,0 0 0,-1 0 0,1 0 1,0 0-1,0 0 0,0 0 0,0 0 0,-1 0 0,1 0 0,0 1 0,9-6 472,10-11 425,0-2-1,-2 0 1,1-1-1,-2 0 1,16-27-1,2 1-79,42-57 322,61-73-138,-136 174-1035,0-1 0,0 1 0,0-1 0,0 1 0,0 0 0,0 0 0,0-1 0,1 1 0,-1 0 0,0 0 0,1 0 0,-1 0 0,1 1 0,-1-1 0,1 0 0,-1 1 0,1-1 0,-1 1 0,1-1 0,0 1 0,-1 0 0,1-1 0,1 1 0,-2 1-14,0 0-1,0 0 1,0 0 0,0 0-1,0 1 1,-1-1 0,1 0 0,0 0-1,-1 0 1,1 1 0,-1-1-1,0 0 1,1 1 0,-1-1 0,0 0-1,0 1 1,0-1 0,0 1-1,0-1 1,0 3 0,-1 16-85,-1-1-1,-7 31 1,-8 12 60,-2-1 0,-30 62-1,-16 47-1933,73-176-6492,8-17 662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396"/>
    </inkml:context>
    <inkml:brush xml:id="br0">
      <inkml:brushProperty name="width" value="0.025" units="cm"/>
      <inkml:brushProperty name="height" value="0.025" units="cm"/>
    </inkml:brush>
  </inkml:definitions>
  <inkml:trace contextRef="#ctx0" brushRef="#br0">53 0 16335,'0'0'7677,"-1"13"-5947,-16 147 1655,7-86-3692,-1 75-1,-3-166-25513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769"/>
    </inkml:context>
    <inkml:brush xml:id="br0">
      <inkml:brushProperty name="width" value="0.025" units="cm"/>
      <inkml:brushProperty name="height" value="0.025" units="cm"/>
    </inkml:brush>
  </inkml:definitions>
  <inkml:trace contextRef="#ctx0" brushRef="#br0">1 99 12172,'0'0'12075,"49"-37"-9961,-10 30-673,8 1-512,5-1-641,3-3-223,-2 1-1283,-4 0-3010,-11-4-4484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128"/>
    </inkml:context>
    <inkml:brush xml:id="br0">
      <inkml:brushProperty name="width" value="0.025" units="cm"/>
      <inkml:brushProperty name="height" value="0.025" units="cm"/>
    </inkml:brush>
  </inkml:definitions>
  <inkml:trace contextRef="#ctx0" brushRef="#br0">168 12 5477,'0'0'24199,"10"-3"-23377,0 0-672,1 1 0,-1 1 0,0 0 0,0 0 0,1 1-1,15 1 1,-24 0-126,1-1 1,-1 1-1,0-1 0,1 1 0,-1 0 0,0-1 0,1 1 0,-1 0 1,0 1-1,0-1 0,0 0 0,0 1 0,0-1 0,0 1 0,0-1 1,2 4-1,-3-3-24,0 0-1,0 1 1,0-1 0,-1 0 0,1 1 0,0-1 0,-1 1 0,0-1 0,0 1 0,0-1 0,0 0-1,0 1 1,0-1 0,0 1 0,-1-1 0,1 1 0,-1-1 0,0 0 0,0 1 0,-2 3 0,-1 1 39,0 1 1,0-1 0,-1-1 0,0 1 0,-1-1-1,1 1 1,-1-2 0,-1 1 0,-8 6 0,-68 44 369,78-53-405,-15 8-4,10-4 0,34-6 0,-7-1 0,-7-1 0,0 1 0,0 0 0,0 1 0,0 0 0,0 1 0,17 4 0,-24-5 0,-1 1 0,0-1 0,1 0 0,-1 1 0,0-1 0,0 1 0,0 0 0,0 0 0,0 0 0,0 0 0,0 0 0,-1 0 0,1 1 0,-1-1 0,0 0 0,1 1 0,-1-1 0,0 1 0,-1-1 0,1 1 0,0 0 0,-1-1 0,1 1 0,-1 0 0,0 0 0,0-1 0,0 1 0,0 0 0,-1-1 0,0 5 0,0-3 0,0 1 0,-1-1 0,1 0 0,-1 0 0,0 0 0,0 0 0,-1 0 0,1 0 0,-1-1 0,0 1 0,0-1 0,0 0 0,0 1 0,0-1 0,-1-1 0,0 1 0,1-1 0,-9 5 0,-9 4 0,0-1 0,-27 10 0,42-18 0,-10 4 0,0 0 0,0-2 0,0 0 0,0 0 0,0-2 0,-21 2 0,37-4-4,0 0-1,0 0 1,0 0-1,-1 0 1,1 0 0,0 0-1,0 0 1,0 0 0,0 0-1,0 0 1,0 0-1,0 0 1,0-1 0,-1 1-1,1 0 1,0 0-1,0 0 1,0 0 0,0 0-1,0 0 1,0 0-1,0 0 1,0 0 0,0 0-1,0 0 1,0 0 0,0-1-1,0 1 1,-1 0-1,1 0 1,0 0 0,0 0-1,0 0 1,0 0-1,0 0 1,0 0 0,0-1-1,0 1 1,0 0-1,0 0 1,0 0 0,0 0-1,0 0 1,0 0 0,0 0-1,0 0 1,1-1-1,-1 1 1,0 0 0,0 0-1,0 0 1,0 0-1,0 0 1,0 0 0,0 0-1,0 0 1,0 0-1,0 0 1,0-1 0,0 1-1,0 0 1,1 0 0,-1 0-1,0 0 1,9-10-836,13-7-2407,36-20-9992,-25 14-636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400"/>
    </inkml:context>
    <inkml:brush xml:id="br0">
      <inkml:brushProperty name="width" value="0.025" units="cm"/>
      <inkml:brushProperty name="height" value="0.025" units="cm"/>
    </inkml:brush>
  </inkml:definitions>
  <inkml:trace contextRef="#ctx0" brushRef="#br0">0 1 10730,'0'0'15247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501"/>
    </inkml:context>
    <inkml:brush xml:id="br0">
      <inkml:brushProperty name="width" value="0.025" units="cm"/>
      <inkml:brushProperty name="height" value="0.025" units="cm"/>
    </inkml:brush>
  </inkml:definitions>
  <inkml:trace contextRef="#ctx0" brushRef="#br0">206 0 10954,'0'0'14670,"-3"54"-13036,-26-18-225,-4 2-64,-4 6-127,3-2-258,5-2-479,4-8-385,12-10-96,10-12-961,12-11-6982,8-18 1280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842"/>
    </inkml:context>
    <inkml:brush xml:id="br0">
      <inkml:brushProperty name="width" value="0.025" units="cm"/>
      <inkml:brushProperty name="height" value="0.025" units="cm"/>
    </inkml:brush>
  </inkml:definitions>
  <inkml:trace contextRef="#ctx0" brushRef="#br0">157 49 14350,'0'0'3224,"-11"-1"-1841,11 1-1381,-5 0 91,1-1 0,0 1 0,-1 0 0,1 0 1,0 0-1,-1 1 0,1-1 0,0 1 1,0 0-1,0 1 0,-1-1 0,1 1 0,0-1 1,1 1-1,-1 0 0,0 1 0,1-1 1,-1 1-1,1-1 0,0 1 0,-1 0 0,-3 5 1,1 0 412,1 0 1,-1 0 0,1 1 0,1-1-1,-1 1 1,1 0 0,1 0 0,0 1 0,0-1-1,1 1 1,0 0 0,1-1 0,-1 12-1,2-20-454,1 0 1,-1 0-1,0 0 0,0 0 0,0 0 0,1 0 0,-1 0 0,1 0 0,-1 0 0,0-1 1,1 1-1,0 0 0,-1 0 0,1 0 0,-1-1 0,1 1 0,0 0 0,0-1 0,-1 1 0,1 0 1,0-1-1,0 1 0,0-1 0,-1 0 0,1 1 0,0-1 0,0 0 0,0 1 0,0-1 1,0 0-1,0 0 0,0 0 0,0 0 0,0 0 0,0 0 0,0 0 0,0 0 0,0 0 0,0 0 1,1-1-1,3 1 67,0-1 1,1 0-1,-1 0 1,0-1 0,0 0-1,8-3 1,-1-2-5,-1-1 0,0 0 1,0 0-1,-1-1 0,0-1 0,0 0 1,8-11-1,-15 17-81,1-1-1,0 1 1,-1-1 0,0 0 0,0 0-1,0 0 1,-1-1 0,0 1-1,0 0 1,0-1 0,-1 1-1,1-1 1,-2 0 0,1 0-1,0 1 1,-1-1 0,0 0 0,0 0-1,-2-7 1,1 11-52,0 0-1,0 0 1,0 0 0,0 0 0,0 0-1,0 0 1,0 1 0,-1-1 0,1 0-1,-1 1 1,1 0 0,-1-1 0,0 1-1,0 0 1,1 0 0,-1 0-1,0 0 1,0 0 0,0 0 0,0 0-1,0 1 1,0-1 0,0 1 0,0-1-1,-1 1 1,1 0 0,0 0 0,0 0-1,0 0 1,0 0 0,0 0 0,0 1-1,0-1 1,-3 2 0,-1-1-84,1 0 1,0 1-1,0 0 1,0 0-1,0 0 1,0 0-1,0 1 0,1 0 1,-1 0-1,1 0 1,0 1-1,-6 5 1,2 2-594,1 0 0,0 0 1,1 0-1,0 1 0,1 0 0,0 1 1,1-1-1,-4 18 0,5-12-2322,0 0-1,0 35 1,3-25-4927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4.186"/>
    </inkml:context>
    <inkml:brush xml:id="br0">
      <inkml:brushProperty name="width" value="0.025" units="cm"/>
      <inkml:brushProperty name="height" value="0.025" units="cm"/>
    </inkml:brush>
  </inkml:definitions>
  <inkml:trace contextRef="#ctx0" brushRef="#br0">126 69 21492,'0'0'5846,"-10"4"-3759,-2-1-1824,1 2 1,0 0-1,0 0 0,-12 9 1,20-12-239,-1 0 0,1 0 0,0 0 1,0 1-1,0-1 0,0 1 0,0 0 1,1 0-1,-1 0 0,1 0 1,0 1-1,0-1 0,0 0 0,0 1 1,1 0-1,-1-1 0,1 1 0,0 0 1,0 0-1,-1 4 0,3-7-8,-1-1-1,0 0 1,0 1-1,0-1 1,0 0-1,1 1 1,-1-1-1,0 0 1,0 1-1,1-1 0,-1 0 1,0 0-1,1 1 1,-1-1-1,0 0 1,0 0-1,1 0 1,-1 1-1,1-1 1,-1 0-1,0 0 1,1 0-1,-1 0 1,0 0-1,1 0 1,-1 0-1,1 0 0,-1 0 1,0 0-1,1 0 1,-1 0-1,0 0 1,1 0-1,-1 0 1,1 0-1,-1 0 1,0 0-1,1 0 1,-1-1-1,1 1 1,18-6 263,-3-4-220,0 0 0,0-1 0,-1 0-1,0-2 1,-1 0 0,0 0 0,-1-1 0,13-19 0,-24 31-57,-1 0 1,0 0-1,0 1 1,1-1-1,-1 0 0,-1 0 1,1 0-1,0 0 0,0-1 1,-1 1-1,1 0 1,-1-3-1,0 5-1,0-1-1,0 0 1,0 1 0,0-1-1,0 0 1,0 1-1,-1-1 1,1 1 0,0-1-1,0 0 1,-1 1 0,1-1-1,0 1 1,-1-1 0,1 1-1,-1-1 1,1 1-1,0-1 1,-1 1 0,1-1-1,-1 1 1,1 0 0,-1-1-1,0 1 1,1 0-1,-2-1 1,0 1-24,-1-1 0,1 1 0,0 0 0,-1 0 0,1 0 0,-1 0 0,1 0 0,-1 1 0,1-1 0,0 1 0,-1 0 0,1-1 0,0 1 0,-1 0 0,1 0 0,0 1 0,0-1 0,0 0 0,-3 3 0,-19 17-2972,8-8-2079,2 0-4797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477"/>
    </inkml:context>
    <inkml:brush xml:id="br0">
      <inkml:brushProperty name="width" value="0.025" units="cm"/>
      <inkml:brushProperty name="height" value="0.025" units="cm"/>
    </inkml:brush>
  </inkml:definitions>
  <inkml:trace contextRef="#ctx0" brushRef="#br0">443 10 18065,'-10'-2'1089,"1"0"-756,0 0 1,0 0-1,-1 1 0,1 0 0,0 1 1,-1 0-1,1 1 0,0 0 1,0 0-1,0 1 0,0 0 0,0 0 1,-13 6-1,1 4 100,0 0-1,0 2 1,2 0-1,-1 1 1,2 1 0,0 1-1,1 1 1,-27 36 0,32-38-149,1 1 1,1 0-1,1 1 1,0 0-1,1 0 1,1 1-1,0 0 1,2 1 0,0-1-1,1 1 1,-1 22-1,5-37-256,-1 0 1,1 0-1,0 0 0,1 0 0,0 0 1,-1 0-1,1-1 0,1 1 0,-1 0 1,1-1-1,0 1 0,0-1 0,0 1 1,0-1-1,1 0 0,0 0 1,0 0-1,0 0 0,0-1 0,4 5 1,-1-4-21,0-1-1,0 1 1,0-1 0,1 0 0,-1 0 0,1-1 0,0 0 0,0 0 0,-1 0 0,1-1 0,0 0 0,0-1 0,11 1 0,-4-2 3,1 1-1,-1-2 1,0 0 0,0 0 0,0-1-1,14-6 1,-21 7 3,0-1 0,-1 0-1,1 0 1,-1-1 0,1 1-1,-1-2 1,0 1 0,-1-1-1,1 1 1,-1-2 0,0 1-1,0 0 1,7-11 0,-12 15-10,1 0 0,0-1 0,0 1 1,0 0-1,-1-1 0,1 1 0,-1 0 1,1-1-1,-1 1 0,0 0 0,1-1 0,-1 1 1,0-1-1,0 1 0,0-1 0,0 1 1,0 0-1,0-1 0,0 1 0,-1-1 0,1 1 1,0-1-1,-1 1 0,1 0 0,-1-1 1,0 1-1,1 0 0,-1 0 0,-1-2 0,-1 0 15,0 1 0,0 0 0,0 0 0,0 0 0,0 0 0,0 0 0,-1 1 0,1-1 0,-1 1 0,1 0-1,-5-1 1,-12-2 60,1 1-1,-1 1 1,-24 1-1,45 1-78,15 0-91,0-1 0,0 0 0,-1-1 1,1-1-1,24-7 0,-17 0-246,-1 0 0,0-1 0,-1-2 0,0 0 0,-1-1 0,21-20 0,-29 23 553,-17 18 340,-13 20-202,-62 133 568,69-132-909,1 0 1,1 0-1,1 1 0,-4 30 0,12-58-29,0 1 1,-1 0 0,1-1-1,0 1 1,0 0-1,0-1 1,0 1-1,0 0 1,0-1-1,1 1 1,-1 0-1,1-1 1,-1 1-1,1 0 1,-1-1-1,2 2 1,-2-2-69,1-1 0,0 1 0,-1-1 0,1 0 0,-1 0 0,1 1 0,-1-1 0,1 0 0,0 0 0,-1 0 0,1 1 0,-1-1 0,1 0 0,0 0 0,-1 0 0,1 0 0,0 0-1,-1 0 1,1-1 0,-1 1 0,1 0 0,0 0 0,-1 0 0,1 0 0,-1-1 0,1 1 0,0-1 0,5-2-974,-1 0 1,0-1-1,0 0 0,0 0 0,-1 0 1,8-10-1,15-21-6165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853"/>
    </inkml:context>
    <inkml:brush xml:id="br0">
      <inkml:brushProperty name="width" value="0.025" units="cm"/>
      <inkml:brushProperty name="height" value="0.025" units="cm"/>
    </inkml:brush>
  </inkml:definitions>
  <inkml:trace contextRef="#ctx0" brushRef="#br0">121 90 19635,'-9'11'2599,"4"-6"-2469,-59 78 3744,59-74-3443,-1 0 1,1 0-1,0 0 0,1 1 1,0-1-1,0 1 0,1 0 1,1 0-1,-2 12 1,3-22-425,1 1 0,0-1 1,0 1-1,0 0 0,0-1 1,0 1-1,0-1 1,0 1-1,0 0 0,0-1 1,0 1-1,1-1 1,-1 1-1,0 0 0,0-1 1,0 1-1,1-1 0,-1 1 1,0-1-1,1 1 1,-1-1-1,0 1 0,1-1 1,-1 1-1,1-1 1,-1 0-1,1 1 0,-1-1 1,1 0-1,-1 1 0,1-1 1,-1 0-1,1 0 1,-1 1-1,1-1 0,0 0 1,0 0-1,28-6 18,25-27-80,-34 16-60,-1-1 0,-1-1 0,-1-1 0,20-29 0,-29 36 163,1 0-1,-2-1 0,0 0 1,0-1-1,-1 1 0,-1-1 0,-1 0 1,4-22-1,-28 133 82,13-70-197,2 1 0,0-1-1,-2 42 1,7-67-10,0 0 0,0 0 1,0 0-1,0 0 0,0 0 1,0 0-1,0 0 0,0 0 1,0 0-1,1 0 0,-1 0 1,0 0-1,0 0 0,1 0 1,-1 0-1,1 0 0,-1 0 0,1 0 1,-1 0-1,1-1 0,0 1 1,-1 0-1,1 0 0,0-1 1,0 1-1,-1 0 0,1-1 1,2 2-1,-2-2-93,1 0 0,0 0 0,-1 0 0,1 0-1,0-1 1,0 1 0,-1 0 0,1-1 0,-1 1 0,1-1 0,0 1 0,-1-1 0,1 0 0,-1 0 0,2-1 0,6-3-795,-1-1 1,0 0-1,0-1 1,12-14 0,12-21-3829,3-8-1943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444"/>
    </inkml:context>
    <inkml:brush xml:id="br0">
      <inkml:brushProperty name="width" value="0.025" units="cm"/>
      <inkml:brushProperty name="height" value="0.025" units="cm"/>
    </inkml:brush>
  </inkml:definitions>
  <inkml:trace contextRef="#ctx0" brushRef="#br0">246 1 13357,'0'0'6630,"-7"10"-4153,-35 62-1214,2 1 0,4 3 0,3 0 0,-30 106 0,57-165-1332,1 0-1,1 1 1,0-1 0,-1 32-1,5-49 56,0 0 0,0-1 0,0 1 0,0 0 0,0 0 0,0 0 0,0 0 0,0-1 0,0 1 0,0 0 0,1 0 0,-1 0 0,0 0 0,0 0 0,0-1 0,0 1 0,0 0 0,1 0 0,-1 0 0,0 0 0,0 0 0,0 0 0,1 0 0,-1 0 0,0 0 0,0 0 0,0 0 0,0 0 0,1-1 0,-1 1 0,0 1 0,0-1 0,0 0 0,1 0 0,-1 0 0,0 0 0,0 0 0,0 0 0,1 0 0,-1 0 0,0 0 0,0 0 0,0 0 0,0 0 0,1 0 0,-1 1 0,0-1 0,0 0 0,0 0 0,0 0 0,0 0 0,1 0 0,-1 1 0,0-1 0,0 0-1,0 0 1,0 0 0,0 0 0,0 1 0,0-1 0,0 0 0,0 0 0,0 1 0,7-11-89,0 0 0,-1 0-1,0 0 1,-1-1 0,0 0-1,4-15 1,20-77-191,-22 74 302,-6 23 1,6-19-11,-1 0 0,-1 0 0,1-37-1,-20 120-109,13-53 98,1 0 0,0 0 0,0 1-1,0-1 1,1 0 0,0 0 0,0 0-1,0 0 1,0 0 0,1 0-1,3 7 1,-4-10 29,1 0-1,0 0 1,-1 0-1,1-1 0,0 1 1,0 0-1,0-1 1,0 0-1,0 1 1,0-1-1,0 0 1,1 0-1,-1 0 0,0 0 1,1-1-1,-1 1 1,0-1-1,1 1 1,-1-1-1,1 0 1,-1 0-1,1 0 0,-1 0 1,0 0-1,1-1 1,3 0-1,-2 0 97,-1 0 0,1 0 0,-1 0 0,0-1 0,0 1 0,1-1 0,-1 0 0,0 0 0,-1 0 0,1 0 0,0 0 0,0-1 0,-1 1 0,0-1 0,1 0 0,-1 0 0,0 0 0,0 0 0,-1 0 0,3-5-1,0 0-19,-1 1-1,-1-1 1,1 0-1,-1 0 1,-1 0-1,0 0 0,1-16 1,-2 24-103,0-1 1,0 1-1,1-1 0,-1 0 1,0 1-1,0-1 1,-1 0-1,1 1 1,0-1-1,0 0 0,0 1 1,0-1-1,-1 0 1,1 1-1,0-1 1,0 1-1,-1-1 0,1 1 1,0-1-1,-1 1 1,1-1-1,-1 1 1,1-1-1,-1 1 0,1-1 1,-1 1-1,1 0 1,-1-1-1,1 1 1,-1 0-1,-1-1 0,-20 7-669,17-3 588,0 0 1,0 1 0,0 0 0,0 0 0,0 0-1,-4 5 1,3 0 154,0-1-1,1 1 0,0 0 1,0 1-1,1-1 0,0 1 1,1 0-1,0 0 1,1 0-1,0 0 0,-1 13 1,3-22-44,0 0 1,0 0-1,0 1 1,0-1-1,0 0 0,0 0 1,1 0-1,-1 0 1,0 0-1,1 0 1,-1 0-1,1 0 0,-1 0 1,1 0-1,-1 0 1,1 0-1,0 0 0,-1-1 1,1 1-1,0 0 1,0 0-1,0-1 1,-1 1-1,1 0 0,0-1 1,2 2-1,1-1 4,-1 0 0,1 0 0,0 0 0,-1 0-1,1-1 1,0 1 0,-1-1 0,6 0 0,7-1 42,0-1 0,30-8 0,-42 9-56,16-5 19,1 0 0,0 2 0,0 0 0,0 1 0,0 1 0,0 1 0,32 3 0,-53-2 32,1 0-1,0 1 0,0-1 1,0 0-1,-1 0 0,1 0 1,0 1-1,0-1 0,-1 0 1,1 1-1,0-1 1,-1 1-1,1-1 0,-1 1 1,1-1-1,0 1 0,-1-1 1,1 1-1,-1 0 0,1-1 1,-1 1-1,0 0 1,1-1-1,-1 1 0,1 1 1,-4 1 916,-5-9-537,1-5-438,1-1 0,0 1 0,0-1 0,1-1 0,-6-20 0,-8-19 0,15 42 0,1 6 0,1 0 0,0 0 0,0 0 0,1 0 0,-1 0 0,1-1 0,0 1 0,0 0 0,0-1 0,1 1 0,-1-8 0,6 12-170,0-1 0,1 1 0,-1-1-1,0 2 1,0-1 0,1 0 0,7 3 0,69 15-8350,-32-12 1745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820"/>
    </inkml:context>
    <inkml:brush xml:id="br0">
      <inkml:brushProperty name="width" value="0.025" units="cm"/>
      <inkml:brushProperty name="height" value="0.025" units="cm"/>
    </inkml:brush>
  </inkml:definitions>
  <inkml:trace contextRef="#ctx0" brushRef="#br0">1 121 21685,'0'0'1057,"77"-31"192,-17 13-288,9-4-929,1-4-3396,-6 3-8006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8.660"/>
    </inkml:context>
    <inkml:brush xml:id="br0">
      <inkml:brushProperty name="width" value="0.025" units="cm"/>
      <inkml:brushProperty name="height" value="0.025" units="cm"/>
    </inkml:brush>
  </inkml:definitions>
  <inkml:trace contextRef="#ctx0" brushRef="#br0">272 133 11627,'0'0'12876,"-8"-2"-12844,6 2-25,1-1 0,-1 1 0,0-1 0,0 1 0,1-1 1,-1 0-1,0 0 0,1 0 0,-1 0 0,0 0 0,1 0 0,0 0 0,-1 0 0,1-1 0,0 1 0,-1 0 0,1-1 0,0 1 0,-1-4 0,1 2 52,0-1 0,1 0 0,-1 0 0,1 1 0,0-1 0,1 0 0,-1 0 0,0 1 0,1-1 0,0 0 0,2-6 0,10-38 544,-13 121-747,-80 502 1377,78-562-1188,0 0-1,-1 0 0,-1-1 1,0 1-1,0-1 0,-1 0 1,-9 15-1,11-22 59,0 0 0,-1 0-1,1 0 1,-1 0 0,0-1 0,0 0-1,-1 1 1,1-2 0,-1 1 0,0 0 0,0-1-1,0 0 1,-1 0 0,1 0 0,-1-1-1,1 0 1,-12 3 0,16-5-73,0 0-1,-1 0 0,1 1 1,0-1-1,0 0 1,-1 0-1,1-1 1,0 1-1,-1 0 1,1 0-1,0-1 1,0 1-1,-1 0 1,1-1-1,0 0 1,0 1-1,0-1 1,0 1-1,0-1 1,0 0-1,0 0 1,0 0-1,0 0 1,0 0-1,0 0 1,0 0-1,1 0 1,-1 0-1,0 0 0,1 0 1,-1 0-1,1 0 1,-1-1-1,1 1 1,-1 0-1,1 0 1,0-1-1,0 1 1,0-2-1,-1-7-25,0 1-1,1 0 0,0 0 1,3-14-1,1 1-40,2 0 1,0 0-1,1 1 1,1 0-1,1 0 0,1 1 1,13-20-1,94-130-262,-113 164 298,64-81 25,-32 44 21,-2-2 0,-2-1-1,31-60 1,-49 65 188,-14 41-231,0-1 0,0 0 1,0 1-1,0-1 0,0 0 0,1 1 0,-1-1 0,0 1 1,-1-1-1,1 0 0,0 1 0,0-1 0,0 0 0,0 1 1,0-1-1,-1 1 0,1-1 0,0 0 0,0 1 0,-1-1 1,1 1-1,0-1 0,-1 1 0,1-1 0,-1 1 0,1-1 1,-1 1-1,1 0 0,-1-1 0,1 1 0,-1 0 0,1-1 1,-1 1-1,1 0 0,-1 0 0,0-1 0,1 1 0,-1 0 1,1 0-1,-1 0 0,0 0 0,1 0 0,-1 0 0,0 0 1,1 0-1,-1 0 0,1 0 0,-1 0 0,0 0 0,1 0 1,-1 1-1,1-1 0,-1 0 0,0 0 0,1 1 0,-1-1 1,1 0-1,-1 1 0,0 0 0,-4 1-10,0 1 1,-1 1-1,2-1 0,-1 1 0,0 0 0,1 0 1,-1 0-1,1 0 0,0 1 0,1 0 0,-1 0 1,1 0-1,-5 10 0,0 1 7,0 0 1,2 1-1,-8 26 0,12-34-15,0-1 1,0 0-1,1 1 1,0-1-1,0 1 1,1 0-1,1-1 1,-1 1-1,1-1 1,3 12-1,-3-17-116,0-1 0,0 0 0,0 0 0,0 0 0,0 0 0,1 0 0,-1 0 1,0 0-1,1 0 0,0 0 0,-1-1 0,1 1 0,0-1 0,0 1 0,0-1 0,3 2 0,-1-2-278,-1 1 1,1-1-1,0-1 0,0 1 0,-1 0 0,1-1 0,0 0 0,0 0 1,0 0-1,0 0 0,-1-1 0,1 1 0,5-3 0,32-15-6108,0-13-5499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034"/>
    </inkml:context>
    <inkml:brush xml:id="br0">
      <inkml:brushProperty name="width" value="0.025" units="cm"/>
      <inkml:brushProperty name="height" value="0.025" units="cm"/>
    </inkml:brush>
  </inkml:definitions>
  <inkml:trace contextRef="#ctx0" brushRef="#br0">176 1 17040,'0'0'9086,"-10"16"-8782,-6 9-282,2 0-1,1 1 0,-16 47 1,1 9-44,9-28 95,2 2 0,-10 59 0,27-114 7,-1 1 0,1-1 0,0 1 0,-1-1 0,1 0 0,0 1 0,0-1 0,0 1 0,0-1 0,0 1-1,0-1 1,1 0 0,-1 1 0,0-1 0,1 1 0,-1-1 0,1 0 0,-1 1 0,1-1 0,0 0 0,-1 0 0,2 2-1,-1-3-12,0 1-1,1-1 0,-1 0 0,0 0 0,0 0 0,0 0 1,0 0-1,0 0 0,0 0 0,1 0 0,-1-1 0,0 1 0,0 0 1,0-1-1,0 1 0,0 0 0,0-1 0,0 0 0,0 1 0,0-1 1,1-1-1,12-8 490,0-1 0,21-23 0,-26 25-425,15-14-30,34-31 114,-3-3 0,-2-3 0,60-86 0,-112 145-217,22-43-2295,-23 43 2206,0 1 0,1-1 0,-1 0 0,0 1 0,0-1 0,0 1 0,0-1 1,0 1-1,0-1 0,0 0 0,0 1 0,0-1 0,0 1 0,0-1 0,0 1 0,0-1 0,0 0 1,0 1-1,0-1 0,-1 1 0,1-1 0,0 1 0,-1-1 0,1 1 0,-1-2 0,0 2-57,0 0-1,0 0 0,-1-1 0,1 1 0,0 0 1,0 0-1,0 0 0,-1 0 0,1 0 0,0 0 1,0 1-1,0-1 0,-1 0 0,1 0 0,0 1 1,0-1-1,0 1 0,-2 0 0,-22 12-7928,-3 4-4607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377"/>
    </inkml:context>
    <inkml:brush xml:id="br0">
      <inkml:brushProperty name="width" value="0.025" units="cm"/>
      <inkml:brushProperty name="height" value="0.025" units="cm"/>
    </inkml:brush>
  </inkml:definitions>
  <inkml:trace contextRef="#ctx0" brushRef="#br0">0 0 18866,'0'0'4965,"47"59"-2627,-22-42-1281,1-2-897,0-3-512,-1-4-2051,-2-7-1665,-3-1 33,-1-7-3108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024"/>
    </inkml:context>
    <inkml:brush xml:id="br0">
      <inkml:brushProperty name="width" value="0.025" units="cm"/>
      <inkml:brushProperty name="height" value="0.025" units="cm"/>
    </inkml:brush>
  </inkml:definitions>
  <inkml:trace contextRef="#ctx0" brushRef="#br0">0 197 9993,'0'0'16800,"7"-10"-16116,30-36 72,-33 43-719,-1 0 0,0 0 0,1 1 0,0-1-1,-1 1 1,1 0 0,0 0 0,0 0-1,0 0 1,0 1 0,1 0 0,-1 0 0,0 0-1,1 0 1,4 1 0,-8 0-41,-1 1 0,1-1 0,-1 1 0,0 0 0,1-1-1,-1 1 1,0 0 0,0 0 0,1-1 0,-1 1 0,0 0 0,0 0 0,0-1 0,0 1 0,0 0 0,0 0 0,0-1-1,0 1 1,0 0 0,0 0 0,0 0 0,0-1 0,-1 1 0,0 1 0,-4 21 106,-15 22 64,-7 18-2,25-58-148,1-1 0,0 1-1,0 0 1,0-1-1,1 1 1,-1 0 0,1 0-1,0-1 1,1 1 0,-1 0-1,3 7 1,-3-11-8,1 0 0,1 1 1,-1-1-1,0 0 0,0 0 1,0 1-1,1-1 0,-1 0 0,0 0 1,1-1-1,-1 1 0,1 0 1,-1 0-1,1-1 0,0 1 0,-1-1 1,1 1-1,0-1 0,-1 0 1,1 1-1,0-1 0,-1 0 0,1 0 1,0 0-1,-1 0 0,1-1 1,0 1-1,-1 0 0,1-1 0,3-1 1,4 0 112,1 0 1,-1-1-1,0 0 1,11-6 0,2-3 56,1-2 0,-2-1 0,0 0 0,18-19 0,-29 25-143,-2 1 0,1-1 0,-1-1 0,0 0 0,-1 0 0,0 0 0,-1-1 0,0 0 0,-1 0 0,7-18 0,-10 8 49,-8 15-244,4 7 145,1 0 0,-1 0 0,1 0 0,-1 0 0,1 0 0,-1 0 1,1 1-1,0-1 0,0 1 0,-1-1 0,1 1 0,0-1 0,1 1 0,-1 0 0,-1 3 0,-1 0 48,0-1-1,1 1 0,0 0 0,0 1 0,1-1 0,-1 0 0,1 1 0,0-1 0,1 0 0,-1 1 0,1-1 0,0 1 0,1 7 0,0-13-16,0 1 0,-1 0-1,1 0 1,0 0 0,0-1 0,-1 1 0,1 0 0,0-1-1,0 1 1,0 0 0,0-1 0,0 1 0,0-1-1,0 0 1,0 1 0,0-1 0,0 0 0,0 0 0,0 1-1,0-1 1,0 0 0,0 0 0,0 0 0,0 0 0,2-1-1,29-4 321,-21 1-306,0-1 0,-1 0 0,1-1 0,-1 0 0,0-1 0,0 0 0,-1-1-1,0 0 1,11-12 0,-4 2-3,0-1 0,-2 0-1,21-36 1,-59 122-27,14-45 0,0 1 0,2 0 0,1 0 0,1 0 0,0 1 0,-2 43 0,8-67-21,0 1 0,0-1 0,0 1 1,0 0-1,0-1 0,0 1 0,1-1 0,-1 1 0,0-1 0,1 1 1,-1-1-1,0 1 0,1-1 0,-1 1 0,0-1 0,1 0 0,-1 1 1,1-1-1,-1 1 0,1-1 0,-1 0 0,1 0 0,-1 1 0,1-1 0,-1 0 1,1 0-1,-1 1 0,1-1 0,-1 0 0,1 0 0,0 0 0,-1 0 1,1 0-1,-1 0 0,1 0 0,0 0 0,-1 0 0,1 0 0,-1 0 1,1-1-1,-1 1 0,1 0 0,0 0 0,-1 0 0,1-1 0,27-13-2836,-24 8 1161,0 0 0,-1 0-1,1 0 1,-1 0 0,0 0-1,-1-1 1,3-10 0,7-26-12787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0.251"/>
    </inkml:context>
    <inkml:brush xml:id="br0">
      <inkml:brushProperty name="width" value="0.025" units="cm"/>
      <inkml:brushProperty name="height" value="0.025" units="cm"/>
    </inkml:brush>
  </inkml:definitions>
  <inkml:trace contextRef="#ctx0" brushRef="#br0">152 477 8840,'0'0'14302,"-11"1"-12882,4-1-1255,3 0-105,1 0 0,-1 0 0,0 1 0,0-1-1,1 1 1,-1 0 0,0 0 0,1 0 0,-1 0-1,1 1 1,-1-1 0,1 1 0,0 0-1,-1 0 1,1 0 0,0 0 0,0 1 0,1-1-1,-5 6 1,0 0 36,0 0 0,1 0 0,1 0 1,-1 1-1,1 0 0,1 0 0,0 0 0,0 1 0,0 0 0,2-1 0,-1 1 0,-1 16 0,4-26-90,0 1 0,0-1-1,0 1 1,1-1 0,-1 1-1,0-1 1,0 1 0,1-1-1,-1 1 1,0-1 0,1 1-1,-1-1 1,1 0 0,-1 1-1,0-1 1,1 0-1,-1 1 1,1-1 0,-1 0-1,1 1 1,-1-1 0,1 0-1,-1 0 1,1 0 0,-1 0-1,1 1 1,0-1 0,-1 0-1,1 0 1,-1 0 0,1 0-1,-1 0 1,1 0 0,0 0-1,-1-1 1,1 1 0,-1 0-1,1 0 1,-1 0 0,1-1-1,27-7 393,-12-3-325,-1 0-1,1-2 1,-2 1-1,0-2 1,-1 1-1,0-2 1,-1 0-1,0-1 1,-1 0-1,-1 0 1,15-35-1,-20 33-13,-9 17-95,-18 28-72,14-13 151,1 1 0,0 0 1,0 0-1,2 0 0,0 0 0,1 1 0,0 0 1,1 0-1,1 0 0,0 23 0,2-38-34,0-1 0,0 1 0,0-1 0,0 0 0,0 1 0,0-1 0,0 1 0,0-1 0,0 1 0,1-1 1,-1 1-1,0-1 0,0 0 0,0 1 0,0-1 0,1 1 0,-1-1 0,0 0 0,1 1 0,-1-1 0,0 0 0,0 1 0,1-1 0,-1 0 0,0 0 0,1 1 0,-1-1 0,1 0 0,-1 0 0,0 0 0,1 1 0,-1-1 0,2 0 0,16-5 568,16-18 488,-16 3-984,-1 0 1,-1-2-1,-1 1 1,-1-2 0,0 0-1,17-45 1,-55 125-334,16-42 282,1 0 0,0 1-1,1 0 1,1 0 0,1 1 0,0-1-1,1 1 1,-2 24 0,5-40-27,0-1 1,0 1-1,0-1 1,1 1-1,-1-1 0,0 0 1,0 1-1,0-1 1,0 1-1,1-1 0,-1 1 1,0-1-1,0 0 1,1 1-1,-1-1 1,0 0-1,1 1 0,-1-1 1,0 0-1,1 1 1,-1-1-1,0 0 1,1 0-1,-1 1 0,1-1 1,-1 0-1,1 0 1,-1 0-1,0 0 0,1 0 1,-1 1-1,1-1 1,-1 0-1,1 0 1,-1 0-1,1 0 0,-1 0 1,1 0-1,-1-1 1,1 1-1,-1 0 0,0 0 1,1 0-1,-1 0 1,1 0-1,0-1 1,22-11 273,-10 0-161,-1 0 0,-1-1 1,0 0-1,0-1 0,15-27 1,35-80-244,-59 116-805,-9 26 540,-7 18 392,-13 57 0,27-97-2,0 1 1,0 0 0,1 0-1,-1 0 1,0 0-1,0 0 1,0-1-1,0 1 1,1 0-1,-1 0 1,0 0 0,0 0-1,0 0 1,1 0-1,-1 0 1,0 0-1,0 0 1,0 0-1,1 0 1,-1 0 0,0 0-1,0 0 1,0 0-1,1 0 1,-1 0-1,0 0 1,0 0-1,0 0 1,1 0 0,-1 0-1,0 0 1,0 0-1,0 0 1,1 1-1,-1-1 1,0 0-1,0 0 1,0 0-1,0 0 1,0 0 0,1 1-1,-1-1 1,0 0-1,0 0 1,0 0-1,0 0 1,0 1-1,0-1 1,0 0 0,0 0-1,0 0 1,1 1-1,-1-1 1,0 0-1,0 0 1,0 0-1,0 1 1,0-1 0,0 0-1,0 0 1,-1 0-1,1 1 1,0-1-1,0 0 1,0 0-1,15-14 52,-13 12-41,43-51 104,41-65 0,-45 59-99,-20 31-23,22-31 45,52-95 1,-161 279 93,-61 127 531,103-197-519,2 0 0,-25 104 0,34-107-142,5-19 0,1 0 0,1 1 0,-1 41 0,7-75 0,0 0 0,0 0 0,0 0 0,0 0 0,0 0 0,0-1 0,0 1 0,1 0 0,-1 0 0,0 0 0,0 0 0,0 0 0,0 0 0,0 0 0,0-1 0,0 1 0,1 0 0,-1 0 0,0 0 0,0 0 0,0 0 0,0 0 0,1 0 0,-1 0 0,0 0 0,0 0 0,0 0 0,0 0 0,1 0 0,-1 0 0,0 0 0,0 0 0,0 0 0,0 0 0,0 0 0,1 0 0,-1 0 0,0 0 0,0 0 0,0 0 0,0 1 0,0-1 0,1 0 0,-1 0 0,0 0 0,0 0 0,0 0 0,0 0 0,0 0 0,0 1 0,0-1 0,0 0 0,1 0 0,-1 0 0,0 0 0,0 0 0,0 1 0,0-1 0,0 0 0,0 0 0,0 0 0,0 0 0,0 0 0,0 1 0,0-1 0,0 0 0,0 0 0,9-10 0,17-29 0,-2-1 0,30-65 0,28-95 0,-67 164 0,52-150 0,70-156 0,-132 334 0,-4 13 0,-4 14 0,-31 79 0,-54 111 0,53-134 0,3 1 0,4 1 0,-22 93 0,45-134 0,6-17-27,2-16-69,2-9-379,1-5 305,0 0 0,-1 0 0,0 0-1,-1 0 1,0-1 0,-1 0 0,3-21 0,4-90-839,-11-188 2685,1 310-1655,0 1 0,0-1-1,0 0 1,0 1 0,0-1 0,0 0 0,0 0-1,1 1 1,-1-1 0,0 0 0,0 1 0,1-1-1,-1 0 1,0 1 0,1-1 0,-1 1 0,1-1-1,-1 1 1,1-1 0,-1 1 0,1-1-1,-1 1 1,1-1 0,-1 1 0,1-1 0,0 1-1,0-1 1,25 0 82,38 22-1407,-41-13-121,-2-2-1379,0-2 0,0 0 0,24 0 0,10-3-8813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1.750"/>
    </inkml:context>
    <inkml:brush xml:id="br0">
      <inkml:brushProperty name="width" value="0.025" units="cm"/>
      <inkml:brushProperty name="height" value="0.025" units="cm"/>
    </inkml:brush>
  </inkml:definitions>
  <inkml:trace contextRef="#ctx0" brushRef="#br0">129 135 12844,'-14'8'918,"2"-1"288,-1 0 1,-1-1-1,1 0 1,-1-1 0,0 0-1,-21 4 1,45-27 1264,13-5-2190,0 1 0,53-37 0,-63 50-135,1 0-1,-1 1 0,2 1 1,-1 0-1,1 1 1,0 0-1,0 1 0,18-3 1,-31 8-148,-1 0 1,1-1-1,0 1 1,0 0 0,-1 0-1,1 1 1,0-1-1,0 0 1,-1 1-1,1-1 1,0 1-1,-1-1 1,1 1-1,0 0 1,-1-1 0,1 1-1,-1 0 1,1 0-1,-1 0 1,1 1-1,-1-1 1,0 0-1,0 0 1,0 1 0,1-1-1,-1 1 1,-1-1-1,1 1 1,0-1-1,0 1 1,0-1-1,-1 1 1,1 0 0,-1-1-1,1 3 1,1 7 22,0 1 0,-1-1 0,0 1 1,-2 16-1,1-11 31,-3 34 37,-16 91 0,10-92 260,-4 92 0,13-141-337,0-1-1,0 1 1,0-1 0,0 1-1,0-1 1,0 1-1,0-1 1,0 0 0,0 1-1,0-1 1,0 1 0,0-1-1,0 1 1,1-1 0,-1 1-1,0-1 1,0 0 0,0 1-1,1-1 1,-1 1-1,0-1 1,1 0 0,-1 1-1,0-1 1,1 0 0,-1 1-1,0-1 1,1 0 0,-1 1-1,1-1 1,-1 0-1,0 0 1,1 0 0,-1 1-1,1-1 1,-1 0 0,1 0-1,-1 0 1,1 0 0,0 0-1,22-10 159,20-25-6,-9 0-114,-1-1 0,-1-1 0,-3-2 0,-1-1 0,27-50-1,-41 49 90,-27 48 5,7 1-149,0 1 0,1-1 0,0 1 1,1 0-1,0 1 0,0-1 0,1 0 0,0 1 0,-2 18 0,1-2-9,2 0 0,0 43 1,3-64 18,-1 0 0,0 1 0,1-1 0,0 0 0,1 0 0,-1 1 0,1-1 0,0 0 0,0 0 0,0-1 0,1 1 0,-1 0 0,1-1 0,1 0 0,-1 1 0,0-1 1,1-1-1,8 8 0,-9-9 8,0 0 0,1 0 0,-1-1 1,1 1-1,-1-1 0,1 0 0,-1 0 1,1 0-1,-1-1 0,1 1 0,0-1 1,-1 0-1,1 0 0,0 0 0,0 0 1,-1-1-1,1 1 0,-1-1 0,1 0 1,0 0-1,-1 0 0,0-1 0,1 1 1,-1-1-1,0 0 0,0 0 0,1 0 1,2-3-1,3-3 131,0 0 0,-1-1 0,0 0 1,0-1-1,-1 1 0,-1-1 0,1 0 0,-1-1 0,-1 0 0,0 0 1,5-18-1,-3 7 96,-2 0 0,0 0 0,-1 0 1,-1-1-1,0-27 0,-3 48-240,0 1 0,0-1 1,0 1-1,0 0 0,0-1 0,0 1 0,0-1 1,0 1-1,-1-1 0,1 1 0,0 0 0,-1-1 1,0 1-1,1 0 0,-1-1 0,0 1 1,1 0-1,-1 0 0,0 0 0,0 0 0,0-1 1,0 1-1,0 0 0,0 1 0,0-1 0,0 0 1,-1 0-1,1 0 0,0 1 0,0-1 0,-3 0 1,2 1-2,1 0 0,0 0 0,0 1 0,-1-1 0,1 0 0,0 1 0,-1-1 0,1 1 0,0 0 0,0-1 0,0 1 0,0 0 0,0 0 0,0 0 0,0 0 0,0 0 0,0 0 0,0 0 0,0 0 0,1 0 0,-1 0 0,0 0 0,1 0 0,-1 1 0,1-1 0,-1 0 0,1 0 0,-1 1 0,1-1 0,0 0 0,0 1 0,0-1 0,0 2 0,-1-1-24,1 0-1,-1 0 0,1 0 0,-1 0 0,1 0 1,0 0-1,0 0 0,0 0 0,0 0 0,0 0 1,0-1-1,1 1 0,-1 0 0,1 0 0,-1 0 1,1 0-1,0 0 0,0 0 0,0-1 0,0 1 1,0 0-1,0-1 0,0 1 0,0-1 0,1 1 1,-1-1-1,1 0 0,1 2 0,2-1-60,1 0-1,-1-1 1,1 0 0,-1 0-1,1 0 1,-1-1-1,1 0 1,-1 0 0,7-1-1,3 0-168,0-2 0,1 1 0,-1-2 0,0 0 1,-1-1-1,1-1 0,-1 0 0,0-1 0,0 0 0,-1-1 0,14-11 0,-25 18 272,-1 0 0,1 0-1,-1 0 1,0-1 0,0 1-1,1 0 1,-1 0 0,0-1 0,0 1-1,0-1 1,0 1 0,-1-1-1,1 1 1,0-1 0,-1 1-1,2-4 1,-3 4 24,1 1 0,0-1 0,0 0-1,0 0 1,0 1 0,0-1 0,-1 0 0,1 0 0,0 1-1,-1-1 1,1 0 0,0 1 0,-1-1 0,1 1-1,-1-1 1,1 0 0,-1 1 0,1-1 0,-1 1 0,1-1-1,-1 1 1,0 0 0,1-1 0,-1 1 0,-1-1-1,-1 0 5,0 0 0,1 0 0,-1 1 0,0-1 0,0 1 0,0-1 0,0 1 0,0 0 0,0 0 0,0 1 0,1-1 0,-1 0 0,0 1 0,0 0 0,0 0 0,0 0 0,1 0 0,-5 2 0,2 1-14,-1 0 1,0 0-1,1 1 1,-1 0-1,1 0 1,1 0 0,-1 1-1,1 0 1,0-1-1,0 1 1,1 1-1,-1-1 1,1 1 0,1-1-1,-1 1 1,1 0-1,1 0 1,-1 0-1,1 0 1,0 0 0,1 0-1,0 9 1,0-15-31,1 1 0,0-1 0,0 0 0,1 1 1,-1-1-1,0 0 0,0 0 0,1 0 0,-1 0 0,0 0 1,1 0-1,-1 0 0,1-1 0,0 1 0,-1 0 0,1-1 1,-1 1-1,1-1 0,0 0 0,-1 1 0,1-1 0,0 0 1,-1 0-1,1 0 0,0 0 0,2-1 0,51-4 53,-14-6-12,-30 8-89,-1 0-1,1 1 1,-1 0-1,1 0 1,21 0-1,-30 2 44,1 1-1,0-1 0,0 1 1,-1 0-1,1-1 0,0 1 1,-1 0-1,1 1 0,-1-1 0,0 0 1,1 1-1,-1-1 0,0 1 1,0 0-1,0 0 0,0 0 1,0 0-1,0 0 0,0 0 0,-1 0 1,1 0-1,-1 1 0,0-1 1,0 1-1,0-1 0,0 1 0,0 0 1,1 3-1,4 27 1008,3 66-1,-9-97-941,0-47-73,-2 16-134,2 0 0,2-1 0,0 1 0,9-40 0,-11 69 19,0 0 1,1 0 0,-1-1-1,0 1 1,0 0-1,0 0 1,0-1-1,0 1 1,0 0-1,1 0 1,-1 0-1,0-1 1,0 1-1,0 0 1,1 0-1,-1 0 1,0 0-1,0-1 1,0 1-1,1 0 1,-1 0-1,0 0 1,0 0-1,1 0 1,-1 0-1,0 0 1,1 0 0,-1 0-1,0-1 1,0 1-1,1 0 1,-1 0-1,0 1 1,0-1-1,1 0 1,-1 0-1,0 0 1,1 0-1,-1 0 1,0 0-1,0 0 1,1 0-1,-1 0 1,0 1-1,0-1 1,0 0-1,1 0 1,-1 0-1,0 0 1,0 1-1,0-1 1,1 0-1,-1 0 1,0 1 0,16 16-4280,-10-10 1381,12 5-3338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136"/>
    </inkml:context>
    <inkml:brush xml:id="br0">
      <inkml:brushProperty name="width" value="0.025" units="cm"/>
      <inkml:brushProperty name="height" value="0.025" units="cm"/>
    </inkml:brush>
  </inkml:definitions>
  <inkml:trace contextRef="#ctx0" brushRef="#br0">158 264 7527,'0'0'5627,"2"-9"-1490,0 2-3936,0 2 431,0 0 0,-1 0 1,0 0-1,0 0 0,-1-1 0,1 1 1,-1-6-1,0 10-496,-1-1 1,1 1 0,0 0 0,-1-1-1,1 1 1,-1-1 0,1 1-1,-1 0 1,0 0 0,0-1 0,1 1-1,-1 0 1,0 0 0,0 0-1,0 0 1,0 0 0,0 0 0,-1 0-1,1 0 1,0 1 0,0-1-1,-1 0 1,1 1 0,0-1 0,-1 1-1,1-1 1,0 1 0,-1-1-1,1 1 1,-1 0 0,1 0 0,-1 0-1,1 0 1,0 0 0,-3 0-1,-1 1-128,0 0 0,0 0 0,0 0 0,0 0-1,0 1 1,0 0 0,0 0 0,0 0 0,1 1 0,-1 0-1,1 0 1,0 0 0,0 0 0,0 0 0,0 1 0,0 0-1,1 0 1,0 0 0,0 0 0,0 0 0,-4 9 0,2-5-8,0 0 1,1 1 0,0 0 0,1 0-1,0 0 1,0 0 0,1 0 0,0 1 0,1-1-1,0 1 1,0 10 0,1-19-5,0 0 0,0 0 0,1-1 0,-1 1 0,0 0 0,0-1 0,1 1 0,-1 0 0,0-1 0,1 1 0,-1 0 0,1-1 0,-1 1 0,0-1 0,1 1 0,-1-1 0,1 1 0,0-1 1,-1 1-1,1-1 0,-1 0 0,1 1 0,0-1 0,-1 0 0,1 1 0,0-1 0,0 0 0,-1 0 0,1 0 0,0 0 0,-1 0 0,1 0 0,0 0 0,0 0 0,-1 0 0,1 0 0,0 0 0,-1 0 0,1 0 0,0 0 0,0-1 0,0 1 0,33-14-33,-18 3 26,0 0 1,-1-2-1,0 0 1,-1 0 0,-1-2-1,0 1 1,-1-2-1,13-20 1,-9 10 405,-2 0 1,0 0 0,-2-1-1,16-52 1,-23 60 68,-2 5 191,-5 26-445,-35 127-120,24-100-108,2 0 0,2 1 0,2-1 0,-5 67 0,12-105-55,0 0-1,0-1 0,-1 1 1,1 0-1,0-1 0,0 1 1,0 0-1,0-1 0,0 1 1,0 0-1,0-1 0,0 1 0,0 0 1,0-1-1,1 1 0,-1-1 1,0 1-1,0 0 0,1-1 1,-1 1-1,0 0 0,1-1 1,-1 1-1,0-1 0,1 1 1,-1-1-1,1 1 0,-1-1 1,1 1-1,-1-1 0,1 0 0,-1 1 1,1-1-1,0 0 0,-1 1 1,1-1-1,-1 0 0,1 0 1,0 0-1,-1 1 0,1-1 1,0 0-1,-1 0 0,1 0 1,0 0-1,-1 0 0,1 0 1,0 0-1,-1 0 0,1 0 0,0-1 1,-1 1-1,1 0 0,0 0 1,-1-1-1,1 1 0,-1 0 1,1-1-1,-1 1 0,1 0 1,0-1-1,-1 1 0,1-1 1,0 0-1,4-3-1749,-1 0 0,1 0 0,0 0 0,-1 0 0,7-10 0,8-16-12051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620"/>
    </inkml:context>
    <inkml:brush xml:id="br0">
      <inkml:brushProperty name="width" value="0.025" units="cm"/>
      <inkml:brushProperty name="height" value="0.025" units="cm"/>
    </inkml:brush>
  </inkml:definitions>
  <inkml:trace contextRef="#ctx0" brushRef="#br0">50 54 17553,'0'0'5850,"-1"9"-3944,-4 28-678,5-36-1188,0-1 0,-1 1 0,1 0 0,0-1 1,0 1-1,0 0 0,1-1 0,-1 1 0,0-1 0,0 1 0,0 0 0,0-1 0,0 1 0,1-1 0,-1 1 1,0 0-1,1-1 0,-1 1 0,0-1 0,1 1 0,-1-1 0,1 1 0,-1-1 0,1 0 0,-1 1 1,1-1-1,-1 1 0,1-1 0,-1 0 0,1 1 0,-1-1 0,1 0 0,-1 0 0,1 0 0,0 1 0,-1-1 1,1 0-1,0 0 0,-1 0 0,1 0 0,-1 0 0,1 0 0,0 0 0,-1 0 0,1 0 0,0-1 0,-1 1 1,1 0-1,-1 0 0,1 0 0,0-1 0,31-12 325,-26 8-331,1-1-1,-1 1 0,1-1 0,8-12 0,-13 16-14,0-1-1,-1 1 0,1 0 1,-1 0-1,1-1 1,-1 1-1,0 0 0,0-1 1,0 0-1,0 1 1,0-1-1,-1 1 0,1-1 1,-1 0-1,0 1 1,0-1-1,0 0 0,0 0 1,-1-3-1,1 5 29,-1 1 0,0-1 0,1 0 0,-1 1 0,0-1 0,0 0 0,1 1 0,-1-1 0,0 1 0,0 0-1,0-1 1,0 1 0,0-1 0,0 1 0,0 0 0,0 0 0,0 0 0,0 0 0,0-1 0,0 1 0,0 1 0,0-1 0,0 0-1,0 0 1,-1 0 0,-28 7 383,23-3-419,1 0 0,-1 0 0,0 1 0,1 0-1,0 0 1,0 1 0,1-1 0,-1 1 0,1 1 0,1-1 0,-1 1 0,1 0 0,0 0 0,0 0 0,1 0 0,0 0-1,1 1 1,-1 0 0,1-1 0,1 1 0,-2 15 0,3-22-19,0 0 0,0 0 0,0 0 0,0 0 0,0 0 0,0 0 0,0 0 0,0 0 0,0 0 0,1 0-1,-1-1 1,0 1 0,1 0 0,-1 0 0,0 0 0,1 0 0,-1 0 0,1-1 0,0 1 0,-1 0 0,1 0 0,0-1 0,-1 1 0,1-1 0,0 1 0,-1 0 0,1-1 0,0 1-1,2 0 1,-1-1 1,0 0-1,0 0 1,1 0-1,-1 0 1,0 0-1,0 0 1,0 0-1,1-1 1,-1 1-1,0-1 1,0 0-1,3-1 1,6-3-9,-1 0 1,1-1 0,16-13 0,-23 16-10,6-5-34,0 0 0,0 1 1,0 1-1,1-1 0,14-5 1,-23 11 55,0 1 0,0-1 0,0 0 0,1 1 0,-1-1 1,0 1-1,0 0 0,0 0 0,0 0 0,0 0 0,1 0 0,-1 0 0,0 1 1,0-1-1,0 1 0,0-1 0,0 1 0,0 0 0,0 0 0,0 0 1,0 0-1,0 0 0,0 0 0,-1 0 0,1 1 0,0-1 0,-1 1 1,1-1-1,-1 1 0,0 0 0,1-1 0,-1 1 0,0 0 0,0 0 0,0 0 1,0 0-1,0 3 0,5 10 172,-2 0 0,6 28 1,-8-29-80,1-1 1,0 0 0,1 1-1,7 14 1,-11-27-77,0 0 0,1 0 0,-1 0 0,1 0 0,-1 0 0,1-1 0,-1 1 0,1 0 0,0 0 0,-1 0 0,1-1 0,0 1 0,0 0 0,-1-1 0,1 1 0,0-1 0,0 1 0,0-1 0,0 1 0,0-1 1,0 0-1,0 1 0,0-1 0,-1 0 0,1 0 0,0 0 0,0 0 0,0 1 0,0-1 0,0-1 0,0 1 0,0 0 0,0 0 0,0 0 0,0 0 0,0-1 0,0 1 0,0 0 0,0-1 0,0 1 0,0-1 0,0 1 0,1-2 0,34-34 621,-31 30-606,12-14-29,42-45 0,-56 61 0,1 0 0,0 1 0,0 0 0,0 0 0,0 0 0,1 1 0,-1-1 0,1 1 0,-1 0 0,1 0 0,0 1 0,0-1 0,8 0 0,-12 2 0,1 0 0,-1 1 0,0-1 0,0 0 0,1 1 0,-1 0 0,0-1 0,0 1 0,0-1 0,0 1 0,0 0 0,0 0 0,0 0 0,0 0 0,0 0 0,0 0 0,-1 0 0,1 0 0,0 0 0,-1 0 0,1 0 0,-1 0 0,1 0 0,-1 1 0,1-1 0,-1 0 0,0 0 0,1 1 0,-1-1 0,0 0 0,0 2 0,4 55 0,-2-30 0,3-20-1664,2-17-4493,-2-13-5208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3.196"/>
    </inkml:context>
    <inkml:brush xml:id="br0">
      <inkml:brushProperty name="width" value="0.025" units="cm"/>
      <inkml:brushProperty name="height" value="0.025" units="cm"/>
    </inkml:brush>
  </inkml:definitions>
  <inkml:trace contextRef="#ctx0" brushRef="#br0">241 0 10090,'0'0'17808,"-10"1"-17300,6-2-477,0 1-1,0 0 1,0 1 0,1-1 0,-1 1 0,0-1 0,1 1 0,-1 1 0,0-1 0,1 0 0,-1 1 0,1-1 0,0 1 0,-1 0 0,1 0 0,0 1 0,0-1 0,0 1 0,1-1 0,-1 1 0,1 0 0,-1 0 0,1 0 0,-2 4 0,-25 38 731,-39 82 1,59-105-530,0 0-1,1 0 1,2 1 0,0 0 0,1 0 0,-2 32 0,7-51-236,-1-1 1,1 1 0,0-1 0,1 0-1,-1 1 1,1-1 0,-1 1 0,1-1-1,0 0 1,0 0 0,1 0 0,-1 1-1,1-1 1,-1 0 0,1 0 0,0-1-1,0 1 1,0 0 0,1-1 0,-1 1-1,1-1 1,-1 0 0,1 0 0,0 0-1,0 0 1,0 0 0,0 0 0,0-1-1,0 0 1,0 1 0,0-1 0,7 1-1,2 0-509,0 0-1,1-1 1,-1-1-1,1 1 1,-1-2-1,0 0 1,1-1-1,12-2 0,41-19-6314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4.602"/>
    </inkml:context>
    <inkml:brush xml:id="br0">
      <inkml:brushProperty name="width" value="0.025" units="cm"/>
      <inkml:brushProperty name="height" value="0.025" units="cm"/>
    </inkml:brush>
  </inkml:definitions>
  <inkml:trace contextRef="#ctx0" brushRef="#br0">78 0 9865,'0'0'19469,"-1"8"-18369,-4 21-358,5-29-730,0 0-1,0 0 0,0-1 1,0 1-1,0 0 1,-1 0-1,1 0 1,0 0-1,0 0 0,0 0 1,0 0-1,0-1 1,0 1-1,0 0 1,0 0-1,0 0 0,0 0 1,0 0-1,0 0 1,0 0-1,0 0 1,-1 0-1,1 0 0,0 0 1,0-1-1,0 1 1,0 0-1,0 0 1,0 0-1,0 0 0,0 0 1,-1 0-1,1 0 1,0 0-1,0 0 0,0 0 1,0 0-1,0 0 1,0 0-1,0 0 1,-1 0-1,1 0 0,0 0 1,0 0-1,0 0 1,0 0-1,0 0 1,0 1-1,0-1 0,0 0 1,-1 0-1,1 0 1,0 0-1,0 0 1,0 0-1,0 0 0,0 0 1,0 0-1,0 0 1,0 0-1,0 1 1,0-1-1,0 0 0,0 0 1,0 0-1,0 0 1,0 0-1,0 0 1,-1 1-1,-2-4 536,0 11-303,2 7-244,1-8 0,0 1 0,-1-1 0,0 0 0,0 1 0,0-1 0,-1 0 0,-1 0 0,1 0 0,-1 0 0,0 0 0,-4 7 0,1-4-168,1 0 0,1 1 0,0-1-1,0 1 1,1 0 0,0 0 0,1 0 0,1 0 0,-1 1-1,2-1 1,0 15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5.677"/>
    </inkml:context>
    <inkml:brush xml:id="br0">
      <inkml:brushProperty name="width" value="0.025" units="cm"/>
      <inkml:brushProperty name="height" value="0.025" units="cm"/>
    </inkml:brush>
  </inkml:definitions>
  <inkml:trace contextRef="#ctx0" brushRef="#br0">18 181 14510,'0'0'6998,"1"-10"-5444,0 6-1469,0 0 0,0 0 0,0 0 1,0 0-1,1 1 0,0-1 0,-1 0 0,1 1 1,1-1-1,-1 1 0,0-1 0,1 1 0,0 0 1,0 0-1,0 0 0,4-2 0,6-5 402,1 1 0,0 1-1,23-10 1,-15 7-104,1 1-1,0 1 1,0 1-1,1 2 1,0 0 0,0 1-1,0 1 1,44-1-1,-65 5-371,0 0-1,0 1 0,0-1 0,0 1 1,1-1-1,-1 1 0,0 0 0,0 0 1,0 0-1,0 1 0,0-1 0,-1 1 1,1 0-1,0-1 0,-1 1 0,1 0 1,-1 1-1,0-1 0,3 4 0,-2-2 0,-1 0 1,0 0-1,0 0 0,-1 0 0,1 0 0,-1 1 0,0-1 0,0 1 0,0-1 0,-1 1 1,1-1-1,-1 7 0,-1 3 30,-1 0 0,0 0 0,0 0 0,-2-1 0,0 1 0,0-1 0,-13 26 0,4-13 19,-2 0-1,-1-1 1,-1-1 0,-1 0 0,-1-2-1,-30 28 1,48-49-54,12-2-373,-3 0 337,0-1-1,1 1 1,-1 0 0,0 1 0,1 0-1,-1 0 1,1 1 0,-1 0-1,0 0 1,1 1 0,-1 0 0,12 5-1,-16-5-6,0 1 1,1-1-1,-1 1 0,-1 0 0,1 0 1,0 0-1,-1 0 0,1 1 0,-1 0 1,0-1-1,0 1 0,-1 0 0,1 1 0,-1-1 1,0 0-1,0 1 0,0-1 0,-1 1 1,1-1-1,-1 1 0,0 0 0,-1 0 1,1 8-1,0-9 32,-1 0 0,-1 0 0,1 0 0,0 0 0,-1-1 0,0 1 0,0 0 0,0 0 0,0 0 0,-1-1 0,0 1 0,1-1 0,-1 1 0,-1-1 0,-2 5 0,0-2 148,-1 0 1,0-1 0,0 1 0,-1-1-1,1 0 1,-1-1 0,-7 5 0,-12 3 443,1-1 0,-2-1 0,-35 8 0,49-14-576,0-1 1,0 0 0,0-1-1,-1 0 1,1-1 0,0-1-1,-1 0 1,1-1 0,-14-2-1,21 1-11,0 0 0,0 0 0,0 0 0,1 0 1,-1-1-1,1 0 0,0 0 0,0-1 0,0 1 0,0-1 0,1 0 0,-1-1 0,1 1 0,0-1 0,0 1 0,1-1 0,0 0 0,-1-1 0,1 1 0,1-1 0,-5-10 0,6 12-30,-1 0 0,1 0 0,-1-1 0,1 1 0,0 0-1,1 0 1,-1 0 0,1-1 0,0-3 0,0 6 1,1 1 1,-1 0-1,1 0 0,-1 0 1,1 0-1,0 0 1,-1 0-1,1 0 0,0 0 1,0 0-1,0 0 0,0 0 1,0 0-1,0 1 0,0-1 1,0 0-1,0 1 1,0-1-1,0 1 0,0-1 1,1 1-1,-1-1 0,0 1 1,0 0-1,1 0 1,-1-1-1,0 1 0,0 0 1,1 0-1,-1 0 0,0 1 1,0-1-1,2 0 0,119 2-9439,-103-1 6692,20-1-3901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6.842"/>
    </inkml:context>
    <inkml:brush xml:id="br0">
      <inkml:brushProperty name="width" value="0.025" units="cm"/>
      <inkml:brushProperty name="height" value="0.025" units="cm"/>
    </inkml:brush>
  </inkml:definitions>
  <inkml:trace contextRef="#ctx0" brushRef="#br0">166 103 20499,'0'0'3951,"-9"-8"-2067,2 2-1591,0 1 0,0 0 0,0 0 0,-1 0 0,-14-5 0,20 9-255,0 0 0,0 0 0,-1 0 0,1 1 0,-1-1 0,1 1 0,-1-1 0,1 1 0,0 0 0,-1 0 0,1 0 0,-1 0 0,1 1 0,-1-1 0,1 1 0,-1-1 0,1 1 0,0 0 0,-1 0 0,1 0 0,0 0 0,0 0 0,0 1 0,0-1 0,0 1 0,0-1 0,0 1 0,0 0 0,1 0 0,-4 3 0,1 1 42,1 0-1,0 0 0,0 0 1,1 0-1,-1 0 0,1 1 0,1-1 1,-1 1-1,0 6 0,2-11-72,-1 0 0,1-1-1,0 1 1,0 0 0,0-1-1,0 1 1,0 0-1,0 0 1,0-1 0,1 1-1,-1 0 1,1-1 0,-1 1-1,1-1 1,0 1 0,-1 0-1,1-1 1,0 0-1,0 1 1,0-1 0,0 1-1,0-1 1,0 0 0,1 0-1,-1 0 1,0 0-1,1 0 1,-1 0 0,1 0-1,-1 0 1,1 0 0,-1 0-1,1-1 1,-1 1 0,1-1-1,0 1 1,-1-1-1,4 0 1,3 0 14,-1 0 1,1-1-1,0 0 0,0 0 1,-1-1-1,1 0 0,0 0 1,-1-1-1,0 0 1,0 0-1,0-1 0,0 0 1,0 0-1,-1-1 0,0 1 1,0-1-1,0-1 0,0 1 1,-1-1-1,0 0 0,0 0 1,-1-1-1,0 1 0,0-1 1,0 0-1,-1 0 1,3-8-1,-7 13 330,-5 8-293,-6 10-120,4-1 58,2-6 18,0 0 0,1 1 0,0-1 1,1 1-1,0 0 0,0 0 0,1 1 0,1-1 0,0 1 0,0 0 0,0 13 0,2-23 0,0-1 0,1 1 0,-1 0 0,1-1 0,-1 1 0,1 0 0,-1-1-1,1 1 1,-1-1 0,1 1 0,-1-1 0,1 1 0,0-1 0,-1 1 0,1-1-1,0 0 1,-1 1 0,1-1 0,0 0 0,0 0 0,-1 1 0,1-1 0,0 0-1,0 0 1,-1 0 0,1 0 0,0 0 0,0 0 0,-1 0 0,1 0 0,0 0-1,0 0 1,0-1 0,-1 1 0,1 0 0,0 0 0,-1-1 0,1 1 0,0-1-1,-1 1 1,1 0 0,0-1 0,0 0 0,33-19 390,-5-6-281,25-21-56,-50 44-70,0 0 0,1 0 0,-1 0-1,0 1 1,1-1 0,0 1 0,-1 1-1,1-1 1,0 1 0,7-2 0,-11 3-4,1 0 1,-1 1-1,0-1 1,0 0 0,0 1-1,0-1 1,0 1 0,0-1-1,0 1 1,0-1 0,0 1-1,-1 0 1,1-1 0,0 1-1,0 0 1,0 0 0,-1-1-1,1 1 1,0 0 0,-1 0-1,1 0 1,-1 0 0,1 0-1,-1 0 1,1 0 0,-1 0-1,0 0 1,0 0 0,1 0-1,-1 1 1,0-1 0,0 0-1,0 1 1,2 48 34,-2-37-11,-1 3-20,1-9 15,0 0 0,0 0 0,1 0 0,-1 0 0,4 13 0,1-20 75,1-11 0,1-11 6,5-27-93,-4 18 0,-1-1 0,-1 0 0,2-57 0,29 83 0,-19 3 0,177-12 0,-194 14 0,0 1 0,0 0 0,1 0 0,-1 1 0,0-1 0,1 0 0,-1 0 0,0 1 0,1-1 0,-1 0 0,0 1 0,0-1 0,0 1 0,1 0 0,-1-1 0,0 1 0,0 0 0,0 0 0,0 0 0,0-1 0,0 1 0,0 0 0,-1 0 0,1 1 0,0-1 0,0 1 0,0 1 0,0 0 0,0-1 0,-1 1 0,1 0 0,-1 0 0,0 0 0,0 0 0,0 0 0,0 0 0,-1 0 0,0 4 0,-3 8 0,0 0 0,-1 0 0,-10 18 0,14-31 0,-6 14 0,4-12 0,1 1 0,-1-1 0,1 1 0,1-1 0,-1 1 0,1 0 0,0 0 0,-2 9 0,4-14 0,0 0 0,0 1 0,0-1 0,0 0 0,0 0 0,0 0 0,0 0 0,0 0 0,0-1 0,0 1 0,0 0 0,0 0 0,0-1 0,0 1 0,0 0 0,-1-1 0,1 1 0,0-1 0,0 1 0,0-1 0,-1 1 0,1-1 0,1-1 0,18-16-108,0 0 1,-1-2-1,-1-1 0,-1 0 1,27-44-1,-54 103-266,5-23 393,0-1-1,0 1 1,2 0-1,0 1 0,0-1 1,1 0-1,1 1 0,2 21 1,-1-36-9,0 0 1,0 0 0,0 0-1,0 0 1,0 0-1,1 0 1,-1 0-1,0 0 1,1 0-1,-1 0 1,1 0 0,-1 0-1,1 0 1,-1 0-1,1 0 1,0-1-1,-1 1 1,1 0-1,0 0 1,0-1 0,0 1-1,-1 0 1,1-1-1,0 1 1,0-1-1,0 1 1,0-1-1,0 0 1,0 1 0,0-1-1,0 0 1,0 0-1,0 1 1,0-1-1,0 0 1,0 0 0,0 0-1,1 0 1,-1-1-1,0 1 1,0 0-1,0 0 1,0-1-1,1 0 1,3 0 27,-1-1 0,0 0 0,0 0 0,0 0-1,0 0 1,0-1 0,0 1 0,0-1 0,3-3 0,15-19-38,31-43 0,-45 56 0,0 0 0,-1 0 0,-1 0 0,0-1 0,0-1 0,4-17 0,-23 67 0,10-29 0,0-1 0,0 1 0,1-1 0,-1 1 0,2 0 0,-1 0 0,1 0 0,0 0 0,0 0 0,1 0 0,0 0 0,0 0 0,0 0 0,3 8 0,-2-13 0,1-1 0,-1 1 0,1-1 0,0 0 0,0 1 0,0-1 0,-1 0 0,1 0 0,0 0 0,0 0 0,1-1 0,-1 1 0,0 0 0,0-1 0,0 0 0,0 1 0,1-1 0,-1 0 0,0 0 0,0 0 0,0 0 0,3-1 0,2 0 0,0 1 0,0-1 0,0 0 0,0-1 0,0 1 0,6-4 0,-11 4-136,0 0 1,-1 0-1,1 0 1,-1 0-1,1 0 1,-1 0-1,1-1 1,-1 1-1,0 0 0,1-1 1,-1 0-1,0 1 1,0-1-1,0 1 1,0-1-1,0 0 1,-1 0-1,1 0 1,0-2-1,-1 1-431,1 0 1,-1 0-1,0 0 1,-1 0-1,1 0 1,0 0-1,-1 0 1,0 0-1,1 0 1,-1 0-1,-1 0 1,1 1-1,0-1 1,-1 0-1,1 0 1,-1 1-1,-2-3 1,-2-5-11029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7.913"/>
    </inkml:context>
    <inkml:brush xml:id="br0">
      <inkml:brushProperty name="width" value="0.025" units="cm"/>
      <inkml:brushProperty name="height" value="0.025" units="cm"/>
    </inkml:brush>
  </inkml:definitions>
  <inkml:trace contextRef="#ctx0" brushRef="#br0">14 491 12748,'-14'15'14561,"36"-29"-11239,40-33-3092,-58 43-166,70-67 727,-70 66-733,0 0 1,0 0 0,0 0-1,0 0 1,-1-1 0,0 1 0,0-1-1,0 0 1,-1 0 0,0 0-1,0 0 1,0-1 0,0-8-1,-2 15-54,0-1 0,-1 0 0,1 1 0,0-1-1,0 0 1,-1 1 0,1-1 0,-1 0 0,1 1-1,-1-1 1,1 1 0,-1-1 0,1 1 0,-1-1-1,1 1 1,-1 0 0,1-1 0,-1 1 0,0-1-1,1 1 1,-1 0 0,0 0 0,1-1 0,-1 1-1,0 0 1,1 0 0,-1 0 0,0 0 0,0 0-1,1 0 1,-1 0 0,0 0 0,1 0 0,-1 0-1,0 0 1,0 0 0,1 1 0,-1-1 0,0 0-1,1 0 1,-1 1 0,1-1 0,-1 1 0,0-1-1,0 1 1,-34 17 51,21-6-55,1 1 0,1 1 0,0 0 0,-17 25 0,25-33 0,0 0 0,0 1 0,0 0 0,1-1 0,0 1 0,1 0 0,-1 1 0,1-1 0,0 0 0,1 1 0,0-1 0,0 1 0,1 13 0,0-20 0,1 0 0,-1-1 0,1 1 0,0 0 0,-1 0 0,1-1 0,0 1 0,0 0 0,-1-1 0,1 1 0,0-1 0,0 1 0,0-1 0,0 0 0,0 1 0,0-1 0,0 0 0,0 0 0,0 1 0,0-1 0,0 0 0,0 0 0,-1 0 0,1 0 0,0 0 0,0 0 0,0-1 0,2 1 0,29-6 0,-20 1 0,0 0 0,0-2 0,0 1 0,-1-2 0,10-7 0,-14 8 0,0 2 0,1-1 0,0 1 0,0 0 0,0 0 0,0 1 0,1 1 0,0-1 0,-1 1 0,1 0 0,18-2 0,-26 5 0,0 1 0,0-1 0,-1 1 0,1-1 0,0 1 0,0-1 0,0 1 0,0 0 0,-1-1 0,1 1 0,0 0 0,-1 0 0,1-1 0,-1 1 0,1 0 0,-1 0 0,1 0 0,-1 0 0,1 0 0,-1 0 0,0 0 0,1 0 0,-1 0 0,0-1 0,0 1 0,0 0 0,0 0 0,0 0 0,0 0 0,0 2 0,-1 40 0,0-36 0,-9 45 0,6-35 0,17-42 0,-5 2-251,-1 0-1,0 0 1,-2 0-1,4-33 1,-9 56 248,2-5-59,0 1 0,0 0-1,0 0 1,1 0 0,0 0 0,0 0-1,0 0 1,0 1 0,1-1 0,-1 1-1,1 0 1,0 0 0,0 0-1,0 1 1,0-1 0,8-2 0,11-10-38,3-4 181,0-1 0,-1-1 0,-1-1 0,-1-1 0,-1-2 1,-2 0-1,0-1 0,-1-1 0,20-39 0,-34 50 199,-7 12-73,-15 23-213,3 7 10,1 2 1,2-1-1,0 2 1,2 0-1,1 0 1,2 0-1,1 1 1,1 0-1,1 0 1,2 0-1,1 0 1,5 43-1,-4-65 8,1 0 0,0-1 0,1 1 0,-1-1 0,7 13 0,-8-18-9,0 0-1,0 0 1,1 0-1,-1 0 1,0 0-1,1 0 0,-1 0 1,1 0-1,0-1 1,0 1-1,0-1 1,-1 1-1,1-1 1,0 0-1,1 0 0,-1 0 1,0 0-1,0 0 1,0 0-1,1 0 1,-1-1-1,4 1 0,-5-1-25,0-1 0,-1 1 0,1-1-1,0 0 1,-1 1 0,1-1-1,-1 0 1,1 1 0,-1-1-1,0 0 1,1 1 0,-1-1-1,1 0 1,-1 0 0,0 0-1,0 1 1,0-1 0,1 0-1,-1 0 1,0 0 0,0 0 0,0 1-1,0-1 1,0 0 0,-1 0-1,1 0 1,0 0 0,0 1-1,0-1 1,-1 0 0,0-1-1,-7-31-1338,-8 4 686,-1 0 0,-1 0 0,-2 2 0,-30-33 0,-8-12 527,42 53 290,10 11 322,0 0 0,0 0 0,1 0 0,-5-10 0,47 18 999,26 13-1338,-37-6-1084,0-2 1,29 2 0,-10-7-4903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8.539"/>
    </inkml:context>
    <inkml:brush xml:id="br0">
      <inkml:brushProperty name="width" value="0.025" units="cm"/>
      <inkml:brushProperty name="height" value="0.025" units="cm"/>
    </inkml:brush>
  </inkml:definitions>
  <inkml:trace contextRef="#ctx0" brushRef="#br0">47 0 448,'0'0'22133,"0"18"-20179,-10 13-192,-3 10 640,2 8-1761,4 2-481,2-1-64,5-6-192,0-7-737,5-10-800,9-12-1314,3-12-2018,-2-3-3267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382"/>
    </inkml:context>
    <inkml:brush xml:id="br0">
      <inkml:brushProperty name="width" value="0.025" units="cm"/>
      <inkml:brushProperty name="height" value="0.025" units="cm"/>
    </inkml:brush>
  </inkml:definitions>
  <inkml:trace contextRef="#ctx0" brushRef="#br0">13 0 18546,'0'0'7206,"-12"49"-6981,20-31-193,9 0-929,-1-2-2210,5-2-2306,-1-3-8456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9.366"/>
    </inkml:context>
    <inkml:brush xml:id="br0">
      <inkml:brushProperty name="width" value="0.025" units="cm"/>
      <inkml:brushProperty name="height" value="0.025" units="cm"/>
    </inkml:brush>
  </inkml:definitions>
  <inkml:trace contextRef="#ctx0" brushRef="#br0">154 1 14414,'0'0'11616,"1"12"-10628,-1 21-704,-1 1 0,-2 0 0,-1-1 0,-14 52 0,11-38-381,40-67-308,-31 18 415,0 1 1,1-1-1,-1 1 0,0-1 1,1 1-1,-1 0 0,1 0 1,-1 0-1,1 0 0,0 1 1,-1-1-1,1 1 1,0-1-1,-1 1 0,1 0 1,0 0-1,0 0 0,-1 0 1,1 1-1,0-1 1,0 1-1,-1 0 0,1 0 1,-1 0-1,1 0 0,-1 0 1,1 0-1,-1 1 1,0-1-1,1 1 0,-1-1 1,0 1-1,0 0 0,0 0 1,0 0-1,1 3 1,0-1 54,0 1 1,0-1 0,-1 0-1,1 1 1,-1 0 0,-1 0-1,1-1 1,-1 1 0,1 0-1,-1 0 1,-1 0 0,1 0 0,-1 1-1,0-1 1,0 0 0,0 0-1,-1 0 1,0 0 0,-2 7-1,1-8 21,0 0 0,0 0 1,-1 0-1,1-1 0,-1 0 0,0 1 0,0-1 0,0 0 0,-1 0 0,1 0 0,-1-1 0,1 1 0,-1-1 0,0 0 0,0 0 0,0 0 0,0-1 0,-8 3 0,-3 0 214,0 0 0,0-1 0,0-1-1,-18 1 1,26-3-298,-3 1 8,0-1 0,0 0 0,0-1 0,-16-2-1,25 3-15,-1-1 0,1 1 0,-1 0 0,1-1 0,0 1-1,-1-1 1,1 1 0,0-1 0,-1 1 0,1-1-1,0 0 1,0 0 0,0 0 0,0 0 0,-1 0 0,1 0-1,1 0 1,-1 0 0,0 0 0,0 0 0,0 0-1,1-1 1,-1 1 0,0 0 0,1-1 0,-1 1 0,1 0-1,0-1 1,-1 1 0,1-1 0,0 1 0,0 0-1,0-1 1,0 1 0,0-1 0,0 1 0,0-1 0,0 1-1,1 0 1,-1-1 0,1-1 0,0 2-197,0-1 0,0 0 0,0 1 0,0-1 0,0 1 0,0 0 0,0-1 1,0 1-1,1 0 0,-1 0 0,0 0 0,1 0 0,-1 0 0,1 0 0,-1 0 0,1 0 0,-1 0 0,4 0 1,36-10-5831,-25 8 2500,16-5-3498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086"/>
    </inkml:context>
    <inkml:brush xml:id="br0">
      <inkml:brushProperty name="width" value="0.025" units="cm"/>
      <inkml:brushProperty name="height" value="0.025" units="cm"/>
    </inkml:brush>
  </inkml:definitions>
  <inkml:trace contextRef="#ctx0" brushRef="#br0">69 108 17777,'0'0'4356,"-4"-9"-1794,3 7-2420,0 0-38,0 0 1,0 1-1,0-1 1,0 0 0,0 0-1,1 0 1,-1 0-1,0 0 1,1 0-1,0 0 1,-1 0-1,1 0 1,0 0-1,0 0 1,0 0-1,0 0 1,1 0-1,-1 0 1,0 0-1,1 0 1,-1 0-1,1 0 1,0 0-1,0 0 1,0 0-1,0 0 1,0 1-1,0-1 1,0 0-1,1 1 1,-1-1-1,0 1 1,1-1-1,-1 1 1,1 0-1,0 0 1,-1-1-1,4 0 1,1-2 56,0 1 1,1 0-1,-1 0 1,1 0-1,-1 1 1,1 0-1,0 0 1,0 1-1,0 0 1,0 0-1,8 0 1,-15 1-158,1 0 1,-1 0 0,1 1 0,0-1 0,-1 0 0,1 0 0,-1 0 0,1 1 0,-1-1-1,1 0 1,0 0 0,-1 1 0,1-1 0,-1 1 0,0-1 0,1 0 0,-1 1 0,1-1-1,-1 1 1,0-1 0,1 1 0,-1-1 0,0 1 0,1-1 0,-1 1 0,0 0 0,0-1-1,1 1 1,-1 0 0,0 25 40,-15 24 20,-5-13-7,-32 45 1,34-58-121,2 2 0,1 0 0,1 1 0,-14 36 1,27-61 63,0 0 1,1-1 0,-1 1-1,1 0 1,-1 0 0,1 0-1,0 0 1,-1 0 0,1-1-1,0 1 1,0 0 0,1 0 0,-1 0-1,0 0 1,1 0 0,-1 0-1,1 2 1,0-4 1,0 1 1,-1 0-1,1-1 0,0 1 1,-1-1-1,1 1 1,0-1-1,0 1 0,-1-1 1,1 1-1,0-1 0,0 0 1,0 0-1,0 1 0,0-1 1,-1 0-1,1 0 0,0 0 1,0 0-1,0 0 1,0 0-1,0 0 0,0 0 1,1-1-1,5 0 16,0-1-1,0-1 1,0 1 0,-1-1-1,1 0 1,-1-1 0,8-5 0,8-6-4,-1-2 0,-1 0 0,0-2 0,-1 0 0,-2-1 0,0 0 0,0-2 0,18-33 0,-33 51-24,0 1 0,-1 0 0,1-1 1,-1 1-1,0-1 0,0 0 0,0 1 1,0-1-1,-1 0 0,1-5 0,-3 9-11,1 1 0,-1-1-1,1 0 1,0 1 0,-1-1 0,1 0-1,0 1 1,-1 0 0,1-1 0,0 1-1,0 0 1,-1-1 0,1 1-1,0 0 1,0 0 0,0 0 0,-1 2-1,-4 3 18,1 2 0,0-1 0,0 0 0,1 1 0,0 0 0,0 0 0,1 0 0,0 0 0,0 1 0,1-1 0,0 1 0,-1 16 0,3-25 6,0 1 1,1-1-1,-1 1 0,0-1 1,1 0-1,-1 1 1,0-1-1,1 0 1,-1 1-1,0-1 1,1 0-1,-1 0 1,1 1-1,-1-1 1,0 0-1,1 0 0,-1 0 1,1 1-1,-1-1 1,1 0-1,-1 0 1,1 0-1,-1 0 1,1 0-1,-1 0 1,1 0-1,-1 0 1,1 0-1,-1 0 1,1 0-1,-1 0 0,0-1 1,1 1-1,-1 0 1,1 0-1,-1 0 1,1-1-1,0 1 1,20-8 168,-3-4-143,-2 0 0,0 0 0,-1-2 1,0 0-1,-1 0 0,0-2 0,-1 0 1,21-34-1,-35 52-167,-8 14 56,0 0 1,1 0 0,1 1-1,1 0 1,-4 20 0,9-31 102,0 0 0,0 0 0,1 1 1,0-1-1,0 0 0,1 1 0,0-1 0,2 8 1,-3-13 2,1 0 0,-1 0 1,0 0-1,1 0 0,-1 0 0,1 0 1,0 0-1,-1 0 0,1 0 0,0 0 1,-1 0-1,1-1 0,0 1 1,0 0-1,0-1 0,0 1 0,0 0 1,0-1-1,0 1 0,0-1 1,1 1-1,0-1 33,0 0 0,0 0-1,0 0 1,0 0 0,0 0 0,0-1 0,0 1 0,-1-1 0,1 1 0,0-1 0,0 0-1,0 0 1,0 0 0,-1 0 0,1 0 0,2-1 0,4-5-52,1 0-1,-1 0 1,-1 0-1,1-1 1,-1 0 0,-1-1-1,1 0 1,-1 0-1,-1 0 1,0-1 0,0 1-1,-1-1 1,0 0-1,-1 0 1,0-1 0,0 1-1,-1-1 1,-1 0-1,1-16 1,-3 25-5,1 0 1,-1 0-1,0 0 0,0 0 0,0 0 1,0 0-1,0 0 0,0 1 1,-1-1-1,1 0 0,-1 1 0,1-1 1,-1 1-1,0-1 0,1 1 1,-1 0-1,0-1 0,0 1 0,0 0 1,0 0-1,0 1 0,0-1 1,0 0-1,0 1 0,0-1 0,-1 1 1,-1-1-1,2 1-7,0 0 1,0-1-1,0 1 1,1 0-1,-1 0 0,0 0 1,0 0-1,0 0 0,0 0 1,0 0-1,1 1 0,-1-1 1,0 1-1,0-1 1,0 1-1,1 0 0,-1 0 1,0-1-1,1 1 0,-1 0 1,1 1-1,-1-1 1,1 0-1,-1 0 0,1 1 1,0-1-1,0 1 0,0-1 1,0 1-1,0-1 1,-1 3-1,-3 30-3039,9-13-3439,6-6-1460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427"/>
    </inkml:context>
    <inkml:brush xml:id="br0">
      <inkml:brushProperty name="width" value="0.025" units="cm"/>
      <inkml:brushProperty name="height" value="0.025" units="cm"/>
    </inkml:brush>
  </inkml:definitions>
  <inkml:trace contextRef="#ctx0" brushRef="#br0">0 0 22325,'0'0'9641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1.951"/>
    </inkml:context>
    <inkml:brush xml:id="br0">
      <inkml:brushProperty name="width" value="0.025" units="cm"/>
      <inkml:brushProperty name="height" value="0.025" units="cm"/>
    </inkml:brush>
  </inkml:definitions>
  <inkml:trace contextRef="#ctx0" brushRef="#br0">347 2 9577,'2'-1'9449,"-15"14"-6214,-11 16-480,-10 7-1698,-2 11-353,-7 4-191,1 0-321,-1 2-128,4-8 160,9-5-160,4-9-32,12-8 0,10-13-512,18-11-5189,13-22 1505,6-12-4068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278"/>
    </inkml:context>
    <inkml:brush xml:id="br0">
      <inkml:brushProperty name="width" value="0.025" units="cm"/>
      <inkml:brushProperty name="height" value="0.025" units="cm"/>
    </inkml:brush>
  </inkml:definitions>
  <inkml:trace contextRef="#ctx0" brushRef="#br0">152 0 15310,'0'0'12973,"-57"83"-12845,37-34-96,1 2-32,-1-3 32,8-3 32,-1-6 0,5-6-64,5-7-224,3-6-1089,0-7-1634,0-8-2146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635"/>
    </inkml:context>
    <inkml:brush xml:id="br0">
      <inkml:brushProperty name="width" value="0.025" units="cm"/>
      <inkml:brushProperty name="height" value="0.025" units="cm"/>
    </inkml:brush>
  </inkml:definitions>
  <inkml:trace contextRef="#ctx0" brushRef="#br0">1 190 16496,'0'0'8392,"27"-58"-6567,-6 47-704,5 0-608,0 3-385,4 1-128,-1-2-737,1-2-1633,-3-1-993,0-5-641,-3-3-2466,-4-6-1313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980"/>
    </inkml:context>
    <inkml:brush xml:id="br0">
      <inkml:brushProperty name="width" value="0.025" units="cm"/>
      <inkml:brushProperty name="height" value="0.025" units="cm"/>
    </inkml:brush>
  </inkml:definitions>
  <inkml:trace contextRef="#ctx0" brushRef="#br0">233 0 9897,'0'0'13053,"-8"15"-11569,-3 6-1119,-58 119 1517,61-122-1297,0 1-1,2 0 1,0 0-1,1 1 1,-5 39 0,10-58-579,0-1 0,0 1 0,0 0 1,0-1-1,0 1 0,0-1 1,0 1-1,1-1 0,-1 1 1,0-1-1,0 1 0,0-1 0,0 1 1,1-1-1,-1 1 0,0-1 1,0 1-1,1-1 0,-1 0 1,0 1-1,1-1 0,-1 1 0,1-1 1,-1 0-1,1 1 0,-1-1 1,0 0-1,1 1 0,-1-1 1,1 0-1,-1 0 0,2 1 0,20-4 99,21-15-444,-28 9-100,-12 6 338,1 0-1,0 0 0,0 1 0,-1 0 1,2 0-1,-1 0 0,0 0 1,0 0-1,0 1 0,1 0 1,-1 0-1,1 0 0,-1 0 1,1 1-1,-1 0 0,10 0 0,-13 1 109,0 0 0,0 0 0,0 0 0,-1 0 0,1 0-1,0 0 1,0 0 0,-1 0 0,1 0 0,-1 0-1,1 0 1,-1 0 0,1 0 0,-1 0 0,0 1-1,1-1 1,-1 0 0,0 0 0,0 0 0,0 1 0,0-1-1,0 0 1,0 0 0,0 0 0,0 1 0,-1-1-1,1 0 1,0 0 0,-1 0 0,1 0 0,-2 2-1,1 2 49,-1 0-1,0-1 0,0 0 0,0 1 0,0-1 0,-1 0 1,-2 4-1,-3-2 138,0 1 1,-1-1-1,0 0 0,0-1 1,0 0-1,0 0 1,-1-1-1,0-1 1,0 1-1,-10 1 0,-3 0 310,1-1-1,-1-1 0,-34-1 0,56-1-540,0-1 1,0 0-1,0 0 0,-1 0 0,1 0 1,0-1-1,0 1 0,0 0 1,0 0-1,-1-1 0,1 1 0,0-1 1,0 1-1,0-1 0,0 1 0,0-1 1,0 0-1,-1 0 0,2 0-33,-1 1 0,1-1 0,0 0 0,0 1 0,-1-1 0,1 1 0,0-1-1,0 0 1,0 1 0,0-1 0,0 0 0,0 1 0,0-1 0,0 1 0,0-1 0,0 0-1,1 1 1,-1-1 0,0 0 0,0 1 0,1-1 0,-1 1 0,0-1 0,1 0 0,1-2-415,1-1 0,-1 1 1,1 0-1,0-1 0,0 2 0,0-1 1,1 0-1,5-3 0,56-26-11326,-30 17-2190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325"/>
    </inkml:context>
    <inkml:brush xml:id="br0">
      <inkml:brushProperty name="width" value="0.025" units="cm"/>
      <inkml:brushProperty name="height" value="0.025" units="cm"/>
    </inkml:brush>
  </inkml:definitions>
  <inkml:trace contextRef="#ctx0" brushRef="#br0">77 89 16528,'0'0'1665,"0"-9"353,-1 7-1843,1-1 0,0 0 1,0 1-1,0-1 0,0 1 0,0-1 0,0 0 0,1 1 0,-1-1 0,1 1 1,0-1-1,0 1 0,0-1 0,0 1 0,0-1 0,1 1 0,-1 0 0,1 0 1,-1 0-1,1 0 0,0 0 0,0 0 0,-1 0 0,2 1 0,-1-1 0,0 0 1,0 1-1,0 0 0,1 0 0,-1-1 0,0 1 0,1 1 0,-1-1 1,1 0-1,3 0 0,3-1 81,1-1 0,0 2-1,0 0 1,1 0 0,-1 0 0,0 1 0,0 1 0,0 0 0,17 4 0,-25-5-235,1 1 1,-1 0-1,0 0 1,1 0-1,-1 0 1,0 0-1,0 0 1,0 0-1,0 1 1,0-1-1,0 1 1,0 0-1,-1-1 1,1 1-1,-1 0 1,1 0-1,-1 0 1,2 3-1,-2-2 8,0 0-1,-1 0 0,0 0 1,1 0-1,-1 0 1,0 0-1,0 0 1,-1 0-1,1 0 0,-1 0 1,1 0-1,-1 0 1,0 0-1,0 0 0,0 0 1,-1-1-1,1 1 1,-4 4-1,-7 11 125,-2-1-1,0 0 1,-1-2 0,0 0-1,-2 0 1,1-1-1,-2-1 1,-28 16 0,-48 40 774,93-69-922,0 0 0,1 0 0,-1 1-1,1-1 1,-1 0 0,1 0 0,-1 1 0,1-1 0,-1 0 0,1 1 0,-1-1 0,1 1 0,0-1-1,-1 1 1,1-1 0,-1 1 0,1-1 0,0 1 0,0-1 0,-1 1 0,1-1 0,0 1-1,0-1 1,0 1 0,0 0 0,-1-1 0,1 1 0,0-1 0,0 1 0,0 0 0,0-1-1,0 1 1,1-1 0,-1 1 0,0 0 0,0-1 0,0 1 0,1 0 0,25 3 134,39-13-26,-57 7-113,31-6-312,0-3-1,0-1 1,52-25 0,-75 26-2757,-10 1-2505,-5-2-3464</inkml:trace>
  <inkml:trace contextRef="#ctx0" brushRef="#br0" timeOffset="1">41 130 11627,'0'0'10826,"57"13"-9160,-15-13-1154,8-4-416,-1-9-192,-1 1-1505,-4-3-1346,-13 2-384,-9 2-1762,-8 3 929,-9 3-1185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713"/>
    </inkml:context>
    <inkml:brush xml:id="br0">
      <inkml:brushProperty name="width" value="0.025" units="cm"/>
      <inkml:brushProperty name="height" value="0.025" units="cm"/>
    </inkml:brush>
  </inkml:definitions>
  <inkml:trace contextRef="#ctx0" brushRef="#br0">39 0 4676,'-4'3'7387,"-7"9"-5800,6-1-234,1 2-1,0-1 0,1 0 1,0 1-1,-1 23 1,4-35-1292,0-1 0,0 1 1,1-1-1,-1 1 0,0-1 1,1 1-1,-1-1 0,0 1 1,1-1-1,-1 1 0,1-1 0,-1 0 1,1 1-1,-1-1 0,1 0 1,-1 1-1,1-1 0,-1 0 1,1 0-1,-1 1 0,1-1 1,-1 0-1,1 0 0,-1 0 1,1 0-1,0 0 0,-1 0 1,1 0-1,-1 0 0,1 0 1,0 0-1,-1 0 0,1 0 1,-1 0-1,1-1 0,-1 1 1,1 0-1,-1 0 0,1-1 1,-1 1-1,1 0 0,0-1 1,26-10 226,17-24-79,-36 27-202,1 1-1,0 0 1,0 0-1,1 1 1,-1 0 0,1 1-1,12-5 1,-22 10-6,0 0 0,1 0 0,-1 0 0,0 0 0,0 0 0,1 0 1,-1 0-1,0 0 0,1 0 0,-1 0 0,0 0 0,0 0 0,1 0 1,-1 0-1,0 0 0,0 0 0,1 0 0,-1 0 0,0 0 0,0 0 1,1 0-1,-1 1 0,0-1 0,0 0 0,1 0 0,-1 0 0,0 1 0,0-1 1,0 0-1,1 0 0,-1 0 0,0 1 0,0-1 0,0 0 0,0 0 1,0 1-1,0-1 0,1 0 0,-1 1 0,0 15 176,-10 17 65,2-16-179,4-10 33,1 1 0,-1 0 1,2-1-1,-5 18 1,7-25-77,0 0 0,0 0 1,0 1-1,0-1 0,0 0 1,1 1-1,-1-1 1,0 0-1,0 0 0,0 0 1,0 1-1,1-1 0,-1 0 1,0 0-1,0 0 1,0 1-1,1-1 0,-1 0 1,0 0-1,0 0 0,1 0 1,-1 0-1,0 1 1,1-1-1,-1 0 0,0 0 1,0 0-1,1 0 0,-1 0 1,0 0-1,1 0 0,-1 0 1,0 0-1,0 0 1,1 0-1,-1 0 0,0 0 1,1-1-1,-1 1 0,0 0 1,0 0-1,1 0 1,-1 0-1,0 0 0,1-1 1,14-5 376,1-4-280,0-1-1,-2 0 1,23-23-1,-22 19-104,0 2 0,34-24 0,-48 37 9,-1-1 1,1 1-1,-1-1 0,0 1 1,1 0-1,-1-1 0,1 1 0,0 0 1,-1 0-1,1-1 0,-1 1 1,1 0-1,-1 0 0,1 0 1,-1 0-1,1 0 0,0 0 1,-1 0-1,1 0 0,-1 0 1,1 0-1,0 0 0,-1 0 0,1 0 1,-1 0-1,1 0 0,-1 1 1,1-1-1,-1 0 0,1 0 1,-1 1-1,1-1 0,-1 0 1,1 1-1,-1-1 0,1 1 0,3 23 366,-16 31 264,2-35-163,7-15-190,1 0-1,0-1 0,-1 1 0,2 0 1,-1 1-1,0-1 0,0 8 0,2-12-617,6-14-6817,-1-3-2937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087"/>
    </inkml:context>
    <inkml:brush xml:id="br0">
      <inkml:brushProperty name="width" value="0.025" units="cm"/>
      <inkml:brushProperty name="height" value="0.025" units="cm"/>
    </inkml:brush>
  </inkml:definitions>
  <inkml:trace contextRef="#ctx0" brushRef="#br0">1 0 22229,'0'0'6822,"53"18"-14060,-33-4-546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820"/>
    </inkml:context>
    <inkml:brush xml:id="br0">
      <inkml:brushProperty name="width" value="0.025" units="cm"/>
      <inkml:brushProperty name="height" value="0.025" units="cm"/>
    </inkml:brush>
  </inkml:definitions>
  <inkml:trace contextRef="#ctx0" brushRef="#br0">201 206 16143,'0'0'2328,"-12"4"-97,-9 4-1127,0 1-1,0 1 0,-27 18 0,42-25-884,1 0 0,0 1 0,0-1 0,0 1 0,0 0 0,0 1 0,1-1 0,0 1 0,0 0 0,0 0 0,1 0 0,0 0 0,0 1 0,0-1 0,0 1 0,1 0 0,0 0 0,0 0 0,1 0 0,-2 9-1,3-14-213,1 1-1,0-1 0,-1 0 0,1 0 1,0 0-1,-1 0 0,1 0 0,0 0 0,0-1 1,0 1-1,0 0 0,0 0 0,0 0 1,0-1-1,0 1 0,0-1 0,0 1 0,0-1 1,1 1-1,-1-1 0,0 0 0,0 1 1,0-1-1,1 0 0,-1 0 0,0 0 0,0 0 1,1 0-1,-1 0 0,0 0 0,0 0 1,1-1-1,-1 1 0,2-1 0,50-12 206,-36 5-179,-1-2-1,0 0 1,0 0 0,-1-1-1,-1-1 1,0-1 0,0 0-1,-1-1 1,-1 0 0,12-18-1,-12 14-107,0-1 0,-1 0 0,-1 0 0,-1-1-1,-1 0 1,0-1 0,-2 1 0,6-33-1,-11 52 63,-1 0 0,0 1 0,0-1-1,1 0 1,-1 0 0,0 0-1,0 0 1,0 0 0,0 0-1,0 0 1,0 0 0,0 0-1,0 0 1,0 0 0,-1 0 0,1 0-1,0 0 1,-1 0 0,1 0-1,0 0 1,-1 0 0,0-1-1,-15 13-222,-23 45 139,32-46 169,4-4-86,-24 33 684,-32 64-1,54-92-517,0 0 0,0 0 0,1 0 0,1 0 0,-1 1 0,2 0-1,0-1 1,0 1 0,1 0 0,1 0 0,1 20 0,0-30-146,-1 0-1,1 0 1,-1 0 0,1-1 0,-1 1 0,1 0-1,0 0 1,0-1 0,0 1 0,0-1 0,0 1 0,0-1-1,1 1 1,-1-1 0,0 1 0,1-1 0,-1 0-1,1 0 1,-1 0 0,1 0 0,0 0 0,2 1-1,0-1 8,1 1-1,-1-1 0,1 0 1,0-1-1,-1 1 0,1-1 0,0 0 1,9 0-1,-2-2 27,1 0-1,-1-1 1,1 0 0,-1-1-1,23-10 1,-12 2-99,0-2 1,-1 0-1,-1-2 0,-1 0 0,0-1 0,-1-2 0,-1 1 1,0-2-1,-2 0 0,0-2 0,20-35 0,-40 62 72,-16 21 289,-27 45 1,42-60-264,0 1 0,0-1 0,1 1 0,0 0 0,-2 16 0,6-26-34,-1 0-1,1 0 1,0-1 0,0 1-1,0 0 1,0 0 0,0 0-1,0 0 1,0 0 0,1-1-1,-1 1 1,1 0 0,-1 0-1,1 0 1,0-1 0,-1 1-1,1 0 1,0-1 0,0 1-1,0-1 1,1 1 0,-1-1-1,0 0 1,0 1 0,1-1-1,-1 0 1,1 0 0,-1 0 0,1 0-1,0 0 1,-1 0 0,1 0-1,0-1 1,-1 1 0,1 0-1,0-1 1,0 0 0,0 1-1,0-1 1,0 0 0,-1 0-1,5 0 1,1-1-2,0 1 0,0-1 0,0-1 0,0 1 0,0-1 0,0-1 0,0 1 0,0-1 0,-1 0 0,1 0 0,-1-1 0,0 0 0,0 0 0,0-1 0,-1 1 0,10-11 0,-3 2 0,-1-1 0,0 0 0,-1-1 0,0 0 0,13-29 0,-18 29 0,-5 15-2,0 0 1,0 1-1,0-1 0,0 0 1,0 0-1,0 0 1,-1 0-1,1 0 0,0 0 1,0 1-1,0-1 0,0 0 1,0 0-1,-1 0 0,1 0 1,0 0-1,0 0 0,0 0 1,-1 0-1,1 0 1,0 0-1,0 0 0,0 0 1,-1 0-1,1 0 0,0 0 1,0 0-1,0 0 0,0 0 1,-1 0-1,1 0 1,0 0-1,0 0 0,0 0 1,-1 0-1,1 0 0,0 0 1,0 0-1,0-1 0,0 1 1,0 0-1,-1 0 0,1 0 1,0 0-1,0 0 1,0-1-1,0 1 0,0 0 1,0 0-1,0 0 0,-1 0 1,1-1-1,0 1 0,0 0 1,0 0-5,-9 9-88,0 1 1,1 1-1,0 0 1,1 0-1,0 0 0,1 1 1,0 0-1,1 0 1,0 0-1,1 1 0,0 0 1,1 0-1,0 0 1,-1 25-1,9-20-4609,7-12-2990,10-5-9480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430"/>
    </inkml:context>
    <inkml:brush xml:id="br0">
      <inkml:brushProperty name="width" value="0.025" units="cm"/>
      <inkml:brushProperty name="height" value="0.025" units="cm"/>
    </inkml:brush>
  </inkml:definitions>
  <inkml:trace contextRef="#ctx0" brushRef="#br0">201 1 16432,'0'0'9144,"-10"8"-7110,3-3-1743,-40 32 1210,44-35-1415,0 1 0,0 0 0,1 0 0,0 0-1,-1 0 1,1 0 0,0 1 0,0-1 0,1 1 0,-1-1 0,1 1-1,0 0 1,0-1 0,0 1 0,-1 7 0,3-11-97,-1 1 1,1 0-1,-1 0 1,1 0-1,-1-1 0,1 1 1,0 0-1,-1 0 1,1-1-1,0 1 1,0-1-1,-1 1 1,1-1-1,0 1 1,0-1-1,0 1 0,0-1 1,0 0-1,0 1 1,0-1-1,-1 0 1,1 0-1,0 0 1,0 0-1,0 0 0,0 0 1,0 0-1,0 0 1,1 0-1,37-1-731,-36 0 648,-2 1 42,6-1-100,1 1 0,-1-1-1,0 2 1,0-1 0,0 1-1,11 2 1,-17-3 170,0 0 0,0 1 0,0-1 0,0 1 0,0-1 0,0 1 0,0 0 0,0-1 1,0 1-1,0 0 0,0 0 0,0 0 0,-1 0 0,1-1 0,0 1 0,-1 0 0,1 0 0,0 0 0,0 2 0,-1-1 44,0 0 0,1 0 0,-1 0-1,0 0 1,0 1 0,0-1 0,0 0 0,-1 0 0,1 0-1,-1 0 1,1 0 0,-1 0 0,0 0 0,-1 3 0,-1 0 15,0-1 0,0 0 1,0 1-1,-1-1 0,1 0 1,-1-1-1,0 1 1,-1-1-1,1 0 0,0 0 1,-1 0-1,0 0 1,0-1-1,-5 2 0,-74 25 1362,80-28-1385,-4 1-49,0 1 0,0-1 1,-1-1-1,1 1 0,-1-1 1,1-1-1,-1 0 0,-13-1 1,22 1-157,-1-1 0,1 1 0,-1-1 0,1 1 0,-1 0 0,1-1 0,0 1-1,-1-1 1,1 1 0,0-1 0,0 1 0,-1-1 0,1 1 0,0-1 0,0 0 0,0 1 0,-1-1 0,1 1 0,0-1 0,0 1 0,0-1 0,0 0 0,0 1 0,0-1 0,0 1 0,1-1 0,-1 1 0,0-1 0,0 0 0,0 1 0,0-1 0,1 1 0,-1-1 0,0 1 0,1-1 0,-1 1-1,0-1 1,1 0 0,13-20-6471,7-5-4103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912"/>
    </inkml:context>
    <inkml:brush xml:id="br0">
      <inkml:brushProperty name="width" value="0.025" units="cm"/>
      <inkml:brushProperty name="height" value="0.025" units="cm"/>
    </inkml:brush>
  </inkml:definitions>
  <inkml:trace contextRef="#ctx0" brushRef="#br0">156 46 19795,'0'0'12454,"-4"-2"-12005,-10-6-1667,18-18 752,-8 16 589,-11 21-153,-11 22 122,3-7 410,2 2-1,-26 43 0,47-71-499,-1 1-1,1-1 1,-1 1 0,1 0 0,-1-1-1,1 1 1,-1 0 0,1 0 0,0-1-1,0 1 1,-1 0 0,1 0-1,0-1 1,0 1 0,0 0 0,0 0-1,0 0 1,0 0 0,0-1 0,0 1-1,0 0 1,0 0 0,0 0-1,1-1 1,-1 1 0,0 0 0,0 0-1,1-1 1,-1 1 0,1 0 0,-1-1-1,1 1 1,-1 0 0,1-1 0,-1 1-1,2 0 1,0 0-1,0 0 1,1 0-1,-1-1 0,1 1 1,0-1-1,-1 1 0,1-1 1,-1 0-1,1 0 0,0 0 1,4-1-1,7-2-5,0 0 0,0 0 0,21-9 0,-26 7 4,0-1 0,0 1 0,-1-1 0,0-1 0,11-11 0,-13 12 0,0 0 0,0 1 0,1-1 0,-1 1 0,1 1 0,0-1 0,0 1 0,11-4 0,-18 8 0,0 0 0,1 0 0,-1-1 0,1 1 0,-1 0 0,0 0 0,1 0 0,-1 0 0,0 0 0,1 0 0,-1 0 0,0 0 0,1 0 0,-1 0 0,1 0 0,-1 0 0,0 1 0,1-1 0,-1 0 0,0 0 0,1 0 0,-1 0 0,0 0 0,1 1 0,-1-1 0,0 0 0,0 0 0,1 1 0,-1-1 0,0 0 0,0 0 0,1 1 0,-1-1 0,0 0 0,0 1 0,0-1 0,0 0 0,1 1 0,-1 19 0,-11 19 0,-16 16 0,27-55 0,0 1 0,-1-1 0,1 0 0,0 0 0,0 1 0,0-1 0,0 0 0,0 1 0,0-1 0,0 0 0,0 1 0,0-1 0,0 0 0,0 1 0,1-1 0,-1 0 0,0 0 0,0 1 0,0-1 0,0 0 0,0 1 0,1-1 0,-1 0 0,0 0 0,0 0 0,0 1 0,1-1 0,-1 0 0,0 0 0,0 1 0,1-1 0,-1 0 0,0 0 0,0 0 0,1 0 0,-1 0 0,0 0 0,1 1 0,-1-1 0,0 0 0,1 0 0,-1 0 0,0 0 0,0 0 0,1 0 0,-1 0 0,0 0 0,1 0 0,-1 0 0,1-1 0,12-1 0,-13 2 0,23-10 0,-1 0 0,0-2 0,0 0 0,26-21 0,6-3 0,-35 23 0,-15 10 0,1-1 0,-1 1 0,1 0 0,0 0 0,0 1 0,0-1 0,0 1 0,0 0 0,0 1 0,10-3 0,-14 6 0,-1-1 0,1 1 0,0 0 0,-1-1 0,0 1 0,1 0 0,-1-1 0,0 1 0,0 0 0,0-1 0,0 1 0,0 0 0,0-1 0,-1 1 0,1 0 0,-1-1 0,1 1 0,-2 2 0,-8 24 0,7-21 0,0 0 0,0 0 0,1 0 0,0 0 0,1 0 0,-1 1 0,1-1 0,0 13 0,2-20 0,0 0 0,-1 1 0,1-1 0,0 0 0,-1 0 0,1 1 0,0-1 0,-1 0 0,1 0 0,0 0 0,-1 0 0,1 0 0,0 0 0,0 0 0,-1 0 0,1 0 0,0 0 0,-1-1 0,1 1 0,0 0 0,-1 0 0,1-1 0,0 1 0,-1 0 0,1-1 0,-1 1 0,1 0 0,-1-1 0,2 0 0,18-10 0,4 3-2107,-23 8 1957,-1 0 0,1 0 0,-1 0 0,1 0 0,-1 1 0,1-1 0,-1 0 0,1 1 0,-1-1 0,0 0 0,1 1 0,-1-1 0,0 0 0,1 1 0,-1-1 0,0 1 0,1-1 0,-1 0 0,0 1 0,0-1 0,0 1 0,1-1 0,-1 1 0,0-1 0,0 1 0,0-1 0,0 1 0,0-1 0,0 1 0,0-1 0,0 1 0,0-1 0,0 1 0,0-1 0,0 1 0,0-1 0,-1 1 0,1-1 0,0 1 0,0-1 0,0 1 0,-1-1 0,0 1 0,-5 12-11066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3.980"/>
    </inkml:context>
    <inkml:brush xml:id="br0">
      <inkml:brushProperty name="width" value="0.025" units="cm"/>
      <inkml:brushProperty name="height" value="0.025" units="cm"/>
    </inkml:brush>
  </inkml:definitions>
  <inkml:trace contextRef="#ctx0" brushRef="#br0">48 310 9289,'0'0'2215,"-5"8"225,2-3-2117,-26 49 4215,27-50-3436,0 1 1,0 0-1,1 0 0,0 0 0,0 0 1,-1 9-1,4-14-957,-1 0 0,0 1 1,0-1-1,0 0 0,0 0 0,0 0 1,1 0-1,-1 0 0,0-1 0,0 1 0,0 0 1,0 0-1,0-1 0,0 1 0,1-1 0,-1 1 1,0-1-1,0 1 0,1-2 0,31-22 141,-1-1 0,-2-1-1,-1-2 1,47-56 0,-43 48-231,121-155 148,-150 190 456,-6 11-462,-6 16-140,-169 328 487,176-351-528,-3 4-4,0 0-1,0 0 1,1 1 0,0-1 0,0 0 0,1 1-1,0 0 1,1 0 0,-2 11 0,3-19-50,0 1 0,0-1 1,0 1-1,0-1 0,1 1 1,-1-1-1,0 1 0,0-1 0,0 1 1,0-1-1,1 0 0,-1 1 1,0-1-1,0 1 0,1-1 0,-1 0 1,0 1-1,1-1 0,-1 0 0,0 1 1,1-1-1,-1 0 0,0 1 1,1-1-1,-1 0 0,1 0 0,-1 0 1,1 1-1,-1-1 0,0 0 1,1 0-1,-1 0 0,2 0 0,21-2-1896,21-15-4074,-14-5-1140,1-5-4890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399"/>
    </inkml:context>
    <inkml:brush xml:id="br0">
      <inkml:brushProperty name="width" value="0.025" units="cm"/>
      <inkml:brushProperty name="height" value="0.025" units="cm"/>
    </inkml:brush>
  </inkml:definitions>
  <inkml:trace contextRef="#ctx0" brushRef="#br0">151 75 14221,'0'0'2985,"2"-9"-2067,2-1-618,-2 6-105,-1 0 0,1 0 0,-1 0 0,0 0 0,0 0 0,-1 0 0,1 0 0,-1-6 0,0 10-107,0 0 0,0-1-1,0 1 1,0 0 0,0 0-1,0-1 1,0 1 0,0 0 0,0 0-1,0-1 1,0 1 0,0 0-1,0 0 1,0 0 0,0-1-1,-1 1 1,1 0 0,0 0 0,0 0-1,0-1 1,0 1 0,0 0-1,-1 0 1,1 0 0,0 0 0,0 0-1,0-1 1,0 1 0,-1 0-1,1 0 1,0 0 0,0 0 0,-1 0-1,1 0 1,0 0 0,0 0-1,0 0 1,-1 0 0,1 0 0,0 0-1,0 0 1,-1 0 0,1 0-1,0 0 1,0 0 0,-1 0 0,-14 7 1562,-11 14-227,9-1-489,1 1 0,1 0 1,-20 38-1,29-48-772,1 0-1,1 0 1,-1 1 0,2 0 0,0 0-1,0 0 1,1 0 0,0 0 0,1 23 0,1-33-161,0 0 0,0 0 0,1-1 1,-1 1-1,1 0 0,-1 0 0,1 0 0,0 0 1,0 0-1,0-1 0,0 1 0,0 0 1,0-1-1,0 1 0,0-1 0,1 1 1,-1-1-1,1 0 0,-1 0 0,1 1 0,-1-1 1,1 0-1,0 0 0,0 0 0,-1-1 1,1 1-1,0 0 0,0-1 0,0 1 1,0-1-1,0 0 0,0 1 0,0-1 0,0 0 1,-1 0-1,1 0 0,2-1 0,4 1-2,-1-1 0,0 0 1,0 0-1,0-1 0,0 1 0,-1-2 0,1 1 0,0-1 0,7-4 0,-1-1 1,0-1 0,-1 0 0,0-1 0,-1-1 0,0 0 0,-1 0 0,0-1 0,13-20 0,-17 23 0,-1-1 0,0 0 0,-1 1 0,0-2 0,0 1 0,-1 0 0,-1-1 0,1 1 0,-2-1 0,1 0 0,-2 0 0,0-21 0,0 30 3,0 0-1,0 0 1,0 0-1,0 0 1,-1 0-1,1 0 1,-1 0-1,1 0 1,-1 0 0,0 0-1,0 1 1,1-1-1,-1 0 1,-1 0-1,1 1 1,0-1-1,0 1 1,0-1-1,-1 1 1,1-1 0,-1 1-1,1 0 1,-1 0-1,0 0 1,1 0-1,-1 0 1,0 0-1,0 0 1,0 0 0,0 1-1,0-1 1,1 1-1,-1 0 1,0-1-1,0 1 1,0 0-1,0 0 1,0 0-1,0 0 1,0 0 0,0 1-1,0-1 1,0 1-1,-3 0 1,-2 1-47,1 1-1,0-1 1,0 1 0,0 0 0,1 0 0,-1 0 0,1 1 0,-1 0-1,1 0 1,0 1 0,1-1 0,-7 8 0,2 7-3357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853"/>
    </inkml:context>
    <inkml:brush xml:id="br0">
      <inkml:brushProperty name="width" value="0.025" units="cm"/>
      <inkml:brushProperty name="height" value="0.025" units="cm"/>
    </inkml:brush>
  </inkml:definitions>
  <inkml:trace contextRef="#ctx0" brushRef="#br0">147 108 16848,'4'-9'3155,"-1"1"-2560,2-2 982,-1-1 0,0 0 0,-1 0 0,0 0 0,2-21 0,-5 32-1521,0 0-1,0 0 0,0-1 1,0 1-1,0 0 1,0 0-1,0-1 0,-1 1 1,1 0-1,0 0 0,0-1 1,0 1-1,0 0 0,-1 0 1,1 0-1,0 0 0,0-1 1,0 1-1,-1 0 0,1 0 1,0 0-1,0 0 0,-1 0 1,1 0-1,0 0 0,0 0 1,-1-1-1,1 1 0,0 0 1,-1 0-1,1 0 0,0 0 1,0 0-1,-1 1 0,1-1 1,0 0-1,0 0 0,-1 0 1,1 0-1,0 0 0,0 0 1,-1 0-1,1 0 1,0 0-1,0 1 0,-1-1 1,1 0-1,-15 8-21,5 0-32,0 1 0,0 0 1,1 1-1,0 0 0,0 1 0,1-1 1,1 2-1,-8 14 0,2-2-3,2 0 0,0 1 0,-7 31 0,15-46 1,0 0 0,1 0 0,0 0 0,1 0 0,0 0 0,0 0 0,2 13 0,-1-21 0,1 0 0,-1 0 0,1 0 0,0 0 0,-1 0 0,1 0 0,0 0 0,0 0 0,0-1 0,0 1 0,1 0 0,-1 0 0,0-1 0,1 1 0,-1-1 0,1 1 0,-1-1 0,1 0 0,0 0 0,0 0 0,0 0 0,-1 0 0,1 0 0,0 0 0,0 0 0,0-1 0,0 1 0,0-1 0,1 0 0,-1 1 0,0-1 0,0 0 0,0 0 0,0 0 0,0 0 0,0-1 0,0 1 0,0-1 0,4 0 0,2-2 0,0 1 0,1-1 0,-1-1 0,0 1 0,-1-1 0,1-1 0,-1 1 0,0-1 0,0 0 0,0-1 0,-1 0 0,0 0 0,0 0 0,9-13 0,-6 7 0,0-1 0,-1 0 0,0 0 0,-1-1 0,-1 0 0,0 0 0,6-23 0,-10 31 0,-1-1 0,0 1 0,0-1 0,-1 1 0,1-1 0,-1 1 0,-1-1 0,1 1 0,-3-8 0,3 12 0,-1 1 0,1 0 0,-1-1 0,1 1 0,-1 0 0,0 0 0,1-1 0,-1 1 0,0 0 0,0 0 0,0 0 0,0 0 0,0 0 0,0 0 0,0 0 0,0 1 0,0-1 0,-3-1 0,2 1 0,-1 1 0,1 0 0,-1-1 0,1 1 0,0 0 0,-1 0 0,1 0 0,-1 0 0,1 1 0,0-1 0,-1 1 0,1-1 0,0 1 0,-4 1 0,3 0-445,-1 0-1,2-1 1,-1 1-1,0 0 1,0 0-1,1 1 1,-1-1-1,1 1 1,-1-1-1,1 1 1,0 0-1,0 0 1,0-1 0,1 2-1,-1-1 1,1 0-1,-2 5 1,2 1-6527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242"/>
    </inkml:context>
    <inkml:brush xml:id="br0">
      <inkml:brushProperty name="width" value="0.025" units="cm"/>
      <inkml:brushProperty name="height" value="0.025" units="cm"/>
    </inkml:brush>
  </inkml:definitions>
  <inkml:trace contextRef="#ctx0" brushRef="#br0">137 51 19218,'0'0'2194,"1"-8"11,3-25 58,-4 32-2220,0 1-1,0 0 0,0 0 0,1-1 0,-1 1 0,0 0 1,0-1-1,0 1 0,0 0 0,-1 0 0,1-1 0,0 1 1,0 0-1,0-1 0,0 1 0,0 0 0,0 0 0,0-1 1,0 1-1,-1 0 0,1 0 0,0-1 0,0 1 0,0 0 1,0 0-1,-1-1 0,1 1 0,0 0 0,0 0 0,-1 0 1,1 0-1,0-1 0,0 1 0,-1 0 0,1 0 0,0 0 1,-1 0-1,1 0 0,0 0 0,0 0 0,-1 0 0,1 0 1,0 0-1,-1 0 0,1 0 0,0 0 0,0 0 0,-1 0 1,1 0-1,0 0 0,-1 0 0,1 0 0,0 0 0,0 1 1,-1-1-1,1 0 0,0 0 0,0 0 0,-1 0 0,1 1 1,0-1-1,0 0 0,0 0 0,-1 1 0,1-1 0,0 0 1,0 1-1,-16 11 315,3 4-156,1 0-1,0 1 1,1 0 0,1 1 0,1 0 0,0 1-1,2 0 1,0 0 0,1 0 0,0 1 0,2 0 0,-3 34-1,7-53-182,0 1 0,0-1 0,0 1 0,0 0 0,0-1 0,1 1-1,-1-1 1,0 1 0,1-1 0,-1 1 0,1-1 0,0 1 0,-1-1-1,1 1 1,0-1 0,0 0 0,0 0 0,0 1 0,0-1 0,0 0-1,1 0 1,-1 0 0,0 0 0,0 0 0,1 0 0,-1 0 0,1-1-1,-1 1 1,0 0 0,1-1 0,0 1 0,-1-1 0,1 0 0,-1 1 0,1-1-1,-1 0 1,1 0 0,0 0 0,-1 0 0,1 0 0,1-1 0,4 1 10,-1-1 0,0 0 0,0-1 0,0 0 0,0 1 0,0-2 0,0 1 0,0-1 0,9-6 0,-5 2-27,0 0 0,-1-1 0,0-1 0,0 0 0,0 0 0,-2 0 0,1-1 0,-1 0 0,0-1 0,-1 0 0,0 0 0,-1 0 1,-1 0-1,1-1 0,-2 0 0,1 0 0,-2 0 0,0 0 0,1-17 0,-3 28-1,0 0-1,0 0 1,0 0-1,0 0 1,0 0-1,0 0 1,-1 0 0,1 0-1,0 0 1,-1 0-1,1 0 1,-1 0-1,1 1 1,-1-1 0,1 0-1,-1 0 1,1 1-1,-1-1 1,0 0 0,1 0-1,-1 1 1,0-1-1,0 1 1,1-1-1,-1 1 1,0-1 0,0 1-1,0 0 1,0-1-1,0 1 1,0 0-1,0-1 1,0 1 0,0 0-1,0 0 1,0 0-1,1 0 1,-1 0-1,0 0 1,0 0 0,0 0-1,0 1 1,-1-1-1,-2 1-50,1 0 0,0-1 1,-1 1-1,1 1 0,0-1 0,0 0 0,0 1 0,0-1 0,0 1 0,0 0 0,-4 4 0,-21 29-6520,19-26-417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938"/>
    </inkml:context>
    <inkml:brush xml:id="br0">
      <inkml:brushProperty name="width" value="0.025" units="cm"/>
      <inkml:brushProperty name="height" value="0.025" units="cm"/>
    </inkml:brush>
  </inkml:definitions>
  <inkml:trace contextRef="#ctx0" brushRef="#br0">198 1 14446,'0'0'16752,"-9"5"-16197,-13 11-392,1 0-1,0 2 1,-34 36 0,48-46-137,0 0 0,0 0 0,1 1 0,0-1 0,1 1 0,0 1-1,0-1 1,1 1 0,0 0 0,1 0 0,0 0 0,0 0 0,-2 21 0,5-30-26,0 0 0,1 0 0,-1 1 0,0-1 0,0 0 0,1 0 0,-1 1 0,0-1 0,1 0 0,-1 0 0,1 0 0,0 0 0,-1 0 0,1 1 0,0-1 0,0 0 0,-1-1 0,1 1 0,0 0 0,0 0 0,0 0 0,0 0 0,2 0 0,1 1 0,-1-1 0,1 1 0,-1-1 0,1 0 0,0 0 0,-1-1 0,1 1 0,5-1 0,5 1 0,0-2 0,0 0 0,23-5 0,-21 2-25,1 0 1,-1-2-1,0 0 0,0 0 1,-1-2-1,0 0 0,20-14 0,-35 22-81,1 0 0,-1 0-1,0 0 1,0 0-1,1 0 1,-1 0-1,0 0 1,0 0-1,0-1 1,1 1-1,-1 0 1,0 0 0,0 0-1,0 0 1,1-1-1,-1 1 1,0 0-1,0 0 1,0 0-1,0-1 1,0 1-1,0 0 1,0 0 0,1-1-1,-1 1 1,0 0-1,0 0 1,0-1-1,0 1 1,0 0-1,0 0 1,0-1 0,0 1-1,0 0 1,0 0-1,0-1 1,0 1-1,-1 0 1,1 0-1,0 0 1,0-1-1,0 1 1,0 0 0,0 0-1,0-1 1,-1 1-1,1 0 1,0 0-1,0 0 1,0 0-1,0-1 1,-1 1-1,-13-5-8871,10 4 7599,-16-4-13077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301"/>
    </inkml:context>
    <inkml:brush xml:id="br0">
      <inkml:brushProperty name="width" value="0.025" units="cm"/>
      <inkml:brushProperty name="height" value="0.025" units="cm"/>
    </inkml:brush>
  </inkml:definitions>
  <inkml:trace contextRef="#ctx0" brushRef="#br0">0 15 11819,'0'0'15663,"55"5"-14382,-11-5 129,6-6-866,3-2-480,-7 4 0,-3 3-320,-11 1-961,-12 0-1346,-8 0-1440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629"/>
    </inkml:context>
    <inkml:brush xml:id="br0">
      <inkml:brushProperty name="width" value="0.025" units="cm"/>
      <inkml:brushProperty name="height" value="0.025" units="cm"/>
    </inkml:brush>
  </inkml:definitions>
  <inkml:trace contextRef="#ctx0" brushRef="#br0">0 110 18738,'0'0'7367,"94"5"-6054,-28-24-384,7-7-577,0 5-288,-6 1-993,-17 2-4772,-8 7-8873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190"/>
    </inkml:context>
    <inkml:brush xml:id="br0">
      <inkml:brushProperty name="width" value="0.025" units="cm"/>
      <inkml:brushProperty name="height" value="0.025" units="cm"/>
    </inkml:brush>
  </inkml:definitions>
  <inkml:trace contextRef="#ctx0" brushRef="#br0">232 9 10346,'0'0'14536,"-9"-3"-13644,6 2-857,-1 0 1,1 0 0,0 0-1,0 0 1,0 1-1,-1 0 1,1 0 0,0 0-1,0 0 1,-1 0 0,1 0-1,0 1 1,0 0-1,0-1 1,0 1 0,-5 2-1,1 2 72,-1-1 1,1 1-1,0 0 0,1 1 0,-1 0 0,-9 11 1,2-2 184,0 1 0,1 1 1,1 0-1,-13 26 0,21-35-196,0 0-1,0 1 0,1 0 1,0-1-1,0 1 0,1 0 1,1 1-1,-1-1 0,1 0 1,1 0-1,0 1 1,1 12-1,0-18-91,0-1 0,0 1-1,1-1 1,-1 1 0,1-1 0,-1 1 0,1-1 0,0 0-1,1 0 1,-1 0 0,0 0 0,1 0 0,0 0 0,-1-1-1,1 0 1,0 1 0,0-1 0,1 0 0,-1 0 0,0 0 0,6 1-1,1 1-745,0 0 1,0-2-1,0 1 0,0-1 0,1 0 0,17 0 0,13-2-5306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9.586"/>
    </inkml:context>
    <inkml:brush xml:id="br0">
      <inkml:brushProperty name="width" value="0.025" units="cm"/>
      <inkml:brushProperty name="height" value="0.025" units="cm"/>
    </inkml:brush>
  </inkml:definitions>
  <inkml:trace contextRef="#ctx0" brushRef="#br0">0 176 15759,'0'0'8504,"11"-1"-6475,-9 1-1955,19-1 617,0-1-1,-1-1 1,0-1-1,0 0 0,24-10 1,-25 6-465,-1-1 1,24-17-1,-38 24-208,1-2 0,-1 1 0,0 0 0,0-1 0,0 0 0,0 0 0,0 0 1,-1 0-1,0-1 0,0 1 0,0-1 0,-1 0 0,1 0 0,1-6 0,-4 10-13,1 0-1,-1 0 1,0 0-1,0 0 1,0 0-1,1-1 1,-1 1-1,0 0 1,-1 0-1,1 0 1,0 0-1,0 0 1,0 0-1,-1-1 1,1 1-1,0 0 1,-1 0 0,1 0-1,-1 0 1,1 0-1,-1 0 1,0 0-1,1 0 1,-1 1-1,0-1 1,-1-1-1,0 1-10,0 0 0,0 0 0,0 0 1,-1 0-1,1 0 0,0 1 0,-1-1 0,1 1 0,0-1 0,0 1 0,-1 0 0,-2 0 0,-3 1-26,0 0 0,0 0-1,0 0 1,0 1-1,0 0 1,-14 6 0,11-1 18,0 0 1,0 1 0,1-1 0,0 2 0,1 0 0,0 0 0,-14 17-1,19-21 12,0 1 1,0-1-1,1 0 0,0 1 0,0 0 0,0 0 0,0 0 0,1 0 1,0 0-1,0 1 0,1-1 0,0 1 0,0-1 0,0 1 0,1-1 1,0 1-1,1 6 0,0-11 7,0 0 0,0 0 0,0 0 0,1 0 0,-1 0 0,0-1 0,1 1 0,-1 0 0,1-1 0,0 1 0,0-1 0,-1 0 0,1 0 0,0 1 1,0-1-1,0-1 0,0 1 0,0 0 0,1 0 0,-1-1 0,0 1 0,0-1 0,0 1 0,1-1 0,-1 0 0,0 0 0,0 0 0,4-1 0,7 1 36,1-1 0,-1 0 0,20-6-1,-7-1-41,-1-1 0,-1-1 0,0-1-1,34-22 1,24-11-19,-81 44 25,-1-1 1,1 1-1,-1 0 1,1 0-1,-1 0 1,1 0-1,-1 0 1,1 0-1,-1 0 1,1 0-1,0 0 1,-1 0-1,1 0 1,-1 1-1,1-1 1,-1 0-1,0 0 1,1 0-1,-1 1 1,1-1-1,-1 0 1,1 1-1,-1-1 1,0 0-1,1 1 1,-1-1-1,1 0 1,-1 1-1,0-1 1,0 1-1,1-1 1,-1 1-1,0-1 1,0 0-1,1 1 1,-1-1-1,0 1 1,0-1-1,0 1 0,0-1 1,0 1-1,0-1 1,0 1-1,0 0 1,0-1-1,0 1 1,0-1-1,0 1 1,0-1-1,0 1 1,0-1-1,-1 1 1,-2 42 492,1-26-337,2-16-158,0-1 1,0 1-1,0-1 0,1 1 1,-1-1-1,0 1 0,0-1 1,0 1-1,0-1 0,1 1 1,-1-1-1,0 1 0,1-1 1,-1 0-1,0 1 0,1-1 1,-1 1-1,0-1 0,1 0 1,-1 0-1,1 1 0,-1-1 1,0 0-1,1 0 0,-1 1 1,1-1-1,-1 0 0,1 0 1,-1 0-1,1 0 0,0 1 1,24-1 127,23-11 26,-18-1-154,0-1-1,31-20 1,-35 18-16,0 1-1,51-18 1,-76 32-24,0-1 0,1 1 0,-1-1 0,0 1 0,0-1 0,1 1-1,-1 0 1,1 0 0,-1 0 0,0 0 0,1 0 0,-1 0 0,0 0 0,1 0 0,-1 1 0,0-1 0,1 0 0,-1 1 0,0-1 0,0 1 0,3 0-1,-4 0 26,1 0 0,0 0 0,-1 0-1,1 0 1,-1 1 0,1-1-1,-1 0 1,0 0 0,1 0-1,-1 0 1,0 0 0,0 1-1,0-1 1,0 0 0,0 0-1,0 0 1,0 1 0,0-1-1,-1 2 1,-2 10 70,-1 0 0,-1-1-1,-10 21 1,7-14-44,-1 10 87,7-13-1379,6-5-3801,7-10-3223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595"/>
    </inkml:context>
    <inkml:brush xml:id="br0">
      <inkml:brushProperty name="width" value="0.025" units="cm"/>
      <inkml:brushProperty name="height" value="0.025" units="cm"/>
    </inkml:brush>
  </inkml:definitions>
  <inkml:trace contextRef="#ctx0" brushRef="#br0">0 236 6790,'0'0'20099,"12"-2"-18230,6-4-1655,-1 0-1,0-1 1,0 0 0,0-2 0,-1 0 0,0-1-1,-1 0 1,19-17 0,120-115 595,-175 180-397,10-15-386,-15 19 14,15-27-47,1 0 0,1 1 0,0 0 0,1 1 0,1 0 0,1 0 0,-8 29 0,14-45-83,0-1 0,0 0-1,0 1 1,0-1 0,0 1 0,0-1 0,0 1 0,0-1 0,0 1 0,0-1-1,0 1 1,1-1 0,-1 0 0,0 1 0,0-1 0,0 1 0,0-1 0,1 1-1,-1-1 1,0 0 0,0 1 0,1-1 0,-1 0 0,0 1 0,1-1 0,-1 0 0,1 0-1,-1 1 1,0-1 0,1 0 0,-1 0 0,1 1 0,-1-1 0,0 0 0,1 0-1,-1 0 1,1 0 0,-1 0 0,1 0 0,-1 0 0,1 0 0,0 0 0,21-4-7107,-2-8-1569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924"/>
    </inkml:context>
    <inkml:brush xml:id="br0">
      <inkml:brushProperty name="width" value="0.025" units="cm"/>
      <inkml:brushProperty name="height" value="0.025" units="cm"/>
    </inkml:brush>
  </inkml:definitions>
  <inkml:trace contextRef="#ctx0" brushRef="#br0">120 0 15887,'0'0'8339,"-4"10"-5505,-32 70 122,-4 12 611,17-27-4130,11-9-3356,7 3-4336,5-74-9676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281"/>
    </inkml:context>
    <inkml:brush xml:id="br0">
      <inkml:brushProperty name="width" value="0.025" units="cm"/>
      <inkml:brushProperty name="height" value="0.025" units="cm"/>
    </inkml:brush>
  </inkml:definitions>
  <inkml:trace contextRef="#ctx0" brushRef="#br0">1 0 5669,'0'0'22486,"79"25"-21654,-43-19-479,2-3-257,-2-1-545,-1-2-3490,-6 0-3492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921"/>
    </inkml:context>
    <inkml:brush xml:id="br0">
      <inkml:brushProperty name="width" value="0.025" units="cm"/>
      <inkml:brushProperty name="height" value="0.025" units="cm"/>
    </inkml:brush>
  </inkml:definitions>
  <inkml:trace contextRef="#ctx0" brushRef="#br0">168 1 15663,'0'0'13768,"-10"10"-13315,3-4-369,-32 31 68,36-34-105,0 0-1,0 1 1,0-1-1,0 1 1,1 0-1,0 0 1,-1 0-1,2 0 1,-1 0-1,-2 7 1,9-9-37,-1-1 0,1 0 1,0 0-1,0 0 0,0 0 1,0-1-1,0 0 1,0 0-1,8-1 0,-4 1-167,-2 0 93,0 1-1,0 0 0,-1 1 0,1-1 1,-1 1-1,1 1 0,-1-1 0,0 1 1,1 0-1,-1 1 0,9 6 0,-14-9 65,1 0 0,-1 0 1,1 1-1,-1-1 0,1 0 0,-1 1 0,0-1 0,0 1 0,0-1 0,1 1 0,-2 0 0,1 0 0,0-1 0,0 1 0,0 0 0,-1 0 0,1 0 0,-1 0 1,0 0-1,1-1 0,-1 1 0,0 0 0,0 0 0,0 0 0,-1 0 0,1 0 0,0 0 0,-1 0 0,1 0 0,-1 0 0,1-1 0,-1 1 0,0 0 0,0 0 1,0-1-1,0 1 0,0 0 0,0-1 0,-1 1 0,1-1 0,0 0 0,-1 1 0,1-1 0,-3 2 0,-7 6 198,-1 1-1,1-1 1,-1-1-1,-1-1 1,0 1-1,0-2 1,0 0-1,-1 0 1,0-2-1,0 1 1,0-2-1,0 0 1,-1 0-1,-23 0 1,37-4-308,0 1-1,0-1 1,0 1-1,0-1 1,0 0-1,0 1 1,1-1 0,-1 0-1,0 0 1,1 1-1,-1-1 1,1 0-1,-1 0 1,0 0 0,1 0-1,0 0 1,-1 0-1,1 0 1,0 0-1,-1 0 1,1 0 0,0 0-1,0 0 1,0 0-1,0 0 1,0 0-1,0 0 1,0 0 0,0 0-1,1-2 1,4-35-7598,7 6-2237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279"/>
    </inkml:context>
    <inkml:brush xml:id="br0">
      <inkml:brushProperty name="width" value="0.025" units="cm"/>
      <inkml:brushProperty name="height" value="0.025" units="cm"/>
    </inkml:brush>
  </inkml:definitions>
  <inkml:trace contextRef="#ctx0" brushRef="#br0">0 18 10698,'0'0'16272,"55"-6"-15183,-26 6-609,7 0-416,0 0-1473,0 0-3780,1 1-3139</inkml:trace>
  <inkml:trace contextRef="#ctx0" brushRef="#br0" timeOffset="1">641 0 19186,'0'0'4677,"-35"50"-1923,16-22-1024,-4 2-481,-2 5-512,-1 0-417,0 3-256,-1-4-32,3-2-32,0-6 0,6-6-352,6-7-577,7-8-1569,13-25-15023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625"/>
    </inkml:context>
    <inkml:brush xml:id="br0">
      <inkml:brushProperty name="width" value="0.025" units="cm"/>
      <inkml:brushProperty name="height" value="0.025" units="cm"/>
    </inkml:brush>
  </inkml:definitions>
  <inkml:trace contextRef="#ctx0" brushRef="#br0">173 14 15503,'0'0'2909,"-11"-1"-234,3 1-2371,-1-1 252,0 1 0,0 0 1,0 0-1,0 1 0,-10 2 1,16-2-425,1-1 1,0 1 0,0-1 0,0 1 0,0 0 0,0 0 0,0 0 0,0 0-1,0 1 1,0-1 0,0 0 0,0 1 0,1-1 0,-1 1 0,1 0 0,-1-1 0,1 1-1,0 0 1,-1 0 0,1 0 0,0 0 0,0 0 0,0 0 0,1 0 0,-1 1 0,0-1-1,1 0 1,0 0 0,-1 3 0,1-3-84,1-1-1,-1 1 1,1-1 0,-1 1-1,1-1 1,-1 1-1,1-1 1,0 0 0,0 1-1,0-1 1,0 0-1,0 0 1,0 1 0,0-1-1,0 0 1,0 0-1,0 0 1,1 0 0,-1-1-1,0 1 1,1 0 0,-1 0-1,1-1 1,-1 1-1,1-1 1,-1 1 0,1-1-1,-1 0 1,1 0-1,-1 0 1,1 1 0,-1-1-1,3-1 1,65 3 671,-56-3-691,-5 0-16,0 1 0,0-2 0,0 0 0,-1 0-1,1 0 1,0-1 0,9-4 0,-15 6-7,0 1 0,-1-1 1,1 0-1,0 0 1,0 0-1,0 0 0,-1 0 1,1 0-1,-1 0 1,1-1-1,-1 1 0,1-1 1,-1 1-1,0-1 0,0 1 1,0-1-1,0 0 1,0 1-1,0-1 0,0 0 1,0 0-1,-1 0 0,1 0 1,-1 0-1,1 0 1,-1 0-1,0 0 0,0 0 1,0 0-1,0 0 1,0 0-1,0 0 0,-1 1 1,0-4-1,0 3-3,0 1-1,0 0 1,0-1 0,0 1-1,-1 0 1,1 0 0,0-1-1,-1 1 1,1 0 0,-1 0-1,1 0 1,-1 1 0,0-1-1,1 0 1,-1 1 0,0-1-1,1 1 1,-1-1 0,0 1-1,0 0 1,-2 0 0,-44-1-12,42 1 2,-4 2-16,0-1 0,0 1 0,0 1 0,0 0 0,1 0 0,-1 1 0,1 0 1,0 1-1,0 0 0,0 0 0,1 1 0,0 0 0,0 1 0,0 0 0,-7 8 0,12-12-203,0 1 1,0 0-1,0 0 0,1 0 0,0 0 0,-1 0 0,1 1 1,1-1-1,-1 1 0,1-1 0,-1 1 0,1-1 0,1 1 1,-2 7-1,3-8-317,-1 0 0,1 0 0,0 0 0,0 0 0,0 0 1,1 0-1,-1 0 0,1-1 0,0 1 0,0 0 0,0-1 0,0 1 1,1-1-1,-1 0 0,1 0 0,0 0 0,0 0 0,0 0 0,5 2 1,19 14-7813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965"/>
    </inkml:context>
    <inkml:brush xml:id="br0">
      <inkml:brushProperty name="width" value="0.025" units="cm"/>
      <inkml:brushProperty name="height" value="0.025" units="cm"/>
    </inkml:brush>
  </inkml:definitions>
  <inkml:trace contextRef="#ctx0" brushRef="#br0">116 3 10570,'0'0'16933,"-10"6"-16196,0-1-585,1 1 0,0 1 0,0 0 0,1 0 0,-15 16 0,19-18-61,0 0 0,0 0 0,1 0 0,0 0 1,0 1-1,0-1 0,0 1 0,1 0 0,0 0 1,0 0-1,0 0 0,1 0 0,0 1 0,0 7 1,1-13-74,1 0 0,-1 0 1,0 0-1,1 0 0,-1 0 1,1 0-1,0 0 1,-1 0-1,1 0 0,0 0 1,0 0-1,-1 0 0,1-1 1,0 1-1,0 0 1,0 0-1,0-1 0,0 1 1,0-1-1,0 1 0,0-1 1,0 1-1,0-1 1,1 0-1,-1 1 0,0-1 1,0 0-1,0 0 0,0 0 1,0 0-1,1 0 1,-1 0-1,0 0 0,0 0 1,0 0-1,2-1 0,3 0 133,0 1 0,-1-1 0,1 0-1,0-1 1,-1 1 0,10-5 0,-8 1-113,0 0 0,-1 0 1,0-1-1,0 0 1,0 0-1,0 0 1,-1-1-1,0 0 0,6-12 1,-9 15-31,0 1 0,-1 0 0,1-1 0,-1 1 0,0-1 0,0 1 0,-1-1 0,1 0 0,-1 1 0,1-1 0,-2-4 0,1 6-7,0 0 1,-1 0-1,1 0 1,-1 1-1,0-1 0,1 0 1,-1 0-1,0 0 0,0 1 1,0-1-1,0 1 1,-1-1-1,1 1 0,0-1 1,-1 1-1,1-1 1,-1 1-1,1 0 0,-1 0 1,1 0-1,-1 0 1,-2-1-1,1 1-10,0 0 0,0-1 1,1 1-1,-2 0 0,1 1 1,0-1-1,0 1 0,0-1 0,0 1 1,0 0-1,0 0 0,-1 0 0,1 0 1,0 1-1,0 0 0,0-1 0,-5 3 1,6-2-37,0 0 1,1 0-1,-1 0 1,0 0 0,0 0-1,1 1 1,-1-1-1,0 1 1,1-1 0,0 1-1,-1 0 1,1-1-1,0 1 1,0 0 0,0 0-1,0 0 1,0 0 0,0 0-1,0 0 1,1 0-1,-1 0 1,1 0 0,0 0-1,-1 1 1,1-1-1,0 2 1,0-3-175,0 0 1,0 0-1,0-1 0,0 1 0,0 0 1,0-1-1,0 1 0,0 0 1,1 0-1,-1-1 0,0 1 0,0 0 1,1-1-1,-1 1 0,0 0 0,1-1 1,-1 1-1,0 0 0,1-1 1,-1 1-1,1-1 0,-1 1 0,1-1 1,0 1-1,-1-1 0,1 1 0,-1-1 1,1 0-1,0 1 0,-1-1 1,1 0-1,0 1 0,-1-1 0,1 0 1,1 0-1,17 3-6406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1.321"/>
    </inkml:context>
    <inkml:brush xml:id="br0">
      <inkml:brushProperty name="width" value="0.025" units="cm"/>
      <inkml:brushProperty name="height" value="0.025" units="cm"/>
    </inkml:brush>
  </inkml:definitions>
  <inkml:trace contextRef="#ctx0" brushRef="#br0">214 1 12684,'0'0'9065,"-2"9"-6855,-2 22-481,2 0 1,1 0 0,1-1-1,7 54 1,-5-71-1708,-1 0 0,0-1 0,-1 1 0,0 0 0,-1 0 0,-1 0 0,0 0 0,-1-1 0,0 1 0,-1-1 0,-8 19-1,3-14-190,-1 0-1,-1 0 1,-1 0-1,0-2 1,-1 0-1,-26 25 0,-4-4-4442,4-10-5067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5.317"/>
    </inkml:context>
    <inkml:brush xml:id="br0">
      <inkml:brushProperty name="width" value="0.025" units="cm"/>
      <inkml:brushProperty name="height" value="0.025" units="cm"/>
    </inkml:brush>
  </inkml:definitions>
  <inkml:trace contextRef="#ctx0" brushRef="#br0">44 226 8488,'0'0'5130,"-8"1"-1873,2-1-3382,-21 3 3556,25-1-1328,18-2-877,350-28 2701,-125 5-3279,270-6-511,308-23-2,-760 47 120,0-3 0,0-1 0,101-32 0,-160 41-222,1 0 0,0 0 0,-1 0 0,1 0 0,-1 0 0,1-1 0,0 1-1,-1 0 1,1 0 0,0 0 0,-1-1 0,1 1 0,-1 0 0,1-1 0,-1 1 0,1 0 0,0-1 0,-1 1-1,0-1 1,1 1 0,-1-1 0,1 1 0,-1-1 0,1 1 0,-1-1 0,0 1 0,0-1 0,1 1 0,-1-1 0,0 0-1,0 1 1,1-1 0,-1 0 0,0 1 0,0-2 0,-18-11-5425,16 12 4704,-10-7-5921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6.361"/>
    </inkml:context>
    <inkml:brush xml:id="br0">
      <inkml:brushProperty name="width" value="0.025" units="cm"/>
      <inkml:brushProperty name="height" value="0.025" units="cm"/>
    </inkml:brush>
  </inkml:definitions>
  <inkml:trace contextRef="#ctx0" brushRef="#br0">1 440 14798,'0'0'7564,"14"-7"-6106,-1 0-1162,1-2 0,-1 1 1,0-2-1,-1 0 0,0 0 1,0-1-1,12-15 0,173-248 4197,-150 206-3012,-47 69-1474,0-1-1,0 0 1,0 0 0,0 0 0,0 0 0,0 0 0,0 0-1,0 0 1,0 1 0,0-1 0,0 0 0,0 0 0,0 0 0,1 0-1,-1 0 1,0 0 0,0 0 0,0 0 0,0 0 0,0 0-1,0 0 1,0 1 0,1-1 0,-1 0 0,0 0 0,0 0-1,0 0 1,0 0 0,0 0 0,0 0 0,0 0 0,1 0-1,-1 0 1,0 0 0,0 0 0,0 0 0,0 0 0,0 0 0,0-1-1,1 1 1,-1 0 0,0 0 0,0 0 0,0 0 0,0 0-1,0 0 1,0 0 0,0 0 0,0 0 0,1 0 0,-1 0-1,0 0 1,0-1 0,0 1 0,0 0 0,0 0 0,0 0-1,0 0 1,0 0 0,-1 19 13,-8 29-39,-18 31 57,13-43-51,2 0 0,1 1 0,2 1 0,-5 44 0,14-81-168,0 1 0,0-1 0,0 1 1,0-1-1,0 1 0,0-1 0,0 1 0,0-1 0,1 1 0,-1-1 0,1 1 0,-1-1 0,1 0 0,-1 1 1,1-1-1,0 0 0,0 1 0,-1-1 0,3 2 0,-1-2-303,-1-1 1,0 1-1,1-1 0,-1 1 0,0-1 0,1 1 1,-1-1-1,0 0 0,1 0 0,-1 0 1,1 0-1,-1 0 0,1 0 0,-1 0 1,0-1-1,1 1 0,-1 0 0,1-1 1,-1 1-1,0-1 0,0 1 0,2-2 1,22-14-12709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121"/>
    </inkml:context>
    <inkml:brush xml:id="br0">
      <inkml:brushProperty name="width" value="0.025" units="cm"/>
      <inkml:brushProperty name="height" value="0.025" units="cm"/>
    </inkml:brush>
  </inkml:definitions>
  <inkml:trace contextRef="#ctx0" brushRef="#br0">300 0 18514,'0'0'8562,"-1"9"-6976,-2 2-1281,0 1 1,-1 0-1,0-1 1,-1 1-1,0-1 1,-1-1 0,0 1-1,-15 18 1,-74 84 284,76-92-508,-10 9-36,13-13-65,0 0 0,1 0 1,1 2-1,-22 37 0,36-56-12,0 0 1,0 0-1,-1 1 1,1-1-1,0 0 1,0 0-1,0 0 1,0 1 0,0-1-1,0 0 1,0 0-1,0 0 1,0 1-1,-1-1 1,1 0-1,0 0 1,0 1 0,0-1-1,0 0 1,0 0-1,0 1 1,1-1-1,-1 0 1,0 0-1,0 0 1,0 1 0,0-1-1,0 0 1,0 0-1,0 1 1,0-1-1,0 0 1,1 0-1,-1 0 1,0 0-1,0 1 1,0-1 0,0 0-1,1 0 1,-1 0-1,0 0 1,0 0-1,0 1 1,1-1-1,-1 0 1,0 0 0,16-2-1050,16-10-755,-10-3-609,-2 0 0,0-1 0,0-1 0,-2 0 0,27-33 0,4-12-7731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167"/>
    </inkml:context>
    <inkml:brush xml:id="br0">
      <inkml:brushProperty name="width" value="0.025" units="cm"/>
      <inkml:brushProperty name="height" value="0.025" units="cm"/>
    </inkml:brush>
  </inkml:definitions>
  <inkml:trace contextRef="#ctx0" brushRef="#br0">0 1 16367,'0'0'14969,"6"11"-14760,-1-2-176,-1 0 1,-1 0-1,0 0 1,0 0-1,-1 0 1,0 0-1,0 1 1,-1-1 0,0 1-1,-1-1 1,0 1-1,0-1 1,-3 12-1,-8 29 27,6-32-272,1 1-1,0-1 1,-1 29-1,5-46 108,0-1 0,0 0 1,1 0-1,-1 0 0,0 1 0,0-1 0,0 0 0,0 0 1,0 0-1,0 1 0,0-1 0,1 0 0,-1 0 0,0 0 0,0 0 1,0 0-1,0 0 0,0 1 0,1-1 0,-1 0 0,0 0 0,0 0 1,0 0-1,1 0 0,-1 0 0,0 0 0,0 0 0,0 0 0,1 0 1,-1 0-1,0 0 0,0 0 0,0 0 0,1 0 0,-1 0 0,0 0 1,0 0-1,0 0 0,1 0 0,-1 0 0,0 0 0,0 0 0,0 0 1,1-1-1,-1 1 0,0 0 0,0 0 0,0 0 0,0 0 0,0 0 1,1-1-1,-1 1 0,0 0 0,0 0 0,0 0 0,0 0 0,0-1 1,0 1-1,0 0 0,11-11-5236,-4-11-3617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510"/>
    </inkml:context>
    <inkml:brush xml:id="br0">
      <inkml:brushProperty name="width" value="0.025" units="cm"/>
      <inkml:brushProperty name="height" value="0.025" units="cm"/>
    </inkml:brush>
  </inkml:definitions>
  <inkml:trace contextRef="#ctx0" brushRef="#br0">1 35 11659,'0'0'14702,"57"-9"-13069,-29 9-255,1-3-770,6 2-544,1-2-416,-3-1-1794,-2-1-2562,-6-5-3492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867"/>
    </inkml:context>
    <inkml:brush xml:id="br0">
      <inkml:brushProperty name="width" value="0.025" units="cm"/>
      <inkml:brushProperty name="height" value="0.025" units="cm"/>
    </inkml:brush>
  </inkml:definitions>
  <inkml:trace contextRef="#ctx0" brushRef="#br0">25 36 3908,'0'0'15796,"8"-5"-10559,-1 1-4714,-1 0-1,1 1 1,0-1 0,0 1 0,0 1-1,0-1 1,0 1 0,1 1-1,-1-1 1,0 1 0,14 0 0,-20 1-501,0 0 1,0 1 0,0-1-1,0 1 1,0-1 0,0 1 0,-1-1-1,1 1 1,0 0 0,0-1-1,0 1 1,-1 0 0,1-1 0,0 1-1,0 0 1,-1 0 0,1 0-1,-1 0 1,1 0 0,-1 0 0,1 0-1,-1 0 1,0 0 0,0 0-1,1 0 1,-1 0 0,0 0 0,0 0-1,0 0 1,0 0 0,0 0-1,0 0 1,0 0 0,-1 1 0,-7 39 185,-1-26-143,0 0 1,-1-1-1,-1 0 0,0 0 1,-1-1-1,0-1 0,-28 22 1,15-12-39,25-22-27,0 0 0,0 0 0,0 0 0,0 1 0,0-1 0,1 0 0,-1 0 0,0 1 0,0-1 0,0 0 0,0 0 0,0 0 0,1 1 0,-1-1 0,0 0 0,0 0 0,0 0 0,1 0 0,-1 1 0,0-1 0,0 0 0,1 0 0,-1 0 0,0 0 0,0 0 0,1 0 0,-1 0 0,0 0 0,0 0 0,1 0 0,-1 0 0,0 0 0,0 0 0,1 0 0,-1 0 0,0 0 0,0 0 0,1 0 0,-1 0 0,0 0 0,0 0 0,0 0 0,1-1 0,-1 1 0,0 0 0,1 0 0,16-2 0,3-2-96,0 0 0,0 1 0,1 1 0,0 1 0,40 3-1,-60-2 83,1 0-1,0 1 0,-1-1 0,1 0 0,-1 1 0,1-1 1,-1 1-1,1 0 0,-1 0 0,1-1 0,-1 1 0,0 0 0,0 0 1,1 0-1,-1 0 0,0 0 0,0 1 0,0-1 0,0 0 1,0 0-1,0 1 0,0-1 0,0 1 0,-1-1 0,1 0 1,-1 1-1,1 0 0,-1-1 0,1 1 0,-1-1 0,0 1 0,0-1 1,0 1-1,0 0 0,0-1 0,0 1 0,0-1 0,0 1 1,-1 0-1,1-1 0,-1 1 0,0 2 0,-1 2 94,-1 0 0,1 0 0,-1-1-1,0 1 1,0-1 0,0 0 0,-1 0-1,0 0 1,-8 9 0,1-6-43,1 0-1,-1 0 1,-1-1-1,0 0 1,0-1-1,0-1 1,0 0 0,-1 0-1,0-1 1,0-1-1,-26 4 1,39-7-55,0 0 0,0 0 0,-1 0-1,1 0 1,0 0 0,0 0 0,0 0 0,-1-1 0,1 1-1,0 0 1,0 0 0,0 0 0,0 0 0,-1 0 0,1 0 0,0 0-1,0-1 1,0 1 0,0 0 0,0 0 0,0 0 0,-1 0-1,1-1 1,0 1 0,0 0 0,0 0 0,0 0 0,0-1-1,0 1 1,0 0 0,0 0 0,0 0 0,0 0 0,0-1 0,0 1-1,0 0 1,0 0 0,0 0 0,0-1 0,0 1 0,0 0-1,0 0 1,0 0 0,0-1 0,0 1 0,1 0 0,-1 0 0,0 0-1,0 0 1,0-1 0,0 1 0,0 0 0,0 0 0,1 0-1,-1 0 1,0 0 0,0 0 0,0-1 0,0 1 0,1 0 0,-1 0-1,0 0 1,0 0 0,0 0 0,0 0 0,1 0 0,-1 0-1,11-10-4133,11-8-2984,5 0-2755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211"/>
    </inkml:context>
    <inkml:brush xml:id="br0">
      <inkml:brushProperty name="width" value="0.025" units="cm"/>
      <inkml:brushProperty name="height" value="0.025" units="cm"/>
    </inkml:brush>
  </inkml:definitions>
  <inkml:trace contextRef="#ctx0" brushRef="#br0">65 0 16400,'0'0'15177,"1"9"-15129,-1 1 20,0 0 1,-1 0-1,-1 0 1,0 0-1,0 0 1,-1 0 0,0 0-1,0-1 1,-1 1-1,-5 8 1,-1 4 234,3-6-237,4-10-75,0 1 1,0-1 0,1 1 0,-1 0-1,2 0 1,-1 0 0,0 7 0,17-33-6911,-8-6 700,-1-2-2499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565"/>
    </inkml:context>
    <inkml:brush xml:id="br0">
      <inkml:brushProperty name="width" value="0.025" units="cm"/>
      <inkml:brushProperty name="height" value="0.025" units="cm"/>
    </inkml:brush>
  </inkml:definitions>
  <inkml:trace contextRef="#ctx0" brushRef="#br0">119 136 6406,'-1'-8'4137,"1"-10"-2519,0 9-443,0 0 0,0 0 0,-1 0 0,0 0 0,-1 0 0,0 0 0,0 0 0,-7-16 0,9 24-1032,-1 1 0,1-1-1,-1 1 1,0-1 0,1 0-1,-1 1 1,0-1 0,1 1 0,-1 0-1,0-1 1,1 1 0,-1 0-1,0-1 1,0 1 0,1 0 0,-1 0-1,0-1 1,0 1 0,0 0-1,0 0 1,1 0 0,-1 0 0,0 0-1,0 0 1,0 0 0,1 1-1,-2-1 1,-22 15 1305,-10 29-529,34-44-908,-3 4 177,1 0-1,-1 0 0,1 0 1,0 0-1,0 0 0,1 0 1,-1 0-1,1 1 0,0-1 1,-1 9-1,2-13-158,1 1 1,-1-1 0,1 1-1,0-1 1,-1 1-1,1-1 1,0 1 0,-1-1-1,1 0 1,0 1-1,0-1 1,0 0-1,-1 0 1,1 0 0,0 1-1,0-1 1,0 0-1,-1 0 1,1 0 0,0 0-1,0 0 1,0-1-1,-1 1 1,1 0 0,0 0-1,0 0 1,1-1-1,24-5 344,-19 3-345,-1 0 0,0 0 0,0-1 1,-1 0-1,1 0 0,-1-1 0,0 1 0,7-9 1,-9 11-22,-1-1 0,0 0 1,1 0-1,-1 0 1,-1 0-1,1 0 1,0 0-1,-1 0 1,0 0-1,1-1 0,-1 1 1,-1 0-1,1-1 1,0 1-1,-1-1 1,0 1-1,0-1 1,0-4-1,-1 7-7,1 0 0,-1 1 0,0-1-1,1 0 1,-1 1 0,0-1 0,0 1 0,1-1 0,-1 1-1,0-1 1,0 1 0,0-1 0,0 1 0,0 0 0,0 0-1,0-1 1,0 1 0,1 0 0,-1 0 0,0 0 0,0 0-1,0 0 1,0 0 0,-2 1 0,-24 3-172,22-1-51,0 0 1,1 0-1,0 0 1,-1 1-1,1 0 1,0 0-1,1 0 1,-1 0-1,1 1 1,0-1-1,0 1 1,0 0-1,1 0 1,-4 10-1,5-11-450,-1-1 0,1 1-1,0 0 1,1 0 0,-1-1 0,1 1-1,-1 0 1,1 0 0,0 0-1,1 0 1,-1-1 0,1 1 0,0 0-1,1 4 1,9 7-5220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908"/>
    </inkml:context>
    <inkml:brush xml:id="br0">
      <inkml:brushProperty name="width" value="0.025" units="cm"/>
      <inkml:brushProperty name="height" value="0.025" units="cm"/>
    </inkml:brush>
  </inkml:definitions>
  <inkml:trace contextRef="#ctx0" brushRef="#br0">56 81 17745,'0'0'13938,"-8"10"-13884,-27 30-49,33-39-6,1 1 0,0-1 0,0 1 0,0 0 0,0 0 0,0-1 1,0 1-1,0 0 0,1 0 0,-1 0 0,1 0 0,-1 0 0,1 2 0,0-3 2,0-1 0,0 1-1,0-1 1,0 1 0,0-1 0,1 1 0,-1-1 0,0 1-1,0-1 1,1 1 0,-1-1 0,0 1 0,0-1-1,1 1 1,-1-1 0,1 0 0,-1 1 0,0-1-1,1 0 1,-1 1 0,1-1 0,-1 0 0,1 1-1,-1-1 1,1 0 0,-1 0 0,1 0 0,0 1-1,1-1 44,0 0 0,0 0 0,1 1 0,-1-2 0,0 1 0,0 0 0,0 0 0,0-1 0,0 1-1,0-1 1,0 1 0,0-1 0,0 0 0,0 0 0,0 0 0,0 0 0,3-2 0,0-2-33,1-1 0,-2 1 0,1-1 1,0 0-1,-1 0 0,0-1 0,-1 1 0,1-1 1,-1 1-1,-1-1 0,1 0 0,-1 0 1,0-1-1,-1 1 0,1 0 0,-1-1 0,-1 1 1,0 0-1,0-11 0,-1 17-139,1 0 0,-1 0 0,1 0 0,0 0 0,-1 0 0,0 0 0,1 1 0,-1-1 0,1 0 0,-1 0 0,0 1 0,0-1 0,1 0 0,-1 1 0,0-1 1,0 1-1,0-1 0,0 1 0,0-1 0,1 1 0,-1 0 0,0-1 0,0 1 0,0 0 0,0 0 0,0 0 0,0 0 0,0-1 0,0 2 0,0-1 0,0 0 0,0 0 0,0 0 0,-2 1 0,1-1-455,-1 0 0,1 1 0,-1-1 0,1 1 0,-1 0 0,1 0 0,-1 0 0,1 0 0,0 0 0,0 0 0,0 1 0,0-1 0,-3 3 0,-1 6-8044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265"/>
    </inkml:context>
    <inkml:brush xml:id="br0">
      <inkml:brushProperty name="width" value="0.025" units="cm"/>
      <inkml:brushProperty name="height" value="0.025" units="cm"/>
    </inkml:brush>
  </inkml:definitions>
  <inkml:trace contextRef="#ctx0" brushRef="#br0">251 0 13293,'0'0'12652,"1"63"-10410,15-44-769,-1 5-256,-2 1-672,-2 5-257,-7 7-224,-4 4 0,-2 4-64,-22 7 32,-11 2-96,-10 1-480,-3-4-642,-5-3-1216,0-14-1922,3-12-3555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604"/>
    </inkml:context>
    <inkml:brush xml:id="br0">
      <inkml:brushProperty name="width" value="0.025" units="cm"/>
      <inkml:brushProperty name="height" value="0.025" units="cm"/>
    </inkml:brush>
  </inkml:definitions>
  <inkml:trace contextRef="#ctx0" brushRef="#br0">276 0 7335,'0'0'6758,"-11"6"-3437,-4 3-2709,1 1 1,0 0 0,1 1-1,0 0 1,1 1-1,0 1 1,-12 16-1,3 2-237,3 1 0,0 0-1,2 1 1,2 1 0,1 1-1,2 0 1,1 0 0,1 1-1,3 0 1,-5 60 0,11-90-368,0 1 0,0-1 0,1 1 0,-1-1 0,1 1 0,1-1 0,-1 1 0,1-1 0,0 0 0,1 0 0,-1 0 0,1 0 0,1 0 0,-1-1 0,8 10 0,-5-9-28,0 0 0,1-1 0,-1 0 0,1-1 0,0 1 0,0-1 0,1-1 0,-1 1 0,1-1 0,0 0 0,0-1 0,10 2 1,4 0-1130,1-1 1,0-1 0,26-1 0,12-1-4130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167"/>
    </inkml:context>
    <inkml:brush xml:id="br0">
      <inkml:brushProperty name="width" value="0.025" units="cm"/>
      <inkml:brushProperty name="height" value="0.025" units="cm"/>
    </inkml:brush>
  </inkml:definitions>
  <inkml:trace contextRef="#ctx0" brushRef="#br0">1 50 20692,'0'0'7217,"9"4"-6016,-1 0-994,0-1 0,1 0-1,-1-1 1,0 0 0,1 0-1,-1-1 1,1 0 0,-1 0-1,1-1 1,0 0 0,-1-1-1,1 0 1,14-4 0,50-20-30,27-8 296,-91 31-970,1 0 0,0 0 0,1 1 0,-1 1 0,0-1 0,0 2 0,20 2 0,-20 1-3423,-7-2 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510"/>
    </inkml:context>
    <inkml:brush xml:id="br0">
      <inkml:brushProperty name="width" value="0.025" units="cm"/>
      <inkml:brushProperty name="height" value="0.025" units="cm"/>
    </inkml:brush>
  </inkml:definitions>
  <inkml:trace contextRef="#ctx0" brushRef="#br0">0 3 15663,'0'0'6534,"62"4"-3203,-25-4-448,5-3-1474,4-1-576,-3 4-737,1 0-480,-3 0-3172,-5 0-3330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252"/>
    </inkml:context>
    <inkml:brush xml:id="br0">
      <inkml:brushProperty name="width" value="0.025" units="cm"/>
      <inkml:brushProperty name="height" value="0.025" units="cm"/>
    </inkml:brush>
  </inkml:definitions>
  <inkml:trace contextRef="#ctx0" brushRef="#br0">0 0 12684,'0'0'2338,"49"44"32,-10-17 321,5 0-193,1 2-320,5-2-704,1-1-737,-1-3-609,-2-1-737,-6-5-2242,-9-11-3234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464"/>
    </inkml:context>
    <inkml:brush xml:id="br0">
      <inkml:brushProperty name="width" value="0.025" units="cm"/>
      <inkml:brushProperty name="height" value="0.025" units="cm"/>
    </inkml:brush>
  </inkml:definitions>
  <inkml:trace contextRef="#ctx0" brushRef="#br0">244 0 10602,'0'0'5253,"-33"60"-2755,12-16-512,3 7-96,1 1 416,5-2 225,9-8-994,3-7-992,2-4-353,12-8-128,2-7-32,-3-6-384,-1-8-1666,-9-2-1922,-10-17-10506</inkml:trace>
  <inkml:trace contextRef="#ctx0" brushRef="#br0" timeOffset="1">0 260 17360,'0'0'6567,"56"22"-4614,-18-20 65,6-1-1217,6-1-705,0 0-832,-4 0-3268,-3 0-3459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055"/>
    </inkml:context>
    <inkml:brush xml:id="br0">
      <inkml:brushProperty name="width" value="0.025" units="cm"/>
      <inkml:brushProperty name="height" value="0.025" units="cm"/>
    </inkml:brush>
  </inkml:definitions>
  <inkml:trace contextRef="#ctx0" brushRef="#br0">1 375 14990,'0'0'11504,"13"-12"-9833,231-256 758,-163 173-2135,-103 148 368,-56 111-238,70-144-755,1 0-1,0 0 1,2 1 0,1 0-1,0 0 1,-1 30 0,5-50 152,0-1-1,0 0 1,0 0 0,0 1 0,0-1 0,0 0 0,0 0-1,0 1 1,0-1 0,0 0 0,0 0 0,0 1 0,0-1-1,0 0 1,1 1 0,-1-1 0,0 0 0,0 0-1,0 0 1,0 1 0,0-1 0,0 0 0,1 0 0,-1 0-1,0 1 1,0-1 0,0 0 0,1 0 0,-1 0 0,0 0-1,0 1 1,1-1 0,-1 0 0,0 0 0,0 0 0,1 0-1,-1 0 1,0 0 0,0 0 0,1 0 0,-1 0 0,0 0-1,0 0 1,1 0 0,-1 0 0,0 0 0,0 0 0,1 0-1,-1 0 1,0 0 0,0 0 0,1 0 0,-1 0 0,1-1-1,-1 1-338,12-3-9828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848"/>
    </inkml:context>
    <inkml:brush xml:id="br0">
      <inkml:brushProperty name="width" value="0.025" units="cm"/>
      <inkml:brushProperty name="height" value="0.025" units="cm"/>
    </inkml:brush>
  </inkml:definitions>
  <inkml:trace contextRef="#ctx0" brushRef="#br0">210 50 11018,'0'0'9433,"-4"-9"-6635,3 7-2628,0 0-1,0-1 1,0 1 0,0 0 0,0 0 0,-1 0 0,1 0 0,-1 0 0,1 0 0,-1 0 0,0 0-1,0 0 1,0 1 0,0-1 0,0 1 0,0-1 0,0 1 0,0 0 0,-1 0 0,1 0 0,0 0-1,-1 1 1,1-1 0,-1 0 0,1 1 0,-1 0 0,1-1 0,-1 1 0,1 0 0,-1 1 0,1-1-1,-1 0 1,1 1 0,0-1 0,-1 1 0,1 0 0,-1 0 0,1-1 0,0 2 0,0-1 0,-1 0-1,1 0 1,0 1 0,0-1 0,-3 4 0,-5 4-80,0 0-1,1 1 1,0 0 0,1 1-1,0-1 1,1 1-1,0 1 1,1 0 0,0 0-1,0 0 1,1 0 0,1 1-1,0 0 1,1 0-1,1 0 1,0 0 0,0 1-1,1 17 1,1-28-90,1 0 0,-1 0 0,0 0 0,1 0 0,0 0 0,0 0 0,0 0 0,0 0 0,0 0 0,1-1 0,-1 1 0,1 0 0,-1-1 0,1 1 0,0-1 0,0 0 0,0 1 0,1-1 0,-1 0 0,0 0 0,1-1 0,-1 1 0,1 0 0,0-1 0,-1 0 0,1 1 0,0-1 0,0 0 0,0-1 0,0 1 0,0 0 0,0-1 0,5 1 0,0-1 0,1 1 0,-1-1 0,1-1 0,0 1 0,-1-1 0,1-1 0,-1 0 0,0 0 0,1-1 0,-1 0 0,10-5 0,-4 0 0,-1 0 0,0-1 0,-1-1 0,0 0 0,0 0 0,-1-1 0,11-15 0,-16 19 0,0 0 0,-1-1 0,0 0 0,0-1 0,-1 1 0,0-1 0,-1 1 0,0-1 0,0 0 0,-1-1 0,0 1 0,-1 0 0,1-12 0,-2 19-10,0 0 1,0 0-1,0 0 0,0 0 1,-1-1-1,1 1 0,-1 0 1,0 0-1,1 0 0,-1 0 1,0 0-1,0 0 0,0 1 1,0-1-1,0 0 0,-1 0 1,1 1-1,-1-1 0,1 1 1,-1-1-1,1 1 0,-1 0 1,0 0-1,0-1 1,1 1-1,-1 0 0,0 0 1,0 1-1,0-1 0,0 0 1,0 1-1,0-1 0,-1 1 1,1 0-1,0 0 0,0-1 1,0 2-1,0-1 0,0 0 1,0 0-1,-4 1 0,2 0-73,1-1 1,-1 1-1,1 0 0,-1 0 0,1 0 0,-1 0 0,1 1 0,0 0 1,-1-1-1,1 1 0,0 0 0,0 0 0,0 1 0,1-1 1,-1 1-1,0-1 0,1 1 0,0 0 0,0 0 0,0 0 0,0 0 1,0 0-1,0 1 0,-1 4 0,1 10-4374,4-8-3322,9-6-4285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191"/>
    </inkml:context>
    <inkml:brush xml:id="br0">
      <inkml:brushProperty name="width" value="0.025" units="cm"/>
      <inkml:brushProperty name="height" value="0.025" units="cm"/>
    </inkml:brush>
  </inkml:definitions>
  <inkml:trace contextRef="#ctx0" brushRef="#br0">175 1 16912,'0'0'12166,"-10"4"-11114,1 2-1027,-1 0-1,1 0 1,0 1 0,0 0 0,0 1-1,1 0 1,1 0 0,-1 1 0,1-1-1,-11 20 1,10-15-8,-1 1-1,2 0 1,0 0 0,1 0-1,0 1 1,1 0-1,1 0 1,-5 30 0,9-43-16,0-1 0,0 0 0,0 0 0,0 0 0,0 0 0,0 0 0,0 0 0,0 0 1,1 0-1,-1 0 0,0 1 0,1-1 0,-1 0 0,1 0 0,-1 0 0,1-1 1,-1 1-1,1 0 0,0 0 0,-1 0 0,1 0 0,0 0 0,0-1 0,0 1 0,-1 0 1,1-1-1,2 2 0,0-1 19,0-1 0,-1 1 0,1-1 0,0 1-1,-1-1 1,1 0 0,0 0 0,0 0 0,-1 0 0,1 0 0,3-1 0,2-1 63,1-1-1,-1 1 1,0-1-1,0 0 1,0-1 0,12-7-1,-9 3-10,-2 0 0,1 0 0,-1-1 0,-1 0 0,1 0 0,-1-1 0,-1 0 0,0-1 0,-1 0 0,0 0 0,0 0-1,-1 0 1,-1-1 0,0 0 0,0 0 0,-1 0 0,-1-1 0,2-21 0,-4 33-72,0-1 0,0 1 0,0 0 0,0-1 0,0 1 0,0 0 0,0 0 0,0-1 0,-1 1 0,1 0 0,-1-1 0,1 1 0,-1 0 0,1 0 0,-1 0 0,0-1 0,1 1 0,-1 0 0,0 0 0,0 0 0,0 0 0,0 0 0,0 1 0,0-1 0,0 0 0,0 0 0,0 1 0,-1-1 0,1 0 0,0 1 0,0-1 0,0 1 0,-1 0 0,1-1 0,0 1 0,-1 0 0,1 0 0,0 0 0,-1 0 0,1 0 0,0 0 0,-1 0 0,1 0 0,0 1 0,-1-1 0,1 0 0,0 1 0,0-1 0,-1 1 0,0 0 0,-6 2 0,0 0 0,1 0 0,-1 1 0,1 0 0,0 1 0,-12 8 0,19-12 0,-50 48 67,48-47-86,0 1 1,-1-1-1,1 1 1,0 0-1,0 0 1,1 0-1,-1 0 0,1 0 1,-1 1-1,1-1 1,0 0-1,0 1 1,0-1-1,1 1 1,-1-1-1,1 1 1,0 4-1,1-7-206,0 0 0,0 0-1,0 0 1,0 0 0,1-1 0,-1 1 0,0 0 0,0 0-1,1-1 1,-1 1 0,0-1 0,1 1 0,-1-1-1,0 1 1,1-1 0,-1 0 0,1 0 0,-1 0-1,1 0 1,-1 0 0,1 0 0,-1 0 0,0 0-1,1-1 1,-1 1 0,2-1 0,41-8-8979,-13-7-2887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611"/>
    </inkml:context>
    <inkml:brush xml:id="br0">
      <inkml:brushProperty name="width" value="0.025" units="cm"/>
      <inkml:brushProperty name="height" value="0.025" units="cm"/>
    </inkml:brush>
  </inkml:definitions>
  <inkml:trace contextRef="#ctx0" brushRef="#br0">212 52 12107,'0'0'10827,"1"-8"-8292,0 5-2433,-2-25 2890,0 27-2869,1 0 0,-1 0 0,0 0 0,0 0 0,0 0 1,0 1-1,1-1 0,-1 0 0,0 1 0,0-1 0,0 1 0,-1-1 0,1 1 0,0-1 0,0 1 0,0 0 0,0-1 0,0 1 0,0 0 0,-1 0 0,1 0 0,0 0 0,0 0 0,0 0 0,0 0 0,0 0 0,-1 1 0,1-1 0,-2 1 1,-4 1-88,0 0 1,1 1-1,-1 0 1,1 0 0,0 0-1,0 1 1,0 0-1,0 0 1,0 0 0,1 1-1,0 0 1,0 0-1,-5 7 1,-3 3-37,1 2 0,0 0 0,-11 23 0,17-28 0,0 1 0,1-1 0,1 1 0,-5 23 0,8-33 0,1 1 0,-1-1 0,1 1 0,0-1 0,0 1 0,1-1 0,-1 1 0,1-1 0,-1 1 0,2 3 0,-1-5 0,0-1 0,0 1 0,0-1 0,-1 1 0,1-1 0,0 0 0,1 0 0,-1 1 0,0-1 0,0 0 0,0 0 0,1 0 0,-1 0 0,1 0 0,-1-1 0,0 1 0,1 0 0,-1-1 0,1 1 0,0-1 0,-1 1 0,4-1 0,4 1 0,0 0 0,0-1 0,0-1 0,0 0 0,0 0 0,0 0 0,0-1 0,0-1 0,0 0 0,-1 0 0,1 0 0,-1-1 0,0 0 0,0-1 0,0 0 0,-1 0 0,0-1 0,9-8 0,-8 7 0,-1 0 0,0 0 0,0-1 0,-1 0 0,0 0 0,-1 0 0,0-1 0,0 0 0,-1 0 0,0 0 0,0-1 0,-1 1 0,0-1 0,-1 0 0,0 0 0,1-16 0,-3 25-15,0 0 0,1 0 0,-1 0 0,0 0 0,0 0 0,0 0 0,0-1 0,-1 1 0,1 0 1,0 0-1,0 0 0,-1 0 0,1 0 0,0 0 0,-1 0 0,1 0 0,-1 0 0,1 0 0,-1 0 0,0 1 0,1-1 0,-1 0 0,0 0 0,0 0 0,1 1 0,-1-1 0,0 0 0,0 1 1,0-1-1,0 1 0,0-1 0,0 1 0,0-1 0,0 1 0,0 0 0,0-1 0,0 1 0,0 0 0,0 0 0,0 0 0,-1 0 0,1 0 0,0 0 0,0 0 0,0 0 0,0 1 1,0-1-1,0 0 0,0 1 0,0-1 0,0 0 0,0 1 0,0-1 0,-1 2 0,-4 0-240,1 1 0,0 0-1,0 0 1,0 0 0,0 1 0,1 0 0,-1 0-1,1 0 1,-5 6 0,9-9-120,-10 14-3943,5-4-2691,3-2-4628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
    </inkml:context>
    <inkml:brush xml:id="br0">
      <inkml:brushProperty name="width" value="0.025" units="cm"/>
      <inkml:brushProperty name="height" value="0.025" units="cm"/>
    </inkml:brush>
  </inkml:definitions>
  <inkml:trace contextRef="#ctx0" brushRef="#br0">241 1 11819,'0'0'20014,"-12"7"-19203,-19 14-734,-52 44 0,67-52-82,2 1-1,0 1 1,0 0 0,1 1 0,-20 33 0,32-47 5,-1 0 0,1 1 0,0-1 0,0 0 0,0 1 0,0-1 0,0 0 0,1 1 0,-1-1 0,1 1 0,-1-1 0,1 1 0,0-1 0,0 1 0,0 0 0,1-1 0,-1 1 0,0-1 0,2 5 0,-1-6 0,1 1 0,-1-1 0,0 1 0,1-1 0,-1 1 0,0-1 0,1 0 0,0 0 0,-1 0 0,1 0 0,0 0 0,0 0 0,-1 0 0,1 0 0,0-1 0,0 1 0,0-1 0,0 1 0,3-1 0,6 1 0,1-1 0,-1 0 0,1 0 0,-1-2 0,1 1 0,-1-1 0,15-5 0,4-3-754,0-2-1,52-27 1,-81 39 685,12-10-3173,-10 1-5955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452"/>
    </inkml:context>
    <inkml:brush xml:id="br0">
      <inkml:brushProperty name="width" value="0.025" units="cm"/>
      <inkml:brushProperty name="height" value="0.025" units="cm"/>
    </inkml:brush>
  </inkml:definitions>
  <inkml:trace contextRef="#ctx0" brushRef="#br0">1 74 10154,'0'0'20552,"10"-2"-19479,90-22-130,-40 8-1756,0 3 1,69-6 0,-117 21-6507,-19 3 2886,-20 6-3204,2-4-3259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777"/>
    </inkml:context>
    <inkml:brush xml:id="br0">
      <inkml:brushProperty name="width" value="0.025" units="cm"/>
      <inkml:brushProperty name="height" value="0.025" units="cm"/>
    </inkml:brush>
  </inkml:definitions>
  <inkml:trace contextRef="#ctx0" brushRef="#br0">1 33 12812,'0'0'16015,"61"33"-14349,-19-33-289,3 0-480,5-1-897,-2-7 0,-7-3 0,-3-1-1569,-10-4-4453,-7-2-8360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1.527"/>
    </inkml:context>
    <inkml:brush xml:id="br0">
      <inkml:brushProperty name="width" value="0.025" units="cm"/>
      <inkml:brushProperty name="height" value="0.025" units="cm"/>
    </inkml:brush>
  </inkml:definitions>
  <inkml:trace contextRef="#ctx0" brushRef="#br0">121 1 15310,'0'0'11772,"-8"5"-11009,2-1-736,0 1 1,0 0-1,0 0 0,1 1 1,0-1-1,0 1 1,0 0-1,1 1 0,0-1 1,0 1-1,1 0 0,0 0 1,0 0-1,0 0 0,-3 15 1,-4 16 225,1 0 1,2 0-1,1 1 1,2 0 0,2 60-1,2-92-223,0-1-1,1 0 1,0 0 0,0 0-1,1 0 1,0-1 0,0 1-1,0 0 1,0-1-1,1 1 1,0-1 0,0 0-1,0 0 1,1 0-1,0 0 1,0 0 0,0-1-1,1 0 1,5 5 0,-4-5-293,1 0 0,-1-1 0,1 1 0,-1-1 1,1-1-1,10 3 0,-6-2-1591,0-1 0,1 0-1,20 0 1,13-2-10382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230"/>
    </inkml:context>
    <inkml:brush xml:id="br0">
      <inkml:brushProperty name="width" value="0.025" units="cm"/>
      <inkml:brushProperty name="height" value="0.025" units="cm"/>
    </inkml:brush>
  </inkml:definitions>
  <inkml:trace contextRef="#ctx0" brushRef="#br0">1 329 17200,'0'0'9188,"13"-4"-7309,1-1-1530,0 0 0,0-1 0,-1-1 0,1 0 0,-2 0 0,1-1 0,13-12 0,4-6-105,0-2 0,-2-1 0,-1-1 0,-1-1 0,-2-1 0,29-51 0,-67 112-244,-64 143 0,63-136 0,2 1 0,2 0 0,-7 41 0,20-60-2541,-2-18 2325,1 0-1,0 0 1,-1 0 0,1 0-1,0 0 1,-1 0 0,1 0-1,-1 0 1,1-1 0,0 1 0,-1 0-1,1-1 1,-1 1 0,1 0-1,-1-1 1,1 1 0,-1 0-1,1-1 1,-1 1 0,1-1 0,-1 1-1,1-1 1,-1 1 0,0-1-1,1 0 1,-1 0 0,13-19-7450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559"/>
    </inkml:context>
    <inkml:brush xml:id="br0">
      <inkml:brushProperty name="width" value="0.025" units="cm"/>
      <inkml:brushProperty name="height" value="0.025" units="cm"/>
    </inkml:brush>
  </inkml:definitions>
  <inkml:trace contextRef="#ctx0" brushRef="#br0">48 1 20692,'0'0'11413,"-1"10"-11034,-19 136 214,-1 5-1647,15-50-9130,6-108 1125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807"/>
    </inkml:context>
    <inkml:brush xml:id="br0">
      <inkml:brushProperty name="width" value="0.025" units="cm"/>
      <inkml:brushProperty name="height" value="0.025" units="cm"/>
    </inkml:brush>
  </inkml:definitions>
  <inkml:trace contextRef="#ctx0" brushRef="#br0">7 0 22293,'0'0'4132,"-6"53"-3876,6-24-192,0 2 32,3 1-1377,4-7-2402,0-9-4965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916"/>
    </inkml:context>
    <inkml:brush xml:id="br0">
      <inkml:brushProperty name="width" value="0.025" units="cm"/>
      <inkml:brushProperty name="height" value="0.025" units="cm"/>
    </inkml:brush>
  </inkml:definitions>
  <inkml:trace contextRef="#ctx0" brushRef="#br0">0 11 19538,'0'0'13229,"66"22"-13229,-24-22 0,4 0 0,-3-6 0,-2-2-577,-7-2-3843,-3 1-3683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449"/>
    </inkml:context>
    <inkml:brush xml:id="br0">
      <inkml:brushProperty name="width" value="0.025" units="cm"/>
      <inkml:brushProperty name="height" value="0.025" units="cm"/>
    </inkml:brush>
  </inkml:definitions>
  <inkml:trace contextRef="#ctx0" brushRef="#br0">0 60 19250,'0'0'4420,"12"-2"-2290,-1 1-1818,3-2 151,-1 2-1,0 0 1,1 0 0,-1 1 0,17 2 0,-26-1-418,-1-1 0,1 1 0,0 0 0,-1 0 1,1 1-1,-1-1 0,1 1 0,-1-1 0,0 1 1,0 0-1,0 0 0,0 1 0,0-1 0,0 1 0,0-1 1,-1 1-1,1 0 0,-1 0 0,0 0 0,0 0 0,0 0 1,0 1-1,-1-1 0,1 1 0,-1-1 0,1 6 0,2 10 68,-2 0 0,0 0 0,-2 0 0,-1 21 0,1-5 433,0-34 46,6-44 364,-2 28-956,-1-1 0,-1 0 0,-1 0 0,0 1 0,-1-1 0,-1 0 0,0 0 0,-1 0 0,-1 0 0,-1 1 0,0 0 0,-10-25 0,38 42 0,31 7-3229,31-10-7459,-80 1 9866,29-3-9583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790"/>
    </inkml:context>
    <inkml:brush xml:id="br0">
      <inkml:brushProperty name="width" value="0.025" units="cm"/>
      <inkml:brushProperty name="height" value="0.025" units="cm"/>
    </inkml:brush>
  </inkml:definitions>
  <inkml:trace contextRef="#ctx0" brushRef="#br0">159 0 12396,'0'0'17275,"3"10"-15861,0-1-1338,12 40 486,16 94 0,-29-127-522,0-1 0,-1 1 0,-1 0 0,0-1 1,-2 1-1,1 0 0,-2-1 0,0 1 0,-1-1 1,0 0-1,-8 15 0,-3 1-514,-35 53-1,44-76-101,0 1 0,0-1 0,-1-1-1,0 1 1,-1-1 0,1 0 0,-1-1 0,-1 0-1,1 0 1,-15 7 0,-4-6-13693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5.822"/>
    </inkml:context>
    <inkml:brush xml:id="br0">
      <inkml:brushProperty name="width" value="0.025" units="cm"/>
      <inkml:brushProperty name="height" value="0.025" units="cm"/>
    </inkml:brush>
  </inkml:definitions>
  <inkml:trace contextRef="#ctx0" brushRef="#br0">7 1 18578,'0'0'8162,"0"9"-6518,-6 153 1356,6-161-2972,0-1-1,1 1 1,-1 0-1,1 0 0,-1-1 1,1 1-1,-1-1 1,1 1-1,0 0 1,-1-1-1,1 1 0,0-1 1,-1 1-1,1-1 1,0 1-1,0-1 1,0 0-1,-1 0 0,1 1 1,0-1-1,0 0 1,0 0-1,0 0 1,-1 0-1,1 1 0,0-1 1,2-1-1,32 2 525,-25-1-489,14 3-820,1 0 0,25 7 1,-33-6-487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6.573"/>
    </inkml:context>
    <inkml:brush xml:id="br0">
      <inkml:brushProperty name="width" value="0.025" units="cm"/>
      <inkml:brushProperty name="height" value="0.025" units="cm"/>
    </inkml:brush>
  </inkml:definitions>
  <inkml:trace contextRef="#ctx0" brushRef="#br0">64 215 16720,'0'0'11189,"0"-8"-10137,4-24-556,-4 31-490,1 0 0,-1 1 0,1-1 0,-1 0 0,1 1 0,0-1 0,-1 1 0,1-1 0,0 1 0,-1-1 0,1 1 0,0-1 0,0 1 0,-1 0 0,1-1 0,0 1 0,0 0 0,0 0 0,0-1 0,-1 1 0,1 0 0,0 0 0,0 0 0,0 0 0,1 0 0,28 2-801,-22-1 41,-7-1 469,0 0 164,-3 0 188,1 0 1,-1 0-1,1 1 0,-1-1 1,1 1-1,-1-1 0,1 1 1,0 0-1,-1-1 0,1 1 1,0 0-1,0 0 0,-1 0 1,1 0-1,0 0 0,0 0 1,-2 3-1,-5 12 1150,-11 15-6471,18-30 4965,0 0 0,-1-1 0,1 1 0,0 0 0,0 0 0,-1-1 1,1 1-1,0 0 0,-1-1 0,1 0 0,-1 1 0,1-1 0,-1 0 0,1 1 0,-1-1 0,1 0 0,-1 0 0,1 0 1,-1-1-1,1 1 0,-1 0 0,-1-1 0,-21 0 1744,8 0 5245,16 1-6577,0-1 0,0 1 0,0-1 0,0 1 0,0-1 0,0 1 0,0-1 0,0 1 0,0-1 0,0 1 0,0-1 0,0 1 0,0-1 0,0 1 0,0-1 0,1 1 0,-1-1 0,0 1 0,0 0 0,1-1 0,-1 1 0,0-1 0,0 1 0,1 0 0,-1-1 0,1 1 0,-1 0 0,0-1 0,1 1 0,-1 0 0,1-1 0,29-32 314,0 1 76,-1-2 0,-1-1-1,30-52 1,-69 114-513,1 1 0,2 0 0,0 0 0,-5 45 0,13-71 0,-1 0 0,1-1 0,0 1 0,0 0 0,-1-1 0,1 1 0,0 0 0,1 0 0,-1 0 0,0-1 0,0 1 0,1 0 0,-1-1 0,1 1 0,-1 0 0,1-1 0,0 1 0,0-1 0,-1 1 0,1-1 0,0 1 0,1-1 0,-1 1 0,0-1 0,2 2 0,-1-3 0,0 1 0,0-1 0,0 0 0,0 0 0,0 0 0,0 0 0,0 0 0,0 0 0,0 0 0,0-1 0,0 1 0,0-1 0,0 1 0,0-1 0,0 0 0,0 0 0,0 0 0,0 0 0,0 0 0,-1 0 0,3-2 0,22-21-411,-22 20 176,0 0 0,1 0 1,-1 1-1,1-1 0,-1 1 0,9-5 0,-12 13-5283,-1 12 962,-2-1-1220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384"/>
    </inkml:context>
    <inkml:brush xml:id="br0">
      <inkml:brushProperty name="width" value="0.025" units="cm"/>
      <inkml:brushProperty name="height" value="0.025" units="cm"/>
    </inkml:brush>
  </inkml:definitions>
  <inkml:trace contextRef="#ctx0" brushRef="#br0">1 1 3459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726"/>
    </inkml:context>
    <inkml:brush xml:id="br0">
      <inkml:brushProperty name="width" value="0.025" units="cm"/>
      <inkml:brushProperty name="height" value="0.025" units="cm"/>
    </inkml:brush>
  </inkml:definitions>
  <inkml:trace contextRef="#ctx0" brushRef="#br0">9 55 19987,'25'-54'3395,"-32"54"-1089,3 0 737,4 14-2050,0 12-897,0 8 449,0 9-193,0 6-288,0 5 0,-2-4 0,-2-3-64,0-8-256,3-8-865,-2-8-705,2-15-1249,-7-16-10313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069"/>
    </inkml:context>
    <inkml:brush xml:id="br0">
      <inkml:brushProperty name="width" value="0.025" units="cm"/>
      <inkml:brushProperty name="height" value="0.025" units="cm"/>
    </inkml:brush>
  </inkml:definitions>
  <inkml:trace contextRef="#ctx0" brushRef="#br0">0 90 17232,'0'0'2664,"9"-10"-411,-8 8-2219,4-4 356,0 0-1,0 0 1,1 0 0,-1 0-1,1 1 1,0 0-1,1 0 1,-1 1-1,1 0 1,0 0 0,0 0-1,1 1 1,-1 0-1,1 0 1,-1 1-1,1 0 1,9-1 0,-13 3-336,0-1 0,1 1 1,-1 1-1,0-1 0,0 0 0,1 1 1,-1 0-1,0 0 0,0 0 1,0 1-1,0-1 0,7 5 1,-9-4-52,0 0 0,0 0 0,0 0 0,0 0 0,-1 1 0,1-1 0,-1 0 0,1 1 0,-1 0 0,0-1-1,0 1 1,0 0 0,0 0 0,0-1 0,-1 1 0,1 0 0,-1 0 0,0 0 0,0 0 0,0 3 0,0 3 64,-1-1 0,0 1 0,0-1 0,-1 1 0,0-1 0,0 0 0,-1 0 0,0 0 0,-6 10 0,-44 66 894,43-73-879,2 0-1,-1 1 1,2 0 0,0 0-1,0 1 1,1 0 0,1 0-1,0 0 1,0 1-1,2-1 1,-3 18 0,6-30-85,0 0 0,0 0 0,0 0 0,0 0 0,0 0 1,0 0-1,1 0 0,-1 0 0,0 0 0,1 0 0,-1 0 0,1 0 1,-1 0-1,1 0 0,0 0 0,-1 0 0,1 0 0,0 0 0,-1 0 0,1-1 1,0 1-1,0 0 0,0-1 0,0 1 0,0-1 0,0 1 0,1 0 1,2 0 8,0 1 0,0-1 0,0 0 0,0 0 0,1-1 0,-1 1 0,7-1 0,5-1-189,0 0 0,-1-1 0,18-5 0,37-15-3129,-26 5-1970,-14 3-1215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395"/>
    </inkml:context>
    <inkml:brush xml:id="br0">
      <inkml:brushProperty name="width" value="0.025" units="cm"/>
      <inkml:brushProperty name="height" value="0.025" units="cm"/>
    </inkml:brush>
  </inkml:definitions>
  <inkml:trace contextRef="#ctx0" brushRef="#br0">38 0 19218,'0'0'5707,"-5"10"-5115,-15 34-309,20-43-276,-1 0-1,1 0 0,-1 0 0,1 0 0,0 0 0,0 0 0,0 1 1,0-1-1,0 0 0,0 0 0,0 0 0,0 0 0,0 1 0,1-1 1,-1 0-1,0 0 0,1 0 0,-1 0 0,1 0 0,-1 0 0,1 0 1,-1 0-1,1 0 0,0 0 0,-1 0 0,1 0 0,0 0 0,0-1 0,0 1 1,0 0-1,0 0 0,0-1 0,0 1 0,0-1 0,0 1 0,0-1 1,0 1-1,0-1 0,2 1 0,43 4 76,-43-5-63,0 0 117,1 0 0,-1 0-1,0 0 1,1-1-1,-1 1 1,0-1-1,0 1 1,0-1 0,1 0-1,-1 0 1,0-1-1,0 1 1,0-1-1,0 1 1,-1-1-1,1 0 1,0 0 0,-1 0-1,1 0 1,-1-1-1,0 1 1,0-1-1,0 1 1,0-1 0,0 0-1,-1 0 1,1 0-1,-1 0 1,1 0-1,-1 0 1,0 0 0,0 0-1,-1-1 1,1 1-1,-1 0 1,0 0-1,0-6 1,0 8-111,0 1 1,-1-1-1,1 0 1,-1 0-1,1 1 0,-1-1 1,1 1-1,-1-1 1,0 0-1,1 1 0,-1-1 1,0 1-1,0-1 1,1 1-1,-1 0 0,0-1 1,0 1-1,1 0 1,-1 0-1,0-1 1,0 1-1,0 0 0,0 0 1,1 0-1,-1 0 1,0 0-1,0 0 0,0 0 1,0 0-1,0 0 1,1 1-1,-1-1 0,-1 0 1,-29 10 12,22-3-42,0 1-1,0 0 1,1 0-1,0 1 1,1 0-1,0 1 1,0-1-1,1 1 1,0 0-1,1 1 1,0 0-1,0 0 1,1 0-1,1 0 1,0 0-1,1 1 1,0-1-1,-1 21 1,3-31-33,0 1 1,0-1-1,0 0 0,0 0 1,0 0-1,0 0 1,0 0-1,1 1 0,-1-1 1,0 0-1,1 0 1,-1 0-1,1 0 0,-1 0 1,1 0-1,-1 0 1,1 0-1,0 0 0,0 0 1,-1 0-1,1-1 1,0 1-1,0 0 0,0 0 1,0-1-1,0 1 1,0-1-1,0 1 0,0-1 1,1 1-1,1 0-186,1-1 0,-1 1 0,0-1 0,1 0 0,-1 0 0,0-1 0,1 1 0,-1-1-1,0 1 1,6-3 0,4-1-1087,0-1 1,-1-1-1,1 0 0,16-12 0,19-20-4530,-2-5-3508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739"/>
    </inkml:context>
    <inkml:brush xml:id="br0">
      <inkml:brushProperty name="width" value="0.025" units="cm"/>
      <inkml:brushProperty name="height" value="0.025" units="cm"/>
    </inkml:brush>
  </inkml:definitions>
  <inkml:trace contextRef="#ctx0" brushRef="#br0">137 271 17681,'0'0'2834,"-9"6"-154,-2 3-2386,0 1 0,0 0 0,1 1 0,0 0 0,1 1 0,0 0 0,1 0 0,1 1 0,0 0 0,0 0 0,1 0 0,1 1 0,0 0-1,1 0 1,-2 16 0,5-29-269,1 0 0,0-1 1,0 1-1,0-1 0,0 1 0,0 0 0,0-1 0,0 1 0,0-1 0,0 1 0,0 0 0,0-1 0,0 1 0,0-1 0,0 1 0,1-1 0,-1 1 0,0-1 0,0 1 0,1 0 0,-1-1 0,0 1 0,1-1 0,-1 0 0,0 1 1,1-1-1,-1 1 0,1-1 0,-1 0 0,1 1 0,0 0 0,19-5 341,19-24-82,-11-3-104,-1-1-1,-1-1 1,-2-1-1,32-62 0,-70 150-211,-5-6 38,10-27 1,0 1-1,1 0 1,1 0 0,1 1 0,1 0 0,-3 40 0,8-62-6,0-1 1,0 1-1,0-1 1,0 1 0,0-1-1,0 1 1,0 0-1,0-1 1,0 1 0,0-1-1,0 1 1,0-1 0,1 1-1,-1-1 1,0 1-1,0-1 1,1 1 0,-1-1-1,0 1 1,0-1-1,1 1 1,-1-1 0,1 0-1,-1 1 1,0-1-1,1 0 1,-1 1 0,1-1-1,-1 0 1,1 1-1,-1-1 1,1 0 0,-1 0-1,1 0 1,-1 0 0,1 1-1,0-1 1,24-9 145,21-25 189,-11-3-269,-1-2 1,-2-1-1,40-65 0,-56 77-58,0-1 0,-2 0 0,-1-1 0,-2-1-1,0 0 1,8-50 0,-18 48 26,-1 33-37,0 0 0,0 0 1,0-1-1,0 1 0,0 0 0,0-1 0,0 1 0,-1 0 0,1 0 0,0-1 0,0 1 0,0 0 0,0 0 0,-1-1 0,1 1 1,0 0-1,0 0 0,-1 0 0,1-1 0,0 1 0,0 0 0,-1 0 0,1 0 0,0 0 0,0 0 0,-1 0 0,1-1 0,0 1 1,-1 0-1,1 0 0,0 0 0,-1 0 0,1 0 0,0 0 0,0 0 0,-1 0 0,1 0 0,0 1 0,-1-1 0,1 0 0,0 0 1,-1 0-1,-4 3-13,1 1 0,0-1 0,0 1 1,0 0-1,0 0 0,0 0 0,-5 9 1,-28 38-17,-33 60 0,61-95 98,1 1-1,0 0 1,1 0 0,1 1 0,1 0-1,0 0 1,2 0 0,-3 27 0,6-42-33,0 0 0,0 1 1,0-1-1,1 1 0,-1-1 0,1 0 1,0 0-1,0 1 0,0-1 0,1 0 1,-1 0-1,1 0 0,-1 0 0,1 0 1,0 0-1,0-1 0,0 1 1,1-1-1,-1 1 0,1-1 0,-1 0 1,1 0-1,0 0 0,0 0 0,0 0 1,4 1-1,-1 0-272,0-1 0,0 0 0,0 0 0,0-1 0,12 2 0,31-4-6236,-13-10-5511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167"/>
    </inkml:context>
    <inkml:brush xml:id="br0">
      <inkml:brushProperty name="width" value="0.025" units="cm"/>
      <inkml:brushProperty name="height" value="0.025" units="cm"/>
    </inkml:brush>
  </inkml:definitions>
  <inkml:trace contextRef="#ctx0" brushRef="#br0">13 1 14125,'0'0'1378,"6"47"992,-6-10-224,0 7-577,-3 4-800,-4-2-128,0-3-257,6-6-320,1-10-704,0-11-1603,0-9-1248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284"/>
    </inkml:context>
    <inkml:brush xml:id="br0">
      <inkml:brushProperty name="width" value="0.025" units="cm"/>
      <inkml:brushProperty name="height" value="0.025" units="cm"/>
    </inkml:brush>
  </inkml:definitions>
  <inkml:trace contextRef="#ctx0" brushRef="#br0">1 101 17104,'0'0'1959,"3"-10"753,-1 5-2420,0 0-1,1 0 0,0 0 0,-1 0 1,2 0-1,-1 1 0,0-1 0,1 1 1,0 0-1,0 0 0,0 0 0,0 1 1,1-1-1,0 1 0,-1 0 0,1 1 1,0-1-1,0 1 0,1 0 1,-1 0-1,0 0 0,1 1 0,-1 0 1,8-1-1,-4 0-48,-1 1-1,0 0 1,0 0 0,1 1 0,-1 0-1,0 0 1,1 1 0,10 2 0,-17-2-200,0-1 0,-1 1 0,1 0 0,-1-1 0,1 1 0,-1 0 0,1 0 0,-1 0 0,0 0 0,1 1 0,-1-1 0,0 0 0,0 0 0,0 1 0,0-1 0,0 1 0,0-1 0,1 3 0,-1-1-16,0 0 0,-1 0-1,1 0 1,-1 0-1,0 1 1,0-1-1,0 0 1,0 0-1,0 0 1,-1 1-1,0-1 1,1 0-1,-3 4 1,-5 11 11,-1 1 0,-1-1 0,0-1 1,-2 0-1,0-1 0,-1 0 0,-18 18 0,-6 9-7,22-25-31,10-15 0,1 1 0,0 1 0,0-1 0,1 0 0,-1 1 0,1 0 0,0 0 0,0 0 0,1 0 0,-1 0 0,1 0 0,0 1 0,1-1 0,-1 1 0,1 0 0,-1 9 0,3-13 0,-1-1 0,1 0 0,0 0 0,-1 0 0,1 1 0,0-1 0,0 0 0,-1 0 0,1 0 0,0 0 0,0 0 0,0 0 0,1 0 0,-1-1 0,0 1 0,0 0 0,0-1 0,0 1 0,1 0 0,-1-1 0,0 0 0,1 1 0,-1-1 0,0 0 0,1 1 0,-1-1 0,3 0 0,47 1 0,-38-1 0,7-1-506,-1 0-1,1-1 1,23-6-1,-35 6 27,1 0 1,0-1-1,-1 0 0,1 0 1,-1-1-1,0 0 1,0-1-1,-1 0 0,10-7 1,-4-6-7550,-11-2-6588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644"/>
    </inkml:context>
    <inkml:brush xml:id="br0">
      <inkml:brushProperty name="width" value="0.025" units="cm"/>
      <inkml:brushProperty name="height" value="0.025" units="cm"/>
    </inkml:brush>
  </inkml:definitions>
  <inkml:trace contextRef="#ctx0" brushRef="#br0">0 1 15631,'0'0'10954,"75"9"-10281,-37-4-577,9-2-769,-2-3-2113,1 0-2211,-7-2-2851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001"/>
    </inkml:context>
    <inkml:brush xml:id="br0">
      <inkml:brushProperty name="width" value="0.025" units="cm"/>
      <inkml:brushProperty name="height" value="0.025" units="cm"/>
    </inkml:brush>
  </inkml:definitions>
  <inkml:trace contextRef="#ctx0" brushRef="#br0">81 260 15375,'0'0'3277,"-7"11"-1083,6-9-2077,-45 77 2369,42-70-2387,0 0-1,0 1 1,0 0-1,1 0 0,1 0 1,0 0-1,-2 20 0,4-29-95,0 0 0,1 0 0,-1 0 0,0 0 0,0 0 0,0 0 0,1 0 0,-1 0 0,1 0 0,-1 0 0,1 0 0,-1 0 0,1 0 0,-1 0 0,1 0 0,0 0 0,-1-1 0,1 1 0,0 0 0,0 0 0,0-1 0,0 1 0,0-1 0,-1 1 0,1-1 0,0 1 0,0-1 0,0 0 0,0 1 0,0-1 0,0 0 0,1 0 0,-1 1 0,0-1 0,0 0 0,0 0 0,0 0 0,0-1 0,0 1 0,0 0 0,0 0 0,0 0 1,2-2-1,3 1 44,1 0 0,0-1 1,-1-1-1,0 1 0,13-7 1,0-4 322,1-2 1,32-31 0,-39 33-21,2 0 0,0 0 1,0 1-1,1 1 0,24-12 0,-39 22-306,0 0 1,-1 1-1,1 0 0,0-1 0,0 1 0,0-1 0,0 1 0,0 0 0,-1 0 0,1 0 0,0-1 0,0 1 0,0 0 0,0 0 0,0 0 1,0 0-1,0 0 0,0 1 0,0-1 0,0 0 0,-1 0 0,1 1 0,0-1 0,0 0 0,0 1 0,0-1 0,-1 1 0,1-1 1,0 1-1,0-1 0,0 2 0,0-1 28,0 1 1,0 0-1,0 1 1,-1-1-1,1 0 1,0 0-1,-1 0 1,0 0-1,1 1 1,-1-1-1,0 0 1,-1 4-1,0 11 153,-2 0 1,-7 27-1,8-38-243,0 24 58,2-30-37,1 0 0,-1 0 0,0 1 0,0-1 0,0 0 0,1 1 0,-1-1-1,0 0 1,0 0 0,1 0 0,-1 1 0,0-1 0,1 0 0,-1 0 0,0 0 0,1 0 0,-1 0 0,0 1 0,1-1-1,-1 0 1,0 0 0,1 0 0,-1 0 0,0 0 0,1 0 0,-1 0 0,0 0 0,1 0 0,-1-1 0,0 1 0,1 0-1,-1 0 1,0 0 0,1 0 0,-1 0 0,0 0 0,1-1 0,-1 1 0,40-34 185,-29 23-177,63-61 47,-67 67-63,-1 0-1,1 0 1,0 1 0,0 0-1,1 0 1,-1 0 0,1 1-1,0 0 1,-1 1 0,11-3 0,-17 5 2,0 0 0,0 0 0,0 0 0,0 0 1,0 0-1,0 0 0,0 0 0,0 0 0,0 0 1,-1 1-1,1-1 0,0 0 0,0 1 0,0-1 1,0 1-1,0-1 0,0 0 0,0 1 0,-1 0 1,1-1-1,0 1 0,0 0 0,-1-1 0,1 1 0,-1 0 1,1 0-1,0-1 0,-1 1 0,1 0 0,0 1 1,0 2 0,0 0-1,0-1 1,-1 1 0,1 0 0,-1-1 0,0 1 0,1 0 0,-2 6 0,-1 2-11,1 0 0,-2 0 0,0 0 0,-7 18 0,4-16-363,-21 43-327,25-54 125,1-1 1,-1 1-1,0-1 1,0 0-1,0 1 1,0-1-1,0 0 0,0 0 1,-5 2-1,1-2-6169</inkml:trace>
  <inkml:trace contextRef="#ctx0" brushRef="#br0" timeOffset="1">587 1 20595,'0'0'4453,"-7"57"-4357,12-34-224,11-3-2082,4-3-3524,4-4-6790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329"/>
    </inkml:context>
    <inkml:brush xml:id="br0">
      <inkml:brushProperty name="width" value="0.025" units="cm"/>
      <inkml:brushProperty name="height" value="0.025" units="cm"/>
    </inkml:brush>
  </inkml:definitions>
  <inkml:trace contextRef="#ctx0" brushRef="#br0">152 0 12396,'0'0'18583,"-9"13"-18071,-28 36-159,18-27-198,1 1-1,2 0 1,0 1 0,-17 38 0,32-62-178,1 1 0,-1 0 0,1-1 0,0 1 0,0 0 0,-1-1 0,1 1 0,0 0 0,0 0 0,0-1 0,0 1 0,0 0 0,0 0 0,0-1 0,0 1 0,0 0 0,0 0 0,1-1 0,-1 1 0,0 0 0,0 0 0,1-1 0,-1 1 0,0 0 0,1-1 0,-1 1 0,1-1 0,-1 1 0,1 0 0,-1-1 0,1 1 0,-1-1 0,1 1 0,-1-1 0,1 0 0,0 1 0,-1-1 0,1 1 0,0-1 0,0 0 0,-1 0 0,1 1 0,0-1 0,-1 0 0,1 0 0,0 0 0,0 0 0,-1 0 0,1 0 0,0 0 0,0 0 0,-1 0 0,1 0 1,0-1-1,0 1 0,-1 0 0,2-1 0,58-15-986,-44 11 521,2 1 197,0 1 1,0 0-1,35 1 0,-46 1 393,1 2 1,-1-1 0,0 1-1,0 0 1,0 0 0,0 1-1,0 0 1,0 0-1,0 1 1,-1 0 0,1 0-1,10 7 1,-16-9-54,0 0-1,0 0 1,1 0 0,-1 1 0,0-1-1,0 0 1,-1 1 0,1-1-1,0 1 1,0-1 0,-1 1-1,1-1 1,-1 1 0,1-1-1,-1 1 1,1 0 0,-1-1 0,0 1-1,0-1 1,0 1 0,0 0-1,0-1 1,0 1 0,-1 0-1,1-1 1,0 1 0,-1-1 0,1 1-1,-1 0 1,0-1 0,0 0-1,1 1 1,-1-1 0,0 1-1,0-1 1,0 0 0,0 0 0,-2 2-1,-5 6 122,0-1 0,0-1 0,-1 0 0,-11 8 0,19-14-170,-86 54 74,78-51-76,0 0 0,0 0 1,0-1-1,0 0 1,0 0-1,-1-1 0,1-1 1,-16 2-1,24-3 7,0 0 0,0 0 0,0 0 1,0 0-1,0 0 0,0 0 0,0-1 0,0 1 0,0 0 0,0-1 0,0 1 1,0 0-1,0-1 0,0 1 0,1-1 0,-1 1 0,0-1 0,0 0 0,0 1 1,1-1-1,-1 0 0,0 1 0,1-1 0,-1 0 0,0 0 0,1 0 0,-1 0 1,1 1-1,-1-3 0,-1-31-1805,2 22-35,0-14-9162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1.346"/>
    </inkml:context>
    <inkml:brush xml:id="br0">
      <inkml:brushProperty name="width" value="0.025" units="cm"/>
      <inkml:brushProperty name="height" value="0.025" units="cm"/>
    </inkml:brush>
  </inkml:definitions>
  <inkml:trace contextRef="#ctx0" brushRef="#br0">63 204 11915,'-8'2'4960,"-47"12"-1464,81-13 829,17 0-2644,198-38 2682,-72 8-3559,521-35-366,-282 32-443,510-8 379,-628 30-242,-170 1-5186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042"/>
    </inkml:context>
    <inkml:brush xml:id="br0">
      <inkml:brushProperty name="width" value="0.025" units="cm"/>
      <inkml:brushProperty name="height" value="0.025" units="cm"/>
    </inkml:brush>
  </inkml:definitions>
  <inkml:trace contextRef="#ctx0" brushRef="#br0">67 1111 6822,'-9'4'4912,"-48"22"-748,75-33-3392,0-1 1,0-1 0,-1 0-1,31-24 1,7-3-179,1572-873-1250,-1589 890-1229,-2-2 1,41-30-1,-34 13-6395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838"/>
    </inkml:context>
    <inkml:brush xml:id="br0">
      <inkml:brushProperty name="width" value="0.025" units="cm"/>
      <inkml:brushProperty name="height" value="0.025" units="cm"/>
    </inkml:brush>
  </inkml:definitions>
  <inkml:trace contextRef="#ctx0" brushRef="#br0">59 1304 12556,'0'0'897,"-59"50"256,73-55-961,21-35 224,26-23 1122,25-24-129,27-24-96,18-17-192,22-7-544,10 1-417,4 7-96,-6 9 0,-4 7-224,-13 11-1217,-21 3-897,-19-1-2787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591"/>
    </inkml:context>
    <inkml:brush xml:id="br0">
      <inkml:brushProperty name="width" value="0.025" units="cm"/>
      <inkml:brushProperty name="height" value="0.025" units="cm"/>
    </inkml:brush>
  </inkml:definitions>
  <inkml:trace contextRef="#ctx0" brushRef="#br0">21 5 15503,'0'0'14269,"4"-2"-14151,-3 2-109,-1-1 0,0 1 0,1 0 0,-1-1 0,1 1 0,-1 0 0,1 0-1,0 0 1,-1 0 0,1-1 0,-1 1 0,1 0 0,-1 0 0,1 0 0,-1 0 0,1 0 0,0 0 0,-1 0 0,1 0 0,-1 1 0,1-1 0,-1 0 0,1 0 0,-1 0 0,1 0 0,-1 1 0,1-1 0,-1 0 0,1 1 0,-1-1 0,1 0 0,-1 1 0,0-1 0,1 1 0,-1-1 0,0 0 0,1 1 0,-1-1 0,0 1 0,1-1 0,-1 1 0,1 32 758,-22 43 507,18-67-1191,-2 1-29,2-1-1,0 1 1,0 0 0,0-1 0,1 1-1,-1 12 1,4-21-75,-1 0-1,1 0 1,-1 0-1,1 0 1,-1 0-1,1 0 1,-1 0-1,1 0 1,0-1-1,-1 1 1,1 0-1,0 0 1,0-1-1,-1 1 1,1-1-1,0 1 1,0-1-1,0 1 1,0-1 0,0 1-1,0-1 1,0 0-1,0 1 1,0-1-1,0 0 1,0 0-1,0 0 1,0 0-1,0 0 1,0 0-1,0 0 1,2-1-1,37-2-1879,-32 0 660,1 1 1,-2-1 0,1-1 0,0 0 0,0 0 0,6-5 0,13-10-6687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950"/>
    </inkml:context>
    <inkml:brush xml:id="br0">
      <inkml:brushProperty name="width" value="0.025" units="cm"/>
      <inkml:brushProperty name="height" value="0.025" units="cm"/>
    </inkml:brush>
  </inkml:definitions>
  <inkml:trace contextRef="#ctx0" brushRef="#br0">1 1 17008,'0'0'15086,"9"21"-18096,-1-21-5479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607"/>
    </inkml:context>
    <inkml:brush xml:id="br0">
      <inkml:brushProperty name="width" value="0.025" units="cm"/>
      <inkml:brushProperty name="height" value="0.025" units="cm"/>
    </inkml:brush>
  </inkml:definitions>
  <inkml:trace contextRef="#ctx0" brushRef="#br0">40 0 16976,'0'0'12652,"-3"74"-12172,-9-32-351,3 0-97,-1 3 0,5-4-32,5-7-673,0-4-1089,0-15-1152,15-13-962,3-2-1537,3-25-4965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509"/>
    </inkml:context>
    <inkml:brush xml:id="br0">
      <inkml:brushProperty name="width" value="0.025" units="cm"/>
      <inkml:brushProperty name="height" value="0.025" units="cm"/>
    </inkml:brush>
  </inkml:definitions>
  <inkml:trace contextRef="#ctx0" brushRef="#br0">1 72 18289,'0'0'1901,"8"-6"-70,4-3-1294,0 2 0,1 0 1,0 0-1,0 1 0,1 1 0,-1 0 0,1 1 1,0 1-1,1 0 0,20-2 0,-18 4-184,4-1-111,0 1 0,0 1-1,31 3 1,-48-2-241,0-1-1,-1 1 0,1-1 1,-1 1-1,1 0 0,-1 0 1,1 1-1,-1-1 0,0 1 1,1-1-1,-1 1 0,0 0 1,0 0-1,0 1 0,-1-1 1,1 0-1,0 1 0,-1 0 1,0 0-1,0 0 0,1 0 1,-2 0-1,1 0 0,0 0 1,-1 0-1,1 1 0,0 3 1,-2-3-7,0 0 0,0 0 1,0 0-1,0 0 0,-1 0 0,1 0 1,-1 0-1,0 0 0,-1 0 0,1-1 1,0 1-1,-1 0 0,0-1 1,0 1-1,0-1 0,-1 0 0,1 0 1,-1 1-1,1-2 0,-1 1 1,-4 3-1,-9 8 89,-1 0 0,-32 18 1,36-23-64,-25 12 61,27-16-57,1 0 1,0 1-1,1 0 0,-14 12 1,27-16-192,0 0 0,0 0 0,1-1 0,-1 1 0,1-1 0,-1 0 0,0 0 0,10 1 0,-13-2 90,1 0 39,21 4-404,0 0-1,0 2 1,-1 1-1,23 9 1,-40-13 370,0-1 0,-1 0-1,0 1 1,0 0 0,1 0 0,-2 0 0,1 0-1,0 1 1,-1 0 0,1-1 0,3 7 0,-6-8 64,0 1 1,1 0-1,-1 0 0,-1-1 1,1 1-1,0 0 1,-1 0-1,1 0 0,-1 0 1,0 0-1,0-1 1,0 1-1,0 0 0,-1 0 1,1 0-1,-1 0 0,0 0 1,0-1-1,0 1 1,0 0-1,-2 3 0,-1 2 311,-1-1-1,0 0 0,-1-1 0,1 1 0,-1-1 0,-1 0 0,1 0 0,-1-1 0,-9 6 0,-71 39 2075,43-30-1484,41-19-930,0 0-1,0 0 1,1 0 0,-1 0 0,0-1 0,0 1 0,0-1 0,0 0 0,0 0 0,0 0 0,0 0-1,0-1 1,-5 0 0,8 0-136,-1 1 0,1-1 0,-1 1 0,1-1 0,-1 0 0,1 1 0,0-1 0,-1 0 0,1 1 0,0-1 0,0 0 0,-1 1 0,1-1 0,0 0 0,0 1 0,0-1 0,0 0 0,0 1 0,0-1 1,0 0-1,0 0 0,0 1 0,0-1 0,1 0 0,-1 1 0,0-1 0,0 0 0,1 1 0,-1-1 0,1-1 0,10-20-6722,8 0-4251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949"/>
    </inkml:context>
    <inkml:brush xml:id="br0">
      <inkml:brushProperty name="width" value="0.025" units="cm"/>
      <inkml:brushProperty name="height" value="0.025" units="cm"/>
    </inkml:brush>
  </inkml:definitions>
  <inkml:trace contextRef="#ctx0" brushRef="#br0">145 1 8360,'0'0'12203,"-48"68"-9640,21-23-705,1 8-161,6 2-704,5-3-256,6-5-481,9-8-288,0-15-705,13-15-2049,8-9-674,-2-13-1184,-2-15-5125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4.304"/>
    </inkml:context>
    <inkml:brush xml:id="br0">
      <inkml:brushProperty name="width" value="0.025" units="cm"/>
      <inkml:brushProperty name="height" value="0.025" units="cm"/>
    </inkml:brush>
  </inkml:definitions>
  <inkml:trace contextRef="#ctx0" brushRef="#br0">1 41 18546,'0'0'11402,"74"-30"-10377,-12 28-416,13-2-353,4 1-160,1 1-64,-8 2-64,-11 0-1377,-15 7-2018,-10-3-2403,-7-4-6790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163"/>
    </inkml:context>
    <inkml:brush xml:id="br0">
      <inkml:brushProperty name="width" value="0.025" units="cm"/>
      <inkml:brushProperty name="height" value="0.025" units="cm"/>
    </inkml:brush>
  </inkml:definitions>
  <inkml:trace contextRef="#ctx0" brushRef="#br0">808 0 9385,'0'0'8242,"-14"16"-7590,-212 283 1307,-255 416-609,474-705-1418,-12 16-409,1 2 0,-23 48-1,41-80-5140,-1-19 1286,3-13-5806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537"/>
    </inkml:context>
    <inkml:brush xml:id="br0">
      <inkml:brushProperty name="width" value="0.025" units="cm"/>
      <inkml:brushProperty name="height" value="0.025" units="cm"/>
    </inkml:brush>
  </inkml:definitions>
  <inkml:trace contextRef="#ctx0" brushRef="#br0">99 0 18385,'0'0'1100,"-9"10"-1116,5-5 8,0 0 4,0-1 1,1 1 0,-1 0-1,1 0 1,0 0-1,0 0 1,1 1 0,-1-1-1,1 1 1,0-1 0,1 1-1,0 0 1,-1 0 0,1 8-1,-22 289 109,-1 60 41,24-356-141,-1 4-6,1 0 0,1 0 0,0 0 0,4 17 0,-4-25 5,0 0 1,0-1-1,0 1 1,0-1-1,0 1 1,1-1-1,-1 0 1,1 1-1,0-1 1,-1 0-1,1 0 0,0 0 1,0 0-1,0-1 1,0 1-1,1 0 1,-1-1-1,0 0 1,1 1-1,-1-1 1,1 0-1,0 0 1,3 1-1,5-1 146,-1 0-1,1 0 1,-1-1 0,1 0-1,-1-1 1,1 0 0,-1 0-1,1-1 1,-1-1-1,0 0 1,0 0 0,18-9-1,12-8 395,65-43-1,-84 49-543,427-327-98,-330 244-1443,-75 61-1315,-15 10-2509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0.684"/>
    </inkml:context>
    <inkml:brush xml:id="br0">
      <inkml:brushProperty name="width" value="0.025" units="cm"/>
      <inkml:brushProperty name="height" value="0.025" units="cm"/>
    </inkml:brush>
  </inkml:definitions>
  <inkml:trace contextRef="#ctx0" brushRef="#br0">24 341 14350,'-24'15'7813,"55"-38"-3439,10-8-3733,145-138 753,-55 48-1059,-130 120-334,0 0 0,0 0-1,-1 1 1,1-1 0,0 0-1,0 0 1,0 0 0,0 1-1,0-1 1,0 1 0,1-1-1,-1 1 1,0-1 0,0 1-1,0-1 1,0 1 0,1 0-1,-1 0 1,2 0 0,-3 0 2,1 1 1,-1-1-1,1 1 1,-1-1 0,0 1-1,1-1 1,-1 1-1,0 0 1,1-1-1,-1 1 1,0 0 0,0-1-1,0 1 1,0-1-1,0 1 1,1 0-1,-1-1 1,0 1 0,-1 0-1,1 0 1,0-1-1,0 1 1,0-1-1,0 2 1,-16 49 550,-13 11-4,18-43-478,1 1 0,1 0 0,1 0 0,1 1 0,0 0 0,2 1 0,-5 38 0,10-59-141,0 0-1,0 0 1,0-1-1,0 1 1,0 0-1,1 0 0,-1-1 1,0 1-1,0 0 1,1-1-1,-1 1 1,1 0-1,-1-1 1,0 1-1,1 0 0,-1-1 1,1 1-1,-1-1 1,1 1-1,0-1 1,-1 1-1,1-1 0,-1 1 1,1-1-1,0 0 1,0 1-1,-1-1 1,1 0-1,0 1 1,-1-1-1,1 0 0,0 0 1,0 0-1,0 0 1,-1 0-1,1 0 1,0 0-1,0 0 1,-1 0-1,1 0 0,0 0 1,0-1-1,3 1-810,0-1-1,0 0 0,-1 0 1,1 0-1,0-1 0,-1 1 1,7-4-1,17-17-5936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029"/>
    </inkml:context>
    <inkml:brush xml:id="br0">
      <inkml:brushProperty name="width" value="0.025" units="cm"/>
      <inkml:brushProperty name="height" value="0.025" units="cm"/>
    </inkml:brush>
  </inkml:definitions>
  <inkml:trace contextRef="#ctx0" brushRef="#br0">39 1 20756,'0'0'8231,"-25"49"-7013,17-22-642,3 0-448,5 0-96,0-1-128,2-2-897,7-2-1089,0-1-897,-3-3 289,-6-1-1026,0-6-1889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388"/>
    </inkml:context>
    <inkml:brush xml:id="br0">
      <inkml:brushProperty name="width" value="0.025" units="cm"/>
      <inkml:brushProperty name="height" value="0.025" units="cm"/>
    </inkml:brush>
  </inkml:definitions>
  <inkml:trace contextRef="#ctx0" brushRef="#br0">1 103 6086,'0'0'16239,"51"-38"-14830,-4 29-576,6 0-32,4 0-481,2 2-256,-3-1-832,-10 2-1731,-10-1-1729,-10-2-2850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044"/>
    </inkml:context>
    <inkml:brush xml:id="br0">
      <inkml:brushProperty name="width" value="0.025" units="cm"/>
      <inkml:brushProperty name="height" value="0.025" units="cm"/>
    </inkml:brush>
  </inkml:definitions>
  <inkml:trace contextRef="#ctx0" brushRef="#br0">108 1 15118,'0'0'11729,"-8"9"-11409,-10 14-69,1 1-1,-16 28 0,29-45-107,-1 1 0,2-1 0,-1 1-1,1 0 1,0 1 0,0-1-1,1 0 1,1 1 0,-1-1-1,1 1 1,1 0 0,-1-1 0,3 15-1,-1-20-107,0-1-1,0 0 0,0 0 1,1 1-1,-1-1 1,1 0-1,0 0 0,-1-1 1,1 1-1,0 0 1,0-1-1,0 1 0,0-1 1,1 1-1,-1-1 0,0 0 1,0 0-1,1 0 1,-1 0-1,1-1 0,-1 1 1,1-1-1,-1 1 1,1-1-1,-1 0 0,1 0 1,0 0-1,-1 0 0,4-1 1,0 1-116,1 0 0,0-1-1,0 1 1,-1-2 0,1 1 0,-1-1 0,1 0 0,-1 0-1,1-1 1,6-3 0,-8 2-787,0-1 1,0 1-1,0-1 0,-1 0 0,1 0 0,-1-1 1,0 1-1,5-11 0,5-18-7764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419"/>
    </inkml:context>
    <inkml:brush xml:id="br0">
      <inkml:brushProperty name="width" value="0.025" units="cm"/>
      <inkml:brushProperty name="height" value="0.025" units="cm"/>
    </inkml:brush>
  </inkml:definitions>
  <inkml:trace contextRef="#ctx0" brushRef="#br0">1 1 11723,'0'0'16111,"49"23"-19122,-29-19-3331,-4-4-8071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745"/>
    </inkml:context>
    <inkml:brush xml:id="br0">
      <inkml:brushProperty name="width" value="0.025" units="cm"/>
      <inkml:brushProperty name="height" value="0.025" units="cm"/>
    </inkml:brush>
  </inkml:definitions>
  <inkml:trace contextRef="#ctx0" brushRef="#br0">74 380 15310,'-10'3'2136,"7"-2"-1685,-30 7 545,32-8-770,-1 1 0,0-1 0,0 1 0,1 0 1,-1 0-1,1 0 0,-1 0 0,1 0 0,-1 0 0,1 0 1,-1 0-1,1 0 0,0 1 0,0-1 0,0 1 0,0-1 1,0 1-1,-1 1 0,2-2-155,1-1 0,-1 1 1,0 0-1,1-1 0,-1 1 0,1-1 0,-1 1 1,1 0-1,0-1 0,-1 1 0,1-1 0,0 1 1,-1-1-1,1 0 0,0 1 0,-1-1 0,1 0 1,0 1-1,0-1 0,-1 0 0,1 0 0,0 0 1,0 0-1,0 0 0,-1 0 0,1 0 0,0 0 1,0 0-1,0 0 0,1 0 0,37 0 733,-32 0-495,74-5 663,-1-4 0,-1-4 0,132-38-1,-126 30-854,54-14-521,480-125 1262,-215 31-7723,-412 131 2695,-6-2 2227,-4 1-897,-20 6-8562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884"/>
    </inkml:context>
    <inkml:brush xml:id="br0">
      <inkml:brushProperty name="width" value="0.025" units="cm"/>
      <inkml:brushProperty name="height" value="0.025" units="cm"/>
    </inkml:brush>
  </inkml:definitions>
  <inkml:trace contextRef="#ctx0" brushRef="#br0">59 0 17424,'0'0'4004,"-36"63"-1922,21-35 192,8-3-704,7-7-1154,0-9-640,19-9-1794,8-2-1377,1-20-2050,7-10-11019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3.911"/>
    </inkml:context>
    <inkml:brush xml:id="br0">
      <inkml:brushProperty name="width" value="0.025" units="cm"/>
      <inkml:brushProperty name="height" value="0.025" units="cm"/>
    </inkml:brush>
  </inkml:definitions>
  <inkml:trace contextRef="#ctx0" brushRef="#br0">0 248 8264,'0'0'21439,"5"-3"-20425,18-16-710,-1 0 0,-1-1-1,37-46 1,-34 37-294,1 1-1,31-26 1,-56 53-15,1 1 1,0-1-1,-1 0 0,1 1 1,-1-1-1,1 1 1,0-1-1,-1 0 0,1 1 1,0 0-1,0-1 0,-1 1 1,1-1-1,0 1 1,0 0-1,0 0 0,0-1 1,-1 1-1,1 0 0,0 0 1,0 0-1,0 0 1,0 0-1,0 0 0,-1 0 1,1 0-1,0 0 0,0 1 1,0-1-1,1 1 0,-1 0 2,-1 0-1,1 1 0,0-1 1,-1 0-1,1 1 0,0-1 1,-1 1-1,0-1 0,1 0 0,-1 1 1,0-1-1,0 1 0,0-1 1,0 1-1,0 2 0,-10 61 170,-1-27-149,7-27-211,0-1 1,1 0 0,0 1-1,1 0 1,0 0 0,1 0-1,0-1 1,1 1-1,1 19 1,-1-30 66,1 0 0,-1 1-1,0-1 1,1 0 0,-1 1-1,0-1 1,1 0 0,-1 0 0,1 0-1,-1 1 1,0-1 0,1 0 0,-1 0-1,1 0 1,-1 0 0,1 0 0,-1 0-1,0 0 1,1 0 0,-1 0-1,1 0 1,-1 0 0,1 0 0,-1 0-1,0 0 1,1 0 0,-1-1 0,1 1-1,-1 0 1,0 0 0,1 0 0,-1-1-1,0 1 1,1 0 0,-1 0-1,0-1 1,1 1 0,-1 0 0,0-1-1,1 1 1,-1 0 0,0-1 0,0 1-1,0 0 1,1-1 0,14-15-4141,3-10-3349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301"/>
    </inkml:context>
    <inkml:brush xml:id="br0">
      <inkml:brushProperty name="width" value="0.025" units="cm"/>
      <inkml:brushProperty name="height" value="0.025" units="cm"/>
    </inkml:brush>
  </inkml:definitions>
  <inkml:trace contextRef="#ctx0" brushRef="#br0">129 1 19955,'0'0'5029,"-33"62"-2435,20-34-1217,1 3-384,2-1-288,4 4-577,4-2-96,2-1-320,0-5-545,9-3-736,4-7-1282,-2-6-512,-3-9-1282,-2-1-2786</inkml:trace>
  <inkml:trace contextRef="#ctx0" brushRef="#br0" timeOffset="1">1 167 11627,'0'0'15631,"61"-39"-15503,-22 33-96,2-2-833,0-2-2498,-5-3-3908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643"/>
    </inkml:context>
    <inkml:brush xml:id="br0">
      <inkml:brushProperty name="width" value="0.025" units="cm"/>
      <inkml:brushProperty name="height" value="0.025" units="cm"/>
    </inkml:brush>
  </inkml:definitions>
  <inkml:trace contextRef="#ctx0" brushRef="#br0">66 1 12268,'0'0'13196,"-30"50"-11723,20-22-672,2 4-96,0 5-609,1-2-192,5-4-705,2-5-160,0-6 0,0-4-960,7-9-706,1-7-832,-1-2-2435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017"/>
    </inkml:context>
    <inkml:brush xml:id="br0">
      <inkml:brushProperty name="width" value="0.025" units="cm"/>
      <inkml:brushProperty name="height" value="0.025" units="cm"/>
    </inkml:brush>
  </inkml:definitions>
  <inkml:trace contextRef="#ctx0" brushRef="#br0">29 11 9993,'0'0'9983,"0"-3"-6437,3-5-1673,-2 65 4036,-3-32-5376,-2 0-1,-6 28 1,4-31-836,2 1 0,-3 43 0,7-67 119,0 1 0,1 0 0,-1 0 0,0 0 0,0-1 1,0 1-1,0 0 0,0 0 0,0 0 0,1 0 0,-1 0 0,0-1 0,0 1 0,0 0 0,0 0 0,1 0 1,-1 0-1,0 0 0,0 0 0,0 0 0,1 0 0,-1 0 0,0 0 0,0 0 0,0-1 0,1 1 1,-1 0-1,0 0 0,0 1 0,0-1 0,1 0 0,-1 0 0,0 0 0,0 0 0,0 0 0,1 0 1,-1 0-1,0 0 0,0 0 0,0 0 0,0 0 0,1 0 0,-1 1 0,0-1 0,0 0 0,0 0 1,0 0-1,0 0 0,1 1 0,-1-1 0,0 0 0,0 0 0,0 0 0,0 0 0,0 1 0,0-1 0,0 0 1,0 0-1,0 0 0,0 1 0,0-1 0,0 0 0,0 0 0,0 0 0,0 1 0,0-1 0,0 0 1,0 1-1,4-13-8166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364"/>
    </inkml:context>
    <inkml:brush xml:id="br0">
      <inkml:brushProperty name="width" value="0.025" units="cm"/>
      <inkml:brushProperty name="height" value="0.025" units="cm"/>
    </inkml:brush>
  </inkml:definitions>
  <inkml:trace contextRef="#ctx0" brushRef="#br0">0 113 13068,'0'0'14350,"59"0"-12300,-11 0-865,9 0-544,5-4-385,-4-8-96,-2-1-128,-9 0-32,-8-1-769,-6-4-864,-10 0-1923,-11-2-5476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172"/>
    </inkml:context>
    <inkml:brush xml:id="br0">
      <inkml:brushProperty name="width" value="0.025" units="cm"/>
      <inkml:brushProperty name="height" value="0.025" units="cm"/>
    </inkml:brush>
  </inkml:definitions>
  <inkml:trace contextRef="#ctx0" brushRef="#br0">1 102 3203,'0'0'25267,"8"4"-24114,7 0-996,0-1 1,1 0 0,-1-1 0,0-1-1,1 0 1,-1-1 0,1-1 0,-1 0-1,1-1 1,24-7 0,26-9-1066,70-27 1,-112 35 149,-11 6-397,31-12-1630,-28 3-4411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513"/>
    </inkml:context>
    <inkml:brush xml:id="br0">
      <inkml:brushProperty name="width" value="0.025" units="cm"/>
      <inkml:brushProperty name="height" value="0.025" units="cm"/>
    </inkml:brush>
  </inkml:definitions>
  <inkml:trace contextRef="#ctx0" brushRef="#br0">0 130 12620,'0'0'14093,"91"42"-11979,-27-52-1089,10-8-704,1-5-257,-2 2-32,-9-2-705,-11 0-1569,-20-3-4388,-13-1-10346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949"/>
    </inkml:context>
    <inkml:brush xml:id="br0">
      <inkml:brushProperty name="width" value="0.025" units="cm"/>
      <inkml:brushProperty name="height" value="0.025" units="cm"/>
    </inkml:brush>
  </inkml:definitions>
  <inkml:trace contextRef="#ctx0" brushRef="#br0">28 331 12844,'0'0'-1644,"0"9"0,-7 30 3714,-14 15 12384,29-61-11035,23-29-1410,39-50-2357,-24 23 211,-4-2 0,55-111 0,-115 251-274,9-45 419,1 0-1,1 1 1,1 0 0,2 0-1,2 0 1,1 51-1,1-81-44,0 0-1,0 0 1,0 0-1,0 0 0,0 0 1,0 1-1,0-1 1,1 0-1,-1 0 0,0 0 1,1 0-1,-1 0 1,1 0-1,-1 0 0,1 0 1,0 0-1,-1 0 1,1 0-1,0 0 0,0 0 1,-1 0-1,1 0 1,0-1-1,0 1 0,0 0 1,0-1-1,0 1 1,0-1-1,0 1 0,0-1 1,0 1-1,1-1 1,-1 0-1,0 0 0,0 1 1,0-1-1,0 0 1,0 0-1,1 0 0,1 0 1,0-1-404,0 0-1,0 0 1,-1 0 0,1 0 0,0 0 0,-1-1 0,1 1 0,0-1-1,-1 0 1,0 0 0,1 0 0,-1 0 0,0 0 0,0 0-1,2-3 1,15-25-7129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276"/>
    </inkml:context>
    <inkml:brush xml:id="br0">
      <inkml:brushProperty name="width" value="0.025" units="cm"/>
      <inkml:brushProperty name="height" value="0.025" units="cm"/>
    </inkml:brush>
  </inkml:definitions>
  <inkml:trace contextRef="#ctx0" brushRef="#br0">46 0 19827,'0'0'3299,"-33"68"-801,26-37-1217,2 4-159,5 1-514,0 2-512,0-4-64,8-1-672,5-6-1378,-1 0-1474,-2-9-1152,-5-4-545,-5-5 545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620"/>
    </inkml:context>
    <inkml:brush xml:id="br0">
      <inkml:brushProperty name="width" value="0.025" units="cm"/>
      <inkml:brushProperty name="height" value="0.025" units="cm"/>
    </inkml:brush>
  </inkml:definitions>
  <inkml:trace contextRef="#ctx0" brushRef="#br0">1 183 15567,'0'0'10506,"11"-53"-9417,14 40-32,8-1-673,7-3-288,3 1-64,4 0-480,-7-1-2435,-2-2-3331,-5 1-7239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2.226"/>
    </inkml:context>
    <inkml:brush xml:id="br0">
      <inkml:brushProperty name="width" value="0.025" units="cm"/>
      <inkml:brushProperty name="height" value="0.025" units="cm"/>
    </inkml:brush>
  </inkml:definitions>
  <inkml:trace contextRef="#ctx0" brushRef="#br0">292 1 19635,'0'0'4308,"-12"6"-2040,-19 10-1144,-87 47 2217,101-53-2978,1 0 1,0 2 0,1-1 0,-26 27 0,38-35-358,1-1 0,0 1 0,-1 0 0,1-1 0,0 1 0,1 0 0,-1 0 1,1 0-1,-1 1 0,1-1 0,0 0 0,0 1 0,0-1 0,1 0 0,-1 1 0,1-1 0,0 1 1,-1-1-1,2 1 0,0 6 0,0-6-1,1 0 1,0 0 0,0 0-1,0 0 1,1-1-1,-1 1 1,1-1 0,0 1-1,0-1 1,0 0 0,0 0-1,1 0 1,-1-1-1,5 4 1,13 5 6,-1-1 0,2 0 0,-1-2 0,41 11 0,-27-7-593,-26-8 118,0 0 1,0-1-1,1 0 0,-1-1 0,1 0 1,-1-1-1,1 1 0,12-2 0,-4-7-4085,4-15-3679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961"/>
    </inkml:context>
    <inkml:brush xml:id="br0">
      <inkml:brushProperty name="width" value="0.025" units="cm"/>
      <inkml:brushProperty name="height" value="0.025" units="cm"/>
    </inkml:brush>
  </inkml:definitions>
  <inkml:trace contextRef="#ctx0" brushRef="#br0">1 202 14734,'0'0'5931,"0"-10"-3310,0 5-2392,0 0 0,0 0 0,0 0 0,1 0 0,0 1-1,0-1 1,0 0 0,0 1 0,1-1 0,0 1 0,0-1 0,0 1 0,0 0 0,1-1 0,-1 1 0,1 1-1,0-1 1,1 0 0,-1 1 0,1-1 0,-1 1 0,1 0 0,0 0 0,7-3 0,-6 3-90,1-1 1,-1 2-1,1-1 0,0 1 1,0 0-1,0 0 0,1 0 1,7 0-1,-12 2-127,-1 0 0,1 0-1,-1 0 1,1 0 0,-1 0 0,1 0 0,-1 0-1,1 1 1,-1-1 0,1 1 0,-1-1-1,1 1 1,-1-1 0,0 1 0,1 0 0,-1 0-1,0 0 1,1 0 0,-1 0 0,0 0-1,0 0 1,0 0 0,0 0 0,0 0 0,0 1-1,0-1 1,-1 0 0,1 1 0,0-1-1,-1 0 1,1 1 0,-1-1 0,1 1 0,-1-1-1,0 1 1,0-1 0,1 1 0,-1 1-1,1 18 136,-1 0 0,-5 39 0,0 13 181,24-125 948,-16 33-1276,0 0 0,-2-1 0,0 1 0,-1-1 0,-1 1 0,-1-1 0,-1 1 0,-1 0 0,-6-20 0,12 39 0,-1 0 0,0-1 0,0 1 0,1 0 0,-1 0 0,0 0 0,1 0 0,-1 0 0,0 0 0,1 0 0,-1 1 0,0-1 0,1 0 0,-1 1 0,2 0 0,-1 0 0,67 10-3281,-54-10 1314,-1-1-1,1-1 0,0 0 1,-1 0-1,20-6 1,2-6-11486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8.335"/>
    </inkml:context>
    <inkml:brush xml:id="br0">
      <inkml:brushProperty name="width" value="0.025" units="cm"/>
      <inkml:brushProperty name="height" value="0.025" units="cm"/>
    </inkml:brush>
  </inkml:definitions>
  <inkml:trace contextRef="#ctx0" brushRef="#br0">48 0 19154,'0'0'4452,"30"53"-3331,-13-25 897,-1 6-833,1 3-672,-1 2-321,-3 3-96,-8 4 0,-5 7-32,-5 7-64,-16 6-544,-8 2-705,-4 0-97,-2-7-3778,-3-12-5671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302"/>
    </inkml:context>
    <inkml:brush xml:id="br0">
      <inkml:brushProperty name="width" value="0.025" units="cm"/>
      <inkml:brushProperty name="height" value="0.025" units="cm"/>
    </inkml:brush>
  </inkml:definitions>
  <inkml:trace contextRef="#ctx0" brushRef="#br0">144 97 9705,'1'-8'2467,"0"5"-2357,5-52 3863,-5 53-3671,-1 1-1,-1-1 1,1 0-1,0 0 1,0 0-1,-1 0 1,1 0-1,-1 1 1,1-1-1,-1 0 1,0 0-1,-1-1 1,1 2-144,1 1 1,-1-1-1,1 1 1,-1-1-1,0 1 1,1 0-1,-1-1 1,0 1-1,1 0 0,-1 0 1,0-1-1,1 1 1,-1 0-1,0 0 1,0 0-1,1 0 1,-1 0-1,0 0 0,0 0 1,1 0-1,-1 0 1,0 0-1,0 1 1,1-1-1,-1 0 1,0 0-1,1 1 0,-1-1 1,0 0-1,1 1 1,-2 0-1,-2 3-77,0 0 1,0 0-1,0 1 0,1 0 0,-1-1 0,1 1 0,1 0 1,-1 1-1,1-1 0,-1 0 0,1 1 0,1 0 0,-2 7 0,-3 5 54,-12 37-44,2 1 1,3 0-1,2 1 1,3 0-1,3 1 1,2 98-1,3-146-843,1 0-1,0 0 0,1 0 1,0 0-1,1 0 0,7 18 0,3-5-4190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955"/>
    </inkml:context>
    <inkml:brush xml:id="br0">
      <inkml:brushProperty name="width" value="0.025" units="cm"/>
      <inkml:brushProperty name="height" value="0.025" units="cm"/>
    </inkml:brush>
  </inkml:definitions>
  <inkml:trace contextRef="#ctx0" brushRef="#br0">150 1 16367,'0'0'2440,"10"7"-1676,14 12-469,-1 1 1,0 1 0,-2 1 0,-1 1 0,0 1 0,-2 1 0,28 47 0,-36-51-140,0 0 0,-2 0 0,0 1 0,-1 0 0,-1 1 0,-1-1 0,-2 1-1,0 0 1,-1 0 0,-1 0 0,-4 37 0,-1-28-561,-2 0 1,-2 0-1,-1 0 0,-1-2 0,-1 1 0,-2-1 0,-1-1 1,-23 36-1,11-25-787,-2-1 0,-2-2 0,-1-1 1,-1-1-1,-39 31 0,-14 2-7339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0.312"/>
    </inkml:context>
    <inkml:brush xml:id="br0">
      <inkml:brushProperty name="width" value="0.025" units="cm"/>
      <inkml:brushProperty name="height" value="0.025" units="cm"/>
    </inkml:brush>
  </inkml:definitions>
  <inkml:trace contextRef="#ctx0" brushRef="#br0">212 1 13965,'0'0'3294,"-12"15"-1692,-8 14-1022,1 1 1,2 0 0,0 1 0,-19 56 0,12-10-461,4 1 1,4 1-1,2 1 1,5 0-1,2 1 1,7 112-1,1-169-190,1 1 0,2-1 0,0 0 1,2 0-1,1-1 0,9 24 0,-13-38-128,1-1-1,0 0 1,1 0-1,-1-1 1,1 1-1,1-1 1,-1 0 0,1 0-1,1-1 1,-1 0-1,1 0 1,0 0-1,1-1 1,-1 0 0,1 0-1,0-1 1,0 0-1,0 0 1,13 3 0,48 1-2605,6-9-1398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103"/>
    </inkml:context>
    <inkml:brush xml:id="br0">
      <inkml:brushProperty name="width" value="0.025" units="cm"/>
      <inkml:brushProperty name="height" value="0.025" units="cm"/>
    </inkml:brush>
  </inkml:definitions>
  <inkml:trace contextRef="#ctx0" brushRef="#br0">9584 2838 19699,'0'0'1222,"5"-11"-1243,3-9-105,-1-1 1,-1 1-1,-1-2 1,-1 1 0,4-40-1,-29-211 414,3 85 470,9 87 31,-5 0 0,-4 1 0,-55-172-1,35 150-488,-75-157 1,92 235-272,-2 2 0,-1 1 0,-2 1 0,-2 1 0,-2 1 0,-1 2 0,-37-34 0,-4 12 56,-1 3 0,-3 3-1,-2 3 1,-2 4 0,-1 4 0,-3 3-1,-105-32 1,-634-131-81,665 168 56,-350-62-249,-639-36-1,-770 95-301,874 120-407,9 84-116,880-142 988,-928 125 1964,1034-147-1736,-158 24 106,181-23-329,0 0 0,0 2 0,0 0 0,1 2 0,-41 22 0,63-31-14,0 0-1,0 0 1,1 1-1,-1-1 1,0 0-1,1 0 0,-1 1 1,0-1-1,1 1 1,0 0-1,-1-1 1,1 1-1,0 0 1,0 0-1,0 0 0,0 0 1,0 0-1,0 0 1,1 0-1,-1 0 1,1 0-1,-1 0 0,1 0 1,0 0-1,0 0 1,0 1-1,0-1 1,0 0-1,0 0 1,1 0-1,-1 0 0,1 0 1,-1 0-1,1 0 1,0 0-1,1 2 1,4 7-100,1 0 0,0-1 1,1 0-1,0 0 0,12 10 1,9 13-284,5 18-1139,-18-15-3489,-15-23-517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447"/>
    </inkml:context>
    <inkml:brush xml:id="br0">
      <inkml:brushProperty name="width" value="0.025" units="cm"/>
      <inkml:brushProperty name="height" value="0.025" units="cm"/>
    </inkml:brush>
  </inkml:definitions>
  <inkml:trace contextRef="#ctx0" brushRef="#br0">358 1 13677,'0'0'838,"-8"0"-219,2 1-371,-1 0 1,0 0-1,1 1 0,-1-1 0,1 2 0,-1-1 0,1 1 0,0 0 0,0 0 0,0 0 0,0 1 0,1 0 1,0 0-1,-1 1 0,1-1 0,1 1 0,-1 0 0,-3 6 0,-75 107 2858,58-79-2810,3 0 1,1 2-1,2 0 1,2 2-1,-17 63 1,29-89-201,2 0 1,1 1-1,-1 18 1,2-33-91,1 0-1,0 0 1,0 0 0,0 0-1,0 0 1,0 0 0,1 0-1,-1 0 1,1 0 0,0-1-1,0 1 1,0 0 0,0 0-1,0-1 1,1 1 0,-1-1-1,1 1 1,-1-1 0,1 1-1,0-1 1,0 0 0,0 0-1,1 0 1,-1 0 0,0 0-1,4 1 1,1-1-1,0 0 0,0-1 0,0 0 0,0 0 0,0 0 0,0-1 0,1 0 0,-1-1 0,0 1 0,0-2 0,0 1 0,9-3 0,9-5 114,46-22 0,-70 31-118,301-165 10,-109 43-3241,-75 43-2215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6.829"/>
    </inkml:context>
    <inkml:brush xml:id="br0">
      <inkml:brushProperty name="width" value="0.025" units="cm"/>
      <inkml:brushProperty name="height" value="0.025" units="cm"/>
    </inkml:brush>
  </inkml:definitions>
  <inkml:trace contextRef="#ctx0" brushRef="#br0">744 1 7847,'0'0'10346,"-3"10"-10367,-75 350 645,50-209-586,-24 82 117,-9 52 617,48-207-536,-6 130-1,19-196-235,0 1-1,1 0 0,0-1 0,0 1 0,2 0 0,4 16 0,-5-25-5,-1 1-1,1-1 1,1 0 0,-1 0-1,1 0 1,-1 0 0,1 0 0,0-1-1,0 1 1,1-1 0,-1 0-1,1 1 1,0-2 0,0 1-1,0 0 1,0-1 0,0 0 0,0 0-1,1 0 1,5 1 0,5 1 19,0-1 0,0-1 0,1 0 1,-1-1-1,0 0 0,1-2 1,-1 0-1,1 0 0,24-7 0,15-6 101,69-27-1,-40 11-77,-38 15-39,1 2 0,1 1 0,0 3 0,0 2 0,1 2 0,0 2 0,0 2 0,94 12 0,-87-5 310,0-2 1,1-3-1,-1-2 0,1-2 1,-1-3-1,79-19 0,-61 13-311,-1 3-1,1 3 1,1 3-1,-1 4 1,0 3-1,97 18 0,296 9 78,-161-18 0,-225-5-55,141 31 0,-143-19-22,14 5 17,2-4 0,0-4 0,113 6 0,-53-26 32,279-42 1,-384 37-45,0 2 0,0 2 0,1 3 0,61 6 0,-27 21 2876,-102-44-1275,11 8-1652,0 0 1,0 0-1,1 0 0,1-1 1,0 0-1,0 0 0,1 0 1,1 0-1,-2-19 0,1-11-212,2-56 0,2 45 237,7-111 3,35-202 1,-8 93-545,-34 263 503,1-6-21,0 1 0,-2-1-1,1 0 1,-2 1 0,-3-22-1,4 33 73,-1 0 0,0-1 1,-1 1-1,1-1 0,-1 1 0,1 0 0,-1 0 0,0 0 0,0 0 0,0 0 0,0 1 0,-1-1 0,1 0 1,-1 1-1,0 0 0,1-1 0,-1 1 0,0 1 0,0-1 0,-1 0 0,1 1 0,0-1 0,0 1 0,-1 0 1,1 0-1,-1 0 0,-4 0 0,-18-2 11,-1 2-1,1 1 1,-1 1 0,1 1 0,0 1-1,-35 10 1,20-5 86,-64 4-1,-595-36 294,335 3-254,-886 22-77,3 76-14,1230-75-30,-853 99 480,676-53-1470,70-5-3851,46-11-2133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012"/>
    </inkml:context>
    <inkml:brush xml:id="br0">
      <inkml:brushProperty name="width" value="0.025" units="cm"/>
      <inkml:brushProperty name="height" value="0.025" units="cm"/>
    </inkml:brush>
  </inkml:definitions>
  <inkml:trace contextRef="#ctx0" brushRef="#br0">1 8814 9833,'0'0'7415,"5"2"-7858,0-1 438,-1 0 0,1-1 0,-1 1 0,1-1-1,-1 0 1,1 0 0,-1-1 0,1 1 0,-1-1 0,1 0 0,-1 0-1,1-1 1,-1 1 0,6-4 0,69-36 89,-43 20-48,319-180-682,635-479 0,395-430 1677,-322 253 143,1661-1256 698,103 140-1865,-1830 1378 209,20 40-106,-16 7 7,-961 526-189,-12 8-312,-1-2 1,46-35 0,-73 51 353,0 0 1,1 0 0,-1 0 0,0 0 0,0 0 0,0-1 0,0 1 0,1 0 0,-1 0 0,0 0 0,0 0 0,0 0 0,1 0 0,-1 0 0,0 0 0,0-1 0,0 1 0,0 0 0,0 0 0,0 0 0,1 0 0,-1 0 0,0-1 0,0 1 0,0 0 0,0 0 0,0 0 0,0 0 0,0-1 0,0 1 0,0 0 0,0 0 0,0 0 0,0-1 0,0 1 0,0 0 0,0 0 0,0 0 0,0-1 0,0 1 0,0 0 0,0 0 0,0 0 0,0-1 0,0 1 0,0 0 0,0 0 0,0 0 0,0 0 0,-1-1 0,1 1 0,0 0 0,0 0 0,0 0 0,0 0 0,0 0 0,-1 0 0,1-1 0,0 1 0,0 0 0,0 0 0,-14-1-2014,10 1 1288,-31 0-6174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668"/>
    </inkml:context>
    <inkml:brush xml:id="br0">
      <inkml:brushProperty name="width" value="0.025" units="cm"/>
      <inkml:brushProperty name="height" value="0.025" units="cm"/>
    </inkml:brush>
  </inkml:definitions>
  <inkml:trace contextRef="#ctx0" brushRef="#br0">1 1140 13357,'0'0'4260,"14"-10"-4122,54-46 682,119-127-1,53-96-499,-106 120-218,-67 81-83,24-30-23,133-122 0,-183 200-48,-18 24-37,-23 6 82,1 0 1,-1 0-1,1 0 0,-1 1 0,1-1 0,-1 0 0,1 0 0,-1 1 1,1-1-1,-1 0 0,1 1 0,-1-1 0,1 0 0,-1 1 0,0-1 1,1 1-1,-1-1 0,0 1 0,1-1 0,-1 1 0,0-1 0,1 1 1,-1-1-1,0 1 0,0-1 0,0 1 0,0-1 0,1 1 0,-1 0 0,0-1 1,0 1-1,0-1 0,0 2 0,-1 24 85,-1 0-1,-1 0 1,-1-1-1,-1 1 1,-9 26 0,-8 43 139,13-39-121,3 1 1,2 0-1,3 0 0,3 1 0,16 112 0,-14-149-1400,-1 0 0,-1 0 0,-1 26 0,-3-16-3335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264"/>
    </inkml:context>
    <inkml:brush xml:id="br0">
      <inkml:brushProperty name="width" value="0.025" units="cm"/>
      <inkml:brushProperty name="height" value="0.025" units="cm"/>
    </inkml:brush>
  </inkml:definitions>
  <inkml:trace contextRef="#ctx0" brushRef="#br0">46 286 16335,'0'0'5296,"-6"12"-4282,3-7-910,-25 53 901,27-54-939,-1 1 0,1-1 0,-1 1 0,1-1 0,1 1 0,-1 0 0,1-1 0,-1 1 0,1 0-1,1 0 1,-1-1 0,1 1 0,0-1 0,1 6 0,-1-9-56,1 1 0,-1-1 0,1 1 0,-1-1 0,1 1-1,0-1 1,-1 0 0,1 0 0,0 0 0,0 0 0,0 0-1,0 0 1,0-1 0,0 1 0,0-1 0,0 1-1,0-1 1,0 0 0,1 0 0,-1 0 0,0 0 0,0 0-1,0 0 1,3-1 0,52-11 358,-47 8-327,-1 0-1,-1-1 0,1 0 1,0 0-1,-1-1 0,0 0 0,10-11 1,-15 14-1,1-1 1,-1 1 0,0-1-1,0 0 1,0-1-1,0 1 1,-1 0-1,1-1 1,-1 1-1,0-1 1,-1 0 0,1 1-1,-1-1 1,0 0-1,1-6 1,-2 19 11,-1-3-39,1-1 0,0 1 0,0-1 0,1 1 0,0-1 0,-1 1-1,1-1 1,3 7 0,-3-9 1,0-1-1,0 0 1,0 0 0,0 0-1,0 0 1,1 0-1,-1 0 1,0 0 0,1 0-1,-1 0 1,0 0-1,1-1 1,-1 1 0,1-1-1,0 1 1,-1-1 0,1 1-1,-1-1 1,1 0-1,0 0 1,-1 0 0,1 0-1,-1 0 1,1 0-1,0 0 1,-1-1 0,1 1-1,-1-1 1,3 0-1,2-1 28,0 0 0,0-1 0,0 1-1,0-2 1,-1 1 0,0 0-1,1-1 1,-1 0 0,-1 0-1,1 0 1,0-1 0,4-6-1,-3 5-54,0-1 0,1 1 0,0 0 1,13-8-1,-20 14-13,1 0 1,-1 0 0,0 0 0,1 0 0,-1 0 0,1 0-1,-1 0 1,1 0 0,-1 0 0,0 0 0,1 1 0,-1-1-1,1 0 1,-1 0 0,0 0 0,1 1 0,-1-1 0,0 0-1,1 1 1,-1-1 0,0 0 0,0 1 0,1-1 0,-1 0-1,0 1 1,0-1 0,1 0 0,-1 1 0,0-1 0,0 1-1,0-1 1,0 0 0,0 1 0,1-1 0,-1 1 0,0-1-1,0 1 1,0-1 0,0 0 0,0 1 0,-1-1 0,1 1-1,0-1 1,0 1 0,2 32 123,-1-20-20,-1-12-55,0 1 0,0 0 0,1 0 1,-1 0-1,1-1 0,-1 1 0,1 0 0,0-1 1,-1 1-1,1-1 0,0 1 0,0-1 0,0 1 0,0-1 1,1 1-1,-1-1 0,0 0 0,1 0 0,-1 1 1,0-1-1,1 0 0,-1 0 0,1-1 0,0 1 0,-1 0 1,1 0-1,0-1 0,-1 1 0,1-1 0,0 0 0,0 1 1,-1-1-1,1 0 0,0 0 0,0 0 0,0 0 1,-1 0-1,1-1 0,0 1 0,0 0 0,-1-1 0,1 0 1,0 1-1,-1-1 0,1 0 0,1-1 0,8-2 38,-1-1 0,-1 0 0,1 0 1,-1-1-1,0 0 0,10-10 0,52-65-1331,-70 115-539,-2-16 1754,0-13 76,0 0 1,1 0-1,0 0 1,0 0-1,0 0 1,0 1-1,3 7 1,-3-12-61,1 1 0,0-1 0,0 0 0,0 0 0,0 1 0,0-1 0,0 0 0,0 0 0,0 0 0,0 0 0,0 0 0,1 0 0,-1 0 0,0-1 0,1 1 0,-1 0 0,0-1 0,1 1 0,-1-1 0,1 1 0,-1-1 0,1 0 0,-1 0 0,1 0 1,-1 1-1,1-1 0,0-1 0,-1 1 0,1 0 0,2-1 0,2 0-227,0-1 0,0 0 0,1 0 0,-1 0 0,-1-1 0,1 0 0,0 0 0,-1-1 0,1 0 0,-1 1 0,0-2 0,0 1 0,-1-1 0,1 1 0,-1-1 0,0 0 0,0-1 0,3-6 0,10-15-118,-2-1-1,16-38 1,-30 62 442,47-118 570,-37 71 3156,-24 120-1754,6-42-1331,2 1-1,-3 40 0,8-63-559,0 21 545,0 1 1,6 40-1,-5-58-663,1-1-1,0 0 1,1 0 0,-1 0 0,1-1 0,1 1-1,0-1 1,0 0 0,0 0 0,1 0 0,0 0-1,8 8 1,-13-15-75,0-1 0,0 1-1,0 0 1,0 0 0,0 0 0,0-1-1,0 1 1,0 0 0,1 0 0,-1 0-1,0-1 1,0 1 0,0 0 0,0 0-1,0 0 1,0-1 0,0 1 0,0 0-1,1 0 1,-1 0 0,0 0 0,0 0-1,0-1 1,0 1 0,1 0 0,-1 0-1,0 0 1,0 0 0,0 0 0,1 0-1,-1 0 1,0 0 0,0 0 0,0 0-1,1 0 1,-1 0 0,0 0 0,0 0-1,0 0 1,1 0 0,-1 0 0,0 0-1,0 0 1,0 0 0,1 0 0,-1 0-1,0 0 1,-8-21-1008,-14-10-1535,0 2 1,-49-48 0,30 33 3876,1-1 5757,67 46-5438,52 9-1,-19 0-2210,1-8-4222,-51-6-252,-8-11-3220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0.478"/>
    </inkml:context>
    <inkml:brush xml:id="br0">
      <inkml:brushProperty name="width" value="0.025" units="cm"/>
      <inkml:brushProperty name="height" value="0.025" units="cm"/>
    </inkml:brush>
  </inkml:definitions>
  <inkml:trace contextRef="#ctx0" brushRef="#br0">227 1 20179,'0'0'422,"3"14"-1031,-1 13 637,0 0 1,-2 0-1,0 0 0,-2 0 0,-1 0 0,-8 29 0,-49 177 154,45-181-155,-38 123 127,-21 76 1005,70-237-1075,0 0-1,2 0 1,-1 1-1,2-1 1,0 26-1,1-36-88,0-1-1,1 0 0,0 1 1,0-1-1,0 0 0,0 0 1,0 0-1,1 0 0,-1 0 1,1 0-1,0 0 0,0 0 1,0 0-1,0-1 0,0 1 1,0-1-1,1 0 0,-1 0 1,1 0-1,0 0 0,0 0 1,0 0-1,0-1 0,0 1 1,0-1-1,0 0 0,0 0 1,0 0-1,7 1 0,5 1-5,1-1-1,0-1 0,0-1 1,0 0-1,0 0 0,0-2 1,0 0-1,0-1 1,24-8-1,7-5-10,85-43 0,340-217-1447,-169 65-4344,-69 37-6032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4.113"/>
    </inkml:context>
    <inkml:brush xml:id="br0">
      <inkml:brushProperty name="width" value="0.025" units="cm"/>
      <inkml:brushProperty name="height" value="0.025" units="cm"/>
    </inkml:brush>
  </inkml:definitions>
  <inkml:trace contextRef="#ctx0" brushRef="#br0">327 233 7399,'0'0'1543,"-11"-1"-705,-35-6-585,-55-16 1,74 20 735,26 3-835,0-1-1,0 1 1,0 0 0,0 0 0,0 0 0,0 0 0,0 0 0,0 0 0,0 0-1,0 0 1,0 0 0,0 1 0,0-1 0,0 0 0,0 1 0,0-1 0,0 1 0,1-1-1,-1 0 1,0 1 0,0 0 0,0-1 0,-1 2 0,43-1-165,179-15 139,-38 6-98,-112 3 88,0 2 1,101 10-1,-93-1-16,0-5 0,-1-2 0,116-18 0,47-2-89,441 41 47,-604-16-24,901 2 557,-792-22-525,247-51 0,-185 23-55,-230 42-10,294-40 42,-250 37-35,1 3 1,0 2 0,62 10 0,201 6 299,-96-10-145,-162 1-136,31 2 1,208-26 104,-302 17-128,1 1 0,-1 0 0,0 1 0,0-1 0,0 1 0,0 0 0,0 0 0,5 3 0,-4-2-5,-1 0 1,1 0-1,0-1 0,0 0 1,0-1-1,8 2 1,75-1 83,-89-2 230,-34 0-69,0 2-157,0 1 1,-62 16-1,53-10-82,-48 5 0,-27-10 15,0-5-1,-142-18 1,-363-42-12,492 48 11,-152 7 0,-130 25-22,297-12 8,-285 11-2,-130 9 1,-971 31-38,1251-60 30,-408 11-60,437 20-50,198-27-1250,6-4-2807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334"/>
    </inkml:context>
    <inkml:brush xml:id="br0">
      <inkml:brushProperty name="width" value="0.025" units="cm"/>
      <inkml:brushProperty name="height" value="0.025" units="cm"/>
    </inkml:brush>
  </inkml:definitions>
  <inkml:trace contextRef="#ctx0" brushRef="#br0">1 58 20531,'0'0'6855,"5"6"-6743,-1-2-56,-1 0 0,0 1 0,-1-1-1,1 0 1,-1 1 0,1 0 0,-1 0 0,-1-1 0,1 1 0,-1 0-1,1 6 1,4 62 1070,-6-59-880,0 0 0,1 0 0,1 0 0,0 0 0,1 0 0,5 14 0,-7-27-224,-1 1 1,1-1-1,-1 0 1,1 0-1,-1 0 0,1 0 1,-1 0-1,1 0 1,0 0-1,0-1 0,0 1 1,-1 0-1,1 0 1,0-1-1,0 1 0,0 0 1,0-1-1,0 1 0,0-1 1,0 1-1,1-1 1,-1 1-1,0-1 0,0 0 1,0 0-1,0 0 1,0 0-1,1 1 0,-1-1 1,0-1-1,0 1 1,0 0-1,0 0 0,1 0 1,-1-1-1,0 1 1,0 0-1,0-1 0,0 1 1,0-1-1,0 1 1,2-2-1,2-1 76,0-1 0,0 0 0,0 0 0,0 0 0,0 0 0,5-8 1,3-3-92,-2-2 0,0 1 0,-1-1 1,0-1-1,-1 0 0,-2 0 0,0 0 1,0-1-1,-2 0 0,0-1 0,-2 1 1,0-1-1,1-34 0,-10 75-4199,6-21 4054,0 1 0,0-1-1,0 1 1,0 0 0,0-1 0,0 1 0,0 0-1,0-1 1,0 1 0,0-1 0,0 1 0,1 0-1,-1-1 1,0 1 0,0-1 0,1 1 0,-1-1-1,1 1 1,-1-1 0,0 1 0,1-1 0,-1 1-1,1-1 1,-1 0 0,1 1 0,-1-1 0,1 0-1,-1 1 1,1-1 0,-1 0 0,1 0 0,0 1-1,-1-1 1,1 0 0,-1 0 0,1 0 0,0 0-1,-1 0 1,1 0 0,0 0 0,-1 0 0,1 0-1,-1 0 1,1 0 0,0 0 0,-1 0-1,1-1 1,-1 1 0,1 0 0,-1 0 0,1-1-1,0 1 1,-1 0 0,1-1 0,0 0 0,14-7-7950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909"/>
    </inkml:context>
    <inkml:brush xml:id="br0">
      <inkml:brushProperty name="width" value="0.025" units="cm"/>
      <inkml:brushProperty name="height" value="0.025" units="cm"/>
    </inkml:brush>
  </inkml:definitions>
  <inkml:trace contextRef="#ctx0" brushRef="#br0">94 195 18610,'0'0'3336,"-8"9"-517,-7 8-1815,1 0 0,-16 27 1,26-40-939,1 1 1,0 0 0,0 0-1,1 1 1,0-1-1,0 0 1,0 1 0,0 0-1,1-1 1,0 1 0,0 0-1,1 0 1,0-1-1,0 1 1,0 0 0,0 0-1,2 7 1,-1-12-72,0 1 1,0-1 0,-1 0 0,1 0-1,0 0 1,0 0 0,0 0-1,0 0 1,0 0 0,0 0-1,1 0 1,-1 0 0,0-1-1,0 1 1,1 0 0,-1-1 0,0 1-1,1-1 1,-1 1 0,0-1-1,1 0 1,-1 0 0,1 0-1,-1 1 1,1-1 0,-1-1-1,0 1 1,1 0 0,-1 0-1,1 0 1,-1-1 0,0 1 0,1-1-1,-1 1 1,0-1 0,1 1-1,0-2 1,5-1 46,0 0 1,0 0-1,0-1 1,-1 0-1,10-8 0,0-7 71,-14 16-79,0 0 0,1 0 0,-1-1 1,0 2-1,1-1 0,0 0 0,0 0 0,0 1 0,0-1 0,0 1 1,0 0-1,0 0 0,1 0 0,5-2 0,-7 7-42,-1 0 1,1 1-1,-1-1 0,0 0 1,0 0-1,0 1 0,0-1 0,-1 0 1,1 1-1,-1-1 0,0 0 1,0 7-1,0-1 44,0-9-31,10 87 435,-3-1-1,-8 127 1,0-203-275,0 0 0,-1 1 0,0-1 0,-1 0 0,0 0 0,0 0 0,-1 0 0,-1 0 0,1-1 0,-10 13 0,14-21-165,0-1 0,-1 1 0,1 0 0,0-1 0,-1 1 0,1-1 0,-1 1 0,1-1 0,-1 0 0,1 1 0,-1-1 0,1 1 0,-1-1 0,1 0 0,-1 0 0,0 1 0,1-1 0,-1 0 0,1 0 0,-1 1 0,0-1 0,1 0 0,-1 0 0,1 0 0,-1 0 0,0 0 0,1 0 0,-1 0 0,0 0 0,1 0 0,-1-1 0,0 1 0,1 0 0,-1 0 0,1 0 0,-1-1 0,0 1 0,1 0 0,-1-1 0,1 1 0,-1 0 0,1-1 0,-1 1 0,1-1 0,0 1 0,-1-1 0,1 1 0,-1-1 0,1 1 0,0-1 0,-1 0 0,1 1 0,0-1 0,0 1 0,0-1 0,-1 0 0,1 1 0,0-1 0,0-1 0,-7-40 0,4 2 0,3-1 0,1 0 0,2 1 0,2-1 0,15-59 0,1 27 0,3 1 0,34-71 0,-36 97 0,-12 28 0,-1-1 0,-1 0 0,0 0 0,-1 0 0,-2-1 0,0 0 0,4-31 0,-9 51 0,0 0 0,0-1 0,0 1 0,0 0 0,0-1 0,-1 1 0,1 0 0,0 0 0,0-1 0,0 1 0,0 0 0,0-1 0,-1 1 0,1 0 0,0 0 0,0-1 0,0 1 0,-1 0 0,1 0 0,0-1 0,-1 1 0,1 0 0,0 0 0,0 0 0,-1 0 0,1-1 0,0 1 0,-1 0 0,1 0 0,0 0 0,-1 0 0,1 0 0,0 0 0,-1 0 0,1 0 0,0 0 0,-1 0 0,1 0 0,0 0 0,-1 0 0,1 0 0,0 0 0,-1 0 0,1 1 0,0-1 0,0 0 0,-1 0 0,1 0 0,0 0 0,-1 1 0,1-1 0,0 0 0,0 0 0,-1 0 0,1 1 0,0-1 0,0 0 0,-1 1 0,-18 14 0,7-1 0,0 0 0,2 1 0,-1 0 0,2 1 0,0 0 0,1 0 0,1 1 0,0 0 0,1 1 0,1-1 0,0 1 0,-3 36 0,8-52-38,0 1 0,0-1 0,0 0 0,0 1 0,0-1 0,1 1 0,-1-1 0,1 0 0,0 1 0,0-1 0,0 0 0,0 0 0,0 0 0,0 0 0,0 1 0,1-2 0,-1 1 1,1 0-1,-1 0 0,4 2 0,-1-1-168,-1-1-1,1 0 1,0 0 0,0 0 0,1 0 0,-1-1 0,0 1 0,0-1 0,1-1 0,6 2 0,7-1-1432,0-1 0,0-1 0,0 0 0,29-7 1,-3-3-10876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7.286"/>
    </inkml:context>
    <inkml:brush xml:id="br0">
      <inkml:brushProperty name="width" value="0.025" units="cm"/>
      <inkml:brushProperty name="height" value="0.025" units="cm"/>
    </inkml:brush>
  </inkml:definitions>
  <inkml:trace contextRef="#ctx0" brushRef="#br0">0 1 25208,'0'0'7559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302"/>
    </inkml:context>
    <inkml:brush xml:id="br0">
      <inkml:brushProperty name="width" value="0.025" units="cm"/>
      <inkml:brushProperty name="height" value="0.025" units="cm"/>
    </inkml:brush>
  </inkml:definitions>
  <inkml:trace contextRef="#ctx0" brushRef="#br0">1 19 15727,'6'-18'7353,"-2"32"-4738,0 52-2978,-3-44 1355,7 320-352,-4-367-7070,-2-38 609,-2 8 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644"/>
    </inkml:context>
    <inkml:brush xml:id="br0">
      <inkml:brushProperty name="width" value="0.025" units="cm"/>
      <inkml:brushProperty name="height" value="0.025" units="cm"/>
    </inkml:brush>
  </inkml:definitions>
  <inkml:trace contextRef="#ctx0" brushRef="#br0">10 104 8936,'0'0'6657,"-2"12"-4815,-1 10-1253,1 1 0,0-1-1,2 1 1,3 37 0,-2-52-469,0 0 1,1 0-1,-1 0 0,1-1 1,1 1-1,-1 0 1,2-1-1,-1 0 1,1 0-1,0 0 0,0 0 1,0 0-1,1-1 1,1 0-1,-1 0 0,1 0 1,-1-1-1,10 7 1,-12-10-49,-1-1 1,1 1-1,0-1 1,-1 1-1,1-1 1,0 0-1,0 0 1,0-1-1,0 1 0,0 0 1,0-1-1,0 0 1,0 0-1,1 0 1,-1 0-1,0 0 1,0 0-1,0-1 1,0 0-1,0 0 1,4-1-1,-3 0 142,1-1 0,-1 0-1,0 0 1,0-1 0,0 1 0,0-1 0,0 0-1,-1 1 1,1-2 0,-1 1 0,4-7 0,2-6 388,0-1 0,-2 0 0,0 0 0,-1 0 0,7-34 0,-8 26-214,-1-1 0,-1 1 0,-1-1 0,-2 1 0,-4-43 0,4 68-389,0 0 0,0 0 0,0 0-1,0-1 1,-1 1 0,1 0 0,-1 0 0,1 0 0,-1 0 0,1 0-1,-1 0 1,1 0 0,-1 0 0,0 0 0,0 0 0,1 0-1,-3-1 1,3 2-4,-1 0 1,1 0-1,-1 0 0,1 0 0,-1-1 0,0 1 0,1 0 1,-1 0-1,1 0 0,-1 0 0,0 0 0,1 0 1,-1 1-1,1-1 0,-1 0 0,1 0 0,-1 0 0,0 0 1,1 1-1,-1-1 0,1 0 0,-1 1 0,1-1 0,-1 1 1,-1 0-60,0 1 0,0 0 0,0 0 0,1 0 0,-1 0 0,1 0 0,-1 0 1,1 1-1,0-1 0,-1 0 0,1 1 0,1-1 0,-2 4 0,-1 23-4130,3-10-2490,0-18 6459,0 9-7142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241"/>
    </inkml:context>
    <inkml:brush xml:id="br0">
      <inkml:brushProperty name="width" value="0.025" units="cm"/>
      <inkml:brushProperty name="height" value="0.025" units="cm"/>
    </inkml:brush>
  </inkml:definitions>
  <inkml:trace contextRef="#ctx0" brushRef="#br0">23 37 12556,'0'0'12844,"-2"9"-12449,1-7-391,-4 16 310,1-1-1,0 0 0,1 1 1,1 0-1,0 21 1,2-38-297,0-1 0,0 1 1,0 0-1,0 0 1,1 0-1,-1 0 1,0-1-1,0 1 0,1 0 1,-1 0-1,0-1 1,1 1-1,-1 0 1,1 0-1,-1-1 0,0 1 1,1 0-1,0-1 1,-1 1-1,1-1 1,-1 1-1,1-1 0,0 1 1,-1-1-1,1 1 1,0-1-1,0 0 1,-1 1-1,2-1 1,0 1 13,0-1 0,1 0 1,-1 0-1,0 0 1,0-1-1,0 1 1,0 0-1,0-1 1,0 1-1,0-1 1,3-1-1,2-2 120,1 1-1,-1-1 1,0-1 0,0 0-1,6-5 1,12-16 255,-1-1-1,34-49 1,-58 76-402,0 0-1,0-1 1,0 1 0,0 0-1,0 0 1,0 0 0,1-1-1,-1 1 1,0 0 0,0 0-1,0 0 1,0 0 0,0-1-1,0 1 1,0 0 0,1 0-1,-1 0 1,0 0 0,0 0 0,0 0-1,0-1 1,1 1 0,-1 0-1,0 0 1,0 0 0,0 0-1,1 0 1,-1 0 0,0 0-1,0 0 1,0 0 0,1 0-1,-1 0 1,0 0 0,0 0-1,0 0 1,1 0 0,-1 0-1,0 0 1,0 0 0,0 0-1,1 0 1,-1 0 0,0 1-1,0-1 1,0 0 0,0 0-1,1 0 1,-1 0 0,0 0-1,0 0 1,0 1 0,0-1-1,0 0 1,1 0 0,-1 0-1,0 0 1,0 1 0,0-1-1,0 0 1,0 0 0,0 0-1,0 1 1,7 23 126,4 15-57,-11-38-72,0-1 1,1 1-1,-1 0 0,0 0 1,1 0-1,-1 0 0,1-1 0,-1 1 1,1 0-1,-1-1 0,1 1 1,0 0-1,-1-1 0,1 1 0,0-1 1,-1 1-1,1-1 0,0 1 1,0-1-1,0 1 0,-1-1 0,1 0 1,0 1-1,0-1 0,0 0 1,0 0-1,0 0 0,-1 0 0,1 0 1,0 0-1,0 0 0,1 0 1,3-2 21,0 0 0,0-1 1,-1 0-1,0 0 1,1 0-1,-1 0 1,0-1-1,-1 1 1,1-1-1,-1 0 1,1 0-1,-1 0 1,3-6-1,-4 6-25,1 0-1,-1 0 0,1 0 1,0 0-1,0 1 1,0-1-1,0 1 1,1 0-1,-1 0 1,1 0-1,0 1 1,0-1-1,0 1 1,0 0-1,0 0 1,0 0-1,10-2 0,-13 5-7,0-1 1,0 1-1,0-1 0,0 1 0,-1 0 0,1 0 0,0 0 0,0-1 0,0 1 0,-1 0 0,1 0 0,-1 0 0,1 0 0,0 0 0,-1 0 0,0 0 0,1 0 0,-1 0 0,0 1 0,1-1 0,-1 0 0,0 0 1,0 0-1,0 0 0,0 0 0,0 1 0,0-1 0,-1 2 0,1 48 67,0-38 25,0 77 377,0-89-455,0 0 1,0-1-1,0 1 0,0 0 0,0-1 0,0 1 1,0 0-1,0-1 0,0 1 0,1 0 1,-1-1-1,0 1 0,0-1 0,0 1 1,1 0-1,-1-1 0,0 1 0,1-1 1,-1 1-1,1-1 0,-1 1 0,0-1 1,1 1-1,-1-1 0,1 1 0,0-1 0,-1 0 1,1 1-1,0 0 0,16-11 285,11-27 224,-17 20-472,34-51-3,-42 63-39,0 1 0,0 1 0,1-1 0,-1 0-1,1 1 1,0 0 0,0 0 0,0 0 0,1 0 0,-1 0-1,0 1 1,9-3 0,-12 5 0,0 0-1,0 0 1,1 0-1,-1 0 1,0 0-1,0 1 1,1-1-1,-1 0 1,0 1-1,0-1 1,1 1-1,-1-1 1,0 1-1,0-1 1,0 1 0,0 0-1,0 0 1,0-1-1,0 1 1,0 0-1,0 0 1,-1 0-1,1 0 1,0 0-1,0 0 1,-1 0-1,1 0 1,0 2-1,19 44-76,-4-10 39,-15-36 40,-1 0 0,1 0 0,-1-1 0,1 1 0,0 0 0,0 0 0,-1 0-1,1 0 1,0-1 0,0 1 0,0 0 0,0-1 0,0 1 0,0-1 0,0 1 0,0-1 0,0 1 0,0-1 0,0 0 0,0 1 0,0-1 0,0 0 0,0 0 0,1 0 0,-1 0 0,0 0 0,0 0 0,0 0-1,0 0 1,0-1 0,0 1 0,0 0 0,0-1 0,0 1 0,0-1 0,2 0 0,2-3 11,0-1-1,0 1 1,-1-1 0,0 0-1,7-10 1,-9 12-8,0 0-1,0 0 1,0 0 0,0 0-1,1 0 1,-1 0 0,1 0-1,0 1 1,0 0 0,0-1-1,0 1 1,0 0 0,0 0-1,4-1 1,-6 3-16,0 0-1,-1 0 1,1 0 0,0 1-1,0-1 1,-1 0 0,1 1-1,0-1 1,-1 0 0,1 1-1,0-1 1,-1 1-1,1-1 1,0 0 0,-1 1-1,1 0 1,-1-1 0,1 1-1,-1-1 1,0 1 0,1 0-1,-1-1 1,1 1 0,-1 0-1,0-1 1,0 1 0,1 0-1,-1 1 1,7 28-1040,-5-18 289,-1-8 275,9 26-4228,4-17-2742,-2-12-577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849"/>
    </inkml:context>
    <inkml:brush xml:id="br0">
      <inkml:brushProperty name="width" value="0.025" units="cm"/>
      <inkml:brushProperty name="height" value="0.025" units="cm"/>
    </inkml:brush>
  </inkml:definitions>
  <inkml:trace contextRef="#ctx0" brushRef="#br0">2 8 18225,'-1'0'111,"1"0"-1,0-1 1,0 1-1,0 0 1,0 0 0,0 0-1,0-1 1,0 1-1,0 0 1,0 0-1,0-1 1,0 1-1,0 0 1,0 0-1,0 0 1,0-1-1,0 1 1,0 0 0,0 0-1,0-1 1,0 1-1,0 0 1,1 0-1,-1 0 1,0-1-1,0 1 1,0 0-1,0 0 1,0 0 0,1 0-1,-1-1 1,0 1-1,0 0 1,0 0-1,0 0 1,1 0-1,-1 0 1,0 0-1,0 0 1,0-1 0,1 1-1,-1 0 1,0 0-1,0 0 1,1 0-1,-1 0 1,10 9 1230,10 20-1713,-19-27 640,1 1-208,0 0 1,0 1-1,0-1 1,1 0-1,0 0 0,-1-1 1,1 1-1,0 0 1,0-1-1,0 0 0,1 0 1,-1 0-1,0 0 0,1 0 1,0 0-1,-1-1 1,1 0-1,0 0 0,-1 0 1,1 0-1,0-1 1,0 1-1,0-1 0,7 0 1,-5-1-273,0 0 0,0-1 0,0 1 0,0-1 0,0 0 0,0 0 0,-1-1 0,6-3 0,25-20-7851,-24 16 34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536"/>
    </inkml:context>
    <inkml:brush xml:id="br0">
      <inkml:brushProperty name="width" value="0.025" units="cm"/>
      <inkml:brushProperty name="height" value="0.025" units="cm"/>
    </inkml:brush>
  </inkml:definitions>
  <inkml:trace contextRef="#ctx0" brushRef="#br0">75 310 15631,'-6'8'2834,"-5"9"-1934,1 0-1,0 0 0,-7 22 0,13-30-876,0 1 0,1 0 0,0-1 1,1 1-1,0 1 0,1-1 0,0 0 0,0 0 0,2 12 0,-1-21-24,0-1 0,0 0 0,0 1 0,0-1 0,1 0-1,-1 0 1,0 1 0,0-1 0,0 0 0,1 0 0,-1 1 0,0-1 0,0 0-1,0 0 1,1 1 0,-1-1 0,0 0 0,1 0 0,-1 0 0,0 0 0,0 0 0,1 0-1,-1 1 1,0-1 0,1 0 0,-1 0 0,0 0 0,1 0 0,-1 0 0,0 0 0,1 0-1,-1 0 1,0 0 0,1 0 0,-1-1 0,0 1 0,1 0 0,-1 0 0,0 0 0,0 0-1,1 0 1,-1-1 0,0 1 0,1 0 0,-1 0 0,0 0 0,0-1 0,0 1 0,1 0-1,-1 0 1,0-1 0,0 1 0,0 0 0,0 0 0,1-1 0,-1 0 0,15-14 139,5-18-16,-2-2 0,17-40 1,-5 8-47,-30 67-79,0-1 1,0 0 0,0 0-1,1 1 1,-1-1-1,0 0 1,1 1-1,-1-1 1,0 0-1,1 1 1,-1-1 0,1 0-1,-1 1 1,1-1-1,-1 1 1,1-1-1,0 1 1,-1-1-1,1 1 1,0 0-1,-1-1 1,1 1 0,0 0-1,0-1 1,6 16-1,-5 43 360,-2-46-84,1-9-163,6 65-49,-7-66-39,1 0 0,-1-1 0,1 1 0,-1 0-1,1-1 1,0 1 0,-1 0 0,1-1 0,0 1 0,0-1-1,0 0 1,1 1 0,-1-1 0,2 2 0,-3-3 18,1 0 0,0 1 1,0-1-1,0 0 0,0 0 0,0 0 1,0 0-1,0 0 0,-1 0 1,1 0-1,0 0 0,0-1 1,0 1-1,0 0 0,0 0 0,-1-1 1,1 1-1,0-1 0,0 1 1,-1 0-1,1-1 0,0 0 1,0 1-1,-1-1 0,1 1 0,-1-1 1,1 0-1,-1 1 0,1-1 1,-1 0-1,1-1 0,13-18 487,-1 0-1,-2-1 1,0-1-1,-1 0 1,9-31 0,-10 29-382,2-4 16,2-2 117,-2 0-1,0-1 0,-3 0 1,0 0-1,5-56 0,-22 97-325,-7 17 147,2 1-1,1 1 0,1 0 0,2 1 0,1 0 1,1 0-1,1 1 0,2 0 0,-1 33 1,6-64-90,0 0 0,0 0 0,0 1 1,0-1-1,0 0 0,0 0 1,0 1-1,0-1 0,0 0 1,0 0-1,0 0 0,0 1 1,0-1-1,0 0 0,1 0 0,-1 1 1,0-1-1,0 0 0,0 0 1,0 0-1,0 0 0,1 1 1,-1-1-1,0 0 0,0 0 1,0 0-1,0 0 0,1 0 0,-1 1 1,0-1-1,0 0 0,1 0 1,-1 0-1,0 0 0,0 0 1,0 0-1,1 0 0,-1 0 1,0 0-1,0 0 0,1 0 0,-1 0 1,0 0-1,15-6 297,8-10-119,-23 16-190,1-1-1,-1 1 1,0-1 0,0 1 0,0-1 0,1 1 0,-1 0 0,0-1-1,1 1 1,-1 0 0,0-1 0,1 1 0,-1 0 0,0-1 0,1 1 0,-1 0-1,0 0 1,1-1 0,-1 1 0,1 0 0,-1 0 0,1 0 0,-1 0-1,1 0 1,-1 0 0,1-1 0,-1 1 0,0 0 0,1 0 0,-1 0-1,1 1 1,-1-1 0,1 0 0,-1 0 0,1 0 0,-1 0 0,1 0-1,-1 0 1,0 1 0,1-1 0,-3 21-197,0-10 171,0-1-3,-3 41-555,5-50 574,0 0 0,0 1 0,0-1 0,0 0-1,0 0 1,1 0 0,-1 1 0,0-1-1,1 0 1,-1 0 0,1 0 0,0 0 0,-1 0-1,1 0 1,0 0 0,0 0 0,-1 0 0,1 0-1,0 0 1,0-1 0,0 1 0,0 0-1,0-1 1,0 1 0,0 0 0,0-1 0,1 1-1,-1-1 1,0 0 0,0 1 0,0-1 0,0 0-1,1 0 1,-1 0 0,2 0 0,5 1-325,-1-2 0,1 1 0,0-1 0,0 0 1,-1-1-1,1 0 0,0 0 0,-1-1 0,0 0 0,0 0 1,12-7-1,22-23-6213,-7-10-3648,-18 16 3142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608"/>
    </inkml:context>
    <inkml:brush xml:id="br0">
      <inkml:brushProperty name="width" value="0.025" units="cm"/>
      <inkml:brushProperty name="height" value="0.025" units="cm"/>
    </inkml:brush>
  </inkml:definitions>
  <inkml:trace contextRef="#ctx0" brushRef="#br0">0 1 19603,'0'0'5701,"64"43"-5445,-35-34-800,-6-2-4517,-3-4-6854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911"/>
    </inkml:context>
    <inkml:brush xml:id="br0">
      <inkml:brushProperty name="width" value="0.025" units="cm"/>
      <inkml:brushProperty name="height" value="0.025" units="cm"/>
    </inkml:brush>
  </inkml:definitions>
  <inkml:trace contextRef="#ctx0" brushRef="#br0">122 49 6951,'0'0'19485,"-11"0"-18460,6 0-986,1 0 0,-1 0 1,1 1-1,-1 0 0,0 0 1,1 0-1,-1 0 1,1 1-1,0-1 0,-1 1 1,1 0-1,0 1 0,0-1 1,0 1-1,1-1 1,-1 1-1,0 0 0,1 1 1,0-1-1,0 1 0,0-1 1,0 1-1,-4 7 1,6-9-43,0-1 0,0 0 0,0 1 0,0-1 0,0 1 0,0 0 0,0-1 0,1 1 0,-1 0 0,0-1 0,1 1 1,-1 0-1,1 0 0,0-1 0,0 1 0,0 3 0,0-5 1,1 0 1,0 0-1,0 0 0,0 0 1,0 0-1,0 0 1,0 0-1,0 0 0,0 0 1,0-1-1,-1 1 0,1 0 1,0 0-1,0-1 0,0 1 1,0-1-1,-1 1 0,1-1 1,0 1-1,0-1 1,0 0-1,54-43-329,38-43-5824,-132 150 7249,2-3 2099,37-62-2445,3-5-3830,-1 6-660,-1 10 1533,-1-6 1358,1 0 304,-1-1 0,0 0 0,0 1 0,0-1 0,0 0 0,-1 0 0,1 1 1,-1-1-1,1 0 0,-1 0 0,0 1 0,0-1 0,0 0 0,0 0 0,0 0 0,-2 3 0,-4-1-3296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301"/>
    </inkml:context>
    <inkml:brush xml:id="br0">
      <inkml:brushProperty name="width" value="0.025" units="cm"/>
      <inkml:brushProperty name="height" value="0.025" units="cm"/>
    </inkml:brush>
  </inkml:definitions>
  <inkml:trace contextRef="#ctx0" brushRef="#br0">8 287 14510,'0'0'7858,"4"-8"-5696,34-62-913,11-24-866,-45 85-155,0-1 0,-1 0 0,0 0 0,0 0 0,-1 0 0,-1-1 0,0 1-1,0-11 1,-1 20-200,0 1 0,0-1 0,0 1 0,0-1 0,0 1 0,0-1 0,0 1 0,0-1 0,0 1 0,-1-1 0,1 1 0,0-1 0,0 1-1,0-1 1,-1 1 0,1-1 0,0 1 0,-1 0 0,1-1 0,0 1 0,-1-1 0,1 1 0,0 0 0,-1-1 0,1 1 0,-1 0 0,1 0 0,-1-1 0,1 1-1,-1 0 1,1 0 0,-1 0 0,1 0 0,-1-1 0,1 1 0,-1 0 0,1 0 0,-1 0 0,1 0 0,-1 0 0,1 0 0,-1 0 0,1 1 0,-1-1 0,1 0-1,-1 0 1,1 0 0,-1 0 0,1 1 0,-1-1 0,1 0 0,-1 1 0,-24 17-9,15-4 1,1 0-1,0 0 0,1 1 0,1 0 0,1 1 0,0 0 0,1 0 0,0 0 1,1 0-1,1 1 0,-1 23 0,4-39-16,0 0 0,-1 1 1,1-1-1,0 1 0,0-1 0,0 0 1,0 1-1,0-1 0,1 1 0,-1-1 1,0 0-1,1 1 0,-1-1 0,1 1 1,-1-1-1,1 0 0,0 0 0,0 1 1,-1-1-1,1 0 0,0 0 0,0 0 1,0 0-1,0 0 0,0 0 0,2 1 1,-1-2 8,0 1 1,0-1-1,0 1 1,0-1-1,0 0 1,1 0-1,-1 0 1,0 0-1,0 0 1,0-1-1,0 1 1,0-1-1,0 1 1,0-1 0,3-1-1,6-3-217,0 0 1,-1-1-1,0 0 1,0-1-1,10-9 0,43-47-8683,-38 29 560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649"/>
    </inkml:context>
    <inkml:brush xml:id="br0">
      <inkml:brushProperty name="width" value="0.025" units="cm"/>
      <inkml:brushProperty name="height" value="0.025" units="cm"/>
    </inkml:brush>
  </inkml:definitions>
  <inkml:trace contextRef="#ctx0" brushRef="#br0">193 0 9769,'0'0'20356,"-7"3"-20212,2-1-157,-10 7-364,39-5-413,2-5-613,-19 0 1173,0 1 0,0 0 0,0 0 0,0 1 0,0-1 0,0 2 0,7 1 0,-12-2 306,0 0-1,0 0 0,0 0 1,0 1-1,-1-1 1,1 0-1,0 1 0,-1 0 1,1-1-1,-1 1 1,0 0-1,0-1 0,1 1 1,-1 0-1,0 0 0,-1 0 1,1 0-1,0 0 1,0 0-1,-1 0 0,1 0 1,-1 1-1,0-1 1,0 0-1,0 0 0,0 0 1,0 4-1,-1 4 130,-1-1 1,0 1-1,0-1 1,-1 1-1,-1-1 0,1 0 1,-1 0-1,-1-1 0,1 1 1,-1-1-1,-1 0 0,0 0 1,0 0-1,0-1 0,-1 0 1,0-1-1,-10 8 0,9-7-406,-1-1-1,-1 0 0,1 0 1,-1 0-1,0-1 0,-19 6 1,22-9-470,1 0 0,-1-1 0,1 0 0,-1 0 0,1 0 1,-1-1-1,0 0 0,1 0 0,-1-1 0,0 0 0,-10-3 1,-25-17-12970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991"/>
    </inkml:context>
    <inkml:brush xml:id="br0">
      <inkml:brushProperty name="width" value="0.025" units="cm"/>
      <inkml:brushProperty name="height" value="0.025" units="cm"/>
    </inkml:brush>
  </inkml:definitions>
  <inkml:trace contextRef="#ctx0" brushRef="#br0">1 92 17777,'0'0'5317,"6"-48"-5573,3 24-1250,2 5-10025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518"/>
    </inkml:context>
    <inkml:brush xml:id="br0">
      <inkml:brushProperty name="width" value="0.025" units="cm"/>
      <inkml:brushProperty name="height" value="0.025" units="cm"/>
    </inkml:brush>
  </inkml:definitions>
  <inkml:trace contextRef="#ctx0" brushRef="#br0">7 0 10922,'-2'0'6983,"0"4"-5766,0 17-256,2 13-160,0 8-353,6 6-31,3 4-257,0-3-160,2-5 64,-3-7-32,-1-7-96,-2-7-385,-2-6-768,-3-3-961,0-5-2018,-7-7-2402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863"/>
    </inkml:context>
    <inkml:brush xml:id="br0">
      <inkml:brushProperty name="width" value="0.025" units="cm"/>
      <inkml:brushProperty name="height" value="0.025" units="cm"/>
    </inkml:brush>
  </inkml:definitions>
  <inkml:trace contextRef="#ctx0" brushRef="#br0">0 234 12300,'5'-13'2493,"6"-12"-917,0 1 1,1 0 0,24-32 0,-32 49-1342,0 0 1,1 0-1,0 1 0,1 0 1,0 0-1,0 0 0,0 1 0,0-1 1,1 2-1,0-1 0,0 1 1,0 0-1,0 0 0,1 1 1,0 0-1,-1 0 0,1 1 1,9-2-1,-16 4-233,0 0-1,0 0 1,0 1 0,0-1 0,0 0-1,0 0 1,0 1 0,1-1 0,-1 0-1,0 1 1,0-1 0,0 1 0,0-1-1,0 1 1,-1 0 0,1-1-1,0 1 1,0 0 0,0 0 0,-1-1-1,1 1 1,0 0 0,-1 0 0,1 0-1,0 2 1,8 35 171,-8-24-58,-2 1 0,1 0 0,-5 19 0,-1-10 123,-18 46 0,18-56-66,0 0 0,1 1 0,1-1 0,0 1 0,1 0-1,1 0 1,0 0 0,1 30 0,1-42-181,1 0 0,0 0 0,0-1 1,0 1-1,0 0 0,0-1 0,1 1 0,-1 0 0,1-1 0,0 0 1,0 1-1,0-1 0,0 0 0,0 0 0,0 0 0,0 0 0,1-1 1,-1 1-1,1-1 0,-1 1 0,1-1 0,0 0 0,0 0 0,-1 0 0,1 0 1,0 0-1,4 0 0,9 2-994,1-1 0,-1 0 0,25-2 0,-8-2-3001,-1-11-1879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223"/>
    </inkml:context>
    <inkml:brush xml:id="br0">
      <inkml:brushProperty name="width" value="0.025" units="cm"/>
      <inkml:brushProperty name="height" value="0.025" units="cm"/>
    </inkml:brush>
  </inkml:definitions>
  <inkml:trace contextRef="#ctx0" brushRef="#br0">26 139 15375,'0'0'6075,"-5"9"-4463,-14 30-822,19-38-785,0-1 0,0 1-1,-1-1 1,1 1 0,0-1 0,0 1 0,0-1 0,0 1 0,0-1 0,0 1-1,0-1 1,0 1 0,0-1 0,0 1 0,0-1 0,0 1 0,0-1-1,1 1 1,-1 0 0,0-1 0,0 0 0,0 1 0,1-1 0,-1 1-1,0-1 1,1 1 0,-1-1 0,0 1 0,1-1 0,-1 0 0,1 1-1,-1-1 1,0 0 0,1 1 0,-1-1 0,1 0 0,-1 0 0,1 0-1,-1 1 1,1-1 0,-1 0 0,1 0 0,-1 0 0,1 0 0,-1 0 0,1 0-1,0 0 1,-1 0 0,1 0 0,-1 0 0,1 0 0,-1 0 0,1 0-1,29-5 193,-21 0-37,0 0 1,-1 0-1,1-1 1,-1 0-1,0-1 0,-1 0 1,0 0-1,0-1 1,0 1-1,-1-1 0,0-1 1,-1 1-1,0-1 1,0 0-1,-1 0 0,0-1 1,0 1-1,-1-1 0,0 0 1,-1 0-1,1-10 1,-3 19-135,0 0 1,0 1-1,0-1 1,0 1 0,0-1-1,0 1 1,0-1-1,-1 0 1,1 1-1,0-1 1,0 1-1,0-1 1,-1 1 0,1-1-1,0 1 1,-1-1-1,1 1 1,0-1-1,-1 1 1,1 0 0,-1-1-1,1 1 1,-1-1-1,1 1 1,0 0-1,-1 0 1,0-1 0,1 1-1,-1 0 1,1 0-1,-1-1 1,1 1-1,-1 0 1,1 0 0,-1 0-1,0 0 1,1 0-1,-1 0 1,1 0-1,-1 0 1,1 0 0,-1 0-1,0 0 1,1 0-1,-1 1 1,1-1-1,-1 0 1,1 0-1,-1 1 1,1-1 0,-1 0-1,1 1 1,-1-1-1,1 0 1,-1 1-1,1-1 1,0 1 0,-1 0-1,-31 25 62,21-8-91,1 0 0,0 0 0,2 1 0,0 0 0,1 1 0,1 0 0,0 0 1,2 0-1,0 0 0,2 1 0,0 0 0,2 37 0,0-57-7,0 0 0,0 1 1,1-1-1,-1 0 0,0 0 0,1 0 0,-1 0 0,1 0 0,-1 0 1,1 0-1,-1 0 0,1 0 0,0 0 0,0 0 0,-1 0 0,1 0 0,0-1 1,0 1-1,0 0 0,0 0 0,0-1 0,0 1 0,0-1 0,0 1 1,0-1-1,0 1 0,0-1 0,0 0 0,0 1 0,0-1 0,1 0 0,-1 0 1,0 0-1,0 0 0,0 0 0,0 0 0,1 0 0,-1 0 0,2-1 1,2 0-215,1 0 0,0-1 1,-1 0-1,1 0 1,-1 0-1,0 0 0,6-4 1,57-45-6294,-27 13-798,-10 6-2636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602"/>
    </inkml:context>
    <inkml:brush xml:id="br0">
      <inkml:brushProperty name="width" value="0.025" units="cm"/>
      <inkml:brushProperty name="height" value="0.025" units="cm"/>
    </inkml:brush>
  </inkml:definitions>
  <inkml:trace contextRef="#ctx0" brushRef="#br0">100 25 13869,'0'0'7447,"-11"7"-4633,5-3-2620,-1 0 1,1 0 0,0 1 0,0 0 0,1 0 0,-1 0-1,1 1 1,0 0 0,1 0 0,0 0 0,0 0 0,0 1 0,0 0-1,1-1 1,-4 13 0,5-12-152,1 1-1,-1 0 1,1 0-1,1 0 1,-1 0 0,1 0-1,3 15 1,-3-22-55,0 0 0,0 1 0,1-1 0,-1 0 0,1 0 0,-1 1 0,1-1 1,-1 0-1,1 0 0,0 0 0,0 0 0,-1 0 0,1 0 0,0 0 0,0 0 0,0 0 0,0 0 0,0 0 1,0-1-1,0 1 0,2 0 0,-1 0 0,0-1 0,1 0 0,-1 0 0,0 0-1,0 0 1,0 0 0,1 0 0,-1-1 0,0 1 0,0-1 0,0 1 0,0-1 0,0 0 0,0 0 0,0 0-1,0 0 1,3-2 0,5-4 68,-1-1-1,1 0 0,-2-1 1,1 1-1,-1-2 0,0 1 1,-1-1-1,12-20 1,-9 12 371,0-1 1,-2 0 0,0-1 0,8-29-1,-20 61-14,-29 96-238,29-92-1340,1-1-1,1 1 1,-1 20 0,18-60-3351,18-52-3593,-15 28 283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946"/>
    </inkml:context>
    <inkml:brush xml:id="br0">
      <inkml:brushProperty name="width" value="0.025" units="cm"/>
      <inkml:brushProperty name="height" value="0.025" units="cm"/>
    </inkml:brush>
  </inkml:definitions>
  <inkml:trace contextRef="#ctx0" brushRef="#br0">24 0 7207,'0'0'17328,"-5"77"-15854,-1-29 415,0 5-575,1 1-674,4-2-351,1-8-193,0-7-96,0-10-641,6-9-608,6-10-257,0-8-992,0-5-1121,2-15-1795</inkml:trace>
  <inkml:trace contextRef="#ctx0" brushRef="#br0" timeOffset="1">150 244 18642,'0'0'7025,"8"1"-6406,-6 0-581,1-1 0,-1 1 0,0-1 0,1 0 0,-1 0 0,1 0 0,-1 0 0,0-1 0,1 1 0,-1 0 0,0-1 0,1 0 0,-1 1 0,0-1 0,0 0-1,0 0 1,0 0 0,0-1 0,0 1 0,0 0 0,3-4 0,-1 0 6,0 0-1,-1 0 1,1-1-1,-1 0 1,0 1 0,-1-1-1,1 0 1,-1 0-1,1-8 1,-1 8 17,0 1 19,-1 1 0,0 0 1,0 0-1,0 0 1,0-1-1,-1 1 1,0 0-1,0-9 0,-1 13-46,1 0-1,-1 0 0,1 0 0,-1 0 1,0 0-1,1 0 0,-1 0 0,1 0 0,-1 0 1,0 0-1,1 0 0,-1 0 0,1 1 1,-1-1-1,1 0 0,-1 0 0,1 1 0,-1-1 1,1 0-1,-1 1 0,1-1 0,-1 0 0,1 1 1,-1-1-1,1 1 0,-1 0 0,-5 8-8,0-1-1,1 1 1,0 1-1,0-1 1,1 1-1,0-1 0,-4 18 1,-14 76 29,21-97-47,-3 12-14,1 1 1,1 0-1,1 0 1,2 38 0,-1-56 2,0-1 1,0 1 0,0-1 0,0 1 0,0-1 0,0 0 0,0 1 0,0-1 0,1 1 0,-1-1 0,0 1 0,0-1 0,0 1 0,1-1 0,-1 0 0,0 1 0,1-1 0,-1 0-1,0 1 1,1-1 0,-1 0 0,0 1 0,1-1 0,-1 0 0,1 0 0,-1 1 0,1-1 0,-1 0 0,0 0 0,1 0 0,-1 0 0,2 1 0,16-8-164,11-18-1236,-19 10-1921,0-1 0,12-24 0,-2-2-6777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301"/>
    </inkml:context>
    <inkml:brush xml:id="br0">
      <inkml:brushProperty name="width" value="0.025" units="cm"/>
      <inkml:brushProperty name="height" value="0.025" units="cm"/>
    </inkml:brush>
  </inkml:definitions>
  <inkml:trace contextRef="#ctx0" brushRef="#br0">112 0 17649,'-7'12'2285,"-97"155"5348,103-166-7729,28-24 102,-20 17-3,0 0 1,0 0-1,1 0 1,0 1-1,-1 0 1,2 1 0,-1 0-1,1 0 1,-1 1-1,1 0 1,0 0-1,0 1 1,0 0-1,1 1 1,-1 0 0,0 0-1,18 1 1,-26 1-5,0-1 0,0 0 0,0 1 0,0-1 0,0 1 0,0-1 0,0 1 0,0 0 0,0-1 0,0 1 0,0 0 0,0 0 0,0-1 0,0 1 0,0 0 0,-1 0 0,1 0 0,0 0 0,-1 0 0,1 0 0,-1 0 0,1 0 0,-1 1 0,1-1 0,-1 0 0,0 0 0,0 0 0,1 0 0,-1 1 0,0-1 0,0 0 0,0 0 0,0 0 0,-1 1 0,1-1 0,0 0 0,0 0 0,-1 2 0,0 2 134,0 1 0,-1-1 0,0 1 0,0-1 0,0 0 0,0 0 0,-4 6 0,-11 12 413,0-1 0,-2-1 0,0 0 0,-1-1 0,-1-1 0,-34 23 0,66-62-4470,45-51-8418,-19 25-321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6.969"/>
    </inkml:context>
    <inkml:brush xml:id="br0">
      <inkml:brushProperty name="width" value="0.025" units="cm"/>
      <inkml:brushProperty name="height" value="0.025" units="cm"/>
    </inkml:brush>
  </inkml:definitions>
  <inkml:trace contextRef="#ctx0" brushRef="#br0">156 190 16688,'0'0'5728,"-10"-8"-5216,-32-22-373,40 29-140,0 1 0,0-1 0,0 1 0,1-1 0,-1 1 0,0 0 0,0 0 0,0 0 0,0 0 0,0 0 0,0 0-1,0 1 1,0-1 0,0 0 0,0 1 0,0 0 0,1-1 0,-1 1 0,0 0 0,0 0 0,1 0 0,-1 0 0,1 0 0,-1 1 0,1-1 0,-1 0 0,1 1 0,0-1-1,-1 1 1,0 2 0,-4 4 5,0 0-1,0 0 0,2 1 1,-5 9-1,6-11 37,0-1 1,0 1-1,1-1 0,0 1 0,1 0 1,-1 0-1,1 0 0,0 13 0,1-18-26,0-1 0,1 1 0,-1-1 0,0 0-1,1 1 1,-1-1 0,1 1 0,-1-1 0,1 0 0,-1 0-1,1 1 1,0-1 0,0 0 0,0 0 0,0 0-1,0 0 1,0 0 0,2 2 0,-1-2 3,0 0 1,0 0-1,0-1 0,1 1 1,-1 0-1,0-1 0,0 0 1,1 1-1,-1-1 0,0 0 1,1 0-1,-1-1 0,0 1 1,0 0-1,4-2 0,5-1 60,0-1-1,0 0 0,-1 0 1,0-1-1,0-1 0,0 0 1,-1 0-1,1-1 0,10-11 0,3-4 120,0 0 0,21-30 0,-37 44-57,-1 0 0,0-1-1,0 0 1,-1 0 0,0 0 0,0-1 0,-1 0-1,-1 0 1,0 0 0,0 0 0,0 0 0,-2-1-1,2-20 1,-3 31-131,0-1-1,0 0 1,0 1 0,0-1-1,0 1 1,-1-1 0,1 1-1,0-1 1,0 1 0,-1-1-1,1 1 1,0-1 0,0 1-1,-1 0 1,1-1 0,-1 1-1,1-1 1,0 1 0,-1 0-1,1-1 1,-1 1 0,1 0-1,-1 0 1,1-1 0,-1 1-1,1 0 1,-1 0 0,1 0-1,-1-1 1,1 1 0,-1 0-1,0 0 1,1 0 0,-1 0-1,1 0 1,-1 0 0,1 0-1,-1 1 1,1-1 0,-1 0-1,1 0 1,-1 0 0,1 0-1,-1 1 1,1-1 0,-1 0-1,1 0 1,-1 1 0,0 0-1,-26 17 139,22-12-63,-1 1 0,1 0 1,1 1-1,-1-1 1,1 1-1,1 0 1,0 0-1,0 0 0,0 1 1,1-1-1,0 0 1,1 1-1,0 0 0,0-1 1,1 15-1,1-21-73,-1 0 0,1 0 0,0 0 0,0 0 0,0-1 0,0 1 0,1 0 0,-1-1 0,0 1 0,1 0 0,-1-1 0,1 0 0,0 1 0,-1-1 0,1 0 0,0 0 0,0 0 0,0 0 0,0 0 0,0-1 0,0 1 0,0 0 0,0-1 0,0 0 0,0 1 0,4-1 0,64 1 219,-54-2-199,30-4 75,-37 3-112,0 0 0,0 1 0,0 0-1,0 1 1,0 0 0,0 0 0,9 2 0,-17-1 15,0-1 0,0 0-1,-1 1 1,1-1 0,0 1 0,0-1 0,0 1 0,0-1 0,-1 1 0,1-1 0,0 1 0,-1 0 0,1 0 0,0-1-1,-1 1 1,1 0 0,-1 0 0,1-1 0,-1 1 0,0 0 0,1 0 0,-1 0 0,0 0 0,1 0 0,-1 0 0,0 0-1,0 0 1,0 0 0,0 0 0,0 0 0,0-1 0,0 1 0,0 0 0,0 0 0,-1 1 0,3 16 1132,-1-18-1031,0-1-1,0 0 1,1 0-1,-1 0 1,0 0-1,0 0 1,0 0-1,0 0 1,0 0 0,-1 0-1,1-1 1,0 1-1,-1 0 1,2-3-1,41-113-80,-39 106-29,-4 11-1,0-1 0,0 1 0,0 0 0,0-1 1,0 1-1,1 0 0,-1-1 0,0 1 0,0 0 0,0-1 0,1 1 0,-1 0 0,0-1 0,0 1 1,1 0-1,-1 0 0,0-1 0,0 1 0,1 0 0,-1 0 0,0 0 0,1-1 0,-1 1 1,0 0-1,1 0 0,-1 0 0,0 0 0,1 0 0,-1 0 0,1 0 0,-1 0 0,0 0 0,1 0 1,-1 0-1,0 0 0,1 0 0,-1 0 0,1 0 0,-1 0 0,0 0 0,1 0 0,-1 0 1,0 0-1,1 1 0,-1-1 0,0 0 0,1 0 0,-1 0 0,0 1 0,0-1 0,1 0 0,-1 1 1,0-1-1,0 0 0,1 0 0,-1 1 0,0-1 0,0 0 0,0 1 0,1-1 0,-1 1 1,21 31-198,-10-16 136,-6-10 61,1 0 1,1-1-1,-1 0 1,1 0-1,0 0 1,0 0-1,0-1 1,1-1-1,13 6 0,-16-7 11,0-1 0,0 1 0,0-1 0,0 0-1,0 0 1,0-1 0,1 1 0,-1-1-1,0-1 1,0 1 0,0 0 0,0-1-1,1 0 1,-1-1 0,0 1 0,9-5-1,-11 4 0,-1-1 0,1 0 0,0 0-1,-1 0 1,0 0 0,0 0-1,0 0 1,0-1 0,0 1 0,-1-1-1,1 1 1,-1-1 0,0 0-1,0 1 1,0-1 0,-1 0 0,1-7-1,-1 9-1,0 0-1,0-1 0,0 1 0,0 0 1,0-1-1,-1 1 0,1 0 1,-1-1-1,0 1 0,0 0 1,1 0-1,-1 0 0,-2-3 1,2 4-5,0 0 0,0 0 0,0 0 1,0 0-1,0 1 0,0-1 0,0 0 1,0 0-1,0 1 0,0-1 0,0 1 1,-1-1-1,1 1 0,0 0 0,0-1 1,-1 1-1,1 0 0,0 0 0,0 0 1,-1 0-1,1 0 0,0 0 0,0 0 0,-1 0 1,-1 1-1,0 0-2,0 1 0,0-1 0,0 1 0,0-1 0,1 1 0,-1 0 0,0 0 0,1 1 0,-1-1 0,1 0 1,0 1-1,0-1 0,0 1 0,0 0 0,0 0 0,1 0 0,-1 0 0,1 0 0,0 0 0,-2 5 0,0 2 2,0 0-1,1 0 1,0 0 0,0 1-1,0 13 1,2-22 0,1 0-1,-1-1 1,1 1-1,-1 0 1,1-1-1,0 1 1,-1 0-1,1-1 1,0 1 0,0-1-1,0 1 1,0-1-1,1 0 1,-1 1-1,0-1 1,0 0-1,1 0 1,-1 0 0,1 0-1,-1 0 1,1 0-1,-1 0 1,1-1-1,0 1 1,-1 0-1,1-1 1,0 1 0,0-1-1,-1 0 1,1 0-1,0 0 1,0 1-1,-1-2 1,1 1-1,3 0 1,5 0-2,1-1 0,-1 0 1,1 0-1,18-6 0,-15 3-29,-2-2 0,1 1 0,-1-2 0,0 0 1,0 0-1,0-1 0,-1 0 0,-1-1 0,1-1 0,-1 1 0,-1-2 0,0 1 0,-1-1 0,14-23 1,-29 50-278,0 0 1,1 1 0,-7 30 0,10-25-4041,1-2-4346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645"/>
    </inkml:context>
    <inkml:brush xml:id="br0">
      <inkml:brushProperty name="width" value="0.025" units="cm"/>
      <inkml:brushProperty name="height" value="0.025" units="cm"/>
    </inkml:brush>
  </inkml:definitions>
  <inkml:trace contextRef="#ctx0" brushRef="#br0">48 1 23254,'0'0'4740,"-40"75"-2978,33-42-1538,6 4-63,1-2-97,0-1-32,12-7-545,4 0-1505,2-7-800,-3-5-385,-3-6 64,-4-3 160,-7-2-609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001"/>
    </inkml:context>
    <inkml:brush xml:id="br0">
      <inkml:brushProperty name="width" value="0.025" units="cm"/>
      <inkml:brushProperty name="height" value="0.025" units="cm"/>
    </inkml:brush>
  </inkml:definitions>
  <inkml:trace contextRef="#ctx0" brushRef="#br0">20 255 833,'-4'-11'14392,"3"7"-13628,-2-1-265,1 0-1,0-1 1,0 1-1,1-1 0,-1 1 1,1-1-1,1 1 0,-1-1 1,1 0-1,0 0 1,0 1-1,0-1 0,1 0 1,0 1-1,0-1 1,1 1-1,0-1 0,4-9 1,2 4-65,0 0 1,1 1 0,0 0 0,0 0-1,1 1 1,1 1 0,-1 0-1,15-8 1,-19 11-360,1 2-1,-1-1 0,1 1 1,0 0-1,0 0 1,0 1-1,0 0 1,1 0-1,-1 0 1,1 1-1,-1 0 1,1 1-1,-1 0 1,1 0-1,-1 1 1,10 1-1,-16-2-76,1 1-1,-1 0 1,1-1-1,-1 1 1,1 0-1,-1-1 1,1 1-1,-1 0 1,0 0-1,0 0 1,0 0 0,1 0-1,-1 1 1,0-1-1,0 0 1,0 1-1,-1-1 1,1 0-1,0 1 1,0-1 0,-1 1-1,1 1 1,0 1 16,0 0 0,-1 0 0,1 0 0,-1 0 0,0 0 0,0 1 1,-1-1-1,0 6 0,-2 2 62,0 0 1,-1 0 0,0 0-1,-12 20 1,5-11 146,-1-2 0,-1 0 1,-1 0-1,-1-1 0,-22 21 1,73-73-682,-30 28 358,0-1-1,1 1 0,-1 0 0,1 0 1,1 1-1,-1 0 0,1 0 0,0 0 1,0 1-1,0 1 0,0-1 0,13-3 1,-18 7 81,-1-1 0,1 0 0,-1 1 0,1 0 1,-1-1-1,1 1 0,-1 0 0,1 0 0,-1 1 1,1-1-1,-1 0 0,1 1 0,-1 0 0,1-1 1,-1 1-1,0 0 0,1 0 0,-1 0 1,0 1-1,0-1 0,0 0 0,0 1 0,0 0 1,0-1-1,0 1 0,0 0 0,-1 0 0,1 0 1,0 0-1,1 3 0,-1 1 20,-1-1 0,1 1 1,-1-1-1,0 1 0,0-1 0,-1 1 0,1 0 1,-1 0-1,-1-1 0,1 1 0,-1 0 0,0-1 1,-2 8-1,-1-1 155,0 0 0,-1-1 1,-1 0-1,1 0 0,-2 0 1,0-1-1,0 1 0,-17 17 0,11-15 55,0 1-1,-2-2 1,1 0-1,-2-1 1,-19 12-1,31-21-253,0 1 1,0-1-1,0-1 0,0 1 0,-1 0 1,1-1-1,-1 0 0,1 0 1,-1 0-1,1-1 0,-9 0 1,11 0-9,1 0 1,-1-1 0,1 1 0,-1-1-1,1 0 1,-1 1 0,1-1 0,0 0 0,-1 0-1,1 0 1,0 0 0,0 0 0,0 0 0,0 0-1,0 0 1,0-1 0,0 1 0,0 0 0,0-1-1,1 1 1,-1 0 0,1-1 0,-1 1-1,1-1 1,-1 1 0,1-1 0,0 1 0,-1-1-1,1 0 1,0 1 0,0-1 0,0 1 0,1-1-1,-1 1 1,0-1 0,1-2 0,1-6-1178,0 0 0,1-1 0,0 1 0,0 0 1,1 0-1,1 1 0,0-1 0,0 1 0,1 0 0,11-15 1,17-21-7080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346"/>
    </inkml:context>
    <inkml:brush xml:id="br0">
      <inkml:brushProperty name="width" value="0.025" units="cm"/>
      <inkml:brushProperty name="height" value="0.025" units="cm"/>
    </inkml:brush>
  </inkml:definitions>
  <inkml:trace contextRef="#ctx0" brushRef="#br0">0 122 19699,'0'0'10345,"0"72"-9640,0-35-353,3 3-255,3 2-65,5-4-97,2-4-1088,2-8-1281,0-12-1634,2-11-768,-2-3-3556</inkml:trace>
  <inkml:trace contextRef="#ctx0" brushRef="#br0" timeOffset="1">212 1 18706,'0'0'6662,"-13"76"-6438,13-37-32,5 4-63,8 5-65,0 3-96,-1 1-833,1-2-96,-5-4-288,-2-6 352,-5-9 609,-1-8-1602,0-13-801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782"/>
    </inkml:context>
    <inkml:brush xml:id="br0">
      <inkml:brushProperty name="width" value="0.025" units="cm"/>
      <inkml:brushProperty name="height" value="0.025" units="cm"/>
    </inkml:brush>
  </inkml:definitions>
  <inkml:trace contextRef="#ctx0" brushRef="#br0">1 224 16784,'0'-10'1810,"0"4"-1486,0 0 1,0 0 0,1 1 0,0-1 0,0 0 0,1 0-1,-1 0 1,1 1 0,0-1 0,1 1 0,0 0 0,-1-1 0,2 1-1,-1 0 1,0 1 0,1-1 0,0 1 0,0-1 0,6-3-1,4-3 459,1 0 0,0 1 0,1 0 0,27-11 0,-23 13-614,0 1 0,0 0 0,0 2 0,1 0 0,0 2 1,34-2-1,-54 5-155,-1-1 1,1 1-1,0 0 1,-1 0-1,1 0 1,0 0-1,0 0 1,-1 0-1,1 1 1,0-1-1,-1 0 1,1 0-1,0 0 1,-1 1-1,1-1 1,0 0 0,-1 1-1,1-1 1,-1 0-1,1 1 1,-1-1-1,1 1 1,0-1-1,-1 1 1,0-1-1,1 1 1,-1 0-1,1-1 1,-1 1-1,0-1 1,1 1-1,-1 1 1,-5 25 863,-26 23 343,19-35-1221,6-7 0,0 1 0,-1-1 0,0 0 0,-1 0 0,1-1 0,-2 0 0,1 0 0,-1-1 0,0 0 0,-9 5 0,21-12-27,38-3-157,-39 4 176,1 0 1,0 0 0,-1 0-1,1 0 1,0 0-1,0 1 1,-1-1-1,1 1 1,-1-1 0,1 1-1,0 0 1,-1 0-1,5 3 1,-36 14 354,10-13-2749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8.249"/>
    </inkml:context>
    <inkml:brush xml:id="br0">
      <inkml:brushProperty name="width" value="0.025" units="cm"/>
      <inkml:brushProperty name="height" value="0.025" units="cm"/>
    </inkml:brush>
  </inkml:definitions>
  <inkml:trace contextRef="#ctx0" brushRef="#br0">1222 1926 11147,'0'0'13676,"18"-12"-13232,54-30 460,129-54 1,197-66 212,276-118-915,-320 108-287,-292 137 93,-2-3 0,-2-2 0,81-73-1,-135 109-120,-1 2-96,-1 1 0,0-1 0,0 0 0,0 0 0,0 0 1,-1 0-1,1 0 0,0-1 0,-1 1 0,0-1 0,1 1 0,0-5 0,-4 7 179,-1 0 0,0 0 0,0 0 1,0 1-1,0-1 0,0 1 0,0 0 0,0 0 0,-4 1 0,16-172 4678,0-19-3157,-10 159-1421,-1 0-1,-2 1 1,0-1-1,-14-42 0,7 35-94,-1 0 0,-3 0 0,-1 1 0,-1 1-1,-2 1 1,-36-50 0,52 79 25,-1 1-1,0-1 0,0 1 1,-1 0-1,1 0 1,-1 1-1,0-1 1,0 1-1,0 0 0,-1 0 1,1 1-1,-1 0 1,1-1-1,-1 2 1,0-1-1,1 1 1,-1 0-1,0 0 0,0 1 1,0-1-1,0 1 1,0 1-1,-8 0 1,-6 4 73,0 0 0,1 2 1,0 0-1,0 1 0,-23 14 1,10-6-90,21-12-64,0-1 0,-1 0 0,1 0 0,-1-1 1,1-1-1,-1 0 0,1-1 0,-20-1 0,13 0-59,0 2-1,-29 3 1,-458 70 51,104-19-169,7 32 116,258-47 154,-253 66 40,302-88-43,0-3 0,-139 5 0,-109-20-20,334 0-8,0 0 1,0 0-1,0 0 0,0 0 1,0 0-1,0 0 0,0 0 1,0 0-1,0 0 1,0 0-1,0 1 0,0-1 1,0 0-1,0 1 0,0-1 1,1 0-1,-1 1 1,0 0-1,0-1 0,0 1 1,1-1-1,-1 1 0,0 0 1,1-1-1,-1 1 1,0 0-1,1 0 0,-1 0 1,1-1-1,-1 1 0,1 0 1,0 0-1,-1 0 1,1 0-1,0 0 0,0 0 1,-1 0-1,1 0 0,0 0 1,0 0-1,0 0 1,0 0-1,0 0 0,1 0 1,-1 0-1,0 0 1,0 0-1,1 0 0,-1-1 1,0 1-1,1 0 0,-1 0 1,1 0-1,-1 0 1,1 0-1,5 11-604,0 0 1,1-1 0,11 14-1,-9-13 32,-1 4 519,0 1 0,-1-1-1,-1 1 1,-1 1 0,0-1-1,3 23 1,5 18-1,170 481 1108,-135-429-680,5-2-1,115 173 1,-162-271-331,8 10 3,1 0-1,21 22 0,-33-38-9,1 0 0,0 0-1,0-1 1,1 1 0,-1-1-1,1 0 1,0 0 0,0-1-1,0 1 1,0-1 0,0 0-1,0-1 1,0 1 0,1-1-1,10 1 1,-22-26-11314,-4 6-4127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3.449"/>
    </inkml:context>
    <inkml:brush xml:id="br0">
      <inkml:brushProperty name="width" value="0.025" units="cm"/>
      <inkml:brushProperty name="height" value="0.025" units="cm"/>
    </inkml:brush>
  </inkml:definitions>
  <inkml:trace contextRef="#ctx0" brushRef="#br0">1 2381 8136,'0'0'5493,"8"-4"-4457,298-156 6578,155-106-5043,-364 208-2496,697-378 395,236-17-158,-304 137-256,-355 154 172,503-233-141,-801 357-47,-28 14 16,1 2 0,74-24 0,-118 45-200,-28 13-2119,-20 2-1010,-16 3-2535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4.053"/>
    </inkml:context>
    <inkml:brush xml:id="br0">
      <inkml:brushProperty name="width" value="0.025" units="cm"/>
      <inkml:brushProperty name="height" value="0.025" units="cm"/>
    </inkml:brush>
  </inkml:definitions>
  <inkml:trace contextRef="#ctx0" brushRef="#br0">275 1 17713,'0'0'6112,"-11"13"-5743,-27 30-139,-8 8-101,2 1 0,3 2 1,-41 71-1,80-122-109,0 1 1,1-1-1,-1 0 0,1 1 1,0-1-1,0 1 0,0-1 1,1 1-1,-1-1 0,1 1 1,-1 0-1,1-1 0,1 1 1,0 5-1,-1-7-12,1 0-1,0 0 1,0-1 0,0 1-1,1 0 1,-1 0 0,0-1-1,1 1 1,-1-1 0,1 1-1,-1-1 1,1 0 0,0 1-1,-1-1 1,1 0 0,0 0-1,0 0 1,0 0-1,0-1 1,0 1 0,0 0-1,0-1 1,0 0 0,4 1-1,34 4 104,0-1 0,77-3 0,82-19-435,-196 18 305,52-7-2018,66-17 1,-34-2-4360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118"/>
    </inkml:context>
    <inkml:brush xml:id="br0">
      <inkml:brushProperty name="width" value="0.025" units="cm"/>
      <inkml:brushProperty name="height" value="0.025" units="cm"/>
    </inkml:brush>
  </inkml:definitions>
  <inkml:trace contextRef="#ctx0" brushRef="#br0">0 52 9033,'0'0'13260,"53"-50"-13228,-9 48 0,4 2 0,9 0 32,2 0-64,5 2 32,1 4-704,-7-5-1923,3-1-1825,-4 0-2979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524"/>
    </inkml:context>
    <inkml:brush xml:id="br0">
      <inkml:brushProperty name="width" value="0.025" units="cm"/>
      <inkml:brushProperty name="height" value="0.025" units="cm"/>
    </inkml:brush>
  </inkml:definitions>
  <inkml:trace contextRef="#ctx0" brushRef="#br0">61 50 13901,'0'0'3395,"-56"0"-2402,51 0 1121,6 0-832,26 5-1154,17-1 128,12-3 32,16-1-128,5 0-32,1 0-96,1-11-1857,-11-10-1731,-3-6-3811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6.663"/>
    </inkml:context>
    <inkml:brush xml:id="br0">
      <inkml:brushProperty name="width" value="0.025" units="cm"/>
      <inkml:brushProperty name="height" value="0.025" units="cm"/>
    </inkml:brush>
  </inkml:definitions>
  <inkml:trace contextRef="#ctx0" brushRef="#br0">2942 315 11243,'-4'-16'1074,"-1"0"0,-1 1 0,0-1 0,-9-16 1,7 19-1036,-1 0 0,0 0 0,-1 1 1,0 1-1,0-1 0,-2 2 0,1-1 0,-1 2 1,-1-1-1,1 2 0,-2 0 0,1 0 1,-18-6-1,-5 0-47,-1 1 0,0 2 0,-1 2 0,0 1 0,-77-4 1,-198 13 342,218 6-207,0 4-1,2 4 0,-106 32 1,74-9 316,-210 94 1,224-75 426,2 4 0,-131 97 1,-181 171-422,390-303-455,-94 80 6,106-88-5,1 1-1,1 0 1,0 2-1,-14 23 0,25-32-17,1 0-1,0 0 0,0 0 1,1 1-1,1-1 0,0 1 0,1 0 1,0 0-1,1 0 0,1 1 0,0-1 1,0 0-1,1 0 0,1 0 1,1 0-1,-1 0 0,2 0 0,9 24 1,1-5 23,1 0 1,2 0 0,1-1-1,1-2 1,43 52 0,-15-30 13,2-2 1,2-2 0,91 64 0,190 92-133,-257-165-228,2-3 0,1-3-1,1-4 1,2-4 0,0-3-1,2-4 1,93 8 0,-81-18 770,1-4 0,-1-4 0,133-19 0,-53-10 173,339-105 1,153-110-333,-606 222-209,-1-3 0,-1-2 1,79-53-1,-120 69 101,0-1-1,-1-1 0,-1-1 0,0 0 1,-1-1-1,-1-1 0,0 0 1,-1-1-1,-1-1 0,-1 0 1,-1 0-1,0-1 0,-2 0 0,8-23 1,-9 15-37,-1-1 0,-2 0 1,0 0-1,-2 0 0,-2 0 0,0 0 1,-2-1-1,-1 1 0,-1 1 0,-2-1 1,0 0-1,-2 1 0,-2 1 1,0-1-1,-2 2 0,0-1 0,-2 2 1,-25-35-1,11 21-96,-3 2 1,-1 1-1,-1 1 1,-2 2-1,-2 1 0,0 2 1,-2 1-1,-2 3 1,0 1-1,-67-29 1,49 29-4,-2 3 1,0 3 0,-2 2 0,0 4 0,0 1 0,-2 4 0,-126 0 0,83 13-1118,1 5 0,0 5 0,-206 55 1,86-3-3791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298"/>
    </inkml:context>
    <inkml:brush xml:id="br0">
      <inkml:brushProperty name="width" value="0.025" units="cm"/>
      <inkml:brushProperty name="height" value="0.025" units="cm"/>
    </inkml:brush>
  </inkml:definitions>
  <inkml:trace contextRef="#ctx0" brushRef="#br0">1 0 21140,'0'0'3940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7.579"/>
    </inkml:context>
    <inkml:brush xml:id="br0">
      <inkml:brushProperty name="width" value="0.025" units="cm"/>
      <inkml:brushProperty name="height" value="0.025" units="cm"/>
    </inkml:brush>
  </inkml:definitions>
  <inkml:trace contextRef="#ctx0" brushRef="#br0">96 4687 12011,'-12'6'5029,"-2"1"-4325,9-3-654,0-1 1,-1-1-1,0 1 1,1-1-1,-1 0 1,0 0-1,0 0 1,-11 0 0,17-2-58,-1 0 1,1 0-1,0 0 1,-1 0 0,1 0-1,0-1 1,-1 1 0,1 0-1,0 0 1,-1-1 0,1 1-1,0 0 1,-1-1-1,1 1 1,0 0 0,0-1-1,-1 1 1,1 0 0,0-1-1,0 1 1,0 0 0,-1-1-1,1 1 1,0-1-1,0 1 1,0 0 0,0-1-1,0 1 1,0-1 0,0 1-1,0-1 1,0 1-1,0 0 1,0-1 0,0 1-1,0-1 1,0 1 0,1 0-1,-1-1 1,0 1 0,0 0-1,0-1 1,1 1-1,-1-1 1,0 1 0,0 0-1,1-1 1,-1 1 0,0 0-1,0 0 1,1-1 0,14-26-83,2 1 0,0 0 0,2 2 0,21-24 1,5-6 51,402-522 103,280-353 341,44 39 70,202-112-324,44 46 2396,-851 816-1615,-159 134-1097,-13 10-652,-11 9-700,-23 10-2014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1.738"/>
    </inkml:context>
    <inkml:brush xml:id="br0">
      <inkml:brushProperty name="width" value="0.025" units="cm"/>
      <inkml:brushProperty name="height" value="0.025" units="cm"/>
    </inkml:brush>
  </inkml:definitions>
  <inkml:trace contextRef="#ctx0" brushRef="#br0">0 1 13068,'0'0'14830,"26"17"-20947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220"/>
    </inkml:context>
    <inkml:brush xml:id="br0">
      <inkml:brushProperty name="width" value="0.025" units="cm"/>
      <inkml:brushProperty name="height" value="0.025" units="cm"/>
    </inkml:brush>
  </inkml:definitions>
  <inkml:trace contextRef="#ctx0" brushRef="#br0">0 317 14798,'0'0'10655,"15"-6"-8626,27-14-1562,-1-3-1,-1-2 1,-1-1-1,40-36 1,93-82-328,-157 134-187,-9 12 73,-12 24 162,-26 39 172,-9 4-177,21-38-150,-26 55-1,42-62-96,4-24-10,0 1 0,0-1 0,0 1 0,1-1-1,-1 1 1,0-1 0,0 0 0,1 1 0,-1-1 0,0 1-1,1-1 1,-1 0 0,0 0 0,1 1 0,-1-1 0,1 0-1,-1 1 1,0-1 0,1 0 0,-1 0 0,1 0-1,-1 1 1,1-1 0,-1 0 0,0 0 0,1 0 0,-1 0-1,1 0 1,3 0-499,-1-1-1,0 1 0,0-1 1,0 0-1,-1 0 0,1 0 1,0 0-1,0 0 0,0-1 1,-1 1-1,1-1 0,3-2 1,25-22-7172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562"/>
    </inkml:context>
    <inkml:brush xml:id="br0">
      <inkml:brushProperty name="width" value="0.025" units="cm"/>
      <inkml:brushProperty name="height" value="0.025" units="cm"/>
    </inkml:brush>
  </inkml:definitions>
  <inkml:trace contextRef="#ctx0" brushRef="#br0">152 0 15599,'0'0'6086,"-46"67"-4805,15-27 1698,4 4-1218,5-3-416,7-6-384,5-5-736,10-10-225,0-4-545,11-8-1056,3-5-1218,-4-3-929,-4 0-3555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921"/>
    </inkml:context>
    <inkml:brush xml:id="br0">
      <inkml:brushProperty name="width" value="0.025" units="cm"/>
      <inkml:brushProperty name="height" value="0.025" units="cm"/>
    </inkml:brush>
  </inkml:definitions>
  <inkml:trace contextRef="#ctx0" brushRef="#br0">1 86 19250,'0'0'11051,"52"-18"-10827,-16 9-160,1-1-577,2-2-2305,-6-1-2147,-7 1-1409,-4 0-5285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249"/>
    </inkml:context>
    <inkml:brush xml:id="br0">
      <inkml:brushProperty name="width" value="0.025" units="cm"/>
      <inkml:brushProperty name="height" value="0.025" units="cm"/>
    </inkml:brush>
  </inkml:definitions>
  <inkml:trace contextRef="#ctx0" brushRef="#br0">1 240 12075,'0'0'3305,"11"-4"-241,-7 3-2864,8-4 644,0 2 1,0-1 0,1 2-1,18-2 1,-28 3-725,0 1-1,-1 0 0,1 0 1,0 0-1,-1 0 1,1 0-1,0 1 0,-1-1 1,1 1-1,0 0 1,-1 0-1,1 0 1,-1 0-1,1 0 0,-1 0 1,0 1-1,1-1 1,-1 1-1,0 0 1,0-1-1,0 1 0,0 0 1,0 0-1,-1 0 1,1 1-1,-1-1 0,1 0 1,-1 1-1,0-1 1,2 5-1,-1 2 253,-1 1 0,0-1 0,0 0 0,-1 1 0,0-1 0,0 0 0,-1 1 0,-1-1 0,0 0 0,0 0 1,0 0-1,-7 13 0,-4 24 968,40-85-1319,-20 22-21,-2 0 0,0 0 0,-1 0 0,0 0 0,-2-1 0,0 0 0,-1 1 0,-2-30 0,1 41 0,0 6-67,1-1 0,-1 0 0,1 1 0,-1-1 0,1 1 0,-1-1 0,1 1 0,-1-1 0,1 1 0,0-1 0,-1 1 0,1 0 0,0-1 0,-1 1 0,1 0 0,0-1 0,0 1 0,-1 0 0,1 0 0,0 0 0,0 0 0,-1 0 0,1 0 0,0 0 0,0 0 0,1 0 0,33 0-3827,-20 0 1376,13-4-3018,1 0-1815</inkml:trace>
  <inkml:trace contextRef="#ctx0" brushRef="#br0" timeOffset="1">495 1 19506,'0'0'5323,"-4"11"-3108,0 11-1587,0-1 1,1 2-1,2-1 0,0 0 0,3 33 0,-1-41-606,0 0 1,-2 0-1,1 0 0,-2 0 1,0 0-1,0-1 0,-2 1 1,1-1-1,-2 1 0,-8 17 1,3-13 7,-1 0 1,0 0-1,-2-1 1,0 0-1,0-1 1,-21 17-1,19-18-993,-1-2 0,0 1 1,-24 12-1,31-20-79,-1-1 0,0 0 0,0-1 0,0 0 0,-1-1 0,0 0 0,1 0 1,-12 0-1,-26-1-13062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592"/>
    </inkml:context>
    <inkml:brush xml:id="br0">
      <inkml:brushProperty name="width" value="0.025" units="cm"/>
      <inkml:brushProperty name="height" value="0.025" units="cm"/>
    </inkml:brush>
  </inkml:definitions>
  <inkml:trace contextRef="#ctx0" brushRef="#br0">298 1 16496,'0'0'2690,"-51"34"-800,15 3-257,-4 6-1248,-4 11 352,3 7 640,5 7-480,7-1-577,12 0-192,13 0-96,4-3-32,17-5-32,13-5 32,9-5-897,5-12-960,4-12-2564,-2-14-8006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028"/>
    </inkml:context>
    <inkml:brush xml:id="br0">
      <inkml:brushProperty name="width" value="0.025" units="cm"/>
      <inkml:brushProperty name="height" value="0.025" units="cm"/>
    </inkml:brush>
  </inkml:definitions>
  <inkml:trace contextRef="#ctx0" brushRef="#br0">222 1 6662,'0'0'20446,"-8"7"-20205,-14 15-239,2 0 1,0 2 0,2 0-1,0 1 1,2 1 0,1 0-1,1 1 1,1 1 0,2 0-1,0 1 1,2 0 0,1 1-1,2-1 1,1 2 0,-2 43-1,6-70-75,1-1 0,0 1 0,0 0 0,0 0-1,1-1 1,-1 1 0,1 0 0,0-1 0,0 1-1,1-1 1,-1 1 0,0-1 0,1 1 0,0-1-1,0 0 1,0 0 0,0 0 0,5 5 0,-3-5-174,0-1 1,1 0-1,-1 0 1,0 0-1,1 0 1,-1 0-1,1-1 1,0 0 0,-1 0-1,1-1 1,0 1-1,0-1 1,-1 0-1,7 0 1,-1-1-707,0 1 0,0-2 0,-1 1 0,1-1 0,-1-1 0,1 1 0,-1-2 1,0 1-1,9-6 0,36-21-11149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384"/>
    </inkml:context>
    <inkml:brush xml:id="br0">
      <inkml:brushProperty name="width" value="0.025" units="cm"/>
      <inkml:brushProperty name="height" value="0.025" units="cm"/>
    </inkml:brush>
  </inkml:definitions>
  <inkml:trace contextRef="#ctx0" brushRef="#br0">0 220 14830,'0'0'11355,"11"-10"-10405,160-184 1586,-171 193-2505,0 0-1,1 0 1,-1 0 0,0 0 0,1 1 0,-1-1 0,1 0 0,-1 1-1,1-1 1,-1 0 0,1 1 0,0-1 0,-1 0 0,1 1-1,0-1 1,0 1 0,-1-1 0,1 1 0,0-1 0,0 1 0,0 0-1,-1 0 1,1-1 0,0 1 0,0 0 0,0 0 0,1 0-1,-2 22 510,-16 39 155,0-20-503,11-31-160,0 0-1,1 1 0,0 0 0,1 0 0,0 0 1,-1 17-1,6-28-209,0 0 0,0 1 1,0-1-1,1 0 0,-1 0 1,0 0-1,0 0 0,0-1 1,0 1-1,0-1 0,0 1 0,1-1 1,1-1-1,4-2-2093,-1 0-1,0-1 1,0 1 0,9-11-1,-14 14 1735,25-23-13289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724"/>
    </inkml:context>
    <inkml:brush xml:id="br0">
      <inkml:brushProperty name="width" value="0.025" units="cm"/>
      <inkml:brushProperty name="height" value="0.025" units="cm"/>
    </inkml:brush>
  </inkml:definitions>
  <inkml:trace contextRef="#ctx0" brushRef="#br0">163 0 21012,'0'0'8616,"-46"65"-7911,37-34-1,0 0-415,4 1-289,5-1-64,0-1-961,0-6-801,0 2-544,0-6 1889,0-2-736,0-5-1217,-1-6-2339,-9-6-4612</inkml:trace>
  <inkml:trace contextRef="#ctx0" brushRef="#br0" timeOffset="1">0 182 11979,'0'0'15663,"62"-18"-15535,-25 18-64,2 0-608,1-5-2211,-3-2-2850,-1-2-5221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595"/>
    </inkml:context>
    <inkml:brush xml:id="br0">
      <inkml:brushProperty name="width" value="0.025" units="cm"/>
      <inkml:brushProperty name="height" value="0.025" units="cm"/>
    </inkml:brush>
  </inkml:definitions>
  <inkml:trace contextRef="#ctx0" brushRef="#br0">1 0 5926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749"/>
    </inkml:context>
    <inkml:brush xml:id="br0">
      <inkml:brushProperty name="width" value="0.025" units="cm"/>
      <inkml:brushProperty name="height" value="0.025" units="cm"/>
    </inkml:brush>
  </inkml:definitions>
  <inkml:trace contextRef="#ctx0" brushRef="#br0">239 3 19090,'-9'-1'1137,"3"0"-874,0 1 0,-1 0 0,1 0-1,0 0 1,0 1 0,-1 0 0,1 0 0,0 1 0,0-1 0,0 1-1,0 1 1,1-1 0,-1 1 0,0 0 0,1 0 0,-8 7-1,-1 3 452,0 1 0,1 0 0,1 1 0,0 0 0,-15 27 0,23-35-649,0 0-1,1-1 0,0 1 0,0 1 0,0-1 1,1 0-1,0 1 0,0-1 0,1 1 0,0-1 1,1 1-1,-1 0 0,2-1 0,-1 1 1,1 0-1,0-1 0,2 9 0,-1-12-53,0-1 0,-1 0-1,1 0 1,0 0 0,1 0 0,-1 0-1,1-1 1,-1 1 0,1-1 0,0 1-1,0-1 1,0 0 0,0 0 0,0 0-1,0 0 1,0-1 0,1 1 0,-1-1-1,1 0 1,-1 0 0,1 0 0,-1-1-1,1 1 1,0-1 0,-1 0 0,1 0-1,0 0 1,-1 0 0,1-1 0,4-1-1,1 1 13,-1 0 0,0-1 0,1 0 0,-1 0 0,0-1-1,0 0 1,0-1 0,-1 0 0,1 0 0,-1-1-1,0 1 1,6-7 0,-10 9-33,0-1 0,-1 0 1,1 0-1,-1 0 0,0 0 0,0 0 0,0 0 0,0 0 1,-1 0-1,1-1 0,-1 1 0,0-1 0,0 1 0,0-1 1,0 0-1,-1 1 0,1-1 0,-1-4 0,-1 7-1,1 1 0,-1-1-1,1 0 1,-1 0 0,0 1 0,0-1-1,1 1 1,-1-1 0,0 1 0,0-1-1,0 1 1,0-1 0,0 1 0,1 0-1,-1 0 1,0-1 0,0 1 0,0 0-1,0 0 1,0 0 0,0 0 0,0 0-1,0 0 1,0 0 0,0 0 0,0 0-1,0 1 1,0-1 0,0 0 0,1 1-1,-1-1 1,-2 1 0,-30 13-82,-7 19 211,37-31-30,1 1 0,-1-1 0,1 1 1,0 0-1,0 0 0,0 0 0,0 0 1,0 0-1,0 0 0,1 0 0,0 1 1,-2 4-1,3-7-83,0 0 1,1-1-1,-1 1 0,0-1 1,0 1-1,1-1 0,-1 1 0,0-1 1,1 0-1,-1 1 0,1-1 1,-1 1-1,0-1 0,1 0 1,-1 1-1,1-1 0,-1 0 0,1 1 1,-1-1-1,1 0 0,-1 0 1,1 1-1,0-1 0,-1 0 0,1 0 1,-1 0-1,1 0 0,-1 0 1,1 0-1,0 0 0,-1 0 1,1 0-1,-1 0 0,1 0 0,-1 0 1,1-1-1,0 1 0,-1 0 1,1-1-1,28-5 103,-13-2-298,0-1 0,0 0-1,0-1 1,-1-1-1,-1 0 1,0-1 0,-1-1-1,18-20 1,-40 76-365,3-30 854,1 1 1,0 0 0,1 0-1,1 0 1,0 0 0,-1 23-1,4-36-289,0-1-1,0 1 0,0 0 0,0 0 0,0-1 0,0 1 0,0 0 1,0 0-1,1-1 0,-1 1 0,0 0 0,0-1 0,1 1 0,-1 0 0,0-1 1,1 1-1,-1 0 0,1-1 0,-1 1 0,1-1 0,-1 1 0,1-1 1,0 1-1,-1-1 0,1 1 0,-1-1 0,1 0 0,0 1 0,1 0 0,25-3 203,-21 0-356,0 0-1,-1 0 1,1-1 0,-1 0 0,0 1 0,1-2 0,6-5 0,7-18-2618,-15 7-2628,-9 18 1188,-17 13 1112,-9 25-1853,17-17 523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102"/>
    </inkml:context>
    <inkml:brush xml:id="br0">
      <inkml:brushProperty name="width" value="0.025" units="cm"/>
      <inkml:brushProperty name="height" value="0.025" units="cm"/>
    </inkml:brush>
  </inkml:definitions>
  <inkml:trace contextRef="#ctx0" brushRef="#br0">40 1 9289,'0'0'16079,"-23"73"-15374,13-46 224,4 0-321,5-2-159,1-5-417,0-7-32,4-7-257,9-6 1,2-5 224,1-14-897,2-5-1665,2-3-2243,-1-2-1633,1 4-2306</inkml:trace>
  <inkml:trace contextRef="#ctx0" brushRef="#br0" timeOffset="1">164 15 2466,'0'0'25561,"-17"65"-24280,10-40-481,-4 2-383,7-2-1,1-2-127,3-4-225,0-6-257,0-7-1408,4-6-929,2 0-1955,-3-13-5540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442"/>
    </inkml:context>
    <inkml:brush xml:id="br0">
      <inkml:brushProperty name="width" value="0.025" units="cm"/>
      <inkml:brushProperty name="height" value="0.025" units="cm"/>
    </inkml:brush>
  </inkml:definitions>
  <inkml:trace contextRef="#ctx0" brushRef="#br0">1 39 21236,'0'0'7175,"49"0"-6695,-3 0 449,8-3-641,4-5-223,-1 2-642,-3-1-1825,-5 2-1346,-11 1-512,-6 2 3075,-8-2-6502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798"/>
    </inkml:context>
    <inkml:brush xml:id="br0">
      <inkml:brushProperty name="width" value="0.025" units="cm"/>
      <inkml:brushProperty name="height" value="0.025" units="cm"/>
    </inkml:brush>
  </inkml:definitions>
  <inkml:trace contextRef="#ctx0" brushRef="#br0">126 0 14926,'0'0'6801,"9"4"-4222,-2-1-2226,1 0 0,-1 1 1,0 0-1,0 0 1,-1 1-1,1-1 0,-1 2 1,0-1-1,0 1 1,0 0-1,-1 0 0,0 0 1,-1 1-1,8 13 1,-5-7-248,-2 0 0,0 1 1,0-1-1,-1 1 0,-1 0 1,0 1-1,-1-1 0,-1 0 1,0 1-1,-1-1 0,-1 1 1,0-1-1,0 0 0,-2 1 1,0-1-1,0 0 0,-9 19 1,2-5-297,-3-1 1,0 1 0,-1-2 0,-2 0 0,-1-1-1,-1 0 1,-26 27 0,-6-6-3970,-1-11-3656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141"/>
    </inkml:context>
    <inkml:brush xml:id="br0">
      <inkml:brushProperty name="width" value="0.025" units="cm"/>
      <inkml:brushProperty name="height" value="0.025" units="cm"/>
    </inkml:brush>
  </inkml:definitions>
  <inkml:trace contextRef="#ctx0" brushRef="#br0">1 12 12524,'0'0'14478,"50"-12"-12557,-18 12-832,11 3-512,0 2-353,7-3-96,-2 0-96,-1-2-1057,-5 0-2178,-13 0-1825,-14 1-1763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501"/>
    </inkml:context>
    <inkml:brush xml:id="br0">
      <inkml:brushProperty name="width" value="0.025" units="cm"/>
      <inkml:brushProperty name="height" value="0.025" units="cm"/>
    </inkml:brush>
  </inkml:definitions>
  <inkml:trace contextRef="#ctx0" brushRef="#br0">1 9 13773,'0'0'11851,"100"26"-10666,-38-26-704,5-1-449,-1-6-352,-9-5-4101,-7-2-6309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862"/>
    </inkml:context>
    <inkml:brush xml:id="br0">
      <inkml:brushProperty name="width" value="0.025" units="cm"/>
      <inkml:brushProperty name="height" value="0.025" units="cm"/>
    </inkml:brush>
  </inkml:definitions>
  <inkml:trace contextRef="#ctx0" brushRef="#br0">1 309 17200,'0'0'5563,"10"-4"-4421,13-7-499,0-1 0,-1 0 0,-1-2 0,0-1 0,-1 0 0,19-20-1,114-122 756,-130 132-1221,-23 24-167,0 1-1,1-1 0,-1 1 0,0-1 1,0 1-1,1-1 0,-1 1 0,0-1 1,1 1-1,-1 0 0,1-1 0,-1 1 1,1 0-1,-1-1 0,0 1 1,1 0-1,-1-1 0,1 1 0,0 0 1,-1 0-1,1 0 0,-1-1 0,1 1 1,-1 0-1,1 0 0,-1 0 0,1 0 1,0 0-1,-1 0 0,1 0 0,-1 0 1,1 0-1,-1 0 0,1 1 0,-1-1 1,1 0-1,0 0 0,4 25 270,-12 45 275,7-66-479,-16 85 382,7-46-445,2 0-1,-2 59 0,13-71-1340,-4-30 1146,1-1 1,-1 1 0,0-1-1,0 1 1,1-1-1,-1 1 1,0-1 0,1 1-1,-1-1 1,0 1-1,1-1 1,-1 1 0,1-1-1,-1 1 1,1-1 0,-1 0-1,1 1 1,-1-1-1,1 0 1,-1 0 0,1 1-1,0-1 1,-1 0-1,1 0 1,-1 0 0,1 0-1,0 0 1,-1 1 0,1-1-1,-1 0 1,1-1-1,0 1 1,-1 0 0,1 0-1,0 0 1,-1 0-1,1 0 1,-1-1 0,1 1-1,-1 0 1,1 0-1,-1-1 1,1 1 0,-1 0-1,1-1 1,-1 1 0,2-1-1,17-20-12239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391"/>
    </inkml:context>
    <inkml:brush xml:id="br0">
      <inkml:brushProperty name="width" value="0.025" units="cm"/>
      <inkml:brushProperty name="height" value="0.025" units="cm"/>
    </inkml:brush>
  </inkml:definitions>
  <inkml:trace contextRef="#ctx0" brushRef="#br0">51 1 17777,'0'0'12299,"-12"50"-12138,5-7-129,1 3 0,-3-1-32,3-2 0,1-6-32,-1-10-257,6-9-255,0-9-801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732"/>
    </inkml:context>
    <inkml:brush xml:id="br0">
      <inkml:brushProperty name="width" value="0.025" units="cm"/>
      <inkml:brushProperty name="height" value="0.025" units="cm"/>
    </inkml:brush>
  </inkml:definitions>
  <inkml:trace contextRef="#ctx0" brushRef="#br0">1 33 18129,'0'0'7816,"76"1"-6055,-34 1-576,6-1-928,4-1-193,1 0-160,-1 0-1826,-5-8-2819,-8-5-1216,-4-2-5991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9.060"/>
    </inkml:context>
    <inkml:brush xml:id="br0">
      <inkml:brushProperty name="width" value="0.025" units="cm"/>
      <inkml:brushProperty name="height" value="0.025" units="cm"/>
    </inkml:brush>
  </inkml:definitions>
  <inkml:trace contextRef="#ctx0" brushRef="#br0">119 234 13036,'0'0'9759,"-9"13"-8782,2-2-877,-58 96 626,59-95-420,0 0 0,1 1 0,1 0 1,0-1-1,0 1 0,1 1 0,1-1 1,-1 16-1,3-27-230,0 0 0,0-1 0,1 1 0,-1-1 0,0 1 0,1 0-1,0-1 1,-1 1 0,1-1 0,0 1 0,0-1 0,-1 0 0,1 1 0,0-1 0,1 0 0,-1 0 0,0 0 0,0 1 0,0-1 0,1 0 0,-1-1 0,0 1-1,1 0 1,-1 0 0,1 0 0,-1-1 0,1 1 0,0-1 0,-1 0 0,1 1 0,-1-1 0,1 0 0,0 0 0,-1 0 0,1 0 0,0 0 0,-1 0 0,1 0-1,-1 0 1,4-2 0,4 1 51,-1 0-1,1-1 1,0 0-1,-1-1 0,0 0 1,13-6-1,-7 1-311,-1 0 1,0-1-1,0 0 0,-1-1 0,13-13 0,-19 17-688,-1-1-1,0 1 0,0-1 1,-1 0-1,0 0 0,0 0 1,3-10-1,4-25-6525</inkml:trace>
  <inkml:trace contextRef="#ctx0" brushRef="#br0" timeOffset="1">53 1 19923,'0'0'9096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241"/>
    </inkml:context>
    <inkml:brush xml:id="br0">
      <inkml:brushProperty name="width" value="0.025" units="cm"/>
      <inkml:brushProperty name="height" value="0.025" units="cm"/>
    </inkml:brush>
  </inkml:definitions>
  <inkml:trace contextRef="#ctx0" brushRef="#br0">0 513 9801,'0'0'12076,"9"-7"-10064,41-35 337,82-88 0,38-70-2030,-135 159-232,-10 9-49,27-28 329,-52 79 322,-14 20-411,-20 40-1,-6 15-117,28-62-144,0 0 0,3 1 1,1 0-1,-7 59 0,14-91-98,1 1 1,0-1 0,0 0-1,0 0 1,-1 1 0,1-1-1,0 0 1,1 0 0,-1 1-1,0-1 1,0 0 0,1 0-1,-1 0 1,0 1 0,1-1-1,-1 0 1,1 0 0,-1 0-1,1 0 1,0 0 0,0 0-1,-1 0 1,1 0 0,0 0-1,0 0 1,0 0 0,0-1-1,0 1 1,2 1 0,-1-2-320,-1 0 0,1 0 0,0-1 0,0 1 0,-1 0 1,1-1-1,0 1 0,0-1 0,-1 0 0,1 0 0,-1 1 0,1-1 0,-1 0 0,1 0 1,-1 0-1,1-1 0,-1 1 0,0 0 0,0 0 0,2-4 0,21-24-8957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8.854"/>
    </inkml:context>
    <inkml:brush xml:id="br0">
      <inkml:brushProperty name="width" value="0.025" units="cm"/>
      <inkml:brushProperty name="height" value="0.025" units="cm"/>
    </inkml:brush>
  </inkml:definitions>
  <inkml:trace contextRef="#ctx0" brushRef="#br0">70 239 4740,'0'0'22256,"-4"8"-20617,-4 9-1259,-32 74 1939,36-81-2140,1 1 0,0-1 1,0 0-1,1 1 0,1 0 0,0-1 0,0 18 0,2-27-179,-1 0 0,0 0 0,1 0 0,-1-1 0,1 1 0,-1 0 0,1 0 0,0 0 0,-1 0 0,1-1 0,0 1 0,-1 0 0,1 0 0,0-1 0,0 1 0,0-1 0,0 1 0,0-1 0,0 1 0,0-1 0,0 1 0,0-1 0,0 0 0,0 0 0,0 1 0,0-1 0,0 0 0,0 0 0,0 0 0,0 0 0,0 0 0,0-1 0,0 1 0,1 0 0,3-1 0,0 1 0,-1-1 0,1 0 0,0 0 0,0 0 0,7-4 0,0-2-9,0-1 1,-1 0-1,0-1 1,-1 0-1,1-1 0,-2 0 1,0 0-1,14-20 1,-6 4-56,-1 0 1,22-53 0,-33 62-97,-35 60-230,25-34 448,0 1 0,1 0 0,0 0 0,0 0-1,1 0 1,0 0 0,1 1 0,0-1 0,1 1 0,0 0-1,1 13 1,0-23-60,1 0-1,-1 0 0,1 0 1,-1 0-1,1 0 1,0 0-1,-1 0 0,1 0 1,0 0-1,0 0 1,-1 0-1,1 0 0,0 0 1,0-1-1,0 1 1,0 0-1,0-1 0,0 1 1,0-1-1,0 1 1,1-1-1,-1 0 1,0 1-1,0-1 0,0 0 1,0 0-1,1 0 1,-1 0-1,0 0 0,0 0 1,0 0-1,1 0 1,-1 0-1,0 0 0,0-1 1,0 1-1,0 0 1,0-1-1,0 1 0,2-2 1,4 0-123,-1 0 1,0-1 0,0 0-1,0 0 1,0-1 0,5-3-1,2-6-297,0 1-1,-1-2 1,-1 0-1,0 0 1,-1-1-1,0 0 1,13-30-1,41-123-441,-40 95 1318,-104 236 2151,69-133-2350,2 0 0,1 1-1,1 0 1,2 0 0,1 0-1,1 57 1,3-87-251,0-1 0,-1 1 0,1-1 0,0 0 0,0 1 0,0-1 0,0 1 0,0-1 0,0 1 0,0-1 0,0 1 0,0-1 0,1 0 0,-1 1 0,0-1 0,0 1 0,0-1 0,0 1 0,1-1 0,-1 0 0,0 1 0,0-1 0,1 0 0,-1 1 0,0-1 0,0 0 0,1 1-1,-1-1 1,0 0 0,1 0 0,-1 1 0,1-1 0,-1 0 0,0 0 0,1 0 0,-1 1 0,1-1 0,-1 0 0,1 0 0,-1 0 0,0 0 0,1 0 0,-1 0 0,1 0 0,-1 0 0,1 0 0,-1 0 0,0 0 0,1 0 0,-1 0 0,1-1 0,-1 1 0,1 0 0,-1 0 0,0 0 0,1-1 0,19-17 234,-8-4-337,-1 0 1,-1-1-1,-1-1 1,-1 1 0,-1-1-1,5-33 1,-12 60 77,0-1-1,-1 0 1,2 1-1,-1-1 1,0 1-1,0-1 1,1 1-1,-1-1 1,1 1-1,0-1 1,0 0 0,0 1-1,0-1 1,0 0-1,0 0 1,1 0-1,-1 0 1,1 0-1,-1 0 1,1 0 0,0 0-1,0-1 1,0 1-1,0-1 1,3 3-1,-1-2 49,0 0-1,0-1 1,-1 1-1,1-1 1,0 0-1,0 0 1,0 0 0,0-1-1,0 1 1,0-1-1,1 0 1,-1 0-1,0 0 1,0-1-1,0 1 1,6-3-1,-9 3-29,-1-1 0,1 1-1,0-1 1,0 1 0,0-1 0,-1 1-1,1-1 1,0 1 0,-1-1-1,1 0 1,0 0 0,-1 1 0,1-1-1,-1 0 1,1 0 0,-1 0 0,0 0-1,1 1 1,-1-1 0,0 0-1,1 0 1,-1-1 0,0 1-6,0 1 0,0 0 0,0-1 0,0 1 0,0 0 0,0-1 1,0 1-1,0 0 0,0 0 0,0-1 0,0 1 0,0 0 0,0-1 0,0 1 0,0 0 0,0-1 0,-1 1 0,1 0 1,0 0-1,0-1 0,0 1 0,0 0 0,-1 0 0,1-1 0,0 1 0,0 0 0,-1 0 0,1 0 0,0-1 0,0 1 1,-1 0-1,1 0 0,0 0 0,-1 0 0,1 0 0,0 0 0,0 0 0,-1-1 0,1 1 0,0 0 0,-1 0 0,1 0 0,0 0 1,-1 0-1,1 0 0,0 0 0,-1 1 0,1-1 0,0 0 0,0 0 0,-1 0 0,1 0 0,0 0 0,-1 0 0,1 0 1,0 1-1,0-1 0,-1 0 0,1 0 0,0 0 0,0 1 0,0-1 0,-1 1 0,-3 1-1,1 1 0,-1 1 0,1-1 0,0 0 0,0 1 0,0 0 0,0 0 0,1 0 0,0 0 0,-1 0 0,1 0 0,1 0 0,-1 1 0,1-1 0,-1 1 0,1-1 0,0 9-1,0-11 22,1 1-1,-1-1 0,1 1 0,0-1 0,0 0 0,0 1 0,0-1 0,0 1 0,0-1 0,1 0 0,-1 1 0,1-1 0,0 0 0,-1 1 0,1-1 0,0 0 1,1 0-1,-1 0 0,0 0 0,1 0 0,-1 0 0,1 0 0,-1 0 0,1-1 0,0 1 0,0-1 0,-1 1 0,1-1 0,0 1 0,1-1 0,-1 0 0,0 0 1,0 0-1,0 0 0,4 0 0,6 1 92,1-1 1,-1-1 0,1 0-1,-1 0 1,24-5 0,-31 4-89,1 0 0,-1 0 0,0 0 0,0-1 0,0 0 0,-1 0 0,1 0 0,0 0 0,-1-1 0,1 0 0,-1 0 0,0 0 0,0 0 0,0-1 0,-1 0 0,6-7 0,-8 10 0,0-1 0,0 0 0,0 1 0,0-1 0,-1 0 0,1 0 0,-1 0 0,0 0 0,1 0 0,-1 0 0,0 1-1,0-4 1,3-2 163,17 9-92,8 4-3032,-16-6-376,-11 0 3254,-1 0-1,0 0 1,0 0-1,0 0 1,0 0-1,0 0 1,0 0 0,1 0-1,-1 0 1,0 0-1,0 0 1,0 0-1,0 0 1,0-1-1,0 1 1,0 0 0,0 0-1,0 0 1,0 0-1,1 0 1,-1 0-1,0 0 1,0 0-1,0-1 1,0 1 0,0 0-1,0 0 1,0 0-1,0 0 1,0 0-1,0 0 1,0-1-1,0 1 1,0 0 0,0 0-1,0 0 1,0 0-1,0 0 1,0 0-1,0-1 1,0 1-1,0 0 1,-1 0 0,1 0-1,0 0 1,0 0-1,0 0 1,0 0-1,0 0 1,0-1-1,0 1 1,0 0 0,0 0-1,0 0 1,-1 0-1,1 0 1,0 0-1,0 0 1,0 0-1,0 0 1,-18-18-11398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599"/>
    </inkml:context>
    <inkml:brush xml:id="br0">
      <inkml:brushProperty name="width" value="0.025" units="cm"/>
      <inkml:brushProperty name="height" value="0.025" units="cm"/>
    </inkml:brush>
  </inkml:definitions>
  <inkml:trace contextRef="#ctx0" brushRef="#br0">41 1 18481,'0'0'10827,"-21"68"-10059,15-36-575,3 5-161,-2 1 0,4 1 0,1-1-160,0-4-385,0-4-512,0-7-1249,0-9-1954,-5-7-2114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926"/>
    </inkml:context>
    <inkml:brush xml:id="br0">
      <inkml:brushProperty name="width" value="0.025" units="cm"/>
      <inkml:brushProperty name="height" value="0.025" units="cm"/>
    </inkml:brush>
  </inkml:definitions>
  <inkml:trace contextRef="#ctx0" brushRef="#br0">1 13 18706,'0'0'8776,"57"13"-8584,-18-13-64,5 0-1505,1-9-2595,-5-8-3747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266"/>
    </inkml:context>
    <inkml:brush xml:id="br0">
      <inkml:brushProperty name="width" value="0.025" units="cm"/>
      <inkml:brushProperty name="height" value="0.025" units="cm"/>
    </inkml:brush>
  </inkml:definitions>
  <inkml:trace contextRef="#ctx0" brushRef="#br0">0 60 7015,'0'0'5883,"9"-3"-2147,4-2-2457,0 1 0,0 0-1,0 1 1,21-3-1,-31 6-1138,0-1 0,0 1 0,0 0 0,0 0 0,-1 0-1,1 0 1,0 0 0,0 1 0,0-1 0,0 1 0,-1 0-1,1 0 1,0 0 0,0 0 0,-1 0 0,1 0 0,-1 1-1,1-1 1,-1 1 0,0 0 0,0 0 0,0 0 0,0 0 0,0 0-1,0 0 1,0 1 0,-1-1 0,1 0 0,-1 1 0,1 0-1,-1-1 1,1 5 0,0 3 70,-1 1-1,0 0 1,-1-1-1,0 1 1,-1 0-1,0-1 1,-1 1-1,0-1 0,-1 0 1,0 1-1,0-1 1,-1 0-1,-8 14 1,4-6 104,2 0 0,-8 27 1,52-130 480,-33 62-730,0-1 0,-1 1 0,-1-1 0,-1 0-1,-2 0 1,-4-45 0,6 70-67,0 0-1,0 1 1,0-1-1,1 0 1,-1 0 0,0 0-1,0 0 1,1-1-1,-1 1 1,0 0 0,1-1-1,-1 0 1,1 0-1,3 0 1,45 4-587,-30-4-645,44-2-8390,-39-3 1569</inkml:trace>
  <inkml:trace contextRef="#ctx0" brushRef="#br0" timeOffset="1">568 0 14029,'0'0'13645,"9"3"-11349,-7-2-2201,0 0 0,1 0 0,-1 0 0,0 0 0,0 0 1,0 0-1,0 0 0,0 1 0,0-1 0,0 1 0,0-1 1,-1 1-1,1 0 0,0 0 0,-1 0 0,0 0 0,1 0 1,-1 0-1,2 4 0,-2 1 17,1 0-1,-1 0 1,0 0 0,-1 0 0,0 1-1,0-1 1,-2 10 0,-7 49-233,5-51-57,1 1 0,1-1 0,1 1 0,0 0 0,1-1 0,3 26 0,2-35-2583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611"/>
    </inkml:context>
    <inkml:brush xml:id="br0">
      <inkml:brushProperty name="width" value="0.025" units="cm"/>
      <inkml:brushProperty name="height" value="0.025" units="cm"/>
    </inkml:brush>
  </inkml:definitions>
  <inkml:trace contextRef="#ctx0" brushRef="#br0">1 159 14286,'0'0'16783,"59"-29"-16719,-29 29-64,5 0-1345,1 0-2595,-1-2-2754,-1-3-5541</inkml:trace>
  <inkml:trace contextRef="#ctx0" brushRef="#br0" timeOffset="1">431 1 13229,'0'0'12748,"-5"50"-11563,-1-19-737,3 4-320,2-1-96,1-2 32,0-2-32,0-7-288,10-9-481,1-10-960,2-4 127,2-11-1665,2-15-3075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984"/>
    </inkml:context>
    <inkml:brush xml:id="br0">
      <inkml:brushProperty name="width" value="0.025" units="cm"/>
      <inkml:brushProperty name="height" value="0.025" units="cm"/>
    </inkml:brush>
  </inkml:definitions>
  <inkml:trace contextRef="#ctx0" brushRef="#br0">289 222 15407,'0'0'12075,"-12"64"-11434,9-38-33,1 2 1,1 2-321,1-2-192,0-1-32,0-2-640,0-9-2147,0-5-512</inkml:trace>
  <inkml:trace contextRef="#ctx0" brushRef="#br0" timeOffset="1">1 64 17424,'0'0'13902,"63"-23"-13518,-19 22-256,2-1-96,2-3 0,-4-1-801,-6-6-2017,1-3-4389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522"/>
    </inkml:context>
    <inkml:brush xml:id="br0">
      <inkml:brushProperty name="width" value="0.025" units="cm"/>
      <inkml:brushProperty name="height" value="0.025" units="cm"/>
    </inkml:brush>
  </inkml:definitions>
  <inkml:trace contextRef="#ctx0" brushRef="#br0">29 0 10025,'0'0'18002,"-12"70"-17298,5-31-63,2 5-385,0 0-192,5-7-160,0-3-705,6-11-960,8-12-898,1-10 641,-4-1 160,-3-10-256,-8-7-2498,0-2-8072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865"/>
    </inkml:context>
    <inkml:brush xml:id="br0">
      <inkml:brushProperty name="width" value="0.025" units="cm"/>
      <inkml:brushProperty name="height" value="0.025" units="cm"/>
    </inkml:brush>
  </inkml:definitions>
  <inkml:trace contextRef="#ctx0" brushRef="#br0">1 32 11691,'0'0'7239,"57"11"-5349,-20-11 480,7-1-672,7-9-802,5 3-639,0-1-193,-4 3-1474,-6-2-3202,-9 2-4805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237"/>
    </inkml:context>
    <inkml:brush xml:id="br0">
      <inkml:brushProperty name="width" value="0.025" units="cm"/>
      <inkml:brushProperty name="height" value="0.025" units="cm"/>
    </inkml:brush>
  </inkml:definitions>
  <inkml:trace contextRef="#ctx0" brushRef="#br0">0 131 19186,'0'0'7180,"13"-7"-4719,-13 7-2448,10-6 242,1 0 0,-1 1 0,1 1 0,0 0 0,0 0 0,1 1 0,-1 1 0,1 0 0,12-1 0,-22 3-240,0-1 1,1 1 0,-1 0-1,0 0 1,0 1 0,1-1-1,-1 0 1,0 1 0,0-1-1,1 1 1,-1 0 0,0 0-1,0 0 1,0 0 0,0 0 0,0 0-1,0 0 1,-1 1 0,1-1-1,0 1 1,0-1 0,-1 1-1,3 2 1,-3 0-6,0 0-1,0 0 1,0 0 0,0 0 0,-1 0-1,1-1 1,-1 1 0,0 0 0,0 0-1,0 0 1,-1 0 0,0 0-1,-1 5 1,1-3 66,-1 0-1,0 0 0,0 0 1,0-1-1,-1 1 1,0 0-1,-6 9 0,4-61 187,-2 0-262,-1-30 0,9 75 0,1 0 0,0 0 0,0 0 0,0 0 0,0 1 0,-1-1 0,1 1 0,0-1 0,0 1 0,0-1 0,1 1 0,-1 0 0,0 0 0,0 0 0,0 0 0,4 1 0,2-1 0,13-1-8,-8 1-470,0 0-1,0-1 0,-1 0 1,1-1-1,0-1 1,-1 0-1,1-1 0,-1 0 1,12-6-1,2-7-9269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720"/>
    </inkml:context>
    <inkml:brush xml:id="br0">
      <inkml:brushProperty name="width" value="0.025" units="cm"/>
      <inkml:brushProperty name="height" value="0.025" units="cm"/>
    </inkml:brush>
  </inkml:definitions>
  <inkml:trace contextRef="#ctx0" brushRef="#br0">39 86 18257,'0'0'10928,"-2"11"-9866,-11 50 73,7-40-1101,1 1 1,0 0 0,2 0-1,-1 43 1,4-65-90,0 1 0,0-1 0,0 1 0,0-1 1,0 1-1,0-1 0,0 0 0,0 1 0,0-1 0,0 1 0,0-1 0,1 1 0,-1-1 0,0 0 0,0 1 0,1-1 0,-1 0 1,0 1-1,0-1 0,1 0 0,-1 1 0,0-1 0,1 0 0,-1 1 0,0-1 0,1 0 0,-1 0 0,1 0 0,-1 1 0,0-1 0,1 0 1,-1 0-1,1 0 0,-1 0 0,1 0 0,18-7-1713,11-20-1517,-15 6-675,-1 0 0,-1-2 1,-1 1-1,15-39 1,-1-8 2070,-13 34 5691,0 1 4404,-19 62-2471,0 0-4493,-7 7-381,2 1-1,2 0 0,0 1 1,3-1-1,-2 45 1,8-80-863,0 1 0,0-1 1,0 1-1,0-1 1,0 1-1,0-1 0,1 0 1,-1 1-1,0-1 1,1 1-1,-1-1 0,1 0 1,0 0-1,1 3 1,-2-4-59,1 1 0,-1-1 0,1 0 1,-1 1-1,1-1 0,-1 0 0,1 1 1,-1-1-1,1 0 0,-1 0 0,1 0 1,-1 1-1,1-1 0,0 0 0,-1 0 1,1 0-1,-1 0 0,1 0 0,-1 0 1,1 0-1,0 0 0,-1 0 0,1 0 1,0-1-1,1 0-258,-1 1 1,1-1-1,-1 0 1,1 0-1,-1 0 1,1 0-1,-1-1 0,0 1 1,0 0-1,1 0 1,-1-1-1,0 1 1,0-1-1,0 1 0,-1-1 1,1 1-1,0-1 1,-1 0-1,1 1 1,-1-1-1,1-3 0,1-26-7433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063"/>
    </inkml:context>
    <inkml:brush xml:id="br0">
      <inkml:brushProperty name="width" value="0.025" units="cm"/>
      <inkml:brushProperty name="height" value="0.025" units="cm"/>
    </inkml:brush>
  </inkml:definitions>
  <inkml:trace contextRef="#ctx0" brushRef="#br0">0 17 13485,'0'0'15502,"51"-12"-14637,0 12-320,7 0-385,11 0-160,0 0-833,-2-2-1889,-8 0-2724,-8 2-3362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198"/>
    </inkml:context>
    <inkml:brush xml:id="br0">
      <inkml:brushProperty name="width" value="0.025" units="cm"/>
      <inkml:brushProperty name="height" value="0.025" units="cm"/>
    </inkml:brush>
  </inkml:definitions>
  <inkml:trace contextRef="#ctx0" brushRef="#br0">1 19 12236,'0'0'13004,"61"-16"-12492,-15 16-512,2 0-2658,6-3-7912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408"/>
    </inkml:context>
    <inkml:brush xml:id="br0">
      <inkml:brushProperty name="width" value="0.025" units="cm"/>
      <inkml:brushProperty name="height" value="0.025" units="cm"/>
    </inkml:brush>
  </inkml:definitions>
  <inkml:trace contextRef="#ctx0" brushRef="#br0">35 0 20852,'0'0'11146,"75"32"-10377,-28-26-769,4-4 0,0 0 0,-6-2-545,-10 0-2690,-12 0-1665,-19 0-33</inkml:trace>
  <inkml:trace contextRef="#ctx0" brushRef="#br0" timeOffset="1">0 174 13773,'0'0'10730,"62"17"-8872,-14-17-64,3 0-705,6 0-545,-4-7-416,-3 2-128,-9-4-3043,-8-2-7559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846"/>
    </inkml:context>
    <inkml:brush xml:id="br0">
      <inkml:brushProperty name="width" value="0.025" units="cm"/>
      <inkml:brushProperty name="height" value="0.025" units="cm"/>
    </inkml:brush>
  </inkml:definitions>
  <inkml:trace contextRef="#ctx0" brushRef="#br0">0 343 8904,'0'0'16523,"12"-10"-14527,44-38-370,91-103-1,-44 18 436,-103 133-2061,0 0 0,0 0 0,0 0 0,0 0 0,0 1-1,0-1 1,0 0 0,0 0 0,0 0 0,0 0 0,0 0 0,0 0 0,0 0 0,0 0 0,0 0 0,0 1 0,0-1-1,0 0 1,0 0 0,0 0 0,0 0 0,0 0 0,0 0 0,0 0 0,0 0 0,0 0 0,1 0 0,-1 0 0,0 1-1,0-1 1,0 0 0,0 0 0,0 0 0,0 0 0,0 0 0,0 0 0,0 0 0,1 0 0,-1 0 0,0 0 0,0 0-1,0 0 1,0 0 0,0 0 0,0 0 0,0 0 0,1 0 0,-1 0 0,0 0 0,0 0 0,0 0 0,0 0 0,0 0-1,0-1 1,0 1 0,0 0 0,0 0 0,0 0 0,1 0 0,-1 19-29,-5 24 74,-14 32-22,8-33-24,1 0 1,-5 63-1,14-104-56,1 0 0,0 0 0,0 0-1,0 0 1,0 0 0,0 0 0,0 0 0,0 0 0,0 0-1,0 0 1,0 0 0,0 0 0,1 0 0,-1 0 0,0 0 0,1 0-1,-1 0 1,1 0 0,-1 0 0,1 0 0,-1-1 0,1 1-1,0 0 1,-1 0 0,1-1 0,0 1 0,0 0 0,0-1 0,-1 1-1,1-1 1,0 1 0,0-1 0,0 1 0,0-1 0,0 0-1,0 1 1,0-1 0,0 0 0,0 0 0,0 0 0,0 0 0,0 0-1,0 0 1,0 0 0,0 0 0,0 0 0,0 0 0,0 0-1,0-1 1,0 1 0,0 0 0,0-1 0,0 1 0,0-1 0,0 1-1,1-2 1,6-1-1259,0-1 0,1-1 0,-1 0 0,13-10-1,15-17-5980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219"/>
    </inkml:context>
    <inkml:brush xml:id="br0">
      <inkml:brushProperty name="width" value="0.025" units="cm"/>
      <inkml:brushProperty name="height" value="0.025" units="cm"/>
    </inkml:brush>
  </inkml:definitions>
  <inkml:trace contextRef="#ctx0" brushRef="#br0">63 1 19474,'0'0'8681,"-26"76"-7849,13-40-31,-3-2-192,9-1-353,6-6-256,1 1 64,3-8-128,7-2-384,2-2-545,-3-3-160,-6-4-865,-3-4-833,0-2-1313,-6-3-1858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576"/>
    </inkml:context>
    <inkml:brush xml:id="br0">
      <inkml:brushProperty name="width" value="0.025" units="cm"/>
      <inkml:brushProperty name="height" value="0.025" units="cm"/>
    </inkml:brush>
  </inkml:definitions>
  <inkml:trace contextRef="#ctx0" brushRef="#br0">1 219 17681,'0'0'12684,"75"-3"-12492,-27 3-96,8-5-32,-2-3-480,0-5-1891,-6-1-2561,-5-1-1826</inkml:trace>
  <inkml:trace contextRef="#ctx0" brushRef="#br0" timeOffset="1">710 0 11275,'0'0'15369,"-4"10"-12460,-47 84 27,31-59-2658,17-30-278,0 0 0,0 0 0,1 1 0,0-1 0,0 1 0,0-1 0,1 1 0,0 0 0,0-1 0,0 11 0,1-14 0,0 0 0,1 0 0,-1 0 0,0 0 0,1 0 0,0 0 0,-1 0 0,1-1 0,0 1 0,0 0 0,0-1 0,0 1 0,1 0 0,-1-1 0,0 1 0,1-1 0,-1 0 0,1 1 0,-1-1 0,1 0 0,-1 0 0,1 0 0,0 0 0,0 0 0,-1 0 0,1-1 0,0 1 0,0-1 0,0 1 0,0-1 0,0 0 0,0 1 0,0-1 0,2 0 0,2 0-204,0 1 1,0-1-1,1 0 1,-1-1-1,0 0 0,0 0 1,0 0-1,0 0 1,0-1-1,7-3 0,-8 2-290,0 0-1,0 0 1,0 0-1,-1-1 1,1 0-1,-1 0 1,0 0-1,0 0 1,0-1-1,-1 0 0,0 1 1,0-1-1,0-1 1,0 1-1,-1 0 1,0-1-1,2-6 1,8-29-9857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936"/>
    </inkml:context>
    <inkml:brush xml:id="br0">
      <inkml:brushProperty name="width" value="0.025" units="cm"/>
      <inkml:brushProperty name="height" value="0.025" units="cm"/>
    </inkml:brush>
  </inkml:definitions>
  <inkml:trace contextRef="#ctx0" brushRef="#br0">1 0 23062,'0'0'9705,"43"34"-24407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264"/>
    </inkml:context>
    <inkml:brush xml:id="br0">
      <inkml:brushProperty name="width" value="0.025" units="cm"/>
      <inkml:brushProperty name="height" value="0.025" units="cm"/>
    </inkml:brush>
  </inkml:definitions>
  <inkml:trace contextRef="#ctx0" brushRef="#br0">1 1271 13357,'0'0'6566,"45"-63"-3972,12-1-63,25-25 159,28-21-1056,26-18-833,21-12-321,7 4-384,-2 4-288,-19 10-1217,-27 11-2659,-30 19-1153,-32 8-8937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733"/>
    </inkml:context>
    <inkml:brush xml:id="br0">
      <inkml:brushProperty name="width" value="0.025" units="cm"/>
      <inkml:brushProperty name="height" value="0.025" units="cm"/>
    </inkml:brush>
  </inkml:definitions>
  <inkml:trace contextRef="#ctx0" brushRef="#br0">1 1003 13453,'0'0'6085,"54"-52"-3138,14-7-544,20-19-418,22-18-607,18-11-642,11-8-383,7-2-225,0-2-705,-1-6-5605,-8-10-13740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3.334"/>
    </inkml:context>
    <inkml:brush xml:id="br0">
      <inkml:brushProperty name="width" value="0.025" units="cm"/>
      <inkml:brushProperty name="height" value="0.025" units="cm"/>
    </inkml:brush>
  </inkml:definitions>
  <inkml:trace contextRef="#ctx0" brushRef="#br0">0 85 10442,'0'0'17200,"73"-7"-16079,-35-2-416,11 0-513,5-1-160,7-1-480,3 1-2723,-9-3-3107,-5-2-8809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4.313"/>
    </inkml:context>
    <inkml:brush xml:id="br0">
      <inkml:brushProperty name="width" value="0.025" units="cm"/>
      <inkml:brushProperty name="height" value="0.025" units="cm"/>
    </inkml:brush>
  </inkml:definitions>
  <inkml:trace contextRef="#ctx0" brushRef="#br0">0 74 14382,'0'0'7495,"57"3"-6438,-12-3 512,12 0-608,9-5-801,6-6-160,-3-4-1473,-5-4-2435,-8-7-4708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5.295"/>
    </inkml:context>
    <inkml:brush xml:id="br0">
      <inkml:brushProperty name="width" value="0.025" units="cm"/>
      <inkml:brushProperty name="height" value="0.025" units="cm"/>
    </inkml:brush>
  </inkml:definitions>
  <inkml:trace contextRef="#ctx0" brushRef="#br0">0 94 8456,'0'0'16656,"63"-1"-13998,-18-11-576,13-4-1281,8 1-609,5-1-128,-1 4-832,-3 5-2179,-6-1-2691,-1 2-5060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796"/>
    </inkml:context>
    <inkml:brush xml:id="br0">
      <inkml:brushProperty name="width" value="0.025" units="cm"/>
      <inkml:brushProperty name="height" value="0.025" units="cm"/>
    </inkml:brush>
  </inkml:definitions>
  <inkml:trace contextRef="#ctx0" brushRef="#br0">235 87 17168,'0'0'3662,"-1"-9"-1222,0 4-2278,1 3-13,0 0 0,0 0 0,-1-1-1,1 1 1,0 0 0,-1 0 0,0 0-1,1 0 1,-1 0 0,0 0 0,0 0 0,0 0-1,0 0 1,0 0 0,-1 0 0,1 1 0,-1-1-1,1 1 1,-1-1 0,1 1 0,-1-1 0,0 1-1,0 0 1,0 0 0,0 0 0,0 0-1,0 0 1,0 0 0,0 0 0,0 1 0,0-1-1,0 1 1,-4-1 0,-4 1-67,1 1 0,0 0 0,-1 0 1,1 1-1,0 0 0,0 1 0,0 0 0,1 0 0,-1 1 0,-11 6 1,15-7-66,-1 0 1,1 0-1,0 1 1,0 0-1,0 0 1,1 0-1,0 0 1,-1 1-1,1-1 1,1 1-1,-1 0 1,1 1-1,0-1 1,0 0-1,0 1 1,-3 11-1,6-16-12,0 0-1,0 0 0,-1-1 1,1 1-1,0 0 1,0 0-1,0 0 1,0 0-1,0-1 0,0 1 1,0 0-1,1 0 1,-1 0-1,0-1 1,0 1-1,1 0 0,-1 0 1,0-1-1,1 1 1,-1 0-1,1 0 1,-1-1-1,1 1 0,-1-1 1,1 1-1,-1 0 1,1-1-1,0 1 1,-1-1-1,2 1 0,0 0 13,1 0-1,-1 0 0,0-1 1,1 1-1,-1-1 0,1 1 1,-1-1-1,1 0 0,0 0 0,2-1 1,6 0 43,0-1 1,-1 0-1,1 0 1,11-6-1,-3 0-5,0-1 0,0-1 0,30-21 0,-42 26-30,0-1 1,0 0 0,0 0 0,-1 0 0,0-1-1,0 1 1,-1-2 0,1 1 0,-2 0-1,1-1 1,4-12 0,-14 37 17,1-1 1,0 1-1,1 0 1,0 0-1,2 0 1,0 32-1,1-45-160,1 1 0,-1-1 0,1 1 0,0-1-1,0 0 1,1 0 0,-1 0 0,1 0 0,0 0-1,0 0 1,0 0 0,0 0 0,1-1 0,0 1-1,-1-1 1,1 1 0,7 4 0,-6-6-343,-1 0 0,1 0 0,0 0 1,0 0-1,0-1 0,1 0 0,-1 0 0,0 0 0,1 0 1,-1-1-1,0 0 0,1 1 0,6-2 0,25-3-9933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8.194"/>
    </inkml:context>
    <inkml:brush xml:id="br0">
      <inkml:brushProperty name="width" value="0.025" units="cm"/>
      <inkml:brushProperty name="height" value="0.025" units="cm"/>
    </inkml:brush>
  </inkml:definitions>
  <inkml:trace contextRef="#ctx0" brushRef="#br0">2133 804 7271,'20'-27'1055,"61"-88"1208,-75 104-2158,0 0 0,0 0-1,-2 0 1,1-1-1,-1 0 1,-1 0 0,0 0-1,2-23 1,-5 29 107,-1 1 0,0 0 0,0-1 0,0 1 0,-1 0 0,0 0 0,0 0 0,0 0 0,-1 1 0,1-1 0,-1 1 0,0-1 0,0 1-1,-1 0 1,0 0 0,1 0 0,-1 1 0,0-1 0,-1 1 0,1 0 0,-1 0 0,-6-3 0,-16-9 674,-1 1-1,-48-17 1,53 23-459,-75-30 192,-10-6 124,-2 5 1,-130-28-1,204 60-654,0 1 0,-1 2-1,1 2 1,-1 1 0,0 1-1,0 3 1,0 0 0,1 3-1,0 1 1,0 2 0,-35 13-1,5 5-107,2 3-1,1 2 0,2 3 1,-107 83-1,100-63 7,3 3 0,3 3 1,-86 109-1,132-149-2,1 0 1,1 1-1,1 0 1,1 1-1,1 1 0,-15 44 1,23-56 5,0-1 0,0 1 1,2 0-1,-1 1 0,1-1 0,1 0 1,0 0-1,1 0 0,1 0 0,-1 0 1,2 0-1,0 0 0,0 0 0,1 0 1,1-1-1,8 18 0,-2-12 18,0-1 0,1 1-1,1-2 1,0 0 0,1 0 0,1-1-1,0-1 1,19 13 0,-7-9 15,1 0 0,0-2 0,1-1 1,46 15-1,6-6 25,2-3 0,163 17 0,-14-19-1,400-18 0,-237-41 6,-316 26 58,-1-2 0,146-55 0,-203 64 11,0-2 0,-1 0 0,0-1 1,0-2-1,-1 1 0,-1-2 0,0-1 0,-1 0 1,26-31-1,-31 30-19,-1 0 1,-1 0 0,0-2-1,-1 1 1,-1-1 0,0 0-1,-2-1 1,0 0 0,-1 0-1,-1 0 1,3-32 0,-4 26-83,-2 0 1,0 0-1,-2 0 1,0 1 0,-2-1-1,-1 0 1,-1 1 0,-1-1-1,-1 1 1,-1 1-1,-1-1 1,-1 2 0,-1-1-1,-1 1 1,-1 1 0,-1 0-1,-1 1 1,0 1-1,-2 0 1,-33-29 0,-6 1-63,-2 3 0,-1 3 1,-3 2-1,-100-47 0,50 37-221,-222-65 0,251 92 158,-1 3 1,0 5-1,-106-6 1,140 18 22,-1 3 1,1 1-1,0 3 1,0 2 0,0 2-1,-89 29 1,67-11 70,2 4-1,1 2 1,2 3 0,1 3 0,2 3-1,2 3 1,2 2 0,2 3 0,2 3 0,-84 103-1,116-124-242,2 0 0,1 2 0,-27 60 0,39-73-617,1 1 0,1 0-1,2 1 1,-5 28 0,6 30-6167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6.817"/>
    </inkml:context>
    <inkml:brush xml:id="br0">
      <inkml:brushProperty name="width" value="0.025" units="cm"/>
      <inkml:brushProperty name="height" value="0.025" units="cm"/>
    </inkml:brush>
  </inkml:definitions>
  <inkml:trace contextRef="#ctx0" brushRef="#br0">0 134 4965,'0'0'3331,"69"-63"-7944,-47 49 4261,2 0 1377,-3 3 545,-1 0-577,-2 0-993,-3 2-4965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7.392"/>
    </inkml:context>
    <inkml:brush xml:id="br0">
      <inkml:brushProperty name="width" value="0.025" units="cm"/>
      <inkml:brushProperty name="height" value="0.025" units="cm"/>
    </inkml:brush>
  </inkml:definitions>
  <inkml:trace contextRef="#ctx0" brushRef="#br0">959 150 12300,'0'0'4842,"0"-8"-3129,0 3-1460,0 0 0,-1 0 1,1 0-1,-1 0 0,0 0 0,-1 0 0,1 0 0,-1 0 0,0 0 0,0 1 1,0-1-1,-1 1 0,1 0 0,-1 0 0,0 0 0,0 0 0,-1 0 0,1 0 1,-1 1-1,0 0 0,0-1 0,0 2 0,-7-5 0,-4 0-5,1 1-1,-1 1 1,0 1 0,-1 0-1,1 0 1,-1 2-1,-27-2 1,-115 7 784,137-2-810,-5 1-37,0 2 1,0 1-1,1 0 0,0 2 0,0 1 0,1 1 1,0 1-1,1 1 0,0 2 0,0 0 0,2 1 0,-1 1 1,2 1-1,0 1 0,-31 34 0,33-31-96,2 0 0,0 1-1,1 1 1,1 1 0,1 0 0,1 0-1,1 1 1,1 1 0,1 0 0,1 0-1,2 1 1,0 0 0,2 0 0,1 0-1,0 38 1,4-50-83,0 0-1,1 0 1,1-1-1,0 1 1,1 0-1,1-1 1,0 0-1,1 0 1,0-1-1,1 1 1,0-1-1,1-1 1,0 1-1,1-1 1,0-1-1,1 0 1,0 0-1,0-1 1,1 0 0,1-1-1,19 12 1,-6-6 3,1-2 1,0 0 0,1-1 0,0-2-1,0-1 1,1-1 0,1-1 0,-1-1-1,46 0 1,-45-3-10,1-2 0,0-2 0,0 0 0,-1-2 0,0-1 0,1-2 0,-2 0 0,1-2 0,-1-1 0,-1-2 0,0 0 0,0-2 0,-2-1 0,29-21 0,-20 10 0,0-2 0,-2-1 0,-1-2 0,-1-1 0,28-40 0,-45 56 0,-2-1 0,0-1 0,-1 0 0,-1-1 0,-1 0 0,0 0 0,-1-1 0,-1 0 0,-1 0 0,-1 0 0,-1 0 0,1-38 0,-4 52 0,-1 0 0,1 0 0,-1 0 0,0 1 0,-1-1 0,0 0 0,0 1 0,0-1 0,0 1 0,-1 0 0,0-1 0,0 1 0,0 1 0,-5-7 0,1 5 0,1-1 0,-1 1 0,-1 0 0,1 1 0,-1 0 0,0 0 0,0 1 0,-11-5 0,-13-2 0,-1 1 0,1 1 0,-65-7 0,87 15 0,-124-10 98,-13-1-591,107 2-2265,20-6-6431,15-6-9410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8.479"/>
    </inkml:context>
    <inkml:brush xml:id="br0">
      <inkml:brushProperty name="width" value="0.025" units="cm"/>
      <inkml:brushProperty name="height" value="0.025" units="cm"/>
    </inkml:brush>
  </inkml:definitions>
  <inkml:trace contextRef="#ctx0" brushRef="#br0">0 3261 10954,'0'0'8899,"6"-12"-7890,182-446 545,-126 289-1373,704-1671 775,-566 1434 741,-146 310-1013,4 2-1,76-92 0,-158 219-2793,18-24 341,0 0 0,-2 0-1,-12 13 1,-12 6-7952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084"/>
    </inkml:context>
    <inkml:brush xml:id="br0">
      <inkml:brushProperty name="width" value="0.025" units="cm"/>
      <inkml:brushProperty name="height" value="0.025" units="cm"/>
    </inkml:brush>
  </inkml:definitions>
  <inkml:trace contextRef="#ctx0" brushRef="#br0">1 485 12716,'0'0'363,"0"-11"-91,2-6 400,0 0-1,8-32 1,-7 40-38,-1 0 1,1 0-1,1 1 1,0 0-1,0-1 1,0 2-1,1-1 0,10-12 1,-14 19-529,0-1-1,0 1 1,-1 0 0,1 0-1,0 0 1,0 0 0,1 0-1,-1 1 1,0-1 0,0 0-1,0 0 1,1 1 0,-1-1 0,0 1-1,0-1 1,1 1 0,-1-1-1,1 1 1,-1 0 0,0 0-1,1 0 1,-1 0 0,1 0-1,-1 0 1,0 0 0,1 0-1,1 1 1,-1 0-22,0 1-1,0-1 1,0 1-1,0-1 1,-1 1-1,1 0 1,0 0-1,-1 0 1,1 0-1,-1 0 1,0 0-1,0 0 1,0 0-1,1 4 1,4 11 81,-1 1 1,0 0 0,2 22 0,-6-33-12,5 46 25,-5-35-142,1-1 0,0 1 0,2-1 0,0 0 0,0-1 0,8 18-1,-11-33-15,-1 0-1,1 1 1,0-1 0,-1 0-1,1 0 1,0 0-1,0 0 1,-1 0-1,1 0 1,0 0-1,0 0 1,0 0-1,1 0 1,-1-1-1,0 1 1,0 0-1,0-1 1,0 1-1,1-1 1,-1 1-1,0-1 1,1 0-1,-1 1 1,0-1-1,1 0 1,-1 0-1,0 0 1,1 0-1,-1 0 1,0 0-1,1 0 1,-1-1-1,0 1 1,1 0-1,-1-1 1,0 1 0,0-1-1,1 1 1,-1-1-1,0 0 1,0 1-1,0-1 1,0 0-1,0 0 1,0 0-1,0 0 1,2-2-1,6-6 445,0 0-1,-1-1 0,14-20 1,-19 26-323,69-102 1562,2-4-1539,88-101 0,-101 141-2931,-12 12-3576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864"/>
    </inkml:context>
    <inkml:brush xml:id="br0">
      <inkml:brushProperty name="width" value="0.025" units="cm"/>
      <inkml:brushProperty name="height" value="0.025" units="cm"/>
    </inkml:brush>
  </inkml:definitions>
  <inkml:trace contextRef="#ctx0" brushRef="#br0">99 219 11563,'-9'1'833,"1"0"-413,-36 5 1134,15-9 2808,28 2-4200,1 1 0,-1-1-1,0 1 1,1-1 0,-1 0-1,1 0 1,-1 1-1,1-1 1,-1 0 0,1 0-1,0 1 1,-1-1 0,1 0-1,0 0 1,-1 0 0,1 0-1,0 0 1,0 1 0,0-1-1,0 0 1,0 0-1,0 0 1,0 0 0,0 0-1,0 0 1,1 0 0,-1-1-1,9-25 1869,2 12-1644,0 1 1,1 0-1,0 1 1,1 1-1,1-1 1,0 2-1,0 0 1,1 1-1,1 0 1,0 2-1,0-1 1,0 2-1,1 0 1,30-7-1,-44 13-378,-1 0-1,1 1 1,-1-1-1,1 1 1,0-1-1,-1 1 0,1 0 1,0 0-1,-1 0 1,1 0-1,0 1 1,-1-1-1,1 1 0,-1 0 1,1-1-1,-1 1 1,1 0-1,-1 1 1,1-1-1,-1 0 1,0 1-1,0-1 0,4 4 1,-4-2-12,0 1 1,0 0-1,-1-1 1,1 1-1,-1 0 1,0 0-1,0 0 1,-1 0 0,1 0-1,-1 0 1,0 0-1,0 0 1,0 1-1,0-1 1,-2 5-1,-1 10 46,0 0-1,-2 0 1,0-1 0,-1 0-1,-14 30 1,-54 84 155,-5 12-110,78-143-92,-13 39 67,14-39-61,0-1 1,0 1-1,-1-1 1,1 1-1,0 0 0,0-1 1,0 1-1,0-1 0,0 1 1,0-1-1,0 1 1,0 0-1,0-1 0,0 1 1,0-1-1,0 1 1,1-1-1,-1 1 0,0-1 1,0 1-1,0 0 0,1-1 1,-1 1-1,0-1 1,1 0-1,-1 1 0,0-1 1,1 1-1,-1-1 1,1 1-1,-1-1 0,1 0 1,-1 1-1,1-1 0,-1 0 1,1 0-1,-1 1 1,1-1-1,-1 0 0,1 0 1,-1 0-1,1 0 1,0 0-1,-1 1 0,1-1 1,-1 0-1,1 0 0,-1 0 1,1-1-1,0 1 1,-1 0-1,1 0 0,-1 0 1,1 0-1,-1 0 1,1-1-1,-1 1 0,1 0 1,-1-1-1,1 1 0,-1 0 1,1-1-1,15-6 32,-1-1 0,0 0 0,0-1 0,-1-1 0,14-13 0,67-63-1753,-76 68 674,-16 15 729,29-31-3930,-18 10-1951,-11 2-3646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207"/>
    </inkml:context>
    <inkml:brush xml:id="br0">
      <inkml:brushProperty name="width" value="0.025" units="cm"/>
      <inkml:brushProperty name="height" value="0.025" units="cm"/>
    </inkml:brush>
  </inkml:definitions>
  <inkml:trace contextRef="#ctx0" brushRef="#br0">1 129 17681,'0'0'8840,"71"-29"-7879,-25 9-897,3-3-1473,-3 2-3140,-7 2-2497,-6 2-3845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552"/>
    </inkml:context>
    <inkml:brush xml:id="br0">
      <inkml:brushProperty name="width" value="0.025" units="cm"/>
      <inkml:brushProperty name="height" value="0.025" units="cm"/>
    </inkml:brush>
  </inkml:definitions>
  <inkml:trace contextRef="#ctx0" brushRef="#br0">17 386 15150,'0'0'3945,"-2"8"-645,-1-1-2869,1-2 115,0 1-1,0 0 1,0 0-1,1 0 1,-1 10-1,2-15-485,0 0 0,0 0-1,0 0 1,0 1 0,0-1-1,0 0 1,1 0 0,-1 0 0,0 0-1,1 0 1,-1 0 0,1 0 0,-1 0-1,1 0 1,-1 0 0,1-1-1,0 1 1,-1 0 0,1 0 0,0 0-1,0-1 1,-1 1 0,1 0-1,0-1 1,0 1 0,0-1 0,0 1-1,0-1 1,0 1 0,0-1-1,0 0 1,0 1 0,0-1 0,0 0-1,0 0 1,1 0 0,-1 0 0,0 0-1,0 0 1,0 0 0,0 0-1,1-1 1,6 0 0,-1 0 0,0-1 0,0 0 1,0-1-1,-1 0 0,1 0 0,-1 0 0,1-1 0,-1 0 0,0 0 0,0 0 1,10-11-1,8-9 58,29-37-1,-46 52-93,15-19-6,-17 19 3,1 1 0,0 1 0,0-1 0,13-10 0,-19 18-15,0 0 0,0 0 0,0-1 0,1 1 0,-1 0 0,0 0 0,0 0 0,1 0 0,-1 0 0,0 0 0,0 0 0,1 0 0,-1 0 0,0 0 0,0 0 0,1 0 0,-1 0 0,0 0 0,0 0 0,1 0 0,-1 0 0,0 0 0,0 0 0,0 0 0,1 1 0,-1-1 0,0 0 0,0 0 0,0 0 0,1 0 0,-1 0 0,0 1 0,0-1 0,0 0 0,0 0 0,1 0 0,-1 1 0,0-1 0,0 0 0,0 0 0,0 1 0,0-1 0,0 0 0,0 0 1,0 0-1,0 1 0,1-1 0,-1 0 0,0 0 0,0 1 0,0-1 0,0 0 0,-1 0 0,1 1 0,0-1 0,0 0 0,0 0 0,0 1 0,0 21 202,0-18-109,-18 211 2175,18-215-2274,0 0 0,1 0 0,-1 0 0,0-1 0,0 1 0,0 0 0,0 0 0,1 0 0,-1 0 0,0-1 0,0 1 0,0 0 0,1 0 0,-1 0 0,0 0 0,0 0 0,1 0 0,-1 0 0,0 0 0,0 0 0,1 0 0,-1 0 0,0 0 0,0 0 0,1 0 0,-1 0 0,0 0 0,0 0 0,0 0 0,1 0 0,-1 0 0,0 0 0,0 0 0,1 0 0,-1 0 0,0 1 0,0-1 0,0 0 0,1 0 0,-1 0 0,0 0 0,0 0 0,0 1 0,0-1 0,1 0 0,-1 0 0,0 0 0,0 1 0,0-1 0,0 0 0,0 0 0,0 1 0,0-1 0,0 0 0,0 0 0,1 1 0,-1-1 0,8-12-857,-1-1-1,0 1 1,10-27 0,-11 23-1227,0-1-1,-1 0 1,-1 0 0,-1 0-1,2-32 1,-5 32-12314</inkml:trace>
  <inkml:trace contextRef="#ctx0" brushRef="#br0" timeOffset="1">284 28 23831,'0'0'7399,"55"-27"-9417,-28 26-2242,-1 1-1570,4 0-3523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898"/>
    </inkml:context>
    <inkml:brush xml:id="br0">
      <inkml:brushProperty name="width" value="0.025" units="cm"/>
      <inkml:brushProperty name="height" value="0.025" units="cm"/>
    </inkml:brush>
  </inkml:definitions>
  <inkml:trace contextRef="#ctx0" brushRef="#br0">136 0 11339,'0'0'14216,"-11"8"-12364,9-6-1806,-18 12 994,-33 33 1,48-43-951,0 0 1,1 1 0,0 0-1,0 0 1,0 0 0,1 1-1,0-1 1,0 1-1,0-1 1,0 1 0,1 0-1,0 0 1,0 0 0,-1 12-1,3-17-101,1 0-1,-1-1 0,0 1 1,1-1-1,-1 1 1,1-1-1,-1 1 0,1-1 1,-1 1-1,1-1 0,-1 1 1,1-1-1,0 0 1,-1 1-1,1-1 0,-1 0 1,1 1-1,0-1 0,-1 0 1,1 0-1,0 0 1,-1 0-1,1 0 0,0 0 1,-1 1-1,1-2 0,0 1 1,0 0-1,-1 0 1,1 0-1,0 0 0,-1 0 1,1 0-1,0-1 1,-1 1-1,1 0 0,-1-1 1,1 1-1,1-1 0,28-11-51,-15 4-47,-1 1 0,1 1 1,0 0-1,1 1 0,-1 0 1,1 2-1,0-1 0,0 2 1,0 0-1,20 1 0,-34 1 114,0 0 0,0 0 0,0 0 0,0 1 0,0-1 0,0 0 0,0 1 0,0 0 0,0-1 0,0 1 0,0 0 0,0 0 0,0 0 0,-1 0 0,1 0 0,0 1 0,-1-1 0,1 0 0,-1 1 0,0-1 0,1 1 0,-1-1 0,0 1 0,0 0 0,0 0 0,0-1 0,0 1 0,0 0 0,-1 0 0,1 0 0,0 0 0,-1 0 0,0 0 0,1 0 0,-1 0 0,0 0 0,0 0 0,0 0 0,0 0 0,-1 0 0,1 0 0,-1 0 0,1 0 0,-2 3 0,0 3 162,0 1 0,-1-1 1,0 0-1,0 0 0,-1-1 0,0 1 0,0-1 1,-1 0-1,-9 11 0,0-4 213,-1 0-1,-28 20 1,38-30-331,-1-1 1,1 1-1,-1-1 1,0 0 0,0-1-1,0 0 1,0 0-1,-1 0 1,1 0-1,0-1 1,-1 0-1,-8 0 1,15-1-84,-1 0 0,1 0-1,0-1 1,-1 1 0,1 0 0,0 0-1,-1 0 1,1-1 0,0 1 0,-1 0-1,1-1 1,0 1 0,-1 0 0,1 0-1,0-1 1,0 1 0,-1-1 0,1 1-1,0 0 1,0-1 0,0 1 0,0 0-1,-1-1 1,1 1 0,0-1 0,0 1-1,0-1 1,0 1 0,0 0 0,0-1-1,0 1 1,0-1 0,0 1 0,0 0-1,0-1 1,1 1 0,-1-1 0,0 1-1,0 0 1,0-1 0,0 1 0,1-1-1,-1 1 1,9-20-3646,10-1-1411,3-2-1464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269"/>
    </inkml:context>
    <inkml:brush xml:id="br0">
      <inkml:brushProperty name="width" value="0.025" units="cm"/>
      <inkml:brushProperty name="height" value="0.025" units="cm"/>
    </inkml:brush>
  </inkml:definitions>
  <inkml:trace contextRef="#ctx0" brushRef="#br0">122 70 19827,'0'0'8344,"-9"-4"-7725,5 1-607,-29-13 359,32 15-358,-1 1-1,1-1 1,0 1-1,-1 0 1,1 0-1,0 0 1,-1 0-1,1 0 1,-1 0 0,1 0-1,0 0 1,-1 0-1,1 1 1,-1-1-1,1 0 1,0 1 0,0 0-1,-1-1 1,1 1-1,0 0 1,0-1-1,0 1 1,-1 0-1,1 0 1,0 0 0,0 0-1,1 0 1,-3 2-1,-2 5 177,0 0-1,1 1 1,0 0-1,0 0 1,0 0-1,1 0 1,1 1-1,0 0 1,0-1-1,1 1 1,0 0-1,0 11 1,1-20-182,0 0 1,1 0-1,-1 0 1,0-1-1,0 1 1,0 0 0,0 0-1,1-1 1,-1 1-1,0 0 1,1 0-1,-1-1 1,1 1-1,-1 0 1,1-1 0,-1 1-1,1-1 1,-1 1-1,1-1 1,-1 1-1,1-1 1,0 1 0,-1-1-1,1 1 1,0-1-1,0 0 1,0 1-1,27-1 105,-21-2-80,0 0 1,0-1-1,0 1 1,-1-1-1,11-7 0,-2 0 2,-1-1-1,-1-1 1,0-1-1,18-21 0,-26 27-25,0 1-1,-1 0 0,1-1 0,-2 0 1,1 0-1,-1 0 0,1 0 1,-2-1-1,1 1 0,-1-1 0,-1 0 1,2-13-1,-21 66-7,14-33-11,1 1-1,0-1 1,0 1 0,2-1-1,-1 1 1,2 0 0,0 18-1,0-31-56,0 1 0,0 0-1,1 0 1,-1 0 0,0 0-1,0 0 1,0-1 0,1 1-1,-1 0 1,0 0 0,1 0-1,-1-1 1,1 1 0,-1 0-1,1 0 1,-1-1 0,1 1-1,-1 0 1,1-1 0,0 1-1,-1-1 1,1 1 0,0-1-1,0 1 1,-1-1 0,1 1-1,0-1 1,1 1 0,0-1-126,0 0 1,-1 0 0,1-1 0,0 1 0,-1 0 0,1-1 0,0 1 0,-1-1 0,1 1 0,0-1 0,-1 0 0,1 0 0,1-1 0,3-2-718,0 0 0,-1-1 0,1 0 0,-1 0 0,0 0 0,5-8 0,11-24-5490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0.794"/>
    </inkml:context>
    <inkml:brush xml:id="br0">
      <inkml:brushProperty name="width" value="0.025" units="cm"/>
      <inkml:brushProperty name="height" value="0.025" units="cm"/>
    </inkml:brush>
  </inkml:definitions>
  <inkml:trace contextRef="#ctx0" brushRef="#br0">92 0 7559,'0'0'18983,"-3"11"-18657,1-4-245,-24 99 782,23-93-756,1 0 0,1 1 0,0-1 0,0 0 0,2 0-1,3 25 1,-3-36-93,0 0 0,0 0-1,0 0 1,1 0-1,-1 0 1,1-1 0,-1 1-1,1-1 1,0 1-1,0-1 1,-1 1 0,1-1-1,0 0 1,0 0-1,0 0 1,1 0 0,-1 0-1,0-1 1,0 1-1,0-1 1,1 1 0,-1-1-1,0 0 1,0 0-1,1 0 1,-1 0 0,0 0-1,0 0 1,5-2-1,4 1 40,1 0 0,-1-2 0,0 1 0,18-7 0,-16 3-51,-10 4-7,1 1 1,-1-1-1,1 0 0,0 1 1,0 0-1,0 0 1,0 0-1,0 0 1,0 1-1,7 0 1,-9 3-14,-1 0 0,0 0 1,0 0-1,-1 0 0,1 0 0,-1 0 0,1 0 1,-1 1-1,0-1 0,0 0 0,-1 0 0,1 1 1,-1-1-1,0 4 0,-1-2 116,-1-1-1,0 1 1,1 0 0,-2-1-1,1 1 1,0-1-1,-1 0 1,0 0 0,0 0-1,0-1 1,0 1 0,-1-1-1,1 0 1,-1-1-1,0 1 1,0-1 0,0 1-1,0-2 1,-10 4 0,-2 0 281,0-1 0,0-1 0,0 0 1,-33 1-1,48-4-413,0 0 0,0-1 0,-1 1-1,1 0 1,0 0 0,0-1 0,0 1 0,0-1 0,0 0 0,0 0-1,0 1 1,0-1 0,1 0 0,-1-1 0,0 1 0,0 0 0,1-1-1,-1 1 1,1 0 0,-1-1 0,1 0 0,0 1 0,-1-1 0,1 0-1,0 0 1,0 0 0,0 0 0,0 1 0,1-1 0,-1 0 0,1-1-1,-1 1 1,1 0 0,-1 0 0,1 0 0,0 0 0,0 0 0,0 0-1,0 0 1,1-1 0,-1 1 0,1 0 0,-1 0 0,1 0 0,-1 0-1,1 0 1,1-2 0,2 2-740,-1 0-1,0 1 1,1-1 0,0 1-1,-1 0 1,1 0 0,0 0-1,-1 0 1,1 0 0,0 1-1,0 0 1,0 0-1,-1 0 1,1 0 0,7 2-1,3-2-3154,17 0-5947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611"/>
    </inkml:context>
    <inkml:brush xml:id="br0">
      <inkml:brushProperty name="width" value="0.025" units="cm"/>
      <inkml:brushProperty name="height" value="0.025" units="cm"/>
    </inkml:brush>
  </inkml:definitions>
  <inkml:trace contextRef="#ctx0" brushRef="#br0">101 0 18449,'-6'9'3962,"-7"13"-2951,0 1 0,1 0 0,2 1 0,0 0 0,-8 34 1,13-38-476,0 0 0,2 1 0,0-1 0,1 1 0,1-1 1,1 1-1,5 36 0,-5-54-536,1-1 0,-1 1 0,1-1 0,0 1 0,0-1 0,-1 1 0,1-1 0,1 0 0,-1 0 0,0 1 0,1-1 0,-1 0 0,1 0 0,2 2 0,-3-3 0,0 0 0,0 0 0,1-1 0,-1 1 0,0-1 0,0 1 0,1-1 0,-1 1 0,0-1 0,1 0 0,-1 0 0,0 0 0,1 1 0,-1-1 0,1-1 0,-1 1 0,0 0 0,1 0 0,1-1 0,2-1 0,0 0 0,0-1 0,0 1 0,0-1 0,0 0 0,-1 0 0,1-1 0,-1 1 0,0-1 0,7-9 0,11-15 0,25-30 0,-44 55 0,0 0 0,1 0 0,-1 0 0,1 0 0,0 0 0,-1 1 0,1-1 0,0 1 0,1 0 0,-1 0 0,0 1 0,6-2 0,-10 3 0,1 0 0,-1 0 0,0 0 0,1 0 0,-1 0 0,1 0 0,-1 0 0,1 0 0,-1 0 0,0 0 0,1 0 0,-1 1 0,1-1 0,-1 0 0,0 0 0,1 0 0,-1 1 0,1-1 0,-1 0 0,0 1 0,1-1 0,-1 0 0,0 1 0,0-1 0,1 0 0,-1 1 0,0-1 0,0 0 0,0 1 0,1-1 0,-1 1 0,0-1 0,0 0 0,0 1 0,0-1 0,0 1 0,0 0 0,1 20 0,-1-15 0,-2 11 0,0-1 0,0 0 0,-2 0 0,-10 31 0,9-32 0,0 1 0,1 0 0,1 0 0,-3 31 0,6-47 0,0 1 0,0-1 0,0 1 0,0-1 0,0 1 0,0-1 0,1 0 0,-1 1 0,0-1 0,0 1 0,0-1 0,0 0 0,0 1 0,1-1 0,-1 0 0,0 1 0,0-1 0,0 0 0,1 1 0,-1-1 0,0 0 0,1 1 0,-1-1 0,0 0 0,1 0 0,-1 1 0,0-1 0,1 0 0,-1 0 0,0 0 0,1 0 0,-1 1 0,1-1 0,-1 0 0,0 0 0,1 0 0,-1 0 0,1 0 0,-1 0 0,0 0 0,1 0 0,-1 0 0,1 0 0,-1 0 0,1 0 0,-1-1 0,1 1 0,16-7 0,-17 7 0,182-111 0,-180 110-450,1-1-1,-1 1 1,0-1 0,0 1 0,1-1-1,-1 0 1,0 0 0,0 0-1,-1 0 1,1-1 0,0 1-1,-1 0 1,1-1 0,0-3 0,-2 5 116,1 0 0,-1 0 1,0-1-1,0 1 0,-1 0 0,1 0 1,0-1-1,0 1 0,-1 0 1,1 0-1,0 0 0,-1 0 1,1-1-1,-1 1 0,0 0 1,1 0-1,-1 0 0,0 0 1,0 0-1,1 0 0,-1 0 0,0 1 1,0-1-1,0 0 0,0 0 1,0 1-1,0-1 0,0 0 1,-1 1-1,1-1 0,0 1 1,0 0-1,0-1 0,-2 1 1,-29-11-11599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987"/>
    </inkml:context>
    <inkml:brush xml:id="br0">
      <inkml:brushProperty name="width" value="0.025" units="cm"/>
      <inkml:brushProperty name="height" value="0.025" units="cm"/>
    </inkml:brush>
  </inkml:definitions>
  <inkml:trace contextRef="#ctx0" brushRef="#br0">66 125 5029,'0'0'9224,"-55"-27"-5764,45 17-578,10-2-671,0 3-482,15-5-544,13 4 225,6 1-770,9 0-608,3 3-864,-1-3-2756,-3 0-5220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376"/>
    </inkml:context>
    <inkml:brush xml:id="br0">
      <inkml:brushProperty name="width" value="0.025" units="cm"/>
      <inkml:brushProperty name="height" value="0.025" units="cm"/>
    </inkml:brush>
  </inkml:definitions>
  <inkml:trace contextRef="#ctx0" brushRef="#br0">37 153 17296,'0'0'14686,"4"-11"-14365,2-6-240,2-2-96,-2-1 0,0 0 0,5-32 0,-11 52 19,0 0 1,0-1-1,0 1 0,0-1 1,0 1-1,0-1 0,0 1 1,0-1-1,0 1 1,0 0-1,0-1 0,0 1 1,0-1-1,0 1 0,0-1 1,-1 1-1,1 0 0,0-1 1,0 1-1,0-1 1,-1 1-1,1 0 0,0-1 1,-1 1-1,1 0 0,0-1 1,0 1-1,-1 0 0,1-1 1,-1 1-1,1 0 1,0 0-1,-1 0 0,1-1 1,-1 1-1,1 0 0,0 0 1,-1 0-1,1 0 0,-1 0 1,1 0-1,-1 0 1,1 0-1,-1 0 0,1 0 1,-1 0-1,1 0 0,0 0 1,-1 0-1,1 0 0,-1 0 1,1 0-1,-1 1 1,1-1-1,0 0 0,-1 0 1,0 1-1,-23 15-65,20-10 58,0-1-1,0 0 1,1 1 0,0 0-1,0 0 1,0 0 0,0 0-1,1 1 1,0-1-1,0 1 1,1-1 0,0 1-1,0-1 1,1 1 0,0 0-1,0 0 1,0-1-1,3 14 1,-3-19 7,1 0 0,0 0 0,-1 0 1,1 1-1,0-1 0,-1 0 0,1 0 0,0 0 0,0-1 1,0 1-1,0 0 0,0 0 0,0 0 0,0-1 0,0 1 0,1 0 1,-1-1-1,0 1 0,0-1 0,0 0 0,1 1 0,-1-1 0,0 0 1,0 0-1,1 0 0,-1 0 0,0 0 0,1 0 0,-1 0 0,0 0 1,1 0-1,-1-1 0,0 1 0,0 0 0,0-1 0,3 0 1,-1-1 9,1 1 1,0-1 0,-1 0-1,0 0 1,1 0 0,-1 0-1,0 0 1,0-1 0,0 1-1,5-7 1,-5 4-15,0-1 0,0 1 0,0-1 0,-1 0 0,1 0 0,-2 0 0,1 0 0,-1 0 0,1-1 0,-2 1 0,1 0 0,-1-1 0,0-6 0,0 13 0,0 1-1,0-1 1,0 0 0,0 1-1,0-1 1,0 1 0,0-1-1,0 0 1,0 1 0,0-1 0,-1 1-1,1-1 1,0 0 0,0 1-1,0-1 1,0 1 0,-1-1-1,1 0 1,0 1 0,0-1-1,-1 0 1,1 0 0,0 1-1,0-1 1,-1 0 0,1 0 0,0 1-1,-1-1 1,1 0 0,-1 0-1,1 0 1,0 1 0,-1-1-1,1 0 1,-1 0 0,1 0-1,0 0 1,-1 0 0,1 0-1,-1 0 1,1 0 0,0 0-1,-1 0 1,1 0 0,-1 0 0,1 0-1,0 0 1,-1-1 0,1 1-1,0 0 1,-1 0 0,1 0-1,-1 0 1,1-1 0,0 1-1,0 0 1,-1 0 0,1-1-1,0 1 1,-1 0 0,1-1 0,0 1-1,0 0 1,-1-1 0,1 1-1,0 0 1,0-1 0,-2 33-2527,2-31 2094,0 0 1,0 0 0,0 0-1,0 0 1,0 0 0,0 0-1,0 0 1,1 0 0,-1 0-1,0 0 1,1 0 0,-1 0-1,1 0 1,-1-1 0,1 1-1,-1 0 1,1 0 0,0 0-1,-1 0 1,1-1 0,0 1-1,0 0 1,0-1 0,-1 1-1,1-1 1,1 2 0,11-1-9530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733"/>
    </inkml:context>
    <inkml:brush xml:id="br0">
      <inkml:brushProperty name="width" value="0.025" units="cm"/>
      <inkml:brushProperty name="height" value="0.025" units="cm"/>
    </inkml:brush>
  </inkml:definitions>
  <inkml:trace contextRef="#ctx0" brushRef="#br0">2 0 22838,'0'0'3283,"0"11"-950,-1 35-1471,2 1 1,2-1 0,2 1-1,21 84 1,-2-66-2584,-15-43-68,-1 0 0,-1 1 0,0-1 0,-2 2 0,4 43 1,-9-63-4368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060"/>
    </inkml:context>
    <inkml:brush xml:id="br0">
      <inkml:brushProperty name="width" value="0.025" units="cm"/>
      <inkml:brushProperty name="height" value="0.025" units="cm"/>
    </inkml:brush>
  </inkml:definitions>
  <inkml:trace contextRef="#ctx0" brushRef="#br0">136 633 3203,'0'0'24348,"10"-10"-23077,17-11-851,2 1 0,0 2 0,2 1 0,-1 1 0,37-13 0,-28 14-402,-23 10-451,0-2 0,0 0 0,28-17 0,-36 13-1634,-12-1-5272,-10 3-1256</inkml:trace>
  <inkml:trace contextRef="#ctx0" brushRef="#br0" timeOffset="1">1 227 12364,'0'0'11627,"0"-53"-9705,26 34 31,16-1-223,7-4-609,9-2-673,3 2-351,-2 3-97,-7 5-1282,-14 3-1889,-14 7-2114,-13 1-2946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421"/>
    </inkml:context>
    <inkml:brush xml:id="br0">
      <inkml:brushProperty name="width" value="0.025" units="cm"/>
      <inkml:brushProperty name="height" value="0.025" units="cm"/>
    </inkml:brush>
  </inkml:definitions>
  <inkml:trace contextRef="#ctx0" brushRef="#br0">1 140 6726,'0'0'21530,"12"0"-20089,-10 0-1376,4 0 41,0-1 1,0 1-1,0-1 1,0 0-1,0 0 0,0-1 1,0 0-1,0 0 0,-1 0 1,1 0-1,-1-1 1,0 0-1,0 0 0,8-7 1,94-96 912,-109 141-629,-4-8-390,4-20 0,0-1 0,0 1 0,1 0 0,0-1 0,0 1 0,1 0 0,-1 0 0,1 0 0,1 0 0,-1-1 0,3 10 0,-2-14 0,0-1 0,0 0 0,0 0 0,1 0 0,-1 0 0,0 0 0,0-1 0,1 1 0,-1 0 0,0-1 0,1 1 0,-1 0 0,1-1 0,-1 0 0,1 1 0,-1-1 0,1 0 0,-1 0 0,1 0 0,-1 0 0,1 0 0,-1 0 0,1 0 0,-1 0 0,1-1 0,-1 1 0,0 0 0,1-1 0,-1 0 0,2 0 0,43-19 0,-13 2-4518,4-3-4091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887"/>
    </inkml:context>
    <inkml:brush xml:id="br0">
      <inkml:brushProperty name="width" value="0.025" units="cm"/>
      <inkml:brushProperty name="height" value="0.025" units="cm"/>
    </inkml:brush>
  </inkml:definitions>
  <inkml:trace contextRef="#ctx0" brushRef="#br0">1 97 17360,'0'0'4917,"1"13"-4815,9 95 1051,5 0 0,5-1 0,35 111 0,-39-170 61,-12-37-792,-10-33-200,-24-65-78,17 55-151,2-1 0,2 1 0,1-2-1,1 1 1,-3-52 0,9 80 54,1 0 0,0 0-1,0 0 1,1 0 0,0 0 0,-1 0-1,2 0 1,-1 0 0,0 1 0,1-1 0,0 0-1,0 1 1,6-9 0,-1 6 83,0-1 0,0 1 0,1 1 1,0 0-1,17-11 0,-12 9-110,1-1 1,-2-1-1,1 0 1,-2-1-1,21-23 0,-27 28 46,-2 1 0,1-1-1,-1 0 1,0 0 0,0 0-1,0-1 1,-1 1 0,0-1-1,-1 1 1,1-1 0,-1 0-1,0 0 1,-1 1 0,0-1-1,0 0 1,-1-9 0,1 15-52,0 0 0,0 0 0,0 0 0,0 0 0,-1 0 0,1 0 0,0 0 0,0 0 0,0 0 0,-1 0 0,1 1 0,-1-1 0,1 0 0,0 0 0,-1 0 1,0 1-1,1-1 0,-1 0 0,1 0 0,-1 1 0,0-1 0,1 1 0,-1-1 0,0 0 0,0 1 0,0 0 0,1-1 0,-1 1 0,0-1 0,0 1 0,0 0 1,0 0-1,0-1 0,0 1 0,0 0 0,1 0 0,-1 0 0,0 0 0,0 0 0,0 0 0,0 0 0,0 0 0,0 1 0,0-1 0,0 0 0,0 0 0,1 1 0,-1-1 1,0 1-1,0-1 0,0 1 0,1-1 0,-1 1 0,0-1 0,-1 2 0,-3 1 30,1 1 1,-1-1-1,1 1 1,0 0-1,-1 0 0,2 0 1,-7 9-1,3 3-44,1-1 0,0 1 0,1 0 0,1 0 0,0 0 0,2 1 0,-1-1 0,2 1 0,0 0 0,2 0 0,2 21 0,-2-32-163,0-1 1,0 0-1,0 0 0,1 0 1,0 0-1,0 0 0,1 0 0,0 0 1,-1 0-1,1-1 0,1 0 1,-1 1-1,1-1 0,-1 0 1,1-1-1,0 1 0,1-1 1,-1 0-1,6 3 0,-8-4-49,1 0 0,0-1-1,0 1 1,0-1 0,0 0 0,0 0-1,1 0 1,-1 0 0,0-1-1,0 1 1,1-1 0,-1 0 0,0 0-1,1 0 1,-1-1 0,0 1-1,0-1 1,1 1 0,-1-1 0,0 0-1,0 0 1,0-1 0,0 1-1,0 0 1,0-1 0,0 0 0,-1 0-1,1 0 1,-1 0 0,1 0-1,3-5 1,7-9-7550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216"/>
    </inkml:context>
    <inkml:brush xml:id="br0">
      <inkml:brushProperty name="width" value="0.025" units="cm"/>
      <inkml:brushProperty name="height" value="0.025" units="cm"/>
    </inkml:brush>
  </inkml:definitions>
  <inkml:trace contextRef="#ctx0" brushRef="#br0">17 13 12940,'0'0'8584,"-3"9"-6390,-1 3-1709,1 0-1,1 0 0,0 0 0,0 17 0,1-26-422,1 0 0,0-1 0,1 1 0,-1-1 0,0 1 0,1-1 0,-1 1 0,1 0 0,0-1 0,0 0 0,0 1 0,0-1 0,1 0 0,1 3 0,-2-4-66,0 0 1,0 0-1,1 0 0,-1 0 1,1-1-1,-1 1 0,0 0 1,1-1-1,-1 1 0,1-1 1,0 0-1,-1 1 0,1-1 0,-1 0 1,1 0-1,-1 0 0,1 0 1,0 0-1,-1 0 0,1-1 1,-1 1-1,1-1 0,-1 1 1,1-1-1,-1 1 0,3-2 0,-2 1 63,0-1 0,0 1 0,0-1 0,0 0 0,0 1 0,0-1-1,0 0 1,-1 0 0,1 0 0,-1-1 0,0 1 0,0 0-1,1 0 1,-1-1 0,0 1 0,-1 0 0,1-1 0,0 1-1,-1-1 1,0 1 0,1-4 0,3-57 1705,-4 56-1684,-4-16 142,4 23-216,0 0 0,0 0 1,0-1-1,-1 1 1,1 0-1,0 0 0,0 0 1,0 0-1,-1 0 0,1 0 1,0 0-1,0 0 0,0 0 1,-1 0-1,1 0 1,0 0-1,0 0 0,0 0 1,-1 0-1,1 0 0,0 0 1,0 0-1,0 0 1,-1 1-1,1-1 0,0 0 1,0 0-1,0 0 0,-1 0 1,1 0-1,0 0 0,0 1 1,0-1-1,0 0 1,0 0-1,0 0 0,-1 0 1,1 1-1,0-1 0,0 0 1,0 0-1,0 0 0,0 1 1,0-1-1,0 0 1,0 0-1,-14 40 370,13-32-612,0 0-1,0 0 0,1 0 0,0 0 0,1 1 0,-1-1 1,1 0-1,5 15 0,-5-21 129,-1 1 1,1-1-1,0 0 1,0 0-1,0 0 0,1 0 1,-1-1-1,0 1 1,1 0-1,-1 0 0,1-1 1,0 1-1,0-1 1,-1 1-1,1-1 0,0 0 1,0 0-1,0 0 1,0 0-1,0 0 0,1 0 1,-1 0-1,0-1 1,0 1-1,0-1 0,1 0 1,-1 0-1,0 1 1,1-1-1,-1-1 0,0 1 1,0 0-1,1-1 1,-1 1-1,0-1 1,3-1-1,14-8-4734,1-10-2813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653"/>
    </inkml:context>
    <inkml:brush xml:id="br0">
      <inkml:brushProperty name="width" value="0.025" units="cm"/>
      <inkml:brushProperty name="height" value="0.025" units="cm"/>
    </inkml:brush>
  </inkml:definitions>
  <inkml:trace contextRef="#ctx0" brushRef="#br0">25 0 21044,'0'0'5952,"-4"11"-4142,-1 8-1450,0 0 0,1 0 0,2 0 0,0 1 0,0-1 1,2 1-1,0-1 0,2 1 0,0-1 0,5 20 0,24 84-360,-31-122-2,1 0-1,-1 0 1,0 0 0,0 0 0,1-1-1,-1 1 1,0 0 0,1 0-1,-1 0 1,1-1 0,-1 1 0,1 0-1,0 0 1,-1-1 0,1 1-1,0-1 1,-1 1 0,1 0 0,0-1-1,0 1 1,-1-1 0,1 0-1,0 1 1,0-1 0,0 0 0,0 1-1,1-1 1,0 0-11,0 0 0,0 0 0,0-1 0,-1 1 0,1-1 0,0 1 0,0-1 0,0 0 1,0 0-1,-1 1 0,1-1 0,2-2 0,39-37-492,36-59 228,-78 130 1259,-11 19-944,6-33-40,1 1 0,-2 33 0,5-51 2,1 0 0,-1 1 0,0-1 0,0 0 0,1 1 0,-1-1 0,0 0 0,1 1 0,-1-1 0,0 0 0,1 0 0,-1 1 0,1-1 0,-1 0 0,0 0 0,1 0 0,-1 0 0,1 0 0,-1 0 0,0 1 0,1-1 0,-1 0 0,1 0 0,-1 0 0,1 0 0,-1-1 0,1 1 0,-1 0 0,0 0 0,1 0 0,-1 0 0,1 0 0,-1 0 0,0-1 0,1 1 0,-1 0 0,0 0 0,1-1 0,-1 1 0,1 0 0,17-9 0,-17 9 0,51-17-1052,-43 15 665,-1 0 1,0-1-1,1 0 1,-1 0-1,0-1 0,7-4 1,-5-4-3841,-9-3-3520,-6 4 225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981"/>
    </inkml:context>
    <inkml:brush xml:id="br0">
      <inkml:brushProperty name="width" value="0.025" units="cm"/>
      <inkml:brushProperty name="height" value="0.025" units="cm"/>
    </inkml:brush>
  </inkml:definitions>
  <inkml:trace contextRef="#ctx0" brushRef="#br0">1 90 10410,'0'0'14349,"72"-33"-12907,-25 25-673,2 0-545,4-3-545,3-1-4035,-4-5-7719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1.482"/>
    </inkml:context>
    <inkml:brush xml:id="br0">
      <inkml:brushProperty name="width" value="0.025" units="cm"/>
      <inkml:brushProperty name="height" value="0.025" units="cm"/>
    </inkml:brush>
  </inkml:definitions>
  <inkml:trace contextRef="#ctx0" brushRef="#br0">250 61 4773,'0'0'18956,"5"-9"-16276,15-28-481,-20 37-2157,0-1 0,0 1-1,0 0 1,0-1 0,0 1-1,0-1 1,0 1 0,1 0-1,-1-1 1,0 1 0,0-1-1,-1 1 1,1-1 0,0 1-1,0 0 1,0-1-1,0 1 1,0-1 0,0 1-1,0 0 1,-1-1 0,1 1-1,0-1 1,0 1 0,-1 0-1,1-1 1,0 1 0,0 0-1,-1 0 1,1-1 0,0 1-1,-1 0 1,1 0 0,-1-1-1,1 1 1,0 0-1,-1 0 1,1 0 0,-1-1-1,1 1 1,0 0 0,-1 0-1,1 0 1,-1 0 0,1 0-1,0 0 1,-1 0 0,1 0-1,-2 0 1,-24 0-116,22 0 195,-15 0 21,0 2-1,0-1 1,0 2 0,-29 8-1,40-9-59,1 0 1,0 1-1,0 0 1,1 0-1,-1 0 0,1 1 1,-1 0-1,1 0 0,0 1 1,1-1-1,-1 1 0,1 1 1,0-1-1,-8 12 1,12-16-80,0 0 0,0 0 0,1 0 0,-1 1 0,0-1 0,1 0 0,-1 1 0,1-1 0,-1 1 0,1-1 0,0 0 0,-1 1 0,1-1 0,0 1 0,0-1 0,0 1 0,0-1 0,0 1 0,1-1 0,-1 1 0,0-1 0,1 0 0,-1 1 1,1-1-1,-1 1 0,2 1 0,0-1-1,0 0-1,1 0 1,-1 0 0,0 0 0,1-1 0,-1 1 0,1-1 0,-1 0 0,1 0-1,0 0 1,0 0 0,5 1 0,11 1-7,0 0 0,1-2 0,23 0 0,-34-1 4,24 0-66,-15 1-464,1 0 0,-1-2 0,0 0 1,0-1-1,0-1 0,0 0 0,21-8 1,-8-5-6496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5.722"/>
    </inkml:context>
    <inkml:brush xml:id="br0">
      <inkml:brushProperty name="width" value="0.025" units="cm"/>
      <inkml:brushProperty name="height" value="0.025" units="cm"/>
    </inkml:brush>
  </inkml:definitions>
  <inkml:trace contextRef="#ctx0" brushRef="#br0">0 1 9513,'0'0'21065,"2"9"-20680,12 154 170,-10-152-359,1-15 48,1-18-449,-6 16-191,-3-25-3110,-10 15-4123,3 9-1382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067"/>
    </inkml:context>
    <inkml:brush xml:id="br0">
      <inkml:brushProperty name="width" value="0.025" units="cm"/>
      <inkml:brushProperty name="height" value="0.025" units="cm"/>
    </inkml:brush>
  </inkml:definitions>
  <inkml:trace contextRef="#ctx0" brushRef="#br0">0 1 17553,'0'0'11402,"7"3"-11498,5 11-640,6 0-1442,1 0-1570,3 0-2242,8-1-7591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426"/>
    </inkml:context>
    <inkml:brush xml:id="br0">
      <inkml:brushProperty name="width" value="0.025" units="cm"/>
      <inkml:brushProperty name="height" value="0.025" units="cm"/>
    </inkml:brush>
  </inkml:definitions>
  <inkml:trace contextRef="#ctx0" brushRef="#br0">120 71 18642,'-10'5'4596,"-3"0"-3550,1-1 33,0 0 0,0 2 0,1-1 1,-1 1-1,1 1 0,-16 12 0,28-19-1071,-1 0-1,0 0 0,0 0 1,0 0-1,0 0 1,0 0-1,0-1 0,0 1 1,0 0-1,0 0 1,1 0-1,-1 0 0,0 0 1,0 0-1,0 0 1,0 0-1,0 0 0,1 0 1,-1 0-1,0 0 0,0 0 1,0 0-1,0-1 1,0 1-1,1 0 0,-1 0 1,0 1-1,0-1 1,0 0-1,0 0 0,0 0 1,1 0-1,-1 0 1,0 0-1,0 0 0,0 0 1,0 0-1,0 0 1,0 0-1,1 0 0,-1 0 1,0 0-1,0 1 1,0-1-1,0 0 0,0 0 1,0 0-1,0 0 1,0 0-1,1 0 0,-1 1 1,0-1-1,0 0 1,0 0-1,0 0 0,0 0 1,0 0-1,0 1 1,0-1-1,0 0 0,0 0 1,0 0-1,0 0 1,0 0-1,0 1 0,0-1 1,0 0-1,0 0 1,0 0-1,15-3 158,3-6-140,1-1-1,-2-1 1,27-19-1,-32 20-5,1 0-1,0 2 1,0-1-1,1 2 1,1-1-1,-1 2 1,25-8-1,-39 14-18,1 0 0,0 0 0,0 0 0,0 0 0,0 0 0,0 1 0,0-1 0,0 0 0,0 0 0,0 1 0,0-1 0,-1 0 0,1 1 0,0-1 0,0 1 0,0-1 0,-1 1 0,1 0 0,0-1 0,-1 1 0,1 0 0,0-1 0,-1 1 0,1 0 0,-1 0 0,1-1 0,-1 1 0,1 0 0,-1 0 0,0 0 0,1 0 0,-1 0 0,0 0 0,0-1 0,0 1 0,0 0 0,0 0 0,0 0 0,0 2 0,0 47 0,0-36 0,-9 84 0,9-98 0,0 0 0,0 1 0,0-1 0,0 0 0,0 0 0,0 1 0,0-1 0,0 0 0,0 1 0,0-1 0,0 0 0,0 0 0,0 1 0,1-1 0,-1 0 0,0 0 0,0 1 0,0-1 0,0 0 0,0 0 0,1 0 0,-1 1 0,0-1 0,0 0 0,0 0 0,1 0 0,-1 1 0,0-1 0,0 0 0,1 0 0,-1 0 0,0 0 0,0 0 0,1 0 0,-1 0 0,0 0 0,1 0 0,-1 0 0,0 1 0,0-1 0,1 0 0,-1-1 0,17-5 0,10-14 0,13-27 0,-29 33 0,0 1 0,21-20 0,-32 33 0,0 0 0,0 0 0,1 0 0,-1 0 0,0 0 0,0-1 0,0 1 0,0 0 0,1 0 0,-1 0 0,0 0 0,0 0 0,0 0 0,1 0 0,-1 0 0,0 0 0,0 0 0,0 0 0,0 0 0,1 0 0,-1 0 0,0 0 0,0 0 0,0 0 0,1 0 0,-1 0 0,0 0 0,0 0 0,0 0 0,1 0 0,-1 0 0,0 0 0,0 0 0,0 0 0,1 0 0,-1 1 0,0-1 0,0 0 0,0 0 0,0 0 0,0 0 0,1 0 0,-1 1 0,0-1 0,0 0 0,0 0 0,0 0 0,0 0 0,0 1 0,4 16 0,-5 27 0,1-40 0,-6 38 0,4-33 0,1-1 0,-1 1 0,2-1 0,-1 1 0,1-1 0,0 1 0,3 16 0,-3-24-4,1 0 1,-1-1-1,1 1 0,-1-1 1,1 0-1,-1 1 0,1-1 0,-1 1 1,1-1-1,-1 0 0,1 1 1,0-1-1,-1 0 0,1 0 1,0 1-1,-1-1 0,1 0 1,-1 0-1,1 0 0,0 0 0,-1 0 1,1 0-1,0 0 0,0 0 1,-1 0-1,1 0 0,-1 0 1,1-1-1,0 1 0,-1 0 1,1 0-1,0-1 0,-1 1 0,1 0 1,-1-1-1,1 1 0,-1 0 1,1-1-1,-1 1 0,1-1 1,-1 1-1,1-1 0,24-19-803,-14 9-1535,-2 0-1,0 0 1,11-17 0,-10 8-3787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560"/>
    </inkml:context>
    <inkml:brush xml:id="br0">
      <inkml:brushProperty name="width" value="0.025" units="cm"/>
      <inkml:brushProperty name="height" value="0.025" units="cm"/>
    </inkml:brush>
  </inkml:definitions>
  <inkml:trace contextRef="#ctx0" brushRef="#br0">152 1 21076,'0'0'5141,"-3"12"-4346,-3 8-604,0-1-1,-2 0 0,0-1 1,-1 0-1,-12 19 1,-7 1-86,19-27-75,0 1 0,1 0 0,0 0 0,1 1 0,0-1 0,-8 23 0,16-34-7,1-1 0,-1 1 0,0-1 0,0 1 1,0-1-1,1 1 0,-1-1 0,0 0 1,0 0-1,1 0 0,-1 0 0,0 0 0,1 0 1,-1 0-1,0 0 0,0 0 0,1 0 1,-1-1-1,2 1 0,25-7 93,0 0 0,39-17 0,11-10-5439,-40 14-1409,-4-2-5274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895"/>
    </inkml:context>
    <inkml:brush xml:id="br0">
      <inkml:brushProperty name="width" value="0.025" units="cm"/>
      <inkml:brushProperty name="height" value="0.025" units="cm"/>
    </inkml:brush>
  </inkml:definitions>
  <inkml:trace contextRef="#ctx0" brushRef="#br0">1 0 15375,'0'0'9865,"7"52"-8328,-7-20-704,0 5-609,0-2-160,0-3 0,0-6-224,10-8-929,5-11-961,3-7-1185,2-3-3235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269"/>
    </inkml:context>
    <inkml:brush xml:id="br0">
      <inkml:brushProperty name="width" value="0.025" units="cm"/>
      <inkml:brushProperty name="height" value="0.025" units="cm"/>
    </inkml:brush>
  </inkml:definitions>
  <inkml:trace contextRef="#ctx0" brushRef="#br0">17 33 15503,'0'0'7351,"-2"8"-6647,-2 10-308,0 0 0,1 1 0,1-1 0,1 1-1,0 0 1,5 34 0,-4-51-350,0-1 0,0 1 0,1-1 0,-1 0 0,0 1 0,1-1 0,-1 0-1,1 1 1,-1-1 0,1 0 0,0 0 0,-1 0 0,1 1 0,0-1 0,0 0 0,0 0 0,0 0 0,0 0 0,0 0 0,0-1 0,0 1 0,1 0 0,-1 0 0,0-1 0,0 1 0,1-1 0,-1 1-1,0-1 1,1 1 0,-1-1 0,0 0 0,1 0 0,-1 0 0,1 0 0,-1 0 0,0 0 0,1 0 0,-1 0 0,1 0 0,-1-1 0,0 1 0,1 0 0,-1-1 0,0 1 0,0-1 0,2-1-1,3 0 210,-1-1-1,0 0 1,0-1-1,-1 1 0,1-1 1,-1 0-1,1-1 0,-1 1 1,5-8-1,-2 1-49,0-1-1,-1 0 1,-1 0 0,7-20 0,-10 27-158,-1 0 1,1 0-1,-1 0 0,0-1 1,-1 1-1,1-1 1,-1 1-1,0 0 0,-1-1 1,1 1-1,-1-1 1,0 1-1,-1 0 1,-1-6-1,2 9-47,1 1 0,-1 0 0,1 0 0,-1 0 0,0-1 0,1 1 0,-1 0 0,0 0 0,0 0 0,0 0 0,0 0 0,0 0 0,0 0 0,0 1 0,0-1 0,0 0 0,0 0 0,0 1 0,-1-1 0,1 1 0,0-1 0,-1 1 0,1 0 0,0-1 0,0 1 0,-1 0 0,1 0 0,-1 0 0,1 0 0,0 0 0,-1 0 0,1 0 0,0 1 0,-1-1 0,1 0 0,0 1 0,0-1 0,-1 1 0,1-1 0,-2 2 0,0 0 0,0 0 0,0 0 0,0 0 0,0 1 0,0-1 0,0 1 0,1 0 0,0-1 0,-1 1 0,1 0 0,0 1 0,0-1 0,-2 4 0,3-3-327,0 0-1,-1 0 1,1 0-1,1 1 1,-1-1-1,1 0 1,-1 0 0,1 6-1,1-9 84,-1-1 1,1 1-1,-1-1 0,1 0 0,-1 1 0,1-1 1,-1 1-1,1-1 0,-1 0 0,1 0 0,-1 1 1,1-1-1,-1 0 0,1 0 0,0 0 0,-1 0 0,1 0 1,0 1-1,-1-1 0,1 0 0,-1 0 0,1-1 1,0 1-1,-1 0 0,1 0 0,-1 0 0,1 0 1,0 0-1,-1-1 0,1 1 0,-1 0 0,2-1 1,20-8-4455,-9-4-464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612"/>
    </inkml:context>
    <inkml:brush xml:id="br0">
      <inkml:brushProperty name="width" value="0.025" units="cm"/>
      <inkml:brushProperty name="height" value="0.025" units="cm"/>
    </inkml:brush>
  </inkml:definitions>
  <inkml:trace contextRef="#ctx0" brushRef="#br0">72 0 6534,'0'0'25582,"-3"11"-25016,-17 35-597,12-28-326,0 0 0,0 1 0,2 0 0,0 0-1,2 1 1,-4 26 0,8-46 283,0 0 0,0 0-1,0 0 1,0-1 0,0 1 0,0 0 0,0 0-1,0 0 1,0 0 0,0-1 0,0 1-1,0 0 1,0 0 0,0 0 0,0 0-1,0 0 1,0 0 0,0-1 0,1 1-1,-1 0 1,0 0 0,0 0 0,0 0-1,0 0 1,0 0 0,0 0 0,0-1-1,1 1 1,-1 0 0,0 0 0,0 0 0,0 0-1,0 0 1,1 0 0,-1 0 0,0 0-1,0 0 1,0 0 0,0 0 0,0 0-1,1 0 1,-1 0 0,0 0 0,0 0-1,0 0 1,0 0 0,1 0 0,-1 0-1,0 0 1,0 0 0,0 0 0,0 1-1,0-1 1,1 0 0,-1 0 0,0 0 0,0 0-1,0 0 1,0 0 0,0 0 0,0 1-1,0-1 1,0 0 0,1 0 0,-1 0-1,0 0 1,0 1 0,8-14-2021,2-10-2490,-2-7-2467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984"/>
    </inkml:context>
    <inkml:brush xml:id="br0">
      <inkml:brushProperty name="width" value="0.025" units="cm"/>
      <inkml:brushProperty name="height" value="0.025" units="cm"/>
    </inkml:brush>
  </inkml:definitions>
  <inkml:trace contextRef="#ctx0" brushRef="#br0">138 40 8872,'0'0'7122,"-12"1"-3652,2 1-2915,0 0 0,0 0 0,0 1 0,0 1 1,-11 4-1,18-7-454,1 0 0,-1 1 0,1-1 0,-1 0 0,1 1 0,0-1 0,0 1 0,-1-1 1,1 1-1,1 0 0,-1 0 0,0 0 0,0 0 0,1 1 0,-1-1 0,1 0 0,-1 1 0,1-1 0,0 1 1,0-1-1,0 1 0,1-1 0,-1 1 0,1 0 0,-1 0 0,1-1 0,0 1 0,0 0 0,0-1 0,1 5 1,-1-6-57,1 0 0,0-1 1,-1 1-1,1-1 0,0 1 1,-1-1-1,1 1 1,0-1-1,0 1 0,0-1 1,-1 0-1,1 1 1,0-1-1,0 0 0,0 0 1,0 0-1,0 0 1,0 0-1,0 0 0,-1 0 1,1 0-1,0 0 1,0 0-1,0 0 0,0 0 1,0-1-1,-1 1 0,3-1 1,25-8 1034,-22 5-1026,1-1-1,-1 1 0,0-1 1,-1 0-1,1-1 0,-1 0 0,5-6 1,-8 10 3,0 0 0,-1 0 1,1-1-1,-1 1 0,1-1 1,-1 1-1,0-1 1,0 1-1,0-1 0,0 0 1,0 1-1,-1-1 0,1 0 1,-1 0-1,0 1 1,0-1-1,0 0 0,0 0 1,0 0-1,0 1 0,-1-1 1,-1-4-1,1 5-22,0 1-1,0 0 1,0 0-1,-1-1 1,1 1 0,0 0-1,-1 0 1,1 0-1,-1 0 1,1 1-1,-1-1 1,1 0 0,-1 1-1,1-1 1,-1 1-1,0-1 1,1 1-1,-1 0 1,0-1 0,1 1-1,-1 0 1,0 0-1,0 0 1,1 1-1,-1-1 1,0 0 0,1 1-1,-3 0 1,0 0-29,0 0 1,-1 0-1,1 0 1,0 1-1,0 0 1,0 0-1,0 0 1,0 0-1,-6 5 1,7-3-1,-1 0 0,0 0 0,1 1 0,0-1 0,0 1 0,0 0 1,1 0-1,-1 0 0,1 0 0,0 1 0,1-1 0,-1 0 0,1 1 0,0-1 0,1 1 0,-1 0 1,2 8-1,-1-11-27,0 1 1,1-1 0,-1 0 0,1 0-1,0 1 1,0-1 0,0 0 0,1 0-1,-1 0 1,1 0 0,0 0 0,-1-1-1,1 1 1,0 0 0,1-1 0,-1 1-1,0-1 1,1 0 0,0 0 0,-1 0-1,1 0 1,0 0 0,0-1 0,0 1-1,0-1 1,0 0 0,0 0 0,0 0-1,0 0 1,5 0 0,8 1-1175,0 0-1,0-1 1,25-2-1,17-11-9108,-24-1-2540</inkml:trace>
  <inkml:trace contextRef="#ctx0" brushRef="#br0" timeOffset="1">317 159 16720,'0'0'5029,"-5"10"-2915,0 0-1593,3-7-384,0 0 0,1 0 0,-1 1 0,0-1 0,1 0 0,0 1 0,0 0 0,0-1 0,0 1 0,1-1 0,-1 1 0,1 0 0,0 4 0,1-6-123,0 0-1,0 0 1,0 0-1,0 0 1,1-1-1,-1 1 1,0 0-1,1-1 1,-1 1-1,1-1 1,0 1-1,-1-1 1,1 0-1,0 0 1,0 1-1,0-1 1,0-1-1,0 1 1,0 0-1,0 0 1,0-1-1,0 1 1,0-1-1,0 0 1,0 1-1,0-1 1,1 0-1,2-1 1,0 2 26,-1-1 1,1 0-1,0 0 1,-1 0-1,1 0 1,-1-1-1,1 0 1,-1 0-1,1 0 1,-1-1-1,0 1 1,8-5-1,-10 5 154,0 0-1,-1-1 1,1 0 0,0 1-1,-1-1 1,1 0-1,-1 0 1,1 0-1,-1 0 1,0 0-1,0 0 1,0 0-1,0 0 1,0 0-1,-1 0 1,1-1-1,-1 1 1,1 0-1,-1-1 1,0 1 0,0 0-1,0-1 1,0 1-1,0 0 1,-1-3-1,1 3-163,-1 1-1,0 0 1,1-1-1,-1 1 1,0 0-1,0 0 0,0-1 1,0 1-1,0 0 1,0 0-1,0 0 1,-1 0-1,1 0 1,-3-1-1,1 1-312,0 0-1,1-1 0,-1 2 1,0-1-1,0 0 0,0 1 1,0-1-1,-1 1 0,-2 0 1,-8 0-3817,4 0-2632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327"/>
    </inkml:context>
    <inkml:brush xml:id="br0">
      <inkml:brushProperty name="width" value="0.025" units="cm"/>
      <inkml:brushProperty name="height" value="0.025" units="cm"/>
    </inkml:brush>
  </inkml:definitions>
  <inkml:trace contextRef="#ctx0" brushRef="#br0">1 1 11050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687"/>
    </inkml:context>
    <inkml:brush xml:id="br0">
      <inkml:brushProperty name="width" value="0.025" units="cm"/>
      <inkml:brushProperty name="height" value="0.025" units="cm"/>
    </inkml:brush>
  </inkml:definitions>
  <inkml:trace contextRef="#ctx0" brushRef="#br0">223 55 22613,'0'0'3262,"1"-8"-107,5-39 427,-27 75-3427,-73 91-155,-5 7 0,98-124 0,-1 0 0,0 0 0,1 1 0,-1-1 0,1 1 0,0-1 0,0 1 0,0-1 0,0 1 0,0-1 0,1 1 0,-1 0 0,1 0 0,0-1 0,0 1 0,0 5 0,1-7 0,0 0 0,0 1 0,0-1 0,0 0 0,0 1 0,0-1 0,0 0 0,1 0 0,-1 0 0,0 0 0,1 0 0,-1-1 0,1 1 0,-1 0 0,1-1 0,-1 1 0,1-1 0,0 1 0,-1-1 0,1 0 0,0 1 0,-1-1 0,1 0 0,0 0 0,-1-1 0,1 1 0,2 0 0,13-2-487,0 1 1,-1-2-1,1 0 0,-1-2 1,1 1-1,-1-2 0,0 0 1,14-9-1,-7 4-1168,-1-2 1,0 0 0,-2-1-1,35-31 1,-34 24-7346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488"/>
    </inkml:context>
    <inkml:brush xml:id="br0">
      <inkml:brushProperty name="width" value="0.025" units="cm"/>
      <inkml:brushProperty name="height" value="0.025" units="cm"/>
    </inkml:brush>
  </inkml:definitions>
  <inkml:trace contextRef="#ctx0" brushRef="#br0">280 0 12172,'0'0'14274,"-9"9"-13414,-34 32-665,2 2 1,3 2-1,1 1 0,-57 96 1,92-139-205,0 0-218,0 0 1,0 1 0,1-1 0,-1 0 0,1 1 0,0-1 0,0 1 0,0 0 0,0-1-1,1 1 1,-1 5 0,4-7-4980,9-5 563,6-12-4181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013"/>
    </inkml:context>
    <inkml:brush xml:id="br0">
      <inkml:brushProperty name="width" value="0.025" units="cm"/>
      <inkml:brushProperty name="height" value="0.025" units="cm"/>
    </inkml:brush>
  </inkml:definitions>
  <inkml:trace contextRef="#ctx0" brushRef="#br0">6 1 9449,'0'0'21556,"2"52"-20787,-5-23-288,1 3-385,0-2-32,2-3-609,0-8-896,0-5-1634,8-6-993,0-5-608,1-3-2435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387"/>
    </inkml:context>
    <inkml:brush xml:id="br0">
      <inkml:brushProperty name="width" value="0.025" units="cm"/>
      <inkml:brushProperty name="height" value="0.025" units="cm"/>
    </inkml:brush>
  </inkml:definitions>
  <inkml:trace contextRef="#ctx0" brushRef="#br0">125 34 12524,'0'0'8066,"-10"1"-5087,5 0-2613,0-1 1,0 1-1,-1 0 1,1 1-1,0-1 1,0 1-1,0 0 1,1 1-1,-1-1 1,0 1-1,1 0 1,0 0-1,-1 0 1,1 0-1,1 1 1,-1 0-1,0 0 1,1 0-1,0 0 1,0 0-1,0 1 1,-4 7-1,5-5-318,-1 0-1,1 0 0,0 0 0,1 0 0,0 1 1,0-1-1,0 0 0,1 1 0,0-1 1,1 1-1,1 10 0,-1-15-51,0 0 0,0-1 0,0 1 0,0 0 0,1-1 0,-1 1 0,1-1 0,0 1 0,0-1 0,0 0 0,0 0 0,0 1 0,0-2 0,1 1 0,-1 0 0,0 0 0,1-1-1,0 1 1,-1-1 0,1 0 0,0 0 0,0 0 0,-1 0 0,1 0 0,0-1 0,0 1 0,0-1 0,0 0 0,0 0 0,0 0 0,3 0 0,1-1 12,1 0 1,-1-1-1,0 0 0,0 0 1,0 0-1,0-1 0,0 0 0,0 0 1,-1-1-1,0 0 0,1 0 1,-1 0-1,-1-1 0,1 0 1,-1 0-1,0 0 0,9-12 0,-10 12 1,0 0-1,0 0 0,-1-1 0,0 1 1,0-1-1,0 0 0,-1 0 0,1 0 1,-1 0-1,-1 0 0,1 0 0,-1 0 1,0-1-1,-1 1 0,1-1 0,-1 1 1,0 0-1,-1-1 0,0 1 0,0 0 1,-2-9-1,2 12-118,-1 1 0,1-1-1,0 1 1,-1 0 0,1-1 0,-1 1 0,0 0-1,1 0 1,-1 0 0,0 0 0,-1 0 0,1 0-1,0 1 1,0-1 0,-1 1 0,1-1 0,-1 1 0,1 0-1,-1 0 1,1 0 0,-1 1 0,0-1 0,1 0-1,-1 1 1,0 0 0,0 0 0,0-1 0,1 2-1,-1-1 1,0 0 0,0 1 0,1-1 0,-1 1-1,0 0 1,1-1 0,-4 3 0,3-2-156,-1 0 1,0 1-1,1 0 1,-1 0-1,1 0 1,0 0-1,0 0 1,-1 1-1,1-1 0,1 1 1,-1 0-1,0 0 1,1 0-1,-1 0 1,1 0-1,0 0 1,0 1-1,0-1 1,1 1-1,-1 0 1,1-1-1,0 1 1,0 0-1,0 0 0,0 4 1,1 3-6675,0-2-3614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714"/>
    </inkml:context>
    <inkml:brush xml:id="br0">
      <inkml:brushProperty name="width" value="0.025" units="cm"/>
      <inkml:brushProperty name="height" value="0.025" units="cm"/>
    </inkml:brush>
  </inkml:definitions>
  <inkml:trace contextRef="#ctx0" brushRef="#br0">65 0 14189,'0'0'15962,"0"13"-14926,-2 7-824,-1-1 1,0 1 0,-2-1-1,0 0 1,-8 19 0,-13 37 1085,22-60-3407,1-5-9882,3-27 5206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084"/>
    </inkml:context>
    <inkml:brush xml:id="br0">
      <inkml:brushProperty name="width" value="0.025" units="cm"/>
      <inkml:brushProperty name="height" value="0.025" units="cm"/>
    </inkml:brush>
  </inkml:definitions>
  <inkml:trace contextRef="#ctx0" brushRef="#br0">107 49 10442,'0'0'7367,"-8"0"-3625,4 0-3546,0 0 1,0 0-1,0 0 0,0 0 1,0 1-1,0 0 1,0-1-1,0 1 0,1 1 1,-1-1-1,0 0 0,1 1 1,-1 0-1,1 0 0,0 0 1,-1 0-1,1 1 0,0-1 1,0 1-1,0 0 0,1 0 1,-1 0-1,1 0 1,0 0-1,-1 0 0,1 1 1,1-1-1,-1 1 0,0-1 1,1 1-1,-2 7 0,3-10-182,0 0 0,0 0 0,1 0 0,-1-1 0,0 1 0,0 0 0,1-1 0,-1 1 0,0 0 0,1 0 0,-1-1-1,1 1 1,-1-1 0,1 1 0,-1 0 0,1-1 0,-1 1 0,1-1 0,0 1 0,-1-1 0,1 0 0,0 1 0,-1-1 0,1 0 0,0 1-1,-1-1 1,1 0 0,0 0 0,0 1 0,-1-1 0,1 0 0,0 0 0,0 0 0,0 0 0,-1 0 0,1 0 0,1-1 0,34 0 558,-34 0-494,6 0-17,-1-1-1,0 0 1,1 0-1,-1 0 1,0-1-1,0-1 1,-1 1-1,1-1 1,-1 0-1,10-8 1,-12 9 20,-1 0-1,1 0 1,-1 0 0,0 0-1,0-1 1,0 0 0,-1 1-1,1-1 1,-1 0 0,0 0-1,0 0 1,0-1 0,-1 1 0,1 0-1,-1-1 1,0 1 0,0-1-1,-1 1 1,1-6 0,-1 10-73,-1-1 1,1 0 0,0 1 0,0-1 0,-1 0 0,1 1-1,0-1 1,-1 0 0,1 1 0,-1-1 0,1 1 0,-1-1-1,1 1 1,-1-1 0,1 1 0,-1-1 0,0 1 0,1 0-1,-1-1 1,0 1 0,1 0 0,-1-1 0,0 1 0,1 0-1,-1 0 1,0 0 0,1-1 0,-1 1 0,0 0 0,0 0-1,1 0 1,-1 0 0,0 1 0,0-1 0,1 0-1,-1 0 1,-1 1 0,-29 8-56,24-4 29,1 0 1,-1 0-1,1 1 1,1 0-1,-1 0 1,1 0-1,0 1 1,0 0-1,1 0 1,0 0-1,-5 13 0,4-9 1,1 0-1,0 0 0,1 0 1,1 1-1,0-1 0,0 1 0,0 18 1,2-27-49,1-1 1,-1 0 0,1 0 0,-1 0 0,1 0 0,0 0 0,0-1 0,0 1 0,0 0 0,0 0 0,0 0 0,0-1 0,1 1-1,-1 0 1,1-1 0,-1 0 0,1 1 0,-1-1 0,1 0 0,0 0 0,0 0 0,-1 0 0,1 0 0,0 0 0,0 0 0,0-1-1,0 1 1,0-1 0,0 1 0,0-1 0,3 0 0,10 3-2019,1-2 1,-1 0-1,20-2 1,-16 1-2432,15 0-5697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424"/>
    </inkml:context>
    <inkml:brush xml:id="br0">
      <inkml:brushProperty name="width" value="0.025" units="cm"/>
      <inkml:brushProperty name="height" value="0.025" units="cm"/>
    </inkml:brush>
  </inkml:definitions>
  <inkml:trace contextRef="#ctx0" brushRef="#br0">56 40 14670,'0'0'11755,"-9"-1"-10041,-23-2-465,31 2-1228,1 1 0,-1 0 1,1 0-1,-1-1 0,1 1 1,-1 0-1,1-1 0,0 1 1,-1 0-1,1-1 0,-1 1 1,1-1-1,0 1 0,-1 0 1,1-1-1,0 1 0,0-1 1,-1 1-1,1-1 0,0 1 1,0-1-1,0 1 0,0-1 1,0 1-1,0-1 0,-1 0 1,1 1-1,0-1 0,0 1 1,1-1-1,-1 1 0,0-2 1,4-16-266,-3 16 83,-4 7 81,-2 4 112,5-9-157,0 0 1,-1 1 0,1-1-1,0 0 1,0 1 0,-1-1-1,1 0 1,0 1 0,0-1-1,-1 1 1,1-1 0,0 1-1,0-1 1,0 1 0,0-1-1,0 1 1,0-1 0,0 0 0,0 1-1,0-1 1,0 1 0,0-1-1,0 1 1,0-1 0,0 1-1,0-1 1,0 1 0,1-1-1,-1 1 1,0-1 0,0 0-1,1 1 1,-1-1 0,0 1-1,0-1 1,1 0 0,-1 1-1,0-1 1,1 0 0,-1 0-1,1 1 1,-1-1 0,1 1-1,21 0-9518,-17-1 7156,3 0-5964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787"/>
    </inkml:context>
    <inkml:brush xml:id="br0">
      <inkml:brushProperty name="width" value="0.025" units="cm"/>
      <inkml:brushProperty name="height" value="0.025" units="cm"/>
    </inkml:brush>
  </inkml:definitions>
  <inkml:trace contextRef="#ctx0" brushRef="#br0">144 29 6246,'-9'-4'1285,"-37"-14"7016,9 12 1507,33 6-6216,2 0-3554,0 0-1,1 1 1,-1-1-1,0 1 0,1-1 1,-1 1-1,1 0 1,-1 0-1,1-1 0,-1 1 1,1 0-1,0 0 1,0 1-1,-1-1 0,0 1 1,-2 6 31,1-1 0,0 1 0,0 0 0,0 0 0,1 0 0,1 0 0,-1 0 0,1 0 0,1 0 0,-1 1 0,1-1 0,1 0 0,0 0 0,2 11 1,-2-18-46,0 1 1,1 0 0,-1-1 0,1 1-1,0 0 1,0-1 0,-1 0 0,1 1 0,0-1-1,0 0 1,0 0 0,0 0 0,0 0-1,1-1 1,-1 1 0,0-1 0,0 1 0,0-1-1,1 0 1,-1 1 0,0-1 0,0 0-1,1-1 1,-1 1 0,0 0 0,5-2 0,-2 2-10,-1-1 0,1 0 1,0 0-1,0-1 1,0 0-1,-1 0 1,1 0-1,-1 0 0,1 0 1,-1-1-1,5-4 1,1-8 129,-25 15 234,13 0-356,0 1 1,0-1 0,1 0 0,-1 1-1,0-1 1,0 0 0,0 0 0,0 0-1,0 0 1,1 0 0,-1-1 0,0 1-1,0-1 1,0 1 0,0-1 0,1 1-1,-1-1 1,0 0 0,1 0 0,-1 0-1,-2-2 1,-2-7-61,-7-5-539,13 15 524,-1 1 0,0 0 0,1 0 1,-1 0-1,1-1 0,0 1 0,-1 0 0,1 0 1,0 0-1,0 0 0,-1 0 0,1-1 1,0 1-1,0 0 0,0 0 0,0 0 0,0 0 1,0 0-1,0 0 0,0 0 0,1 0 0,-1 1 1,2 8-3262,4-7-1969,6-3-5331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409"/>
    </inkml:context>
    <inkml:brush xml:id="br0">
      <inkml:brushProperty name="width" value="0.025" units="cm"/>
      <inkml:brushProperty name="height" value="0.025" units="cm"/>
    </inkml:brush>
  </inkml:definitions>
  <inkml:trace contextRef="#ctx0" brushRef="#br0">1 173 6534,'0'0'4677,"19"-27"704,-12 24-4813,0-1 1,0 2-1,0-1 1,0 1-1,1 0 0,-1 0 1,0 1-1,14-1 1,14-3 1057,-1-5-1170,0-1 1,-1-2-1,0-1 1,33-20-1,-1 1-4024,-54 29-1536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766"/>
    </inkml:context>
    <inkml:brush xml:id="br0">
      <inkml:brushProperty name="width" value="0.025" units="cm"/>
      <inkml:brushProperty name="height" value="0.025" units="cm"/>
    </inkml:brush>
  </inkml:definitions>
  <inkml:trace contextRef="#ctx0" brushRef="#br0">0 99 12716,'0'0'13965,"67"14"-12171,-30-21-609,3-9-769,1-1-319,-1-2-578,-6 0-2402,-8 1-2113,-7 2-2596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7.122"/>
    </inkml:context>
    <inkml:brush xml:id="br0">
      <inkml:brushProperty name="width" value="0.025" units="cm"/>
      <inkml:brushProperty name="height" value="0.025" units="cm"/>
    </inkml:brush>
  </inkml:definitions>
  <inkml:trace contextRef="#ctx0" brushRef="#br0">0 149 18770,'0'0'8007,"74"-35"-7302,-34 15-577,3-1-96,-1 1-192,-6 1-1954,-6 2-2242,-7 1-2274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1.934"/>
    </inkml:context>
    <inkml:brush xml:id="br0">
      <inkml:brushProperty name="width" value="0.025" units="cm"/>
      <inkml:brushProperty name="height" value="0.025" units="cm"/>
    </inkml:brush>
  </inkml:definitions>
  <inkml:trace contextRef="#ctx0" brushRef="#br0">168 85 7976,'0'0'10335,"2"-10"-7522,5-32 22,-7 40-2680,0 1 1,-1 0-1,1-1 1,-1 1-1,0 0 1,1-1 0,-1 1-1,0 0 1,0 0-1,0 0 1,0 0-1,0 0 1,0 0 0,0 0-1,0 0 1,0 0-1,0 0 1,0 1-1,-1-1 1,1 0-1,0 1 1,-1-1 0,1 1-1,0 0 1,-1-1-1,1 1 1,-1 0-1,1 0 1,0 0-1,-1 0 1,1 0 0,-2 0-1,-4 0 147,1-1 0,0 2 0,-1-1 0,1 1 0,-11 2 0,12-1-272,0 1 0,0-1 1,1 1-1,-1 0 0,1 0 0,0 1 1,-1 0-1,2-1 0,-1 1 0,0 0 0,1 1 1,-1-1-1,1 1 0,1-1 0,-1 1 1,1 0-1,-1 0 0,1 0 0,-1 8 1,-2 3-9,1 0 1,1 1 0,0-1 0,2 1 0,-1 18 0,2-33-19,0 0 0,-1 0 1,1 0-1,0 0 0,0 0 0,1-1 0,-1 1 1,0 0-1,1 0 0,-1 0 0,1 0 1,-1 0-1,1-1 0,0 1 0,0 0 0,-1-1 1,1 1-1,1 0 0,-1-1 0,0 0 1,0 1-1,0-1 0,1 1 0,-1-1 0,1 0 1,-1 0-1,1 0 0,0 0 0,-1 0 1,1 0-1,0-1 0,-1 1 0,1 0 0,0-1 1,0 1-1,0-1 0,0 0 0,0 0 1,2 1-1,1-2 19,0 0 1,0 1-1,0-2 0,-1 1 1,1 0-1,0-1 1,-1 0-1,1 0 0,-1 0 1,1-1-1,-1 0 1,0 1-1,8-8 0,-1-1 18,0-1-1,0 0 1,-1-1-1,-1 0 1,8-15-1,-12 20-8,-1 0 0,-1 0 0,1-1 0,-1 1-1,-1-1 1,0 1 0,0-1 0,0 0-1,-1 0 1,0-13 0,-1 20-65,-1 0 0,1 0 0,0 1 1,-1-1-1,1 0 0,-1 1 0,1-1 0,-1 0 0,0 1 0,0-1 0,0 1 1,0-1-1,0 1 0,0-1 0,0 1 0,0 0 0,0 0 0,-1-1 1,1 1-1,-1 0 0,1 0 0,-1 0 0,1 0 0,-1 1 0,1-1 0,-1 0 1,0 1-1,1-1 0,-1 1 0,0 0 0,0-1 0,1 1 0,-1 0 1,0 0-1,0 0 0,1 0 0,-1 0 0,0 1 0,0-1 0,1 0 1,-1 1-1,0-1 0,1 1 0,-1 0 0,0 0 0,1-1 0,-1 1 0,1 0 1,-1 0-1,1 1 0,0-1 0,-1 0 0,1 0 0,0 1 0,0-1 1,0 0-1,0 1 0,0-1 0,0 1 0,0-1 0,1 1 0,-1 0 1,0 3-1,0-1-564,0 0 1,1 0 0,0 0 0,0 0-1,0 0 1,0 0 0,1 1 0,1 4-1,11 15-7607,3-11-4501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833"/>
    </inkml:context>
    <inkml:brush xml:id="br0">
      <inkml:brushProperty name="width" value="0.025" units="cm"/>
      <inkml:brushProperty name="height" value="0.025" units="cm"/>
    </inkml:brush>
  </inkml:definitions>
  <inkml:trace contextRef="#ctx0" brushRef="#br0">4 1 16848,'0'0'8947,"0"10"-8055,-2 62-327,0 62 10,3-117-883,1 0 1,1 1-1,0-1 1,1 0-1,10 27 1,-14-43-282,5 12-631,-5-10-1913,-12-1-14704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263"/>
    </inkml:context>
    <inkml:brush xml:id="br0">
      <inkml:brushProperty name="width" value="0.025" units="cm"/>
      <inkml:brushProperty name="height" value="0.025" units="cm"/>
    </inkml:brush>
  </inkml:definitions>
  <inkml:trace contextRef="#ctx0" brushRef="#br0">1 1 12236,'0'0'8776,"4"60"-5893,-4-21 95,0 1-1824,1 1-866,2-1-192,5-11-64,1-9-929,4-14-2818,0-6-802,-3-18-1504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637"/>
    </inkml:context>
    <inkml:brush xml:id="br0">
      <inkml:brushProperty name="width" value="0.025" units="cm"/>
      <inkml:brushProperty name="height" value="0.025" units="cm"/>
    </inkml:brush>
  </inkml:definitions>
  <inkml:trace contextRef="#ctx0" brushRef="#br0">53 43 20307,'0'0'9636,"-8"5"-8835,5-3-752,0 0 1,0 0 0,0 0 0,0 0-1,0 1 1,1-1 0,-1 1-1,1 0 1,0-1 0,0 1-1,0 0 1,0 0 0,0 0 0,0 1-1,1-1 1,0 0 0,0 1-1,0-1 1,0 1 0,0-1-1,1 1 1,-1-1 0,1 1 0,0-1-1,0 1 1,0 0 0,1-1-1,1 6 1,-2-7-46,0-1 0,1 1 0,-1-1-1,1 0 1,0 1 0,-1-1 0,1 0 0,0 1 0,0-1 0,0 0-1,0 0 1,0 0 0,0 0 0,0 0 0,0 0 0,1 0-1,-1 0 1,0 0 0,1-1 0,-1 1 0,0 0 0,1-1-1,-1 1 1,1-1 0,-1 0 0,1 1 0,-1-1 0,1 0-1,-1 0 1,1 0 0,-1 0 0,1 0 0,-1 0 0,3-1 0,-1 1 17,1-1 0,-1 0 0,0 0 1,0 0-1,0 0 0,0 0 1,0-1-1,0 1 0,0-1 0,-1 0 1,1 0-1,0 0 0,-1 0 1,0 0-1,4-4 0,-3 1-15,-1 0 0,1-1 1,-1 1-1,0-1 0,0 1 0,0-1 0,-1 0 0,0 0 0,0 0 0,-1 1 0,1-1 0,-1 0 1,-2-11-1,2 15-6,0 0 1,0-1-1,-1 1 1,1 0-1,-1 0 1,1 0-1,-1 0 1,0 0-1,0 0 1,0 0 0,0 0-1,0 0 1,0 0-1,0 1 1,-1-1-1,1 0 1,-1 1-1,1-1 1,-1 1-1,0 0 1,1-1-1,-1 1 1,0 0-1,0 0 1,0 0 0,0 0-1,0 1 1,0-1-1,0 0 1,0 1-1,0-1 1,-1 1-1,1 0 1,0 0-1,0 0 1,0 0-1,0 0 1,-1 0-1,-2 1 1,4 0-209,-1 0 0,0 0 0,0 0 0,1 0 1,-1 0-1,0 1 0,1-1 0,-1 0 0,1 1 0,0-1 0,-1 1 0,1 0 1,0-1-1,0 1 0,0 0 0,0 0 0,0 0 0,1-1 0,-1 1 0,0 0 1,1 0-1,0 0 0,-1 0 0,1 2 0,-1-1-343,1 0-1,-1 1 0,1-1 1,0 0-1,0 0 1,0 0-1,0 0 0,0 0 1,1 0-1,0 0 1,-1 0-1,1 0 1,0 0-1,0 0 0,1-1 1,1 4-1,10 5-9473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3.771"/>
    </inkml:context>
    <inkml:brush xml:id="br0">
      <inkml:brushProperty name="width" value="0.025" units="cm"/>
      <inkml:brushProperty name="height" value="0.025" units="cm"/>
    </inkml:brush>
  </inkml:definitions>
  <inkml:trace contextRef="#ctx0" brushRef="#br0">1 423 13581,'0'0'11611,"1"-11"-9812,45-231 2361,-14 84-2544,-32 157-1616,0 1 0,-1-1 0,1 1 0,0 0 0,0-1 0,0 1 0,0 0 0,0-1 0,0 1 0,0-1 0,1 1 0,-1 0 0,0-1 0,0 1 0,0 0 0,0-1 0,0 1 0,1 0 0,-1-1 0,0 1 0,0 0 0,0-1 0,1 1 0,-1 0 0,0 0 0,0-1 0,1 1 0,-1 0 0,0 0 0,1 0 0,-1-1 0,0 1 0,1 0 0,-1 0 0,0 0 0,1 0 0,-1 0 0,1-1 0,9 15 0,7 32 0,-15-42 0,15 57 0,-13-42 0,1 0 0,1-1 0,1 0 0,14 28 0,-20-45-166,-1 1 1,1-1-1,1 0 0,-1 0 1,0 0-1,0 0 0,0 0 1,0 0-1,1-1 1,-1 1-1,0 0 0,1-1 1,-1 1-1,1-1 0,-1 1 1,3 0-1,-3-1-226,0 0 0,1 0 1,-1 1-1,1-1 0,-1 0 0,0 0 0,1-1 1,-1 1-1,1 0 0,-1 0 0,0-1 0,1 1 0,-1-1 1,0 1-1,1-1 0,-1 0 0,0 1 0,2-2 1,7-11-10937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
    </inkml:context>
    <inkml:brush xml:id="br0">
      <inkml:brushProperty name="width" value="0.025" units="cm"/>
      <inkml:brushProperty name="height" value="0.025" units="cm"/>
    </inkml:brush>
  </inkml:definitions>
  <inkml:trace contextRef="#ctx0" brushRef="#br0">157 21 15567,'1'-2'444,"1"0"1,0 0-1,0 0 1,0 1-1,0-1 0,0 1 1,0 0-1,0-1 1,0 1-1,1 0 1,-1 0-1,0 1 1,1-1-1,2 0 0,4 10 3208,-8 18-1350,-3-12-1910,-1 0 0,0 0-1,-1 0 1,-1-1 0,0 0 0,-1 0 0,0 0 0,-11 16 0,-10 13-207,-35 43 0,37-59-144,19-22 57,1 0 0,0 1 0,1-1 0,-1 1 1,-6 11-1,12-17-97,-1 1 1,0-1 0,0 1 0,1-1 0,-1 1-1,0-1 1,0 0 0,1 1 0,-1-1 0,1 1-1,-1-1 1,0 0 0,1 1 0,-1-1 0,1 0-1,-1 0 1,1 1 0,-1-1 0,0 0 0,1 0-1,-1 0 1,1 0 0,-1 0 0,1 1 0,0-1-1,-1 0 1,1 0 0,-1 0 0,1 0 0,-1 0 0,1-1-1,-1 1 1,1 0 0,-1 0 0,1 0 0,0-1-1,25 0-14,9-6 13,0-1 0,0-1 0,-1-3 0,51-22 0,-36 13 0,55-15 0,-81 31-840,8-3-3180,-4-5-3975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808"/>
    </inkml:context>
    <inkml:brush xml:id="br0">
      <inkml:brushProperty name="width" value="0.025" units="cm"/>
      <inkml:brushProperty name="height" value="0.025" units="cm"/>
    </inkml:brush>
  </inkml:definitions>
  <inkml:trace contextRef="#ctx0" brushRef="#br0">208 1 18866,'0'0'10442,"-10"9"-10127,-33 35-150,2 2 1,-54 80-1,92-122-85,1 0 0,-1 0-1,1 0 1,0 0 0,0 1 0,0-1-1,-1 6 1,3-9-76,0 0 0,0 0 1,0 0-1,0 0 0,0-1 0,1 1 0,-1 0 1,0 0-1,0 0 0,1 0 0,-1-1 1,0 1-1,1 0 0,-1-1 0,1 1 0,-1 0 1,1 0-1,-1-1 0,1 1 0,-1-1 0,1 1 1,0-1-1,-1 1 0,1-1 0,0 1 1,-1-1-1,1 1 0,0-1 0,0 0 0,-1 1 1,1-1-1,0 0 0,0 0 0,0 0 0,-1 0 1,1 1-1,0-1 0,0 0 0,0 0 1,0-1-1,-1 1 0,1 0 0,0 0 0,1-1 1,16 0-14,-1 0 0,1-2 1,-1 0-1,1-2 1,-1 1-1,30-14 0,27-18-3094,-7-2-6417,-36 18-2209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290"/>
    </inkml:context>
    <inkml:brush xml:id="br0">
      <inkml:brushProperty name="width" value="0.025" units="cm"/>
      <inkml:brushProperty name="height" value="0.025" units="cm"/>
    </inkml:brush>
  </inkml:definitions>
  <inkml:trace contextRef="#ctx0" brushRef="#br0">171 45 19635,'0'0'3042,"-9"-2"-15,-29-8-384,36 9-2564,-1 1 0,0 0-1,1 0 1,-1 0 0,0 0 0,0 1 0,1-1 0,-1 1 0,1 0 0,-1 0 0,0 0-1,1 0 1,0 0 0,-1 0 0,1 1 0,0-1 0,-1 1 0,1-1 0,0 1-1,0 0 1,0 0 0,1 0 0,-1 0 0,0 0 0,1 1 0,-2 2 0,-4 6-90,1 1 1,0-1-1,-7 22 0,13-31 32,-24 85-58,22-79 28,1-1 0,0 1 0,1 0 0,0 0 0,0 0 0,0 0 0,1 0 0,0 0-1,3 8 1,-4-14 11,1-1-1,-1 0 0,1 0 0,-1 0 0,1 0 0,0 0 0,0 0 1,0 0-1,-1 0 0,1 0 0,0 0 0,0 0 0,0 0 1,0-1-1,0 1 0,1 0 0,-1-1 0,0 1 0,0-1 1,0 1-1,1-1 0,-1 1 0,0-1 0,0 0 0,1 0 1,-1 0-1,0 0 0,1 0 0,-1 0 0,0 0 0,1 0 1,-1 0-1,0 0 0,0-1 0,3 0 0,0 0 36,0-1-1,0 1 0,1-1 1,-1 0-1,0-1 1,-1 1-1,1 0 0,0-1 1,3-3-1,8-10 148,-1 0-1,-1-1 1,0-1-1,-1 0 1,13-27-1,-19 33-90,0 0 1,-1-1-1,-1 0 0,0 0 1,-1 0-1,0 0 0,-1-1 0,0 1 1,-1-23-1,-1 35-94,0 0-1,0 0 1,0 1-1,0-1 1,0 0-1,0 0 1,0 0-1,0 1 1,-1-1-1,1 0 1,0 1-1,0-1 1,-1 0-1,1 0 1,0 1-1,-1-1 1,1 0-1,-1 1 1,1-1-1,-1 1 1,1-1-1,-1 1 1,1-1-1,-1 1 1,0-1-1,1 1 1,-1-1-1,0 1 1,1 0-1,-1-1 1,0 1-1,0 0 1,1 0-1,-1-1 1,0 1-1,0 0 1,1 0-1,-1 0 1,0 0-1,0 0 1,1 0-1,-1 0 1,0 0-1,0 1 1,1-1-1,-1 0 1,0 0-1,0 0 1,1 1-1,-2 0 1,-1 0-58,0 0 1,0 1-1,0 0 1,0 0-1,1-1 0,-1 2 1,0-1-1,1 0 1,0 0-1,-4 5 0,-15 41-3229,12 3-4618,8-21-390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634"/>
    </inkml:context>
    <inkml:brush xml:id="br0">
      <inkml:brushProperty name="width" value="0.025" units="cm"/>
      <inkml:brushProperty name="height" value="0.025" units="cm"/>
    </inkml:brush>
  </inkml:definitions>
  <inkml:trace contextRef="#ctx0" brushRef="#br0">1 1 22581,'0'0'3588,"0"64"-1891,0-31-1216,3 4-97,-1 2-128,3-4-192,3-7-320,5-10-1762,-3-13-2274,4-5-3043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977"/>
    </inkml:context>
    <inkml:brush xml:id="br0">
      <inkml:brushProperty name="width" value="0.025" units="cm"/>
      <inkml:brushProperty name="height" value="0.025" units="cm"/>
    </inkml:brush>
  </inkml:definitions>
  <inkml:trace contextRef="#ctx0" brushRef="#br0">0 383 18321,'0'0'6417,"8"-15"-3993,111-257 3080,-88 177-5403,-26 155-101,-7 2 41,1 59-1,2-110-92,0-1-1,0 1 1,1-1 0,0 0-1,1 0 1,0 0 0,1 0 0,8 15-1,5-6-2493,-1-18-5072,1-12-5659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587"/>
    </inkml:context>
    <inkml:brush xml:id="br0">
      <inkml:brushProperty name="width" value="0.025" units="cm"/>
      <inkml:brushProperty name="height" value="0.025" units="cm"/>
    </inkml:brush>
  </inkml:definitions>
  <inkml:trace contextRef="#ctx0" brushRef="#br0">0 1210 8840,'0'0'11894,"8"-7"-10260,406-358 6274,15-14-7472,-21-27-1098,-402 399 492,-3 4 45,-1 1-1,1 0 1,-1-1 0,0 1-1,0-1 1,0 0 0,-1 0-1,1 0 1,-1 0 0,1 0-1,-1 0 1,1-4 0,-2 6 29,0 1 0,-1 0 0,1-1 1,0 1-1,0-1 0,-1 1 0,1 0 0,-1-1 1,1 1-1,0 0 0,-1 0 0,1-1 0,-1 1 1,1 0-1,0 0 0,-1 0 0,1 0 1,-1-1-1,1 1 0,-1 0 0,1 0 0,-1 0 1,1 0-1,-1 0 0,1 0 0,-1 0 0,1 0 1,-1 0-1,1 0 0,-1 1 0,1-1 0,-1 0 1,-18 3-1656,-27 12-2573,-11 6-1462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927"/>
    </inkml:context>
    <inkml:brush xml:id="br0">
      <inkml:brushProperty name="width" value="0.025" units="cm"/>
      <inkml:brushProperty name="height" value="0.025" units="cm"/>
    </inkml:brush>
  </inkml:definitions>
  <inkml:trace contextRef="#ctx0" brushRef="#br0">105 18 15278,'0'0'2595,"-73"-18"-33,51 18-928,12 9-513,10 16-352,9 12 160,27 12-33,21 11 65,21 14 64,19 7-160,17 5-449,9 6-255,-1-1-97,-4-1-64,-8 0-737,-8-6-1601,-18-3-1154,-13-12-2177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173"/>
    </inkml:context>
    <inkml:brush xml:id="br0">
      <inkml:brushProperty name="width" value="0.025" units="cm"/>
      <inkml:brushProperty name="height" value="0.025" units="cm"/>
    </inkml:brush>
  </inkml:definitions>
  <inkml:trace contextRef="#ctx0" brushRef="#br0">1 55 16624,'0'0'12363,"62"-37"-11466,-26 36-576,3 1-225,6 0-96,-1 0-1570,-5-3-4548,-3-11-8968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3.039"/>
    </inkml:context>
    <inkml:brush xml:id="br0">
      <inkml:brushProperty name="width" value="0.025" units="cm"/>
      <inkml:brushProperty name="height" value="0.025" units="cm"/>
    </inkml:brush>
  </inkml:definitions>
  <inkml:trace contextRef="#ctx0" brushRef="#br0">223 140 8488,'0'0'11547,"11"-7"-10848,22-10-286,0 2 0,2 1 0,-1 2-1,41-9 1,87-32-144,-167 54-195,0 0 0,0 0-1,-1-1 1,1 0 0,0 1-1,0-2 1,-9 0 0,-18 0 233,-115 20 1300,-230 61 0,439-78-1623,482-83-904,-528 78 873,-171 11 1788,119-4-1226,15-2-353,-1 1 0,1 0 0,-1 1 0,1 2 0,0 0 0,-25 12 0,30-2-393,15-16 128,1 1 1,0-1 0,0 1 0,0-1 0,0 0-1,0 1 1,-1-1 0,1 1 0,0-1 0,0 0 0,0 1-1,0-1 1,0 1 0,1-1 0,-1 1 0,0-1-1,0 0 1,0 1 0,0-1 0,0 1 0,0-1 0,1 0-1,-1 1 1,0-1 0,0 0 0,1 1 0,-1-1 0,0 0-1,1 1 1,-1-1 0,0 0 0,1 1 0,-1-1-1,0 0 1,1 0 0,-1 0 0,0 1 0,1-1 0,-1 0-1,1 0 1,-1 0 0,0 0 0,1 0 0,-1 0-1,1 0 1,-1 0 0,1 0 0,-1 0 0,0 0 0,1 0-1,-1 0 1,1 0 0,0 0 0,28 0-6790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229"/>
    </inkml:context>
    <inkml:brush xml:id="br0">
      <inkml:brushProperty name="width" value="0.025" units="cm"/>
      <inkml:brushProperty name="height" value="0.025" units="cm"/>
    </inkml:brush>
  </inkml:definitions>
  <inkml:trace contextRef="#ctx0" brushRef="#br0">0 551 15118,'0'0'1901,"6"12"-1549,4 10 19,1-1 0,16 23-1,-22-37-132,1 1 0,0-1 1,0 0-1,0 0 0,1-1 0,0 1 0,1-2 0,0 1 0,-1-1 1,13 6-1,3-2-2,0-2 0,0 0 0,0-2 1,0 0-1,40 2 0,125-5 1328,-108-3-1145,577-19 3047,111 1-2795,-381 58-219,-49-2-65,-177-32-284,253-25 0,-312 7-59,-1-4 1,-1-4-1,155-55 1,-209 58 76,72-38 0,-100 46-95,-1-1 1,-1 0-1,1-1 1,-2-1-1,0-1 1,24-27-1,-34 35-41,-1-1-1,0-1 1,0 1-1,-1 0 1,5-16-1,-7 21-10,-1 1-1,1-1 1,-1 0 0,0 0-1,0 0 1,0 0-1,0 0 1,0 1-1,0-1 1,0 0-1,0 0 1,-1 0 0,0-2-1,1 3 5,-1 1 0,0-1 0,1 0 0,-1 1 0,1-1 1,-1 0-1,0 1 0,1-1 0,-1 1 0,0-1 0,0 1 0,0 0 0,1-1 0,-1 1 0,0 0 0,0-1 0,0 1 0,0 0 0,1 0 0,-1 0 0,0 0 0,0 0 1,0 0-1,0 0 0,0 0 0,0 0 0,1 0 0,-1 1 0,-1-1 0,0 1 7,0 0 0,0 0 1,0 0-1,0 0 0,0 0 0,0 0 1,0 0-1,1 1 0,-1-1 0,1 1 0,-1-1 1,1 1-1,-1 0 0,1-1 0,0 1 1,0 0-1,0 0 0,0 0 0,0 0 1,0 0-1,0 3 0,-14 20 25,26-58 1597,0 15-1568,-2 4-22,-1 0 0,0 0 1,-1 0-1,0-1 0,-1 0 1,-1-1-1,0 1 0,-1-1 1,-1 0-1,2-30 0,-6 14 210,-2-1-1,-2 1 0,0 0 1,-12-35-1,-4 95-4625,-13 1-7399,15-24 273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591"/>
    </inkml:context>
    <inkml:brush xml:id="br0">
      <inkml:brushProperty name="width" value="0.025" units="cm"/>
      <inkml:brushProperty name="height" value="0.025" units="cm"/>
    </inkml:brush>
  </inkml:definitions>
  <inkml:trace contextRef="#ctx0" brushRef="#br0">0 273 11211,'0'0'14504,"8"-8"-13191,12-10-186,42-30 0,-34 28-404,50-46 0,-72 60-693,1-1 1,-1 0 0,-1 0 0,0 0 0,0-1-1,0 0 1,-1 0 0,0 0 0,0 0 0,-1-1-1,0 1 1,2-13 0,-6 35-85,2-1-1,0 1 1,0 0-1,1-1 0,1 1 1,0-1-1,1 1 1,0-1-1,1 0 1,1-1-1,0 0 1,0 1-1,9 10 1,-4-11 27,0 0 0,1-1 1,1-1-1,-1 0 0,2-1 1,-1 0-1,1-1 1,0 0-1,16 5 0,27 5-3178,0-10-4545,-16-7-7165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4:38.301"/>
    </inkml:context>
    <inkml:brush xml:id="br0">
      <inkml:brushProperty name="width" value="0.025" units="cm"/>
      <inkml:brushProperty name="height" value="0.025" units="cm"/>
    </inkml:brush>
  </inkml:definitions>
  <inkml:trace contextRef="#ctx0" brushRef="#br0">1141 171 13100,'0'0'2595,"-9"-5"-1223,-11-2-812,0 0 1,-1 2-1,1 0 1,-1 1-1,-43-1 1,22 2-494,-189-5 864,201 10-835,1 1 0,1 1 0,-1 2 0,0 1 1,1 1-1,-28 13 0,25-8 98,1 2 1,0 1-1,2 2 1,0 0-1,0 2 1,2 1 0,1 2-1,1 0 1,0 1-1,2 1 1,-35 53-1,41-52-23,1 0 0,2 1-1,1 1 1,0 0 0,3 1 0,0 0-1,2 1 1,1 0 0,1 0-1,1 0 1,2 0 0,2 1 0,3 40-1,1-44-169,1 0-1,2-1 1,0 0-1,2 0 1,1-1-1,1 0 1,1 0-1,1-2 1,1 1-1,26 31 1,-13-21-247,1-2 1,2-1-1,1-1 0,1-2 1,69 47-1,-81-63 110,0 0 1,1-1-1,1 0 0,0-2 0,0-1 0,1-1 0,0-1 0,0 0 1,31 2-1,-37-7 163,0-1-1,1-1 1,-1 0 0,0-1 0,0-1 0,0 0 0,-1-1 0,1-1 0,-1-1 0,0 0-1,0-1 1,-1-1 0,23-15 0,3-7 355,-1-2-1,-1-1 1,-2-2-1,51-63 1,-25 17 353,68-114 1,-95 135-581,-3-1-1,49-129 0,-69 152-122,-2 0 1,-2-1-1,-1 0 0,-2 0 0,-2-1 1,-1-66-1,-4 91-19,0 0 1,-1-1-1,-1 1 0,0 0 1,-1 0-1,-1 0 0,0 1 1,-1-1-1,-1 1 0,0 1 0,-10-16 1,9 19-23,0 1 0,0-1 0,-1 1 0,0 1 0,0 0 1,-1 0-1,-1 1 0,1 0 0,-1 1 0,0 0 0,0 0 0,-1 1 0,1 1 0,-17-4 1,0 2 10,1 2 1,-1 0 0,0 2-1,0 1 1,0 2 0,0 0-1,0 2 1,0 1 0,0 1-1,1 2 1,-44 15 0,27-5-590,1 2 1,-80 48 0,1 19-4344,91-60-2950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420"/>
    </inkml:context>
    <inkml:brush xml:id="br0">
      <inkml:brushProperty name="width" value="0.025" units="cm"/>
      <inkml:brushProperty name="height" value="0.025" units="cm"/>
    </inkml:brush>
  </inkml:definitions>
  <inkml:trace contextRef="#ctx0" brushRef="#br0">275 166 11563,'5'-13'3710,"-3"7"-3301,26-76 4734,-25 71-3383,-1 0 1,0 0-1,1-20 0,-15 41-174,-14 34-1343,3 2 0,1 0 0,2 1-1,3 1 1,-14 61 0,16-48 44,3 1 1,3 0-1,2 0 0,2 81 0,7-132-198,2-11 36,3-20 51,-7-4-312,-1 1 0,-2 0 1,0-1-1,-1 1 0,-1 1 0,-1-1 1,-1 1-1,-1 0 0,-1 0 0,-1 1 1,-1 0-1,-1 1 0,-21-28 1,21 36 80,2 2-47,18 13 18,8 5 119,0-1-1,1 0 1,0-1-1,0-1 1,0-1-1,0 0 1,1-1-1,0-1 1,-1-1-1,1 0 1,0-1-1,0-1 1,26-5 0,-30 3-38,1 0 1,-1 0-1,0-2 1,0 0 0,0 0-1,0-1 1,-1-1 0,0 0-1,0-1 1,-1 0 0,0-1-1,-1-1 1,0 1-1,0-2 1,-1 0 0,14-18-1,-16 11 101,-13 12 103,3 7-188,0-1 0,0 1 0,0 0 0,-1-1 0,1 1 0,1 0 0,-1 0 0,0 0 0,0 1 0,0-1 0,0 0 0,1 1 0,-3 1 0,-11 12 149,1 0 0,1 1 0,-23 33 0,31-41-112,1 0 1,-1 0-1,1 0 0,1 1 0,0-1 0,0 1 0,1 0 0,0 0 0,0 0 0,1 0 0,-1 12 0,3-19-48,-1 0 1,1 0-1,-1 0 1,1 0-1,0-1 1,-1 1-1,1 0 1,0 0-1,0 0 1,1-1-1,-1 1 0,0-1 1,0 1-1,1-1 1,-1 1-1,1-1 1,-1 0-1,1 0 1,0 0-1,-1 1 1,1-2-1,0 1 1,0 0-1,0 0 0,0-1 1,0 1-1,0-1 1,-1 1-1,1-1 1,3 0-1,10 2-56,-1 0-1,0-2 1,17 0-1,-17-1-118,-4 1-520,0 0 0,-1-2 0,1 1 0,12-4 0,-13 2-908,0 0-1,-1-1 1,1 0-1,11-7 1,17-14-7336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747"/>
    </inkml:context>
    <inkml:brush xml:id="br0">
      <inkml:brushProperty name="width" value="0.025" units="cm"/>
      <inkml:brushProperty name="height" value="0.025" units="cm"/>
    </inkml:brush>
  </inkml:definitions>
  <inkml:trace contextRef="#ctx0" brushRef="#br0">235 3 19538,'0'0'3470,"-14"-1"-491,6 0-2669,-1 1-1,0 0 0,1 0 0,-1 1 1,0 0-1,1 0 0,-1 1 0,1 0 1,-1 0-1,1 1 0,0 0 0,0 1 1,0 0-1,-10 7 0,12-6-217,0-1 1,1 2-1,0-1 0,0 0 0,0 1 0,1 0 0,0 0 0,-4 7 0,8-12-98,-1 0-1,1 0 1,-1 1-1,1-1 0,-1 0 1,1 0-1,0 1 0,0-1 1,-1 0-1,1 1 1,0-1-1,0 0 0,0 0 1,1 1-1,-1-1 0,0 0 1,0 1-1,1-1 1,-1 0-1,1 2 0,0-2-25,1 0 0,-1 1-1,0-1 1,1 0-1,-1 0 1,1 0 0,-1 0-1,1 0 1,-1-1 0,1 1-1,-1 0 1,1-1 0,0 1-1,0-1 1,-1 0-1,1 1 1,0-1 0,0 0-1,2 0 1,24 0-372,0-1 0,-1-1 1,30-6-1,17-1-191,-73 8 588,0 1 0,0 0 0,0-1 0,1 1 0,-1 0-1,0 0 1,1 0 0,-1 0 0,0 1 0,0-1 0,1 0 0,-1 0 0,0 1 0,0-1 0,0 1 0,1-1 0,-1 1 0,0-1 0,0 1-1,2 1 1,-3-1 19,0 0 1,0 0-1,1-1 0,-1 1 0,0 0 0,0 0 0,0 0 0,0-1 0,0 1 0,0 0 0,0 0 0,-1 0 0,1 0 0,0-1 0,0 1 0,0 0 0,-1 0 0,1-1 0,-1 1 1,1 0-1,0 0 0,-2 0 0,-37 42 1081,11-18-918,-1-2-1,-1-1 1,-2-1-1,0-1 0,-65 29 1,78-46-1123,20-13-2489,23-20-2177,15-6-317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4.182"/>
    </inkml:context>
    <inkml:brush xml:id="br0">
      <inkml:brushProperty name="width" value="0.025" units="cm"/>
      <inkml:brushProperty name="height" value="0.025" units="cm"/>
    </inkml:brush>
  </inkml:definitions>
  <inkml:trace contextRef="#ctx0" brushRef="#br0">116 1 17328,'0'0'8766,"-7"13"-7271,-59 128 1493,57-119-2864,2 1 0,0-1 0,1 1 0,1 1-1,-2 32 1,6-42-111,0 31-203,1-43 154,0-1 1,0 1-1,0 0 1,1 0-1,-1 0 1,0 0-1,1 0 1,-1-1-1,1 1 1,0 0-1,-1 0 1,1-1-1,0 1 1,0-1-1,0 1 1,0-1-1,2 3 1,-2-4 26,-1 0 0,1 0 1,-1 0-1,0 0 1,1 0-1,-1 0 0,1 1 1,-1-1-1,1 0 1,-1 0-1,1 0 0,-1-1 1,1 1-1,-1 0 1,1 0-1,-1 0 0,1 0 1,-1 0-1,0-1 1,1 1-1,-1 0 0,1 0 1,-1 0-1,0-1 1,1 1-1,-1 0 0,1-1 1,-1 1-1,0 0 1,0-1-1,1 1 0,-1-1 1,0 1-1,0 0 1,1-1-1,-1 1 1,0-1-1,0 1 0,0-1 1,0 1-1,1-1 1,-1 1-1,0-1 0,0 0 1,7-29-197,-6 23 81,13-72-1232,-14 82 1370,1 0-1,0 0 1,-1-1-1,1 1 1,0 0-1,1-1 1,-1 1 0,0-1-1,1 1 1,-1-1-1,1 0 1,0 0-1,0 0 1,0 0-1,0 0 1,0 0-1,0 0 1,0 0 0,1-1-1,-1 1 1,0-1-1,1 0 1,0 0-1,-1 0 1,1 0-1,0 0 1,-1 0-1,1-1 1,0 1-1,3-1 1,8 2 273,0 0-1,0-1 1,1-1-1,23-3 1,-29 2-151,0-1 0,0 0-1,-1 0 1,1-1 0,-1 0 0,0-1 0,0 0 0,11-7 0,-14 8-73,-1 1 0,0-1-1,-1 0 1,1-1 0,0 1 0,-1-1-1,0 1 1,0-1 0,0 0 0,0 0-1,-1-1 1,1 1 0,-1 0 0,0-1-1,0 1 1,2-10 0,-4 13-60,0 0 0,0 0 0,0 0 0,0 0 0,0 0 1,0 0-1,0 0 0,0 0 0,-1 0 0,1 0 0,0 0 0,0 0 1,-1 0-1,1 0 0,-1 0 0,1 0 0,-1 1 0,1-1 0,-1 0 0,0 0 1,1 0-1,-1 1 0,0-1 0,0 0 0,1 0 0,-1 1 0,0-1 1,0 1-1,0-1 0,0 1 0,0-1 0,0 1 0,0 0 0,0-1 0,0 1 1,0 0-1,0 0 0,0 0 0,0 0 0,0 0 0,0 0 0,0 0 1,0 0-1,0 0 0,-2 1 0,-2-1 3,-1 1 0,1 0 0,0 0 0,0 0 0,-1 1 0,1 0 0,-9 4 0,5 1-6,0 0 0,0 0 0,0 0 0,1 1 0,1 0 0,-1 1 0,1 0 0,-9 15 0,13-20 0,0 1 0,0 0 0,1 0 0,0 1 0,0-1 0,0 0 0,0 1 0,1-1 0,0 1 0,0-1 0,0 1 0,1 0 0,0-1 0,0 1 0,0 0 0,1-1 0,0 1 0,0 0 0,2 5 0,-1-7 4,1 0 0,0 0-1,-1-1 1,1 1 0,1-1 0,-1 0 0,0 0-1,1 0 1,0 0 0,0 0 0,-1-1 0,1 0-1,1 0 1,-1 0 0,0 0 0,0-1-1,1 0 1,8 2 0,9 1-124,1 0 0,31 0 0,6-5-2427,4-9-4708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070"/>
    </inkml:context>
    <inkml:brush xml:id="br0">
      <inkml:brushProperty name="width" value="0.025" units="cm"/>
      <inkml:brushProperty name="height" value="0.025" units="cm"/>
    </inkml:brush>
  </inkml:definitions>
  <inkml:trace contextRef="#ctx0" brushRef="#br0">123 68 10154,'0'0'16057,"-9"6"-15341,1 0-576,0 1 1,0 0 0,1 0-1,0 1 1,0 0-1,1 0 1,0 0-1,1 1 1,-1 0 0,2 0-1,-7 15 1,5-8 32,0 0 0,2 1 0,0-1 0,0 1 0,1 0 0,2-1-1,-1 1 1,2 0 0,1 20 0,0-35-167,-1 1-1,1-1 0,0 1 0,0-1 1,0 1-1,0-1 0,0 0 1,0 0-1,0 1 0,1-1 0,-1 0 1,1 0-1,0 0 0,0 0 1,0 0-1,0-1 0,0 1 0,0-1 1,3 3-1,0-2 4,0 0 0,-1 0 0,1-1 0,0 1 1,0-1-1,1 0 0,-1-1 0,0 1 0,7-1 0,1-1 73,0 0 0,1 0-1,-1-1 1,0-1 0,-1-1-1,25-9 1,-20 5 37,0-1-1,-1-1 0,0 0 1,0-1-1,-1-1 1,-1 0-1,23-25 1,-29 27-65,0 0 0,0-1 1,-1 0-1,0 0 1,-1 0-1,0-1 1,-1 0-1,-1 0 0,0 0 1,0-1-1,-1 0 1,1-15-1,-6 10-54,-9 23 0,-11 27 0,13-12 0,1 1 0,1 0 0,1 0 0,1 0 0,1 1 0,1-1 0,0 1 0,2 0 0,2 40 0,0-58 0,0-1 0,0 1 0,0 0 0,0-1 0,0 1 0,1-1 0,0 1 0,0-1 0,0 0 0,0 1 0,0-1 0,0 0 0,1 0 0,0-1 0,-1 1 0,1-1 0,0 1 0,0-1 0,1 0 0,-1 0 0,0 0 0,1 0 0,-1-1 0,1 1 0,-1-1 0,1 0 0,0 0 0,0 0 0,3-1 0,1 1 0,-1 0 0,0-1 0,1 0 0,-1-1 0,0 0 0,1 0 0,-1 0 0,0-1 0,0 0 0,0 0 0,0-1 0,-1 0 0,1 0 0,9-7 0,-2-1 0,-1 0 0,0-2 0,-1 1 0,-1-1 0,0-1 0,0 0 0,-2-1 0,1 0 0,-2 0 0,0-1 0,-1 0 0,-1 0 0,0-1 0,-1 0 0,-1 0 0,-1 0 0,0 0 0,-1-1 0,-1 1 0,0-1 0,-4-28 0,2 42 2,0-1 0,0 0 0,0 1-1,-1-1 1,1 0 0,-1 1 0,0 0 0,-1-1 0,1 1 0,-1 0 0,0 0-1,0 0 1,0 1 0,-5-6 0,6 8-5,1 0-1,-1 0 1,1 0 0,0 0-1,-1 0 1,0 0 0,1 0-1,-1 1 1,1-1 0,-1 0-1,0 1 1,0 0 0,1-1-1,-1 1 1,0 0 0,0 0-1,1 0 1,-1 0 0,0 0-1,0 0 1,1 0 0,-1 1-1,0-1 1,0 1 0,1-1-1,-1 1 1,0-1 0,1 1-1,-1 0 1,1 0 0,-1 0-1,1 0 1,-1 0 0,1 0-1,0 1 1,0-1 0,-1 0-1,1 1 1,0-1 0,0 1-1,-1 2 1,-3 3-465,1 0 0,0 1 0,0-1 1,-4 17-1,-4 35-7197,9-22-1245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398"/>
    </inkml:context>
    <inkml:brush xml:id="br0">
      <inkml:brushProperty name="width" value="0.025" units="cm"/>
      <inkml:brushProperty name="height" value="0.025" units="cm"/>
    </inkml:brush>
  </inkml:definitions>
  <inkml:trace contextRef="#ctx0" brushRef="#br0">18 164 21685,'0'0'2434,"10"-3"-112,82-33-161,-84 32-2133,1 0 1,-1-1-1,0 0 1,0 0-1,-1-1 0,0 0 1,0 0-1,0-1 1,11-14-1,-17 20 10,0 0 0,0 0 0,0 0-1,-1 0 1,1 0 0,0 0 0,0 0 0,-1 0 0,1-1 0,-1 1-1,1 0 1,-1 0 0,0-1 0,1 1 0,-1 0 0,0-1 0,0 1-1,0 0 1,0-1 0,0 1 0,0 0 0,0 0 0,0-1 0,-1 1-1,1 0 1,0-1 0,-1 1 0,1 0 0,-1 0 0,0 0 0,1-1-1,-1 1 1,0 0 0,0 0 0,1 0 0,-1 0 0,0 0 0,0 0-1,0 1 1,0-1 0,0 0 0,-1 0 0,1 1 0,0-1 0,0 1-1,0-1 1,-1 1 0,1-1 0,0 1 0,0 0 0,-3-1 0,-2 0 121,1 0 0,-1 1 1,0 0-1,1 0 0,-1 0 1,1 0-1,-1 1 1,1 0-1,-1 0 0,1 1 1,-9 3-1,6-1-159,0 2 0,0-1 0,0 1 0,1 0 0,0 1 0,0-1 0,1 1 0,0 1 0,0-1 0,0 1 0,1 0 0,0 1 0,1-1 0,0 1 0,0 0 0,1 0 0,0 0 0,1 0 0,0 1 0,0-1 0,1 1 0,0 9 0,1-17 2,1 0 1,-1 1-1,1-1 1,0 0-1,0 1 0,0-1 1,1 0-1,-1 0 0,0 0 1,1 0-1,-1 0 1,1-1-1,0 1 0,-1 0 1,1-1-1,0 1 0,0-1 1,0 1-1,0-1 1,0 0-1,1 0 0,-1 0 1,0 0-1,1 0 0,-1-1 1,0 1-1,1-1 0,-1 1 1,4-1-1,11 2-111,0 0 1,1-2-1,18-1 0,-16 1-285,-8 0-1512,1 0 0,-1-1 1,1-1-1,21-5 0,1-6-6545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897"/>
    </inkml:context>
    <inkml:brush xml:id="br0">
      <inkml:brushProperty name="width" value="0.025" units="cm"/>
      <inkml:brushProperty name="height" value="0.025" units="cm"/>
    </inkml:brush>
  </inkml:definitions>
  <inkml:trace contextRef="#ctx0" brushRef="#br0">192 365 19571,'0'0'4409,"-12"-1"-1083,9 0-3215,-8 0 302,0-1 0,0 2 0,-1-1 0,-21 3 0,29-1-367,-1 0-1,0 0 1,1 1-1,-1-1 1,1 1-1,-1 0 0,1 0 1,0 1-1,0-1 1,0 1-1,0 0 1,0 0-1,1 0 1,-1 1-1,1-1 1,0 1-1,-3 4 1,3-4-49,0 0 1,1 0 0,-1 0 0,1 1-1,0-1 1,0 1 0,1-1 0,-1 1-1,1 0 1,0-1 0,0 1 0,1 0-1,-1 0 1,1 0 0,1 9 0,0-12 2,0 1 1,0 0 0,0-1-1,0 1 1,0-1 0,1 0-1,-1 1 1,1-1 0,-1 0 0,1 0-1,0 0 1,0 0 0,0 0-1,0 0 1,0-1 0,1 1-1,-1-1 1,1 1 0,-1-1-1,1 0 1,-1 0 0,1 0-1,-1 0 1,1-1 0,0 1 0,-1-1-1,1 1 1,5-1 0,2 1 34,0-1 0,0 0 0,-1 0-1,1-1 1,0 0 0,-1-1 0,1 0 0,-1-1 0,1 0 0,-1 0 0,14-7 0,-10 2 86,0 0 1,0-1-1,0-1 1,-1 1-1,-1-2 0,18-19 1,-8 3 51,-1 0 0,-1-2 1,-2 0-1,0-1 0,-3-1 1,12-32-1,-17 40-173,-1-1 0,-1 0 0,-1 0 0,4-44 0,-9 67 0,-1 0 0,0 0 0,0-1 0,0 1 0,0 0 0,0 0 0,0 0 0,0 0 0,0 0 0,0 0 0,0 0 0,-1-1 0,1 1 0,-1 0 0,1 0 0,0 0 0,-1 0 0,0 0 0,1 0 0,-1 0 0,0 1 0,1-1 0,-1 0 0,0 0 0,0 0 0,0 0 0,-1 1 0,1-1 0,-1 1 0,1 0 0,-1 0 0,1 0 0,-1 0 0,1 0 0,-1 0 0,1 1 0,-1-1 0,1 0 0,0 1 0,-1-1 0,1 1 0,0-1 0,-3 2 0,-5 4 0,0 0 0,0 0 0,0 0 0,-10 12 0,18-17 0,-38 37 0,-49 65 0,79-92 0,1 0 0,0 1 0,1 0 0,0 1 0,1-1 0,0 1 0,1 1 0,1-1 0,0 1 0,1-1 0,-2 20 0,5-31 0,0 0 0,0-1 0,0 1 0,0 0 0,0-1 0,1 1 0,-1 0 0,0-1 0,1 1 0,0-1 0,-1 1 0,1 0 0,0-1 0,0 0 0,0 1 0,0-1 0,0 0 0,0 1 0,0-1 0,0 0 0,1 0 0,-1 0 0,0 0 0,3 1 0,0 0 0,1 0 0,-1 0 0,1 0 0,0-1 0,-1 0 0,1 0 0,0 0 0,8 0 0,5-1 0,0 0 0,0-2 0,32-6 0,33-21 0,-13 4 0,-69 25 0,-1 0 0,0 0 0,0-1 0,1 1 0,-1 0 0,0 0 0,1 0 0,-1 0 0,0 0 0,0 0 0,1 0 0,-1 0 0,0 0 0,1 0 0,-1 0 0,0 0 0,1 0 0,-1 0 0,0 0 0,0 0 0,1 0 0,-1 0 0,0 1 0,1-1 0,-1 0 0,0 0 0,0 0 0,1 0 0,-1 1 0,0-1 0,0 0 0,1 0 0,-1 0 0,0 1 0,0-1 0,0 0 0,0 0 0,1 1 0,-1-1 0,0 0 0,0 1 0,0-1 0,0 0 0,0 0 0,0 1 0,0-1 0,-5 20 0,-17 18 0,12-23-11,-1 1 1,2 1-1,0 0 0,-12 32 1,21-49-79,0 0 1,0 1 0,0-1 0,0 0 0,0 1 0,0-1-1,0 0 1,1 1 0,-1-1 0,0 0 0,0 1 0,0-1-1,0 0 1,0 0 0,0 1 0,1-1 0,-1 0 0,0 0-1,0 1 1,0-1 0,1 0 0,-1 0 0,0 1 0,0-1-1,1 0 1,-1 0 0,0 0 0,0 1 0,1-1-1,-1 0 1,0 0 0,1 0 0,-1 0 0,0 0 0,1 0-1,-1 0 1,0 0 0,1 0 0,-1 0 0,0 0 0,1 0-1,-1 0 1,0 0 0,0 0 0,1 0 0,-1 0 0,1 0-1,17-3-3964,9-12-4349,4-8-6439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846"/>
    </inkml:context>
    <inkml:brush xml:id="br0">
      <inkml:brushProperty name="width" value="0.025" units="cm"/>
      <inkml:brushProperty name="height" value="0.025" units="cm"/>
    </inkml:brush>
  </inkml:definitions>
  <inkml:trace contextRef="#ctx0" brushRef="#br0">0 100 9801,'6'-11'3604,"0"-1"-2224,18-35 2138,-10 18 6638,-20 42-10084,0 1 0,1 0 0,1 0 0,0 0 0,1 1 0,1-1 0,0 1 0,1 0 1,1 23-1,0-37-70,1 0 0,-1 1 0,0-1 0,0 0 1,1 0-1,-1 0 0,1 0 0,-1 1 0,1-1 1,-1 0-1,1 0 0,0 0 0,-1 0 0,1 0 1,0 0-1,0 0 0,0-1 0,0 1 0,-1 0 1,1 0-1,0-1 0,1 1 0,-1-1 0,2 2 1,0-1 13,0-1 1,-1 1 0,1-1 0,0 0 0,0 0-1,0 0 1,0 0 0,0 0 0,0 0 0,3-2-1,3 0 60,0-1 0,0 0 0,0-1-1,-1 0 1,15-8 0,37-35 231,-55 43-276,0-1 0,-1 1 0,1-1 1,-1 0-1,0-1 0,-1 1 0,1-1 0,-1 0 1,3-8-1,-11 32-122,0 1 0,1 0 1,1 1-1,0-1 0,1 22 0,2-40 98,0 1 0,0-1 0,0 0 0,1 0 0,-1 1 0,0-1 0,0 0 0,1 0 0,-1 0 0,1 1 0,-1-1 0,1 0 0,-1 0 0,1 0 0,0 0 0,-1 0 0,1 0-1,0 0 1,0 0 0,0 0 0,0 0 0,0-1 0,0 1 0,0 0 0,0-1 0,0 1 0,0 0 0,0-1 0,1 1 0,-1-1 0,0 0 0,0 1 0,0-1 0,1 0 0,-1 0 0,0 0 0,0 0 0,1 0-1,-1 0 1,0 0 0,2-1 0,1 1 90,0-1 0,0 0-1,-1 0 1,1-1-1,-1 1 1,1-1 0,-1 1-1,1-1 1,-1 0 0,0 0-1,0-1 1,5-4-1,-2 0-32,-1 1 0,0-1-1,0 0 1,0-1-1,-1 1 1,-1-1-1,1 0 1,-1 0-1,0 0 1,-1-1-1,0 1 1,0 0-1,-1-1 1,0 1-1,-1-1 1,0 0-1,0 1 1,-1-1-1,-2-13 1,3 21-62,0 1 1,-1-1-1,1 0 0,-1 0 1,1 0-1,-1 0 0,1 0 0,-1 0 1,0 1-1,1-1 0,-1 0 1,0 0-1,0 1 0,1-1 1,-1 1-1,0-1 0,0 0 0,0 1 1,0 0-1,0-1 0,-1 0 1,1 1-9,1 0 0,-1 0 0,1 0 1,-1 0-1,1 0 0,-1 1 0,1-1 1,-1 0-1,1 0 0,0 0 0,-1 0 1,1 0-1,-1 1 0,1-1 0,-1 0 1,1 0-1,0 1 0,-1-1 0,1 0 0,-1 1 1,1-1-1,0 0 0,0 1 0,-1-1 1,1 0-1,0 1 0,-1-1 0,1 1 1,0-1-1,0 1 0,0-1 0,0 1 1,-1-1-1,1 1 0,0-1 0,0 0 0,0 1 1,0-1-1,0 1 0,0-1 0,0 1 1,0-1-1,1 2 0,19-3-16244,-9-5 1954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254"/>
    </inkml:context>
    <inkml:brush xml:id="br0">
      <inkml:brushProperty name="width" value="0.025" units="cm"/>
      <inkml:brushProperty name="height" value="0.025" units="cm"/>
    </inkml:brush>
  </inkml:definitions>
  <inkml:trace contextRef="#ctx0" brushRef="#br0">146 1 13357,'0'0'8488,"-8"2"-4420,-2 1-3369,-1 0 0,1 1 1,0 0-1,0 1 0,-17 11 0,22-13-532,0 0-1,0 1 0,1-1 0,0 1 0,0 0 0,0 0 1,0 0-1,0 1 0,1-1 0,0 1 0,0 0 0,0 0 1,1 0-1,-1 0 0,-1 6 0,4-9-166,0-1 1,0 0-1,0 0 0,0 0 1,0 0-1,0 0 0,1 0 0,-1 0 1,0 0-1,1 0 0,-1 0 1,0 0-1,1 0 0,-1 0 1,1 0-1,0 0 0,-1 0 0,1 0 1,0 0-1,-1 0 0,1 0 1,0-1-1,0 1 0,0 0 1,0-1-1,0 1 0,0-1 0,0 1 1,0-1-1,0 1 0,0-1 1,0 0-1,0 1 0,0-1 1,0 0-1,0 0 0,2 0 0,50 5-28,-41-5-3,26 0-314,38 2-841,-71-2 1147,1 1-1,-1 0 1,0 0 0,1 0-1,-1 1 1,0 0-1,0 0 1,0 0-1,0 0 1,7 5-1,-12-6 73,1 0-1,0-1 0,-1 1 0,1-1 0,-1 1 1,1 0-1,0 0 0,-1-1 0,1 1 0,-1 0 0,0 0 1,1 0-1,-1 0 0,0-1 0,1 1 0,-1 0 1,0 0-1,0 0 0,0 0 0,0 0 0,0 0 0,0 0 1,0 0-1,0-1 0,0 1 0,0 0 0,-1 0 1,1 0-1,0 0 0,-1 0 0,1 0 0,0-1 0,-1 1 1,1 0-1,-1 0 0,1-1 0,-1 1 0,0 0 0,1-1 1,-2 2-1,-30 23 618,15-16-645,0 0-1,-1-1 0,0-1 0,0 0 1,0-1-1,-1-1 0,0-1 0,0-1 1,-23 1-1,41-4-31,1 0-1,-1 1 1,1-1 0,-1 0-1,1 0 1,-1 0-1,0 0 1,1 0 0,-1 0-1,1-1 1,-1 1 0,1 0-1,-1 0 1,1 0 0,-1 0-1,1-1 1,-1 1 0,1 0-1,-1 0 1,1-1-1,-1 1 1,1 0 0,-1-1-1,1 1 1,-1-1 0,1 1-1,0-1 1,-1 1 0,1-1-1,0 1 1,0-1 0,-1 0-1,8-18-2324,27-14-4563,-4 14-1268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660"/>
    </inkml:context>
    <inkml:brush xml:id="br0">
      <inkml:brushProperty name="width" value="0.025" units="cm"/>
      <inkml:brushProperty name="height" value="0.025" units="cm"/>
    </inkml:brush>
  </inkml:definitions>
  <inkml:trace contextRef="#ctx0" brushRef="#br0">51 395 21140,'0'0'8152,"-8"4"-5996,-24 14-1035,31-18-1116,1 0 0,-1 0-1,1 0 1,-1 0-1,1 1 1,-1-1-1,1 0 1,0 0 0,-1 0-1,1 1 1,-1-1-1,1 0 1,0 0-1,-1 1 1,1-1 0,0 0-1,-1 1 1,1-1-1,0 0 1,0 1-1,-1-1 1,1 1 0,0-1-1,0 0 1,0 1-1,-1-1 1,1 1 0,0-1-1,0 1 1,0-1-1,0 0 1,0 1-1,0-1 1,0 1 0,0-1-1,0 1 1,0-1-1,0 1 1,0-1-1,0 1 1,1-1 0,-1 0-1,0 1 1,0-1-1,0 1 1,1-1-1,-1 0 1,0 1 0,0-1-1,1 0 1,-1 1-1,0-1 1,1 1-1,19 4-53,-8-4 49,0-2 0,1 1 0,-1-2 0,0 1 0,0-2 0,0 0 0,0 0 0,0-1 0,-1 0 0,1-1 0,-1 0 0,-1-1 0,1-1 0,-1 1 0,0-2 0,0 1 0,-1-1 0,0-1 0,0 0 0,11-15 0,-19 23 0,0-1 0,1 1 0,-1-1 0,0 0 0,0 0 0,-1 1 0,1-1 0,0 0 0,-1 0 0,1 0 0,-1 0 0,1 0 0,-1 0 0,0 0 0,0 0 0,0 0 0,0-4 0,-1 6 0,1 0 0,0-1 0,0 1 0,-1-1 0,1 1 0,0 0 0,0-1 0,-1 1 0,1 0 0,0-1 0,-1 1 0,1 0 0,-1 0 0,1-1 0,0 1 0,-1 0 0,1 0 0,-1 0 0,1-1 0,-1 1 0,1 0 0,0 0 0,-1 0 0,1 0 0,-1 0 0,0 0 0,-22 8 0,11 0 0,0 0 0,1 0 0,1 2 0,-1-1 0,1 1 0,1 1 0,0 0 0,0 0 0,1 0 0,1 1 0,0 1 0,0-1 0,1 1 0,1 0 0,0 1 0,1-1 0,1 1 0,-3 13 0,6-24 0,0-1 0,0 1 0,0-1 0,1 1 0,-1-1 0,1 0 0,-1 1 0,1-1 0,0 0 0,0 1 0,0-1 0,0 0 0,0 0 0,0 0 0,0 0 0,1 0 0,-1 0 0,1 0 0,3 2 0,-2-1 0,1-1 0,0 1 0,0-1 0,0 0 0,0 0 0,0 0 0,1-1 0,-1 1 0,9 0 0,1 0 0,0-1 0,0 0 0,1-1 0,-1-1 0,0 0 0,15-4 0,-10 0 0,-1-1 0,0 0 0,0-2 0,-1 0 0,1-1 0,-2-1 0,1 0 0,19-17 0,1-4 0,-2-1 0,38-45 0,-42 42 0,-3-2 0,28-46 0,-46 68 0,-1-1 0,-1-1 0,0 0 0,-1 0 0,-1 0 0,-1-1 0,0 0 0,2-23 0,-7 40 0,0 0 0,1 0 0,-1 0 0,0 1 0,0-1 0,0 0 0,0 0 0,0 0 0,0 0 0,-1 1 0,1-1 0,0 0 0,0 0 0,-1 0 0,1 1 0,0-1 0,-1 0 0,1 1 0,-1-1 0,1 0 0,-1 1 0,1-1 0,-1 0 0,1 1 0,-1-1 0,0 1 0,1-1 0,-1 1 0,0-1 0,1 1 0,-1 0 0,0-1 0,0 1 0,1 0 0,-1-1 0,0 1 0,0 0 0,1 0 0,-1 0 0,0 0 0,0 0 0,0 0 0,0 0 0,1 0 0,-1 0 0,0 0 0,0 0 0,0 1 0,1-1 0,-1 0 0,0 0 0,0 1 0,1-1 0,-1 1 0,0-1 0,-1 2 0,-44 25 0,16-2 0,1 2 0,1 1 0,2 1 0,-30 43 0,42-54 0,2 1 0,1 0 0,0 1 0,1 1 0,1-1 0,1 2 0,1-1 0,1 1 0,-4 23 0,10-40-70,-1 0-1,1 1 1,0-1-1,0 0 1,1 0-1,-1 1 1,1-1 0,0 0-1,1 0 1,-1 0-1,1 0 1,0 0-1,0 0 1,1 0-1,-1-1 1,1 1 0,0-1-1,0 0 1,1 0-1,-1 0 1,1 0-1,0 0 1,0-1 0,0 0-1,0 0 1,1 0-1,-1 0 1,1-1-1,0 0 1,0 1-1,0-2 1,0 1 0,0-1-1,0 1 1,7-1-1,36 3-6714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7.267"/>
    </inkml:context>
    <inkml:brush xml:id="br0">
      <inkml:brushProperty name="width" value="0.025" units="cm"/>
      <inkml:brushProperty name="height" value="0.025" units="cm"/>
    </inkml:brush>
  </inkml:definitions>
  <inkml:trace contextRef="#ctx0" brushRef="#br0">196 1 18930,'0'0'9107,"-7"14"-7975,-47 93 285,-72 206 1,124-307-1376,-4 29 391,6-35-425,0 1-1,0 0 0,0 0 1,0 0-1,0-1 0,0 1 1,0 0-1,1 0 1,-1 0-1,0-1 0,1 1 1,-1 0-1,0-1 1,1 1-1,-1 0 0,1-1 1,-1 1-1,1 0 0,-1-1 1,1 1-1,0-1 1,-1 1-1,1-1 0,0 1 1,-1-1-1,1 0 0,0 1 1,0-1-1,-1 0 1,1 0-1,0 1 0,0-1 1,0 0-1,-1 0 0,1 0 1,0 0-1,0 0 1,1 0-1,8-1-7,1-1 0,-1 0 0,0 0 0,1-1 0,-1 0 0,-1-1 0,1 0 0,0-1 0,-1 0 0,13-10 0,90-70 0,-105 79 0,45-39 0,58-66 0,-86 84 0,-2-1 0,0-2 0,-2 0 0,18-37 0,-88 120-7830,27-32 3158,-19 19-4543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094"/>
    </inkml:context>
    <inkml:brush xml:id="br0">
      <inkml:brushProperty name="width" value="0.025" units="cm"/>
      <inkml:brushProperty name="height" value="0.025" units="cm"/>
    </inkml:brush>
  </inkml:definitions>
  <inkml:trace contextRef="#ctx0" brushRef="#br0">1 163 17328,'0'0'7490,"8"9"-4927,27 27-1506,-33-34-1029,1 0 0,0 0 0,-1 0 1,1-1-1,0 1 0,0-1 1,0 0-1,0 0 0,0 0 0,0 0 1,1-1-1,-1 1 0,0-1 1,0 0-1,1 0 0,-1 0 1,0 0-1,0-1 0,0 1 0,1-1 1,3-1-1,0 0-6,-1-1 1,1 1-1,-1-1 0,0-1 0,0 1 1,0-1-1,8-7 0,-4 1 16,0 0-1,-2-1 0,1 0 1,-1 0-1,-1-1 1,0 0-1,-1-1 0,0 1 1,0-1-1,5-24 0,-10 36-117,-2 7 35,0 0 0,0 0 0,0 0 0,-1 0 0,0 0 0,0-1 0,-3 7 1,3-7 124,0-1 0,0 1 0,0 0 1,1 0-1,-1 0 0,1 0 1,1 0-1,-1 0 0,0 8 0,4-12 28,0 0-1,0 0 0,0-1 0,0 1 0,0-1 0,0 0 0,0 0 1,0 0-1,3-1 0,-2 1 28,7-2-65,0 0 1,0 0-1,-1-1 0,1 0 1,-1-1-1,0-1 0,0 1 1,0-2-1,-1 1 1,0-1-1,0-1 0,0 1 1,-1-1-1,0-1 0,0 0 1,-1 0-1,0 0 1,0-1-1,-1 0 0,0-1 1,5-12-1,-11 22-70,0 0 0,0 1 0,0-1 0,0 0 0,0 0 0,-1 0 0,1 0 0,0 0 0,0 0 0,0 1 0,-1-1 0,1 0 0,0 0 0,0 0 0,0 0 0,-1 0 0,1 0 0,0 0 0,0 0 0,0 0 0,-1 0 0,1 0 0,0 0 0,0 0 0,0 0 0,-1 0 0,1 0 0,0 0 0,0 0 0,0 0 0,-1 0 0,1 0 0,0 0 0,0-1 0,0 1 0,-1 0 0,1 0 0,0 0 0,0 0 0,0 0 0,0-1 0,0 1 0,-1 0 0,1 0 0,0 0 0,0 0 0,0-1 0,0 1 0,0 0 0,0 0 0,0 0 0,0-1 0,0 1 0,0 0 0,0 0 0,0 0 0,0-1 0,0 1 0,0 0 0,0 0 0,0 0 0,0-1 0,0 1 0,-13 11 0,2 0 0,-1 1 0,2 0 0,-1 1 0,2 0 0,0 0 0,0 1 0,1 1 0,1-1 0,-9 26 0,16-39 0,-1 1 0,1-1 0,-1 0 0,1 0 0,0 0 0,-1 1 0,1-1 0,0 0 0,0 1 0,0-1 0,0 0 0,0 0 0,0 1 0,1-1 0,-1 0 0,0 1 0,1-1 0,-1 0 0,1 0 0,-1 0 0,1 0 0,-1 1 0,1-1 0,0 0 0,0 0 0,0 0 0,-1 0 0,1 0 0,0-1 0,0 1 0,0 0 0,0 0 0,0-1 0,1 1 0,0 0 0,2 0 0,0 0 0,0 0 0,0-1 0,1 0 0,-1 1 0,0-2 0,0 1 0,0 0 0,0-1 0,8-2 0,-5 1 0,0-1 0,1-1 0,-1 1 0,0-1 0,-1 0 0,1-1 0,-1 0 0,0 0 0,0 0 0,0-1 0,6-7 0,-4 4 0,1 0 0,0 1 0,17-12 0,-25 20 0,1-1 0,-1 0 0,1 1 0,0-1 0,0 1 0,-1 0 0,1-1 0,0 1 0,-1 0 0,1 0 0,0 0 0,0 0 0,0 1 0,-1-1 0,1 0 0,0 1 0,-1-1 0,1 1 0,0-1 0,-1 1 0,1 0 0,-1 0 0,1 0 0,-1 0 0,1 0 0,-1 0 0,0 0 0,1 0 0,-1 1 0,0-1 0,0 0 0,0 1 0,0-1 0,0 1 0,1 2 0,1 1 0,0 0 0,0 0 0,-1 0 0,1 0 0,-1 0 0,0 1 0,-1-1 0,1 1 0,0 10 0,-2 25 0,27-70 0,-20 19 0,-1 0 0,0 0 0,0 0 0,-1-1 0,-1 0 0,0 0 0,0 0 0,-1 0 0,0-1 0,-1 0 0,0 1 0,-1-1 0,-1-19 0,41 48 0,3-15-3835,-35-4 1585,-1 1 0,1-2 1,-1 1-1,1-1 0,10-6 0,9-4-12831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469"/>
    </inkml:context>
    <inkml:brush xml:id="br0">
      <inkml:brushProperty name="width" value="0.025" units="cm"/>
      <inkml:brushProperty name="height" value="0.025" units="cm"/>
    </inkml:brush>
  </inkml:definitions>
  <inkml:trace contextRef="#ctx0" brushRef="#br0">226 17 6022,'0'0'25512,"-11"-4"-24434,5 1-1069,0 1-1,0 0 1,0 0 0,-1 1-1,1 0 1,-1 0-1,1 1 1,-1-1 0,1 1-1,-1 1 1,1-1-1,-1 1 1,1 0 0,0 1-1,-1-1 1,1 1-1,-9 5 1,-42 24-9,55-29 0,-1-1 0,1 1 0,-1 0 0,1 0 0,0 0 0,-1 0 0,1 0 0,0 1 0,1-1 0,-1 1 0,0-1 0,1 1 0,-1 0 0,1-1 0,0 1 0,0 0 0,0 0 0,-1 5 0,3-6-2,-1-1 0,1 0-1,0 0 1,-1 0 0,1 1 0,0-1-1,0 0 1,0 0 0,0 0 0,0 0-1,0 0 1,0 0 0,0-1 0,1 1-1,-1 0 1,0 0 0,0-1 0,1 1-1,-1-1 1,0 1 0,1-1 0,-1 0-1,0 0 1,1 1 0,-1-1 0,3 0-1,48 5-383,-44-5 208,46 3-1430,-22-2 953,0 1 0,1 1-1,-1 2 1,55 15 0,-86-19 688,1-1 1,-1 0 0,0 0-1,1 1 1,-1-1-1,0 1 1,0-1 0,1 1-1,-1 0 1,0-1-1,0 1 1,0 0 0,0 0-1,0 0 1,0 0-1,0 0 1,0 0-1,0 0 1,-1 0 0,1 0-1,0 0 1,0 0-1,-1 0 1,1 1 0,0 1-1,-2-2 61,1 1 1,-1-1-1,1 0 0,-1 1 0,0-1 0,0 0 1,1 0-1,-1 0 0,0 1 0,0-1 0,0 0 1,0 0-1,0 0 0,-1 0 0,1-1 0,0 1 0,0 0 1,-3 1-1,-11 5 847,0 0 0,-29 9 0,40-15-918,-28 9-23,-2-2 0,1-1 0,-1-2 0,-59 2 0,92-7-62,0 0 1,0 0-1,-1 0 0,1 0 0,0 0 1,0 0-1,0 0 0,0 0 1,0 0-1,0 0 0,0-1 0,0 1 1,0 0-1,0-1 0,0 1 1,0-1-1,0 1 0,0-1 0,0 1 1,0-1-1,0 0 0,-1-1 1,2 1-107,0 0 0,0 0 0,0 1 0,0-1 0,0 0 0,0 0 0,0 0 1,1 0-1,-1 0 0,0 1 0,1-1 0,-1 0 0,0 0 0,1 0 0,-1 1 0,1-1 1,-1 0-1,1 1 0,-1-1 0,1 0 0,0 0 0,42-33-10654,-8 15-3063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796"/>
    </inkml:context>
    <inkml:brush xml:id="br0">
      <inkml:brushProperty name="width" value="0.025" units="cm"/>
      <inkml:brushProperty name="height" value="0.025" units="cm"/>
    </inkml:brush>
  </inkml:definitions>
  <inkml:trace contextRef="#ctx0" brushRef="#br0">118 121 20948,'0'0'9844,"9"-4"-8109,47-11-1454,-38 11-287,-1 0-1,1-1 0,-1 0 0,0-2 0,21-11 0,-37 17 7,1 1 0,-1-1 0,0 0 0,1 0 0,-1 0 0,0 0 0,0 0 0,1-1 0,-1 1 0,0 0 0,0 0 0,-1-1 0,1 1 0,0-1 0,0 1 0,-1-1 0,1 1 0,0-3 0,-1 3 0,0 0 0,0 0 0,-1 0 0,1 0 0,0 0 0,0 0 0,-1 0 0,1 0 0,-1 1 0,1-1 0,-1 0 0,1 0 0,-1 1 0,0-1 0,1 0 0,-1 0 0,0 1 0,0-1 0,1 1 0,-1-1 0,0 1 0,-1-1 0,-5-2 0,1 0 0,0 1 0,-1 0 0,1 1 0,-1-1 0,1 1 0,-9 0 0,3 0 0,0 1 0,0 1 0,0 0 0,0 1 0,0 0 0,0 1 0,0 0 0,0 1 0,1 0 0,0 1 0,0 0 0,0 1 0,1 0 0,-1 1 0,1 0 0,1 0 0,-1 1 0,2 0 0,-1 1 0,-11 14 0,18-20 0,0 0 0,1-1 0,-1 1 0,1 0 0,-1 0 0,1 0 0,0 0 0,0 0 0,0 0 0,1 0 0,-1 0 0,1 1 0,0-1 0,0 0 0,0 0 0,0 0 0,1 5 0,-1-6 0,1 1 0,0-1 0,0 0 0,1 1 0,-1-1 0,0 0 0,1 0 0,-1 0 0,1 0 0,0 0 0,0 0 0,0-1 0,-1 1 0,2 0 0,-1-1 0,0 0 0,0 1 0,0-1 0,1 0 0,-1 0 0,5 1 0,22 5-8,1-1-1,0-1 1,0-2-1,0-1 1,41-3-1,-46 1-47,-23 0 13,25-2-1275,-12-8-2883,-5-4-4031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9.852"/>
    </inkml:context>
    <inkml:brush xml:id="br0">
      <inkml:brushProperty name="width" value="0.025" units="cm"/>
      <inkml:brushProperty name="height" value="0.025" units="cm"/>
    </inkml:brush>
  </inkml:definitions>
  <inkml:trace contextRef="#ctx0" brushRef="#br0">84 219 9289,'-11'2'1212,"-60"11"2786,71-13-3944,0 1 0,0-1-1,0 0 1,0 0 0,0 0-1,0 0 1,0 0 0,0 0 0,0 0-1,0 0 1,0 0 0,0 0 0,0 0-1,0 0 1,0 1 0,0-1-1,0 0 1,0 0 0,0 0 0,0 0-1,0 0 1,0 0 0,0 0 0,0 0-1,0 0 1,0 0 0,0 0 0,0 0-1,0 1 1,0-1 0,-1 0-1,1 0 1,0 0 0,0 0 0,0 0-1,0 0 1,0 0 0,0 0 0,0 0-1,0 0 1,0 0 0,0 0 0,0 0-1,14 2 929,25-2 316,163-29 2544,-59 6-2628,1042-65 579,11 79-2360,-806 10 1466,1004 6 2485,1009-7-2092,-2336-1-1415,476-13-127,-273-5-2161,-6-14-3806,-103 3-2842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4.682"/>
    </inkml:context>
    <inkml:brush xml:id="br0">
      <inkml:brushProperty name="width" value="0.025" units="cm"/>
      <inkml:brushProperty name="height" value="0.025" units="cm"/>
    </inkml:brush>
  </inkml:definitions>
  <inkml:trace contextRef="#ctx0" brushRef="#br0">76 97 13164,'0'0'1714,"-11"3"197,-32 7-10,23 0 819,20-10-2660,0 0 0,-1 1-1,1-1 1,0 0-1,0 0 1,0 1 0,0-1-1,0 0 1,0 1 0,0-1-1,0 0 1,0 0-1,0 1 1,0-1 0,0 0-1,0 0 1,0 1 0,0-1-1,0 0 1,0 1 0,0-1-1,0 0 1,0 0-1,0 1 1,1-1 0,-1 0-1,0 0 1,0 1 0,0-1-1,0 0 1,1 0-1,-1 0 1,0 1 0,0-1-1,0 0 1,1 0 0,27 12 1969,19-6-965,0-1 0,1-3 0,77-6 0,-91 3-820,449-45 374,-161 12-644,-234 27-171,71-7-483,-56 0-3445,-55 1-685,-8-7-2375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5.817"/>
    </inkml:context>
    <inkml:brush xml:id="br0">
      <inkml:brushProperty name="width" value="0.025" units="cm"/>
      <inkml:brushProperty name="height" value="0.025" units="cm"/>
    </inkml:brush>
  </inkml:definitions>
  <inkml:trace contextRef="#ctx0" brushRef="#br0">1 295 15759,'10'-3'240,"517"-138"1618,43 71-1766,5 41 778,-241 14-145,697-22 1618,2 56-1328,-95 21-955,481 34 1017,-1103-49-793,419 43 473,-722-66-796,-4 0-492,0-1-1,0 0 1,0 0 0,0-1 0,0 0-1,0 0 1,0-1 0,0-1-1,0 1 1,15-6 0,12-16-8288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8.799"/>
    </inkml:context>
    <inkml:brush xml:id="br0">
      <inkml:brushProperty name="width" value="0.025" units="cm"/>
      <inkml:brushProperty name="height" value="0.025" units="cm"/>
    </inkml:brush>
  </inkml:definitions>
  <inkml:trace contextRef="#ctx0" brushRef="#br0">1 208 13100,'0'0'1095,"9"-2"-759,116-20 18,-62 9 419,1 3 1,85-2 0,173 31 2270,-23 1-2576,644-60 1919,-195 1-1032,-57 42-170,166-4-971,-291-34 579,217-5 309,-762 37-108,-21 3-957,0 0 1,0 0-1,1 0 0,-1-1 1,0 1-1,0 0 0,0 0 1,0 0-1,1 0 0,-1-1 1,0 1-1,0 0 0,0 0 1,0 0-1,0 0 0,0-1 1,0 1-1,0 0 0,1 0 1,-1-1-1,0 1 1,0 0-1,0 0 0,0 0 1,0-1-1,0 1 0,0 0 1,0 0-1,0 0 0,-1-1 1,1 1-1,0 0 0,0 0 1,0-1-1,0 1 0,0 0 1,0 0-1,0 0 0,0 0 1,-1-1-1,0-1 19,-1 1 0,0-1 0,0 1 0,0-1-1,0 1 1,0 0 0,0 0 0,0 0 0,-1 0 0,1 0 0,0 0-1,-3 0 1,-10-2-427,-1 1 0,-28-2 0,-35 6-4255,14-1-2810,11-1-1938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986"/>
    </inkml:context>
    <inkml:brush xml:id="br0">
      <inkml:brushProperty name="width" value="0.025" units="cm"/>
      <inkml:brushProperty name="height" value="0.025" units="cm"/>
    </inkml:brush>
  </inkml:definitions>
  <inkml:trace contextRef="#ctx0" brushRef="#br0">0 1684 6726,'0'0'9935,"11"-6"-8974,1363-830 1299,-1015 612-2059,598-348 3002,-940 563-3183,-11 6 9,0 0 0,0 0 0,-1-1 0,1 0 0,-1 0-1,1-1 1,5-6 0,-33 12 83,-54 22-5643,28-9-1729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189"/>
    </inkml:context>
    <inkml:brush xml:id="br0">
      <inkml:brushProperty name="width" value="0.025" units="cm"/>
      <inkml:brushProperty name="height" value="0.025" units="cm"/>
    </inkml:brush>
  </inkml:definitions>
  <inkml:trace contextRef="#ctx0" brushRef="#br0">44 1 16367,'0'0'14831,"-33"67"-14191,27-33-416,2-2-128,4-5-64,0-5-32,0-9-32,15-9-800,1-4-450,4-7-992,-5-13-2562,1-8-4805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9.767"/>
    </inkml:context>
    <inkml:brush xml:id="br0">
      <inkml:brushProperty name="width" value="0.025" units="cm"/>
      <inkml:brushProperty name="height" value="0.025" units="cm"/>
    </inkml:brush>
  </inkml:definitions>
  <inkml:trace contextRef="#ctx0" brushRef="#br0">12 50 15919,'0'0'42,"-1"0"0,1 0 0,-1 0 0,1 0 0,-1 0-1,1 0 1,-1-1 0,1 1 0,0 0 0,-1 0 0,1 0 0,-1-1 0,1 1 0,-1 0 0,1 0 0,-1-1-1,1 1 1,0 0 0,-1-1 0,1 1 0,0 0 0,-1-1 0,1 1 0,0-1 0,0 1 0,-1-1 0,1 1-1,0 0 1,0-1 0,0 1 0,0-1 0,-1 1 0,1-1 0,0 1 0,0-1 0,0 1 0,0-1 0,0 1-1,0-1 1,0 1 0,1-1 0,-1 1 0,0-1 0,0 1 0,0-1 0,0 1 0,1-1 0,-1 1-1,0-1 1,0 1 0,1 0 0,-1-1 0,0 1 0,1-1 0,-1 1 0,0 0 0,1-1 0,-1 1 0,1-1-1,16-3 3,1 1-1,-1 0 0,0 2 0,1 0 1,0 0-1,28 4 0,7-1 1,32 2 86,119 21 0,-41-3-59,488 12 759,5-45 1912,74-16-1247,1163-26-54,-1194 47-1366,514-2-305,-1061 16-2755,-52 1-4579,-36-2-4757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2:07.745"/>
    </inkml:context>
    <inkml:brush xml:id="br0">
      <inkml:brushProperty name="width" value="0.025" units="cm"/>
      <inkml:brushProperty name="height" value="0.025" units="cm"/>
    </inkml:brush>
  </inkml:definitions>
  <inkml:trace contextRef="#ctx0" brushRef="#br0">5109 453 11563,'-15'-7'849,"-65"-35"-436,0-1-739,-2 3-1,-148-49 1,76 51 975,-164-19 1,-164 2 1775,306 37-1515,-606-43 2639,641 58-3318,0 7 0,0 6 0,-214 43 0,175-8-235,1 7-1,3 9 1,2 6-1,4 9 1,-219 131-1,96-10 136,243-158-70,1 3 0,2 2-1,-59 71 1,92-97-11,0 0-1,2 1 1,0 1 0,1 0-1,1 1 1,1 0 0,1 0-1,0 1 1,-6 37 0,11-42-47,1 0 1,1 0-1,1 0 0,0-1 1,1 1-1,1 0 1,1 0-1,0-1 1,1 0-1,1 1 0,1-1 1,0-1-1,14 28 1,4-6-18,1 0 0,2-2 0,2-1 0,0-1 0,3-1 1,0-2-1,2-2 0,59 40 0,-4-13-30,1-4 0,151 61 0,-65-45 42,3-9 0,2-7 0,2-8-1,2-8 1,2-8 0,295 5-1,-144-35 138,0-14 0,-2-15 0,390-88 0,-41-55-320,-580 139 139,-1-5 0,-2-3-1,-2-6 1,122-80-1,-181 101 31,-1 0 0,-1-3 1,-2-1-1,-2-2 0,-1-1 0,-1-2 0,33-52 0,-53 69 68,-1 0 0,-1-1 0,-1-1 1,-1 0-1,-1 0 0,-1-1 0,5-26 0,-10 32 113,0-1 1,-1 1-1,-1-1 0,0 0 1,-2 1-1,0-1 0,-1 1 1,-1 0-1,0 0 0,-10-23 1,1 12 175,0 2 0,-3-1 1,0 2-1,-1 0 0,-2 1 0,0 1 1,-2 1-1,-40-35 0,14 18 91,-2 2 0,-2 3 0,-77-41 0,78 50-772,-1 3 1,0 3-1,-2 1 0,-1 3 1,0 2-1,-1 3 0,-63-5 1,-36 2-3729,-15-3-2952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343"/>
    </inkml:context>
    <inkml:brush xml:id="br0">
      <inkml:brushProperty name="width" value="0.025" units="cm"/>
      <inkml:brushProperty name="height" value="0.025" units="cm"/>
    </inkml:brush>
  </inkml:definitions>
  <inkml:trace contextRef="#ctx0" brushRef="#br0">1288 1 14542,'0'0'8109,"-9"8"-6679,-355 359 4512,11 30-4818,50-54-193,143-153-268,61-70-706,106-131-1738,0 1 0,-2-1 0,1 0 0,6-19 1,-4 11-794,15-43-6250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700"/>
    </inkml:context>
    <inkml:brush xml:id="br0">
      <inkml:brushProperty name="width" value="0.025" units="cm"/>
      <inkml:brushProperty name="height" value="0.025" units="cm"/>
    </inkml:brush>
  </inkml:definitions>
  <inkml:trace contextRef="#ctx0" brushRef="#br0">1 567 18417,'0'0'7346,"11"-8"-6316,207-123 1880,173-174-1653,-285 218-1148,-101 82-120,0 1 0,1 0 0,-1 0-1,0 1 1,1 0 0,0 0 0,0 0-1,12-3 1,-16 5 9,0 1 0,0 0 0,0 0 0,0 0-1,0 1 1,0-1 0,0 0 0,0 1 0,0-1 0,0 1 0,0 0 0,0-1 0,-1 1 0,1 0-1,0 0 1,0 0 0,-1 0 0,1 1 0,-1-1 0,1 0 0,-1 1 0,1-1 0,-1 1-1,0-1 1,0 1 0,0 0 0,0-1 0,0 1 0,0 0 0,0 0 0,-1 0 0,2 2 0,4 13 97,-1-1 0,0 1 0,-1 0 0,-1 0 0,-1 0 0,0 0 0,-1 1 0,-1-1 0,-3 29 0,-5 6 364,-26 94 0,22-85-2896,8 1-4788,4-42-4765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370"/>
    </inkml:context>
    <inkml:brush xml:id="br0">
      <inkml:brushProperty name="width" value="0.025" units="cm"/>
      <inkml:brushProperty name="height" value="0.025" units="cm"/>
    </inkml:brush>
  </inkml:definitions>
  <inkml:trace contextRef="#ctx0" brushRef="#br0">343 0 11275,'0'0'13730,"2"9"-12027,-1-2-1502,-1-1 1,0 1-1,0-1 0,0 0 1,-1 1-1,0-1 0,0 0 0,-1 1 1,1-1-1,-2 0 0,1 0 1,0 0-1,-1-1 0,-4 7 1,-13 20 409,-30 39-1,13-22-143,13-13-307,-12 14 78,2 1 1,3 1-1,2 1 0,-23 60 0,50-108-245,0-1 1,1 1-1,-1 0 1,1 0-1,1 0 1,-1 0-1,0 0 1,1 0-1,0 0 0,1 6 1,0-10-16,-1 1 1,1 0 0,0-1-1,0 1 1,0-1-1,0 1 1,0-1-1,0 1 1,0-1 0,0 0-1,1 0 1,-1 1-1,0-1 1,1 0-1,-1 0 1,1 0-1,-1 0 1,1-1 0,0 1-1,-1 0 1,1-1-1,0 1 1,-1-1-1,1 0 1,0 1 0,0-1-1,-1 0 1,1 0-1,0 0 1,2 0-1,9 0-745,0-1 0,0 1 0,0-2 0,0 0-1,-1 0 1,23-8 0,37-22-5927,1-9-3983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962"/>
    </inkml:context>
    <inkml:brush xml:id="br0">
      <inkml:brushProperty name="width" value="0.025" units="cm"/>
      <inkml:brushProperty name="height" value="0.025" units="cm"/>
    </inkml:brush>
  </inkml:definitions>
  <inkml:trace contextRef="#ctx0" brushRef="#br0">174 327 20595,'-12'9'3086,"-14"8"-1079,-38 34 0,57-45-1711,0 0 0,1 0 0,0 1 0,0 0 0,0 0 1,1 1-1,0-1 0,1 1 0,-1 0 0,1 0 0,1 1 0,-3 10 0,5-18-290,1-1-1,0 1 0,0 0 0,0-1 0,0 1 0,0 0 0,0-1 0,0 1 1,0 0-1,0-1 0,0 1 0,1 0 0,-1-1 0,0 1 0,0 0 0,1-1 1,-1 1-1,0 0 0,1-1 0,-1 1 0,0-1 0,1 1 0,-1-1 0,1 1 1,-1-1-1,1 1 0,-1-1 0,1 1 0,-1-1 0,1 0 0,0 1 0,-1-1 0,1 0 1,0 0-1,-1 1 0,1-1 0,0 0 0,-1 0 0,1 0 0,0 0 0,-1 0 1,1 0-1,1 0 0,32-5-60,-19-1 42,-1 0-1,0-1 0,0 0 1,-1-1-1,0-1 1,-1 0-1,1-1 0,10-10 1,3-6-89,0-1 1,27-39-1,-37 47 178,-10 18-122,-12 38-184,4-29 201,-3 12-1,-9 40 42,13-56-34,1 0-1,-1 0 1,1 0-1,0 0 0,0 0 1,0 0-1,1 0 1,-1 0-1,1 0 1,0 0-1,2 5 0,-2-7 5,0-1-1,1 0 0,-1 0 0,0 0 1,1 0-1,-1 0 0,1 0 1,-1 0-1,1 0 0,-1-1 0,1 1 1,-1 0-1,1-1 0,0 1 0,0-1 1,-1 0-1,1 0 0,0 0 0,-1 1 1,1-2-1,0 1 0,0 0 0,-1 0 1,1 0-1,2-2 0,45-13-54,-28 3 91,0-1 0,-2-1 0,1-1-1,-2-1 1,0 0 0,-1-1 0,19-25 0,6-14 49,44-74 1,-11-18 311,-92 179-355,-26 44 143,-33 82-1,66-133-128,1-1 0,2 1 0,0 1 0,2-1 0,0 1 0,2 0 0,1 0 0,1 33 0,1-53-39,1-1 0,0 1 0,0-1 0,0 0 0,1 1-1,-1-1 1,1 0 0,0 0 0,1 0 0,-1 0 0,6 7 0,-7-10 5,0 0 0,0 1 1,0-1-1,1 0 0,-1 0 0,0 0 0,1 0 1,-1 0-1,1 0 0,-1 0 0,1 0 0,-1-1 0,1 1 1,0-1-1,-1 1 0,1-1 0,0 1 0,-1-1 0,1 0 1,0 0-1,-1 0 0,1 0 0,0 0 0,0 0 1,-1 0-1,1-1 0,0 1 0,-1-1 0,1 1 0,-1-1 1,1 0-1,0 1 0,-1-1 0,3-2 0,-2 1-8,1-1-1,-1 1 1,0-1-1,0 0 1,0 0-1,0 0 1,0 0-1,-1 0 1,1 0-1,-1 0 1,0 0-1,0-1 1,0 1-1,0 0 0,-1-1 1,1-3-1,2-64-250,-3 59 182,0-11-177,-2 1 0,0-1 0,-1 1 0,-8-28 0,9 42 245,0 1 0,0 0 1,-1 0-1,0 0 0,0 0 1,-1 0-1,0 1 0,0-1 1,0 1-1,-1 0 0,0 0 1,0 1-1,-1 0 0,1 0 1,-1 0-1,-10-6 0,15 10 97,0 1-1,0-1 0,0 0 1,0 1-1,0-1 0,0 1 1,-1-1-1,1 1 0,0 0 1,0 0-1,-1-1 0,1 1 1,0 0-1,0 0 0,-1 0 0,1 0 1,0 0-1,-1 1 0,1-1 1,0 0-1,0 1 0,-2 0 1,6 5 573,17-1-900,143 0-1195,-107-6-2022,-2 0-3309,14-1-8229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7.460"/>
    </inkml:context>
    <inkml:brush xml:id="br0">
      <inkml:brushProperty name="width" value="0.025" units="cm"/>
      <inkml:brushProperty name="height" value="0.025" units="cm"/>
    </inkml:brush>
  </inkml:definitions>
  <inkml:trace contextRef="#ctx0" brushRef="#br0">1 10 12556,'0'0'20211,"5"4"-21748,0-4-3556,4-13-6502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053"/>
    </inkml:context>
    <inkml:brush xml:id="br0">
      <inkml:brushProperty name="width" value="0.025" units="cm"/>
      <inkml:brushProperty name="height" value="0.025" units="cm"/>
    </inkml:brush>
  </inkml:definitions>
  <inkml:trace contextRef="#ctx0" brushRef="#br0">117 175 11243,'0'0'14974,"10"-5"-13463,1-1-1120,0-1 1,-1 0-1,0 0 1,-1-1-1,11-11 1,-15 14-299,-1 0 1,1 0-1,-1 0 0,0-1 1,-1 0-1,1 0 1,-1 0-1,0 0 0,-1 0 1,1 0-1,-1-1 1,-1 1-1,3-11 0,-4 16-84,0 0-1,0 1 1,0-1-1,-1 0 0,1 0 1,0 0-1,0 0 1,0 0-1,-1 0 1,1 0-1,0 0 0,-1 1 1,1-1-1,-1 0 1,1 0-1,-1 0 1,1 1-1,-1-1 0,0 0 1,1 1-1,-1-1 1,0 0-1,1 1 1,-1-1-1,0 1 0,0-1 1,0 1-1,0-1 1,1 1-1,-1 0 0,0 0 1,0-1-1,0 1 1,0 0-1,0 0 1,0 0-1,0 0 0,0 0 1,0 0-1,0 0 1,0 0-1,0 0 1,1 1-1,-1-1 0,0 0 1,-1 1-1,-5 0-9,1 1 0,0-1 0,-1 1 0,1 1 0,-11 5 0,5-1-11,-1 2 0,2-1 1,-1 2-1,1 0 0,0 0 0,1 0 0,1 2 1,-1-1-1,2 1 0,0 0 0,0 1 0,1 0 1,1 0-1,0 1 0,0 0 0,2 0 0,0 0 1,-4 24-1,8-36 9,-1 1-1,1-1 1,0 1 0,0-1 0,0 1 0,1-1-1,-1 0 1,0 1 0,1-1 0,0 0 0,-1 1 0,1-1-1,0 0 1,0 0 0,0 0 0,1 1 0,-1-1-1,0 0 1,1-1 0,0 1 0,-1 0 0,1 0-1,0-1 1,3 3 0,0-1-47,-1-1-1,1-1 1,0 1-1,0-1 1,0 0-1,-1 0 1,1 0-1,0 0 1,0-1-1,0 0 1,8-1 0,5-1-964,0 0 0,0-2 0,-1 0 0,1-1 0,31-14 0,10-13-5382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396"/>
    </inkml:context>
    <inkml:brush xml:id="br0">
      <inkml:brushProperty name="width" value="0.025" units="cm"/>
      <inkml:brushProperty name="height" value="0.025" units="cm"/>
    </inkml:brush>
  </inkml:definitions>
  <inkml:trace contextRef="#ctx0" brushRef="#br0">123 1 22101,'-11'7'2701,"-2"1"-2033,1-2 1,1 1 0,-1 0 1,1 1-1,0 1 0,1-1 0,0 2 1,-10 11-1,20-21-676,0 1 0,0-1 0,0 0 0,-1 0 0,1 0-1,0 0 1,0 0 0,0 0 0,0 0 0,0 1 0,0-1 0,0 0 0,0 0 0,0 0 0,0 0 0,0 0 0,0 1 0,0-1 0,0 0 0,0 0-1,0 0 1,0 0 0,0 0 0,0 1 0,0-1 0,0 0 0,0 0 0,0 0 0,0 0 0,0 0 0,0 0 0,0 1 0,0-1 0,1 0 0,-1 0-1,0 0 1,0 0 0,0 0 0,0 0 0,0 0 0,0 0 0,0 1 0,1-1 0,-1 0 0,0 0 0,0 0 0,0 0 0,0 0 0,0 0 0,0 0-1,1 0 1,-1 0 0,0 0 0,0 0 0,14 0-142,21-7 154,-30 6-17,4-1-37,0 1 0,0 0 0,0 0-1,0 1 1,0 0 0,0 0 0,0 1-1,0 0 1,0 1 0,0 0 0,-1 0 0,1 1-1,-1 0 1,1 1 0,-1 0 0,0 0-1,13 9 1,-20-12 52,0 0-1,0 0 1,0 0 0,0 0-1,0 0 1,0 0 0,0 0-1,0 0 1,0 0-1,-1 0 1,1 1 0,0-1-1,-1 0 1,1 1 0,-1-1-1,1 0 1,-1 1-1,0-1 1,1 0 0,-1 1-1,0-1 1,0 1 0,0-1-1,0 0 1,-1 2-1,0 1 60,0-1 0,0 0 0,0 0 0,-1 0 0,1 0 0,-1 0 0,0 0 0,0-1 0,0 1 0,-3 3 0,-8 6 371,1-1 1,-1-1 0,-19 12-1,28-19-328,-1 0-96,-1 1 0,0 0-1,0-1 1,0 0 0,0-1-1,-1 1 1,-12 2 0,19-5-103,-1 0 0,1 0 1,0 0-1,-1 0 0,1 0 1,0 0-1,-1 0 1,1 0-1,0 0 0,0-1 1,-1 1-1,1 0 0,0 0 1,-1 0-1,1 0 0,0-1 1,0 1-1,-1 0 1,1 0-1,0-1 0,0 1 1,-1 0-1,1 0 0,0-1 1,0 1-1,0 0 0,0-1 1,0 1-1,-1 0 0,1-1 1,0 1-1,0 0 1,0 0-1,0-1 0,0 1 1,0 0-1,0-1 0,0 1 1,0 0-1,0-1 0,0 1 1,0 0-1,0-1 1,1 0-1,3-17-5184,7-8-3925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206"/>
    </inkml:context>
    <inkml:brush xml:id="br0">
      <inkml:brushProperty name="width" value="0.025" units="cm"/>
      <inkml:brushProperty name="height" value="0.025" units="cm"/>
    </inkml:brush>
  </inkml:definitions>
  <inkml:trace contextRef="#ctx0" brushRef="#br0">148 143 12684,'0'0'6609,"1"-10"-2071,1-2-3109,0 7-1012,-1 1 1,0 0-1,-1 0 0,1 0 1,-1 0-1,1-1 1,-1 1-1,-1 0 0,1 0 1,-1-1-1,-1-5 1,2 9-368,-1 0 1,1 0-1,-1 0 1,1 0-1,-1 0 1,1 1-1,-1-1 1,1 0-1,-1 1 1,0-1 0,1 0-1,-1 1 1,0-1-1,0 1 1,0-1-1,1 1 1,-1-1-1,0 1 1,0 0-1,0-1 1,0 1-1,0 0 1,0 0 0,0-1-1,0 1 1,0 0-1,0 0 1,0 0-1,1 0 1,-1 0-1,0 1 1,0-1-1,0 0 1,0 0-1,0 1 1,0-1 0,0 0-1,0 1 1,-1 0-1,-1 0-58,-1 1-1,0 0 1,1 0-1,-1 0 1,1 0-1,0 0 1,-5 6-1,3-4-18,1 1 0,0 0 0,0 0 0,0 1 0,0-1 0,1 1 0,0 0 0,1 0 0,-1 0 0,1 0 0,0 0 0,0 0 0,1 1 0,-1 7 0,2-13 12,1-1-1,-1 1 1,0 0 0,1-1-1,-1 1 1,1-1 0,-1 0 0,0 1-1,1-1 1,-1 1 0,1-1 0,-1 0-1,1 1 1,0-1 0,-1 0 0,1 1-1,-1-1 1,1 0 0,-1 0 0,1 0-1,0 1 1,-1-1 0,1 0 0,0 0-1,-1 0 1,1 0 0,-1 0 0,1 0-1,0 0 1,-1-1 0,1 1 0,0 0-1,25-4-46,28-21-522,-48 21 341,1 1-1,-1-1 1,1 1-1,0 0 1,0 0 0,1 1-1,-1 0 1,0 0-1,1 1 1,11-1-1,-17 2 212,-1 0 0,0 1-1,1 0 1,-1-1 0,0 1 0,0 0-1,1-1 1,-1 1 0,0 0 0,0 0 0,0 0-1,0 0 1,0 0 0,-1 0 0,1 0-1,0 1 1,0-1 0,-1 0 0,1 0-1,0 1 1,-1-1 0,0 0 0,1 1-1,-1-1 1,0 0 0,1 1 0,-1-1 0,0 1-1,0 2 1,1 54 13,-2-41 7,-3 33 804,-2 0 1,-2-1-1,-3 1 0,-20 60 1,6-22 856,21-76-1588,2 1-37,-1-1 0,-1-1 0,0 1 0,-1 0 1,-9 15-1,13-25-25,-1 1-1,1-1 1,-1 0 0,0-1 0,1 1-1,-1 0 1,0 0 0,0-1 0,0 1-1,0-1 1,-1 0 0,1 1 0,0-1-1,0 0 1,-1 0 0,1-1 0,-1 1 0,1 0-1,-1-1 1,1 1 0,-1-1 0,1 0-1,-1 0 1,1 0 0,-1 0 0,1-1-1,-1 1 1,0 0 0,1-1 0,0 0-1,-1 0 1,-3-2 0,2 2 1,1 0 0,0 0 0,0-1 0,0 0 0,0 1 0,0-1 0,0 0 0,1-1 0,-1 1 0,1 0 0,-1-1 0,1 1 0,0-1 0,0 0 0,0 0 0,0 0 0,0 0 0,1 0 0,0 0 0,-1 0 0,1-1 0,0 1 0,0 0 0,1-1 0,-1 1 0,1-1 0,0 1 0,0-1 0,0 1 0,0-1 0,0 1 0,1 0 0,0-1 0,1-5 0,2-3 0,0 1 0,1-1 0,0 1 0,0 0 0,2 0 0,-1 0 0,1 1 0,12-14 0,134-131 0,3-4 0,-132 131 0,-1-1 0,-1-1 0,35-64 0,-48 65 0,-9 29 0,0 0 0,0-1 0,0 1 0,0 0 0,0 0 0,-1-1 0,1 1 0,0 0 0,0 0 0,0 0 0,0-1 0,-1 1 0,1 0 0,0 0 0,0 0 0,0 0 0,-1 0 0,1-1 0,0 1 0,0 0 0,0 0 0,-1 0 0,1 0 0,0 0 0,0 0 0,-1 0 0,1 0 0,0 0 0,0 0 0,-1 0 0,1 0 0,0 0 0,0 0 0,-1 0 0,1 0 0,0 0 0,0 0 0,-1 0 0,1 0 0,0 1 0,0-1 0,0 0 0,-1 0 0,1 0 0,0 0 0,0 0 0,0 1 0,-1-1 0,-40 35 0,23-17 0,-51 60 0,64-72 0,0 1 0,1 0 0,-1 1 0,1-1 0,0 1 0,1-1 0,0 1 0,0 0 0,-2 13 0,5-20-73,0 0 0,0 0 0,0 0-1,0 0 1,0 1 0,0-1 0,1 0 0,-1 0 0,0 0 0,0 0-1,1 0 1,-1 0 0,1 0 0,-1 0 0,1 0 0,0 0 0,-1 0-1,1 0 1,0-1 0,-1 1 0,1 0 0,0 0 0,0-1-1,0 1 1,0 0 0,0-1 0,0 1 0,0-1 0,0 1 0,0-1-1,0 1 1,0-1 0,0 0 0,0 0 0,0 1 0,0-1 0,0 0-1,0 0 1,1 0 0,-1 0 0,0 0 0,0-1 0,0 1 0,0 0-1,0 0 1,2-1 0,4 0-949,-1 0 0,1-1 0,0 0 0,0 0 1,-1-1-1,10-4 0,20-17-7733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547"/>
    </inkml:context>
    <inkml:brush xml:id="br0">
      <inkml:brushProperty name="width" value="0.025" units="cm"/>
      <inkml:brushProperty name="height" value="0.025" units="cm"/>
    </inkml:brush>
  </inkml:definitions>
  <inkml:trace contextRef="#ctx0" brushRef="#br0">71 0 19699,'0'0'7634,"-5"14"-7170,-42 143 20,41-134-418,2 0 1,0 0-1,1 1 0,2-1 0,2 40 0,-1-62-74,0 0 1,0 0 0,0 0-1,0 0 1,0 0 0,0 0-1,1 0 1,-1 0 0,0 0 0,1 0-1,-1 0 1,1-1 0,-1 1-1,1 0 1,-1 0 0,1-1-1,-1 1 1,1 0 0,0 0-1,-1-1 1,1 1 0,0-1-1,0 1 1,0-1 0,-1 1-1,1-1 1,0 1 0,2 0-1,-1-1-33,0 0-1,0 0 1,0-1-1,0 1 1,0 0 0,0-1-1,0 1 1,0-1-1,0 1 1,0-1-1,0 0 1,3-2-1,2-1-167,0 0 0,-1-1 0,1 0 0,-1 0 0,0-1 0,6-7-1,5-10-979,-2-2 0,21-41 0,-24 38 1171,0-1 0,-2 0 0,-1 0 0,8-49 1,-21 95 909,-1 0 0,-12 33 1,-5 11 449,17-44-802,1 1 0,0 0 0,1-1 0,1 1 0,0 0-1,2 0 1,1 20 0,11-20-1072,-5-16-2145,-4-13-3280,-3-9-1735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553"/>
    </inkml:context>
    <inkml:brush xml:id="br0">
      <inkml:brushProperty name="width" value="0.025" units="cm"/>
      <inkml:brushProperty name="height" value="0.025" units="cm"/>
    </inkml:brush>
  </inkml:definitions>
  <inkml:trace contextRef="#ctx0" brushRef="#br0">170 1 16432,'0'0'6576,"-9"-1"-2182,1 2-4112,0-1 1,1 1-1,-1 0 0,0 1 1,0 0-1,1 0 1,-1 1-1,1 0 0,0 0 1,0 0-1,0 1 0,0 0 1,0 1-1,1 0 1,0 0-1,0 0 0,0 0 1,-8 12-1,12-16-302,1 1 0,-1 0 0,0-1-1,1 1 1,0 0 0,-1 0 0,1 0 0,0-1 0,0 1 0,0 0-1,0 1 1,1-1 0,-1 0 0,0 0 0,1 0 0,0 0 0,-1 1-1,1-1 1,0 0 0,0 5 0,1-6-6,1 1 1,-1-1-1,0 0 1,1 1-1,-1-1 1,0 0-1,1 0 0,0 0 1,-1 0-1,1 0 1,-1 0-1,1 0 1,0-1-1,0 1 0,-1 0 1,1-1-1,0 0 1,0 1-1,0-1 1,0 0-1,0 0 0,0 0 1,-1 0-1,5-1 1,138 1-2815,-144 0 2845,1 0 0,-1 0 1,0 0-1,1 0 0,-1 0 1,1 0-1,-1 0 1,1 0-1,-1 0 0,0 0 1,1 0-1,-1 0 0,1 1 1,-1-1-1,1 0 0,-1 0 1,0 0-1,1 1 1,-1-1-1,0 0 0,1 0 1,-1 1-1,0-1 0,1 0 1,-1 1-1,0-1 0,0 0 1,1 1-1,-1-1 1,0 1-1,0-1 0,0 0 1,1 1-1,-1-1 0,0 1 1,-5 18 583,-20 15 700,-35 17-145,55-48-1087,1 1 0,-1-1 1,0 0-1,0 0 0,-1-1 0,1 1 1,-1-1-1,1 0 0,-1-1 0,0 0 1,-6 1-1,12-2-101,0-1 0,-1 1 1,1-1-1,0 0 0,0 0 0,0 1 0,-1-1 0,1 0 1,0 1-1,0-1 0,0 0 0,0 1 0,0-1 1,0 0-1,0 0 0,1 1 0,-1-1 0,0 0 0,0 1 1,0-1-1,1 0 0,-1 1 0,1-2 0,35-44-9102,-32 41 7370,25-26-10145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990"/>
    </inkml:context>
    <inkml:brush xml:id="br0">
      <inkml:brushProperty name="width" value="0.025" units="cm"/>
      <inkml:brushProperty name="height" value="0.025" units="cm"/>
    </inkml:brush>
  </inkml:definitions>
  <inkml:trace contextRef="#ctx0" brushRef="#br0">259 319 20756,'-8'0'4270,"-5"0"-3507,0 1-1,0 1 0,0 0 0,0 1 0,0 0 0,-13 6 1,15-5-671,1 0 1,-1 1-1,1 1 1,0 0 0,0 0-1,1 1 1,0 0 0,0 0-1,1 1 1,-1 0 0,2 1-1,-14 18 1,20-25-97,-1 0 0,1 0 1,0 0-1,0 1 0,0-1 1,0 0-1,0 1 0,0-1 0,0 1 1,1-1-1,-1 1 0,1-1 1,0 1-1,0-1 0,0 1 0,0-1 1,0 1-1,1-1 0,0 4 1,0-4 2,0 0 0,0 0 0,0 0 0,1 0 0,-1-1 0,1 1 0,-1 0 0,1-1 0,0 0 0,-1 1 0,1-1 1,0 0-1,0 0 0,0 0 0,0 0 0,0 0 0,0 0 0,2 0 0,4 1 20,-1 0 0,1-1 1,-1 0-1,1-1 0,0 0 0,-1 0 1,1 0-1,-1-1 0,1 0 0,0 0 0,12-5 1,-7 0 6,-1 0 1,0-1 0,-1-1-1,0 1 1,0-2-1,-1 0 1,0 0 0,0-1-1,-1 0 1,0 0 0,11-18-1,3-9 76,-1-1 0,21-49-1,-31 58 33,14-43-1,-24 62-114,1 1 0,-1-1 0,-1 1 0,0-1 0,0 0 0,-1 0 0,0 1 0,-2-18 0,1 25-23,1 0 0,-1 1 1,1-1-1,-1 0 0,0 1 0,0-1 0,0 1 1,1-1-1,-2 1 0,1 0 0,0-1 0,0 1 1,0 0-1,-1 0 0,1-1 0,0 1 0,-1 0 0,1 1 1,-1-1-1,1 0 0,-1 0 0,1 1 0,-1-1 1,0 1-1,0-1 0,1 1 0,-1-1 0,0 1 1,1 0-1,-1 0 0,0 0 0,0 0 0,-3 1 1,0 0-13,-1 0 1,0 0 0,0 0-1,1 1 1,-1 0-1,1 0 1,0 1 0,0-1-1,-7 5 1,-2 3 41,1 0 0,1 1 0,0 1 0,-19 23 0,25-27-13,1-1 1,0 1 0,0 0 0,0 0 0,1 0 0,1 1 0,-1 0 0,2-1 0,-1 1 0,-1 12 0,4-19-13,-1 1 0,1-1 0,1 0 0,-1 1 0,0-1 1,0 0-1,1 0 0,-1 0 0,1 1 0,0-1 0,0 0 0,0 0 0,0 0 0,0 0 0,0 0 0,0 0 1,1-1-1,-1 1 0,1 0 0,-1-1 0,1 1 0,0-1 0,0 1 0,-1-1 0,1 0 0,0 0 0,0 0 1,0 0-1,1 0 0,-1 0 0,0 0 0,0-1 0,0 1 0,3 0 0,11 2-25,0-1 0,-1 0 0,32-2 1,-25 0-80,-14 0-121,0 1 1,0-1-1,0 1 1,0 0-1,0 1 1,0 0-1,-1 0 1,1 1 0,9 4-1,-15-5 215,0-1 0,0 1 0,0 0 0,0 0 0,0 0 0,-1 0 0,1 0-1,0 0 1,-1 0 0,0 1 0,1-1 0,-1 0 0,0 1 0,0-1 0,-1 1 0,1-1 0,0 1 0,-1 0 0,0-1 0,1 1 0,-1 0-1,0-1 1,0 1 0,-1-1 0,1 1 0,0 0 0,-1-1 0,0 1 0,1-1 0,-1 1 0,-2 4 0,-18 33 521,17-33-654,0 0 1,1 0 0,0 0-1,0 0 1,-4 13-1,7-20 21,0 0 0,0 0 0,0 1-1,0-1 1,0 0 0,0 0 0,0 0-1,0 0 1,0 1 0,0-1 0,0 0-1,0 0 1,-1 0 0,1 0 0,0 1-1,0-1 1,1 0 0,-1 0 0,0 0-1,0 1 1,0-1 0,0 0-1,0 0 1,0 0 0,0 0 0,0 1-1,0-1 1,0 0 0,0 0 0,0 0-1,1 0 1,-1 1 0,0-1 0,0 0-1,0 0 1,0 0 0,0 0 0,1 0-1,-1 0 1,0 0 0,0 0 0,0 1-1,0-1 1,1 0 0,-1 0 0,0 0-1,0 0 1,0 0 0,0 0-1,1 0 1,-1 0 0,0 0 0,0 0-1,1 0 1,8-6-6764,4-10-5046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350"/>
    </inkml:context>
    <inkml:brush xml:id="br0">
      <inkml:brushProperty name="width" value="0.025" units="cm"/>
      <inkml:brushProperty name="height" value="0.025" units="cm"/>
    </inkml:brush>
  </inkml:definitions>
  <inkml:trace contextRef="#ctx0" brushRef="#br0">27 27 10282,'0'0'21204,"10"6"-20233,-8-4-881,39 25 133,-39-27-223,-1 1 0,0 0 0,0-1 0,1 1-1,-1-1 1,0 1 0,0-1 0,1 0 0,-1 1 0,1-1 0,-1 0 0,0 0 0,1 0 0,-1 0 0,0 0 0,1 0 0,-1-1 0,0 1-1,1 0 1,-1-1 0,0 1 0,1-1 0,-1 1 0,0-1 0,0 0 0,1 1 0,-1-1 0,0 0 0,0 0 0,0 0 0,0 0-1,0 0 1,0 0 0,-1 0 0,1 0 0,0 0 0,1-2 0,-2 2-3,1 0 1,0 0-1,-1 0 0,1-1 1,0 1-1,-1 0 1,0 0-1,1-1 0,-1 1 1,0 0-1,1 0 0,-1-1 1,0 1-1,0 0 0,0-1 1,0 1-1,0 0 1,0 0-1,-1-1 0,1 1 1,0 0-1,-1-1 0,1 1 1,-1 0-1,1 0 0,-1 0 1,0 0-1,1-1 1,-1 1-1,0 0 0,0 0 1,0 0-1,0 1 0,0-1 1,0 0-1,0 0 0,0 0 1,0 1-1,-1-2 1,-1 2-9,1-1 0,0 1 0,0-1 0,-1 1 0,1 0 0,-1 0 0,1 0 0,0 0 0,-1 0 0,1 0 0,0 1 0,-1-1 0,1 1 0,0 0 0,0 0 0,-1-1 0,1 2 0,0-1 0,0 0 0,0 0 0,-2 3 0,-2 1-8,0 1-1,1 0 1,-1 0-1,1 1 0,1 0 1,0 0-1,0 0 1,0 0-1,1 0 1,-1 1-1,2 0 1,-1-1-1,1 1 1,1 0-1,-2 13 1,2-18-98,1 1 0,0 0 0,0 0 0,0 0 0,0 0 1,0 0-1,1-1 0,0 1 0,-1 0 0,1 0 0,1-1 0,-1 1 0,1-1 0,-1 1 0,1-1 1,0 1-1,0-1 0,0 0 0,1 0 0,-1 0 0,1 0 0,0-1 0,0 1 0,0-1 0,0 1 0,0-1 1,0 0-1,0 0 0,1-1 0,-1 1 0,1-1 0,0 1 0,5 0 0,-1 0-268,0-1-1,-1 0 0,1 0 1,0-1-1,-1 0 1,1 0-1,0-1 1,14-3-1,-16 2-292,1 0 0,-1-1 0,0 1 0,0-1 0,0-1 0,0 1 0,-1-1 0,1 0 0,-1 0 1,7-8-1,20-25-5574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692"/>
    </inkml:context>
    <inkml:brush xml:id="br0">
      <inkml:brushProperty name="width" value="0.025" units="cm"/>
      <inkml:brushProperty name="height" value="0.025" units="cm"/>
    </inkml:brush>
  </inkml:definitions>
  <inkml:trace contextRef="#ctx0" brushRef="#br0">116 1 12684,'0'0'4965,"-9"2"-1597,4-1-3090,0 1 0,1 0 0,-1 0 0,0 0-1,1 1 1,-1 0 0,1 0 0,0 0 0,0 0 0,0 0-1,0 1 1,1 0 0,-1 0 0,1 0 0,0 0 0,0 0-1,1 1 1,-1-1 0,1 1 0,0 0 0,-2 7 0,-2 4 8,1 1 0,1 0 0,1 1 0,0-1 0,1 0 0,1 25 0,1-32-207,0-1-1,1 1 1,0-1 0,0 1 0,1-1 0,0 0 0,1 1 0,0-1 0,1-1 0,0 1 0,0 0 0,0-1 0,8 10 0,-10-16-69,0 0 1,0 0 0,1 0 0,-1 0 0,0 0 0,1-1-1,-1 1 1,1-1 0,-1 0 0,1 0 0,0 0 0,0 0-1,-1 0 1,1-1 0,0 1 0,0-1 0,0 0 0,3 0-1,-2 1 10,0-1 0,0 0-1,-1 1 1,1 0 0,0 0-1,-1 0 1,8 3 0,-11-3 29,1 0 0,0 0 1,-1 1-1,1-1 1,-1 0-1,1 1 0,-1-1 1,1 0-1,-1 1 0,0-1 1,0 0-1,0 1 1,0-1-1,0 0 0,0 1 1,0-1-1,0 1 1,0-1-1,-1 0 0,1 1 1,0-1-1,-1 0 0,0 1 1,1-1-1,-1 0 1,1 0-1,-1 0 0,0 0 1,-1 2-1,-6 7-2919,13-29-5948,4 2-44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1.053"/>
    </inkml:context>
    <inkml:brush xml:id="br0">
      <inkml:brushProperty name="width" value="0.025" units="cm"/>
      <inkml:brushProperty name="height" value="0.025" units="cm"/>
    </inkml:brush>
  </inkml:definitions>
  <inkml:trace contextRef="#ctx0" brushRef="#br0">32 101 9833,'0'0'15140,"-32"-10"-9455,74 15-4784,-33-3-659,0 0-1,-1-1 1,1 0 0,16-1-1,-8-5-241,1 0 0,-2 0 0,1-2 0,-1 0 0,0-1 0,0-1 0,-1 0 0,26-21 0,-32 18 0,-19 8 0,-23 9 0,21 1 0,0 0 0,1 0 0,0 1 0,0 1 0,1 0 0,0 1 0,-10 10 0,13-13 0,1 2 0,-1-1 0,1 1 0,1 0 0,-1 0 0,1 0 0,1 1 0,-1 0 0,2 0 0,-4 10 0,6-17 0,1-1 0,0 1 0,0-1 0,-1 1 0,1-1 0,0 1 0,0-1 0,0 1 0,1-1 0,-1 0 0,0 1 0,0-1 0,1 1 0,-1-1 0,1 1 0,0-1 0,-1 0 0,1 0 0,0 1 0,-1-1 0,1 0 0,0 0 0,0 0 0,0 0 0,0 0 0,0 0 0,1 0 0,-1 0 0,0 0 0,0 0 0,1-1 0,-1 1 0,0 0 0,1-1 0,-1 1 0,0-1 0,1 0 0,-1 1 0,1-1 0,1 0 0,9 2 0,0-2 0,-1 1 0,1-1 0,15-3 0,-9 2 0,-6 0-46,0-1 1,-1 0-1,0 0 0,1-1 0,11-4 1,28-17-3194,-4 0-7149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370"/>
    </inkml:context>
    <inkml:brush xml:id="br0">
      <inkml:brushProperty name="width" value="0.025" units="cm"/>
      <inkml:brushProperty name="height" value="0.025" units="cm"/>
    </inkml:brush>
  </inkml:definitions>
  <inkml:trace contextRef="#ctx0" brushRef="#br0">77 55 17649,'15'-55'11205,"-17"88"-7783,1-3-3566,-16 73 217,-38 333 489,50-319-3160,-6 113-8935,13-262 6926,-2-8-2407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714"/>
    </inkml:context>
    <inkml:brush xml:id="br0">
      <inkml:brushProperty name="width" value="0.025" units="cm"/>
      <inkml:brushProperty name="height" value="0.025" units="cm"/>
    </inkml:brush>
  </inkml:definitions>
  <inkml:trace contextRef="#ctx0" brushRef="#br0">56 339 17200,'0'0'2451,"-8"5"-1,-26 17 86,21-8-385,17-6-301,23-5-257,-15-6-1449,0 0 0,-1-1-1,1 0 1,-1-1 0,0 0 0,0-1-1,-1 0 1,1-1 0,17-15 0,81-81 949,-103 97-1088,124-151-5,-100 117 0,-29 39 0,0-1 0,1 0 0,-1 1 0,0-1 0,1 1 0,-1 0 0,1-1 0,-1 1 0,1 0 0,-1 0 0,1 0 0,0 0 0,0 0 0,2 0 0,-4 1 0,1 0 0,0 0 0,-1 0 0,1 0 0,-1 0 0,1 0 0,0 0 0,-1 0 0,1 1 0,0-1 0,-1 0 0,1 0 0,-1 1 0,1-1 0,-1 1 0,1-1 0,-1 0 0,1 1 0,-1-1 0,1 1 0,-1-1 0,1 1 0,-1-1 0,0 1 0,1-1 0,-1 1 0,1 1 0,2 6 0,-1 1 0,1 0 0,-2 0 0,3 18 0,-1-2 0,3 7-645,2 0-1,1 0 1,1-1-1,29 59 1,-33-79 110,0 0 0,1 0 0,1 0 0,0-1 0,0 0 0,1-1 0,0 0 0,1 0 0,0-1 0,0 0 0,0-1 0,1 0 0,1-1 0,-1 0 0,22 8 0,40 1-12822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101"/>
    </inkml:context>
    <inkml:brush xml:id="br0">
      <inkml:brushProperty name="width" value="0.025" units="cm"/>
      <inkml:brushProperty name="height" value="0.025" units="cm"/>
    </inkml:brush>
  </inkml:definitions>
  <inkml:trace contextRef="#ctx0" brushRef="#br0">562 137 15182,'6'-12'2178,"-3"8"-1844,19-44 1708,-21 46-1795,0 0 0,0-1 0,0 1 1,0-1-1,-1 1 0,1-1 0,-1 0 0,0 1 0,0-1 0,0 1 0,0-1 0,0 0 0,0 1 0,-1-1 0,1 1 1,-1-1-1,0 1 0,0-1 0,0 1 0,-1-3 0,0 3-71,-1 0 1,1 0-1,-1 1 1,1-1-1,-1 1 0,0-1 1,0 1-1,1 0 1,-1 0-1,0 1 1,0-1-1,0 1 0,0-1 1,0 1-1,0 0 1,-3 0-1,-53 6 861,43 0-937,0 0-1,0 1 1,0 0 0,1 2 0,0-1 0,1 2 0,-26 21 0,1 4 221,-45 52 0,48-47-43,2 2 1,-36 58-1,60-84-211,0 1 1,1 0 0,1 1-1,1-1 1,1 1-1,0 1 1,1-1 0,1 1-1,-2 35 1,5-50-64,1 0-1,0 0 1,1 0 0,-1 0-1,1 0 1,0 0 0,0 0 0,0 0-1,0 0 1,1 0 0,-1-1-1,1 1 1,0 0 0,0-1-1,0 0 1,1 1 0,-1-1 0,1 0-1,0 0 1,5 4 0,-2-3 2,0-1 1,0 1 0,1-1 0,-1 0-1,1-1 1,0 0 0,0 0-1,-1 0 1,2-1 0,13 1-1,0-1 15,0-1-1,0-1 1,-1-2-1,1 0 1,0 0-1,-1-2 0,25-9 1,-20 4 20,-2-1 0,32-18 0,-48 24-23,0 1 0,0-1 0,0 0-1,-1-1 1,0 0 0,0 0 0,0 0-1,-1 0 1,1-1 0,-2 0-1,6-8 1,-10 13-15,1 0 0,0 1 0,0-1 0,-1 0-1,1 1 1,-1-1 0,1 0 0,-1 1 0,0-1 0,1 0 0,-1 0 0,0 0-1,0 1 1,0-1 0,-1 0 0,1 0 0,0 1 0,-1-1 0,1 0-1,-1 0 1,0 1 0,1-1 0,-1 1 0,0-1 0,0 0 0,0 1-1,0 0 1,0-1 0,0 1 0,-1 0 0,1-1 0,0 1 0,-1 0-1,1 0 1,-1 0 0,1 0 0,-1 0 0,1 0 0,-1 1 0,0-1 0,1 1-1,-1-1 1,0 1 0,0-1 0,1 1 0,-3 0 0,-12-3 10,1 2 1,0-1-1,0 2 1,-20 1-1,27 0-12,-7 0-1,1 0 0,-1 1 0,1 1 0,-1 0 0,-21 8 0,137-61 0,-57 27 0,0 1 0,69-23 0,-110 44 0,0 0 0,0 0 0,0 0 0,0 0 0,0 1 0,0-1 0,0 1 0,0 0 0,0 0 0,0 0 0,0 0 0,1 1 0,-1-1 0,0 1 0,3 1 0,-5-1 0,1 1 0,-1-1 0,0 1 0,0-1 0,1 1 0,-1 0 0,-1 0 0,1-1 0,0 1 0,0 0 0,-1 0 0,1 0 0,-1 0 0,1 0 0,-1 0 0,0 0 0,0 0 0,0 0 0,0 0 0,0 0 0,0 0 0,-1 0 0,0 2 0,-2 13 0,-1 0 0,-1-1 0,0 0 0,-1 0 0,-1-1 0,0 0 0,-1 0 0,-19 26 0,15-23 0,1 1 0,0 0 0,2 0 0,-11 31 0,19-50-10,1 0-1,0 0 1,0 1-1,0-1 1,0 0-1,-1 0 1,1 1-1,0-1 1,0 0-1,0 0 1,0 1-1,0-1 1,0 0-1,0 0 1,0 1-1,0-1 1,0 0-1,0 0 1,0 1-1,0-1 1,0 0-1,0 0 1,0 1-1,0-1 1,0 0-1,0 0 1,0 1-1,1-1 1,-1 0-1,0 0 1,0 1-1,0-1 1,0 0-1,0 0 1,1 0-1,-1 1 1,0-1-1,0 0 1,0 0-1,1 0 1,-1 0-1,0 1 1,0-1-1,1 0 1,13-6-1301,15-18-3195,-2-9-3950,-2-6-7932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442"/>
    </inkml:context>
    <inkml:brush xml:id="br0">
      <inkml:brushProperty name="width" value="0.025" units="cm"/>
      <inkml:brushProperty name="height" value="0.025" units="cm"/>
    </inkml:brush>
  </inkml:definitions>
  <inkml:trace contextRef="#ctx0" brushRef="#br0">83 150 20467,'0'0'2835,"-8"7"5,-25 21-571,33-28-2255,0 0-1,-1 0 1,1 0-1,0 0 1,0 0 0,0 0-1,-1 0 1,1 0 0,0 1-1,0-1 1,0 0-1,-1 0 1,1 0 0,0 0-1,0 0 1,0 1 0,0-1-1,0 0 1,-1 0-1,1 0 1,0 1 0,0-1-1,0 0 1,0 0 0,0 0-1,0 1 1,0-1-1,0 0 1,0 0 0,0 0-1,0 1 1,0-1 0,0 0-1,0 0 1,0 1 0,0-1-1,0 0 1,0 0-1,0 0 1,0 1 0,0-1-1,0 0 1,0 0 0,0 1-1,0-1 1,0 0-1,1 0 1,-1 0 0,0 0-1,0 1 1,0-1 0,0 0-1,1 0 1,-1 0-1,0 0 1,0 0 0,0 1-1,0-1 1,1 0 0,-1 0-1,0 0 1,0 0-1,1 0 1,-1 0 0,0 0-1,0 0 1,0 0 0,1 0-1,16 0 23,-15 0 61,19-3-33,0-1 1,0-1-1,-1-1 1,0-1-1,0 0 1,-1-2-1,0 0 1,0-1-1,-1-1 1,-1-1-1,0-1 1,16-14-1,-5-7-47,-27 34-8,0-1 1,-1 0-1,1 1 1,-1-1-1,1 0 1,-1 1-1,1-1 1,-1 0-1,1 0 1,-1 0-1,0 1 1,1-1 0,-1 0-1,0 0 1,0 0-1,0 0 1,0 0-1,0 1 1,0-1-1,0 0 1,0 0-1,0 0 1,0 0-1,0 0 1,0 1-1,-1-1 1,1 0-1,0 0 1,-1 0-1,1 1 1,0-1 0,-1 0-1,1 0 1,-1 1-1,1-1 1,-1 0-1,0 1 1,1-1-1,-1 0 1,0 1-1,1-1 1,-1 1-1,0-1 1,0 1-1,1 0 1,-2-1-1,-6 0 64,1 0-1,-1 0 1,0 1-1,1 0 0,-1 0 1,0 1-1,1 0 1,-1 0-1,0 1 0,1 0 1,0 0-1,-1 1 1,1 0-1,0 0 0,1 1 1,-1 0-1,0 0 0,1 0 1,-10 10-1,-8 5-60,2 2 0,0 0-1,-31 41 1,44-52-3,1 1 0,0 0 0,0 0 1,1 1-1,0 0 0,1 0 0,0 1 0,1 0 0,-3 13 0,8-24-10,0-1 0,-1 1-1,1-1 1,0 1 0,1-1 0,-1 1 0,0-1-1,0 1 1,1-1 0,-1 1 0,1-1 0,-1 0-1,1 1 1,-1-1 0,1 0 0,0 1 0,0-1-1,0 0 1,0 0 0,0 1 0,0-1 0,0 0-1,0 0 1,0 0 0,0 0 0,1-1 0,-1 1-1,0 0 1,0 0 0,1-1 0,-1 1 0,1-1 0,-1 1-1,1-1 1,-1 0 0,1 1 0,-1-1 0,1 0-1,-1 0 1,1 0 0,2-1 0,8 2-59,0-2 1,0 1 0,0-2-1,14-2 1,-9-1-772,0 0-1,0 0 1,0-2-1,19-10 1,27-21-6927,-16 5-2807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801"/>
    </inkml:context>
    <inkml:brush xml:id="br0">
      <inkml:brushProperty name="width" value="0.025" units="cm"/>
      <inkml:brushProperty name="height" value="0.025" units="cm"/>
    </inkml:brush>
  </inkml:definitions>
  <inkml:trace contextRef="#ctx0" brushRef="#br0">158 0 19827,'0'0'9614,"-3"12"-8696,-33 108 890,-44 165-1054,67-229-949,3 1 1,3 0-1,-1 67 0,8-121 1,3 29-3843,7-18-2147,7-10-3756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889"/>
    </inkml:context>
    <inkml:brush xml:id="br0">
      <inkml:brushProperty name="width" value="0.025" units="cm"/>
      <inkml:brushProperty name="height" value="0.025" units="cm"/>
    </inkml:brush>
  </inkml:definitions>
  <inkml:trace contextRef="#ctx0" brushRef="#br0">1 0 21172,'0'0'5926,"18"57"-6727,1-54-4004,-4-3-10345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5.195"/>
    </inkml:context>
    <inkml:brush xml:id="br0">
      <inkml:brushProperty name="width" value="0.025" units="cm"/>
      <inkml:brushProperty name="height" value="0.025" units="cm"/>
    </inkml:brush>
  </inkml:definitions>
  <inkml:trace contextRef="#ctx0" brushRef="#br0">252 357 13581,'5'-9'5530,"1"0"-3896,-3 5-862,-1 0 0,0 0 0,1 0 0,-1 0 0,-1 0 0,1-1 0,1-9 2782,-11 19-2732,-21 27-604,2 1 0,1 1 0,1 1 0,-31 61 0,42-72-96,4-6-61,-3 2 60,1 0 0,0 1 0,2 0 0,1 1 1,1 0-1,0 1 0,-5 27 0,13-49-121,0 0 0,0-1 0,0 1 0,0-1 0,0 1 0,0 0 0,0-1 0,0 1 0,0-1 0,0 1 0,0 0 0,0-1 0,0 1 0,0-1 0,1 1 0,-1 0 0,0-1 0,0 1 0,1-1 0,-1 1 0,0-1 0,1 1 0,-1-1 0,1 1 0,-1-1 0,1 0 0,-1 1 0,1-1 0,-1 0 0,1 1 0,0 0 0,21-4 0,24-23 0,-7-4 0,-1-2 0,-1-1 0,-3-2 0,47-60 0,-27 23 0,69-126 0,-103 162 0,-1-2 0,-1 0 0,-3-1 0,19-72 0,-34 111 0,0 0 0,0 0 0,0 0 0,0 0 0,-1 1 0,1-1 0,0 0 0,0 0 0,0 0 0,0 0 0,0 0 0,0 0 0,-1 0 0,1 0 0,0 0 0,0 0 0,0 0 0,0 0 0,0 0 0,0 0 0,-1 0 0,1 0 0,0 0 0,0 0 0,0-1 0,0 1 0,0 0 0,0 0 0,-1 0 0,1 0 0,0 0 0,0 0 0,0 0 0,0 0 0,0 0 0,0 0 0,0-1 0,0 1 0,0 0 0,0 0 0,0 0 0,-1 0 0,1 0 0,0 0 0,0 0 0,0-1 0,0 1 0,0 0 0,0 0 0,0 0 0,0 0 0,0 0 0,0 0 0,0-1 0,0 1 0,0 0 0,0 0 0,0 0 0,1 0 0,-12 10 0,-9 22 0,1 1 0,1 1 0,3 0 0,0 1 0,2 1 0,2 0 0,1 0 0,-7 55 0,14-70-188,1 1 0,1 0 1,1-1-1,1 1 0,1 0 0,8 38 0,-9-54 23,1 0 0,-1 0-1,1 0 1,0-1-1,1 1 1,0-1-1,-1 1 1,2-1-1,-1 0 1,1 0 0,-1 0-1,1-1 1,1 1-1,-1-1 1,1 0-1,-1 0 1,1 0-1,0-1 1,0 0 0,1 0-1,-1 0 1,1-1-1,0 0 1,-1 0-1,1 0 1,0 0-1,0-1 1,10 1 0,3-2-8713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02.923"/>
    </inkml:context>
    <inkml:brush xml:id="br0">
      <inkml:brushProperty name="width" value="0.025" units="cm"/>
      <inkml:brushProperty name="height" value="0.025" units="cm"/>
    </inkml:brush>
  </inkml:definitions>
  <inkml:trace contextRef="#ctx0" brushRef="#br0">0 5 9001,'0'0'9550,"11"6"-8728,3 2-485,1-1 0,0-1 0,0 0 0,1-1 0,0-1 0,17 3 1,412 17 1784,-87-10-614,-161 4-906,351 21 4,-443-38-569,0-4 0,0-5 0,125-26 0,-86 1 79,-57 12-25,0 3 0,1 4 0,127-5 0,-205 20-61,-1 0 0,1 0-1,-1 1 1,1 0 0,-1 0 0,0 1 0,0 1-1,0-1 1,0 1 0,-1 1 0,1 0-1,-1 0 1,-1 0 0,1 1 0,-1 1 0,0-1-1,0 1 1,11 15 0,-17-22-24,-1 0-1,0 0 1,0 1 0,0-1-1,0 0 1,0 0 0,0 0-1,1 1 1,-1-1 0,0 0-1,0 0 1,0 1 0,0-1-1,0 0 1,0 0 0,0 1-1,0-1 1,0 0 0,0 0-1,0 1 1,0-1 0,0 0 0,-1 0-1,1 1 1,0-1 0,0 0-1,0 0 1,0 0 0,0 1-1,0-1 1,-1 0 0,1 0-1,0 0 1,0 1 0,0-1-1,0 0 1,-1 0 0,1 0-1,0 0 1,0 0 0,0 1-1,-1-1 1,1 0 0,0 0-1,0 0 1,-1 0 0,1 0-1,0 0 1,0 0 0,-1 0-1,1 0 1,0 0 0,0 0 0,-1 0-1,1 0 1,0 0 0,0 0-1,-1 0 1,1 0 0,0 0-1,-1-1 1,-23 2-597,17-2 67,-30 1-3400,-10 0-3491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27.780"/>
    </inkml:context>
    <inkml:brush xml:id="br0">
      <inkml:brushProperty name="width" value="0.025" units="cm"/>
      <inkml:brushProperty name="height" value="0.025" units="cm"/>
    </inkml:brush>
  </inkml:definitions>
  <inkml:trace contextRef="#ctx0" brushRef="#br0">1 335 13132,'0'0'3070,"9"-4"-2600,3-1-246,1 0 0,0 1 0,0 1 1,0 0-1,0 1 0,0 0 0,16 0 0,183 5 1324,329-15-218,-200-23-1001,818-46 911,-572 101-898,1 1 128,368-48 326,-415 7-247,1085-66-191,-632 47-348,-458 10 459,-254 9-404,-269 21-128,-31 2-1472,1 0-1591,-12 2-4540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34.904"/>
    </inkml:context>
    <inkml:brush xml:id="br0">
      <inkml:brushProperty name="width" value="0.025" units="cm"/>
      <inkml:brushProperty name="height" value="0.025" units="cm"/>
    </inkml:brush>
  </inkml:definitions>
  <inkml:trace contextRef="#ctx0" brushRef="#br0">4118 188 3651,'0'0'6593,"-9"-1"-3795,-20-3-1218,-2 0-1107,0 0 1,-1 3-1,1 0 0,-1 2 1,-54 8-1,-5 10-419,0-3 1,-1-5-1,-96-1 0,116-11 363,1-3 0,0-3-1,0-3 1,-105-30 0,68 10-45,-1 4 0,-186-20-1,81 32-355,-155-16 38,210 13 119,-228 4 1,307 16-76,-1 4 0,1 4 0,1 3 1,-137 43-1,146-34 110,-133 64 0,184-77-192,0 2-1,0 0 1,1 0-1,0 2 1,1 0 0,1 1-1,0 1 1,1 1-1,1 0 1,0 1 0,-13 23-1,-111 233-442,109-206 477,3 1 0,-20 82 0,42-136-9,1 0 1,1 1 0,0-1-1,0 23 1,2-33-33,1 0 0,-1 0 1,1-1-1,0 1 0,0 0 0,0-1 1,1 1-1,-1 0 0,1-1 0,0 0 1,1 1-1,-1-1 0,1 0 1,0 0-1,0-1 0,0 1 0,0 0 1,4 3-1,11 5-11,0-1 0,0 0 0,1-2-1,0 0 1,0 0 0,36 8 0,133 24-10,-127-30 18,45 9-455,0 5 1,-2 4-1,-2 5 1,134 63-1,-195-76 224,259 119-356,-246-119 605,1-2 0,1-2 0,101 15 0,-44-21 264,1-5 0,167-11 0,229-48 507,-220 18-740,-111 17-20,546-75 11,-620 72-72,-1-4 0,0-5 1,-3-5-1,168-81 0,-231 97 19,-1-3 1,-1-1-1,-2-1 0,0-2 1,47-48-1,-68 60 14,-2 0 0,0 0 0,-1-1 1,0 0-1,-1-1 0,13-29 0,-18 33 0,-1 0-1,0 0 0,0 0 0,-1 0 1,0 0-1,-1 0 0,-1 0 0,0-1 1,-1 1-1,0 0 0,-3-13 0,1 13 11,0 0 0,-1 0 0,-1 0-1,0 0 1,0 1 0,-1 0 0,-1 0-1,0 1 1,-9-12 0,2 6 63,-2 0 1,1 1-1,-2 0 0,-31-21 1,5 10 133,0 3 0,-1 1 0,-90-31 0,20 19 3,-1 5 0,-2 5-1,-219-16 1,-366 28-3251,467 13-234,12-1-3874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4.363"/>
    </inkml:context>
    <inkml:brush xml:id="br0">
      <inkml:brushProperty name="width" value="0.025" units="cm"/>
      <inkml:brushProperty name="height" value="0.025" units="cm"/>
    </inkml:brush>
  </inkml:definitions>
  <inkml:trace contextRef="#ctx0" brushRef="#br0">62 346 10442,'0'0'651,"-9"1"-363,-27 2-90,19 2 1075,19 2-221,19 1-612,78 2-224,177-8-1,-135-4-192,62 3-33,526-21-87,-372-13 396,678 28 0,-964 9-229,934 54 1094,3-51 677,62-102-940,-369 22-820,339 25-57,4 45 11,-600 4-30,172-31 16,-4-35 15,-266 25-23,698 2-1647,-990 39-1964,-30-2-3828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295"/>
    </inkml:context>
    <inkml:brush xml:id="br0">
      <inkml:brushProperty name="width" value="0.025" units="cm"/>
      <inkml:brushProperty name="height" value="0.025" units="cm"/>
    </inkml:brush>
  </inkml:definitions>
  <inkml:trace contextRef="#ctx0" brushRef="#br0">0 1 3748,'0'0'-225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828"/>
    </inkml:context>
    <inkml:brush xml:id="br0">
      <inkml:brushProperty name="width" value="0.025" units="cm"/>
      <inkml:brushProperty name="height" value="0.025" units="cm"/>
    </inkml:brush>
  </inkml:definitions>
  <inkml:trace contextRef="#ctx0" brushRef="#br0">432 284 3587,'-11'-1'1725,"-89"-6"2095,1 4 1,-108 12-1,192-5 1,41 0-2990,47 0-358,466-34 1436,-186 4-973,200-4-780,1116-32 313,356 62 2227,-2022 0-2695,259-7 85,-221 3-69,1-1-1,-1-2 1,-1-2 0,49-18 0,-84 25-153,1 0 0,0-1 0,-1 1 1,1-1-1,-1-1 0,0 1 0,6-5 0,-9 5-373,1 0-1,-1 0 0,1 0 0,-1 0 0,0 0 0,0 0 1,0-1-1,1-3 0,5-21-6291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9.729"/>
    </inkml:context>
    <inkml:brush xml:id="br0">
      <inkml:brushProperty name="width" value="0.025" units="cm"/>
      <inkml:brushProperty name="height" value="0.025" units="cm"/>
    </inkml:brush>
  </inkml:definitions>
  <inkml:trace contextRef="#ctx0" brushRef="#br0">1 167 17392,'0'-3'120,"0"1"0,0-1-1,0 1 1,0-1-1,1 1 1,0-1-1,-1 1 1,1 0-1,0-1 1,0 1-1,0 0 1,0 0-1,1 0 1,-1 0-1,0 0 1,1 0 0,0 0-1,-1 0 1,1 0-1,0 1 1,0-1-1,0 1 1,0 0-1,0-1 1,0 1-1,0 0 1,1 0-1,-1 0 1,5-1 0,6-1-132,-1 1 0,1 0 0,0 1 0,22 0 0,-18 1 137,662 30-1430,-157 1 912,1061-53 5410,-732 1-3227,1503-59-1422,-2144 72-275,-41 2-1427,-60-1-2470,-68 0-2709,-22-2-5663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28.967"/>
    </inkml:context>
    <inkml:brush xml:id="br0">
      <inkml:brushProperty name="width" value="0.025" units="cm"/>
      <inkml:brushProperty name="height" value="0.025" units="cm"/>
    </inkml:brush>
  </inkml:definitions>
  <inkml:trace contextRef="#ctx0" brushRef="#br0">252 177 8552,'-13'-5'3016,"-6"-3"-2170,-132-50 189,85 40 3245,64 16-2361,13-2-1670,18-1-474,64 1 654,0 5-1,155 20 1,-168-13-274,4-3 151,-1-4 0,1-3 1,-1-4-1,0-4 0,84-21 0,117-17 394,-229 41-1281,0 4 1,0 1-1,64 8 0,-87-2-3706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33.730"/>
    </inkml:context>
    <inkml:brush xml:id="br0">
      <inkml:brushProperty name="width" value="0.025" units="cm"/>
      <inkml:brushProperty name="height" value="0.025" units="cm"/>
    </inkml:brush>
  </inkml:definitions>
  <inkml:trace contextRef="#ctx0" brushRef="#br0">43 269 14638,'0'0'5605,"-8"8"-4249,-22 26-486,29-34-853,1 0 1,0 1-1,-1-1 0,1 0 0,0 1 0,0-1 0,-1 0 1,1 1-1,0-1 0,0 0 0,0 1 0,0-1 0,-1 1 1,1-1-1,0 0 0,0 1 0,0-1 0,0 1 0,0-1 1,0 0-1,0 1 0,0-1 0,0 1 0,0-1 0,0 0 1,0 1-1,0-1 0,0 1 0,1-1 0,-1 0 0,0 1 1,0-1-1,0 1 0,1-1 0,-1 0 0,0 1 0,0-1 1,1 0-1,-1 0 0,0 1 0,1-1 0,-1 0 0,0 0 1,1 1-1,-1-1 0,0 0 0,1 0 0,-1 0 0,1 1 1,-1-1-1,0 0 0,1 0 0,0 0 0,24 5 444,-21-5-301,77 11 161,0-4-1,0-4 0,1-3 1,117-15-1,-141 6-153,0-3 1,-2-3 0,109-43-1,147-92 1163,-237 112-1275,-62 31-49,-2 0-10,1 0 0,0 1 0,0 1 0,1 0 0,-1 0 0,1 1 1,0 1-1,1 0 0,-1 1 0,19 0 0,-31 2-72,1 0 1,-1 0-1,0 0 0,1 0 1,-1 1-1,1-1 0,-1 0 1,1 1-1,-1-1 1,0 1-1,1 0 0,-1 0 1,0-1-1,0 1 1,0 0-1,1 0 0,-1 0 1,0 0-1,0 0 0,0 0 1,0 1-1,-1-1 1,2 3-1,3 21-5076,-5-5-4147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2.390"/>
    </inkml:context>
    <inkml:brush xml:id="br0">
      <inkml:brushProperty name="width" value="0.025" units="cm"/>
      <inkml:brushProperty name="height" value="0.025" units="cm"/>
    </inkml:brush>
  </inkml:definitions>
  <inkml:trace contextRef="#ctx0" brushRef="#br0">19 0 4548,'0'0'18065,"1"10"-16079,-1 18-532,-2-1 0,-5 36-1,-3 50 304,10-112-1743,0 1-1,0-1 1,0 1-1,0-1 1,1 0 0,-1 1-1,0-1 1,1 0-1,-1 0 1,1 1 0,-1-1-1,1 0 1,0 0-1,-1 0 1,1 1-1,0-1 1,0 0 0,0 0-1,0 0 1,0-1-1,0 1 1,0 0 0,0 0-1,0 0 1,0-1-1,1 1 1,-1-1 0,0 1-1,0-1 1,1 1-1,-1-1 1,0 0 0,1 1-1,-1-1 1,0 0-1,1 0 1,-1 0-1,0 0 1,1 0 0,-1-1-1,1 1 1,-1 0-1,0 0 1,3-2 0,11-1 68,0-1 0,-1-1 0,20-9 0,-10 5-40,-18 7-55,-1 0 1,1 0-1,-1 1 0,1 0 0,0 0 0,0 1 0,0 0 0,-1 0 0,1 0 0,0 0 0,0 1 0,-1 0 1,9 3-1,-11-3-1,0 0 1,-1 1-1,1 0 1,-1-1 0,1 1-1,-1 0 1,0 0 0,0 0-1,0 1 1,0-1-1,0 1 1,0-1 0,-1 1-1,1-1 1,-1 1 0,0 0-1,0 0 1,0-1 0,0 1-1,0 0 1,0 0-1,-1 0 1,0 0 0,1 0-1,-1 0 1,0 0 0,-1 3-1,1 0 49,-1-1 0,0 0 0,0 0 0,0 0 0,-1 1 0,0-2 0,0 1 0,0 0 0,0 0-1,-1-1 1,0 1 0,0-1 0,0 1 0,0-1 0,-1 0 0,1-1 0,-1 1 0,0-1 0,0 1 0,-1-1 0,1-1 0,-6 4 0,3-2 16,0-1 0,1 0 0,-1 0 0,0 0 1,0-1-1,-1 0 0,1-1 0,0 0 0,-1 0 1,1 0-1,-1-1 0,1 0 0,-1 0 1,1-1-1,-12-2 0,16 1-76,0 1-1,-1-1 1,2 0-1,-1 0 1,0 0 0,0-1-1,1 1 1,-1-1-1,1 1 1,0-1 0,-1 0-1,1 0 1,1 0-1,-1 0 1,0 0 0,1 0-1,-1 0 1,1-1-1,0 1 1,0 0 0,1-1-1,-1 1 1,1-1-1,-1 1 1,1-1 0,0 1-1,0-1 1,1-4-1,-1 7-209,1 0 0,-1 0 0,0 0 0,0 1 0,1-1 0,-1 0 0,0 0 0,1 1 0,-1-1 0,1 0-1,-1 0 1,1 1 0,-1-1 0,1 0 0,-1 1 0,1-1 0,0 1 0,-1-1 0,1 1 0,0-1 0,-1 1 0,1-1-1,0 1 1,0 0 0,0-1 0,-1 1 0,2 0 0,13-5-6699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48.706"/>
    </inkml:context>
    <inkml:brush xml:id="br0">
      <inkml:brushProperty name="width" value="0.025" units="cm"/>
      <inkml:brushProperty name="height" value="0.025" units="cm"/>
    </inkml:brush>
  </inkml:definitions>
  <inkml:trace contextRef="#ctx0" brushRef="#br0">0 289 10346,'0'0'5739,"14"-4"-5846,70-9 29,139-6 0,47-5-519,-52-14 900,260-30 1150,284 51-1318,-356 15-93,798 28 379,551 39-287,-154-62-43,-392-16 46,-634 10-109,-190 3-13,765-34 253,-880 8-120,1271-86 1535,-187 102-1678,-192 102-11,-651-38 7,-291-34 10,730 62 201,1-45 56,-913-37-200,761-16 1108,-644 13-2148,-167-4-7350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0.763"/>
    </inkml:context>
    <inkml:brush xml:id="br0">
      <inkml:brushProperty name="width" value="0.025" units="cm"/>
      <inkml:brushProperty name="height" value="0.025" units="cm"/>
    </inkml:brush>
  </inkml:definitions>
  <inkml:trace contextRef="#ctx0" brushRef="#br0">41 9 14029,'0'0'604,"-7"11"-204,2-6-363,1 0-25,1 0 1,-1 0-1,1 1 1,0-1 0,0 1-1,-3 9 1,5-13-16,1 0 1,-1 1-1,1-1 0,-1 1 1,1-1-1,0 1 0,0-1 1,0 1-1,1-1 0,-1 1 1,1-1-1,-1 0 0,1 1 1,0-1-1,0 0 0,0 1 1,0-1-1,0 0 1,0 0-1,1 0 0,-1 0 1,1 0-1,-1 0 0,5 3 1,8 7-4,0-2 0,1 1 0,0-2-1,1 0 1,0-1 0,0 0 0,1-1 0,-1-1 0,20 4 0,19 3 20,87 8 1,554-2 269,-575-21-264,1564-57 914,-1011 30-427,527-35 48,-1106 56-521,1437-94 153,-1071 92 7,609 64 0,-1060-53-187,121 18 239,-113-16-214,0 2 1,0 0 0,-1 1-1,1 0 1,15 10-1,-22-6-185,-11-10 94,0 0 1,1 0-1,-1 0 1,0 0-1,0 0 1,0 0-1,0 0 0,1 0 1,-1 1-1,0-1 1,0 0-1,0 0 1,0 0-1,0 0 0,1 1 1,-1-1-1,0 0 1,0 0-1,0 0 1,0 1-1,0-1 0,0 0 1,0 0-1,0 0 1,0 1-1,0-1 1,0 0-1,0 0 0,0 1 1,0-1-1,0 0 1,0 0-1,0 0 1,0 1-1,0-1 0,0 0 1,0 0-1,0 0 1,0 1-1,0-1 1,-1 0-1,1 0 0,0 0 1,0 0-1,0 1 1,0-1-1,0 0 1,-1 0-1,1 0 0,0 0 1,0 0-1,0 1 1,-1-1-1,1 0 1,0 0-1,0 0 0,0 0 1,-1 0-1,1 0 1,0 0-1,0 0 1,-24 1-3236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1.544"/>
    </inkml:context>
    <inkml:brush xml:id="br0">
      <inkml:brushProperty name="width" value="0.025" units="cm"/>
      <inkml:brushProperty name="height" value="0.025" units="cm"/>
    </inkml:brush>
  </inkml:definitions>
  <inkml:trace contextRef="#ctx0" brushRef="#br0">1 166 14221,'14'-2'113,"503"-40"2036,22 39-1498,-67 1-467,474-54 118,147-2 1275,44 75-1043,-14-6-2841,-908-23-2641,-9-6-5126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3.739"/>
    </inkml:context>
    <inkml:brush xml:id="br0">
      <inkml:brushProperty name="width" value="0.025" units="cm"/>
      <inkml:brushProperty name="height" value="0.025" units="cm"/>
    </inkml:brush>
  </inkml:definitions>
  <inkml:trace contextRef="#ctx0" brushRef="#br0">1097 20 15054,'-19'-5'127,"0"1"1,-1 0-1,1 1 0,-1 1 0,1 1 1,-1 1-1,0 1 0,1 0 0,-1 1 1,0 2-1,1 0 0,0 0 0,0 2 0,1 1 1,-1 0-1,1 1 0,-31 20 0,7 1-37,1 2 0,1 2-1,2 2 1,1 1 0,2 2-1,2 1 1,2 2 0,1 1-1,2 2 1,-27 56 0,6 4 71,5 2 1,4 1 0,-39 173 0,45-128 80,7 1 1,6 2-1,7 0 0,12 282 1,6-372-219,4 0 1,2 0-1,3-1 1,3 0-1,43 111 1,-47-147-21,1 0 0,2-1 1,0 0-1,2-1 1,1-1-1,1-1 1,0-1-1,2 0 1,1-1-1,1-2 0,1 0 1,0-2-1,1 0 1,42 21-1,-33-24-25,0-1 0,1-2 0,0-1 0,1-2 0,0-1 0,1-2 0,0-2 1,-1-1-1,1-2 0,0-1 0,0-2 0,0-2 0,43-9 0,-48 5 2,-1-1 1,1-1 0,-1-1-1,-1-2 1,0-2 0,-1 0-1,-1-2 1,0-1 0,-2-1-1,0-1 1,-1-2-1,-1 0 1,-1-2 0,-1-1-1,19-26 1,-7-3 71,-1-1-1,-4-1 1,-2-2-1,-2-1 1,20-73-1,63-315 633,-104 429-655,98-582 1254,-82 414-1048,-5-233 1,-16 368-108,-2 1 1,-2 0 0,-2 0-1,-2 0 1,-3 1-1,-21-57 1,27 88-49,-2 0 1,0 1-1,-2 0 1,1 0-1,-2 1 1,0 0-1,-1 1 0,-1 0 1,0 1-1,-1 1 1,0 0-1,-1 1 0,-1 0 1,0 1-1,0 1 1,-1 1-1,0 0 1,-1 1-1,-20-6 0,10 7-65,0 1-1,-1 1 1,0 2-1,0 1 1,0 1-1,0 1 1,0 2-1,1 1 1,-1 1-1,0 2 1,1 0-1,-44 17 1,-14 12 22,1 3 0,-124 77-1,-3 22-2258,-56 31-5690,233-149-4335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4.646"/>
    </inkml:context>
    <inkml:brush xml:id="br0">
      <inkml:brushProperty name="width" value="0.025" units="cm"/>
      <inkml:brushProperty name="height" value="0.025" units="cm"/>
    </inkml:brush>
  </inkml:definitions>
  <inkml:trace contextRef="#ctx0" brushRef="#br0">0 197 10794,'0'0'10634,"98"10"-10153,-31-16-33,12-11-192,8-3-192,0-6-1217,-6-3-1089,-11 0 96,-17 1 449,-20 1-546,-21 3-1952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002"/>
    </inkml:context>
    <inkml:brush xml:id="br0">
      <inkml:brushProperty name="width" value="0.025" units="cm"/>
      <inkml:brushProperty name="height" value="0.025" units="cm"/>
    </inkml:brush>
  </inkml:definitions>
  <inkml:trace contextRef="#ctx0" brushRef="#br0">0 33 15759,'0'0'2915,"13"-4"-2339,14-4-180,-1 2 1,1 0-1,1 2 0,-1 1 0,1 1 1,38 3-1,-55 0-308,0 0 1,0 1-1,-1 0 1,1 1-1,0 0 1,-1 1 0,0 0-1,0 0 1,9 7-1,-13-8-71,-1 1 0,0 0 0,-1 0-1,1 0 1,-1 1 0,0 0 0,0-1-1,0 1 1,-1 1 0,1-1 0,-1 1 0,-1-1-1,1 1 1,-1 0 0,0 0 0,0 0 0,1 6-1,-1 5 152,-1-1 0,0 1 0,-1 0 0,0-1 0,-2 1 0,0-1 0,-1 1 0,0-1 0,-2 0 0,0 0 0,-12 27 0,-3-1-75,-2-1 0,-54 75 1,16-43-1265,16-33-2949,4-17-5622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748"/>
    </inkml:context>
    <inkml:brush xml:id="br0">
      <inkml:brushProperty name="width" value="0.025" units="cm"/>
      <inkml:brushProperty name="height" value="0.025" units="cm"/>
    </inkml:brush>
  </inkml:definitions>
  <inkml:trace contextRef="#ctx0" brushRef="#br0">1 1 21076,'0'0'96,"13"67"32,4-17 128,5 8 193,1 6-161,3-5 257,3-6-417,-1-12-96,-4-10-321,-3-12-223,-5-11-321,-7-8-512,-15-16-6310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105"/>
    </inkml:context>
    <inkml:brush xml:id="br0">
      <inkml:brushProperty name="width" value="0.025" units="cm"/>
      <inkml:brushProperty name="height" value="0.025" units="cm"/>
    </inkml:brush>
  </inkml:definitions>
  <inkml:trace contextRef="#ctx0" brushRef="#br0">0 524 12780,'0'0'8232,"24"-57"-6182,12 30 128,12-9-288,8-11-705,7-7-513,3-7-447,-4-2-97,-8 4-128,-11 7-2050,-12 11-3363,-16 14-5414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656"/>
    </inkml:context>
    <inkml:brush xml:id="br0">
      <inkml:brushProperty name="width" value="0.025" units="cm"/>
      <inkml:brushProperty name="height" value="0.025" units="cm"/>
    </inkml:brush>
  </inkml:definitions>
  <inkml:trace contextRef="#ctx0" brushRef="#br0">117 378 19731,'0'0'3502,"-11"-5"-1901,-37-14-613,47 18-966,-1 1-1,1-1 1,-1 1 0,1-1 0,-1 1-1,1 0 1,-1 0 0,0-1 0,1 1-1,-1 0 1,0 1 0,1-1 0,-1 0-1,1 0 1,-1 1 0,0-1 0,1 1 0,-1-1-1,1 1 1,-1 0 0,1-1 0,0 1-1,-1 0 1,1 0 0,0 0 0,-1 0-1,1 0 1,0 0 0,0 1 0,0-1-1,0 0 1,0 0 0,0 1 0,0-1 0,1 1-1,-1-1 1,1 1 0,-1-1 0,1 1-1,-1-1 1,1 1 0,0 0 0,-1 1-1,-1 8-49,1 0 0,0 0-1,1 1 1,1 17 0,-1-24 77,2 3-33,-1 1 0,1-1 0,1 1 0,0-1 0,0 0 0,0 0 0,1 0 0,0 0 1,1-1-1,-1 1 0,2-1 0,-1 0 0,11 10 0,-14-15 9,1 1 1,-1-1-1,0 0 0,1 1 1,0-1-1,-1-1 0,1 1 0,0 0 1,0-1-1,0 1 0,0-1 1,0 0-1,0 0 0,0 0 0,1 0 1,-1-1-1,0 1 0,1-1 1,-1 0-1,0 0 0,0 0 1,1 0-1,-1-1 0,0 1 0,1-1 1,-1 0-1,0 0 0,0 0 1,0 0-1,0-1 0,0 1 0,0-1 1,0 0-1,0 1 0,-1-1 1,1-1-1,-1 1 0,4-4 0,1-2 143,0-1-1,-1 0 0,0 0 1,0-1-1,-1 0 0,0 0 1,0 0-1,-2-1 0,1 1 0,2-14 1,-2 0 231,0 0 1,-2-1-1,0-37 0,-8 25 111,5 36-506,1 0-1,0 0 1,0 0 0,-1 0 0,1 0-1,-1 0 1,1 1 0,0-1 0,-1 0-1,0 0 1,1 0 0,-1 1 0,1-1-1,-1 0 1,0 1 0,0-1 0,1 1-1,-1-1 1,0 1 0,0-1 0,0 1-1,1-1 1,-1 1 0,0 0 0,0-1-1,0 1 1,0 0 0,0 0-1,0 0 1,0 0 0,0 0 0,0 0-1,0 0 1,-1 0 0,1 1-16,0-1 0,0 1-1,1-1 1,-1 1 0,0 0 0,0-1 0,1 1 0,-1 0 0,0 0-1,1-1 1,-1 1 0,1 0 0,-1 0 0,1 0 0,-1 0-1,1 0 1,0 0 0,-1 0 0,1 0 0,0 0 0,0 0 0,0 0-1,0 1 1,-1 29-42,1-26 42,0 6 16,-1-3-19,1 0 0,0 0 1,1-1-1,2 15 0,-2-21 9,-1 0 1,0 0-1,0 0 1,1 1 0,-1-1-1,1 0 1,-1 0-1,1 0 1,-1 0-1,1 0 1,0 0-1,0-1 1,-1 1 0,1 0-1,0 0 1,0 0-1,0-1 1,0 1-1,0 0 1,0-1-1,0 1 1,0-1 0,0 1-1,0-1 1,0 1-1,0-1 1,0 0-1,0 0 1,1 1-1,-1-1 1,0 0 0,0 0-1,0 0 1,0 0-1,1-1 1,-1 1-1,0 0 1,0 0-1,2-1 1,0-1 7,1 0-1,-1 0 1,1 0 0,-1 0 0,0 0-1,0-1 1,0 1 0,0-1 0,-1 0-1,1 0 1,-1 0 0,0 0 0,1 0-1,-1-1 1,2-6 0,25-61 157,-27 64-154,8-23 108,-2-2 1,0 1-1,-3-1 0,3-39 0,-6 85-156,0 0 1,1 0-1,0 0 1,1-1-1,1 1 1,0-1-1,9 15 1,-12-24 50,0-1 1,0 1-1,0-1 1,0 0-1,1 0 1,-1 0-1,1-1 1,-1 1-1,1 0 1,0-1-1,0 0 1,1 0 0,-1 0-1,0 0 1,1 0-1,3 1 1,-4-3 7,0 0 1,1 0 0,-1 0 0,0 0 0,0 0-1,0-1 1,1 0 0,-1 0 0,0 0 0,0 0 0,0 0-1,0 0 1,-1-1 0,1 1 0,0-1 0,-1 0-1,1 0 1,-1 0 0,1 0 0,-1-1 0,0 1 0,0 0-1,3-5 1,7-10 30,0-1 0,-2 0 0,0-1 0,-1 0 0,-1-1 0,0 0 0,-2 0 0,0 0 0,3-27 0,-9 59-85,-1 4-183,1-1-1,1 0 1,4 28-1,-5-41 168,1 0 0,0 1 0,-1-1 0,1 0 0,0 0 0,0 1 0,0-1 0,1 0 0,-1 0 0,0 0-1,1 0 1,0 0 0,2 2 0,-3-3 18,1-1 0,-1 1-1,0 0 1,1-1 0,-1 1-1,1-1 1,-1 0 0,1 1 0,-1-1-1,1 0 1,-1 0 0,1 0-1,-1 0 1,1 0 0,-1 0 0,1-1-1,-1 1 1,1 0 0,-1-1-1,1 1 1,-1-1 0,0 0 0,3-1-1,2-2-840,0-2 0,0 1 0,-1-1 0,0 1 0,0-2 0,0 1 0,-1 0 0,0-1 0,0 0 0,-1 0 0,0 0 0,0 0 0,2-8 0,11-34-6810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982"/>
    </inkml:context>
    <inkml:brush xml:id="br0">
      <inkml:brushProperty name="width" value="0.025" units="cm"/>
      <inkml:brushProperty name="height" value="0.025" units="cm"/>
    </inkml:brush>
  </inkml:definitions>
  <inkml:trace contextRef="#ctx0" brushRef="#br0">42 0 13004,'0'0'6278,"-6"12"-4351,4-8-1774,-4 8 549,1 0 1,0 0-1,1 0 0,0 0 0,1 1 1,0 0-1,-1 19 0,4-32-693,0 1 1,1-1-1,-1 1 0,0 0 0,0-1 1,1 1-1,-1-1 0,0 1 0,1-1 1,-1 1-1,1-1 0,-1 0 0,1 1 0,-1-1 1,1 1-1,-1-1 0,1 0 0,-1 1 1,1-1-1,-1 0 0,1 0 0,-1 0 1,1 1-1,0-1 0,-1 0 0,1 0 1,-1 0-1,1 0 0,0 0 0,-1 0 0,1 0 1,-1 0-1,1 0 0,0 0 0,-1 0 1,1-1-1,-1 1 0,1 0 0,-1 0 1,1 0-1,0-1 0,-1 1 0,1 0 0,-1-1 1,1 1-1,-1-1 0,30-14-256,-2-8-550,-22 17 593,0 0 0,0 1 0,1 0 0,0 0 0,0 0 1,0 1-1,0 0 0,1 0 0,0 1 0,-1 0 0,1 0 0,1 1 0,10-2 1,-18 4 331,0 0 1,0 1 0,0 0 0,0-1 0,0 1 0,0 0 0,0-1 0,0 1 0,0 0 0,-1 0 0,1 0-1,0-1 1,-1 1 0,1 0 0,0 0 0,-1 0 0,1 0 0,-1 0 0,0 0 0,1 0 0,-1 1-1,0-1 1,1 0 0,-1 0 0,0 0 0,0 0 0,0 0 0,0 0 0,0 1 0,0-1 0,-1 1-1,-3 42 1791,-1-29-1654,0-1 0,-1 1 0,0-1 0,-2 0 0,0-1 0,0 0 1,-1 0-1,0-1 0,-1 0 0,-1 0 0,-21 17 0,31-28-335,1-1 0,-1 1 1,1-1-1,0 1 0,-1-1 0,1 0 0,-1 1 0,1-1 0,-1 0 0,1 0 0,-1 1 0,1-1 0,-1 0 0,1 0 1,-1 0-1,1 1 0,-1-1 0,0 0 0,1 0 0,-1 0 0,1 0 0,-1 0 0,1 0 0,-1 0 0,1-1 0,-1 1 1,0 0-1,1 0 0,-1 0 0,1 0 0,-1-1 0,1 1 0,-1 0 0,1 0 0,-1-1 0,0 0 0,-1-22-4028,17-31-5493,4 14-179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291"/>
    </inkml:context>
    <inkml:brush xml:id="br0">
      <inkml:brushProperty name="width" value="0.025" units="cm"/>
      <inkml:brushProperty name="height" value="0.025" units="cm"/>
    </inkml:brush>
  </inkml:definitions>
  <inkml:trace contextRef="#ctx0" brushRef="#br0">103 0 13613,'0'0'8824,"-8"6"-7639,1-1-1125,0 0 0,1 1 1,0 0-1,1 0 0,-1 0 0,1 1 0,0 0 0,1 0 0,0 0 0,0 0 0,0 1 0,1-1 0,0 1 0,0 0 0,-1 9 0,-1-1 266,1-1 1,1 1-1,1-1 0,0 1 0,0 0 1,2 0-1,0 0 0,4 27 0,-3-40-307,0-1 0,0 0 0,1 1 0,-1-1 0,0 0 0,1 0 0,0 0 0,-1 0 0,1 0 0,0-1 0,0 1 0,0 0-1,0-1 1,0 1 0,1-1 0,-1 0 0,0 0 0,1 0 0,-1 0 0,0 0 0,1 0 0,-1-1 0,1 1 0,0-1 0,-1 0 0,1 0-1,-1 0 1,1 0 0,4 0 0,1-1 28,0 1 0,0-1-1,0-1 1,1 0-1,-1 0 1,-1 0 0,1-1-1,8-4 1,42-37 86,-48 35-92,-1 1-1,2 0 1,-1 1 0,17-9-1,-27 16-40,1 1-1,0-1 0,-1 1 1,1-1-1,0 1 1,-1 0-1,1-1 0,-1 1 1,1-1-1,-1 1 0,1 0 1,-1 0-1,0-1 1,1 1-1,-1 0 0,0 0 1,0-1-1,1 1 0,-1 0 1,0 0-1,0 0 1,0-1-1,0 1 0,0 0 1,0 0-1,0 0 1,0-1-1,0 1 0,-1 0 1,1 0-1,0 0 0,-1 0 1,-2 35 511,-8 2-262,8-31-186,1 0 1,0 1 0,0-1-1,0 1 1,0 9-1,30-44-7654,-9 7 721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7.387"/>
    </inkml:context>
    <inkml:brush xml:id="br0">
      <inkml:brushProperty name="width" value="0.025" units="cm"/>
      <inkml:brushProperty name="height" value="0.025" units="cm"/>
    </inkml:brush>
  </inkml:definitions>
  <inkml:trace contextRef="#ctx0" brushRef="#br0">74 431 17136,'0'0'11686,"-11"10"-10917,3-3-644,1 1 1,-1 0 0,1 0-1,-8 13 1,12-17-83,1 0-1,0 0 1,0-1-1,0 2 1,1-1-1,-1 0 1,1 0-1,0 0 1,1 1-1,-1-1 1,0 0-1,1 1 1,0-1-1,0 0 1,1 1-1,-1-1 1,1 0-1,2 7 1,-3-9-35,1-1 1,0 1 0,0 0 0,1-1-1,-1 1 1,0-1 0,0 1 0,1-1 0,-1 0-1,1 0 1,-1 1 0,1-1 0,0 0-1,-1 0 1,1-1 0,0 1 0,0 0-1,-1 0 1,1-1 0,0 1 0,0-1-1,0 0 1,0 1 0,0-1 0,0 0-1,0 0 1,0 0 0,0-1 0,0 1 0,3-1-1,2 0 22,-1 0 1,1-1-1,0 0 0,0 0 0,0-1 0,-1 0 0,10-5 0,-1-3 4,0 0-1,0-1 0,-2-1 1,1 0-1,-2-1 1,1 0-1,-2-1 1,0 0-1,-1-1 0,-1 0 1,10-22-1,-10 17 1,-1-1 0,-1 0 0,-1 0-1,-1 0 1,-1-1 0,-1 0-1,0 0 1,-3-43 0,0 58-27,-2 0 1,1 0 0,-1-1-1,0 1 1,0 0-1,-1 1 1,0-1-1,-1 0 1,1 1 0,-1 0-1,-1 0 1,0 0-1,-9-11 1,11 15-15,0 1 0,0-1 0,0 0 0,0 1 1,0 0-1,-1 0 0,1 0 0,-1 0 0,0 0 0,0 1 0,1-1 0,-1 1 1,0 0-1,0 0 0,0 1 0,0-1 0,0 1 0,0 0 0,0 0 1,0 0-1,0 1 0,0-1 0,0 1 0,0 0 0,0 0 0,0 0 1,0 1-1,1-1 0,-1 1 0,-4 3 0,1-1-4,0 1 1,0 1-1,1-1 0,0 1 0,0 1 1,0-1-1,1 1 0,0 0 0,0 0 1,0 0-1,1 1 0,-3 8 0,2-5 26,0 1 0,1 0 0,0 0 0,1 0-1,1 0 1,0 1 0,-1 19 0,3-31-13,0 1 0,0-1 0,0 0 0,0 1 0,0-1 0,0 1 0,1-1 0,-1 1 0,0-1 0,1 1 0,-1-1 0,1 0 0,0 1 0,-1-1 0,1 0 0,0 1 0,0-1 0,0 0 0,0 0 0,0 0 0,0 0 0,0 0 1,0 0-1,0 0 0,1 0 0,1 1 0,0-2 3,0 1 0,0 0 0,0-1 1,0 1-1,0-1 0,0 0 0,0 0 1,0 0-1,1 0 0,-1-1 0,6-1 1,6-2 15,-1-1 0,1 0 0,-1-2 1,15-8-1,34-25-164,-47 28-168,1 0-1,0 2 1,1 0 0,0 1-1,0 1 1,25-8 0,-42 16 318,0-1 0,0 1-1,1 0 1,-1 0 0,0 0 0,1 0 0,-1 0 0,0 0 0,1 0 0,-1 0 0,0 0-1,0 0 1,1 1 0,-1-1 0,0 1 0,0-1 0,1 1 0,-1-1 0,0 1 0,0 0-1,0-1 1,0 1 0,0 0 0,0 0 0,0 0 0,0 0 0,0 0 0,-1 0 0,1 0-1,0 0 1,0 0 0,-1 0 0,1 1 0,-1-1 0,1 0 0,-1 0 0,0 0 0,1 3-1,1 5 135,-1 0-1,0 1 0,-1-1 1,-1 15-1,1-4-85,0-10-84,0-4-383,0 1-1,1-1 1,-1 1-1,1 0 1,3 9-1,6-7-6121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139"/>
    </inkml:context>
    <inkml:brush xml:id="br0">
      <inkml:brushProperty name="width" value="0.025" units="cm"/>
      <inkml:brushProperty name="height" value="0.025" units="cm"/>
    </inkml:brush>
  </inkml:definitions>
  <inkml:trace contextRef="#ctx0" brushRef="#br0">1 202 19506,'0'0'2184,"3"14"-935,8 38 84,-2-4-131,3 1-1,32 85 1,-43-131-1197,0-1-1,0 0 1,0 0-1,0 0 1,0 0 0,0 0-1,1-1 1,-1 1-1,1 0 1,-1-1 0,1 1-1,0-1 1,-1 1-1,1-1 1,0 0 0,0 1-1,0-1 1,0 0-1,0 0 1,0-1 0,0 1-1,0 0 1,1-1-1,1 1 1,-2-1 18,1-1 0,-1 1-1,0-1 1,0 0 0,0 0 0,0 1 0,1-2 0,-1 1 0,-1 0-1,1 0 1,0 0 0,0-1 0,0 1 0,-1-1 0,1 0 0,-1 1-1,1-1 1,-1 0 0,0 0 0,1 0 0,-1 0 0,1-4 0,6-11 287,-1 0 1,0 0-1,-2-1 0,0 0 1,-1-1-1,3-26 1,-1-112 1740,-7 141-2026,2 16-25,-1 0 0,0 0-1,0 0 1,0 0 0,0-1 0,0 1 0,0 0 0,0 0-1,0 0 1,1 0 0,-1 0 0,0 0 0,0 0 0,0 0-1,0 0 1,0 0 0,1-1 0,-1 1 0,0 0 0,0 0-1,0 0 1,0 0 0,0 0 0,1 0 0,-1 0 0,0 0-1,0 0 1,0 0 0,0 0 0,0 0 0,1 0 0,-1 0-1,0 1 1,0-1 0,0 0 0,0 0 0,0 0 0,1 0-1,-1 0 1,0 0 0,0 0 0,0 0 0,0 0 0,0 0-1,0 1 1,0-1 0,1 0 0,-1 0 0,0 0 0,0 0-1,0 0 1,0 1 0,0-1 0,0 0 0,0 0-1,0 0 1,0 0 0,0 0 0,0 1 0,0-1 0,0 0-1,0 0 1,0 0 0,0 0 0,0 0 0,0 1 0,0-1-1,0 0 1,15 22-21,13 26 27,-25-42 0,1-1-1,-1 1 1,1-1 0,0 0-1,7 8 1,-10-13-6,0 1-1,-1 0 1,1-1 0,0 1 0,0-1 0,0 1 0,-1-1 0,1 1-1,0-1 1,0 0 0,0 1 0,0-1 0,0 0 0,0 0 0,0 0-1,0 0 1,0 0 0,0 0 0,-1 0 0,1 0 0,0 0 0,0 0 0,0 0-1,0 0 1,0-1 0,0 1 0,0 0 0,0-1 0,0 1 0,-1-1-1,1 1 1,0-1 0,0 1 0,-1-1 0,1 1 0,0-1 0,-1 0-1,1 0 1,0 1 0,-1-1 0,1 0 0,-1 0 0,1 1 0,-1-1 0,0 0-1,1 0 1,-1 0 0,1-2 0,9-20 0,-1-2 0,-1 1 0,7-39 0,-8 34 0,1 0 0,13-33 0,-20 61-27,-1-1 1,1 1-1,0-1 1,-1 0-1,1 1 1,0-1-1,0 1 0,0 0 1,0-1-1,1 1 1,-1 0-1,0 0 1,1 0-1,1-2 0,-2 3-11,0 0 0,-1-1-1,1 1 1,0 0-1,-1 0 1,1 0-1,-1 0 1,1 0-1,0 0 1,-1 1 0,1-1-1,0 0 1,-1 0-1,1 0 1,-1 1-1,1-1 1,0 0-1,-1 0 1,1 1 0,-1-1-1,1 1 1,-1-1-1,1 0 1,-1 1-1,1-1 1,-1 1-1,5 6-469,0 0 0,-1-1 0,-1 1 0,1 1 0,2 7 0,4 7-1071,-8-19 784,-1 0 1,1 0 0,0-1 0,0 1 0,0 0-1,0-1 1,0 0 0,0 1 0,1-1 0,-1 0 0,1 0-1,2 2 1,11-2-8025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947"/>
    </inkml:context>
    <inkml:brush xml:id="br0">
      <inkml:brushProperty name="width" value="0.025" units="cm"/>
      <inkml:brushProperty name="height" value="0.025" units="cm"/>
    </inkml:brush>
  </inkml:definitions>
  <inkml:trace contextRef="#ctx0" brushRef="#br0">13 521 16303,'0'0'1805,"-2"10"175,-2 8-1439,1 0 0,1 1 0,1-1 0,0 1 0,3 24 0,-2-42-513,0 1 1,1-1-1,-1 0 0,0 0 0,0 0 1,0 0-1,1 0 0,-1 0 0,1 0 1,-1 0-1,1 0 0,-1 0 0,1 0 1,-1-1-1,1 1 0,0 0 0,0 0 1,-1 0-1,1-1 0,0 1 0,0 0 1,1 0-1,-1-1-3,0 0 1,-1 0-1,1 0 1,0 0-1,0 0 1,0 0-1,0 0 1,0-1-1,0 1 1,0 0-1,-1 0 1,1-1-1,0 1 1,0-1-1,0 1 1,0-1-1,-1 1 1,1-1-1,1-1 1,2-1 120,0-1 0,0-1 1,-1 1-1,1-1 0,-1 1 0,5-9 0,-2-3-60,0-1 0,-1 1-1,0-1 1,-1 1 0,2-26-1,-2-44-3898,-5 128 2772,0-24 1205,1-1 0,0 0 1,1 0-1,7 34 0,-7-45-85,2-1-1,-1 1 1,0 0-1,1-1 0,0 1 1,0-1-1,1 0 1,-1 0-1,1-1 1,0 1-1,1-1 1,-1 1-1,1-1 1,-1-1-1,1 1 1,1-1-1,-1 1 0,7 2 1,40 18-155,-29-14-177,-1 0 1,0 2-1,-1 1 1,24 18 0,-38-26 263,-1 1 0,0 0 0,0 0 1,-1 1-1,0 0 0,0 0 0,0 0 0,-1 0 1,0 1-1,-1 0 0,0 0 0,0 0 0,0 0 1,-1 0-1,0 1 0,0 11 0,0-2 295,-1 0-1,-1 0 1,-1 0-1,-5 31 1,5-44-193,0 1 1,-1-1-1,0 0 0,0 0 1,0 0-1,0 0 1,-1 0-1,0-1 0,-3 6 1,4-9-29,0 1 1,0 0-1,1 0 1,-1-1-1,0 1 1,0-1-1,-1 0 1,1 1-1,0-1 1,0 0-1,-1 0 1,1-1-1,0 1 1,-1 0 0,1-1-1,-1 1 1,1-1-1,-1 0 1,1 0-1,-4 0 1,2-1-20,1 0 0,-1 0 0,1-1 1,-1 1-1,1-1 0,0 0 0,-1 0 1,1 0-1,0 0 0,1-1 0,-1 1 1,0-1-1,1 1 0,-1-1 1,1 0-1,0 0 0,0 0 0,0-1 1,0 1-1,0 0 0,1-1 0,-1 1 1,1-1-1,-1-3 0,-5-15-21,1 0 0,-4-35 0,9 55-37,-4-43 28,1-1-1,2 0 1,7-79 0,34-133 49,-24 170-110,-7 34 64,-3-1 0,-1-94 0,-5 143-15,0-1 0,0 1 0,-1-1 0,0 1 0,0-1 0,0 1 0,-7-12 0,9 17-12,0 0 0,-1 0 0,0 0 1,1 0-1,-1 0 0,1 0 0,-1 0 1,0 0-1,0 0 0,1 1 0,-1-1 0,0 0 1,0 0-1,0 1 0,0-1 0,0 0 1,0 1-1,0-1 0,0 1 0,0-1 0,-1 1 1,1 0-1,0-1 0,0 1 0,0 0 1,0 0-1,-1 0 0,1 0 0,0 0 1,0 0-1,0 0 0,0 0 0,-1 1 0,1-1 1,0 0-1,0 1 0,0-1 0,0 0 1,0 1-1,0 0 0,0-1 0,0 1 0,0 0 1,0-1-1,0 1 0,0 0 0,0 0 1,1 0-1,-1 0 0,0 0 0,-1 2 0,-2 3 14,0 0 0,0 1 0,1-1-1,0 1 1,0 0 0,1 0 0,-1 0-1,1 0 1,1 1 0,-2 12-1,-1 80 46,4-85-51,0-9 14,0 1-1,0-1 1,1 1-1,-1 0 1,2-1-1,-1 0 1,1 1-1,0-1 1,0 0-1,0 0 1,7 10-1,-7-13-4,0 0-1,0-1 1,1 1 0,0-1-1,-1 0 1,1 0-1,0 0 1,0 0 0,0-1-1,0 1 1,0-1 0,0 1-1,1-1 1,-1 0-1,0-1 1,1 1 0,-1 0-1,1-1 1,-1 0 0,0 0-1,1 0 1,-1 0 0,7-1-1,-4-1-5,0 1 0,0-1 0,0 0 0,0-1 1,0 0-1,0 1 0,-1-2 0,1 1 0,-1-1 0,0 0 0,0 0 0,0 0 0,-1-1 0,1 1 0,-1-1 0,0 0 0,0-1 1,-1 1-1,0-1 0,0 1 0,0-1 0,2-6 0,2-5 18,-1 0 0,0-1-1,-1 0 1,-1 1 0,-1-1 0,2-29 0,-2 64 21,0-1 0,2 0-1,0 0 1,1 0 0,0-1 0,2 0 0,0 0 0,0-1-1,1 0 1,1 0 0,22 23 0,-28-34-62,-1 0 0,0 0 0,1-1 0,0 0 0,0 0 0,0 0 0,0 0 0,0-1 0,0 1 0,0-1 0,0 0 0,0 0 0,1-1 0,-1 1 0,0-1 0,7 0 0,-11 0-17,0 0 0,1 0 0,-1 0 0,0 0 0,0 0 0,1 0 0,-1 0 0,0 0 0,0 0 0,1 0-1,-1 0 1,0 0 0,0 0 0,0-1 0,1 1 0,-1 0 0,0 0 0,0 0 0,1 0 0,-1 0 0,0 0 0,0-1 0,0 1 0,1 0 0,-1 0 0,0 0 0,0-1 0,0 1 0,0 0 0,0 0 0,1 0 0,-1-1-1,0 1 1,0 0 0,0 0 0,0-1 0,0 1 0,0 0 0,0 0 0,0-1 0,0 1 0,0 0 0,0-1 0,-9-10-2130,-15-7-5724,-6 1-4263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9.418"/>
    </inkml:context>
    <inkml:brush xml:id="br0">
      <inkml:brushProperty name="width" value="0.025" units="cm"/>
      <inkml:brushProperty name="height" value="0.025" units="cm"/>
    </inkml:brush>
  </inkml:definitions>
  <inkml:trace contextRef="#ctx0" brushRef="#br0">39 63 11211,'-4'5'547,"0"0"1,1 0-1,-1 0 1,1 0-1,0 0 1,0 1-1,0 0 1,1-1 0,0 1-1,0 0 1,0 0-1,1 0 1,0 1-1,0 9 1,1-13-295,-1 1 1,1 0 0,1 0-1,-1 0 1,1 0-1,-1-1 1,1 1-1,0 0 1,1 0 0,-1-1-1,1 1 1,-1-1-1,1 1 1,0-1-1,0 0 1,0 0-1,1 0 1,-1 0 0,1 0-1,0 0 1,0-1-1,0 1 1,0-1-1,6 4 1,-6-5-100,-1 0 0,1-1 0,-1 1 0,1 0 0,-1-1-1,1 1 1,0-1 0,-1 0 0,1 0 0,0 0 0,-1 0 0,1-1 0,0 1 0,-1-1-1,1 1 1,-1-1 0,1 0 0,-1 0 0,1 0 0,-1 0 0,0-1 0,1 1 0,-1-1-1,0 1 1,0-1 0,0 0 0,0 0 0,0 0 0,-1 0 0,1 0 0,2-4 0,5-7 157,-1 1 0,-1-1 0,0 0 1,7-18-1,-11 23-271,1 0 0,-1 0 1,0 0-1,-1-1 0,0 1 0,0-1 1,-1 0-1,0 1 0,-1-1 0,1 0 1,-2 0-1,-1-10 0,2 18-52,-1 0 1,1 0-1,-1 0 0,0 1 0,1-1 1,-1 0-1,0 0 0,0 0 1,0 1-1,1-1 0,-1 0 1,0 1-1,0-1 0,0 1 0,0-1 1,0 1-1,0-1 0,0 1 1,-1 0-1,1 0 0,0-1 0,0 1 1,0 0-1,0 0 0,0 0 1,0 0-1,0 0 0,-1 1 1,1-1-1,0 0 0,0 0 0,0 1 1,0-1-1,-2 1 0,-1 1-159,1-1 0,-1 0 0,1 1 0,-1 0 0,1 0 0,-1 0 0,1 0 0,-6 5 0,4 0-1403,0 1-1,0-1 0,0 1 0,-6 15 0,0 4-5738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121"/>
    </inkml:context>
    <inkml:brush xml:id="br0">
      <inkml:brushProperty name="width" value="0.025" units="cm"/>
      <inkml:brushProperty name="height" value="0.025" units="cm"/>
    </inkml:brush>
  </inkml:definitions>
  <inkml:trace contextRef="#ctx0" brushRef="#br0">98 56 16848,'0'0'5749,"-10"-2"-2829,8 2-2796,0-1-29,0 0 0,0 0-1,0 1 1,0-1 0,0 1 0,0-1 0,-1 1 0,1 0-1,0 0 1,0 0 0,0 0 0,-1 0 0,1 0 0,0 1-1,0-1 1,0 1 0,0 0 0,0-1 0,0 1 0,0 0 0,0 0-1,0 0 1,0 1 0,0-1 0,0 0 0,1 1 0,-1-1-1,1 1 1,-1-1 0,1 1 0,-1 0 0,1 0 0,0 0 0,0-1-1,0 1 1,0 0 0,0 0 0,-1 4 0,-2 8 52,1-1 1,0 1 0,1 0 0,1 0-1,0 0 1,1 0 0,0 0 0,3 21-1,-2-30-129,0 0 0,0 0-1,1-1 1,-1 1 0,1-1 0,0 1-1,0-1 1,1 1 0,-1-1-1,1 0 1,0 0 0,4 3 0,-5-4-14,1-1 0,-1 0 0,1-1 0,0 1 1,0 0-1,0-1 0,0 0 0,0 1 1,0-1-1,0 0 0,1-1 0,-1 1 0,0-1 1,0 1-1,1-1 0,-1 0 0,0 0 1,0 0-1,6-2 0,-3 1 5,-1-1 1,0 0-1,1 0 0,-1 0 1,0-1-1,-1 0 0,1 0 1,0 0-1,-1 0 0,0-1 1,0 0-1,0 0 0,0 0 1,0 0-1,-1 0 0,0-1 1,5-7-1,1-5-757,0-1 0,0 0 0,9-31 0,-14 33-2195,0 0 0,-1-1 1,3-31-1,-5 0-8962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449"/>
    </inkml:context>
    <inkml:brush xml:id="br0">
      <inkml:brushProperty name="width" value="0.025" units="cm"/>
      <inkml:brushProperty name="height" value="0.025" units="cm"/>
    </inkml:brush>
  </inkml:definitions>
  <inkml:trace contextRef="#ctx0" brushRef="#br0">3 102 21813,'0'0'2210,"-1"13"-790,0 5-1087,1-1 0,0 0 0,1 1 0,1-1 0,1 0 0,1 0 1,0 0-1,1 0 0,10 23 0,2-9-266,1 0-1,2-1 1,1-1 0,1-1 0,31 31-1,-53-59-58,1 1-1,-1-1 0,0 1 1,0-1-1,1 1 0,-1-1 1,0 0-1,1 1 0,-1-1 1,1 1-1,-1-1 0,1 0 1,-1 0-1,1 1 0,-1-1 1,1 0-1,-1 0 0,1 1 1,-1-1-1,1 0 0,-1 0 1,1 0-1,-1 0 0,1 0 1,-1 0-1,1 0 0,-1 0 1,1 0-1,-1 0 0,1 0 1,0 0-1,-1 0 0,1-1 1,-1 1-1,1 0 0,-1 0 1,1 0-1,-1-1 0,0 1 1,1 0-1,-1-1 0,1 1 1,-1 0-1,1-1 0,-1 1 1,0-1-1,1 1 0,-1 0 1,0-1-1,0 1 0,1-1 1,-1 0-1,8-32 1136,-7 26-870,34-296 2552,-28 208-5771,-5 16-5768,-2 98-1451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807"/>
    </inkml:context>
    <inkml:brush xml:id="br0">
      <inkml:brushProperty name="width" value="0.025" units="cm"/>
      <inkml:brushProperty name="height" value="0.025" units="cm"/>
    </inkml:brush>
  </inkml:definitions>
  <inkml:trace contextRef="#ctx0" brushRef="#br0">1 505 18033,'0'0'7367,"62"52"-6822,-43-47-417,2-5-481,-2 0-2690,-4-5-1601,-4-14-3524</inkml:trace>
  <inkml:trace contextRef="#ctx0" brushRef="#br0" timeOffset="1">25 1 11755,'0'0'513,"-1"54"-481,1-29-96,10 0-417,4-1 353,-1-1 128,2 2 64,-3-1 641,2 2-193,-10-2-416,1-6-416,-5-5-4068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1.899"/>
    </inkml:context>
    <inkml:brush xml:id="br0">
      <inkml:brushProperty name="width" value="0.025" units="cm"/>
      <inkml:brushProperty name="height" value="0.025" units="cm"/>
    </inkml:brush>
  </inkml:definitions>
  <inkml:trace contextRef="#ctx0" brushRef="#br0">28 54 12107,'0'-11'1827,"-1"8"-1294,1 0 1,0 1-1,-1-1 0,1 0 1,0 0-1,1 1 1,-1-1-1,0 0 1,1 1-1,0-1 1,-1 1-1,1-1 1,0 0-1,2-2 1004,-17 26 765,-3 3-2292,16 17-11552,0-28 5809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583"/>
    </inkml:context>
    <inkml:brush xml:id="br0">
      <inkml:brushProperty name="width" value="0.025" units="cm"/>
      <inkml:brushProperty name="height" value="0.025" units="cm"/>
    </inkml:brush>
  </inkml:definitions>
  <inkml:trace contextRef="#ctx0" brushRef="#br0">25 1 3107,'0'0'22277,"-4"1"-21183,3-1-1054,-1 1 0,1 0-1,0-1 1,0 1-1,0 0 1,-1 0-1,1 0 1,0 0 0,0 0-1,0 0 1,1 0-1,-1 0 1,0 0-1,0 0 1,1 0 0,-1 1-1,0-1 1,1 0-1,-1 0 1,1 1-1,0-1 1,-1 0 0,1 1-1,0-1 1,0 1-1,0-1 1,0 0-1,0 1 1,0-1 0,0 0-1,0 1 1,1-1-1,0 3 1,18 63 1155,-10-40-682,-1-1-201,18 61 130,67 153 0,-91-237-435,-1 1 0,1-1 1,0 0-1,0 0 0,0-1 1,0 1-1,0 0 1,0-1-1,1 1 0,-1-1 1,1 0-1,4 3 0,-6-4 1,0-1 0,-1 0 0,1 0 0,0 1 0,0-1 0,-1 0 0,1 0 0,0 0 0,0 0 0,0 0 0,-1 0 1,1 0-1,0 0 0,0-1 0,-1 1 0,1 0 0,0 0 0,0-1 0,-1 1 0,1 0 0,0-1 0,0 1 0,16-25 379,7-43-58,-3-1 0,-3-2 0,12-87 0,-19 95-273,-11 61-56,0 0 0,0 0 0,1 0 0,-1 0 0,0 0 0,1 0 0,0-1 0,0 1 0,-1 1 0,1-1 0,0 0 0,1 0 0,1-3 0,-2 5 0,-1 0 0,1 0 0,0 1 0,-1-1 0,1 0 0,-1 0 0,1 1 0,-1-1 0,1 0 0,-1 1 0,1-1 0,-1 0 0,1 1 0,-1-1 0,0 1 0,1-1 0,-1 1 0,1-1 0,-1 1 0,0-1 0,0 1 0,1-1 0,-1 1 0,0 0 0,0-1 0,0 1 0,0-1 0,0 1 0,1 0 0,15 67 0,-16-63 0,27 169 0,-27-174-28,0 1-1,0-1 1,0 1-1,0 0 1,0-1 0,0 1-1,0-1 1,0 1-1,0-1 1,1 1-1,-1-1 1,0 1 0,0 0-1,0-1 1,1 1-1,-1-1 1,0 1 0,1-1-1,-1 0 1,0 1-1,1-1 1,-1 1-1,1-1 1,-1 0 0,1 1-1,-1-1 1,1 0-1,-1 1 1,1-1 0,0 1-1,9-16-2297,2-32-4765,-7 5-2117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926"/>
    </inkml:context>
    <inkml:brush xml:id="br0">
      <inkml:brushProperty name="width" value="0.025" units="cm"/>
      <inkml:brushProperty name="height" value="0.025" units="cm"/>
    </inkml:brush>
  </inkml:definitions>
  <inkml:trace contextRef="#ctx0" brushRef="#br0">0 16 19731,'0'0'3539,"0"13"-2247,3 12-490,0-1 0,2 0-1,0 0 1,18 47 0,6 7 540,-13-29-643,3-2 0,1-1 0,30 50-1,-49-94-696,0-1 1,-1 1-1,1-1 0,0 1 0,0-1 0,0 0 1,0 1-1,0-1 0,0 0 0,0 0 0,0 0 0,0 0 1,1 0-1,-1 0 0,0 0 0,1 0 0,-1 0 0,1-1 1,-1 1-1,1-1 0,-1 1 0,1-1 0,-1 1 0,1-1 1,0 0-1,1 0 0,-1-1-1,0 0 0,0 0-1,-1 0 1,1 0 0,0 0 0,-1-1 0,1 1 0,-1-1-1,0 1 1,1-1 0,-1 1 0,0-1 0,0 0-1,0 0 1,0 1 0,0-1 0,0-3 0,6-12-5,-2-1 0,0 0 1,2-22-1,2-21 4,-2 0 0,-3 0 0,-9-122 0,-1 149-2721,-1 20-549,7 14 3184,0 0-1,0 0 0,0 0 0,0 0 1,-1-1-1,1 1 0,0 0 0,0 0 1,0 0-1,-1 0 0,1 0 0,0 0 1,0 0-1,0 0 0,-1 0 0,1 0 0,0 0 1,0 0-1,0 0 0,-1 0 0,1 0 1,0 0-1,0 0 0,0 0 0,-1 0 1,1 0-1,0 0 0,0 1 0,0-1 1,-1 0-1,1 0 0,0 0 0,0 0 1,0 0-1,0 1 0,0-1 0,-1 0 1,1 0-1,0 0 0,0 0 0,0 1 1,0-1-1,0 0 0,0 0 0,0 0 1,0 0-1,0 1 0,0-1 0,0 0 1,-1 1-1,-5 13-11919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651"/>
    </inkml:context>
    <inkml:brush xml:id="br0">
      <inkml:brushProperty name="width" value="0.025" units="cm"/>
      <inkml:brushProperty name="height" value="0.025" units="cm"/>
    </inkml:brush>
  </inkml:definitions>
  <inkml:trace contextRef="#ctx0" brushRef="#br0">144 1 16432,'-9'2'3742,"6"-1"-3483,-13 3 1645,1 0-1,-31 14 0,43-16-1728,-1-1 0,1 1 0,0-1 0,0 1 0,0 0 0,0 0 0,0 0 0,0 1 0,1-1 0,-1 1 0,1 0 0,-1-1 0,1 1 0,0 0 0,0 0 0,1 0 0,-1 1-1,0-1 1,1 0 0,0 1 0,0-1 0,-1 6 0,2-8-174,0-1 0,0 1-1,0 0 1,0 0 0,1-1-1,-1 1 1,0 0 0,0-1-1,1 1 1,-1 0 0,1-1-1,-1 1 1,0 0 0,1-1 0,-1 1-1,1-1 1,-1 1 0,1-1-1,0 1 1,-1-1 0,1 1-1,-1-1 1,1 0 0,0 1-1,-1-1 1,1 0 0,0 0-1,0 1 1,32 4 61,30-11 171,-55 4-202,-1 0 0,1-1 1,-1 0-1,1-1 0,-1 0 0,0 0 0,0 0 0,-1-1 0,1 0 1,-1 0-1,0-1 0,0 0 0,-1 0 0,0 0 0,0-1 0,0 1 1,4-10-1,-36 56-159,23-33 122,0 0 1,0 0 0,1 1-1,0 0 1,0 0 0,1 0-1,0 0 1,1 0 0,0 0-1,-1 12 1,3-19-40,-1 0 0,0 0 0,1 0 0,-1 1 0,1-1 0,-1 0 0,1 0 0,0 0 1,0 0-1,-1 0 0,1 0 0,0 0 0,0 0 0,0 0 0,0-1 0,0 1 0,0 0 0,0-1 0,0 1 0,0 0 0,0-1 1,1 1-1,-1-1 0,0 0 0,0 1 0,1-1 0,-1 0 0,0 0 0,0 0 0,1 0 0,-1 0 0,0 0 0,0 0 0,1 0 1,-1 0-1,0-1 0,0 1 0,3-1 0,3 0-698,-1-1 1,1 1-1,0-1 0,-1 0 1,0-1-1,9-4 0,13-14-3949,-1-5-1645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284"/>
    </inkml:context>
    <inkml:brush xml:id="br0">
      <inkml:brushProperty name="width" value="0.025" units="cm"/>
      <inkml:brushProperty name="height" value="0.025" units="cm"/>
    </inkml:brush>
  </inkml:definitions>
  <inkml:trace contextRef="#ctx0" brushRef="#br0">0 177 17136,'0'0'4645,"15"52"-1635,-3-39-831,4-8-738,3-5-704,5-12-193,1-14-416,4-11-544,-5-3-1922,-3-5-2275,-7-1-2273,-7 6-2339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833"/>
    </inkml:context>
    <inkml:brush xml:id="br0">
      <inkml:brushProperty name="width" value="0.025" units="cm"/>
      <inkml:brushProperty name="height" value="0.025" units="cm"/>
    </inkml:brush>
  </inkml:definitions>
  <inkml:trace contextRef="#ctx0" brushRef="#br0">29 664 16367,'-1'10'3097,"-1"-1"-2212,1 0 50,-1 1 1,1-1-1,1 1 0,0-1 0,1 12 1,-1-21-905,0 0 1,0 1 0,1-1 0,-1 0-1,0 1 1,0-1 0,0 0 0,1 0 0,-1 1-1,0-1 1,0 0 0,1 0 0,-1 1 0,0-1-1,1 0 1,-1 0 0,0 0 0,1 1-1,-1-1 1,0 0 0,1 0 0,-1 0 0,1 0-1,-1 0 1,0 0 0,1 0 0,-1 0 0,0 0-1,1 0 1,-1 0 0,1 0 0,-1 0-1,0 0 1,1 0 0,-1 0 0,0-1 0,1 1-1,-1 0 1,0 0 0,1 0 0,-1-1-1,0 1 1,1 0 0,-1 0 0,1-1 0,14-11 534,-9 3-393,0 0 0,0-1 1,-1 0-1,-1-1 0,0 1 0,0-1 0,-1 1 0,0-1 1,-1 0-1,0 0 0,-1 0 0,0-1 0,-1 1 0,0 0 1,-2-14-1,2 23-170,-1 0-1,1 0 1,-1 1 0,1-1 0,-1 0 0,0 1-1,1-1 1,-1 0 0,0 1 0,0-1 0,0 1-1,0 0 1,0-1 0,-1 1 0,1 0 0,0 0 0,-1 0-1,1-1 1,0 1 0,-1 1 0,0-1 0,1 0-1,-1 0 1,1 0 0,-1 1 0,0-1 0,0 1-1,1 0 1,-1-1 0,0 1 0,0 0 0,1 0 0,-1 0-1,0 0 1,0 0 0,1 1 0,-1-1 0,0 0-1,0 1 1,1-1 0,-1 1 0,0 0 0,1 0-1,-1-1 1,1 1 0,-1 0 0,1 0 0,-1 0-1,1 1 1,0-1 0,0 0 0,-1 0 0,1 1 0,0-1-1,0 1 1,-1 2 0,-3 9-31,1 1 0,1 0 0,0 1 0,1-1 0,0 0 0,1 1 0,1-1 0,0 1 0,1-1 0,0 1 0,8 28 0,-9-41 37,1 1-1,0 0 1,0-1 0,0 1 0,1 0 0,-1-1 0,0 1 0,1-1 0,0 0 0,-1 0-1,1 1 1,0-1 0,0 0 0,1-1 0,-1 1 0,0 0 0,0 0 0,1-1 0,-1 0 0,1 1-1,0-1 1,-1 0 0,1 0 0,0 0 0,0-1 0,-1 1 0,1-1 0,0 1 0,0-1 0,0 0-1,0 0 1,-1 0 0,1-1 0,0 1 0,0-1 0,0 1 0,-1-1 0,1 0 0,0 0 0,-1 0-1,1-1 1,-1 1 0,1 0 0,-1-1 0,1 0 0,-1 0 0,0 1 0,0-1 0,0 0 0,2-3-1,10-12 62,-1-1 0,-1 0 0,-1-1-1,0 0 1,-1-1 0,-2 0 0,0-1-1,-1 0 1,0 0 0,-2 0 0,-1-1-1,-1 1 1,0-1 0,-1-32 0,-5 77-336,-4 69 112,7-88 158,0 1-1,0 0 1,0-1 0,1 1-1,0 0 1,0-1-1,0 1 1,0-1 0,1 1-1,-1-1 1,1 1 0,0-1-1,1 0 1,-1 0 0,1 0-1,5 6 1,-7-9 3,0 0 0,0-1 0,0 1 0,0 0 0,0-1 0,0 1 0,0-1 0,0 1 0,0-1 0,0 1 0,0-1 0,1 0 0,-1 1 0,0-1 0,0 0 0,0 0 0,1 0 0,-1 0 0,0 0 0,0 0 0,1 0 0,-1-1 1,0 1-1,0 0 0,2-1 0,0-1 15,-1 1 0,0-1 0,0 0 1,0 0-1,0 0 0,0 0 1,0 0-1,0 0 0,-1 0 0,1 0 1,1-3-1,3-8 88,0 0 1,-1 0-1,5-20 1,0-9-195,-2-1 1,-2 0 0,-1-1-1,-3 1 1,-1-1 0,-3 1 0,-1-1-1,-2 1 1,-18-73 0,11 90-66,5 18 107,1 16-34,2 27 130,2 1 0,1-1 1,2 1-1,1 0 0,10 48 0,-7-61 60,1 0 0,1 0 0,1-1 0,1 0 0,15 25 0,-21-40-112,1 0-1,0 0 1,1 0-1,0-1 0,0 0 1,0 0-1,1 0 0,0 0 1,0-1-1,1 0 1,-1 0-1,1-1 0,0 0 1,0 0-1,0-1 0,1 1 1,-1-2-1,14 5 0,-21-7-7,1 0 0,-1 0 0,0 0-1,0 0 1,0 0 0,1 0-1,-1 0 1,0 1 0,0-1-1,0 0 1,1 0 0,-1 0 0,0 0-1,0 0 1,1 0 0,-1 0-1,0 0 1,0 0 0,0 0-1,1 0 1,-1 0 0,0 0 0,0 0-1,1 0 1,-1-1 0,0 1-1,0 0 1,0 0 0,1 0-1,-1 0 1,0 0 0,0 0-1,0-1 1,0 1 0,1 0 0,-1 0-1,0 0 1,0 0 0,0-1-1,0 1 1,0 0 0,0 0-1,1 0 1,-1-1 0,0 1 0,0 0-1,0 0 1,-9-11-225,-19-12-234,28 23 455,-86-50-1411,62 37 1288,0-1-1,-37-28 1,60 42 142,1-1 1,0 1-1,-1-1 1,1 1-1,-1-1 0,1 1 1,0-1-1,0 1 0,-1-1 1,1 0-1,0 1 1,0-1-1,-1 1 0,1-1 1,0 0-1,0 1 0,0-1 1,0 0-1,0 1 0,0-1 1,0 1-1,0-1 1,0 0-1,0 1 0,1-1 1,-1 1-1,0-1 0,0 0 1,1 1-1,-1-1 0,0 1 1,0-1-1,1 1 1,-1-1-1,1 1 0,-1-1 1,0 1-1,1-1 0,-1 1 1,1 0-1,-1-1 1,1 1-1,0 0 0,-1-1 1,1 1-1,-1 0 0,1 0 1,-1-1-1,2 1 1,37-17 440,-30 13-408,27-11-636,-5 3-2230,-1-1 1,42-26-1,-52 24-3998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269"/>
    </inkml:context>
    <inkml:brush xml:id="br0">
      <inkml:brushProperty name="width" value="0.025" units="cm"/>
      <inkml:brushProperty name="height" value="0.025" units="cm"/>
    </inkml:brush>
  </inkml:definitions>
  <inkml:trace contextRef="#ctx0" brushRef="#br0">1 173 15439,'0'0'11344,"8"6"-10213,-6-5-1103,0 1 17,-1 0-1,1 0 0,0-1 0,0 1 1,0 0-1,0-1 0,1 0 0,-1 0 0,0 0 1,1 0-1,-1 0 0,0 0 0,1 0 1,-1-1-1,1 1 0,-1-1 0,1 1 0,-1-1 1,1 0-1,-1 0 0,1-1 0,-1 1 0,1 0 1,-1-1-1,1 1 0,-1-1 0,1 0 1,-1 0-1,0 0 0,1 0 0,-1 0 0,0-1 1,0 1-1,0-1 0,0 1 0,0-1 0,3-3 1,0 1 97,-1 0 1,0 0-1,0-1 1,0 1 0,-1-1-1,1 1 1,-1-1-1,0 0 1,-1-1-1,1 1 1,-1 0-1,0-1 1,0 1 0,-1-1-1,0 0 1,1-7-1,-2 14-134,0-1-1,0 0 0,0 0 1,0 1-1,0-1 1,0 0-1,0 0 0,0 1 1,-1-1-1,1 0 0,0 0 1,0 0-1,0 1 1,0-1-1,-1 0 0,1 0 1,0 0-1,0 0 1,0 0-1,-1 1 0,1-1 1,0 0-1,0 0 0,-1 0 1,1 0-1,0 0 1,0 0-1,-1 0 0,1 0 1,0 0-1,0 0 0,-1 0 1,1 0-1,0 0 1,0 0-1,-1 0 0,1 0 1,0 0-1,0 0 0,-1 0 1,1 0-1,0-1 1,0 1-1,-1 0 0,1 0 1,0 0-1,0 0 0,0 0 1,-1-1-1,1 1 1,0 0-1,0 0 0,0 0 1,0-1-1,0 1 1,-1 0-1,1 0 0,0-1 1,0 1-1,0 0 0,0 0 1,0-1-1,0 1 1,0 0-1,0 0 0,0-1 1,0 1-1,0 0 0,0-1 1,-14 18 196,12-9-204,-1 0 0,1 0 0,1 0 0,0 0 0,0 0 0,0 0 0,1 0 0,1 15 0,0-21 0,-1-1 0,0 1 0,0 0 0,1 0 0,-1-1 0,1 1 0,0 0 0,-1-1 0,1 1 0,0-1 0,0 1 0,0-1 0,0 1 0,0-1 0,0 1 0,1-1 0,-1 0 0,2 2 0,-1-3 0,0 1 0,0-1 0,0 1 0,-1-1 0,1 0 0,0 0 0,0 0 0,0 0 0,0 0 0,-1 0 0,1-1 0,0 1 0,0-1 0,0 1 0,-1-1 0,1 0 0,0 1 0,-1-1 0,1 0 0,-1 0 0,1 0 0,2-2 0,9-8 0,-1 1 0,0-2 0,0 1 0,-1-2 0,11-16 0,-10 14 0,0 0 0,1 1 0,22-20 0,-34 33 0,1 0 0,-1-1 0,1 1 0,0 0 0,-1 0 0,1 0 0,0 1 0,0-1 0,-1 0 0,1 1 0,0-1 0,0 1 0,0-1 0,0 1 0,0 0 0,2 0 0,-3 0 0,1 0 0,-1 1 0,0-1 0,0 1 0,0-1 0,0 1 0,0-1 0,0 1 0,0 0 0,0 0 0,0-1 0,0 1 0,0 0 0,0 0 0,0 0 0,-1 0 0,1 0 0,0 0 0,0 2 0,3 6 0,-1 0 0,0 0 0,0 0 0,-1 0 0,1 15 0,2 4 0,-5-26 0,1 1 0,-1-1 0,1 0 0,-1 0 0,1 1 0,0-1 0,0 0 0,0 0 0,0 0 0,0 0 0,1 0 0,-1 0 0,1 0 0,-1-1 0,1 1 0,-1 0 0,1-1 0,0 1 0,0-1 0,0 0 0,3 2 0,-3-3 0,0 0 0,0 0 0,0 0 0,1 0 0,-1-1 0,0 1 0,0-1 0,0 0 0,0 1 0,-1-1 0,1 0 0,0 0 0,0 0 0,0 0 0,-1 0 0,1-1 0,0 1 0,-1 0 0,1-1 0,-1 0 0,0 1 0,1-1 0,1-3 0,6-7-81,3-1-871,-1 0 1,-1-1-1,0-1 1,0 0 0,-2 0-1,0-1 1,9-27-1,-16 32-5929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614"/>
    </inkml:context>
    <inkml:brush xml:id="br0">
      <inkml:brushProperty name="width" value="0.025" units="cm"/>
      <inkml:brushProperty name="height" value="0.025" units="cm"/>
    </inkml:brush>
  </inkml:definitions>
  <inkml:trace contextRef="#ctx0" brushRef="#br0">1 59 18321,'0'0'160,"10"-59"-16239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513"/>
    </inkml:context>
    <inkml:brush xml:id="br0">
      <inkml:brushProperty name="width" value="0.025" units="cm"/>
      <inkml:brushProperty name="height" value="0.025" units="cm"/>
    </inkml:brush>
  </inkml:definitions>
  <inkml:trace contextRef="#ctx0" brushRef="#br0">239 231 14446,'0'0'5995,"-9"8"-4271,5-5-1669,-33 25 437,-60 61-1,87-79-458,1 1-1,0-1 0,1 1 0,0 1 1,1 0-1,0 0 0,1 0 0,0 1 1,1 0-1,0 0 0,-4 23 0,8-33-25,1-1 0,-1 0 0,1 0 0,0 0 0,0 1 0,0-1 0,0 0 0,0 0 0,0 0 0,1 1-1,-1-1 1,1 0 0,-1 0 0,1 0 0,0 0 0,0 0 0,0 0 0,1 2 0,-1-3-1,0 0 0,0-1 1,0 1-1,0 0 0,1-1 0,-1 1 0,0-1 1,0 0-1,0 1 0,0-1 0,1 0 0,-1 0 1,0 1-1,0-1 0,1 0 0,-1 0 1,0 0-1,0-1 0,1 1 0,-1 0 0,0 0 1,2-1-1,5-2 77,0-1 1,-1 1-1,0-1 0,0 0 1,0-1-1,0 0 1,-1 0-1,8-7 0,22-26 308,-2-1-1,-2-2 0,-1-1 0,-3-1 1,-1-1-1,-2-2 0,-3 0 1,27-77-1,-46 113-243,-1 0 1,1 0-1,-2 0 0,1-11 1,-2 21-143,0 0 1,0 0 0,0 0-1,0 0 1,0 0-1,-1 1 1,1-1 0,0 0-1,0 0 1,0 0 0,0 0-1,0 0 1,0 0-1,0 0 1,-1 0 0,1 0-1,0 0 1,0-1 0,0 1-1,0 0 1,0 0-1,0 0 1,0 0 0,0 0-1,-1 0 1,1 0 0,0 0-1,0 0 1,0 0 0,0 0-1,0 0 1,0 0-1,0 0 1,0-1 0,0 1-1,0 0 1,0 0 0,0 0-1,-1 0 1,1 0-1,0 0 1,0 0 0,0 0-1,0-1 1,0 1 0,0 0-1,0 0 1,0 0-1,0 0 1,0 0 0,0 0-1,0 0 1,0-1 0,0 1-1,0 0 1,0 0-1,1 0 1,-1 0 0,0 0-1,0 0 1,0 0 0,0 0-1,0-1 1,0 1 0,0 0-1,-6 10-3,-4 11-19,2 0-1,0 1 1,1 0-1,1 0 0,-5 45 1,7-27-10,2 1 0,4 61-1,-2-97 26,0 0 0,0-1 0,1 1 0,0-1-1,0 1 1,0-1 0,1 0 0,-1 1-1,1-1 1,0 0 0,0 0 0,0 0-1,1 0 1,-1 0 0,1-1 0,0 1-1,0-1 1,1 0 0,-1 0 0,1 0-1,6 4 1,-5-5 2,0 0-1,0 0 1,0-1-1,0 1 1,1-1-1,-1-1 1,0 1-1,1-1 1,-1 0-1,1 0 1,-1-1-1,0 1 1,1-1-1,-1 0 1,0-1-1,1 1 1,-1-1-1,5-3 1,8-3-12,-1-1 0,-1 0 0,1-2 0,-2 0 0,1 0 1,-1-2-1,-1 0 0,14-16 0,-19 19-21,0-1-1,-1 1 1,0-1 0,-1-1 0,0 0-1,0 0 1,-2 0 0,1-1 0,-2 0-1,1 0 1,-2 0 0,3-17 0,-5 29 44,-1-1-1,0 1 1,1-1 0,-1 1 0,0-1 0,0 1 0,0 0 0,0-1 0,0 1 0,0-1 0,0 1 0,-1-1 0,1 1-1,0-1 1,-1 1 0,1-1 0,-1 1 0,0 0 0,1-1 0,-1 1 0,0 0 0,0 0 0,0-1 0,0 1 0,0 0-1,0 0 1,0 0 0,0 0 0,0 0 0,0 0 0,-1 1 0,1-1 0,0 0 0,-1 1 0,1-1 0,0 1 0,-1-1 0,1 1-1,-1 0 1,1-1 0,-1 1 0,1 0 0,-3 0 0,-1 1 12,1-1 0,-1 1 0,0 1 0,1-1-1,0 1 1,-1-1 0,1 1 0,0 1 0,0-1 0,0 0 0,0 1 0,0 0-1,-3 3 1,-2 3 30,1-1 0,0 1-1,0 1 1,1 0 0,0 0-1,1 0 1,0 1 0,1-1-1,0 1 1,0 1 0,1-1-1,1 1 1,0 0 0,-2 21-1,4-32-43,1 0-1,0 0 1,0 0-1,1 0 1,-1 1-1,0-1 1,0 0-1,0 0 1,1 0-1,-1 0 1,1 0-1,-1 0 1,1 0-1,-1 0 1,1 0-1,-1 0 1,1 0-1,0 0 0,0 0 1,-1-1-1,1 1 1,0 0-1,0 0 1,0-1-1,1 2 1,1-1 0,-1-1 1,1 1-1,-1 0 1,1-1-1,0 1 0,-1-1 1,1 0-1,0 0 1,-1 0-1,5 0 1,4-2 15,-1 0-1,0-1 1,0 0 0,18-7 0,21-19-33,-40 23-70,0-1-1,1 2 0,0-1 0,0 1 0,0 1 1,0 0-1,1 0 0,-1 1 0,17-3 0,-26 7 83,0-1-1,0 1 1,0-1-1,0 1 1,-1 0-1,1 0 1,0-1-1,0 1 1,0 0-1,0 0 1,-1 0-1,1 0 1,0 0-1,-1 0 1,1 0-1,-1 0 1,1 0-1,-1 0 1,0 0-1,1 0 1,-1 0-1,0 0 1,0 0-1,0 1 1,0-1-1,0 0 1,0 0-1,0 2 1,0 47 556,-1-38-309,1 13 951,-1-44-633,0-42-535,0 59-84,1 1 1,0-1-1,0 0 0,0 0 1,0 1-1,0-1 1,1 0-1,-1 0 0,0 1 1,1-1-1,-1 0 1,1 1-1,0-1 1,0 1-1,-1-1 0,1 1 1,0-1-1,2-1 1,-1 2-111,1-1 0,0 1 0,0 0 0,0 0 0,0 0 0,0 1 0,0-1 0,0 1 0,0-1 0,4 1 0,72-13-4537,-26-4-1261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919"/>
    </inkml:context>
    <inkml:brush xml:id="br0">
      <inkml:brushProperty name="width" value="0.025" units="cm"/>
      <inkml:brushProperty name="height" value="0.025" units="cm"/>
    </inkml:brush>
  </inkml:definitions>
  <inkml:trace contextRef="#ctx0" brushRef="#br0">40 1 18706,'0'0'1697,"-8"88"994,0-24-385,-2 13-897,3 4-512,3 1 256,1-8-672,3-11-289,0-11-128,14-16-128,3-19-1217,0-17-865,-5-5-865,-8-23-2114,-4-10-7975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259"/>
    </inkml:context>
    <inkml:brush xml:id="br0">
      <inkml:brushProperty name="width" value="0.025" units="cm"/>
      <inkml:brushProperty name="height" value="0.025" units="cm"/>
    </inkml:brush>
  </inkml:definitions>
  <inkml:trace contextRef="#ctx0" brushRef="#br0">1 88 17969,'0'0'8232,"52"-16"-7303,-8 11 544,10-4-864,5-1-481,4-2-96,-2-1-96,-7 2-1282,-12 2-1825,-15 6-1537,-16 3-2371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601"/>
    </inkml:context>
    <inkml:brush xml:id="br0">
      <inkml:brushProperty name="width" value="0.025" units="cm"/>
      <inkml:brushProperty name="height" value="0.025" units="cm"/>
    </inkml:brush>
  </inkml:definitions>
  <inkml:trace contextRef="#ctx0" brushRef="#br0">0 167 17457,'0'0'6309,"71"-11"-4547,-19-10 352,12-5-1057,8-3-801,0-1-192,-4 3-1953,-9 4-6023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928"/>
    </inkml:context>
    <inkml:brush xml:id="br0">
      <inkml:brushProperty name="width" value="0.025" units="cm"/>
      <inkml:brushProperty name="height" value="0.025" units="cm"/>
    </inkml:brush>
  </inkml:definitions>
  <inkml:trace contextRef="#ctx0" brushRef="#br0">0 0 18738,'0'10'1788,"0"-9"-1742,6 104 5566,-5-94-5251,0-1 1,2 1-1,-1-1 1,1 0-1,1 0 1,0 0-1,0 0 1,1-1-1,6 10 1,-9-16-343,0-1 0,1 1 1,-1-1-1,1 0 0,-1 0 0,1 0 1,0 0-1,0 0 0,0-1 0,0 1 0,0-1 1,0 0-1,0 0 0,0 0 0,0 0 1,1 0-1,-1-1 0,0 0 0,0 0 1,1 1-1,-1-2 0,0 1 0,1 0 1,-1-1-1,0 1 0,0-1 0,1 0 1,-1 0-1,0-1 0,0 1 0,3-2 0,11-6 111,-1 0 0,1 0-1,-2-2 1,16-13-1,-28 22-116,53-45 73,-34 27-116,1 1 1,1 1-1,44-25 1,-67 43 23,-1-1 0,1 1 0,0-1 1,0 1-1,0 0 0,-1-1 0,1 1 0,0 0 1,0 0-1,0 0 0,0 0 0,-1 0 0,1 0 1,0 0-1,0 0 0,0 0 0,0 0 1,0 0-1,-1 0 0,1 0 0,0 1 0,0-1 1,0 0-1,-1 1 0,1-1 0,0 1 1,0-1-1,0 1 0,1 1 8,-1 0-1,0 0 1,0 0-1,0 0 1,0-1 0,0 1-1,0 0 1,-1 1 0,1-1-1,-1 0 1,1 4 0,1 11 87,-2 0 0,-2 27 0,1-22-16,1-4 10,-1-10-67,1-1-1,0 0 0,0 1 1,1-1-1,0 0 0,0 0 0,4 11 1,-5-17-14,1 0 0,-1 0 0,1 0 0,-1 0 0,1 0 0,0 0 0,-1-1 0,1 1 0,0 0 0,0 0 1,0-1-1,-1 1 0,1-1 0,0 1 0,0 0 0,0-1 0,0 0 0,0 1 0,0-1 0,0 0 0,0 1 0,2-1 0,0 0 8,0 0 0,0-1 1,1 1-1,-1-1 0,0 0 0,0 0 0,0 0 0,0 0 0,0 0 0,0 0 0,3-3 0,13-9-49,0 0 0,-1-1 1,25-25-1,-32 27-116,1 0 1,1 1-1,0 1 0,0 0 0,1 1 0,0 0 0,1 1 0,23-10 0,-37 18 151,0 0 0,1-1 0,-1 1 0,0 0 0,0-1 0,1 1-1,-1 0 1,0 0 0,1 0 0,-1 0 0,0 1 0,1-1 0,-1 0-1,0 0 1,0 1 0,1-1 0,-1 1 0,0-1 0,0 1-1,0 0 1,1-1 0,-1 1 0,0 0 0,0 0 0,0 0 0,0 0-1,-1 0 1,1 0 0,0 0 0,0 0 0,0 0 0,-1 0 0,1 0-1,-1 0 1,1 0 0,-1 1 0,1-1 0,-1 0 0,0 1 0,1-1-1,-1 0 1,0 0 0,0 1 0,0-1 0,0 0 0,0 3-1,0 0-141,0 1 0,0-1 1,-1 1-1,1-1 0,-1 1 0,0-1 0,0 1 0,0-1 0,-1 0 0,1 0 0,-1 0 0,-5 8 0,-4-5-3602,2-6-3282,-1-3-8719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285"/>
    </inkml:context>
    <inkml:brush xml:id="br0">
      <inkml:brushProperty name="width" value="0.025" units="cm"/>
      <inkml:brushProperty name="height" value="0.025" units="cm"/>
    </inkml:brush>
  </inkml:definitions>
  <inkml:trace contextRef="#ctx0" brushRef="#br0">1 1 6438,'0'0'-1473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992"/>
    </inkml:context>
    <inkml:brush xml:id="br0">
      <inkml:brushProperty name="width" value="0.025" units="cm"/>
      <inkml:brushProperty name="height" value="0.025" units="cm"/>
    </inkml:brush>
  </inkml:definitions>
  <inkml:trace contextRef="#ctx0" brushRef="#br0">117 1 18225,'0'0'4533,"-9"13"-2153,-15 23-106,-22 45-1,40-70-2029,0 1 0,1-1 1,1 1-1,0 0 0,0 0 1,1 1-1,1-1 0,0 1 0,1 0 1,0 15-1,1-27-242,0 0-1,0 0 1,1 0 0,-1 0 0,0 0-1,1 0 1,-1-1 0,0 1-1,1 0 1,-1 0 0,1 0 0,-1-1-1,1 1 1,-1 0 0,1-1 0,0 1-1,-1 0 1,1-1 0,0 1-1,-1-1 1,1 1 0,0-1 0,0 0-1,0 1 1,-1-1 0,1 0-1,2 1 1,30-1 72,29-19-1093,-16 5-456,-45 14 1445,0-1 1,0 1-1,0 0 1,0 0-1,0-1 0,0 1 1,0 0-1,0 0 1,0 0-1,0 0 1,0 0-1,0 0 0,0 0 1,0 0-1,0 1 1,0-1-1,0 0 0,0 1 1,0-1-1,0 0 1,0 1-1,0-1 1,0 1-1,-1-1 0,1 1 1,0 0-1,0-1 1,-1 1-1,1 0 0,0 0 1,-1 0-1,1-1 1,0 1-1,-1 0 1,0 0-1,1 0 0,-1 0 1,1 0-1,-1 1 1,0 4 145,0 0 0,-1 0 0,1 0 0,-1 0 1,-1-1-1,1 1 0,-1 0 0,0-1 0,0 1 0,-1-1 1,0 0-1,0 0 0,0 0 0,0 0 0,-1 0 1,0-1-1,0 1 0,0-1 0,0 0 0,-1 0 1,1-1-1,-1 1 0,0-1 0,0 0 0,-1-1 0,1 1 1,-1-1-1,1 0 0,-1 0 0,1-1 0,-1 1 1,0-1-1,-11 0 0,16-1-250,0 0 0,-1 0 1,1 0-1,-1 0 0,1 0 0,0-1 0,-1 1 1,1-1-1,0 1 0,0-1 0,-1 1 0,1-1 1,0 1-1,0-1 0,0 0 0,0 0 1,0 0-1,0 0 0,0 0 0,0 0 0,0 0 1,0 0-1,0 0 0,1 0 0,-1 0 0,0 0 1,1-1-1,-1 1 0,1 0 0,-1 0 0,1-3 1,-1 0-591,0 0-1,1 0 1,0 1 0,0-1 0,0 0 0,0 0 0,0 0 0,1 0 0,0 0 0,2-6 0,8-8-7690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616"/>
    </inkml:context>
    <inkml:brush xml:id="br0">
      <inkml:brushProperty name="width" value="0.025" units="cm"/>
      <inkml:brushProperty name="height" value="0.025" units="cm"/>
    </inkml:brush>
  </inkml:definitions>
  <inkml:trace contextRef="#ctx0" brushRef="#br0">234 0 19314,'-11'5'2867,"-19"8"-1216,2 0 0,-41 26 0,62-35-1437,0 1-1,0-1 1,0 2 0,1-1-1,-1 1 1,1 0-1,1 0 1,-1 0 0,1 1-1,0 0 1,1 0-1,-1 0 1,1 1-1,1-1 1,-1 1 0,-2 13-1,5-20-252,1 0 0,0 0 1,0-1-1,0 1 0,0 0 0,0 0 0,0 0 1,0 0-1,0 0 0,0-1 0,1 1 0,-1 0 1,0 0-1,1 0 0,-1-1 0,0 1 0,1 0 0,-1 0 1,1-1-1,-1 1 0,1 0 0,-1-1 0,1 1 1,0 0-1,-1-1 0,1 1 0,0-1 0,0 1 1,29 3-676,-21-5 540,0 0-1,-1-1 0,1 0 1,16-6-1,-12 1-241,1 0-1,-1-1 1,-1 0 0,0-1-1,0-1 1,0 0-1,-1 0 1,-1-1 0,16-21-1,-26 32 493,0 1 0,0-1 0,0 0 0,0 0 0,0 0 0,0 1 0,0-1-1,0 0 1,0 0 0,0 0 0,0 1 0,1-1 0,-1 0 0,0 0 0,0 0 0,0 0-1,0 1 1,0-1 0,0 0 0,0 0 0,1 0 0,-1 0 0,0 0 0,0 1 0,0-1-1,0 0 1,1 0 0,-1 0 0,0 0 0,0 0 0,0 0 0,1 0 0,-1 0 0,0 0-1,0 0 1,0 0 0,0 0 0,1 0 0,-1 0 0,0 0 0,0 0 0,0 0 0,1 0-1,-1 0 1,0 0 0,0 0 0,0 0 0,1 0 0,-1 0 0,0 0 0,0 0 0,0-1-1,1 1 1,-3 34 1482,0 2 52,3-35-1578,0-1 0,0 1 0,0 0 0,0 0 0,0-1 0,-1 1 0,1-1 0,0 1 0,0-1 0,0 1 0,1-1 1,-1 1-1,0-1 0,0 0 0,0 0 0,0 0 0,0 1 0,0-1 0,0 0 0,0 0 0,1-1 0,-1 1 0,1 0 0,29-6 160,-11-4-244,1 0 1,-1-1-1,-1-1 1,30-24 0,-29 21-528,0 0 0,0 2 0,43-20 0,-63 32 575,1 1 0,0-1 0,-1 1 0,1 0 0,0-1 0,0 1 1,0 0-1,-1 0 0,1 0 0,0 0 0,0 0 0,0 0 0,-1 0 0,1 0 1,0 0-1,0 0 0,0 0 0,-1 0 0,1 0 0,0 1 0,0-1 0,-1 0 1,1 1-1,0-1 0,0 0 0,-1 1 0,2 0 0,-1 0 33,-1 1-1,1-1 1,0 0-1,-1 1 1,1-1-1,-1 1 1,1-1-1,-1 1 1,1-1 0,-1 1-1,0-1 1,0 1-1,0 2 1,-11 64 941,6-46-1036,5-20 90,-1 0 0,0 0 0,1 0-1,0 0 1,0 0 0,0 0 0,-1 0-1,2 0 1,-1 0 0,0 0-1,0 0 1,1 0 0,-1 0 0,1 0-1,0 0 1,-1 0 0,1 0 0,0 0-1,0 0 1,0 0 0,0-1 0,1 1-1,-1 0 1,3 1 0,-1-2-48,0 0-1,0 0 1,0 0 0,0-1 0,0 1-1,0-1 1,0 0 0,0 0 0,1 0 0,-1 0-1,0-1 1,0 1 0,0-1 0,0 0-1,0 1 1,4-3 0,5-1-1148,-1-1 1,0 0-1,18-10 1,28-26-8712,-30 20 2308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972"/>
    </inkml:context>
    <inkml:brush xml:id="br0">
      <inkml:brushProperty name="width" value="0.025" units="cm"/>
      <inkml:brushProperty name="height" value="0.025" units="cm"/>
    </inkml:brush>
  </inkml:definitions>
  <inkml:trace contextRef="#ctx0" brushRef="#br0">1 19 17008,'0'0'3465,"8"-3"384,0 0-3144,0 0 0,0 1 0,0-1 1,1 2-1,-1-1 0,0 1 0,13 1 1,-18 0-608,0 0 1,0 0 0,0 1 0,0-1-1,0 1 1,0 0 0,0 0 0,0 0 0,0 0-1,0 0 1,0 1 0,0-1 0,-1 1 0,1 0-1,-1 0 1,1 0 0,-1 0 0,0 0 0,0 1-1,0-1 1,0 1 0,0-1 0,-1 1-1,1 0 1,-1-1 0,1 1 0,0 3 0,0 0-96,0-1 0,-1 1 0,0 0 0,0 0 0,0-1 0,-1 1 0,0 0 0,0 0 0,0 0 0,-1-1 0,0 1 0,0 0 0,-3 9-1,-3 1-1,0 0 0,0 0 0,-13 17 0,12-21-2,1 0-1,0 1 1,1 0 0,0 0-1,-5 20 1,11-32 1,0 0 0,-1 0 0,1 0 0,0 0 0,0 0 0,0 0 0,0 0 0,0-1 0,0 1 0,0 0 0,0 0 0,0 0 0,0 0 0,1 0 0,-1 0 0,0 0 0,1-1 0,-1 1 0,0 0 0,1 0 0,-1 0 0,1-1 0,0 1 0,-1 0 0,1-1 0,-1 1 0,1 0 0,0-1 0,1 1 0,0 0 0,0 0 0,0 0 0,1 0 0,-1-1 0,0 1 0,1-1 0,-1 0 0,1 0 0,-1 0 0,1 0 0,2 0 0,7-2 0,0 0 0,0-1 0,19-6 0,44-21-1214,97-52-1,-170 81 936,23-15-2077,-24 16 2136,-1 0 0,1 0 0,-1-1 0,1 1 0,-1 0 0,1 0 0,-1-1 0,1 1 0,-1 0 0,1-1 0,-1 1 0,1 0 0,-1-1 0,0 1 0,1-1 0,-1 1 0,0-1 0,1 1 0,-1-1 0,0 1 0,1-1 0,-1 1 0,0-1 0,0 1 0,0-1 0,0 1 0,1-1 0,-1 1 0,0-1 0,0 1 0,0-1 0,0 0 0,0 1 0,-1-1 0,1 1 0,0-1 0,0 1 0,0-1 0,-1 0 0,-13-5-7248</inkml:trace>
  <inkml:trace contextRef="#ctx0" brushRef="#br0" timeOffset="1">59 193 18321,'0'0'6919,"68"3"-6375,-14-12-415,4-3-97,-3-2-993,-2-3-3716,-7-3-12395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583"/>
    </inkml:context>
    <inkml:brush xml:id="br0">
      <inkml:brushProperty name="width" value="0.025" units="cm"/>
      <inkml:brushProperty name="height" value="0.025" units="cm"/>
    </inkml:brush>
  </inkml:definitions>
  <inkml:trace contextRef="#ctx0" brushRef="#br0">0 107 16688,'7'-9'3544,"-2"0"-2971,26-40 3188,-28 45-3377,0 0 0,-1 0 0,1 1 0,1 0 0,-1-1 0,0 1 0,1 1 0,0-1 0,-1 0 0,1 1 0,5-3 0,-7 34 257,-13 53 533,11-81-1173,1-1-1,-1 1 1,0 0 0,0 0-1,0-1 1,1 1-1,-1 0 1,0-1 0,1 1-1,-1 0 1,1-1-1,-1 1 1,1 0-1,-1-1 1,1 1 0,-1-1-1,1 1 1,-1-1-1,1 1 1,0-1-1,-1 0 1,1 1 0,0-1-1,-1 0 1,1 1-1,0-1 1,0 0-1,-1 0 1,1 0 0,0 1-1,0-1 1,-1 0-1,1 0 1,0 0-1,0 0 1,0 0 0,-1-1-1,1 1 1,0 0-1,1-1 1,34-9 77,21-27-96,-49 30-48,1 0 0,-1 1 1,1 1-1,0-1 0,1 1 0,-1 1 0,20-7 0,-28 11 60,0 0 0,1 0 0,-1 0 0,0 0-1,0 0 1,0 0 0,0 0 0,0 1 0,1-1 0,-1 0-1,0 1 1,0-1 0,0 1 0,0-1 0,0 1-1,0-1 1,0 1 0,0 0 0,0-1 0,-1 1 0,1 0-1,0 0 1,0 0 0,0 0 0,-1-1 0,1 1 0,-1 0-1,1 0 1,-1 0 0,1 0 0,-1 1 0,1-1 0,-1 0-1,0 0 1,0 0 0,1 0 0,-1 0 0,0 2 0,2 54 6,-2-44 27,-21 194 298,21-207-321,0 0 0,-1 1-1,1-1 1,0 0 0,0 0-1,0 1 1,0-1 0,0 0-1,0 0 1,0 1 0,0-1-1,0 0 1,0 1 0,0-1-1,0 0 1,0 0 0,0 1-1,0-1 1,0 0 0,0 1-1,0-1 1,1 0 0,-1 0 0,0 1-1,0-1 1,0 0 0,0 0-1,1 1 1,-1-1 0,0 0-1,0 0 1,0 0 0,1 1-1,-1-1 1,0 0 0,0 0-1,1 0 1,-1 0 0,0 0-1,0 0 1,1 1 0,-1-1-1,0 0 1,1 0 0,-1 0-1,0 0 1,0 0 0,1 0-1,-1 0 1,0 0 0,1 0-1,15-14 179,12-27-133,-19 24-839,-2-1 0,9-28 0,-4-11-5691,-9 25-470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911"/>
    </inkml:context>
    <inkml:brush xml:id="br0">
      <inkml:brushProperty name="width" value="0.025" units="cm"/>
      <inkml:brushProperty name="height" value="0.025" units="cm"/>
    </inkml:brush>
  </inkml:definitions>
  <inkml:trace contextRef="#ctx0" brushRef="#br0">1 4 15631,'0'0'12588,"59"-4"-15727,-30 27-1474,4 2-2049,6-1-7047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287"/>
    </inkml:context>
    <inkml:brush xml:id="br0">
      <inkml:brushProperty name="width" value="0.025" units="cm"/>
      <inkml:brushProperty name="height" value="0.025" units="cm"/>
    </inkml:brush>
  </inkml:definitions>
  <inkml:trace contextRef="#ctx0" brushRef="#br0">203 1 13196,'0'0'5083,"-9"0"-967,-6 0-2512,-7-1-376,0 2-1,-30 3 1,47-4-1212,1 1 0,0 0 0,-1 0 0,1 0-1,0 0 1,-1 0 0,1 1 0,0 0 0,0 0 0,0 0 0,1 0 0,-1 1 0,0 0-1,1-1 1,-1 1 0,1 1 0,0-1 0,0 0 0,-3 6 0,6-9-53,-1 1 0,1-1 0,0 1 0,0-1 0,0 1 0,-1-1 0,1 1 0,0-1 0,0 1 0,0-1 0,0 1 1,0-1-1,0 1 0,0-1 0,0 1 0,0-1 0,0 1 0,0-1 0,0 1 0,0-1 0,1 1 0,-1-1 0,0 1 0,0-1 0,0 1 0,1-1 0,-1 0 0,0 1 1,1-1-1,-1 1 0,1 0 0,19 6-901,38-7-518,-43-1 943,174 2-2808,-186-1 3438,0 0-1,-1 0 1,1 0-1,-1 0 1,1 1-1,-1 0 1,1-1-1,-1 1 1,0 0-1,1 0 0,-1 0 1,0 0-1,0 0 1,1 1-1,-1-1 1,0 1-1,0 0 1,2 2-1,-3-2 100,0-1 0,0 1 0,0 0 0,-1 0 0,1 0 0,-1 0 0,1 0 0,-1 0 0,0 0 0,0 0 0,0-1 0,0 1 0,0 0 0,0 0 0,0 0 0,0 0 0,-1 0 0,0 3 0,-3 4 245,0 0 0,0 0-1,-1-1 1,0 1 0,0-1-1,-1 0 1,0-1 0,-7 8-1,4-5-415,-1 0-1,1 0 1,-2-1-1,1-1 1,-1 0-1,-1 0 1,1-1-1,-23 10 1,33-17-121,1 0 0,-1 1 0,0-1 0,1 0 0,-1 0 0,1 0 0,-1 0 0,0 0 0,1 0 0,-1 0 0,0 0 0,1 0 0,-1 0 0,1 0 0,-1 0 0,0 0 0,1 0 0,-1-1 0,1 1 0,-1 0 0,1 0 0,-1-1 0,0 1 0,1 0 0,-1-1 0,1 1 0,0-1 0,-1 1 1,1-1-1,-1 1 0,1 0 0,-1-1 0,1 0 0,0 1 0,0-1 0,-1 1 0,1-1 0,0 1 0,0-1 0,-1 0 0,1 1 0,0-2 0,2-28-4008,10-18-2669,8-10-3614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628"/>
    </inkml:context>
    <inkml:brush xml:id="br0">
      <inkml:brushProperty name="width" value="0.025" units="cm"/>
      <inkml:brushProperty name="height" value="0.025" units="cm"/>
    </inkml:brush>
  </inkml:definitions>
  <inkml:trace contextRef="#ctx0" brushRef="#br0">16 0 18610,'0'9'1943,"-7"174"5014,-1 43-4471,8-224-2475,0-1-1,-1 1 0,1 0 1,0 0-1,0-1 0,1 1 1,-1 0-1,0-1 0,1 1 1,-1 0-1,1-1 0,-1 1 1,1 0-1,0-1 0,-1 1 1,1-1-1,0 1 1,0-1-1,0 0 0,0 1 1,1-1-1,0 1 0,0-2-7,-1 0 0,0 0 0,0-1 0,0 1-1,1 0 1,-1-1 0,0 1 0,0-1 0,0 0 0,0 1-1,0-1 1,0 0 0,0 0 0,0 1 0,0-1 0,0 0-1,-1 0 1,1 0 0,0 0 0,0 0 0,-1 0 0,1-1-1,-1 1 1,1 0 0,-1 0 0,0 0 0,1 0 0,-1-1-1,0 1 1,1-1 0,8-37-97,-1-1 1,-2 1-1,1-42 1,-6 79 579,-2 6-469,1-1 1,0 1-1,0 0 0,1 0 0,-1 0 0,1 0 1,0 0-1,0 0 0,0 0 0,1-1 1,-1 1-1,1-1 0,0 1 0,0-1 0,0 1 1,0-1-1,1 0 0,-1 0 0,1 0 1,0 0-1,0-1 0,0 1 0,0-1 0,0 0 1,1 0-1,-1 0 0,6 3 0,-4-4 37,1 0 0,-1 0 1,0 0-1,1-1 0,-1 1 0,1-1 0,0-1 0,-1 1 0,1-1 0,-1 0 0,0 0 0,1 0 1,-1-1-1,0 0 0,0 0 0,0 0 0,0-1 0,0 0 0,7-5 0,2-3 2,0 0 0,-1 0-1,0-2 1,-1 0 0,-1 0-1,13-20 1,-30 73 184,-2-16-262,2 1 0,1-1-1,1 1 1,1 0 0,1 40 0,6-45-2399,7-15-6054,4-5-11266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0.439"/>
    </inkml:context>
    <inkml:brush xml:id="br0">
      <inkml:brushProperty name="width" value="0.025" units="cm"/>
      <inkml:brushProperty name="height" value="0.025" units="cm"/>
    </inkml:brush>
  </inkml:definitions>
  <inkml:trace contextRef="#ctx0" brushRef="#br0">2 0 20595,'0'0'2280,"0"11"-65,0 530 5030,-1-540-7236,1 1 0,0-1 0,0 1 0,0-1 0,-1 0 0,1 1 0,0-1 0,1 1 0,-1-1 0,0 0 1,0 1-1,1-1 0,-1 1 0,0-1 0,1 0 0,0 1 0,-1-1 0,1 0 0,0 0 0,0 1 0,-1-1 0,1 0 1,0 0-1,0 0 0,2 2 0,-1-4-1,-1 0 1,1 0-1,-1 0 1,0 0-1,1 0 1,-1 0 0,0 0-1,0 0 1,0 0-1,0-1 1,0 1-1,0 0 1,0-1-1,0 1 1,-1-1-1,1 1 1,0-1-1,-1 1 1,1-1-1,-1 1 1,0-1-1,1-1 1,7-32-259,0 0 0,-3 0 0,-1 0 1,-1-71-1,-5 157-219,1 52 374,2-94 91,-1 0-1,1 0 1,1-1 0,0 1-1,0 0 1,1-1-1,0 1 1,7 12 0,-9-19 16,0 1 0,1-1 1,-1 1-1,1-1 1,0 0-1,0 0 0,0 0 1,0 0-1,0 0 0,0 0 1,0-1-1,1 1 1,-1-1-1,1 1 0,-1-1 1,1 0-1,-1 0 1,1 0-1,0 0 0,-1-1 1,1 1-1,3 0 1,-2-2 36,1 1 0,-1-1 0,0 0 0,1 0 0,-1 0 0,0 0 0,0-1 0,0 0 0,0 0 0,0 0 0,0 0 0,5-5 0,4-3 84,-1-1 0,-1 0-1,0 0 1,-1-1 0,0-1 0,13-22 0,-15 23-133,-2 0 0,0 0 0,0-1 0,-1 1 0,-1-1 0,0-1 0,-1 1 0,0 0 0,-1-1 0,0-22 0,-6 30-13,-4 12-19,-6 13-62,6 2 94,2 0 0,0 0 0,1 0 0,1 1 0,1-1 0,-1 41 0,4-61 2,0 0 0,-1 0 0,1 0-1,0 0 1,0 1 0,0-1 0,0 0 0,0 0-1,0 0 1,1 1 0,-1-1 0,0 0 0,1 0-1,-1 0 1,0 0 0,1 0 0,-1 0 0,1 0-1,0 0 1,-1 0 0,1 0 0,0 0 0,0 0-1,0 0 1,-1 0 0,1 0 0,0-1 0,0 1-1,0 0 1,0-1 0,0 1 0,0-1 0,1 1-1,-1-1 1,0 0 0,0 1 0,0-1-1,0 0 1,0 0 0,1 0 0,-1 1 0,0-1-1,0-1 1,0 1 0,1 0 0,-1 0 0,0 0-1,0-1 1,0 1 0,0 0 0,2-1 0,3-2 3,0 1 1,0-1 0,0 0-1,0-1 1,-1 1 0,0-1-1,10-9 1,2-6-6,-2 1 0,0-2 0,-1 0 0,-1-1 0,-2-1 0,0 1 0,14-39 0,-21 79 0,-3 17 0,-3 17-384,-1 73-5878,5-118-4645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245"/>
    </inkml:context>
    <inkml:brush xml:id="br0">
      <inkml:brushProperty name="width" value="0.025" units="cm"/>
      <inkml:brushProperty name="height" value="0.025" units="cm"/>
    </inkml:brush>
  </inkml:definitions>
  <inkml:trace contextRef="#ctx0" brushRef="#br0">43 1 16239,'0'0'6118,"-1"12"-4100,-18 189 2557,-4 101-1319,23-299-3247,0 1 0,0-1 0,1 0-1,-1 1 1,1-1 0,0 0-1,0 1 1,0-1 0,0 0-1,0 0 1,4 5 0,-5-7-6,1 0-1,0-1 1,0 1 0,-1 0 0,1-1 0,0 1 0,0-1 0,0 1-1,0-1 1,0 1 0,0-1 0,0 0 0,0 1 0,0-1 0,0 0-1,0 0 1,0 0 0,0 0 0,0 0 0,0 0 0,0 0 0,0 0-1,0 0 1,0 0 0,0-1 0,0 1 0,0 0 0,0-1 0,0 1-1,0-1 1,0 1 0,0-1 0,-1 1 0,1-1 0,0 0 0,0 1-1,0-1 1,-1 0 0,1 0 0,0 1 0,0-3 0,5-3 27,-1-1 1,0 0 0,0-1 0,0 1 0,-1-1-1,0 0 1,-1 0 0,0-1 0,0 1-1,-1-1 1,0 1 0,2-18 0,0-6-768,-1-53-1,-3 76 136,-1 32 506,2 1-1,6 30 0,-6-47 96,0 0 1,1-1 0,0 1 0,0-1 0,1 1-1,-1-1 1,1 0 0,1 0 0,-1 0 0,1 0-1,0-1 1,1 0 0,4 6 0,-7-10 31,0 1 1,0-1 0,0 0-1,0 0 1,0 0-1,0 0 1,0 0 0,0 0-1,0 0 1,1-1-1,-1 1 1,0-1 0,1 1-1,-1-1 1,0 0-1,1 0 1,-1 0 0,0 0-1,0 0 1,1-1-1,-1 1 1,0-1 0,0 0-1,1 1 1,-1-1-1,0 0 1,0 0 0,0 0-1,0-1 1,0 1-1,0 0 1,0-1 0,-1 1-1,1-1 1,0 0-1,1-2 1,5-5 157,0 0 1,0-1-1,-1 0 1,-1 0-1,9-17 1,-6 6-190,1 1 0,-2-2 0,-1 1 0,7-38 0,-21 202 0,2-88 0,3 0 0,5 69 0,-3-123 2,0-1 0,0 1-1,0 0 1,-1-1 0,1 1 0,0 0-1,0-1 1,0 1 0,1-1 0,-1 1-1,0 0 1,0-1 0,0 1 0,0-1 0,0 1-1,1 0 1,-1-1 0,0 1 0,1-1-1,-1 1 1,0-1 0,1 1 0,-1-1-1,1 1 1,-1-1 0,0 0 0,1 1 0,-1-1-1,1 1 1,-1-1 0,1 0 0,0 0-1,-1 1 1,1-1 0,-1 0 0,1 0-1,0 0 1,-1 1 0,1-1 0,-1 0 0,1 0-1,0 0 1,-1 0 0,1 0 0,-1 0-1,1 0 1,0 0 0,-1-1 0,1 1-1,-1 0 1,1 0 0,0 0 0,-1-1 0,2 0-1,0 0-49,1-1-1,-1 0 0,1 0 1,-1 0-1,0-1 0,0 1 0,0 0 1,0-1-1,3-4 0,0-4-1271,-1 1 0,1-1 0,4-22 0,1-38-7717,-6 7-2040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603"/>
    </inkml:context>
    <inkml:brush xml:id="br0">
      <inkml:brushProperty name="width" value="0.025" units="cm"/>
      <inkml:brushProperty name="height" value="0.025" units="cm"/>
    </inkml:brush>
  </inkml:definitions>
  <inkml:trace contextRef="#ctx0" brushRef="#br0">10 1 15118,'0'0'9097,"-9"60"-8969,16-38-672,13-3-2307,7-2-2979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945"/>
    </inkml:context>
    <inkml:brush xml:id="br0">
      <inkml:brushProperty name="width" value="0.025" units="cm"/>
      <inkml:brushProperty name="height" value="0.025" units="cm"/>
    </inkml:brush>
  </inkml:definitions>
  <inkml:trace contextRef="#ctx0" brushRef="#br0">141 72 15983,'0'0'3241,"-9"5"186,-16 8-2095,3-2 150,0 1-1,-33 24 0,48-26-1149,20-12-269,26-15-4,39-40-313,-48 34-700,47-28 0,-76 50 973,1 0 0,0 0 0,0 0 1,0 0-1,0 1 0,0-1 0,0 0 1,0 1-1,0-1 0,0 1 0,0 0 1,1 0-1,-1 0 0,3 0 0,-4 0 30,0 1 0,0-1 0,0 1 0,0-1 0,-1 0-1,1 1 1,0 0 0,0-1 0,0 1 0,-1 0 0,1-1 0,0 1-1,-1 0 1,1 0 0,0-1 0,-1 1 0,1 0 0,-1 0-1,1 0 1,-1 0 0,1 1 0,1 6 342,-1 0 0,0 0 0,0 0 0,-1 1 0,0-1 0,-1 8-1,0 6 246,-1 15-62,1-25-481,0-1-1,1 1 0,0 0 1,1 0-1,0 0 0,1 0 1,4 12-1,-6-23-91,0 0 1,1 0-1,-1 0 0,1 0 1,-1 0-1,1 0 0,0 0 0,-1 0 1,1 0-1,0 0 0,0 0 1,0 0-1,-1 0 0,1 0 1,0-1-1,0 1 0,0 0 1,0-1-1,0 1 0,1-1 0,-1 1 1,0-1-1,0 0 0,0 1 1,2-1-1,0 0 2,-1 0-1,0-1 1,1 1 0,-1-1-1,0 1 1,1-1-1,-1 0 1,0 0 0,0 0-1,0 0 1,0 0-1,3-2 1,2-3-60,1-1 1,-1 1-1,0-1 0,-1 0 0,8-12 1,34-65-5919,-35 54 627,0 1-3471,-8 19 342</inkml:trace>
  <inkml:trace contextRef="#ctx0" brushRef="#br0" timeOffset="1">470 138 2787,'0'0'128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4.493"/>
    </inkml:context>
    <inkml:brush xml:id="br0">
      <inkml:brushProperty name="width" value="0.025" units="cm"/>
      <inkml:brushProperty name="height" value="0.025" units="cm"/>
    </inkml:brush>
  </inkml:definitions>
  <inkml:trace contextRef="#ctx0" brushRef="#br0">157 87 19058,'0'0'11050,"3"-9"-10179,-3 8-841,11-41 442,-11 41-468,0 0 0,1 0 0,-1 0 0,0 0 0,0 0 0,1 0 0,-1 0 0,0 0 0,0-1 0,0 1 0,0 0 0,-1 0 0,1 0 0,0 0 0,0 0 0,-1 0 0,1 0 0,0 0 0,-1 0 0,1 0 0,-1 0 0,0 0 0,1 0 0,-1 0 0,1 1 0,-1-1 0,0 0 0,0 0 0,0 1 0,1-1 0,-1 0 0,0 1 0,0-1 0,0 1 0,0-1 0,0 1 0,0 0 0,0-1 0,-2 1 0,-6 0-49,1 0 1,-1 1 0,1 0 0,0 1 0,-1 0-1,1 0 1,0 1 0,-15 7 0,18-8 52,1 0 1,0 1-1,0-1 1,0 1-1,0 0 1,1 0-1,-1 0 0,1 1 1,-1-1-1,1 1 1,0 0-1,1 0 1,-1 0-1,1 0 1,-1 0-1,1 1 1,-2 6-1,4-10-5,0 0 0,0 0 1,-1-1-1,1 1 0,0 0 0,0-1 0,0 1 0,0 0 0,0-1 1,0 1-1,1 0 0,-1 0 0,0-1 0,0 1 0,0 0 1,1-1-1,-1 1 0,0 0 0,1-1 0,-1 1 0,0-1 1,1 1-1,-1-1 0,1 1 0,-1 0 0,1-1 0,-1 0 1,1 1-1,1 0 0,24 6 77,31-11-122,-45 1-118,0-1 0,-1 0-1,0-1 1,0 0-1,0 0 1,13-10 0,-11 7 16,0 1 1,28-12-1,-40 19 134,-1 0 0,1 0 0,-1 0 0,1 0 0,0 0 0,-1 0 0,1 0 0,-1 0 0,1 0-1,-1 0 1,1 1 0,-1-1 0,1 0 0,-1 0 0,0 0 0,1 1 0,-1-1 0,1 0 0,-1 1 0,1-1 0,-1 0 0,0 1 0,1-1 0,-1 0 0,0 1 0,1-1 0,-1 1-1,0-1 1,0 1 0,1-1 0,-1 1 0,0-1 0,0 1 0,0-1 0,0 1 0,0-1 0,0 1 0,0-1 0,1 1 0,-1-1 0,-1 1 0,1-1 0,0 1 0,0-1 0,0 1-1,0-1 1,0 1 0,-1 0 0,-3 33 194,3-28-46,0 0-37,0 0 0,0 0 0,0 0 0,1 0 0,0 1 0,0-1 0,0 0 0,1 0 0,2 7 0,-2-10-36,0-1 0,0-1 0,1 1 0,-1 0 0,1 0 0,-1 0 0,1-1 0,0 1 0,0-1 0,-1 1 0,1-1 0,0 0 0,0 1 0,1-1 0,-1 0 0,0-1 0,0 1 0,0 0 0,1-1 0,-1 1 0,0-1 0,1 0 0,-1 1 0,0-1 0,1 0 0,3-1 0,13 0-45,-1-1 0,0 0 0,0-2-1,0 0 1,0-1 0,0 0 0,-1-2 0,0 0-1,17-10 1,-32 16-20,-2 1 1,0-1-1,1 1 1,-1 0 0,1 0-1,-1-1 1,0 1-1,1 0 1,-1 0 0,1 0-1,-1-1 1,0 1 0,1 0-1,-1 0 1,1 0 0,-1 0-1,1 0 1,-1 0-1,0 0 1,1 0 0,-1 0-1,1 0 1,-1 0 0,1 0-1,-1 0 1,0 1 0,1-1-1,-1 0 1,1 0-1,-1 0 1,0 1 0,1-1-1,-1 0 1,0 0 0,1 1-1,-1-1 1,0 0 0,1 1-1,-1-1 1,0 0-1,0 1 1,1-1 0,-1 0-1,0 1 1,0-1 0,0 1-1,1-1 1,-1 0 0,0 1-1,0-1 1,0 1-1,0-1 1,0 1 0,0-1-1,0 0 1,0 1 0,0-1-1,0 1 1,0 0-1,-7 35-39,3-20-135,4-15 16,0-1 1,0 1 0,0 0-1,0 0 1,0-1-1,0 1 1,0 0-1,0 0 1,0-1 0,1 1-1,-1 0 1,0-1-1,1 1 1,-1 0-1,0-1 1,1 1 0,-1 0-1,0-1 1,1 1-1,-1-1 1,1 1-1,0-1 1,-1 1 0,1-1-1,-1 1 1,1-1-1,0 1 1,-1-1 0,1 0-1,0 1 1,-1-1-1,1 0 1,0 0-1,-1 0 1,1 1 0,0-1-1,0 0 1,-1 0-1,1 0 1,0 0-1,0 0 1,-1 0 0,1-1-1,0 1 1,0 0-1,0 0 1,18 0-7867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2.301"/>
    </inkml:context>
    <inkml:brush xml:id="br0">
      <inkml:brushProperty name="width" value="0.025" units="cm"/>
      <inkml:brushProperty name="height" value="0.025" units="cm"/>
    </inkml:brush>
  </inkml:definitions>
  <inkml:trace contextRef="#ctx0" brushRef="#br0">120 38 7431,'0'0'23259,"7"4"-22778,-2-1-447,0-1-1,0 0 1,-1 1 0,1-2 0,1 1-1,-1-1 1,8 2 0,-12-3-61,0 0 0,1 0 0,-1 0 0,0 0 0,1 0 1,-1 0-1,0-1 0,1 1 0,-1 0 0,0-1 0,0 1 0,1-1 0,-1 1 0,0-1 1,0 0-1,0 0 0,0 1 0,0-1 0,0 0 0,0 0 0,0 0 0,0 0 0,0 0 1,0 0-1,-1 0 0,1-1 0,0 1 0,-1 0 0,1 0 0,-1 0 0,1-1 0,-1 1 1,0 0-1,0-1 0,1 1 0,-1 0 0,0-1 0,0 1 0,0 0 0,0-1 0,0 1 1,-1-2-1,0 1 20,1 1 0,0 0 0,-1 0 0,1 0 0,-1 0 0,0 0 0,1 0 0,-1 0 0,0 0 0,1 0 0,-1 1 0,0-1 0,0 0 0,0 0 0,0 1 0,0-1 0,0 0 0,0 1 0,0-1 0,0 1 0,0-1 0,0 1 1,0 0-1,0-1 0,0 1 0,-1 0 0,1 0 0,0 0 0,0 0 0,0 0 0,-2 0 0,-42 0-96,42 0 92,-3 1 17,0 0-1,-1 0 0,1 1 0,0 0 0,0 0 0,0 1 1,0-1-1,1 1 0,-1 1 0,1-1 0,-1 1 1,1 0-1,0 0 0,1 0 0,-1 1 0,1 0 0,0 0 1,0 0-1,0 0 0,1 1 0,0-1 0,0 1 1,0 0-1,1 0 0,0 0 0,0 0 0,0 0 1,1 0-1,0 1 0,0-1 0,0 0 0,1 1 0,0-1 1,2 11-1,-1-15 4,0 0 0,0 0 0,0 1 0,1-1 0,-1 0 0,1 0 0,0 0 0,-1-1 0,1 1 0,0 0 0,0-1 0,0 1-1,0-1 1,0 0 0,1 1 0,-1-1 0,0 0 0,1 0 0,-1-1 0,1 1 0,-1 0 0,1-1 0,-1 0 0,1 1 0,-1-1 0,3 0 0,9 1 31,-1-1-1,0 0 1,23-4-1,-8-3-136,-1-1-1,0-1 1,0-1 0,-1-2-1,-1 0 1,29-20 0,36-16-775,-62 41 942,-27 7-32,-1 0-1,1 0 0,-1 0 1,1 1-1,-1-1 1,1 0-1,-1 0 1,1 1-1,-1-1 1,1 0-1,-1 1 1,1-1-1,-1 0 0,0 1 1,1-1-1,-1 0 1,1 1-1,-1-1 1,0 1-1,0-1 1,1 1-1,-1-1 1,0 1-1,0-1 0,0 1 1,1-1-1,-1 2 1,0 3 206,0 0 0,-1-1 0,1 1 0,-1 0 0,0 0 0,0-1 0,-1 1 0,-2 6 0,-6 15-5,3-10-210,1-1 1,1 1-1,0 1 1,1-1-1,0 0 1,2 1-1,-2 28 1,4-44-30,1 0 0,-1 0 0,0 0 0,1 0 0,-1 0 0,0 0 0,1 0 0,-1-1 0,1 1 0,-1 0 0,1 0 0,0-1 0,-1 1 0,1 0 0,0-1 0,-1 1 0,1 0 0,0-1 0,0 1 0,0-1 0,0 1 0,-1-1 0,1 0 0,0 1 0,0-1 0,0 0 0,0 0 0,0 0 0,0 1 0,0-1 0,0 0 0,0 0 0,0 0 0,0-1 0,0 1 0,0 0 0,-1 0 0,3-1 0,37-12 0,-34 9-260,1 0-1,-1 0 1,0-1 0,0 0-1,0 0 1,-1-1 0,9-10 0,9-28-7022,-13 12-11637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1.644"/>
    </inkml:context>
    <inkml:brush xml:id="br0">
      <inkml:brushProperty name="width" value="0.025" units="cm"/>
      <inkml:brushProperty name="height" value="0.025" units="cm"/>
    </inkml:brush>
  </inkml:definitions>
  <inkml:trace contextRef="#ctx0" brushRef="#br0">17795 539 8520,'-45'-1'425,"-1"-2"1,1-3-1,-56-13 0,-129-47-98,178 50 261,-175-38-241,-123 10-6064,60 9 5834,-63-12 3913,-178-9-3263,386 41-637,-432-54 2770,-435-32-1177,-425 94-2262,-454 116 1867,720-31-24,-2-39-1171,-312-55-421,712 15 190,3 59 260,-248 139-23,16 67-139,158 2-156,668-197-96,2 8-1,-268 164 1,288-140 122,5 7 0,-203 192 0,243-193 68,5 5-1,5 5 0,-120 182 0,182-240 152,2 1 0,3 1-1,3 2 1,2 1-1,3 1 1,-17 78 0,33-107-68,2 1 1,1 0 0,2 0-1,1 0 1,2 1 0,2-1-1,2 0 1,1 0 0,1 0-1,2-1 1,2 0 0,2 0-1,15 34 1,-3-21-22,2-2-1,2 0 1,3-2 0,64 75 0,-44-66 1,3-2 0,120 90 0,-61-67-8,3-5 0,3-5 0,195 75-1,-130-72-110,316 73 0,208-26-156,726-54 170,2475-123 1231,-2710-19-768,-5-52 1,1626-394-1,-1991 309-245,-15-61 123,-563 173 47,270-156 0,-344 157 84,-5-7 0,183-158 0,-258 187-342,106-118-1,-167 161-97,-3-1-1,-1-2 1,-2-1-1,-2-1 1,36-81-1,-56 108-20,-1 0 0,0 0 0,-2-1 0,0 0-1,-1 0 1,-1 0 0,-1 0 0,-1 0 0,-1-1 0,0 1 0,-1-1 0,-1 1-1,-1 0 1,-1 0 0,-1 0 0,0 0 0,-9-20 0,1 14-206,-1 2-1,-1-1 1,-1 2 0,-32-35 0,-89-78-2947,99 100 1630,-95-89-6846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408"/>
    </inkml:context>
    <inkml:brush xml:id="br0">
      <inkml:brushProperty name="width" value="0.025" units="cm"/>
      <inkml:brushProperty name="height" value="0.025" units="cm"/>
    </inkml:brush>
  </inkml:definitions>
  <inkml:trace contextRef="#ctx0" brushRef="#br0">1 942 19346,'0'0'897,"5"-12"480,4-3-1221,0 0-1,0 0 0,1 1 0,1 1 1,1 0-1,0 0 0,26-21 0,118-80 767,-149 109-849,540-329 1747,-172 112-3218,-352 208 564,37-25-759,-57 36 1244,0 1 0,0-1 0,0 1 0,0-1 0,-1 0 1,1 0-1,-1-1 0,0 1 0,0 0 0,0-1 0,0 1 0,-1-1 0,0 1 0,2-6 0,-2-9-4578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751"/>
    </inkml:context>
    <inkml:brush xml:id="br0">
      <inkml:brushProperty name="width" value="0.025" units="cm"/>
      <inkml:brushProperty name="height" value="0.025" units="cm"/>
    </inkml:brush>
  </inkml:definitions>
  <inkml:trace contextRef="#ctx0" brushRef="#br0">705 1 13645,'0'0'1441,"-9"7"583,-21 20-1046,1 1 1,1 2 0,-33 47-1,6-10-953,-181 191-55,9-12 733,225-244-694,-24 36 798,25-38-791,1 1 1,0-1 0,0 1 0,0-1-1,0 1 1,-1-1 0,1 1 0,0-1-1,0 1 1,0 0 0,0-1 0,0 1-1,0-1 1,0 1 0,0-1-1,1 1 1,-1-1 0,0 1 0,0 0-1,0-1 1,1 1 0,-1-1 0,0 1-1,1 0 1,0 0-14,0-1 0,0 1 0,1 0 0,-1-1 0,0 1 0,0-1 0,0 0 0,1 1-1,-1-1 1,0 0 0,1 0 0,-1 0 0,0 0 0,1 0 0,1 0 0,30-4 282,-1-2-1,0-1 1,-1-1-1,0-2 1,46-21 0,10-2 297,60-9-1056,1 7-1,192-22 0,-324 55 186,100-19-6459,-7-7-7073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2.780"/>
    </inkml:context>
    <inkml:brush xml:id="br0">
      <inkml:brushProperty name="width" value="0.025" units="cm"/>
      <inkml:brushProperty name="height" value="0.025" units="cm"/>
    </inkml:brush>
  </inkml:definitions>
  <inkml:trace contextRef="#ctx0" brushRef="#br0">355 214 10634,'11'-9'2461,"-2"2"-2007,10-9 1373,0-1 0,21-25 1,-36 38-1485,-1 0 0,1 0 0,-1 0 0,0 0 0,0-1 0,0 0 0,-1 1 0,0-1 0,0 0 0,0 0 0,0 0 0,-1-1 0,0 1 0,0 0 0,0 0 0,-1-1 0,1 1 0,-1 0 0,-1-7 0,0 11-293,0-1-1,0 1 1,0 0-1,0-1 1,0 1-1,0 0 1,0 0-1,-1 0 1,1 0-1,0 0 1,-1 0-1,1 0 1,0 0-1,-1 1 1,1-1-1,-1 1 1,1-1-1,-1 1 1,0-1-1,1 1 1,-1 0-1,1 0 1,-1-1-1,0 1 1,1 1-1,-1-1 1,0 0-1,-2 1 1,-50 10-189,32-1 120,1 0 0,1 2 0,-1 0 0,2 2 0,-24 20 0,5-1 39,-48 56 0,65-65 122,2 0 0,-27 43 0,41-58-67,0 0 0,1 0 0,-1 1 1,2 0-1,-1 0 0,2 0 1,-1 0-1,1 0 0,1 0 0,0 1 1,0 16-1,1-23-67,1-1 0,-1 0 0,1 1 0,0-1 0,0 0 0,0 0 0,0 1 0,1-1 0,-1 0 0,1 0 0,0 0 0,0-1 0,0 1 0,0 0 0,0-1 0,1 1 0,2 1 0,0 0 4,0 0-1,1-1 1,-1 0 0,1 0 0,0-1 0,0 1-1,0-1 1,11 2 0,-1-1 22,1-1-1,-1-1 1,1 0 0,0-1-1,0-1 1,21-4 0,-27 3-16,1-1 0,-1-1 0,1 0 1,-1 0-1,0-1 0,-1-1 0,1 1 0,-1-2 1,17-13-1,-22 16 96,0-1-1,0 1 1,0-1 0,-1 0 0,0 0-1,0-1 1,0 1 0,0-1 0,-1 0-1,0 0 1,-1 0 0,1 0 0,-1-1-1,0 1 1,0 0 0,-1-1 0,0 0-1,0-12 1,-1 17-72,-1 0-1,0 0 1,0 0-1,0 0 1,0 0-1,0 0 1,0 0-1,0 0 1,0 0-1,-1 1 1,1-1 0,-1 0-1,0 1 1,1 0-1,-1-1 1,0 1-1,0 0 1,0 0-1,0 0 1,0 0-1,0 0 1,0 0-1,0 1 1,0-1-1,0 0 1,0 1-1,-4 0 1,4-1-43,0 0 1,0 1-1,0 0 0,0-1 1,0 1-1,0 0 0,-1 0 1,1 0-1,0 0 0,0 1 0,0-1 1,0 0-1,0 1 0,0 0 1,1-1-1,-1 1 0,0 0 1,0 0-1,0 0 0,1 0 1,-1 0-1,0 0 0,1 1 1,-1-1-1,1 1 0,-1-1 1,1 1-1,0-1 0,-2 3 1,3-3-3,0 0 0,0-1 0,-1 1 0,1 0 0,0-1 1,0 1-1,0 0 0,0-1 0,0 1 0,0 0 0,1-1 1,-1 1-1,0 0 0,0-1 0,0 1 0,0 0 0,1-1 0,-1 1 1,0-1-1,1 1 0,-1 0 0,1-1 0,-1 1 0,0-1 1,1 1-1,-1-1 0,1 1 0,-1-1 0,1 0 0,0 1 0,-1-1 1,1 0-1,-1 1 0,1-1 0,0 0 0,-1 1 0,1-1 1,0 0-1,-1 0 0,1 0 0,0 0 0,-1 0 0,2 0 0,37 1-15,-31-2 28,138-17-1019,-145 18 987,0 0 0,0 0 0,0 0 0,0 0 0,0 0 0,0 0 0,0 0-1,0 0 1,0 0 0,0 1 0,0-1 0,0 0 0,0 1 0,-1-1 0,1 0 0,0 1 0,0-1 0,0 1-1,0 0 1,-1-1 0,1 1 0,0 0 0,-1-1 0,1 1 0,0 0 0,-1 0 0,1 0 0,-1-1-1,1 1 1,-1 0 0,1 2 0,-1 0-7,1-1-1,-1 1 1,0 0 0,0 0-1,-1 0 1,1 0 0,0 0-1,-1 0 1,0 0-1,-2 5 1,-3 6 1,-1 1-1,-16 26 1,2-12 73,12-17-291,1 0 0,0 0-1,-7 16 1,15-28 111,1 0 0,-1 0-1,0 0 1,0-1 0,1 1 0,-1 0-1,0 0 1,1 0 0,-1 0 0,0 0 0,0 0-1,1 0 1,-1 0 0,0 0 0,0 1 0,1-1-1,-1 0 1,0 0 0,0 0 0,1 0-1,-1 0 1,0 0 0,0 0 0,0 1 0,1-1-1,-1 0 1,0 0 0,0 0 0,0 0-1,1 1 1,-1-1 0,0 0 0,0 0 0,0 1-1,0-1 1,0 0 0,0 0 0,1 1 0,-1-1-1,0 0 1,0 0 0,0 1 0,0-1-1,0 0 1,0 0 0,0 1 0,0-1 0,0 0-1,0 0 1,0 1 0,0-1 0,0 0 0,0 0-1,-1 1 1,22-16-4744,11-15-4463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119"/>
    </inkml:context>
    <inkml:brush xml:id="br0">
      <inkml:brushProperty name="width" value="0.025" units="cm"/>
      <inkml:brushProperty name="height" value="0.025" units="cm"/>
    </inkml:brush>
  </inkml:definitions>
  <inkml:trace contextRef="#ctx0" brushRef="#br0">84 1 20724,'0'0'6085,"-40"66"-4835,29-39-65,2 1-288,4-1-545,2-1-256,3-3-32,0-1-384,0-4-545,-1-3 384,-2 1 289,-1-2-448,1-5-1538,-1-3-1922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585"/>
    </inkml:context>
    <inkml:brush xml:id="br0">
      <inkml:brushProperty name="width" value="0.025" units="cm"/>
      <inkml:brushProperty name="height" value="0.025" units="cm"/>
    </inkml:brush>
  </inkml:definitions>
  <inkml:trace contextRef="#ctx0" brushRef="#br0">32 1 19571,'0'0'5530,"1"8"-3886,-2 26-216,0-1 0,-12 63 0,6-54-1149,-3 73 0,21-154 135,-1 13-358,10-104-23,-13 79-93,-5 51 29,-1 1 1,1-1-1,-1 0 0,1 0 0,0 0 0,-1 1 1,1-1-1,-1 1 0,1-1 0,-1 1 0,0 0 0,1 0 1,-1-1-1,0 1 0,2 1 0,0 0 12,2 0-49,1 0 1,-1-1-1,1 0 0,-1 0 1,1 0-1,0-1 0,-1 1 1,1-1-1,-1-1 1,1 1-1,0-1 0,7-2 1,-8 2-833,0-1 0,0 0 1,0 0-1,0 0 0,0 0 0,0-1 1,7-6-1,8-9-7038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926"/>
    </inkml:context>
    <inkml:brush xml:id="br0">
      <inkml:brushProperty name="width" value="0.025" units="cm"/>
      <inkml:brushProperty name="height" value="0.025" units="cm"/>
    </inkml:brush>
  </inkml:definitions>
  <inkml:trace contextRef="#ctx0" brushRef="#br0">114 78 18866,'0'0'2690,"-8"-7"-650,6 5-1742,-31-28 1395,31 28-1596,1 0 0,-1 1 0,0-1 0,0 1 0,0 0 0,0-1-1,0 1 1,0 0 0,0 0 0,-1 1 0,1-1 0,0 0 0,0 1 0,-1-1 0,1 1 0,0 0 0,-1-1 0,-2 1 0,4 2-84,-1-1 0,0 1-1,0-1 1,1 1 0,-1 0 0,1 0 0,-1 0 0,1 0 0,0 0 0,0 0 0,0 0 0,0 0 0,0 0 0,0 0 0,0 1 0,1-1 0,-1 0 0,1 0 0,-1 4 0,-3 47 139,4-50-117,0 1-1,0-1 1,0 1 0,0-1 0,0 1 0,1-1 0,0 0 0,0 1-1,0-1 1,0 0 0,0 0 0,0 1 0,1-1 0,0 0 0,-1 0-1,1-1 1,0 1 0,1 0 0,-1-1 0,5 5 0,-2-4 27,0 0 0,0-1 0,1 0 0,-1 0 0,0 0-1,1-1 1,-1 0 0,1 0 0,-1 0 0,1 0 0,0-1 0,6-1 0,-6 1 27,0 0 1,0 0-1,-1-1 0,1 0 0,0 0 0,0-1 1,-1 0-1,1 0 0,-1 0 0,0-1 0,1 1 1,-1-1-1,0 0 0,0-1 0,-1 1 0,1-1 1,-1 0-1,0 0 0,0-1 0,0 1 0,-1-1 1,1 0-1,-1 0 0,0 0 0,0 0 1,-1 0-1,0-1 0,0 1 0,0-1 0,0 0 1,-1 1-1,0-1 0,0 0 0,-1 0 0,0 0 1,0 0-1,-1-7 0,0 10-207,0 0 0,0 1 0,0-1 0,0 0-1,-1 0 1,0 1 0,1-1 0,-1 1 0,0-1 0,0 1 0,0 0 0,-1 0 0,1 0-1,0 0 1,-1 0 0,0 0 0,1 1 0,-1-1 0,0 1 0,0 0 0,1 0 0,-1 0-1,0 0 1,0 0 0,0 1 0,0 0 0,-6-1 0,7 0-71,0 1 1,0 0-1,0-1 0,0 1 0,0 0 1,0 0-1,-1 0 0,1 0 1,0 0-1,0 1 0,0-1 1,0 1-1,0-1 0,0 1 1,0 0-1,0 0 0,0 0 0,0 0 1,0 0-1,1 0 0,-1 1 1,0-1-1,1 0 0,-1 1 1,1-1-1,-1 1 0,1 0 1,0-1-1,0 1 0,-1 0 0,1 0 1,1 0-1,-1 0 0,0 0 1,0 0-1,1 0 0,-1 0 1,0 4-1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4.659"/>
    </inkml:context>
    <inkml:brush xml:id="br0">
      <inkml:brushProperty name="width" value="0.025" units="cm"/>
      <inkml:brushProperty name="height" value="0.025" units="cm"/>
    </inkml:brush>
  </inkml:definitions>
  <inkml:trace contextRef="#ctx0" brushRef="#br0">113 102 11403,'5'-12'3560,"1"0"-2398,18-41 1375,-16 28 4329,-9 36-6690,0 1 0,-1-1 0,0 0 0,-1 0-1,0 0 1,-7 16 0,-36 67 2025,22-45-1159,7-13-659,-14 41 0,27-65-338,1 0 1,1-1 0,-1 2 0,2-1-1,0 0 1,0 0 0,2 24-1,-1-34-40,1-1-1,-1 1 0,0 0 0,1-1 0,-1 1 0,1-1 0,0 1 0,-1-1 0,1 1 1,0-1-1,0 1 0,0-1 0,0 0 0,0 0 0,0 1 0,0-1 0,1 0 0,-1 0 1,0 0-1,1 0 0,-1 0 0,0 0 0,1-1 0,-1 1 0,1 0 0,0-1 1,-1 1-1,1-1 0,-1 0 0,1 1 0,0-1 0,-1 0 0,1 0 0,0 0 0,-1 0 1,3 0-1,1-1 28,1 0 1,0 0 0,0 0 0,-1-1 0,1 1 0,-1-1-1,1-1 1,-1 1 0,8-5 0,41-34 159,-2-3 0,-2-1 0,-1-3 1,-3-2-1,42-59 0,-84 104-191,0 1-4,-1 0 0,0 0 0,0 0 0,0 0 0,0-1 0,-1 1 0,1-1 0,-1 0 0,0 1 0,-1-1 0,1 0 1,1-8-1,-4 13-208,0 0 0,-1-1 1,1 1-1,0 0 0,0 0 0,0 0 1,0 0-1,0-1 0,0 2 1,0-1-1,-1 0 0,1 0 0,0 0 1,0 0-1,0 1 0,-1 0 1,-23 12-6442,-5 8-2455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017"/>
    </inkml:context>
    <inkml:brush xml:id="br0">
      <inkml:brushProperty name="width" value="0.025" units="cm"/>
      <inkml:brushProperty name="height" value="0.025" units="cm"/>
    </inkml:brush>
  </inkml:definitions>
  <inkml:trace contextRef="#ctx0" brushRef="#br0">1 0 14382,'0'0'14669,"56"45"-14348,-24-43-225,6-2-352,3 0-1410,0 0-1505,-1-8-1281,-6-6-2627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303"/>
    </inkml:context>
    <inkml:brush xml:id="br0">
      <inkml:brushProperty name="width" value="0.025" units="cm"/>
      <inkml:brushProperty name="height" value="0.025" units="cm"/>
    </inkml:brush>
  </inkml:definitions>
  <inkml:trace contextRef="#ctx0" brushRef="#br0">33 1 11531,'0'10'9705,"0"12"-8456,-5 7 865,-4 4-192,2 7-961,1 0-416,1-2-353,4-3-96,1-7-96,0-5-1089,1-5-1185,7-6-801,-5-8-1153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360"/>
    </inkml:context>
    <inkml:brush xml:id="br0">
      <inkml:brushProperty name="width" value="0.025" units="cm"/>
      <inkml:brushProperty name="height" value="0.025" units="cm"/>
    </inkml:brush>
  </inkml:definitions>
  <inkml:trace contextRef="#ctx0" brushRef="#br0">63 98 15214,'0'0'10037,"-10"12"-9424,-28 42-116,36-52-482,0 1 0,1-1 0,-1 1 0,1 0 0,0 0 0,0-1 0,0 1 0,0 0 0,0 0 0,0 0 0,1 0 0,0 0 0,-1 6 0,1-9-12,1 1 1,-1 0-1,0 0 1,1 0 0,-1 0-1,1 0 1,-1-1-1,1 1 1,-1 0 0,1 0-1,-1-1 1,1 1 0,0 0-1,-1-1 1,1 1-1,0-1 1,0 1 0,-1-1-1,1 1 1,0-1 0,0 1-1,0-1 1,0 0-1,0 1 1,-1-1 0,1 0-1,2 0 1,2 1 19,0-1 1,1 0-1,-1-1 1,0 1-1,1-1 1,-1 0-1,0 0 1,0-1-1,0 0 1,0 0-1,7-3 0,46-32-51,-45 27-197,2 1 0,-1 0 1,2 0-1,-1 2 0,1 0 1,21-6-1,-36 12 211,1 1 1,-1 0-1,0 0 0,0 0 0,0-1 1,0 1-1,1 0 0,-1 1 0,0-1 1,0 0-1,0 0 0,0 0 0,0 1 1,0-1-1,1 1 0,-1-1 0,0 1 1,0-1-1,0 1 0,0 0 0,0-1 1,-1 1-1,1 0 0,0 0 1,0-1-1,0 1 0,-1 0 0,1 0 1,0 0-1,-1 0 0,1 0 0,-1 0 1,1 0-1,-1 0 0,1 1 0,-1-1 1,0 0-1,0 0 0,1 0 0,-1 2 1,1 8 17,0 0-1,-1 0 1,-2 21 0,2 7 405,0-38-400,1 1 0,-1-1 0,1 0 0,0 1 0,-1-1 0,1 0 0,0 0 0,0 0-1,0 0 1,0 0 0,0 0 0,0 0 0,0 0 0,0 0 0,0 0 0,1-1 0,-1 1 0,0 0 0,0-1 0,1 1 0,-1-1-1,0 1 1,1-1 0,-1 0 0,1 0 0,-1 1 0,1-1 0,-1 0 0,0 0 0,1 0 0,-1-1 0,1 1 0,2-1-1,3 0 41,0 0-1,0 0 0,0-1 0,0 0 1,12-5-1,-3-2-259,1 0 1,-1-2-1,-1 0 0,0-1 1,20-20-1,-7 2-4164,38-51-1,-30 30-2927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718"/>
    </inkml:context>
    <inkml:brush xml:id="br0">
      <inkml:brushProperty name="width" value="0.025" units="cm"/>
      <inkml:brushProperty name="height" value="0.025" units="cm"/>
    </inkml:brush>
  </inkml:definitions>
  <inkml:trace contextRef="#ctx0" brushRef="#br0">158 1 9897,'0'0'12199,"-8"9"-10721,-4 6-920,0 1-1,1 0 0,1 0 1,1 1-1,0 0 0,1 1 1,1 0-1,1 0 0,-5 23 1,7-14-522,2 0 1,1 0 0,1 0 0,1 1 0,2-1 0,0 0-1,2-1 1,1 1 0,18 47 0,-25-79 238,0 0-1,0 0 1,0 0-1,1 0 1,0 0-1,1-9 1,-3-32 168,-1 34-416,-1 0 1,0 0 0,0 1-1,-1 0 1,0-1-1,-1 2 1,-1-1-1,1 1 1,-2 0 0,1 0-1,-18-16 1,33 31-167,0 0 1,0-1 0,0 0 0,1-1-1,0 1 1,-1-2 0,1 1-1,0-1 1,12 1 0,83 2-2174,-98-4 2110,8-1-26,19 0-367,59-6 1,-82 4 654,1 1 1,-1-2-1,0 0 0,0 0 1,-1-1-1,1 0 1,-1 0-1,0-1 0,0-1 1,9-6-1,-18 12-1,1 0 1,0-1-1,0 1 1,-1-1-1,1 1 0,0-1 1,-1 1-1,1-1 1,-1 1-1,1-1 0,-1 1 1,1-1-1,-1 0 1,1 1-1,-1-1 0,1 0 1,-1 1-1,0-1 1,1 0-1,-1 0 0,0 1 1,0-1-1,0 0 1,1 0-1,-1 0 0,0-1 1,-18-3 589,-33 14-398,43-5-200,-1 1 0,1 0 1,1 1-1,-1-1 0,1 2 0,-1-1 1,2 1-1,-10 11 0,13-15 0,0 2 0,0-1 0,0 0 0,0 0 0,1 1 0,0 0-1,0-1 1,0 1 0,0 0 0,1 0 0,0 0 0,0 0 0,0 0 0,1 0-1,0 0 1,0 0 0,0 8 0,1-12-42,0 1 0,0 0 1,-1 0-1,1 0 0,0-1 0,0 1 0,1-1 0,-1 1 1,0-1-1,1 1 0,-1-1 0,0 0 0,1 0 0,0 1 1,-1-1-1,1 0 0,0 0 0,-1-1 0,1 1 0,0 0 1,0 0-1,0-1 0,-1 1 0,1-1 0,0 0 0,3 0 1,56 2 267,-54-2-252,3-1 10,0 0 0,0-1 1,0 0-1,0-1 0,0 0 0,0 0 1,-1-1-1,1 0 0,-1-1 1,0 0-1,12-10 0,-16 12-20,-1 0 1,1-1-1,-1 0 0,0 0 0,0 0 1,-1 0-1,0-1 0,1 0 0,-1 1 1,-1-1-1,1 0 0,-1-1 0,0 1 1,0 0-1,0 0 0,-1-1 0,0 1 1,0-1-1,0 0 0,-1 1 0,1-1 1,-2-8-1,0 11-12,0 0-1,0 0 1,0 0-1,-1 0 1,1 1-1,-1-1 1,1 0-1,-1 1 1,0-1 0,0 1-1,0-1 1,-1 1-1,1 0 1,-1 0-1,1 0 1,-1 0-1,1 0 1,-1 1 0,0-1-1,0 1 1,0 0-1,0 0 1,-5-1-1,1-1-36,-1 1 0,1 1 0,-1-1 0,0 1 0,1 0 0,-1 1 0,0 0 0,-13 2-1,18-1-833,17 0-11343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6.341"/>
    </inkml:context>
    <inkml:brush xml:id="br0">
      <inkml:brushProperty name="width" value="0.025" units="cm"/>
      <inkml:brushProperty name="height" value="0.025" units="cm"/>
    </inkml:brush>
  </inkml:definitions>
  <inkml:trace contextRef="#ctx0" brushRef="#br0">1 379 15567,'14'3'4009,"74"12"-2246,159 7 0,109-20-3490,-206-3-45,206-7-67,475-57 7099,395-86-563,-33 4-3655,-1034 129-4454,-59 4-3548,-8-2-8708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2.733"/>
    </inkml:context>
    <inkml:brush xml:id="br0">
      <inkml:brushProperty name="width" value="0.025" units="cm"/>
      <inkml:brushProperty name="height" value="0.025" units="cm"/>
    </inkml:brush>
  </inkml:definitions>
  <inkml:trace contextRef="#ctx0" brushRef="#br0">3499 269 14221,'-159'-49'558,"-2"7"-1,-1 8 1,-2 6-1,-1 8 1,0 7-1,-291 14 1,366 7-1108,0 5 0,1 3-1,-152 48 1,-250 121-2676,358-131 3256,7-4 758,2 5 1,-120 74 0,206-106-652,1 2 0,1 2-1,1 1 1,1 2 0,2 1-1,1 2 1,2 0 0,1 2 0,2 2-1,-24 42 1,39-59-109,2-1 0,1 2 0,0-1 0,2 1 0,0 0 0,1 0 0,2 1 0,0 0 0,1-1 0,1 1 0,3 40 0,2-34 32,2-1 0,0 0 0,1 0 0,2 0 0,1-1 0,1 0 0,1-1 0,28 43 0,-3-14 38,2-2 0,2-2 0,2-2 0,3-2 0,82 66 0,-56-59 0,2-3-1,2-3 1,129 57 0,-55-44-185,2-7 0,2-7 0,2-6 0,193 24 0,24-22 194,1-16 0,462-28-1,-569-14 238,-1-11 0,-2-12 0,-2-12 0,-2-11 0,-3-11 0,396-170 0,-108-19-226,-33-52-39,-460 278-93,-1-2-1,-3-3 0,-1-2 0,58-68 0,-91 93-5,-1 0 0,0-1 0,-2-1 0,0 0 0,-2-1 0,13-37 0,-18 43 0,0 0 1,-1 0 0,-1-1 0,-1 1-1,0-1 1,-1 1 0,-1-1-1,0 1 1,-1-1 0,-8-28-1,3 23-4,-1 0-1,-1 0 0,0 1 0,-2 0 1,-1 0-1,0 1 0,-28-32 0,4 11 36,-2 3 0,-54-43 0,22 28 142,-2 3 0,-2 3 0,-2 4 0,-2 2 0,-1 5 0,-2 2 0,-111-27 0,45 23 54,-2 8 1,-1 5 0,-211-4 0,163 25-354,0 9 1,0 9-1,1 8 0,-371 94 0,376-60-1011,2 8-1,-282 140 1,161-37-1737,21 4-1814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8:26.267"/>
    </inkml:context>
    <inkml:brush xml:id="br0">
      <inkml:brushProperty name="width" value="0.025" units="cm"/>
      <inkml:brushProperty name="height" value="0.025" units="cm"/>
    </inkml:brush>
  </inkml:definitions>
  <inkml:trace contextRef="#ctx0" brushRef="#br0">658 534 15471,'-28'5'175,"0"0"0,1 2 1,0 0-1,0 2 0,1 1 1,0 2-1,1 0 0,0 1 1,1 2-1,1 0 0,0 2 1,-36 33-1,37-29-153,2 0 0,0 2-1,1 0 1,1 1 0,1 1 0,2 1-1,0 0 1,2 1 0,1 0 0,1 1 0,1 0-1,-9 46 1,-7 39 81,5 0-1,5 1 1,5 1-1,7 198 1,5-290-80,1-1 0,1 0 0,0-1 0,2 1 1,1-1-1,1 1 0,0-2 0,2 1 0,0-1 0,1 0 1,1-1-1,1-1 0,1 1 0,0-2 0,1 0 1,1-1-1,1 0 0,0-1 0,1-1 0,1 0 1,0-2-1,1 0 0,0-1 0,1 0 0,0-2 1,0 0-1,1-2 0,28 7 0,-14-6 0,2-2-1,-1-1 0,0-1 1,1-3-1,71-5 1,-56-3-10,-1-2-1,0-2 1,77-28 0,-7-11 10,-2-5 1,164-104-1,-165 87-10,-3-5 0,-4-6 0,166-158 1,-225 189 30,-3-1 1,-3-3-1,-2-2 1,-2-1 0,-3-2-1,-3-2 1,-3-2 0,44-118-1,-66 148 46,-1 0 0,-2-1 0,-2 0 0,4-72-1,-10 89-55,0 0-1,-2-1 1,0 1-1,-2 0 0,0 0 1,0 1-1,-2-1 1,-1 1-1,0 0 1,-19-34-1,6 23 43,-2 1 0,0 1 1,-2 1-1,-1 0 0,-1 2 0,-1 1 1,-1 1-1,0 2 0,-2 1 1,-1 1-1,-33-15 0,14 11 72,0 3 1,-1 1-1,-1 3 1,0 2-1,-1 2 0,-86-6 1,66 14-114,0 4 0,0 3 0,0 2-1,1 4 1,0 3 0,1 4 0,1 2 0,0 3 0,2 4 0,1 2 0,1 3 0,-91 59 0,77-38 122,-123 105 0,156-114-181,2 1 0,1 3 0,-56 79 0,85-104-242,1 1-1,2 1 1,0 0-1,1 1 1,1 0-1,1 1 0,2 0 1,-8 50-1,11-43-1111,2 0 0,1 0 0,7 64 0,20 33-5370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11.408"/>
    </inkml:context>
    <inkml:brush xml:id="br0">
      <inkml:brushProperty name="width" value="0.025" units="cm"/>
      <inkml:brushProperty name="height" value="0.025" units="cm"/>
    </inkml:brush>
  </inkml:definitions>
  <inkml:trace contextRef="#ctx0" brushRef="#br0">1706 305 5029,'-62'-45'397,"-2"3"-1,-1 3 1,-3 2 0,0 4 0,-100-34 0,144 58 2,0 1 0,-1 1 0,0 1 1,0 2-1,-47-4 0,58 8-269,1 1-1,-1 0 1,0 1-1,1 0 0,-1 1 1,1 0-1,0 1 1,0 1-1,0 0 1,1 1-1,0 0 1,-17 11-1,-7 11-121,1 1-1,2 1 0,0 2 1,3 2-1,1 0 1,1 2-1,2 1 1,2 1-1,-22 45 0,10-7 139,3 1-1,4 1 0,3 2 1,-16 85-1,12-5 104,-15 279 1,35 166-228,10-544-25,29 493 546,-17-471-521,3 0-1,4-1 1,3-1 0,52 124-1,-63-179-47,2 0 0,1-1 0,1 0 1,1-1-1,1-1 0,40 41 0,-45-52-5,1-2 1,0 1-1,1-1 1,0-1-1,0-1 1,1 0-1,0 0 1,1-2-1,-1 0 1,1-1-1,1 0 1,-1-1-1,23 2 0,-15-4 33,0-1 0,0-1 0,0-1 0,0-2 0,0 0 0,-1-1-1,1-2 1,30-10 0,-23 4 14,0-2 1,0-1-1,-2-2 1,0 0-1,35-29 0,-7-4 25,-2-1 0,-3-3 1,-2-3-1,73-106 0,-48 50-17,-4-3 0,-5-4 0,-6-2 0,-5-3 0,-6-2 0,-5-2 0,28-141 0,-58 199 54,-3-2 0,-3 0 0,-3 0 0,-4 0 0,-8-75 0,1 92 2,-3 0 1,-3 0-1,-2 2 0,-2-1 1,-2 2-1,-3 0 0,-30-52 0,9 30 92,-3 3-1,-4 1 0,-2 3 1,-103-105-1,108 128 141,-2 2 1,-2 2-1,-2 2 0,-2 3 1,0 2-1,-112-51 0,133 72-204,1 2-1,-2 1 0,1 1 0,-1 2 1,-1 1-1,1 2 0,-64 1 1,72 4-71,0 2 1,0 0 0,0 2 0,1 1 0,0 1 0,0 1 0,1 1 0,0 1 0,0 1 0,1 2 0,-25 16-1,18-6-63,1 1 0,1 1-1,2 1 1,0 2-1,-42 59 1,-88 170-2736,107-170 606,-47 74-3781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38.042"/>
    </inkml:context>
    <inkml:brush xml:id="br0">
      <inkml:brushProperty name="width" value="0.025" units="cm"/>
      <inkml:brushProperty name="height" value="0.025" units="cm"/>
    </inkml:brush>
  </inkml:definitions>
  <inkml:trace contextRef="#ctx0" brushRef="#br0">1 1322 15695,'0'0'3689,"3"-8"-3070,15-26-52,1 2 0,1 0 0,44-52 0,91-85 633,-130 142-1086,98-92 591,4 5-1,6 5 1,4 6 0,4 7-1,4 6 1,173-79 0,-70 35-876,-245 133-3906,-5 3 1317,-17 9-149,-31 19-1818,-12 5-3670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38.416"/>
    </inkml:context>
    <inkml:brush xml:id="br0">
      <inkml:brushProperty name="width" value="0.025" units="cm"/>
      <inkml:brushProperty name="height" value="0.025" units="cm"/>
    </inkml:brush>
  </inkml:definitions>
  <inkml:trace contextRef="#ctx0" brushRef="#br0">183 159 13613,'1'-10'1601,"0"2"-1281,0 0 0,1 0 1,0 1-1,1-1 0,0 1 0,0-1 0,1 1 0,-1 0 0,1 0 0,1 1 0,0-1 0,0 1 0,0 0 0,0 0 0,1 1 0,0 0 0,0 0 0,0 0 0,1 0 0,10-4 0,-15 8-221,0-1 0,0 1 0,0 0 0,0 1-1,1-1 1,-1 0 0,0 1 0,1-1 0,-1 1-1,0-1 1,1 1 0,-1 0 0,0 0 0,4 1-1,-5-1-75,0 0 0,0 1 0,0-1 0,0 1 0,0 0 0,0-1 0,-1 1 0,1-1 0,0 1 0,0 0 0,0 0 0,0 0 0,-1-1-1,1 1 1,0 0 0,-1 0 0,1 0 0,-1 0 0,1 0 0,-1 0 0,1 2 0,0 4 13,0 1 0,0-1 0,-1 1 0,1 0 1,-2-1-1,1 1 0,-1-1 0,-2 8 0,-10 38 307,-2-1 0,-2-1 0,-27 57 0,13-35-135,4-7-56,-35 87 231,-44 167 0,100-298-297,1 0-1,1 0 1,1 0-1,1 1 0,2 33 1,0-53-90,0 0 0,0 1 1,0-1-1,1 0 0,0 0 1,-1 0-1,1 0 0,0 0 1,0 0-1,1 0 0,-1 0 1,1 0-1,-1-1 0,1 1 1,0-1-1,0 1 0,0-1 1,1 0-1,-1 1 0,0-1 1,1 0-1,-1-1 0,1 1 1,0 0-1,0-1 0,-1 1 1,1-1-1,0 0 0,0 0 1,0 0-1,1 0 0,-1-1 1,4 1-1,4-1-32,1 0-1,0 0 0,-1-2 1,1 1-1,-1-1 1,0-1-1,1 0 1,13-6-1,39-20-320,-1-2 1,103-69-1,-113 67 60,98-65-1835,-53 32-2617,10-9-7113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0.302"/>
    </inkml:context>
    <inkml:brush xml:id="br0">
      <inkml:brushProperty name="width" value="0.025" units="cm"/>
      <inkml:brushProperty name="height" value="0.025" units="cm"/>
    </inkml:brush>
  </inkml:definitions>
  <inkml:trace contextRef="#ctx0" brushRef="#br0">6 133 9257,'0'0'15647,"-2"14"-15028,0 20-378,0 0 1,3 0-1,4 40 1,-3-60-196,0 1 0,1-1 0,0 1 0,1-1 0,1 0 0,0 0 1,1-1-1,1 1 0,0-1 0,17 23 0,-24-34-13,1-1-1,0 0 1,0 0 0,0 1-1,0-1 1,0 0 0,0 0-1,0 0 1,1 0 0,-1 0-1,0-1 1,1 1-1,-1 0 1,0-1 0,1 1-1,-1 0 1,1-1 0,-1 0-1,1 1 1,-1-1 0,1 0-1,-1 0 1,1 0-1,-1 0 1,1 0 0,-1 0-1,1 0 1,-1 0 0,1-1-1,-1 1 1,1 0-1,-1-1 1,0 0 0,1 1-1,-1-1 1,1 0 0,-1 0-1,0 1 1,0-1 0,0 0-1,1 0 1,-1 0-1,0-1 1,0 1 0,0 0-1,-1 0 1,1 0 0,1-2-1,4-7 271,-1 1 0,0-1 0,0 0 0,-1 0 0,4-15 0,2-9-9,-1 0 0,-2-1 1,-1 0-1,-2-1 0,-1 1 0,-2-1 1,-4-44-1,3 78-294,0 1 0,0-1 0,0 1 0,0-1 0,-1 1 0,1-1 0,-1 0 0,1 1 0,-1-1 0,1 1 0,-1-1 0,0 1 0,0 0 0,0-1 0,0 1 0,0 0 0,0 0 0,0-1 0,0 1 0,-2-2 0,-5 9 0,4 16 0,4-21-9,0-1 0,-1 1-1,1 0 1,0-1 0,0 1 0,0 0-1,0-1 1,0 1 0,0 0 0,0-1 0,0 1-1,0 0 1,1-1 0,-1 1 0,0 0-1,0-1 1,1 1 0,-1 0 0,0-1-1,1 1 1,-1-1 0,0 1 0,1 0 0,-1-1-1,2 1 1,8-12-689,8-31-1946,-4 1-8193,-4 23 753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0.897"/>
    </inkml:context>
    <inkml:brush xml:id="br0">
      <inkml:brushProperty name="width" value="0.025" units="cm"/>
      <inkml:brushProperty name="height" value="0.025" units="cm"/>
    </inkml:brush>
  </inkml:definitions>
  <inkml:trace contextRef="#ctx0" brushRef="#br0">76 493 20563,'0'0'4864,"-9"-3"-3113,7 2-1682,-1 0 14,0 0 1,0 0-1,0 0 0,0 0 0,0 1 0,0-1 0,1 1 0,-1 0 0,0 0 0,-5 0 0,7 1-70,-1-1 0,1 1 0,-1 0 0,1 0 0,0 0 0,-1 0 0,1 0 0,0 0 0,0 0 0,0 1-1,0-1 1,0 0 0,0 1 0,0-1 0,0 0 0,1 1 0,-1-1 0,0 1 0,1-1 0,-1 1 0,1 0 0,0-1-1,0 1 1,-1-1 0,1 1 0,0 0 0,1 2 0,-2 5-7,-3 63 8,3-67-14,1 0-1,1 0 1,-1 0-1,1 0 1,-1 0 0,2 0-1,-1 0 1,0 0 0,1 0-1,4 7 1,-5-11 11,0 1 0,-1-1 0,1 0 0,0 0 0,1-1 0,-1 1 0,0 0 0,0 0 0,0 0-1,0-1 1,1 1 0,-1-1 0,0 1 0,1-1 0,-1 1 0,0-1 0,1 0 0,-1 0 0,1 0 0,-1 1 0,0-1 0,1-1 0,-1 1 0,1 0 0,-1 0 0,0 0 0,1-1 0,2 0 0,41-23 535,-18 9-353,-24 14-196,0 0 0,1 0 0,-1 1 1,0 0-1,0-1 0,1 1 0,-1 0 0,0 1 0,0-1 0,1 1 1,-1-1-1,0 1 0,0 0 0,0 0 0,0 0 0,0 1 0,0-1 1,0 1-1,0 0 0,0-1 0,-1 1 0,1 0 0,-1 1 0,0-1 1,1 0-1,-1 1 0,0-1 0,0 1 0,2 4 0,6 9-22,0 1 0,-1 1 0,12 31 0,-15-35 24,12 30 169,-2 0 0,-2 1-1,-2 0 1,-2 1 0,-2 0 0,3 77 0,-11-122-141,0 0 1,1 1-1,-1-1 1,0 0 0,0 1-1,0-1 1,-1 0-1,1 0 1,0 1-1,0-1 1,-1 0 0,1 0-1,-1 1 1,1-1-1,-1 0 1,1 0 0,-1 0-1,0 0 1,0 0-1,1 0 1,-3 2 0,2-3 4,0 0 1,0 0 0,0 0 0,0 0-1,0 0 1,0 0 0,0 0 0,0 0-1,1 0 1,-1 0 0,0 0 0,0-1 0,0 1-1,0 0 1,0-1 0,0 1 0,1-1-1,-1 1 1,0-1 0,0 1 0,-1-2 0,-3-3 89,-1-1 0,1 1 0,0-1 0,0 0 1,1 0-1,-5-7 0,0-4-130,2-1 0,0 0 0,0 0-1,2-1 1,0 0 0,2 1 0,0-2 0,0 1 0,2 0 0,2-38 0,2 30-5,1 1 1,1-1 0,2 0 0,0 1 0,2 0 0,0 1-1,17-30 1,8-10 42,-4 0 0,25-80 0,-47 121-21,-2-1 1,0 1 0,-2-1 0,-1-1-1,-1 1 1,-1 0 0,-1 0 0,-1-1-1,-8-44 1,6 60-10,0 1 0,0 0 0,-1 0 0,0 1 0,-1-1 0,-8-12 0,12 19 0,0 0 0,0 0 0,0 0 0,-1 1 0,1-1 0,0 0 0,-1 1 0,1 0 0,-1-1 0,1 1 0,-1 0 0,0-1 0,1 1 0,-1 0 0,0 0 0,0 1 0,0-1 0,0 0 0,0 0 0,0 1 0,0 0 0,0-1 0,0 1 0,0 0 0,0 0 0,0 0 0,0 0 0,0 0 0,0 0 0,0 1 0,0-1 0,0 1 0,0-1 0,0 1 0,0 0 0,0 0 0,0 0 0,-1 1 0,-1 1 0,1 1 0,0-1 0,1 1 0,-1-1 0,0 1 0,1 0 0,0 0 0,0 0 0,0 0 0,1 0 0,-3 9 0,-10 55 0,13-57 0,-6 37 0,2 0 0,2 0 0,5 80 0,-1-123-23,-1 0-1,1 0 1,0 1 0,0-1-1,0 0 1,1 0 0,0 0-1,0 0 1,0-1-1,1 1 1,-1-1 0,1 1-1,0-1 1,1 0 0,-1 0-1,1 0 1,0 0 0,-1-1-1,9 6 1,-8-7-110,0 0 1,1 0 0,-1-1-1,1 1 1,-1-1-1,1 0 1,-1 0 0,1-1-1,0 1 1,-1-1-1,1 0 1,0-1-1,0 1 1,-1-1 0,1 0-1,-1 0 1,1 0-1,-1 0 1,1-1 0,-1 0-1,0 0 1,6-3-1,23-18-6668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741"/>
    </inkml:context>
    <inkml:brush xml:id="br0">
      <inkml:brushProperty name="width" value="0.025" units="cm"/>
      <inkml:brushProperty name="height" value="0.025" units="cm"/>
    </inkml:brush>
  </inkml:definitions>
  <inkml:trace contextRef="#ctx0" brushRef="#br0">1 95 14958,'0'0'2963,"6"-10"171,-6 8-3027,3-3 202,0-1 0,0 1 0,0 0 0,0 0 0,1 0 0,0 0 0,0 1 0,0-1 0,1 1 0,-1 0 0,1 1 0,0-1 0,0 1 1,0 0-1,1 0 0,-1 0 0,1 1 0,10-4 0,-7 5-71,0 0 1,1 0 0,-1 1 0,0 0-1,0 1 1,0 0 0,0 0 0,0 1 0,0 0-1,0 1 1,0-1 0,16 9 0,-22-9-228,0 0 1,0 0 0,1 1-1,-1-1 1,-1 0 0,1 1-1,0 0 1,-1 0 0,1 0-1,-1 0 1,0 0 0,0 0-1,0 0 1,-1 1 0,1-1-1,-1 1 1,1-1 0,-1 1-1,-1 0 1,1-1 0,0 1 0,-1 0-1,0 0 1,1 0 0,-2-1-1,1 1 1,0 0 0,-1 0-1,0-1 1,1 1 0,-1 0-1,-1-1 1,1 1 0,-3 3-1,-1 3 95,0 0-1,-1 0 0,-1-1 0,0 0 1,0 0-1,-1-1 0,0 0 1,0 0-1,-1-1 0,-18 12 1,34-22-311,0-1 0,0 1 0,0 0 0,0 1 0,0 0 0,1 0 0,-1 0 0,13 0 0,65 0-2074,-66 2 1673,-13 0 404,0 0 1,1 1-1,-1 0 1,0 0-1,0 0 1,0 1-1,0 0 0,0 0 1,-1 1-1,1-1 1,-1 1-1,1 1 1,6 4-1,-10-6 224,-1-1 0,1 1 0,0 0 0,0 0 0,-1 0 0,1 0 0,-1 0 0,0 1 0,1-1 0,-1 0 0,0 1 0,-1-1 1,1 1-1,0-1 0,-1 1 0,1-1 0,-1 1 0,0-1 0,0 1 0,0-1 0,0 1 0,0 0 0,0-1 0,-1 1 0,1-1 0,-1 1 0,0-1 0,0 1 0,0-1 0,0 0 0,0 1 0,0-1 0,-1 0 0,1 0 0,-2 2 0,-5 6 551,-1 0-1,0 0 0,0-1 0,0-1 1,-1 0-1,-1 0 0,1 0 0,-15 6 1,0-1 306,0 0 1,-46 14-1,63-24-843,-1-1 0,-1 1 0,1-2 0,0 1 0,0-1 0,-19-1 0,26 0-99,1 0 1,-1 0-1,0-1 0,0 1 0,1 0 1,-1-1-1,0 1 0,1-1 1,-1 0-1,0 1 0,1-1 0,-1 0 1,1 0-1,-1 0 0,1 0 0,0 0 1,-1-1-1,1 1 0,0 0 1,0-1-1,0 1 0,0 0 0,0-1 1,0 0-1,0 1 0,1-1 1,-1 1-1,0-1 0,1 0 0,-1 1 1,1-1-1,0 0 0,0 0 0,-1 1 1,1-1-1,0 0 0,0 0 1,1 1-1,-1-1 0,0 0 0,1 0 1,0-2-1,0 1-785,0 0 0,0 0 0,0 0 0,1 0 0,-1 0 1,1 0-1,0 0 0,0 1 0,0-1 0,0 1 0,4-4 0,14-15-9242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1.255"/>
    </inkml:context>
    <inkml:brush xml:id="br0">
      <inkml:brushProperty name="width" value="0.025" units="cm"/>
      <inkml:brushProperty name="height" value="0.025" units="cm"/>
    </inkml:brush>
  </inkml:definitions>
  <inkml:trace contextRef="#ctx0" brushRef="#br0">0 37 15150,'0'0'17617,"52"-37"-36419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2.639"/>
    </inkml:context>
    <inkml:brush xml:id="br0">
      <inkml:brushProperty name="width" value="0.025" units="cm"/>
      <inkml:brushProperty name="height" value="0.025" units="cm"/>
    </inkml:brush>
  </inkml:definitions>
  <inkml:trace contextRef="#ctx0" brushRef="#br0">21 390 13677,'-16'-145'5964,"11"91"-93,12 94-5774,1-1 0,1 0-1,16 39 1,-3-10-57,-8-18-21,-6-18 7,2 0 0,1 0 0,27 54 0,-37-85-21,-1 1 0,1-1-1,-1 0 1,1 0 0,0 0 0,-1 0 0,1 0-1,0 0 1,0 0 0,0 0 0,0 0 0,0 0-1,0-1 1,0 1 0,0 0 0,0-1 0,0 1-1,1-1 1,-1 1 0,0-1 0,0 1 0,2-1-1,-1 0 11,-1 0 1,0-1-1,0 1 0,0-1 0,0 1 0,0-1 0,0 0 0,0 1 0,0-1 0,0 0 0,0 0 0,0 1 0,0-1 0,0 0 0,0 0 0,-1 0 0,1 0 0,0 0 0,0-1 0,4-9 232,0 0 1,-1 0-1,6-20 0,-8 23-56,14-56 644,-4-2 1,-2 0-1,-3 0 1,-3-1-1,-5-86 1,-4 127-710,2 29-138,1 15-1,3 31-40,1 0-1,3 0 1,2 0-1,2 0 1,3-1 0,1-1-1,21 48 1,-31-88-37,1 1 1,0-1-1,0 0 0,0 0 1,1 0-1,7 7 0,-11-13 83,0-1 0,-1 1 1,1 0-1,0-1 0,0 1 0,0 0 0,0-1 0,0 1 0,-1-1 0,1 1 0,0-1 0,0 0 0,0 1 0,1-1 1,-1 0-1,0 0 0,0 0 0,0 1 0,0-1 0,0 0 0,2-1 0,-2 0 26,1 1 0,-1-1-1,0 0 1,0 0 0,1 0-1,-1 0 1,0-1 0,0 1-1,0 0 1,0 0 0,0-1 0,0 1-1,-1-1 1,1 1 0,0-1-1,-1 1 1,1-1 0,-1 1 0,1-3-1,6-23 98,-2 0-1,0 0 0,-2 0 0,-1-54 1,-18-112 140,11 156-256,-1 0 0,-2 0 0,-26-71 0,30 105 7,3 11-109,2 14-1154,23 66-8315,-11-39 1627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3.361"/>
    </inkml:context>
    <inkml:brush xml:id="br0">
      <inkml:brushProperty name="width" value="0.025" units="cm"/>
      <inkml:brushProperty name="height" value="0.025" units="cm"/>
    </inkml:brush>
  </inkml:definitions>
  <inkml:trace contextRef="#ctx0" brushRef="#br0">0 455 13677,'0'0'12278,"2"9"-12150,3 13-23,-2-4-26,1 0 0,0 0 0,2-1 0,0 1 0,1-1 0,0-1 0,16 25 0,-23-40-28,0-1-1,0 1 1,0-1-1,1 0 1,-1 1-1,0-1 1,1 0-1,-1 1 1,0-1-1,1 0 1,-1 1-1,0-1 1,1 0-1,-1 0 1,1 1-1,-1-1 1,0 0-1,1 0 1,-1 0-1,1 0 1,-1 0-1,1 0 1,-1 0-1,1 0 1,-1 1-1,1-2 1,-1 1-1,0 0 1,1 0-1,-1 0 1,1 0-1,-1 0 1,1 0 0,-1 0-1,1 0 1,-1-1-1,0 1 1,1 0-1,-1 0 1,1-1-1,-1 1 1,0 0-1,1-1 1,-1 1-1,0 0 1,1-1-1,-1 1 1,0 0-1,0-1 1,0 1-1,1-1 1,-1 1-1,0 0 1,0-1-1,0 1 1,0-1-1,1 1 1,-1-1-1,0 1 1,0-1-1,0 1 1,0-1-1,0 0 1,6-39 380,-5 33-283,0-2-148,10-39 43,-11 47-46,1 1 1,-1-1 0,0 0-1,1 1 1,-1-1 0,0 0-1,1 1 1,-1-1 0,1 1-1,-1-1 1,1 1 0,-1-1-1,1 1 1,0-1 0,-1 1-1,1-1 1,0 1 0,-1 0-1,1 0 1,0-1 0,0 1-1,0 0-5,0 0-1,0 0 0,0 1 1,0-1-1,0 0 0,0 1 1,0-1-1,0 0 0,0 1 1,0 0-1,0-1 0,0 1 1,0-1-1,0 1 0,-1 0 1,1 0-1,0-1 0,-1 1 1,2 2-1,11 15 39,14 15-319,-26-31 213,1-1 0,-1 0 0,0 1 0,1-1 0,0 0 0,-1 0 0,1 0 0,0 0-1,-1 0 1,1 0 0,0-1 0,0 1 0,0-1 0,0 1 0,0-1 0,-1 0 0,5 1 0,-5-5 96,0 1 1,0 0-1,0 0 0,0-1 1,0 1-1,-1-1 0,1 1 1,-1 0-1,0-1 0,0 1 1,-1-1-1,0-4 0,1 2 26,0 0-421,0 1 0,0-1 0,0 1 1,1-1-1,0 1 0,0-1 0,0 1 1,1-1-1,4-8 0,3-7-329,-1-1 0,-1 0 0,-1 0 0,-1-1-1,0 1 1,1-33 0,-4 11 1228,-1 0-1,-9-63 1,6 87-70,2 11-171,-1 0-1,0 0 0,0 0 0,-1 1 0,0-1 1,-1 0-1,-6-14 0,9 26-233,1 1 0,0-1 0,-1 1 0,1-1 0,-1 1 0,0-1 1,-1 1-1,0 4 0,1 16 32,70 333 486,-57-303-354,-11-42-200,-1-7 115,-1-1-1,1 0 1,0 0-1,0 1 1,1-1-1,-1 0 1,1 0-1,0 0 1,0-1-1,0 1 1,0 0-1,5 4 1,-7-7-114,0-1 0,1 0 0,-1 0 0,0 0 0,0 0 1,1 0-1,-1 0 0,0 0 0,1 0 0,-1 0 0,0 0 0,1 0 1,-1 0-1,0 0 0,0 0 0,1 0 0,-1 0 0,0 0 1,1 0-1,-1 0 0,0 0 0,0 0 0,1-1 0,-1 1 1,0 0-1,0 0 0,1 0 0,-1 0 0,0-1 0,0 1 1,0 0-1,1 0 0,-1 0 0,0-1 0,0 1 0,0 0 1,0 0-1,1-1 0,-1 1 0,0 0 0,0-1 0,0 1 0,0 0 1,0 0-1,0-1 0,0 1 0,0 0 0,0-1 0,0 1 1,0 0-1,0-1 0,2-18 276,-2 17-243,1-11 27,-1 0 1,0 0 0,-1 0 0,0 0 0,-1 0-1,-1 0 1,0 0 0,-1 0 0,-7-16 0,7 20-45,-1 1 1,0 0-1,-1 0 0,0 0 1,0 1-1,-1 0 1,1 0-1,-2 0 1,1 1-1,-1 0 1,0 0-1,0 1 1,-14-6-1,-30-12-281,106 12-1038,-22-2-5547,-29 9 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3.735"/>
    </inkml:context>
    <inkml:brush xml:id="br0">
      <inkml:brushProperty name="width" value="0.025" units="cm"/>
      <inkml:brushProperty name="height" value="0.025" units="cm"/>
    </inkml:brush>
  </inkml:definitions>
  <inkml:trace contextRef="#ctx0" brushRef="#br0">0 67 17296,'0'0'8392,"68"-41"-8776,-20 28-2531,5 5-2562,-3 3-8008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4.080"/>
    </inkml:context>
    <inkml:brush xml:id="br0">
      <inkml:brushProperty name="width" value="0.025" units="cm"/>
      <inkml:brushProperty name="height" value="0.025" units="cm"/>
    </inkml:brush>
  </inkml:definitions>
  <inkml:trace contextRef="#ctx0" brushRef="#br0">49 1 16271,'0'0'2264,"-4"11"224,3-6-2258,-9 21 408,1 1 1,2 1-1,1-1 0,-5 48 0,11-75-676,0 1-1,0-1 0,0 0 1,0 1-1,0-1 0,0 1 1,0-1-1,0 0 0,0 1 0,0-1 1,0 0-1,1 1 0,-1-1 1,0 0-1,0 1 0,0-1 1,0 0-1,1 0 0,-1 1 0,0-1 1,0 0-1,1 0 0,-1 1 1,0-1-1,0 0 0,1 0 0,-1 1 1,0-1-1,1 0 0,-1 0 1,0 0-1,1 0 0,-1 0 1,0 0-1,1 0 0,-1 1 0,0-1 1,1 0-1,-1 0 0,0 0 1,1 0-1,-1 0 0,0-1 1,1 1-1,-1 0 0,0 0 0,1 0 1,-1 0-1,0 0 0,1 0 1,-1 0-1,0-1 0,1 1 0,-1 0 1,0 0-1,1 0 0,-1-1 1,0 1-1,0 0 0,1-1 1,23-17-217,-18 13 233,7-5 25,1 0 0,0 1 0,22-10 0,-31 16 23,-1 1 1,1 0 0,0 1-1,-1-1 1,1 1 0,0 0-1,0 0 1,0 1 0,-1-1-1,1 1 1,0 0 0,0 0-1,0 1 1,0-1-1,0 1 1,7 2 0,-11-1 40,1-1 0,0 1 0,-1 0 0,1 0 0,-1-1 0,0 1 0,1 0 0,-1 0 0,0 0 0,0 0 0,-1 0 0,1 1 0,0-1 0,-1 0 0,1 0 0,-1 0 0,1 1 0,-1-1 1,0 0-1,0 0 0,0 1 0,0-1 0,-1 3 0,-9 56 2386,3-43-1393,-1 0-1,0-1 1,-19 29-1,22-38-889,-1 0 0,1 0 0,-2-1 0,1 0-1,-1 0 1,0 0 0,0-1 0,-1 0 0,-12 7 0,20-13-214,-1 1 0,0-1 0,1 1 0,-1-1 0,0 0 0,0 1 0,1-1 0,-1 0 0,0 0 0,0 1 0,1-1 0,-1 0 0,0 0 0,0 0 0,0 0 0,1 0 0,-1 0 0,0 0 0,0 0 0,0 0 0,1-1 0,-1 1 0,0 0 0,0 0 0,1-1 0,-1 1 0,0-1 0,0 1 0,1 0 0,-1-1 0,1 1 1,-1-1-1,0 0 0,0 0 0,0-2-197,0 1 1,0-1 0,0 1 0,0-1 0,1 1 0,-1-1-1,1 0 1,0 1 0,0-1 0,0 0 0,0-2-1,1-8-1710,1 0-1,0 0 1,1 0-1,5-12 1,15-26-9319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4.408"/>
    </inkml:context>
    <inkml:brush xml:id="br0">
      <inkml:brushProperty name="width" value="0.025" units="cm"/>
      <inkml:brushProperty name="height" value="0.025" units="cm"/>
    </inkml:brush>
  </inkml:definitions>
  <inkml:trace contextRef="#ctx0" brushRef="#br0">129 522 8456,'0'0'9299,"-8"13"-5626,-4 10-2548,1 0 0,-12 35 0,19-47-903,0 1-1,1-1 1,1 1-1,0 0 1,1 0-1,0-1 0,0 1 1,1 0-1,2 12 1,-2-22-234,0 0 1,0-1-1,1 1 1,-1 0-1,0-1 1,1 1-1,-1 0 1,1-1-1,-1 1 1,1-1-1,0 1 1,-1-1 0,1 1-1,0-1 1,0 1-1,0-1 1,0 0-1,1 0 1,-1 0-1,0 1 1,0-1-1,1 0 1,-1 0-1,1-1 1,-1 1 0,1 0-1,-1 0 1,1-1-1,-1 1 1,1-1-1,0 1 1,-1-1-1,1 0 1,0 0-1,-1 1 1,1-1 0,0 0-1,-1-1 1,1 1-1,0 0 1,-1 0-1,1-1 1,0 1-1,2-2 1,2 0-69,0-1 0,-1 0 0,1 0 1,-1 0-1,0-1 0,0 0 0,0 0 1,-1 0-1,1 0 0,6-10 0,3-7 230,-2-1-1,-1 0 1,-1-1 0,0-1-1,-2 1 1,-1-1 0,-1-1-1,-1 1 1,4-49-1,-7 37 228,-1 0 0,-2-1-1,-1 1 1,-2 0-1,-2 0 1,-11-42-1,16 75-362,-6-21 104,-1 1-1,-19-40 1,26 58-114,-2 1 1,1 0-1,0 0 1,-1 0-1,0 0 1,0 0-1,0 0 0,0 1 1,-1-1-1,1 1 1,-1 0-1,0 0 1,0 0-1,0 1 1,0-1-1,0 1 0,-1 0 1,1 0-1,-1 1 1,1 0-1,-7-2 1,9 3-11,0 0 0,-1 0 0,1 0 1,0 1-1,0-1 0,0 1 1,0-1-1,-1 1 0,1 0 1,0 0-1,0-1 0,0 2 0,0-1 1,1 0-1,-1 0 0,0 1 1,0-1-1,-1 2 0,-1 2-7,0 0-1,0-1 0,1 1 1,0 1-1,0-1 0,-4 10 1,-1 8-19,1 0-1,-7 37 1,12-50 34,-5 26-22,2 1 0,2 0 0,2 68 0,1-101 6,0 1 1,1 0-1,0-1 1,0 1-1,0 0 1,0-1 0,0 0-1,1 1 1,0-1-1,0 0 1,0 0 0,1 0-1,-1 0 1,6 6-1,-6-8 6,0 0 1,1-1-1,-1 1 0,1 0 0,0-1 0,0 1 0,-1-1 0,1 0 1,0 0-1,0 0 0,0-1 0,0 1 0,0-1 0,0 1 0,0-1 1,0 0-1,0 0 0,0 0 0,0-1 0,0 1 0,0-1 1,0 1-1,4-2 0,5-3 19,-1 0 0,1-1 1,-1 0-1,0-1 0,-1 0 1,1-1-1,14-14 0,-17 14 3,0 1 0,0 0 0,1 0 0,0 1-1,0 0 1,0 1 0,1 0 0,0 0 0,0 1-1,0 0 1,16-3 0,-24 7 21,-1 0 0,1 1-1,-1-1 1,0 0 0,1 1 0,-1-1-1,0 1 1,1-1 0,-1 1 0,0 0 0,0 0-1,1-1 1,-1 1 0,0 0 0,0 0-1,0 0 1,0 0 0,0 0 0,0 1-1,-1-1 1,1 0 0,0 0 0,0 1 0,-1-1-1,1 0 1,-1 1 0,1-1 0,-1 0-1,0 1 1,1-1 0,-1 1 0,0-1-1,0 3 1,4 59 703,-5-53-656,2 26 2,-1 1-1165,1-13-4029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5.313"/>
    </inkml:context>
    <inkml:brush xml:id="br0">
      <inkml:brushProperty name="width" value="0.025" units="cm"/>
      <inkml:brushProperty name="height" value="0.025" units="cm"/>
    </inkml:brush>
  </inkml:definitions>
  <inkml:trace contextRef="#ctx0" brushRef="#br0">110 781 17392,'-8'-5'3054,"6"3"-2739,-35-19 1846,36 21-2049,-1-1 0,1 0 0,-1 1 1,1-1-1,-1 1 0,1-1 0,-1 1 0,1 0 0,-1 0 0,0-1 1,1 1-1,-1 0 0,1 1 0,-1-1 0,0 0 0,1 0 0,-1 1 1,1-1-1,-1 1 0,1-1 0,-1 1 0,1 0 0,-1-1 0,1 1 1,0 0-1,-1 0 0,-1 2 0,0 1-9,1 1-1,-1 0 1,1-1-1,1 1 1,-1 0-1,0 0 1,1 0-1,0 0 1,0 1-1,1-1 1,-1 8 0,3 67 200,0-57-294,-2-11-8,2 1 1,-1-1 0,2 0 0,3 14-1,-5-24-5,0 1-1,-1 0 0,1 0 1,0-1-1,1 1 1,-1-1-1,0 1 0,1-1 1,-1 0-1,1 1 1,0-1-1,0 0 0,0 0 1,0 0-1,0 0 0,0 0 1,0-1-1,1 1 1,-1-1-1,1 1 0,-1-1 1,1 0-1,-1 0 1,5 1-1,-5-2 25,0-1 1,1 1-1,-1-1 0,0 1 1,0-1-1,1 0 0,-1 0 1,0 0-1,0 0 0,0 0 1,0-1-1,0 1 0,0 0 1,0-1-1,-1 0 0,1 1 1,0-1-1,-1 0 0,1 0 1,-1 0-1,0 0 0,0 0 1,2-4-1,24-55 1034,-26 57-962,13-40 389,-3-1 0,-1-1 0,-3 1 0,-1-2 1,-3 1-1,-4-81 0,-8 232-865,8 138-817,4-211 1081,3-19-8,-5-13 123,-1 0 0,1 0 1,-1 0-1,0 0 0,1 0 0,-1 0 0,1 0 1,-1 0-1,0 0 0,1 0 0,-1 0 0,0-1 0,1 1 1,-1 0-1,0 0 0,1 0 0,-1 0 0,0-1 0,1 1 1,-1 0-1,0 0 0,1-1 0,-1 1 0,0 0 0,0 0 1,1-1-1,-1 1 0,0 0 0,0-1 0,0 1 1,1 0-1,-1-1 0,0 1 0,0-1 0,8-13 96,-1-1-1,0 1 1,-1-2-1,-1 1 1,6-25-1,13-93 467,-19 104-498,43-492 1030,-62 945-1051,2 138-1011,12-557 931,0 0-1,1-1 1,-1 1-1,1 0 1,0-1-1,1 1 1,-1-1-1,1 1 1,0-1-1,3 7 1,-4-10 37,-1-1 1,0 0 0,1 1 0,-1-1 0,0 0 0,0 1 0,1-1 0,-1 0 0,1 1 0,-1-1-1,0 0 1,1 0 0,-1 1 0,1-1 0,-1 0 0,0 0 0,1 0 0,-1 0 0,1 0-1,-1 1 1,1-1 0,-1 0 0,1 0 0,-1 0 0,1 0 0,-1 0 0,1-1 0,-1 1 0,0 0-1,1 0 1,-1 0 0,1 0 0,-1 0 0,1-1 0,1-1 2,0 1 0,-1-1 0,1 0 0,-1 0 0,1 0 0,-1 0 0,0 0 0,0 0 0,0 0 0,0 0 0,1-4 0,15-53 251,-3-1-1,-2-1 1,7-117-1,-12 99 71,14-128-180,-8-309 0,-14 512-139,0 7 0,-3 13 0,-1 27 0,-13 661-358,18-694 357,1 36-24,-1-44 27,0 0 1,0-1-1,1 1 1,-1-1-1,0 1 1,1-1 0,-1 1-1,1-1 1,-1 0-1,1 1 1,0-1-1,-1 1 1,1-1-1,0 0 1,0 0 0,0 0-1,0 1 1,0-1-1,0 0 1,0 0-1,1 0 1,1 1-1,-2-3 4,0 1-1,0 0 1,0-1-1,0 1 1,0-1-1,0 1 1,0-1-1,0 0 0,0 1 1,0-1-1,0 0 1,0 0-1,0 0 1,-1 0-1,1 0 1,0 0-1,-1 0 1,1 0-1,-1 0 0,1 0 1,-1 0-1,1 0 1,-1 0-1,0 0 1,1 0-1,-1 0 1,0-1-1,0 1 0,0 0 1,0-2-1,8-44 119,-8 45-118,5-54 11,-2-93 0,-5 120-19,-1-1 1,-1 1 0,-1 0-1,-18-54 1,4 47-338,9 32-97,6 22-188,3-10-127,2 1 1,-1-1-1,1 0 0,0 1 0,4 11 0,-4-16 124,0 0-1,1-1 1,0 1 0,0-1 0,0 1-1,0-1 1,0 0 0,1 0-1,-1 0 1,1 0 0,0 0 0,0-1-1,6 5 1,15 5-5891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5.644"/>
    </inkml:context>
    <inkml:brush xml:id="br0">
      <inkml:brushProperty name="width" value="0.025" units="cm"/>
      <inkml:brushProperty name="height" value="0.025" units="cm"/>
    </inkml:brush>
  </inkml:definitions>
  <inkml:trace contextRef="#ctx0" brushRef="#br0">87 1 13997,'0'0'12433,"-9"1"-11061,7 0-1324,-1-1 0,0 1 0,0 0 1,1 0-1,-1 0 0,1 0 0,-1 0 0,1 1 0,-1-1 0,1 1 0,0 0 0,0-1 0,0 1 0,0 0 0,0 0 0,0 0 0,0 1 0,-2 3 0,1 1-2,-1 1 0,1 0 0,0 1-1,1-1 1,0 0 0,-2 10-1,-5 51 76,8-64-118,1 1-1,0-1 0,0 0 1,0 0-1,0 0 1,1 0-1,0 0 0,0 0 1,0-1-1,1 1 1,2 5-1,-3-9 0,-1 0 0,1 0 0,0 0-1,0 0 1,0 0 0,0-1 0,-1 1 0,1 0 0,0-1 0,1 1 0,-1-1 0,0 1-1,0-1 1,0 1 0,0-1 0,0 0 0,0 1 0,0-1 0,1 0 0,-1 0 0,0 0-1,0 0 1,0 0 0,0 0 0,1 0 0,-1-1 0,0 1 0,0 0 0,0-1 0,0 1-1,0 0 1,0-1 0,0 0 0,1 1 0,0-2 0,37-28 180,-34 25-160,-5 5-21,35-28 22,-33 26-27,0 1 0,-1 0-1,1 0 1,0 0-1,0 0 1,-1 0 0,1 0-1,0 1 1,0-1-1,0 0 1,0 1-1,0 0 1,0-1 0,0 1-1,0 0 1,0 0-1,0 0 1,0 0 0,2 1-1,-3 0 3,0 0 0,0 0 0,0 1 0,0-1-1,0 0 1,0 0 0,-1 1 0,1-1 0,-1 1 0,1-1-1,-1 0 1,1 1 0,-1-1 0,0 1 0,0-1 0,0 1-1,1-1 1,-1 1 0,-1-1 0,1 1 0,0-1 0,-1 2 0,-6 36 83,1-21-17,0 0-1,-2 0 1,0-1-1,-12 18 1,-18 15-1847,33-46 792,1 0 0,-1 0 0,0 0 0,1 0 0,-2-1 0,-9 6 0,-13-3-9814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6.115"/>
    </inkml:context>
    <inkml:brush xml:id="br0">
      <inkml:brushProperty name="width" value="0.025" units="cm"/>
      <inkml:brushProperty name="height" value="0.025" units="cm"/>
    </inkml:brush>
  </inkml:definitions>
  <inkml:trace contextRef="#ctx0" brushRef="#br0">13 0 17296,'0'0'7031,"-3"10"-5830,0 4-1097,1 0 1,0 0-1,0 0 0,1 1 0,1-1 0,3 22 0,17 99 291,-10-83-344,14 109 225,35 172 1983,-59-333-2244,17 49 831,-2-29-294,-14-20-530,-1 0 0,1 1 0,-1-1 0,1 0 0,-1 0 0,1 1 0,-1-1 1,1 0-1,0 0 0,-1 0 0,1 0 0,-1 0 0,1 0 0,0 0 0,-1 0 0,1 0 0,-1 0 0,1 0 0,0 0 0,-1-1 0,1 1 0,-1 0 0,1 0 0,-1-1 1,1 1-1,-1 0 0,1-1 0,-1 1 0,1 0 0,-1-1 0,1 1 0,0-1 0,3-5 54,0 1-1,0-1 1,0 1-1,0-1 1,-1-1 0,0 1-1,0 0 1,-1-1 0,3-9-1,13-72 509,-14 62-536,15-121-707,-1-279-1,-18 500-9413,-2-19 2279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6.729"/>
    </inkml:context>
    <inkml:brush xml:id="br0">
      <inkml:brushProperty name="width" value="0.025" units="cm"/>
      <inkml:brushProperty name="height" value="0.025" units="cm"/>
    </inkml:brush>
  </inkml:definitions>
  <inkml:trace contextRef="#ctx0" brushRef="#br0">0 624 673,'0'0'20104,"11"-11"-17024,20-27-1025,40-46 1946,-62 74-3658,1 1 0,0 0 0,0 0 0,1 1 0,20-12 1,-29 19-338,-1 0 0,1 0 1,0 0-1,-1 1 1,1-1-1,0 1 1,-1-1-1,1 1 1,0-1-1,0 1 1,-1 0-1,1 0 1,0 0-1,0 0 0,0 0 1,0 0-1,-1 1 1,1-1-1,0 0 1,0 1-1,-1 0 1,1-1-1,0 1 1,-1 0-1,1 0 0,-1 0 1,3 2-1,-1-1 10,-1 2-1,0-1 1,1 0-1,-1 0 1,-1 1-1,1-1 1,0 1-1,-1-1 1,0 1-1,1 0 1,-1 4-1,5 40 117,-6-36-104,0-15-37,-2-32 86,-2 1-1,-9-43 0,-1-3-27,40 98-49,-24-15-15,0-1 0,0 0 0,0 0 0,1 0 0,-1 0 0,1 0 0,0 0 0,0-1 0,-1 1 0,1-1 0,0 0 0,0 0 0,0 0 0,0 0 0,1 0 0,-1-1 0,0 1 0,0-1 0,0 0 0,0 0 0,1 0 0,-1 0 0,0-1 0,0 1 0,0-1 0,0 0 0,0 0 0,0 0 0,0 0 0,0-1 0,0 1 0,0-1 0,-1 0 0,1 1 0,-1-1 0,1 0 0,-1-1 0,1 1 0,-1 0 0,0-1 0,0 1 0,-1-1 0,1 0 0,0 1 0,-1-1 0,2-4 0,4-6 66,-1-1-1,-1 0 0,0 0 1,-1-1-1,0 0 0,-1 1 1,-1-1-1,0 0 0,-1 0 1,-1-1-1,0 1 0,-1 0 1,-4-20-1,-5 19-50,1 23 0,-4 28 0,9 10 0,2-1 0,2 1 0,11 85 0,-10-125 0,0 0 0,0 0 0,1 0 0,-1-1 0,1 1 0,0-1 0,1 1 0,4 6 0,-6-10 0,0 0 0,-1 0 0,1 0 0,0-1 0,0 1 0,0 0 0,0-1 0,0 1 0,0 0 0,0-1 0,0 1 0,0-1 0,0 0 0,0 1 0,0-1 0,0 0 0,0 0 0,0 0 0,1 0 0,-1 0 0,0 0 0,0 0 0,0 0 0,0 0 0,0 0 0,0-1 0,0 1 0,1 0 0,-1-1 0,0 1 0,0-1 0,0 1 0,0-1 0,0 1 0,-1-1 0,1 0 0,0 0 0,0 1 0,0-1 0,-1 0 0,1 0 0,0 0 0,-1 0 0,2-1 0,6-8 0,-1-1 0,0 1 0,0-2 0,-1 1 0,-1-1 0,1 1 0,-2-2 0,5-16 0,19-110 0,-24 117 0,9-109 0,-9 314 0,-1-100 0,-2-57-15,-1 1-283,2-1 0,0 1 0,7 26 1,-1-37-2007,1-22-104,4-25-899,-3-21-1956,-2-12-1357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23.04.2025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4678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FCFF7-7E84-46A3-0E2D-44E620EB5B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D9958AE-C5F9-A4FC-04B4-CE6F4AB7C9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6A811A5-C94E-0326-1E8C-8A66625B84D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54007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DC07A-79F7-F39E-5840-AB38913741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16C71B-9D45-CC44-3EA4-0A55A3C499B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B100CB8-0E29-E784-BC58-1EEF0A43781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75393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C753-D2AC-EC3C-683E-BAD7F98C69F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9314D8-DCEF-45E4-F325-49E7BEABB61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EDE4A47-0E61-BD13-0DDB-5A1629FA529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417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23.04.2025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23.04.2025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03.png"/><Relationship Id="rId671" Type="http://schemas.openxmlformats.org/officeDocument/2006/relationships/image" Target="../media/image378.png"/><Relationship Id="rId769" Type="http://schemas.openxmlformats.org/officeDocument/2006/relationships/image" Target="../media/image427.png"/><Relationship Id="rId21" Type="http://schemas.openxmlformats.org/officeDocument/2006/relationships/image" Target="../media/image5510.png"/><Relationship Id="rId324" Type="http://schemas.openxmlformats.org/officeDocument/2006/relationships/customXml" Target="../ink/ink627.xml"/><Relationship Id="rId531" Type="http://schemas.openxmlformats.org/officeDocument/2006/relationships/customXml" Target="../ink/ink732.xml"/><Relationship Id="rId629" Type="http://schemas.openxmlformats.org/officeDocument/2006/relationships/image" Target="../media/image357.png"/><Relationship Id="rId170" Type="http://schemas.openxmlformats.org/officeDocument/2006/relationships/customXml" Target="../ink/ink549.xml"/><Relationship Id="rId268" Type="http://schemas.openxmlformats.org/officeDocument/2006/relationships/image" Target="../media/image178.png"/><Relationship Id="rId475" Type="http://schemas.openxmlformats.org/officeDocument/2006/relationships/image" Target="../media/image280.png"/><Relationship Id="rId682" Type="http://schemas.openxmlformats.org/officeDocument/2006/relationships/customXml" Target="../ink/ink808.xml"/><Relationship Id="rId32" Type="http://schemas.openxmlformats.org/officeDocument/2006/relationships/customXml" Target="../ink/ink480.xml"/><Relationship Id="rId128" Type="http://schemas.openxmlformats.org/officeDocument/2006/relationships/customXml" Target="../ink/ink528.xml"/><Relationship Id="rId335" Type="http://schemas.openxmlformats.org/officeDocument/2006/relationships/image" Target="../media/image211.png"/><Relationship Id="rId542" Type="http://schemas.openxmlformats.org/officeDocument/2006/relationships/image" Target="../media/image313.png"/><Relationship Id="rId181" Type="http://schemas.openxmlformats.org/officeDocument/2006/relationships/image" Target="../media/image135.png"/><Relationship Id="rId402" Type="http://schemas.openxmlformats.org/officeDocument/2006/relationships/image" Target="../media/image244.png"/><Relationship Id="rId279" Type="http://schemas.openxmlformats.org/officeDocument/2006/relationships/customXml" Target="../ink/ink604.xml"/><Relationship Id="rId486" Type="http://schemas.openxmlformats.org/officeDocument/2006/relationships/customXml" Target="../ink/ink709.xml"/><Relationship Id="rId693" Type="http://schemas.openxmlformats.org/officeDocument/2006/relationships/image" Target="../media/image389.png"/><Relationship Id="rId707" Type="http://schemas.openxmlformats.org/officeDocument/2006/relationships/image" Target="../media/image396.png"/><Relationship Id="rId43" Type="http://schemas.openxmlformats.org/officeDocument/2006/relationships/image" Target="../media/image6610.png"/><Relationship Id="rId139" Type="http://schemas.openxmlformats.org/officeDocument/2006/relationships/image" Target="../media/image114.png"/><Relationship Id="rId346" Type="http://schemas.openxmlformats.org/officeDocument/2006/relationships/customXml" Target="../ink/ink638.xml"/><Relationship Id="rId553" Type="http://schemas.openxmlformats.org/officeDocument/2006/relationships/customXml" Target="../ink/ink743.xml"/><Relationship Id="rId760" Type="http://schemas.openxmlformats.org/officeDocument/2006/relationships/customXml" Target="../ink/ink847.xml"/><Relationship Id="rId192" Type="http://schemas.openxmlformats.org/officeDocument/2006/relationships/customXml" Target="../ink/ink560.xml"/><Relationship Id="rId206" Type="http://schemas.openxmlformats.org/officeDocument/2006/relationships/image" Target="../media/image147.png"/><Relationship Id="rId413" Type="http://schemas.openxmlformats.org/officeDocument/2006/relationships/customXml" Target="../ink/ink672.xml"/><Relationship Id="rId497" Type="http://schemas.openxmlformats.org/officeDocument/2006/relationships/image" Target="../media/image291.png"/><Relationship Id="rId620" Type="http://schemas.openxmlformats.org/officeDocument/2006/relationships/customXml" Target="../ink/ink777.xml"/><Relationship Id="rId718" Type="http://schemas.openxmlformats.org/officeDocument/2006/relationships/customXml" Target="../ink/ink826.xml"/><Relationship Id="rId357" Type="http://schemas.openxmlformats.org/officeDocument/2006/relationships/image" Target="../media/image222.png"/><Relationship Id="rId54" Type="http://schemas.openxmlformats.org/officeDocument/2006/relationships/customXml" Target="../ink/ink491.xml"/><Relationship Id="rId217" Type="http://schemas.openxmlformats.org/officeDocument/2006/relationships/customXml" Target="../ink/ink573.xml"/><Relationship Id="rId564" Type="http://schemas.openxmlformats.org/officeDocument/2006/relationships/image" Target="../media/image324.png"/><Relationship Id="rId771" Type="http://schemas.openxmlformats.org/officeDocument/2006/relationships/image" Target="../media/image428.png"/><Relationship Id="rId424" Type="http://schemas.openxmlformats.org/officeDocument/2006/relationships/image" Target="../media/image255.png"/><Relationship Id="rId631" Type="http://schemas.openxmlformats.org/officeDocument/2006/relationships/image" Target="../media/image358.png"/><Relationship Id="rId729" Type="http://schemas.openxmlformats.org/officeDocument/2006/relationships/image" Target="../media/image407.png"/><Relationship Id="rId270" Type="http://schemas.openxmlformats.org/officeDocument/2006/relationships/image" Target="../media/image179.png"/><Relationship Id="rId65" Type="http://schemas.openxmlformats.org/officeDocument/2006/relationships/image" Target="../media/image77.png"/><Relationship Id="rId130" Type="http://schemas.openxmlformats.org/officeDocument/2006/relationships/customXml" Target="../ink/ink529.xml"/><Relationship Id="rId368" Type="http://schemas.openxmlformats.org/officeDocument/2006/relationships/customXml" Target="../ink/ink649.xml"/><Relationship Id="rId575" Type="http://schemas.openxmlformats.org/officeDocument/2006/relationships/customXml" Target="../ink/ink754.xml"/><Relationship Id="rId782" Type="http://schemas.openxmlformats.org/officeDocument/2006/relationships/customXml" Target="../ink/ink858.xml"/><Relationship Id="rId228" Type="http://schemas.openxmlformats.org/officeDocument/2006/relationships/image" Target="../media/image158.png"/><Relationship Id="rId435" Type="http://schemas.openxmlformats.org/officeDocument/2006/relationships/customXml" Target="../ink/ink683.xml"/><Relationship Id="rId642" Type="http://schemas.openxmlformats.org/officeDocument/2006/relationships/customXml" Target="../ink/ink788.xml"/><Relationship Id="rId281" Type="http://schemas.openxmlformats.org/officeDocument/2006/relationships/customXml" Target="../ink/ink605.xml"/><Relationship Id="rId502" Type="http://schemas.openxmlformats.org/officeDocument/2006/relationships/image" Target="../media/image293.png"/><Relationship Id="rId76" Type="http://schemas.openxmlformats.org/officeDocument/2006/relationships/customXml" Target="../ink/ink502.xml"/><Relationship Id="rId141" Type="http://schemas.openxmlformats.org/officeDocument/2006/relationships/image" Target="../media/image115.png"/><Relationship Id="rId379" Type="http://schemas.openxmlformats.org/officeDocument/2006/relationships/image" Target="../media/image233.png"/><Relationship Id="rId586" Type="http://schemas.openxmlformats.org/officeDocument/2006/relationships/image" Target="../media/image335.png"/><Relationship Id="rId793" Type="http://schemas.openxmlformats.org/officeDocument/2006/relationships/customXml" Target="../ink/ink864.xml"/><Relationship Id="rId807" Type="http://schemas.openxmlformats.org/officeDocument/2006/relationships/customXml" Target="../ink/ink871.xml"/><Relationship Id="rId7" Type="http://schemas.openxmlformats.org/officeDocument/2006/relationships/image" Target="../media/image4910.png"/><Relationship Id="rId239" Type="http://schemas.openxmlformats.org/officeDocument/2006/relationships/customXml" Target="../ink/ink584.xml"/><Relationship Id="rId446" Type="http://schemas.openxmlformats.org/officeDocument/2006/relationships/image" Target="../media/image266.png"/><Relationship Id="rId653" Type="http://schemas.openxmlformats.org/officeDocument/2006/relationships/image" Target="../media/image369.png"/><Relationship Id="rId292" Type="http://schemas.openxmlformats.org/officeDocument/2006/relationships/image" Target="../media/image190.png"/><Relationship Id="rId306" Type="http://schemas.openxmlformats.org/officeDocument/2006/relationships/image" Target="../media/image197.png"/><Relationship Id="rId87" Type="http://schemas.openxmlformats.org/officeDocument/2006/relationships/image" Target="../media/image88.png"/><Relationship Id="rId513" Type="http://schemas.openxmlformats.org/officeDocument/2006/relationships/customXml" Target="../ink/ink723.xml"/><Relationship Id="rId597" Type="http://schemas.openxmlformats.org/officeDocument/2006/relationships/image" Target="../media/image340.png"/><Relationship Id="rId720" Type="http://schemas.openxmlformats.org/officeDocument/2006/relationships/customXml" Target="../ink/ink827.xml"/><Relationship Id="rId818" Type="http://schemas.openxmlformats.org/officeDocument/2006/relationships/image" Target="../media/image451.png"/><Relationship Id="rId152" Type="http://schemas.openxmlformats.org/officeDocument/2006/relationships/customXml" Target="../ink/ink540.xml"/><Relationship Id="rId457" Type="http://schemas.openxmlformats.org/officeDocument/2006/relationships/customXml" Target="../ink/ink694.xml"/><Relationship Id="rId664" Type="http://schemas.openxmlformats.org/officeDocument/2006/relationships/customXml" Target="../ink/ink799.xml"/><Relationship Id="rId14" Type="http://schemas.openxmlformats.org/officeDocument/2006/relationships/customXml" Target="../ink/ink471.xml"/><Relationship Id="rId317" Type="http://schemas.openxmlformats.org/officeDocument/2006/relationships/customXml" Target="../ink/ink623.xml"/><Relationship Id="rId524" Type="http://schemas.openxmlformats.org/officeDocument/2006/relationships/image" Target="../media/image304.png"/><Relationship Id="rId731" Type="http://schemas.openxmlformats.org/officeDocument/2006/relationships/image" Target="../media/image408.png"/><Relationship Id="rId98" Type="http://schemas.openxmlformats.org/officeDocument/2006/relationships/customXml" Target="../ink/ink513.xml"/><Relationship Id="rId163" Type="http://schemas.openxmlformats.org/officeDocument/2006/relationships/image" Target="../media/image126.png"/><Relationship Id="rId370" Type="http://schemas.openxmlformats.org/officeDocument/2006/relationships/customXml" Target="../ink/ink650.xml"/><Relationship Id="rId829" Type="http://schemas.openxmlformats.org/officeDocument/2006/relationships/customXml" Target="../ink/ink882.xml"/><Relationship Id="rId230" Type="http://schemas.openxmlformats.org/officeDocument/2006/relationships/image" Target="../media/image159.png"/><Relationship Id="rId468" Type="http://schemas.openxmlformats.org/officeDocument/2006/relationships/customXml" Target="../ink/ink700.xml"/><Relationship Id="rId675" Type="http://schemas.openxmlformats.org/officeDocument/2006/relationships/image" Target="../media/image380.png"/><Relationship Id="rId25" Type="http://schemas.openxmlformats.org/officeDocument/2006/relationships/image" Target="../media/image5710.png"/><Relationship Id="rId328" Type="http://schemas.openxmlformats.org/officeDocument/2006/relationships/customXml" Target="../ink/ink629.xml"/><Relationship Id="rId535" Type="http://schemas.openxmlformats.org/officeDocument/2006/relationships/customXml" Target="../ink/ink734.xml"/><Relationship Id="rId742" Type="http://schemas.openxmlformats.org/officeDocument/2006/relationships/customXml" Target="../ink/ink838.xml"/><Relationship Id="rId174" Type="http://schemas.openxmlformats.org/officeDocument/2006/relationships/customXml" Target="../ink/ink551.xml"/><Relationship Id="rId381" Type="http://schemas.openxmlformats.org/officeDocument/2006/relationships/image" Target="../media/image234.png"/><Relationship Id="rId602" Type="http://schemas.openxmlformats.org/officeDocument/2006/relationships/customXml" Target="../ink/ink768.xml"/><Relationship Id="rId241" Type="http://schemas.openxmlformats.org/officeDocument/2006/relationships/customXml" Target="../ink/ink585.xml"/><Relationship Id="rId479" Type="http://schemas.openxmlformats.org/officeDocument/2006/relationships/image" Target="../media/image282.png"/><Relationship Id="rId686" Type="http://schemas.openxmlformats.org/officeDocument/2006/relationships/customXml" Target="../ink/ink810.xml"/><Relationship Id="rId36" Type="http://schemas.openxmlformats.org/officeDocument/2006/relationships/customXml" Target="../ink/ink482.xml"/><Relationship Id="rId339" Type="http://schemas.openxmlformats.org/officeDocument/2006/relationships/image" Target="../media/image213.png"/><Relationship Id="rId546" Type="http://schemas.openxmlformats.org/officeDocument/2006/relationships/image" Target="../media/image315.png"/><Relationship Id="rId753" Type="http://schemas.openxmlformats.org/officeDocument/2006/relationships/image" Target="../media/image419.png"/><Relationship Id="rId101" Type="http://schemas.openxmlformats.org/officeDocument/2006/relationships/image" Target="../media/image95.png"/><Relationship Id="rId185" Type="http://schemas.openxmlformats.org/officeDocument/2006/relationships/image" Target="../media/image137.png"/><Relationship Id="rId406" Type="http://schemas.openxmlformats.org/officeDocument/2006/relationships/image" Target="../media/image246.png"/><Relationship Id="rId392" Type="http://schemas.openxmlformats.org/officeDocument/2006/relationships/customXml" Target="../ink/ink661.xml"/><Relationship Id="rId613" Type="http://schemas.openxmlformats.org/officeDocument/2006/relationships/image" Target="../media/image349.png"/><Relationship Id="rId697" Type="http://schemas.openxmlformats.org/officeDocument/2006/relationships/image" Target="../media/image391.png"/><Relationship Id="rId820" Type="http://schemas.openxmlformats.org/officeDocument/2006/relationships/image" Target="../media/image452.png"/><Relationship Id="rId252" Type="http://schemas.openxmlformats.org/officeDocument/2006/relationships/image" Target="../media/image170.png"/><Relationship Id="rId47" Type="http://schemas.openxmlformats.org/officeDocument/2006/relationships/image" Target="../media/image6810.png"/><Relationship Id="rId112" Type="http://schemas.openxmlformats.org/officeDocument/2006/relationships/customXml" Target="../ink/ink520.xml"/><Relationship Id="rId557" Type="http://schemas.openxmlformats.org/officeDocument/2006/relationships/customXml" Target="../ink/ink745.xml"/><Relationship Id="rId764" Type="http://schemas.openxmlformats.org/officeDocument/2006/relationships/customXml" Target="../ink/ink849.xml"/><Relationship Id="rId196" Type="http://schemas.openxmlformats.org/officeDocument/2006/relationships/customXml" Target="../ink/ink562.xml"/><Relationship Id="rId417" Type="http://schemas.openxmlformats.org/officeDocument/2006/relationships/customXml" Target="../ink/ink674.xml"/><Relationship Id="rId624" Type="http://schemas.openxmlformats.org/officeDocument/2006/relationships/customXml" Target="../ink/ink779.xml"/><Relationship Id="rId831" Type="http://schemas.openxmlformats.org/officeDocument/2006/relationships/customXml" Target="../ink/ink883.xml"/><Relationship Id="rId263" Type="http://schemas.openxmlformats.org/officeDocument/2006/relationships/customXml" Target="../ink/ink596.xml"/><Relationship Id="rId470" Type="http://schemas.openxmlformats.org/officeDocument/2006/relationships/customXml" Target="../ink/ink701.xml"/><Relationship Id="rId58" Type="http://schemas.openxmlformats.org/officeDocument/2006/relationships/customXml" Target="../ink/ink493.xml"/><Relationship Id="rId123" Type="http://schemas.openxmlformats.org/officeDocument/2006/relationships/image" Target="../media/image106.png"/><Relationship Id="rId330" Type="http://schemas.openxmlformats.org/officeDocument/2006/relationships/customXml" Target="../ink/ink630.xml"/><Relationship Id="rId568" Type="http://schemas.openxmlformats.org/officeDocument/2006/relationships/image" Target="../media/image326.png"/><Relationship Id="rId775" Type="http://schemas.openxmlformats.org/officeDocument/2006/relationships/image" Target="../media/image430.png"/><Relationship Id="rId428" Type="http://schemas.openxmlformats.org/officeDocument/2006/relationships/image" Target="../media/image257.png"/><Relationship Id="rId635" Type="http://schemas.openxmlformats.org/officeDocument/2006/relationships/image" Target="../media/image360.png"/><Relationship Id="rId274" Type="http://schemas.openxmlformats.org/officeDocument/2006/relationships/image" Target="../media/image181.png"/><Relationship Id="rId481" Type="http://schemas.openxmlformats.org/officeDocument/2006/relationships/image" Target="../media/image283.png"/><Relationship Id="rId702" Type="http://schemas.openxmlformats.org/officeDocument/2006/relationships/customXml" Target="../ink/ink818.xml"/><Relationship Id="rId69" Type="http://schemas.openxmlformats.org/officeDocument/2006/relationships/image" Target="../media/image79.png"/><Relationship Id="rId134" Type="http://schemas.openxmlformats.org/officeDocument/2006/relationships/customXml" Target="../ink/ink531.xml"/><Relationship Id="rId579" Type="http://schemas.openxmlformats.org/officeDocument/2006/relationships/customXml" Target="../ink/ink756.xml"/><Relationship Id="rId786" Type="http://schemas.openxmlformats.org/officeDocument/2006/relationships/image" Target="../media/image435.png"/><Relationship Id="rId341" Type="http://schemas.openxmlformats.org/officeDocument/2006/relationships/image" Target="../media/image214.png"/><Relationship Id="rId439" Type="http://schemas.openxmlformats.org/officeDocument/2006/relationships/customXml" Target="../ink/ink685.xml"/><Relationship Id="rId646" Type="http://schemas.openxmlformats.org/officeDocument/2006/relationships/customXml" Target="../ink/ink790.xml"/><Relationship Id="rId201" Type="http://schemas.openxmlformats.org/officeDocument/2006/relationships/customXml" Target="../ink/ink565.xml"/><Relationship Id="rId285" Type="http://schemas.openxmlformats.org/officeDocument/2006/relationships/customXml" Target="../ink/ink607.xml"/><Relationship Id="rId506" Type="http://schemas.openxmlformats.org/officeDocument/2006/relationships/image" Target="../media/image295.png"/><Relationship Id="rId492" Type="http://schemas.openxmlformats.org/officeDocument/2006/relationships/customXml" Target="../ink/ink712.xml"/><Relationship Id="rId713" Type="http://schemas.openxmlformats.org/officeDocument/2006/relationships/image" Target="../media/image399.png"/><Relationship Id="rId797" Type="http://schemas.openxmlformats.org/officeDocument/2006/relationships/customXml" Target="../ink/ink866.xml"/><Relationship Id="rId145" Type="http://schemas.openxmlformats.org/officeDocument/2006/relationships/image" Target="../media/image117.png"/><Relationship Id="rId352" Type="http://schemas.openxmlformats.org/officeDocument/2006/relationships/customXml" Target="../ink/ink641.xml"/><Relationship Id="rId212" Type="http://schemas.openxmlformats.org/officeDocument/2006/relationships/image" Target="../media/image150.png"/><Relationship Id="rId657" Type="http://schemas.openxmlformats.org/officeDocument/2006/relationships/image" Target="../media/image371.png"/><Relationship Id="rId296" Type="http://schemas.openxmlformats.org/officeDocument/2006/relationships/image" Target="../media/image192.png"/><Relationship Id="rId517" Type="http://schemas.openxmlformats.org/officeDocument/2006/relationships/customXml" Target="../ink/ink725.xml"/><Relationship Id="rId724" Type="http://schemas.openxmlformats.org/officeDocument/2006/relationships/customXml" Target="../ink/ink829.xml"/><Relationship Id="rId60" Type="http://schemas.openxmlformats.org/officeDocument/2006/relationships/customXml" Target="../ink/ink494.xml"/><Relationship Id="rId156" Type="http://schemas.openxmlformats.org/officeDocument/2006/relationships/customXml" Target="../ink/ink542.xml"/><Relationship Id="rId363" Type="http://schemas.openxmlformats.org/officeDocument/2006/relationships/image" Target="../media/image225.png"/><Relationship Id="rId570" Type="http://schemas.openxmlformats.org/officeDocument/2006/relationships/image" Target="../media/image327.png"/><Relationship Id="rId223" Type="http://schemas.openxmlformats.org/officeDocument/2006/relationships/customXml" Target="../ink/ink576.xml"/><Relationship Id="rId430" Type="http://schemas.openxmlformats.org/officeDocument/2006/relationships/image" Target="../media/image258.png"/><Relationship Id="rId668" Type="http://schemas.openxmlformats.org/officeDocument/2006/relationships/customXml" Target="../ink/ink801.xml"/><Relationship Id="rId18" Type="http://schemas.openxmlformats.org/officeDocument/2006/relationships/customXml" Target="../ink/ink473.xml"/><Relationship Id="rId528" Type="http://schemas.openxmlformats.org/officeDocument/2006/relationships/image" Target="../media/image306.png"/><Relationship Id="rId735" Type="http://schemas.openxmlformats.org/officeDocument/2006/relationships/image" Target="../media/image410.png"/><Relationship Id="rId167" Type="http://schemas.openxmlformats.org/officeDocument/2006/relationships/image" Target="../media/image128.png"/><Relationship Id="rId374" Type="http://schemas.openxmlformats.org/officeDocument/2006/relationships/customXml" Target="../ink/ink652.xml"/><Relationship Id="rId581" Type="http://schemas.openxmlformats.org/officeDocument/2006/relationships/customXml" Target="../ink/ink757.xml"/><Relationship Id="rId71" Type="http://schemas.openxmlformats.org/officeDocument/2006/relationships/image" Target="../media/image80.png"/><Relationship Id="rId234" Type="http://schemas.openxmlformats.org/officeDocument/2006/relationships/image" Target="../media/image161.png"/><Relationship Id="rId679" Type="http://schemas.openxmlformats.org/officeDocument/2006/relationships/image" Target="../media/image382.png"/><Relationship Id="rId802" Type="http://schemas.openxmlformats.org/officeDocument/2006/relationships/image" Target="../media/image443.png"/><Relationship Id="rId2" Type="http://schemas.openxmlformats.org/officeDocument/2006/relationships/notesSlide" Target="../notesSlides/notesSlide10.xml"/><Relationship Id="rId29" Type="http://schemas.openxmlformats.org/officeDocument/2006/relationships/image" Target="../media/image5910.png"/><Relationship Id="rId441" Type="http://schemas.openxmlformats.org/officeDocument/2006/relationships/customXml" Target="../ink/ink686.xml"/><Relationship Id="rId539" Type="http://schemas.openxmlformats.org/officeDocument/2006/relationships/customXml" Target="../ink/ink736.xml"/><Relationship Id="rId746" Type="http://schemas.openxmlformats.org/officeDocument/2006/relationships/customXml" Target="../ink/ink840.xml"/><Relationship Id="rId178" Type="http://schemas.openxmlformats.org/officeDocument/2006/relationships/customXml" Target="../ink/ink553.xml"/><Relationship Id="rId301" Type="http://schemas.openxmlformats.org/officeDocument/2006/relationships/customXml" Target="../ink/ink615.xml"/><Relationship Id="rId82" Type="http://schemas.openxmlformats.org/officeDocument/2006/relationships/customXml" Target="../ink/ink505.xml"/><Relationship Id="rId385" Type="http://schemas.openxmlformats.org/officeDocument/2006/relationships/image" Target="../media/image236.png"/><Relationship Id="rId592" Type="http://schemas.openxmlformats.org/officeDocument/2006/relationships/image" Target="../media/image338.png"/><Relationship Id="rId606" Type="http://schemas.openxmlformats.org/officeDocument/2006/relationships/customXml" Target="../ink/ink770.xml"/><Relationship Id="rId813" Type="http://schemas.openxmlformats.org/officeDocument/2006/relationships/customXml" Target="../ink/ink874.xml"/><Relationship Id="rId245" Type="http://schemas.openxmlformats.org/officeDocument/2006/relationships/customXml" Target="../ink/ink587.xml"/><Relationship Id="rId452" Type="http://schemas.openxmlformats.org/officeDocument/2006/relationships/image" Target="../media/image269.png"/><Relationship Id="rId105" Type="http://schemas.openxmlformats.org/officeDocument/2006/relationships/image" Target="../media/image97.png"/><Relationship Id="rId312" Type="http://schemas.openxmlformats.org/officeDocument/2006/relationships/image" Target="../media/image200.png"/><Relationship Id="rId757" Type="http://schemas.openxmlformats.org/officeDocument/2006/relationships/image" Target="../media/image421.png"/><Relationship Id="rId93" Type="http://schemas.openxmlformats.org/officeDocument/2006/relationships/image" Target="../media/image91.png"/><Relationship Id="rId189" Type="http://schemas.openxmlformats.org/officeDocument/2006/relationships/image" Target="../media/image139.png"/><Relationship Id="rId396" Type="http://schemas.openxmlformats.org/officeDocument/2006/relationships/image" Target="../media/image241.png"/><Relationship Id="rId617" Type="http://schemas.openxmlformats.org/officeDocument/2006/relationships/image" Target="../media/image351.png"/><Relationship Id="rId824" Type="http://schemas.openxmlformats.org/officeDocument/2006/relationships/image" Target="../media/image454.png"/><Relationship Id="rId256" Type="http://schemas.openxmlformats.org/officeDocument/2006/relationships/image" Target="../media/image172.png"/><Relationship Id="rId463" Type="http://schemas.openxmlformats.org/officeDocument/2006/relationships/customXml" Target="../ink/ink697.xml"/><Relationship Id="rId670" Type="http://schemas.openxmlformats.org/officeDocument/2006/relationships/customXml" Target="../ink/ink802.xml"/><Relationship Id="rId116" Type="http://schemas.openxmlformats.org/officeDocument/2006/relationships/customXml" Target="../ink/ink522.xml"/><Relationship Id="rId323" Type="http://schemas.openxmlformats.org/officeDocument/2006/relationships/image" Target="../media/image205.png"/><Relationship Id="rId530" Type="http://schemas.openxmlformats.org/officeDocument/2006/relationships/image" Target="../media/image307.png"/><Relationship Id="rId768" Type="http://schemas.openxmlformats.org/officeDocument/2006/relationships/customXml" Target="../ink/ink851.xml"/><Relationship Id="rId20" Type="http://schemas.openxmlformats.org/officeDocument/2006/relationships/customXml" Target="../ink/ink474.xml"/><Relationship Id="rId628" Type="http://schemas.openxmlformats.org/officeDocument/2006/relationships/customXml" Target="../ink/ink781.xml"/><Relationship Id="rId267" Type="http://schemas.openxmlformats.org/officeDocument/2006/relationships/customXml" Target="../ink/ink598.xml"/><Relationship Id="rId474" Type="http://schemas.openxmlformats.org/officeDocument/2006/relationships/customXml" Target="../ink/ink703.xml"/><Relationship Id="rId127" Type="http://schemas.openxmlformats.org/officeDocument/2006/relationships/image" Target="../media/image108.png"/><Relationship Id="rId681" Type="http://schemas.openxmlformats.org/officeDocument/2006/relationships/image" Target="../media/image383.png"/><Relationship Id="rId779" Type="http://schemas.openxmlformats.org/officeDocument/2006/relationships/image" Target="../media/image432.png"/><Relationship Id="rId31" Type="http://schemas.openxmlformats.org/officeDocument/2006/relationships/image" Target="../media/image6010.png"/><Relationship Id="rId334" Type="http://schemas.openxmlformats.org/officeDocument/2006/relationships/customXml" Target="../ink/ink632.xml"/><Relationship Id="rId541" Type="http://schemas.openxmlformats.org/officeDocument/2006/relationships/customXml" Target="../ink/ink737.xml"/><Relationship Id="rId639" Type="http://schemas.openxmlformats.org/officeDocument/2006/relationships/image" Target="../media/image362.png"/><Relationship Id="rId180" Type="http://schemas.openxmlformats.org/officeDocument/2006/relationships/customXml" Target="../ink/ink554.xml"/><Relationship Id="rId278" Type="http://schemas.openxmlformats.org/officeDocument/2006/relationships/image" Target="../media/image183.png"/><Relationship Id="rId401" Type="http://schemas.openxmlformats.org/officeDocument/2006/relationships/customXml" Target="../ink/ink666.xml"/><Relationship Id="rId485" Type="http://schemas.openxmlformats.org/officeDocument/2006/relationships/image" Target="../media/image285.png"/><Relationship Id="rId692" Type="http://schemas.openxmlformats.org/officeDocument/2006/relationships/customXml" Target="../ink/ink813.xml"/><Relationship Id="rId706" Type="http://schemas.openxmlformats.org/officeDocument/2006/relationships/customXml" Target="../ink/ink820.xml"/><Relationship Id="rId42" Type="http://schemas.openxmlformats.org/officeDocument/2006/relationships/customXml" Target="../ink/ink485.xml"/><Relationship Id="rId138" Type="http://schemas.openxmlformats.org/officeDocument/2006/relationships/customXml" Target="../ink/ink533.xml"/><Relationship Id="rId345" Type="http://schemas.openxmlformats.org/officeDocument/2006/relationships/image" Target="../media/image216.png"/><Relationship Id="rId552" Type="http://schemas.openxmlformats.org/officeDocument/2006/relationships/image" Target="../media/image318.png"/><Relationship Id="rId191" Type="http://schemas.openxmlformats.org/officeDocument/2006/relationships/image" Target="../media/image140.png"/><Relationship Id="rId205" Type="http://schemas.openxmlformats.org/officeDocument/2006/relationships/customXml" Target="../ink/ink567.xml"/><Relationship Id="rId412" Type="http://schemas.openxmlformats.org/officeDocument/2006/relationships/image" Target="../media/image249.png"/><Relationship Id="rId289" Type="http://schemas.openxmlformats.org/officeDocument/2006/relationships/customXml" Target="../ink/ink609.xml"/><Relationship Id="rId496" Type="http://schemas.openxmlformats.org/officeDocument/2006/relationships/customXml" Target="../ink/ink714.xml"/><Relationship Id="rId717" Type="http://schemas.openxmlformats.org/officeDocument/2006/relationships/image" Target="../media/image401.png"/><Relationship Id="rId53" Type="http://schemas.openxmlformats.org/officeDocument/2006/relationships/image" Target="../media/image7110.png"/><Relationship Id="rId149" Type="http://schemas.openxmlformats.org/officeDocument/2006/relationships/image" Target="../media/image119.png"/><Relationship Id="rId356" Type="http://schemas.openxmlformats.org/officeDocument/2006/relationships/customXml" Target="../ink/ink643.xml"/><Relationship Id="rId563" Type="http://schemas.openxmlformats.org/officeDocument/2006/relationships/customXml" Target="../ink/ink748.xml"/><Relationship Id="rId770" Type="http://schemas.openxmlformats.org/officeDocument/2006/relationships/customXml" Target="../ink/ink852.xml"/><Relationship Id="rId216" Type="http://schemas.openxmlformats.org/officeDocument/2006/relationships/image" Target="../media/image152.png"/><Relationship Id="rId423" Type="http://schemas.openxmlformats.org/officeDocument/2006/relationships/customXml" Target="../ink/ink677.xml"/><Relationship Id="rId630" Type="http://schemas.openxmlformats.org/officeDocument/2006/relationships/customXml" Target="../ink/ink782.xml"/><Relationship Id="rId728" Type="http://schemas.openxmlformats.org/officeDocument/2006/relationships/customXml" Target="../ink/ink831.xml"/><Relationship Id="rId64" Type="http://schemas.openxmlformats.org/officeDocument/2006/relationships/customXml" Target="../ink/ink496.xml"/><Relationship Id="rId367" Type="http://schemas.openxmlformats.org/officeDocument/2006/relationships/image" Target="../media/image227.png"/><Relationship Id="rId574" Type="http://schemas.openxmlformats.org/officeDocument/2006/relationships/image" Target="../media/image329.png"/><Relationship Id="rId227" Type="http://schemas.openxmlformats.org/officeDocument/2006/relationships/customXml" Target="../ink/ink578.xml"/><Relationship Id="rId781" Type="http://schemas.openxmlformats.org/officeDocument/2006/relationships/image" Target="../media/image433.png"/><Relationship Id="rId434" Type="http://schemas.openxmlformats.org/officeDocument/2006/relationships/image" Target="../media/image260.png"/><Relationship Id="rId641" Type="http://schemas.openxmlformats.org/officeDocument/2006/relationships/image" Target="../media/image363.png"/><Relationship Id="rId739" Type="http://schemas.openxmlformats.org/officeDocument/2006/relationships/image" Target="../media/image412.png"/><Relationship Id="rId280" Type="http://schemas.openxmlformats.org/officeDocument/2006/relationships/image" Target="../media/image184.png"/><Relationship Id="rId501" Type="http://schemas.openxmlformats.org/officeDocument/2006/relationships/customXml" Target="../ink/ink717.xml"/><Relationship Id="rId75" Type="http://schemas.openxmlformats.org/officeDocument/2006/relationships/image" Target="../media/image82.png"/><Relationship Id="rId140" Type="http://schemas.openxmlformats.org/officeDocument/2006/relationships/customXml" Target="../ink/ink534.xml"/><Relationship Id="rId378" Type="http://schemas.openxmlformats.org/officeDocument/2006/relationships/customXml" Target="../ink/ink654.xml"/><Relationship Id="rId585" Type="http://schemas.openxmlformats.org/officeDocument/2006/relationships/customXml" Target="../ink/ink759.xml"/><Relationship Id="rId792" Type="http://schemas.openxmlformats.org/officeDocument/2006/relationships/image" Target="../media/image438.png"/><Relationship Id="rId806" Type="http://schemas.openxmlformats.org/officeDocument/2006/relationships/image" Target="../media/image445.png"/><Relationship Id="rId6" Type="http://schemas.openxmlformats.org/officeDocument/2006/relationships/customXml" Target="../ink/ink467.xml"/><Relationship Id="rId238" Type="http://schemas.openxmlformats.org/officeDocument/2006/relationships/image" Target="../media/image163.png"/><Relationship Id="rId445" Type="http://schemas.openxmlformats.org/officeDocument/2006/relationships/customXml" Target="../ink/ink688.xml"/><Relationship Id="rId652" Type="http://schemas.openxmlformats.org/officeDocument/2006/relationships/customXml" Target="../ink/ink793.xml"/><Relationship Id="rId291" Type="http://schemas.openxmlformats.org/officeDocument/2006/relationships/customXml" Target="../ink/ink610.xml"/><Relationship Id="rId305" Type="http://schemas.openxmlformats.org/officeDocument/2006/relationships/customXml" Target="../ink/ink617.xml"/><Relationship Id="rId512" Type="http://schemas.openxmlformats.org/officeDocument/2006/relationships/image" Target="../media/image298.png"/><Relationship Id="rId86" Type="http://schemas.openxmlformats.org/officeDocument/2006/relationships/customXml" Target="../ink/ink507.xml"/><Relationship Id="rId151" Type="http://schemas.openxmlformats.org/officeDocument/2006/relationships/image" Target="../media/image120.png"/><Relationship Id="rId389" Type="http://schemas.openxmlformats.org/officeDocument/2006/relationships/image" Target="../media/image238.png"/><Relationship Id="rId596" Type="http://schemas.openxmlformats.org/officeDocument/2006/relationships/customXml" Target="../ink/ink765.xml"/><Relationship Id="rId817" Type="http://schemas.openxmlformats.org/officeDocument/2006/relationships/customXml" Target="../ink/ink876.xml"/><Relationship Id="rId249" Type="http://schemas.openxmlformats.org/officeDocument/2006/relationships/customXml" Target="../ink/ink589.xml"/><Relationship Id="rId456" Type="http://schemas.openxmlformats.org/officeDocument/2006/relationships/image" Target="../media/image271.png"/><Relationship Id="rId663" Type="http://schemas.openxmlformats.org/officeDocument/2006/relationships/image" Target="../media/image374.png"/><Relationship Id="rId13" Type="http://schemas.openxmlformats.org/officeDocument/2006/relationships/image" Target="../media/image43.png"/><Relationship Id="rId109" Type="http://schemas.openxmlformats.org/officeDocument/2006/relationships/image" Target="../media/image99.png"/><Relationship Id="rId260" Type="http://schemas.openxmlformats.org/officeDocument/2006/relationships/image" Target="../media/image174.png"/><Relationship Id="rId316" Type="http://schemas.openxmlformats.org/officeDocument/2006/relationships/image" Target="../media/image202.png"/><Relationship Id="rId523" Type="http://schemas.openxmlformats.org/officeDocument/2006/relationships/customXml" Target="../ink/ink728.xml"/><Relationship Id="rId719" Type="http://schemas.openxmlformats.org/officeDocument/2006/relationships/image" Target="../media/image402.png"/><Relationship Id="rId55" Type="http://schemas.openxmlformats.org/officeDocument/2006/relationships/image" Target="../media/image7210.png"/><Relationship Id="rId97" Type="http://schemas.openxmlformats.org/officeDocument/2006/relationships/image" Target="../media/image93.png"/><Relationship Id="rId120" Type="http://schemas.openxmlformats.org/officeDocument/2006/relationships/customXml" Target="../ink/ink524.xml"/><Relationship Id="rId358" Type="http://schemas.openxmlformats.org/officeDocument/2006/relationships/customXml" Target="../ink/ink644.xml"/><Relationship Id="rId565" Type="http://schemas.openxmlformats.org/officeDocument/2006/relationships/customXml" Target="../ink/ink749.xml"/><Relationship Id="rId730" Type="http://schemas.openxmlformats.org/officeDocument/2006/relationships/customXml" Target="../ink/ink832.xml"/><Relationship Id="rId772" Type="http://schemas.openxmlformats.org/officeDocument/2006/relationships/customXml" Target="../ink/ink853.xml"/><Relationship Id="rId828" Type="http://schemas.openxmlformats.org/officeDocument/2006/relationships/image" Target="../media/image456.png"/><Relationship Id="rId162" Type="http://schemas.openxmlformats.org/officeDocument/2006/relationships/customXml" Target="../ink/ink545.xml"/><Relationship Id="rId218" Type="http://schemas.openxmlformats.org/officeDocument/2006/relationships/image" Target="../media/image153.png"/><Relationship Id="rId425" Type="http://schemas.openxmlformats.org/officeDocument/2006/relationships/customXml" Target="../ink/ink678.xml"/><Relationship Id="rId467" Type="http://schemas.openxmlformats.org/officeDocument/2006/relationships/customXml" Target="../ink/ink699.xml"/><Relationship Id="rId632" Type="http://schemas.openxmlformats.org/officeDocument/2006/relationships/customXml" Target="../ink/ink783.xml"/><Relationship Id="rId271" Type="http://schemas.openxmlformats.org/officeDocument/2006/relationships/customXml" Target="../ink/ink600.xml"/><Relationship Id="rId674" Type="http://schemas.openxmlformats.org/officeDocument/2006/relationships/customXml" Target="../ink/ink804.xml"/><Relationship Id="rId24" Type="http://schemas.openxmlformats.org/officeDocument/2006/relationships/customXml" Target="../ink/ink476.xml"/><Relationship Id="rId66" Type="http://schemas.openxmlformats.org/officeDocument/2006/relationships/customXml" Target="../ink/ink497.xml"/><Relationship Id="rId131" Type="http://schemas.openxmlformats.org/officeDocument/2006/relationships/image" Target="../media/image110.png"/><Relationship Id="rId327" Type="http://schemas.openxmlformats.org/officeDocument/2006/relationships/image" Target="../media/image207.png"/><Relationship Id="rId369" Type="http://schemas.openxmlformats.org/officeDocument/2006/relationships/image" Target="../media/image228.png"/><Relationship Id="rId534" Type="http://schemas.openxmlformats.org/officeDocument/2006/relationships/image" Target="../media/image309.png"/><Relationship Id="rId576" Type="http://schemas.openxmlformats.org/officeDocument/2006/relationships/image" Target="../media/image330.png"/><Relationship Id="rId741" Type="http://schemas.openxmlformats.org/officeDocument/2006/relationships/image" Target="../media/image413.png"/><Relationship Id="rId783" Type="http://schemas.openxmlformats.org/officeDocument/2006/relationships/customXml" Target="../ink/ink859.xml"/><Relationship Id="rId173" Type="http://schemas.openxmlformats.org/officeDocument/2006/relationships/image" Target="../media/image131.png"/><Relationship Id="rId229" Type="http://schemas.openxmlformats.org/officeDocument/2006/relationships/customXml" Target="../ink/ink579.xml"/><Relationship Id="rId380" Type="http://schemas.openxmlformats.org/officeDocument/2006/relationships/customXml" Target="../ink/ink655.xml"/><Relationship Id="rId436" Type="http://schemas.openxmlformats.org/officeDocument/2006/relationships/image" Target="../media/image261.png"/><Relationship Id="rId601" Type="http://schemas.openxmlformats.org/officeDocument/2006/relationships/image" Target="../media/image343.png"/><Relationship Id="rId643" Type="http://schemas.openxmlformats.org/officeDocument/2006/relationships/image" Target="../media/image364.png"/><Relationship Id="rId240" Type="http://schemas.openxmlformats.org/officeDocument/2006/relationships/image" Target="../media/image164.png"/><Relationship Id="rId478" Type="http://schemas.openxmlformats.org/officeDocument/2006/relationships/customXml" Target="../ink/ink705.xml"/><Relationship Id="rId685" Type="http://schemas.openxmlformats.org/officeDocument/2006/relationships/image" Target="../media/image385.png"/><Relationship Id="rId35" Type="http://schemas.openxmlformats.org/officeDocument/2006/relationships/image" Target="../media/image6210.png"/><Relationship Id="rId77" Type="http://schemas.openxmlformats.org/officeDocument/2006/relationships/image" Target="../media/image83.png"/><Relationship Id="rId100" Type="http://schemas.openxmlformats.org/officeDocument/2006/relationships/customXml" Target="../ink/ink514.xml"/><Relationship Id="rId282" Type="http://schemas.openxmlformats.org/officeDocument/2006/relationships/image" Target="../media/image185.png"/><Relationship Id="rId338" Type="http://schemas.openxmlformats.org/officeDocument/2006/relationships/customXml" Target="../ink/ink634.xml"/><Relationship Id="rId503" Type="http://schemas.openxmlformats.org/officeDocument/2006/relationships/customXml" Target="../ink/ink718.xml"/><Relationship Id="rId545" Type="http://schemas.openxmlformats.org/officeDocument/2006/relationships/customXml" Target="../ink/ink739.xml"/><Relationship Id="rId587" Type="http://schemas.openxmlformats.org/officeDocument/2006/relationships/customXml" Target="../ink/ink760.xml"/><Relationship Id="rId710" Type="http://schemas.openxmlformats.org/officeDocument/2006/relationships/customXml" Target="../ink/ink822.xml"/><Relationship Id="rId752" Type="http://schemas.openxmlformats.org/officeDocument/2006/relationships/customXml" Target="../ink/ink843.xml"/><Relationship Id="rId808" Type="http://schemas.openxmlformats.org/officeDocument/2006/relationships/image" Target="../media/image446.png"/><Relationship Id="rId8" Type="http://schemas.openxmlformats.org/officeDocument/2006/relationships/customXml" Target="../ink/ink468.xml"/><Relationship Id="rId142" Type="http://schemas.openxmlformats.org/officeDocument/2006/relationships/customXml" Target="../ink/ink535.xml"/><Relationship Id="rId184" Type="http://schemas.openxmlformats.org/officeDocument/2006/relationships/customXml" Target="../ink/ink556.xml"/><Relationship Id="rId391" Type="http://schemas.openxmlformats.org/officeDocument/2006/relationships/image" Target="../media/image239.png"/><Relationship Id="rId405" Type="http://schemas.openxmlformats.org/officeDocument/2006/relationships/customXml" Target="../ink/ink668.xml"/><Relationship Id="rId447" Type="http://schemas.openxmlformats.org/officeDocument/2006/relationships/customXml" Target="../ink/ink689.xml"/><Relationship Id="rId612" Type="http://schemas.openxmlformats.org/officeDocument/2006/relationships/customXml" Target="../ink/ink773.xml"/><Relationship Id="rId794" Type="http://schemas.openxmlformats.org/officeDocument/2006/relationships/image" Target="../media/image439.png"/><Relationship Id="rId251" Type="http://schemas.openxmlformats.org/officeDocument/2006/relationships/customXml" Target="../ink/ink590.xml"/><Relationship Id="rId489" Type="http://schemas.openxmlformats.org/officeDocument/2006/relationships/image" Target="../media/image287.png"/><Relationship Id="rId654" Type="http://schemas.openxmlformats.org/officeDocument/2006/relationships/customXml" Target="../ink/ink794.xml"/><Relationship Id="rId696" Type="http://schemas.openxmlformats.org/officeDocument/2006/relationships/customXml" Target="../ink/ink815.xml"/><Relationship Id="rId46" Type="http://schemas.openxmlformats.org/officeDocument/2006/relationships/customXml" Target="../ink/ink487.xml"/><Relationship Id="rId293" Type="http://schemas.openxmlformats.org/officeDocument/2006/relationships/customXml" Target="../ink/ink611.xml"/><Relationship Id="rId307" Type="http://schemas.openxmlformats.org/officeDocument/2006/relationships/customXml" Target="../ink/ink618.xml"/><Relationship Id="rId349" Type="http://schemas.openxmlformats.org/officeDocument/2006/relationships/image" Target="../media/image218.png"/><Relationship Id="rId514" Type="http://schemas.openxmlformats.org/officeDocument/2006/relationships/image" Target="../media/image299.png"/><Relationship Id="rId556" Type="http://schemas.openxmlformats.org/officeDocument/2006/relationships/image" Target="../media/image320.png"/><Relationship Id="rId721" Type="http://schemas.openxmlformats.org/officeDocument/2006/relationships/image" Target="../media/image403.png"/><Relationship Id="rId763" Type="http://schemas.openxmlformats.org/officeDocument/2006/relationships/image" Target="../media/image424.png"/><Relationship Id="rId88" Type="http://schemas.openxmlformats.org/officeDocument/2006/relationships/customXml" Target="../ink/ink508.xml"/><Relationship Id="rId111" Type="http://schemas.openxmlformats.org/officeDocument/2006/relationships/image" Target="../media/image100.png"/><Relationship Id="rId153" Type="http://schemas.openxmlformats.org/officeDocument/2006/relationships/image" Target="../media/image121.png"/><Relationship Id="rId195" Type="http://schemas.openxmlformats.org/officeDocument/2006/relationships/image" Target="../media/image142.png"/><Relationship Id="rId209" Type="http://schemas.openxmlformats.org/officeDocument/2006/relationships/customXml" Target="../ink/ink569.xml"/><Relationship Id="rId360" Type="http://schemas.openxmlformats.org/officeDocument/2006/relationships/customXml" Target="../ink/ink645.xml"/><Relationship Id="rId416" Type="http://schemas.openxmlformats.org/officeDocument/2006/relationships/image" Target="../media/image251.png"/><Relationship Id="rId598" Type="http://schemas.openxmlformats.org/officeDocument/2006/relationships/customXml" Target="../ink/ink766.xml"/><Relationship Id="rId819" Type="http://schemas.openxmlformats.org/officeDocument/2006/relationships/customXml" Target="../ink/ink877.xml"/><Relationship Id="rId220" Type="http://schemas.openxmlformats.org/officeDocument/2006/relationships/image" Target="../media/image154.png"/><Relationship Id="rId458" Type="http://schemas.openxmlformats.org/officeDocument/2006/relationships/image" Target="../media/image272.png"/><Relationship Id="rId623" Type="http://schemas.openxmlformats.org/officeDocument/2006/relationships/image" Target="../media/image354.png"/><Relationship Id="rId665" Type="http://schemas.openxmlformats.org/officeDocument/2006/relationships/image" Target="../media/image375.png"/><Relationship Id="rId830" Type="http://schemas.openxmlformats.org/officeDocument/2006/relationships/image" Target="../media/image457.png"/><Relationship Id="rId15" Type="http://schemas.openxmlformats.org/officeDocument/2006/relationships/image" Target="../media/image5210.png"/><Relationship Id="rId57" Type="http://schemas.openxmlformats.org/officeDocument/2006/relationships/image" Target="../media/image73.png"/><Relationship Id="rId262" Type="http://schemas.openxmlformats.org/officeDocument/2006/relationships/image" Target="../media/image175.png"/><Relationship Id="rId318" Type="http://schemas.openxmlformats.org/officeDocument/2006/relationships/image" Target="../media/image203.png"/><Relationship Id="rId525" Type="http://schemas.openxmlformats.org/officeDocument/2006/relationships/customXml" Target="../ink/ink729.xml"/><Relationship Id="rId567" Type="http://schemas.openxmlformats.org/officeDocument/2006/relationships/customXml" Target="../ink/ink750.xml"/><Relationship Id="rId732" Type="http://schemas.openxmlformats.org/officeDocument/2006/relationships/customXml" Target="../ink/ink833.xml"/><Relationship Id="rId99" Type="http://schemas.openxmlformats.org/officeDocument/2006/relationships/image" Target="../media/image94.png"/><Relationship Id="rId122" Type="http://schemas.openxmlformats.org/officeDocument/2006/relationships/customXml" Target="../ink/ink525.xml"/><Relationship Id="rId164" Type="http://schemas.openxmlformats.org/officeDocument/2006/relationships/customXml" Target="../ink/ink546.xml"/><Relationship Id="rId371" Type="http://schemas.openxmlformats.org/officeDocument/2006/relationships/image" Target="../media/image229.png"/><Relationship Id="rId774" Type="http://schemas.openxmlformats.org/officeDocument/2006/relationships/customXml" Target="../ink/ink854.xml"/><Relationship Id="rId427" Type="http://schemas.openxmlformats.org/officeDocument/2006/relationships/customXml" Target="../ink/ink679.xml"/><Relationship Id="rId469" Type="http://schemas.openxmlformats.org/officeDocument/2006/relationships/image" Target="../media/image277.png"/><Relationship Id="rId634" Type="http://schemas.openxmlformats.org/officeDocument/2006/relationships/customXml" Target="../ink/ink784.xml"/><Relationship Id="rId676" Type="http://schemas.openxmlformats.org/officeDocument/2006/relationships/customXml" Target="../ink/ink805.xml"/><Relationship Id="rId26" Type="http://schemas.openxmlformats.org/officeDocument/2006/relationships/customXml" Target="../ink/ink477.xml"/><Relationship Id="rId231" Type="http://schemas.openxmlformats.org/officeDocument/2006/relationships/customXml" Target="../ink/ink580.xml"/><Relationship Id="rId273" Type="http://schemas.openxmlformats.org/officeDocument/2006/relationships/customXml" Target="../ink/ink601.xml"/><Relationship Id="rId329" Type="http://schemas.openxmlformats.org/officeDocument/2006/relationships/image" Target="../media/image208.png"/><Relationship Id="rId480" Type="http://schemas.openxmlformats.org/officeDocument/2006/relationships/customXml" Target="../ink/ink706.xml"/><Relationship Id="rId536" Type="http://schemas.openxmlformats.org/officeDocument/2006/relationships/image" Target="../media/image310.png"/><Relationship Id="rId701" Type="http://schemas.openxmlformats.org/officeDocument/2006/relationships/image" Target="../media/image393.png"/><Relationship Id="rId68" Type="http://schemas.openxmlformats.org/officeDocument/2006/relationships/customXml" Target="../ink/ink498.xml"/><Relationship Id="rId133" Type="http://schemas.openxmlformats.org/officeDocument/2006/relationships/image" Target="../media/image111.png"/><Relationship Id="rId175" Type="http://schemas.openxmlformats.org/officeDocument/2006/relationships/image" Target="../media/image132.png"/><Relationship Id="rId340" Type="http://schemas.openxmlformats.org/officeDocument/2006/relationships/customXml" Target="../ink/ink635.xml"/><Relationship Id="rId578" Type="http://schemas.openxmlformats.org/officeDocument/2006/relationships/image" Target="../media/image331.png"/><Relationship Id="rId743" Type="http://schemas.openxmlformats.org/officeDocument/2006/relationships/image" Target="../media/image414.png"/><Relationship Id="rId785" Type="http://schemas.openxmlformats.org/officeDocument/2006/relationships/customXml" Target="../ink/ink860.xml"/><Relationship Id="rId200" Type="http://schemas.openxmlformats.org/officeDocument/2006/relationships/image" Target="../media/image144.png"/><Relationship Id="rId382" Type="http://schemas.openxmlformats.org/officeDocument/2006/relationships/customXml" Target="../ink/ink656.xml"/><Relationship Id="rId438" Type="http://schemas.openxmlformats.org/officeDocument/2006/relationships/image" Target="../media/image262.png"/><Relationship Id="rId603" Type="http://schemas.openxmlformats.org/officeDocument/2006/relationships/image" Target="../media/image344.png"/><Relationship Id="rId645" Type="http://schemas.openxmlformats.org/officeDocument/2006/relationships/image" Target="../media/image365.png"/><Relationship Id="rId687" Type="http://schemas.openxmlformats.org/officeDocument/2006/relationships/image" Target="../media/image386.png"/><Relationship Id="rId810" Type="http://schemas.openxmlformats.org/officeDocument/2006/relationships/image" Target="../media/image447.png"/><Relationship Id="rId242" Type="http://schemas.openxmlformats.org/officeDocument/2006/relationships/image" Target="../media/image165.png"/><Relationship Id="rId284" Type="http://schemas.openxmlformats.org/officeDocument/2006/relationships/image" Target="../media/image186.png"/><Relationship Id="rId491" Type="http://schemas.openxmlformats.org/officeDocument/2006/relationships/image" Target="../media/image288.png"/><Relationship Id="rId505" Type="http://schemas.openxmlformats.org/officeDocument/2006/relationships/customXml" Target="../ink/ink719.xml"/><Relationship Id="rId712" Type="http://schemas.openxmlformats.org/officeDocument/2006/relationships/customXml" Target="../ink/ink823.xml"/><Relationship Id="rId37" Type="http://schemas.openxmlformats.org/officeDocument/2006/relationships/image" Target="../media/image6310.png"/><Relationship Id="rId79" Type="http://schemas.openxmlformats.org/officeDocument/2006/relationships/image" Target="../media/image84.png"/><Relationship Id="rId102" Type="http://schemas.openxmlformats.org/officeDocument/2006/relationships/customXml" Target="../ink/ink515.xml"/><Relationship Id="rId144" Type="http://schemas.openxmlformats.org/officeDocument/2006/relationships/customXml" Target="../ink/ink536.xml"/><Relationship Id="rId547" Type="http://schemas.openxmlformats.org/officeDocument/2006/relationships/customXml" Target="../ink/ink740.xml"/><Relationship Id="rId589" Type="http://schemas.openxmlformats.org/officeDocument/2006/relationships/customXml" Target="../ink/ink761.xml"/><Relationship Id="rId754" Type="http://schemas.openxmlformats.org/officeDocument/2006/relationships/customXml" Target="../ink/ink844.xml"/><Relationship Id="rId796" Type="http://schemas.openxmlformats.org/officeDocument/2006/relationships/image" Target="../media/image440.png"/><Relationship Id="rId90" Type="http://schemas.openxmlformats.org/officeDocument/2006/relationships/customXml" Target="../ink/ink509.xml"/><Relationship Id="rId186" Type="http://schemas.openxmlformats.org/officeDocument/2006/relationships/customXml" Target="../ink/ink557.xml"/><Relationship Id="rId351" Type="http://schemas.openxmlformats.org/officeDocument/2006/relationships/image" Target="../media/image219.png"/><Relationship Id="rId393" Type="http://schemas.openxmlformats.org/officeDocument/2006/relationships/image" Target="../media/image240.png"/><Relationship Id="rId407" Type="http://schemas.openxmlformats.org/officeDocument/2006/relationships/customXml" Target="../ink/ink669.xml"/><Relationship Id="rId449" Type="http://schemas.openxmlformats.org/officeDocument/2006/relationships/customXml" Target="../ink/ink690.xml"/><Relationship Id="rId614" Type="http://schemas.openxmlformats.org/officeDocument/2006/relationships/customXml" Target="../ink/ink774.xml"/><Relationship Id="rId656" Type="http://schemas.openxmlformats.org/officeDocument/2006/relationships/customXml" Target="../ink/ink795.xml"/><Relationship Id="rId821" Type="http://schemas.openxmlformats.org/officeDocument/2006/relationships/customXml" Target="../ink/ink878.xml"/><Relationship Id="rId211" Type="http://schemas.openxmlformats.org/officeDocument/2006/relationships/customXml" Target="../ink/ink570.xml"/><Relationship Id="rId253" Type="http://schemas.openxmlformats.org/officeDocument/2006/relationships/customXml" Target="../ink/ink591.xml"/><Relationship Id="rId295" Type="http://schemas.openxmlformats.org/officeDocument/2006/relationships/customXml" Target="../ink/ink612.xml"/><Relationship Id="rId309" Type="http://schemas.openxmlformats.org/officeDocument/2006/relationships/customXml" Target="../ink/ink619.xml"/><Relationship Id="rId460" Type="http://schemas.openxmlformats.org/officeDocument/2006/relationships/image" Target="../media/image273.png"/><Relationship Id="rId516" Type="http://schemas.openxmlformats.org/officeDocument/2006/relationships/image" Target="../media/image300.png"/><Relationship Id="rId698" Type="http://schemas.openxmlformats.org/officeDocument/2006/relationships/customXml" Target="../ink/ink816.xml"/><Relationship Id="rId48" Type="http://schemas.openxmlformats.org/officeDocument/2006/relationships/customXml" Target="../ink/ink488.xml"/><Relationship Id="rId113" Type="http://schemas.openxmlformats.org/officeDocument/2006/relationships/image" Target="../media/image101.png"/><Relationship Id="rId320" Type="http://schemas.openxmlformats.org/officeDocument/2006/relationships/customXml" Target="../ink/ink625.xml"/><Relationship Id="rId558" Type="http://schemas.openxmlformats.org/officeDocument/2006/relationships/image" Target="../media/image321.png"/><Relationship Id="rId723" Type="http://schemas.openxmlformats.org/officeDocument/2006/relationships/image" Target="../media/image404.png"/><Relationship Id="rId765" Type="http://schemas.openxmlformats.org/officeDocument/2006/relationships/image" Target="../media/image425.png"/><Relationship Id="rId155" Type="http://schemas.openxmlformats.org/officeDocument/2006/relationships/image" Target="../media/image122.png"/><Relationship Id="rId197" Type="http://schemas.openxmlformats.org/officeDocument/2006/relationships/customXml" Target="../ink/ink563.xml"/><Relationship Id="rId362" Type="http://schemas.openxmlformats.org/officeDocument/2006/relationships/customXml" Target="../ink/ink646.xml"/><Relationship Id="rId418" Type="http://schemas.openxmlformats.org/officeDocument/2006/relationships/image" Target="../media/image252.png"/><Relationship Id="rId625" Type="http://schemas.openxmlformats.org/officeDocument/2006/relationships/image" Target="../media/image355.png"/><Relationship Id="rId832" Type="http://schemas.openxmlformats.org/officeDocument/2006/relationships/image" Target="../media/image458.png"/><Relationship Id="rId222" Type="http://schemas.openxmlformats.org/officeDocument/2006/relationships/image" Target="../media/image155.png"/><Relationship Id="rId264" Type="http://schemas.openxmlformats.org/officeDocument/2006/relationships/image" Target="../media/image176.png"/><Relationship Id="rId471" Type="http://schemas.openxmlformats.org/officeDocument/2006/relationships/image" Target="../media/image278.png"/><Relationship Id="rId667" Type="http://schemas.openxmlformats.org/officeDocument/2006/relationships/image" Target="../media/image376.png"/><Relationship Id="rId17" Type="http://schemas.openxmlformats.org/officeDocument/2006/relationships/image" Target="../media/image5310.png"/><Relationship Id="rId59" Type="http://schemas.openxmlformats.org/officeDocument/2006/relationships/image" Target="../media/image74.png"/><Relationship Id="rId124" Type="http://schemas.openxmlformats.org/officeDocument/2006/relationships/customXml" Target="../ink/ink526.xml"/><Relationship Id="rId527" Type="http://schemas.openxmlformats.org/officeDocument/2006/relationships/customXml" Target="../ink/ink730.xml"/><Relationship Id="rId569" Type="http://schemas.openxmlformats.org/officeDocument/2006/relationships/customXml" Target="../ink/ink751.xml"/><Relationship Id="rId734" Type="http://schemas.openxmlformats.org/officeDocument/2006/relationships/customXml" Target="../ink/ink834.xml"/><Relationship Id="rId776" Type="http://schemas.openxmlformats.org/officeDocument/2006/relationships/customXml" Target="../ink/ink855.xml"/><Relationship Id="rId70" Type="http://schemas.openxmlformats.org/officeDocument/2006/relationships/customXml" Target="../ink/ink499.xml"/><Relationship Id="rId166" Type="http://schemas.openxmlformats.org/officeDocument/2006/relationships/customXml" Target="../ink/ink547.xml"/><Relationship Id="rId331" Type="http://schemas.openxmlformats.org/officeDocument/2006/relationships/image" Target="../media/image209.png"/><Relationship Id="rId373" Type="http://schemas.openxmlformats.org/officeDocument/2006/relationships/image" Target="../media/image230.png"/><Relationship Id="rId429" Type="http://schemas.openxmlformats.org/officeDocument/2006/relationships/customXml" Target="../ink/ink680.xml"/><Relationship Id="rId580" Type="http://schemas.openxmlformats.org/officeDocument/2006/relationships/image" Target="../media/image332.png"/><Relationship Id="rId636" Type="http://schemas.openxmlformats.org/officeDocument/2006/relationships/customXml" Target="../ink/ink785.xml"/><Relationship Id="rId801" Type="http://schemas.openxmlformats.org/officeDocument/2006/relationships/customXml" Target="../ink/ink868.xml"/><Relationship Id="rId1" Type="http://schemas.openxmlformats.org/officeDocument/2006/relationships/slideLayout" Target="../slideLayouts/slideLayout7.xml"/><Relationship Id="rId233" Type="http://schemas.openxmlformats.org/officeDocument/2006/relationships/customXml" Target="../ink/ink581.xml"/><Relationship Id="rId440" Type="http://schemas.openxmlformats.org/officeDocument/2006/relationships/image" Target="../media/image263.png"/><Relationship Id="rId678" Type="http://schemas.openxmlformats.org/officeDocument/2006/relationships/customXml" Target="../ink/ink806.xml"/><Relationship Id="rId28" Type="http://schemas.openxmlformats.org/officeDocument/2006/relationships/customXml" Target="../ink/ink478.xml"/><Relationship Id="rId275" Type="http://schemas.openxmlformats.org/officeDocument/2006/relationships/customXml" Target="../ink/ink602.xml"/><Relationship Id="rId300" Type="http://schemas.openxmlformats.org/officeDocument/2006/relationships/image" Target="../media/image194.png"/><Relationship Id="rId482" Type="http://schemas.openxmlformats.org/officeDocument/2006/relationships/customXml" Target="../ink/ink707.xml"/><Relationship Id="rId538" Type="http://schemas.openxmlformats.org/officeDocument/2006/relationships/image" Target="../media/image311.png"/><Relationship Id="rId703" Type="http://schemas.openxmlformats.org/officeDocument/2006/relationships/image" Target="../media/image394.png"/><Relationship Id="rId745" Type="http://schemas.openxmlformats.org/officeDocument/2006/relationships/image" Target="../media/image415.png"/><Relationship Id="rId81" Type="http://schemas.openxmlformats.org/officeDocument/2006/relationships/image" Target="../media/image85.png"/><Relationship Id="rId135" Type="http://schemas.openxmlformats.org/officeDocument/2006/relationships/image" Target="../media/image112.png"/><Relationship Id="rId177" Type="http://schemas.openxmlformats.org/officeDocument/2006/relationships/image" Target="../media/image133.png"/><Relationship Id="rId342" Type="http://schemas.openxmlformats.org/officeDocument/2006/relationships/customXml" Target="../ink/ink636.xml"/><Relationship Id="rId384" Type="http://schemas.openxmlformats.org/officeDocument/2006/relationships/customXml" Target="../ink/ink657.xml"/><Relationship Id="rId591" Type="http://schemas.openxmlformats.org/officeDocument/2006/relationships/customXml" Target="../ink/ink762.xml"/><Relationship Id="rId605" Type="http://schemas.openxmlformats.org/officeDocument/2006/relationships/image" Target="../media/image345.png"/><Relationship Id="rId787" Type="http://schemas.openxmlformats.org/officeDocument/2006/relationships/customXml" Target="../ink/ink861.xml"/><Relationship Id="rId812" Type="http://schemas.openxmlformats.org/officeDocument/2006/relationships/image" Target="../media/image448.png"/><Relationship Id="rId202" Type="http://schemas.openxmlformats.org/officeDocument/2006/relationships/image" Target="../media/image145.png"/><Relationship Id="rId244" Type="http://schemas.openxmlformats.org/officeDocument/2006/relationships/image" Target="../media/image166.png"/><Relationship Id="rId647" Type="http://schemas.openxmlformats.org/officeDocument/2006/relationships/image" Target="../media/image366.png"/><Relationship Id="rId689" Type="http://schemas.openxmlformats.org/officeDocument/2006/relationships/image" Target="../media/image387.png"/><Relationship Id="rId39" Type="http://schemas.openxmlformats.org/officeDocument/2006/relationships/image" Target="../media/image6410.png"/><Relationship Id="rId286" Type="http://schemas.openxmlformats.org/officeDocument/2006/relationships/image" Target="../media/image187.png"/><Relationship Id="rId451" Type="http://schemas.openxmlformats.org/officeDocument/2006/relationships/customXml" Target="../ink/ink691.xml"/><Relationship Id="rId493" Type="http://schemas.openxmlformats.org/officeDocument/2006/relationships/image" Target="../media/image289.png"/><Relationship Id="rId507" Type="http://schemas.openxmlformats.org/officeDocument/2006/relationships/customXml" Target="../ink/ink720.xml"/><Relationship Id="rId549" Type="http://schemas.openxmlformats.org/officeDocument/2006/relationships/customXml" Target="../ink/ink741.xml"/><Relationship Id="rId714" Type="http://schemas.openxmlformats.org/officeDocument/2006/relationships/customXml" Target="../ink/ink824.xml"/><Relationship Id="rId756" Type="http://schemas.openxmlformats.org/officeDocument/2006/relationships/customXml" Target="../ink/ink845.xml"/><Relationship Id="rId50" Type="http://schemas.openxmlformats.org/officeDocument/2006/relationships/customXml" Target="../ink/ink489.xml"/><Relationship Id="rId104" Type="http://schemas.openxmlformats.org/officeDocument/2006/relationships/customXml" Target="../ink/ink516.xml"/><Relationship Id="rId146" Type="http://schemas.openxmlformats.org/officeDocument/2006/relationships/customXml" Target="../ink/ink537.xml"/><Relationship Id="rId188" Type="http://schemas.openxmlformats.org/officeDocument/2006/relationships/customXml" Target="../ink/ink558.xml"/><Relationship Id="rId311" Type="http://schemas.openxmlformats.org/officeDocument/2006/relationships/customXml" Target="../ink/ink620.xml"/><Relationship Id="rId353" Type="http://schemas.openxmlformats.org/officeDocument/2006/relationships/image" Target="../media/image220.png"/><Relationship Id="rId395" Type="http://schemas.openxmlformats.org/officeDocument/2006/relationships/customXml" Target="../ink/ink663.xml"/><Relationship Id="rId409" Type="http://schemas.openxmlformats.org/officeDocument/2006/relationships/customXml" Target="../ink/ink670.xml"/><Relationship Id="rId560" Type="http://schemas.openxmlformats.org/officeDocument/2006/relationships/image" Target="../media/image322.png"/><Relationship Id="rId798" Type="http://schemas.openxmlformats.org/officeDocument/2006/relationships/image" Target="../media/image441.png"/><Relationship Id="rId92" Type="http://schemas.openxmlformats.org/officeDocument/2006/relationships/customXml" Target="../ink/ink510.xml"/><Relationship Id="rId213" Type="http://schemas.openxmlformats.org/officeDocument/2006/relationships/customXml" Target="../ink/ink571.xml"/><Relationship Id="rId420" Type="http://schemas.openxmlformats.org/officeDocument/2006/relationships/image" Target="../media/image253.png"/><Relationship Id="rId616" Type="http://schemas.openxmlformats.org/officeDocument/2006/relationships/customXml" Target="../ink/ink775.xml"/><Relationship Id="rId658" Type="http://schemas.openxmlformats.org/officeDocument/2006/relationships/customXml" Target="../ink/ink796.xml"/><Relationship Id="rId823" Type="http://schemas.openxmlformats.org/officeDocument/2006/relationships/customXml" Target="../ink/ink879.xml"/><Relationship Id="rId255" Type="http://schemas.openxmlformats.org/officeDocument/2006/relationships/customXml" Target="../ink/ink592.xml"/><Relationship Id="rId297" Type="http://schemas.openxmlformats.org/officeDocument/2006/relationships/customXml" Target="../ink/ink613.xml"/><Relationship Id="rId462" Type="http://schemas.openxmlformats.org/officeDocument/2006/relationships/image" Target="../media/image274.png"/><Relationship Id="rId518" Type="http://schemas.openxmlformats.org/officeDocument/2006/relationships/image" Target="../media/image301.png"/><Relationship Id="rId725" Type="http://schemas.openxmlformats.org/officeDocument/2006/relationships/image" Target="../media/image405.png"/><Relationship Id="rId115" Type="http://schemas.openxmlformats.org/officeDocument/2006/relationships/image" Target="../media/image102.png"/><Relationship Id="rId157" Type="http://schemas.openxmlformats.org/officeDocument/2006/relationships/image" Target="../media/image123.png"/><Relationship Id="rId322" Type="http://schemas.openxmlformats.org/officeDocument/2006/relationships/customXml" Target="../ink/ink626.xml"/><Relationship Id="rId364" Type="http://schemas.openxmlformats.org/officeDocument/2006/relationships/customXml" Target="../ink/ink647.xml"/><Relationship Id="rId767" Type="http://schemas.openxmlformats.org/officeDocument/2006/relationships/image" Target="../media/image426.png"/><Relationship Id="rId61" Type="http://schemas.openxmlformats.org/officeDocument/2006/relationships/image" Target="../media/image75.png"/><Relationship Id="rId199" Type="http://schemas.openxmlformats.org/officeDocument/2006/relationships/customXml" Target="../ink/ink564.xml"/><Relationship Id="rId571" Type="http://schemas.openxmlformats.org/officeDocument/2006/relationships/customXml" Target="../ink/ink752.xml"/><Relationship Id="rId627" Type="http://schemas.openxmlformats.org/officeDocument/2006/relationships/image" Target="../media/image356.png"/><Relationship Id="rId669" Type="http://schemas.openxmlformats.org/officeDocument/2006/relationships/image" Target="../media/image377.png"/><Relationship Id="rId19" Type="http://schemas.openxmlformats.org/officeDocument/2006/relationships/image" Target="../media/image5410.png"/><Relationship Id="rId224" Type="http://schemas.openxmlformats.org/officeDocument/2006/relationships/image" Target="../media/image156.png"/><Relationship Id="rId266" Type="http://schemas.openxmlformats.org/officeDocument/2006/relationships/image" Target="../media/image177.png"/><Relationship Id="rId431" Type="http://schemas.openxmlformats.org/officeDocument/2006/relationships/customXml" Target="../ink/ink681.xml"/><Relationship Id="rId473" Type="http://schemas.openxmlformats.org/officeDocument/2006/relationships/image" Target="../media/image279.png"/><Relationship Id="rId529" Type="http://schemas.openxmlformats.org/officeDocument/2006/relationships/customXml" Target="../ink/ink731.xml"/><Relationship Id="rId680" Type="http://schemas.openxmlformats.org/officeDocument/2006/relationships/customXml" Target="../ink/ink807.xml"/><Relationship Id="rId736" Type="http://schemas.openxmlformats.org/officeDocument/2006/relationships/customXml" Target="../ink/ink835.xml"/><Relationship Id="rId30" Type="http://schemas.openxmlformats.org/officeDocument/2006/relationships/customXml" Target="../ink/ink479.xml"/><Relationship Id="rId126" Type="http://schemas.openxmlformats.org/officeDocument/2006/relationships/customXml" Target="../ink/ink527.xml"/><Relationship Id="rId168" Type="http://schemas.openxmlformats.org/officeDocument/2006/relationships/customXml" Target="../ink/ink548.xml"/><Relationship Id="rId333" Type="http://schemas.openxmlformats.org/officeDocument/2006/relationships/image" Target="../media/image210.png"/><Relationship Id="rId540" Type="http://schemas.openxmlformats.org/officeDocument/2006/relationships/image" Target="../media/image312.png"/><Relationship Id="rId778" Type="http://schemas.openxmlformats.org/officeDocument/2006/relationships/customXml" Target="../ink/ink856.xml"/><Relationship Id="rId72" Type="http://schemas.openxmlformats.org/officeDocument/2006/relationships/customXml" Target="../ink/ink500.xml"/><Relationship Id="rId375" Type="http://schemas.openxmlformats.org/officeDocument/2006/relationships/image" Target="../media/image231.png"/><Relationship Id="rId582" Type="http://schemas.openxmlformats.org/officeDocument/2006/relationships/image" Target="../media/image333.png"/><Relationship Id="rId638" Type="http://schemas.openxmlformats.org/officeDocument/2006/relationships/customXml" Target="../ink/ink786.xml"/><Relationship Id="rId803" Type="http://schemas.openxmlformats.org/officeDocument/2006/relationships/customXml" Target="../ink/ink869.xml"/><Relationship Id="rId3" Type="http://schemas.openxmlformats.org/officeDocument/2006/relationships/image" Target="../media/image8110.png"/><Relationship Id="rId235" Type="http://schemas.openxmlformats.org/officeDocument/2006/relationships/customXml" Target="../ink/ink582.xml"/><Relationship Id="rId277" Type="http://schemas.openxmlformats.org/officeDocument/2006/relationships/customXml" Target="../ink/ink603.xml"/><Relationship Id="rId400" Type="http://schemas.openxmlformats.org/officeDocument/2006/relationships/image" Target="../media/image243.png"/><Relationship Id="rId442" Type="http://schemas.openxmlformats.org/officeDocument/2006/relationships/image" Target="../media/image264.png"/><Relationship Id="rId484" Type="http://schemas.openxmlformats.org/officeDocument/2006/relationships/customXml" Target="../ink/ink708.xml"/><Relationship Id="rId705" Type="http://schemas.openxmlformats.org/officeDocument/2006/relationships/image" Target="../media/image395.png"/><Relationship Id="rId137" Type="http://schemas.openxmlformats.org/officeDocument/2006/relationships/image" Target="../media/image113.png"/><Relationship Id="rId302" Type="http://schemas.openxmlformats.org/officeDocument/2006/relationships/image" Target="../media/image195.png"/><Relationship Id="rId344" Type="http://schemas.openxmlformats.org/officeDocument/2006/relationships/customXml" Target="../ink/ink637.xml"/><Relationship Id="rId691" Type="http://schemas.openxmlformats.org/officeDocument/2006/relationships/image" Target="../media/image388.png"/><Relationship Id="rId747" Type="http://schemas.openxmlformats.org/officeDocument/2006/relationships/image" Target="../media/image416.png"/><Relationship Id="rId789" Type="http://schemas.openxmlformats.org/officeDocument/2006/relationships/customXml" Target="../ink/ink862.xml"/><Relationship Id="rId41" Type="http://schemas.openxmlformats.org/officeDocument/2006/relationships/image" Target="../media/image6510.png"/><Relationship Id="rId83" Type="http://schemas.openxmlformats.org/officeDocument/2006/relationships/image" Target="../media/image86.png"/><Relationship Id="rId179" Type="http://schemas.openxmlformats.org/officeDocument/2006/relationships/image" Target="../media/image134.png"/><Relationship Id="rId386" Type="http://schemas.openxmlformats.org/officeDocument/2006/relationships/customXml" Target="../ink/ink658.xml"/><Relationship Id="rId551" Type="http://schemas.openxmlformats.org/officeDocument/2006/relationships/customXml" Target="../ink/ink742.xml"/><Relationship Id="rId593" Type="http://schemas.openxmlformats.org/officeDocument/2006/relationships/customXml" Target="../ink/ink763.xml"/><Relationship Id="rId607" Type="http://schemas.openxmlformats.org/officeDocument/2006/relationships/image" Target="../media/image346.png"/><Relationship Id="rId649" Type="http://schemas.openxmlformats.org/officeDocument/2006/relationships/image" Target="../media/image367.png"/><Relationship Id="rId814" Type="http://schemas.openxmlformats.org/officeDocument/2006/relationships/image" Target="../media/image449.png"/><Relationship Id="rId190" Type="http://schemas.openxmlformats.org/officeDocument/2006/relationships/customXml" Target="../ink/ink559.xml"/><Relationship Id="rId204" Type="http://schemas.openxmlformats.org/officeDocument/2006/relationships/image" Target="../media/image146.png"/><Relationship Id="rId246" Type="http://schemas.openxmlformats.org/officeDocument/2006/relationships/image" Target="../media/image167.png"/><Relationship Id="rId288" Type="http://schemas.openxmlformats.org/officeDocument/2006/relationships/image" Target="../media/image188.png"/><Relationship Id="rId411" Type="http://schemas.openxmlformats.org/officeDocument/2006/relationships/customXml" Target="../ink/ink671.xml"/><Relationship Id="rId453" Type="http://schemas.openxmlformats.org/officeDocument/2006/relationships/customXml" Target="../ink/ink692.xml"/><Relationship Id="rId509" Type="http://schemas.openxmlformats.org/officeDocument/2006/relationships/customXml" Target="../ink/ink721.xml"/><Relationship Id="rId660" Type="http://schemas.openxmlformats.org/officeDocument/2006/relationships/customXml" Target="../ink/ink797.xml"/><Relationship Id="rId106" Type="http://schemas.openxmlformats.org/officeDocument/2006/relationships/customXml" Target="../ink/ink517.xml"/><Relationship Id="rId313" Type="http://schemas.openxmlformats.org/officeDocument/2006/relationships/customXml" Target="../ink/ink621.xml"/><Relationship Id="rId495" Type="http://schemas.openxmlformats.org/officeDocument/2006/relationships/image" Target="../media/image290.png"/><Relationship Id="rId716" Type="http://schemas.openxmlformats.org/officeDocument/2006/relationships/customXml" Target="../ink/ink825.xml"/><Relationship Id="rId758" Type="http://schemas.openxmlformats.org/officeDocument/2006/relationships/customXml" Target="../ink/ink846.xml"/><Relationship Id="rId10" Type="http://schemas.openxmlformats.org/officeDocument/2006/relationships/customXml" Target="../ink/ink469.xml"/><Relationship Id="rId52" Type="http://schemas.openxmlformats.org/officeDocument/2006/relationships/customXml" Target="../ink/ink490.xml"/><Relationship Id="rId94" Type="http://schemas.openxmlformats.org/officeDocument/2006/relationships/customXml" Target="../ink/ink511.xml"/><Relationship Id="rId148" Type="http://schemas.openxmlformats.org/officeDocument/2006/relationships/customXml" Target="../ink/ink538.xml"/><Relationship Id="rId355" Type="http://schemas.openxmlformats.org/officeDocument/2006/relationships/image" Target="../media/image221.png"/><Relationship Id="rId397" Type="http://schemas.openxmlformats.org/officeDocument/2006/relationships/customXml" Target="../ink/ink664.xml"/><Relationship Id="rId520" Type="http://schemas.openxmlformats.org/officeDocument/2006/relationships/image" Target="../media/image302.png"/><Relationship Id="rId562" Type="http://schemas.openxmlformats.org/officeDocument/2006/relationships/image" Target="../media/image323.png"/><Relationship Id="rId618" Type="http://schemas.openxmlformats.org/officeDocument/2006/relationships/customXml" Target="../ink/ink776.xml"/><Relationship Id="rId825" Type="http://schemas.openxmlformats.org/officeDocument/2006/relationships/customXml" Target="../ink/ink880.xml"/><Relationship Id="rId215" Type="http://schemas.openxmlformats.org/officeDocument/2006/relationships/customXml" Target="../ink/ink572.xml"/><Relationship Id="rId257" Type="http://schemas.openxmlformats.org/officeDocument/2006/relationships/customXml" Target="../ink/ink593.xml"/><Relationship Id="rId422" Type="http://schemas.openxmlformats.org/officeDocument/2006/relationships/image" Target="../media/image254.png"/><Relationship Id="rId464" Type="http://schemas.openxmlformats.org/officeDocument/2006/relationships/image" Target="../media/image275.png"/><Relationship Id="rId299" Type="http://schemas.openxmlformats.org/officeDocument/2006/relationships/customXml" Target="../ink/ink614.xml"/><Relationship Id="rId727" Type="http://schemas.openxmlformats.org/officeDocument/2006/relationships/image" Target="../media/image406.png"/><Relationship Id="rId63" Type="http://schemas.openxmlformats.org/officeDocument/2006/relationships/image" Target="../media/image76.png"/><Relationship Id="rId159" Type="http://schemas.openxmlformats.org/officeDocument/2006/relationships/image" Target="../media/image124.png"/><Relationship Id="rId366" Type="http://schemas.openxmlformats.org/officeDocument/2006/relationships/customXml" Target="../ink/ink648.xml"/><Relationship Id="rId573" Type="http://schemas.openxmlformats.org/officeDocument/2006/relationships/customXml" Target="../ink/ink753.xml"/><Relationship Id="rId780" Type="http://schemas.openxmlformats.org/officeDocument/2006/relationships/customXml" Target="../ink/ink857.xml"/><Relationship Id="rId226" Type="http://schemas.openxmlformats.org/officeDocument/2006/relationships/image" Target="../media/image157.png"/><Relationship Id="rId433" Type="http://schemas.openxmlformats.org/officeDocument/2006/relationships/customXml" Target="../ink/ink682.xml"/><Relationship Id="rId640" Type="http://schemas.openxmlformats.org/officeDocument/2006/relationships/customXml" Target="../ink/ink787.xml"/><Relationship Id="rId738" Type="http://schemas.openxmlformats.org/officeDocument/2006/relationships/customXml" Target="../ink/ink836.xml"/><Relationship Id="rId74" Type="http://schemas.openxmlformats.org/officeDocument/2006/relationships/customXml" Target="../ink/ink501.xml"/><Relationship Id="rId377" Type="http://schemas.openxmlformats.org/officeDocument/2006/relationships/image" Target="../media/image232.png"/><Relationship Id="rId500" Type="http://schemas.openxmlformats.org/officeDocument/2006/relationships/image" Target="../media/image292.png"/><Relationship Id="rId584" Type="http://schemas.openxmlformats.org/officeDocument/2006/relationships/image" Target="../media/image334.png"/><Relationship Id="rId805" Type="http://schemas.openxmlformats.org/officeDocument/2006/relationships/customXml" Target="../ink/ink870.xml"/><Relationship Id="rId5" Type="http://schemas.openxmlformats.org/officeDocument/2006/relationships/image" Target="../media/image4810.png"/><Relationship Id="rId237" Type="http://schemas.openxmlformats.org/officeDocument/2006/relationships/customXml" Target="../ink/ink583.xml"/><Relationship Id="rId791" Type="http://schemas.openxmlformats.org/officeDocument/2006/relationships/customXml" Target="../ink/ink863.xml"/><Relationship Id="rId444" Type="http://schemas.openxmlformats.org/officeDocument/2006/relationships/image" Target="../media/image265.png"/><Relationship Id="rId651" Type="http://schemas.openxmlformats.org/officeDocument/2006/relationships/image" Target="../media/image368.png"/><Relationship Id="rId749" Type="http://schemas.openxmlformats.org/officeDocument/2006/relationships/image" Target="../media/image417.png"/><Relationship Id="rId290" Type="http://schemas.openxmlformats.org/officeDocument/2006/relationships/image" Target="../media/image189.png"/><Relationship Id="rId304" Type="http://schemas.openxmlformats.org/officeDocument/2006/relationships/image" Target="../media/image196.png"/><Relationship Id="rId388" Type="http://schemas.openxmlformats.org/officeDocument/2006/relationships/customXml" Target="../ink/ink659.xml"/><Relationship Id="rId511" Type="http://schemas.openxmlformats.org/officeDocument/2006/relationships/customXml" Target="../ink/ink722.xml"/><Relationship Id="rId609" Type="http://schemas.openxmlformats.org/officeDocument/2006/relationships/image" Target="../media/image347.png"/><Relationship Id="rId85" Type="http://schemas.openxmlformats.org/officeDocument/2006/relationships/image" Target="../media/image87.png"/><Relationship Id="rId150" Type="http://schemas.openxmlformats.org/officeDocument/2006/relationships/customXml" Target="../ink/ink539.xml"/><Relationship Id="rId595" Type="http://schemas.openxmlformats.org/officeDocument/2006/relationships/customXml" Target="../ink/ink764.xml"/><Relationship Id="rId816" Type="http://schemas.openxmlformats.org/officeDocument/2006/relationships/image" Target="../media/image450.png"/><Relationship Id="rId248" Type="http://schemas.openxmlformats.org/officeDocument/2006/relationships/image" Target="../media/image168.png"/><Relationship Id="rId455" Type="http://schemas.openxmlformats.org/officeDocument/2006/relationships/customXml" Target="../ink/ink693.xml"/><Relationship Id="rId662" Type="http://schemas.openxmlformats.org/officeDocument/2006/relationships/customXml" Target="../ink/ink798.xml"/><Relationship Id="rId12" Type="http://schemas.openxmlformats.org/officeDocument/2006/relationships/customXml" Target="../ink/ink470.xml"/><Relationship Id="rId108" Type="http://schemas.openxmlformats.org/officeDocument/2006/relationships/customXml" Target="../ink/ink518.xml"/><Relationship Id="rId315" Type="http://schemas.openxmlformats.org/officeDocument/2006/relationships/customXml" Target="../ink/ink622.xml"/><Relationship Id="rId522" Type="http://schemas.openxmlformats.org/officeDocument/2006/relationships/image" Target="../media/image303.png"/><Relationship Id="rId96" Type="http://schemas.openxmlformats.org/officeDocument/2006/relationships/customXml" Target="../ink/ink512.xml"/><Relationship Id="rId161" Type="http://schemas.openxmlformats.org/officeDocument/2006/relationships/image" Target="../media/image125.png"/><Relationship Id="rId399" Type="http://schemas.openxmlformats.org/officeDocument/2006/relationships/customXml" Target="../ink/ink665.xml"/><Relationship Id="rId827" Type="http://schemas.openxmlformats.org/officeDocument/2006/relationships/customXml" Target="../ink/ink881.xml"/><Relationship Id="rId259" Type="http://schemas.openxmlformats.org/officeDocument/2006/relationships/customXml" Target="../ink/ink594.xml"/><Relationship Id="rId466" Type="http://schemas.openxmlformats.org/officeDocument/2006/relationships/image" Target="../media/image276.png"/><Relationship Id="rId673" Type="http://schemas.openxmlformats.org/officeDocument/2006/relationships/image" Target="../media/image379.png"/><Relationship Id="rId23" Type="http://schemas.openxmlformats.org/officeDocument/2006/relationships/image" Target="../media/image5610.png"/><Relationship Id="rId119" Type="http://schemas.openxmlformats.org/officeDocument/2006/relationships/image" Target="../media/image104.png"/><Relationship Id="rId326" Type="http://schemas.openxmlformats.org/officeDocument/2006/relationships/customXml" Target="../ink/ink628.xml"/><Relationship Id="rId533" Type="http://schemas.openxmlformats.org/officeDocument/2006/relationships/customXml" Target="../ink/ink733.xml"/><Relationship Id="rId740" Type="http://schemas.openxmlformats.org/officeDocument/2006/relationships/customXml" Target="../ink/ink837.xml"/><Relationship Id="rId172" Type="http://schemas.openxmlformats.org/officeDocument/2006/relationships/customXml" Target="../ink/ink550.xml"/><Relationship Id="rId477" Type="http://schemas.openxmlformats.org/officeDocument/2006/relationships/image" Target="../media/image281.png"/><Relationship Id="rId600" Type="http://schemas.openxmlformats.org/officeDocument/2006/relationships/customXml" Target="../ink/ink767.xml"/><Relationship Id="rId684" Type="http://schemas.openxmlformats.org/officeDocument/2006/relationships/customXml" Target="../ink/ink809.xml"/><Relationship Id="rId337" Type="http://schemas.openxmlformats.org/officeDocument/2006/relationships/image" Target="../media/image212.png"/><Relationship Id="rId34" Type="http://schemas.openxmlformats.org/officeDocument/2006/relationships/customXml" Target="../ink/ink481.xml"/><Relationship Id="rId544" Type="http://schemas.openxmlformats.org/officeDocument/2006/relationships/image" Target="../media/image314.png"/><Relationship Id="rId751" Type="http://schemas.openxmlformats.org/officeDocument/2006/relationships/image" Target="../media/image418.png"/><Relationship Id="rId183" Type="http://schemas.openxmlformats.org/officeDocument/2006/relationships/image" Target="../media/image136.png"/><Relationship Id="rId390" Type="http://schemas.openxmlformats.org/officeDocument/2006/relationships/customXml" Target="../ink/ink660.xml"/><Relationship Id="rId404" Type="http://schemas.openxmlformats.org/officeDocument/2006/relationships/image" Target="../media/image245.png"/><Relationship Id="rId611" Type="http://schemas.openxmlformats.org/officeDocument/2006/relationships/image" Target="../media/image348.png"/><Relationship Id="rId250" Type="http://schemas.openxmlformats.org/officeDocument/2006/relationships/image" Target="../media/image169.png"/><Relationship Id="rId488" Type="http://schemas.openxmlformats.org/officeDocument/2006/relationships/customXml" Target="../ink/ink710.xml"/><Relationship Id="rId695" Type="http://schemas.openxmlformats.org/officeDocument/2006/relationships/image" Target="../media/image390.png"/><Relationship Id="rId709" Type="http://schemas.openxmlformats.org/officeDocument/2006/relationships/image" Target="../media/image397.png"/><Relationship Id="rId45" Type="http://schemas.openxmlformats.org/officeDocument/2006/relationships/image" Target="../media/image6710.png"/><Relationship Id="rId110" Type="http://schemas.openxmlformats.org/officeDocument/2006/relationships/customXml" Target="../ink/ink519.xml"/><Relationship Id="rId348" Type="http://schemas.openxmlformats.org/officeDocument/2006/relationships/customXml" Target="../ink/ink639.xml"/><Relationship Id="rId555" Type="http://schemas.openxmlformats.org/officeDocument/2006/relationships/customXml" Target="../ink/ink744.xml"/><Relationship Id="rId762" Type="http://schemas.openxmlformats.org/officeDocument/2006/relationships/customXml" Target="../ink/ink848.xml"/><Relationship Id="rId194" Type="http://schemas.openxmlformats.org/officeDocument/2006/relationships/customXml" Target="../ink/ink561.xml"/><Relationship Id="rId208" Type="http://schemas.openxmlformats.org/officeDocument/2006/relationships/image" Target="../media/image148.png"/><Relationship Id="rId415" Type="http://schemas.openxmlformats.org/officeDocument/2006/relationships/customXml" Target="../ink/ink673.xml"/><Relationship Id="rId622" Type="http://schemas.openxmlformats.org/officeDocument/2006/relationships/customXml" Target="../ink/ink778.xml"/><Relationship Id="rId261" Type="http://schemas.openxmlformats.org/officeDocument/2006/relationships/customXml" Target="../ink/ink595.xml"/><Relationship Id="rId499" Type="http://schemas.openxmlformats.org/officeDocument/2006/relationships/customXml" Target="../ink/ink716.xml"/><Relationship Id="rId56" Type="http://schemas.openxmlformats.org/officeDocument/2006/relationships/customXml" Target="../ink/ink492.xml"/><Relationship Id="rId359" Type="http://schemas.openxmlformats.org/officeDocument/2006/relationships/image" Target="../media/image223.png"/><Relationship Id="rId566" Type="http://schemas.openxmlformats.org/officeDocument/2006/relationships/image" Target="../media/image325.png"/><Relationship Id="rId773" Type="http://schemas.openxmlformats.org/officeDocument/2006/relationships/image" Target="../media/image429.png"/><Relationship Id="rId121" Type="http://schemas.openxmlformats.org/officeDocument/2006/relationships/image" Target="../media/image105.png"/><Relationship Id="rId219" Type="http://schemas.openxmlformats.org/officeDocument/2006/relationships/customXml" Target="../ink/ink574.xml"/><Relationship Id="rId426" Type="http://schemas.openxmlformats.org/officeDocument/2006/relationships/image" Target="../media/image256.png"/><Relationship Id="rId633" Type="http://schemas.openxmlformats.org/officeDocument/2006/relationships/image" Target="../media/image359.png"/><Relationship Id="rId67" Type="http://schemas.openxmlformats.org/officeDocument/2006/relationships/image" Target="../media/image78.png"/><Relationship Id="rId272" Type="http://schemas.openxmlformats.org/officeDocument/2006/relationships/image" Target="../media/image180.png"/><Relationship Id="rId577" Type="http://schemas.openxmlformats.org/officeDocument/2006/relationships/customXml" Target="../ink/ink755.xml"/><Relationship Id="rId700" Type="http://schemas.openxmlformats.org/officeDocument/2006/relationships/customXml" Target="../ink/ink817.xml"/><Relationship Id="rId132" Type="http://schemas.openxmlformats.org/officeDocument/2006/relationships/customXml" Target="../ink/ink530.xml"/><Relationship Id="rId784" Type="http://schemas.openxmlformats.org/officeDocument/2006/relationships/image" Target="../media/image434.png"/><Relationship Id="rId437" Type="http://schemas.openxmlformats.org/officeDocument/2006/relationships/customXml" Target="../ink/ink684.xml"/><Relationship Id="rId644" Type="http://schemas.openxmlformats.org/officeDocument/2006/relationships/customXml" Target="../ink/ink789.xml"/><Relationship Id="rId283" Type="http://schemas.openxmlformats.org/officeDocument/2006/relationships/customXml" Target="../ink/ink606.xml"/><Relationship Id="rId490" Type="http://schemas.openxmlformats.org/officeDocument/2006/relationships/customXml" Target="../ink/ink711.xml"/><Relationship Id="rId504" Type="http://schemas.openxmlformats.org/officeDocument/2006/relationships/image" Target="../media/image294.png"/><Relationship Id="rId711" Type="http://schemas.openxmlformats.org/officeDocument/2006/relationships/image" Target="../media/image398.png"/><Relationship Id="rId78" Type="http://schemas.openxmlformats.org/officeDocument/2006/relationships/customXml" Target="../ink/ink503.xml"/><Relationship Id="rId143" Type="http://schemas.openxmlformats.org/officeDocument/2006/relationships/image" Target="../media/image116.png"/><Relationship Id="rId350" Type="http://schemas.openxmlformats.org/officeDocument/2006/relationships/customXml" Target="../ink/ink640.xml"/><Relationship Id="rId588" Type="http://schemas.openxmlformats.org/officeDocument/2006/relationships/image" Target="../media/image336.png"/><Relationship Id="rId795" Type="http://schemas.openxmlformats.org/officeDocument/2006/relationships/customXml" Target="../ink/ink865.xml"/><Relationship Id="rId809" Type="http://schemas.openxmlformats.org/officeDocument/2006/relationships/customXml" Target="../ink/ink872.xml"/><Relationship Id="rId9" Type="http://schemas.openxmlformats.org/officeDocument/2006/relationships/image" Target="../media/image5010.png"/><Relationship Id="rId210" Type="http://schemas.openxmlformats.org/officeDocument/2006/relationships/image" Target="../media/image149.png"/><Relationship Id="rId448" Type="http://schemas.openxmlformats.org/officeDocument/2006/relationships/image" Target="../media/image267.png"/><Relationship Id="rId655" Type="http://schemas.openxmlformats.org/officeDocument/2006/relationships/image" Target="../media/image370.png"/><Relationship Id="rId294" Type="http://schemas.openxmlformats.org/officeDocument/2006/relationships/image" Target="../media/image191.png"/><Relationship Id="rId308" Type="http://schemas.openxmlformats.org/officeDocument/2006/relationships/image" Target="../media/image198.png"/><Relationship Id="rId515" Type="http://schemas.openxmlformats.org/officeDocument/2006/relationships/customXml" Target="../ink/ink724.xml"/><Relationship Id="rId722" Type="http://schemas.openxmlformats.org/officeDocument/2006/relationships/customXml" Target="../ink/ink828.xml"/><Relationship Id="rId89" Type="http://schemas.openxmlformats.org/officeDocument/2006/relationships/image" Target="../media/image89.png"/><Relationship Id="rId154" Type="http://schemas.openxmlformats.org/officeDocument/2006/relationships/customXml" Target="../ink/ink541.xml"/><Relationship Id="rId361" Type="http://schemas.openxmlformats.org/officeDocument/2006/relationships/image" Target="../media/image224.png"/><Relationship Id="rId599" Type="http://schemas.openxmlformats.org/officeDocument/2006/relationships/image" Target="../media/image342.png"/><Relationship Id="rId459" Type="http://schemas.openxmlformats.org/officeDocument/2006/relationships/customXml" Target="../ink/ink695.xml"/><Relationship Id="rId666" Type="http://schemas.openxmlformats.org/officeDocument/2006/relationships/customXml" Target="../ink/ink800.xml"/><Relationship Id="rId16" Type="http://schemas.openxmlformats.org/officeDocument/2006/relationships/customXml" Target="../ink/ink472.xml"/><Relationship Id="rId221" Type="http://schemas.openxmlformats.org/officeDocument/2006/relationships/customXml" Target="../ink/ink575.xml"/><Relationship Id="rId319" Type="http://schemas.openxmlformats.org/officeDocument/2006/relationships/customXml" Target="../ink/ink624.xml"/><Relationship Id="rId526" Type="http://schemas.openxmlformats.org/officeDocument/2006/relationships/image" Target="../media/image305.png"/><Relationship Id="rId733" Type="http://schemas.openxmlformats.org/officeDocument/2006/relationships/image" Target="../media/image409.png"/><Relationship Id="rId165" Type="http://schemas.openxmlformats.org/officeDocument/2006/relationships/image" Target="../media/image127.png"/><Relationship Id="rId372" Type="http://schemas.openxmlformats.org/officeDocument/2006/relationships/customXml" Target="../ink/ink651.xml"/><Relationship Id="rId677" Type="http://schemas.openxmlformats.org/officeDocument/2006/relationships/image" Target="../media/image381.png"/><Relationship Id="rId800" Type="http://schemas.openxmlformats.org/officeDocument/2006/relationships/image" Target="../media/image442.png"/><Relationship Id="rId232" Type="http://schemas.openxmlformats.org/officeDocument/2006/relationships/image" Target="../media/image160.png"/><Relationship Id="rId27" Type="http://schemas.openxmlformats.org/officeDocument/2006/relationships/image" Target="../media/image5810.png"/><Relationship Id="rId537" Type="http://schemas.openxmlformats.org/officeDocument/2006/relationships/customXml" Target="../ink/ink735.xml"/><Relationship Id="rId744" Type="http://schemas.openxmlformats.org/officeDocument/2006/relationships/customXml" Target="../ink/ink839.xml"/><Relationship Id="rId80" Type="http://schemas.openxmlformats.org/officeDocument/2006/relationships/customXml" Target="../ink/ink504.xml"/><Relationship Id="rId176" Type="http://schemas.openxmlformats.org/officeDocument/2006/relationships/customXml" Target="../ink/ink552.xml"/><Relationship Id="rId383" Type="http://schemas.openxmlformats.org/officeDocument/2006/relationships/image" Target="../media/image235.png"/><Relationship Id="rId590" Type="http://schemas.openxmlformats.org/officeDocument/2006/relationships/image" Target="../media/image337.png"/><Relationship Id="rId604" Type="http://schemas.openxmlformats.org/officeDocument/2006/relationships/customXml" Target="../ink/ink769.xml"/><Relationship Id="rId811" Type="http://schemas.openxmlformats.org/officeDocument/2006/relationships/customXml" Target="../ink/ink873.xml"/><Relationship Id="rId243" Type="http://schemas.openxmlformats.org/officeDocument/2006/relationships/customXml" Target="../ink/ink586.xml"/><Relationship Id="rId450" Type="http://schemas.openxmlformats.org/officeDocument/2006/relationships/image" Target="../media/image268.png"/><Relationship Id="rId688" Type="http://schemas.openxmlformats.org/officeDocument/2006/relationships/customXml" Target="../ink/ink811.xml"/><Relationship Id="rId38" Type="http://schemas.openxmlformats.org/officeDocument/2006/relationships/customXml" Target="../ink/ink483.xml"/><Relationship Id="rId103" Type="http://schemas.openxmlformats.org/officeDocument/2006/relationships/image" Target="../media/image96.png"/><Relationship Id="rId310" Type="http://schemas.openxmlformats.org/officeDocument/2006/relationships/image" Target="../media/image199.png"/><Relationship Id="rId548" Type="http://schemas.openxmlformats.org/officeDocument/2006/relationships/image" Target="../media/image316.png"/><Relationship Id="rId755" Type="http://schemas.openxmlformats.org/officeDocument/2006/relationships/image" Target="../media/image420.png"/><Relationship Id="rId91" Type="http://schemas.openxmlformats.org/officeDocument/2006/relationships/image" Target="../media/image90.png"/><Relationship Id="rId187" Type="http://schemas.openxmlformats.org/officeDocument/2006/relationships/image" Target="../media/image138.png"/><Relationship Id="rId394" Type="http://schemas.openxmlformats.org/officeDocument/2006/relationships/customXml" Target="../ink/ink662.xml"/><Relationship Id="rId408" Type="http://schemas.openxmlformats.org/officeDocument/2006/relationships/image" Target="../media/image247.png"/><Relationship Id="rId615" Type="http://schemas.openxmlformats.org/officeDocument/2006/relationships/image" Target="../media/image350.png"/><Relationship Id="rId822" Type="http://schemas.openxmlformats.org/officeDocument/2006/relationships/image" Target="../media/image453.png"/><Relationship Id="rId254" Type="http://schemas.openxmlformats.org/officeDocument/2006/relationships/image" Target="../media/image171.png"/><Relationship Id="rId699" Type="http://schemas.openxmlformats.org/officeDocument/2006/relationships/image" Target="../media/image392.png"/><Relationship Id="rId49" Type="http://schemas.openxmlformats.org/officeDocument/2006/relationships/image" Target="../media/image6910.png"/><Relationship Id="rId114" Type="http://schemas.openxmlformats.org/officeDocument/2006/relationships/customXml" Target="../ink/ink521.xml"/><Relationship Id="rId461" Type="http://schemas.openxmlformats.org/officeDocument/2006/relationships/customXml" Target="../ink/ink696.xml"/><Relationship Id="rId559" Type="http://schemas.openxmlformats.org/officeDocument/2006/relationships/customXml" Target="../ink/ink746.xml"/><Relationship Id="rId766" Type="http://schemas.openxmlformats.org/officeDocument/2006/relationships/customXml" Target="../ink/ink850.xml"/><Relationship Id="rId198" Type="http://schemas.openxmlformats.org/officeDocument/2006/relationships/image" Target="../media/image143.png"/><Relationship Id="rId321" Type="http://schemas.openxmlformats.org/officeDocument/2006/relationships/image" Target="../media/image204.png"/><Relationship Id="rId419" Type="http://schemas.openxmlformats.org/officeDocument/2006/relationships/customXml" Target="../ink/ink675.xml"/><Relationship Id="rId626" Type="http://schemas.openxmlformats.org/officeDocument/2006/relationships/customXml" Target="../ink/ink780.xml"/><Relationship Id="rId265" Type="http://schemas.openxmlformats.org/officeDocument/2006/relationships/customXml" Target="../ink/ink597.xml"/><Relationship Id="rId472" Type="http://schemas.openxmlformats.org/officeDocument/2006/relationships/customXml" Target="../ink/ink702.xml"/><Relationship Id="rId125" Type="http://schemas.openxmlformats.org/officeDocument/2006/relationships/image" Target="../media/image107.png"/><Relationship Id="rId332" Type="http://schemas.openxmlformats.org/officeDocument/2006/relationships/customXml" Target="../ink/ink631.xml"/><Relationship Id="rId777" Type="http://schemas.openxmlformats.org/officeDocument/2006/relationships/image" Target="../media/image431.png"/><Relationship Id="rId637" Type="http://schemas.openxmlformats.org/officeDocument/2006/relationships/image" Target="../media/image361.png"/><Relationship Id="rId276" Type="http://schemas.openxmlformats.org/officeDocument/2006/relationships/image" Target="../media/image182.png"/><Relationship Id="rId483" Type="http://schemas.openxmlformats.org/officeDocument/2006/relationships/image" Target="../media/image284.png"/><Relationship Id="rId690" Type="http://schemas.openxmlformats.org/officeDocument/2006/relationships/customXml" Target="../ink/ink812.xml"/><Relationship Id="rId704" Type="http://schemas.openxmlformats.org/officeDocument/2006/relationships/customXml" Target="../ink/ink819.xml"/><Relationship Id="rId40" Type="http://schemas.openxmlformats.org/officeDocument/2006/relationships/customXml" Target="../ink/ink484.xml"/><Relationship Id="rId136" Type="http://schemas.openxmlformats.org/officeDocument/2006/relationships/customXml" Target="../ink/ink532.xml"/><Relationship Id="rId343" Type="http://schemas.openxmlformats.org/officeDocument/2006/relationships/image" Target="../media/image215.png"/><Relationship Id="rId550" Type="http://schemas.openxmlformats.org/officeDocument/2006/relationships/image" Target="../media/image317.png"/><Relationship Id="rId788" Type="http://schemas.openxmlformats.org/officeDocument/2006/relationships/image" Target="../media/image436.png"/><Relationship Id="rId203" Type="http://schemas.openxmlformats.org/officeDocument/2006/relationships/customXml" Target="../ink/ink566.xml"/><Relationship Id="rId648" Type="http://schemas.openxmlformats.org/officeDocument/2006/relationships/customXml" Target="../ink/ink791.xml"/><Relationship Id="rId287" Type="http://schemas.openxmlformats.org/officeDocument/2006/relationships/customXml" Target="../ink/ink608.xml"/><Relationship Id="rId410" Type="http://schemas.openxmlformats.org/officeDocument/2006/relationships/image" Target="../media/image248.png"/><Relationship Id="rId494" Type="http://schemas.openxmlformats.org/officeDocument/2006/relationships/customXml" Target="../ink/ink713.xml"/><Relationship Id="rId508" Type="http://schemas.openxmlformats.org/officeDocument/2006/relationships/image" Target="../media/image296.png"/><Relationship Id="rId715" Type="http://schemas.openxmlformats.org/officeDocument/2006/relationships/image" Target="../media/image400.png"/><Relationship Id="rId147" Type="http://schemas.openxmlformats.org/officeDocument/2006/relationships/image" Target="../media/image118.png"/><Relationship Id="rId354" Type="http://schemas.openxmlformats.org/officeDocument/2006/relationships/customXml" Target="../ink/ink642.xml"/><Relationship Id="rId799" Type="http://schemas.openxmlformats.org/officeDocument/2006/relationships/customXml" Target="../ink/ink867.xml"/><Relationship Id="rId51" Type="http://schemas.openxmlformats.org/officeDocument/2006/relationships/image" Target="../media/image7010.png"/><Relationship Id="rId561" Type="http://schemas.openxmlformats.org/officeDocument/2006/relationships/customXml" Target="../ink/ink747.xml"/><Relationship Id="rId659" Type="http://schemas.openxmlformats.org/officeDocument/2006/relationships/image" Target="../media/image372.png"/><Relationship Id="rId214" Type="http://schemas.openxmlformats.org/officeDocument/2006/relationships/image" Target="../media/image151.png"/><Relationship Id="rId298" Type="http://schemas.openxmlformats.org/officeDocument/2006/relationships/image" Target="../media/image193.png"/><Relationship Id="rId421" Type="http://schemas.openxmlformats.org/officeDocument/2006/relationships/customXml" Target="../ink/ink676.xml"/><Relationship Id="rId519" Type="http://schemas.openxmlformats.org/officeDocument/2006/relationships/customXml" Target="../ink/ink726.xml"/><Relationship Id="rId158" Type="http://schemas.openxmlformats.org/officeDocument/2006/relationships/customXml" Target="../ink/ink543.xml"/><Relationship Id="rId726" Type="http://schemas.openxmlformats.org/officeDocument/2006/relationships/customXml" Target="../ink/ink830.xml"/><Relationship Id="rId62" Type="http://schemas.openxmlformats.org/officeDocument/2006/relationships/customXml" Target="../ink/ink495.xml"/><Relationship Id="rId365" Type="http://schemas.openxmlformats.org/officeDocument/2006/relationships/image" Target="../media/image226.png"/><Relationship Id="rId572" Type="http://schemas.openxmlformats.org/officeDocument/2006/relationships/image" Target="../media/image328.png"/><Relationship Id="rId225" Type="http://schemas.openxmlformats.org/officeDocument/2006/relationships/customXml" Target="../ink/ink577.xml"/><Relationship Id="rId432" Type="http://schemas.openxmlformats.org/officeDocument/2006/relationships/image" Target="../media/image259.png"/><Relationship Id="rId737" Type="http://schemas.openxmlformats.org/officeDocument/2006/relationships/image" Target="../media/image411.png"/><Relationship Id="rId73" Type="http://schemas.openxmlformats.org/officeDocument/2006/relationships/image" Target="../media/image81.png"/><Relationship Id="rId169" Type="http://schemas.openxmlformats.org/officeDocument/2006/relationships/image" Target="../media/image129.png"/><Relationship Id="rId376" Type="http://schemas.openxmlformats.org/officeDocument/2006/relationships/customXml" Target="../ink/ink653.xml"/><Relationship Id="rId583" Type="http://schemas.openxmlformats.org/officeDocument/2006/relationships/customXml" Target="../ink/ink758.xml"/><Relationship Id="rId790" Type="http://schemas.openxmlformats.org/officeDocument/2006/relationships/image" Target="../media/image437.png"/><Relationship Id="rId804" Type="http://schemas.openxmlformats.org/officeDocument/2006/relationships/image" Target="../media/image444.png"/><Relationship Id="rId4" Type="http://schemas.openxmlformats.org/officeDocument/2006/relationships/customXml" Target="../ink/ink466.xml"/><Relationship Id="rId236" Type="http://schemas.openxmlformats.org/officeDocument/2006/relationships/image" Target="../media/image162.png"/><Relationship Id="rId443" Type="http://schemas.openxmlformats.org/officeDocument/2006/relationships/customXml" Target="../ink/ink687.xml"/><Relationship Id="rId650" Type="http://schemas.openxmlformats.org/officeDocument/2006/relationships/customXml" Target="../ink/ink792.xml"/><Relationship Id="rId303" Type="http://schemas.openxmlformats.org/officeDocument/2006/relationships/customXml" Target="../ink/ink616.xml"/><Relationship Id="rId748" Type="http://schemas.openxmlformats.org/officeDocument/2006/relationships/customXml" Target="../ink/ink841.xml"/><Relationship Id="rId84" Type="http://schemas.openxmlformats.org/officeDocument/2006/relationships/customXml" Target="../ink/ink506.xml"/><Relationship Id="rId387" Type="http://schemas.openxmlformats.org/officeDocument/2006/relationships/image" Target="../media/image237.png"/><Relationship Id="rId510" Type="http://schemas.openxmlformats.org/officeDocument/2006/relationships/image" Target="../media/image297.png"/><Relationship Id="rId594" Type="http://schemas.openxmlformats.org/officeDocument/2006/relationships/image" Target="../media/image339.png"/><Relationship Id="rId608" Type="http://schemas.openxmlformats.org/officeDocument/2006/relationships/customXml" Target="../ink/ink771.xml"/><Relationship Id="rId815" Type="http://schemas.openxmlformats.org/officeDocument/2006/relationships/customXml" Target="../ink/ink875.xml"/><Relationship Id="rId247" Type="http://schemas.openxmlformats.org/officeDocument/2006/relationships/customXml" Target="../ink/ink588.xml"/><Relationship Id="rId107" Type="http://schemas.openxmlformats.org/officeDocument/2006/relationships/image" Target="../media/image98.png"/><Relationship Id="rId454" Type="http://schemas.openxmlformats.org/officeDocument/2006/relationships/image" Target="../media/image270.png"/><Relationship Id="rId661" Type="http://schemas.openxmlformats.org/officeDocument/2006/relationships/image" Target="../media/image373.png"/><Relationship Id="rId759" Type="http://schemas.openxmlformats.org/officeDocument/2006/relationships/image" Target="../media/image422.png"/><Relationship Id="rId11" Type="http://schemas.openxmlformats.org/officeDocument/2006/relationships/image" Target="../media/image5110.png"/><Relationship Id="rId314" Type="http://schemas.openxmlformats.org/officeDocument/2006/relationships/image" Target="../media/image201.png"/><Relationship Id="rId398" Type="http://schemas.openxmlformats.org/officeDocument/2006/relationships/image" Target="../media/image242.png"/><Relationship Id="rId521" Type="http://schemas.openxmlformats.org/officeDocument/2006/relationships/customXml" Target="../ink/ink727.xml"/><Relationship Id="rId619" Type="http://schemas.openxmlformats.org/officeDocument/2006/relationships/image" Target="../media/image352.png"/><Relationship Id="rId95" Type="http://schemas.openxmlformats.org/officeDocument/2006/relationships/image" Target="../media/image92.png"/><Relationship Id="rId160" Type="http://schemas.openxmlformats.org/officeDocument/2006/relationships/customXml" Target="../ink/ink544.xml"/><Relationship Id="rId826" Type="http://schemas.openxmlformats.org/officeDocument/2006/relationships/image" Target="../media/image455.png"/><Relationship Id="rId258" Type="http://schemas.openxmlformats.org/officeDocument/2006/relationships/image" Target="../media/image173.png"/><Relationship Id="rId465" Type="http://schemas.openxmlformats.org/officeDocument/2006/relationships/customXml" Target="../ink/ink698.xml"/><Relationship Id="rId672" Type="http://schemas.openxmlformats.org/officeDocument/2006/relationships/customXml" Target="../ink/ink803.xml"/><Relationship Id="rId22" Type="http://schemas.openxmlformats.org/officeDocument/2006/relationships/customXml" Target="../ink/ink475.xml"/><Relationship Id="rId118" Type="http://schemas.openxmlformats.org/officeDocument/2006/relationships/customXml" Target="../ink/ink523.xml"/><Relationship Id="rId325" Type="http://schemas.openxmlformats.org/officeDocument/2006/relationships/image" Target="../media/image206.png"/><Relationship Id="rId532" Type="http://schemas.openxmlformats.org/officeDocument/2006/relationships/image" Target="../media/image308.png"/><Relationship Id="rId171" Type="http://schemas.openxmlformats.org/officeDocument/2006/relationships/image" Target="../media/image130.png"/><Relationship Id="rId269" Type="http://schemas.openxmlformats.org/officeDocument/2006/relationships/customXml" Target="../ink/ink599.xml"/><Relationship Id="rId476" Type="http://schemas.openxmlformats.org/officeDocument/2006/relationships/customXml" Target="../ink/ink704.xml"/><Relationship Id="rId683" Type="http://schemas.openxmlformats.org/officeDocument/2006/relationships/image" Target="../media/image384.png"/><Relationship Id="rId33" Type="http://schemas.openxmlformats.org/officeDocument/2006/relationships/image" Target="../media/image6110.png"/><Relationship Id="rId129" Type="http://schemas.openxmlformats.org/officeDocument/2006/relationships/image" Target="../media/image109.png"/><Relationship Id="rId336" Type="http://schemas.openxmlformats.org/officeDocument/2006/relationships/customXml" Target="../ink/ink633.xml"/><Relationship Id="rId543" Type="http://schemas.openxmlformats.org/officeDocument/2006/relationships/customXml" Target="../ink/ink738.xml"/><Relationship Id="rId182" Type="http://schemas.openxmlformats.org/officeDocument/2006/relationships/customXml" Target="../ink/ink555.xml"/><Relationship Id="rId403" Type="http://schemas.openxmlformats.org/officeDocument/2006/relationships/customXml" Target="../ink/ink667.xml"/><Relationship Id="rId750" Type="http://schemas.openxmlformats.org/officeDocument/2006/relationships/customXml" Target="../ink/ink842.xml"/><Relationship Id="rId487" Type="http://schemas.openxmlformats.org/officeDocument/2006/relationships/image" Target="../media/image286.png"/><Relationship Id="rId610" Type="http://schemas.openxmlformats.org/officeDocument/2006/relationships/customXml" Target="../ink/ink772.xml"/><Relationship Id="rId694" Type="http://schemas.openxmlformats.org/officeDocument/2006/relationships/customXml" Target="../ink/ink814.xml"/><Relationship Id="rId708" Type="http://schemas.openxmlformats.org/officeDocument/2006/relationships/customXml" Target="../ink/ink821.xml"/><Relationship Id="rId347" Type="http://schemas.openxmlformats.org/officeDocument/2006/relationships/image" Target="../media/image217.png"/><Relationship Id="rId44" Type="http://schemas.openxmlformats.org/officeDocument/2006/relationships/customXml" Target="../ink/ink486.xml"/><Relationship Id="rId554" Type="http://schemas.openxmlformats.org/officeDocument/2006/relationships/image" Target="../media/image319.png"/><Relationship Id="rId761" Type="http://schemas.openxmlformats.org/officeDocument/2006/relationships/image" Target="../media/image423.png"/><Relationship Id="rId193" Type="http://schemas.openxmlformats.org/officeDocument/2006/relationships/image" Target="../media/image141.png"/><Relationship Id="rId207" Type="http://schemas.openxmlformats.org/officeDocument/2006/relationships/customXml" Target="../ink/ink568.xml"/><Relationship Id="rId414" Type="http://schemas.openxmlformats.org/officeDocument/2006/relationships/image" Target="../media/image250.png"/><Relationship Id="rId498" Type="http://schemas.openxmlformats.org/officeDocument/2006/relationships/customXml" Target="../ink/ink715.xml"/><Relationship Id="rId621" Type="http://schemas.openxmlformats.org/officeDocument/2006/relationships/image" Target="../media/image353.png"/></Relationships>
</file>

<file path=ppt/slides/_rels/slide11.xml.rels><?xml version="1.0" encoding="UTF-8" standalone="yes"?>
<Relationships xmlns="http://schemas.openxmlformats.org/package/2006/relationships"><Relationship Id="rId26" Type="http://schemas.openxmlformats.org/officeDocument/2006/relationships/image" Target="../media/image470.png"/><Relationship Id="rId21" Type="http://schemas.openxmlformats.org/officeDocument/2006/relationships/customXml" Target="../ink/ink893.xml"/><Relationship Id="rId42" Type="http://schemas.openxmlformats.org/officeDocument/2006/relationships/image" Target="../media/image478.png"/><Relationship Id="rId47" Type="http://schemas.openxmlformats.org/officeDocument/2006/relationships/customXml" Target="../ink/ink906.xml"/><Relationship Id="rId63" Type="http://schemas.openxmlformats.org/officeDocument/2006/relationships/customXml" Target="../ink/ink914.xml"/><Relationship Id="rId68" Type="http://schemas.openxmlformats.org/officeDocument/2006/relationships/image" Target="../media/image491.png"/><Relationship Id="rId2" Type="http://schemas.openxmlformats.org/officeDocument/2006/relationships/notesSlide" Target="../notesSlides/notesSlide11.xml"/><Relationship Id="rId16" Type="http://schemas.openxmlformats.org/officeDocument/2006/relationships/image" Target="../media/image465.png"/><Relationship Id="rId29" Type="http://schemas.openxmlformats.org/officeDocument/2006/relationships/customXml" Target="../ink/ink897.xml"/><Relationship Id="rId11" Type="http://schemas.openxmlformats.org/officeDocument/2006/relationships/customXml" Target="../ink/ink888.xml"/><Relationship Id="rId24" Type="http://schemas.openxmlformats.org/officeDocument/2006/relationships/image" Target="../media/image469.png"/><Relationship Id="rId32" Type="http://schemas.openxmlformats.org/officeDocument/2006/relationships/image" Target="../media/image473.png"/><Relationship Id="rId37" Type="http://schemas.openxmlformats.org/officeDocument/2006/relationships/customXml" Target="../ink/ink901.xml"/><Relationship Id="rId40" Type="http://schemas.openxmlformats.org/officeDocument/2006/relationships/image" Target="../media/image477.png"/><Relationship Id="rId45" Type="http://schemas.openxmlformats.org/officeDocument/2006/relationships/customXml" Target="../ink/ink905.xml"/><Relationship Id="rId53" Type="http://schemas.openxmlformats.org/officeDocument/2006/relationships/customXml" Target="../ink/ink909.xml"/><Relationship Id="rId58" Type="http://schemas.openxmlformats.org/officeDocument/2006/relationships/image" Target="../media/image486.png"/><Relationship Id="rId66" Type="http://schemas.openxmlformats.org/officeDocument/2006/relationships/image" Target="../media/image490.png"/><Relationship Id="rId74" Type="http://schemas.openxmlformats.org/officeDocument/2006/relationships/image" Target="../media/image494.png"/><Relationship Id="rId5" Type="http://schemas.openxmlformats.org/officeDocument/2006/relationships/customXml" Target="../ink/ink885.xml"/><Relationship Id="rId61" Type="http://schemas.openxmlformats.org/officeDocument/2006/relationships/customXml" Target="../ink/ink913.xml"/><Relationship Id="rId19" Type="http://schemas.openxmlformats.org/officeDocument/2006/relationships/customXml" Target="../ink/ink892.xml"/><Relationship Id="rId14" Type="http://schemas.openxmlformats.org/officeDocument/2006/relationships/image" Target="../media/image464.png"/><Relationship Id="rId22" Type="http://schemas.openxmlformats.org/officeDocument/2006/relationships/image" Target="../media/image468.png"/><Relationship Id="rId27" Type="http://schemas.openxmlformats.org/officeDocument/2006/relationships/customXml" Target="../ink/ink896.xml"/><Relationship Id="rId30" Type="http://schemas.openxmlformats.org/officeDocument/2006/relationships/image" Target="../media/image472.png"/><Relationship Id="rId35" Type="http://schemas.openxmlformats.org/officeDocument/2006/relationships/customXml" Target="../ink/ink900.xml"/><Relationship Id="rId43" Type="http://schemas.openxmlformats.org/officeDocument/2006/relationships/customXml" Target="../ink/ink904.xml"/><Relationship Id="rId48" Type="http://schemas.openxmlformats.org/officeDocument/2006/relationships/image" Target="../media/image481.png"/><Relationship Id="rId56" Type="http://schemas.openxmlformats.org/officeDocument/2006/relationships/image" Target="../media/image485.png"/><Relationship Id="rId64" Type="http://schemas.openxmlformats.org/officeDocument/2006/relationships/image" Target="../media/image489.png"/><Relationship Id="rId69" Type="http://schemas.openxmlformats.org/officeDocument/2006/relationships/customXml" Target="../ink/ink917.xml"/><Relationship Id="rId8" Type="http://schemas.openxmlformats.org/officeDocument/2006/relationships/image" Target="../media/image461.png"/><Relationship Id="rId51" Type="http://schemas.openxmlformats.org/officeDocument/2006/relationships/customXml" Target="../ink/ink908.xml"/><Relationship Id="rId72" Type="http://schemas.openxmlformats.org/officeDocument/2006/relationships/image" Target="../media/image493.png"/><Relationship Id="rId3" Type="http://schemas.openxmlformats.org/officeDocument/2006/relationships/customXml" Target="../ink/ink884.xml"/><Relationship Id="rId12" Type="http://schemas.openxmlformats.org/officeDocument/2006/relationships/image" Target="../media/image463.png"/><Relationship Id="rId17" Type="http://schemas.openxmlformats.org/officeDocument/2006/relationships/customXml" Target="../ink/ink891.xml"/><Relationship Id="rId25" Type="http://schemas.openxmlformats.org/officeDocument/2006/relationships/customXml" Target="../ink/ink895.xml"/><Relationship Id="rId33" Type="http://schemas.openxmlformats.org/officeDocument/2006/relationships/customXml" Target="../ink/ink899.xml"/><Relationship Id="rId38" Type="http://schemas.openxmlformats.org/officeDocument/2006/relationships/image" Target="../media/image476.png"/><Relationship Id="rId46" Type="http://schemas.openxmlformats.org/officeDocument/2006/relationships/image" Target="../media/image480.png"/><Relationship Id="rId59" Type="http://schemas.openxmlformats.org/officeDocument/2006/relationships/customXml" Target="../ink/ink912.xml"/><Relationship Id="rId67" Type="http://schemas.openxmlformats.org/officeDocument/2006/relationships/customXml" Target="../ink/ink916.xml"/><Relationship Id="rId20" Type="http://schemas.openxmlformats.org/officeDocument/2006/relationships/image" Target="../media/image467.png"/><Relationship Id="rId41" Type="http://schemas.openxmlformats.org/officeDocument/2006/relationships/customXml" Target="../ink/ink903.xml"/><Relationship Id="rId54" Type="http://schemas.openxmlformats.org/officeDocument/2006/relationships/image" Target="../media/image484.png"/><Relationship Id="rId62" Type="http://schemas.openxmlformats.org/officeDocument/2006/relationships/image" Target="../media/image488.png"/><Relationship Id="rId70" Type="http://schemas.openxmlformats.org/officeDocument/2006/relationships/image" Target="../media/image492.png"/><Relationship Id="rId75" Type="http://schemas.openxmlformats.org/officeDocument/2006/relationships/customXml" Target="../ink/ink920.xml"/><Relationship Id="rId1" Type="http://schemas.openxmlformats.org/officeDocument/2006/relationships/slideLayout" Target="../slideLayouts/slideLayout7.xml"/><Relationship Id="rId6" Type="http://schemas.openxmlformats.org/officeDocument/2006/relationships/image" Target="../media/image460.png"/><Relationship Id="rId15" Type="http://schemas.openxmlformats.org/officeDocument/2006/relationships/customXml" Target="../ink/ink890.xml"/><Relationship Id="rId23" Type="http://schemas.openxmlformats.org/officeDocument/2006/relationships/customXml" Target="../ink/ink894.xml"/><Relationship Id="rId28" Type="http://schemas.openxmlformats.org/officeDocument/2006/relationships/image" Target="../media/image471.png"/><Relationship Id="rId36" Type="http://schemas.openxmlformats.org/officeDocument/2006/relationships/image" Target="../media/image475.png"/><Relationship Id="rId49" Type="http://schemas.openxmlformats.org/officeDocument/2006/relationships/customXml" Target="../ink/ink907.xml"/><Relationship Id="rId57" Type="http://schemas.openxmlformats.org/officeDocument/2006/relationships/customXml" Target="../ink/ink911.xml"/><Relationship Id="rId10" Type="http://schemas.openxmlformats.org/officeDocument/2006/relationships/image" Target="../media/image462.png"/><Relationship Id="rId31" Type="http://schemas.openxmlformats.org/officeDocument/2006/relationships/customXml" Target="../ink/ink898.xml"/><Relationship Id="rId44" Type="http://schemas.openxmlformats.org/officeDocument/2006/relationships/image" Target="../media/image479.png"/><Relationship Id="rId52" Type="http://schemas.openxmlformats.org/officeDocument/2006/relationships/image" Target="../media/image483.png"/><Relationship Id="rId60" Type="http://schemas.openxmlformats.org/officeDocument/2006/relationships/image" Target="../media/image487.png"/><Relationship Id="rId65" Type="http://schemas.openxmlformats.org/officeDocument/2006/relationships/customXml" Target="../ink/ink915.xml"/><Relationship Id="rId73" Type="http://schemas.openxmlformats.org/officeDocument/2006/relationships/customXml" Target="../ink/ink919.xml"/><Relationship Id="rId4" Type="http://schemas.openxmlformats.org/officeDocument/2006/relationships/image" Target="../media/image459.png"/><Relationship Id="rId9" Type="http://schemas.openxmlformats.org/officeDocument/2006/relationships/customXml" Target="../ink/ink887.xml"/><Relationship Id="rId13" Type="http://schemas.openxmlformats.org/officeDocument/2006/relationships/customXml" Target="../ink/ink889.xml"/><Relationship Id="rId18" Type="http://schemas.openxmlformats.org/officeDocument/2006/relationships/image" Target="../media/image466.png"/><Relationship Id="rId39" Type="http://schemas.openxmlformats.org/officeDocument/2006/relationships/customXml" Target="../ink/ink902.xml"/><Relationship Id="rId34" Type="http://schemas.openxmlformats.org/officeDocument/2006/relationships/image" Target="../media/image474.png"/><Relationship Id="rId50" Type="http://schemas.openxmlformats.org/officeDocument/2006/relationships/image" Target="../media/image482.png"/><Relationship Id="rId55" Type="http://schemas.openxmlformats.org/officeDocument/2006/relationships/customXml" Target="../ink/ink910.xml"/><Relationship Id="rId76" Type="http://schemas.openxmlformats.org/officeDocument/2006/relationships/image" Target="../media/image495.png"/><Relationship Id="rId7" Type="http://schemas.openxmlformats.org/officeDocument/2006/relationships/customXml" Target="../ink/ink886.xml"/><Relationship Id="rId71" Type="http://schemas.openxmlformats.org/officeDocument/2006/relationships/customXml" Target="../ink/ink918.xml"/></Relationships>
</file>

<file path=ppt/slides/_rels/slide12.xml.rels><?xml version="1.0" encoding="UTF-8" standalone="yes"?>
<Relationships xmlns="http://schemas.openxmlformats.org/package/2006/relationships"><Relationship Id="rId117" Type="http://schemas.openxmlformats.org/officeDocument/2006/relationships/image" Target="../media/image551.png"/><Relationship Id="rId21" Type="http://schemas.openxmlformats.org/officeDocument/2006/relationships/customXml" Target="../ink/ink930.xml"/><Relationship Id="rId42" Type="http://schemas.openxmlformats.org/officeDocument/2006/relationships/image" Target="../media/image514.png"/><Relationship Id="rId63" Type="http://schemas.openxmlformats.org/officeDocument/2006/relationships/customXml" Target="../ink/ink951.xml"/><Relationship Id="rId84" Type="http://schemas.openxmlformats.org/officeDocument/2006/relationships/customXml" Target="../ink/ink962.xml"/><Relationship Id="rId138" Type="http://schemas.openxmlformats.org/officeDocument/2006/relationships/customXml" Target="../ink/ink989.xml"/><Relationship Id="rId159" Type="http://schemas.openxmlformats.org/officeDocument/2006/relationships/image" Target="../media/image572.png"/><Relationship Id="rId170" Type="http://schemas.openxmlformats.org/officeDocument/2006/relationships/customXml" Target="../ink/ink1005.xml"/><Relationship Id="rId191" Type="http://schemas.openxmlformats.org/officeDocument/2006/relationships/image" Target="../media/image588.png"/><Relationship Id="rId107" Type="http://schemas.openxmlformats.org/officeDocument/2006/relationships/image" Target="../media/image546.png"/><Relationship Id="rId11" Type="http://schemas.openxmlformats.org/officeDocument/2006/relationships/customXml" Target="../ink/ink925.xml"/><Relationship Id="rId32" Type="http://schemas.openxmlformats.org/officeDocument/2006/relationships/image" Target="../media/image509.png"/><Relationship Id="rId53" Type="http://schemas.openxmlformats.org/officeDocument/2006/relationships/customXml" Target="../ink/ink946.xml"/><Relationship Id="rId74" Type="http://schemas.openxmlformats.org/officeDocument/2006/relationships/image" Target="../media/image530.png"/><Relationship Id="rId128" Type="http://schemas.openxmlformats.org/officeDocument/2006/relationships/customXml" Target="../ink/ink984.xml"/><Relationship Id="rId149" Type="http://schemas.openxmlformats.org/officeDocument/2006/relationships/image" Target="../media/image567.png"/><Relationship Id="rId5" Type="http://schemas.openxmlformats.org/officeDocument/2006/relationships/customXml" Target="../ink/ink922.xml"/><Relationship Id="rId95" Type="http://schemas.openxmlformats.org/officeDocument/2006/relationships/image" Target="../media/image540.png"/><Relationship Id="rId160" Type="http://schemas.openxmlformats.org/officeDocument/2006/relationships/customXml" Target="../ink/ink1000.xml"/><Relationship Id="rId181" Type="http://schemas.openxmlformats.org/officeDocument/2006/relationships/image" Target="../media/image583.png"/><Relationship Id="rId22" Type="http://schemas.openxmlformats.org/officeDocument/2006/relationships/image" Target="../media/image504.png"/><Relationship Id="rId43" Type="http://schemas.openxmlformats.org/officeDocument/2006/relationships/customXml" Target="../ink/ink941.xml"/><Relationship Id="rId64" Type="http://schemas.openxmlformats.org/officeDocument/2006/relationships/image" Target="../media/image525.png"/><Relationship Id="rId118" Type="http://schemas.openxmlformats.org/officeDocument/2006/relationships/customXml" Target="../ink/ink979.xml"/><Relationship Id="rId139" Type="http://schemas.openxmlformats.org/officeDocument/2006/relationships/image" Target="../media/image562.png"/><Relationship Id="rId85" Type="http://schemas.openxmlformats.org/officeDocument/2006/relationships/image" Target="../media/image535.png"/><Relationship Id="rId150" Type="http://schemas.openxmlformats.org/officeDocument/2006/relationships/customXml" Target="../ink/ink995.xml"/><Relationship Id="rId171" Type="http://schemas.openxmlformats.org/officeDocument/2006/relationships/image" Target="../media/image578.png"/><Relationship Id="rId192" Type="http://schemas.openxmlformats.org/officeDocument/2006/relationships/customXml" Target="../ink/ink1016.xml"/><Relationship Id="rId12" Type="http://schemas.openxmlformats.org/officeDocument/2006/relationships/image" Target="../media/image43.png"/><Relationship Id="rId33" Type="http://schemas.openxmlformats.org/officeDocument/2006/relationships/customXml" Target="../ink/ink936.xml"/><Relationship Id="rId108" Type="http://schemas.openxmlformats.org/officeDocument/2006/relationships/customXml" Target="../ink/ink974.xml"/><Relationship Id="rId129" Type="http://schemas.openxmlformats.org/officeDocument/2006/relationships/image" Target="../media/image557.png"/><Relationship Id="rId54" Type="http://schemas.openxmlformats.org/officeDocument/2006/relationships/image" Target="../media/image520.png"/><Relationship Id="rId75" Type="http://schemas.openxmlformats.org/officeDocument/2006/relationships/customXml" Target="../ink/ink957.xml"/><Relationship Id="rId96" Type="http://schemas.openxmlformats.org/officeDocument/2006/relationships/customXml" Target="../ink/ink968.xml"/><Relationship Id="rId140" Type="http://schemas.openxmlformats.org/officeDocument/2006/relationships/customXml" Target="../ink/ink990.xml"/><Relationship Id="rId161" Type="http://schemas.openxmlformats.org/officeDocument/2006/relationships/image" Target="../media/image573.png"/><Relationship Id="rId182" Type="http://schemas.openxmlformats.org/officeDocument/2006/relationships/customXml" Target="../ink/ink1011.xml"/><Relationship Id="rId6" Type="http://schemas.openxmlformats.org/officeDocument/2006/relationships/image" Target="../media/image497.png"/><Relationship Id="rId23" Type="http://schemas.openxmlformats.org/officeDocument/2006/relationships/customXml" Target="../ink/ink931.xml"/><Relationship Id="rId119" Type="http://schemas.openxmlformats.org/officeDocument/2006/relationships/image" Target="../media/image552.png"/><Relationship Id="rId44" Type="http://schemas.openxmlformats.org/officeDocument/2006/relationships/image" Target="../media/image515.png"/><Relationship Id="rId65" Type="http://schemas.openxmlformats.org/officeDocument/2006/relationships/customXml" Target="../ink/ink952.xml"/><Relationship Id="rId86" Type="http://schemas.openxmlformats.org/officeDocument/2006/relationships/customXml" Target="../ink/ink963.xml"/><Relationship Id="rId130" Type="http://schemas.openxmlformats.org/officeDocument/2006/relationships/customXml" Target="../ink/ink985.xml"/><Relationship Id="rId151" Type="http://schemas.openxmlformats.org/officeDocument/2006/relationships/image" Target="../media/image568.png"/><Relationship Id="rId172" Type="http://schemas.openxmlformats.org/officeDocument/2006/relationships/customXml" Target="../ink/ink1006.xml"/><Relationship Id="rId193" Type="http://schemas.openxmlformats.org/officeDocument/2006/relationships/image" Target="../media/image589.png"/><Relationship Id="rId13" Type="http://schemas.openxmlformats.org/officeDocument/2006/relationships/customXml" Target="../ink/ink926.xml"/><Relationship Id="rId109" Type="http://schemas.openxmlformats.org/officeDocument/2006/relationships/image" Target="../media/image547.png"/><Relationship Id="rId34" Type="http://schemas.openxmlformats.org/officeDocument/2006/relationships/image" Target="../media/image510.png"/><Relationship Id="rId55" Type="http://schemas.openxmlformats.org/officeDocument/2006/relationships/customXml" Target="../ink/ink947.xml"/><Relationship Id="rId76" Type="http://schemas.openxmlformats.org/officeDocument/2006/relationships/image" Target="../media/image531.png"/><Relationship Id="rId97" Type="http://schemas.openxmlformats.org/officeDocument/2006/relationships/image" Target="../media/image541.png"/><Relationship Id="rId120" Type="http://schemas.openxmlformats.org/officeDocument/2006/relationships/customXml" Target="../ink/ink980.xml"/><Relationship Id="rId141" Type="http://schemas.openxmlformats.org/officeDocument/2006/relationships/image" Target="../media/image563.png"/><Relationship Id="rId7" Type="http://schemas.openxmlformats.org/officeDocument/2006/relationships/customXml" Target="../ink/ink923.xml"/><Relationship Id="rId71" Type="http://schemas.openxmlformats.org/officeDocument/2006/relationships/customXml" Target="../ink/ink955.xml"/><Relationship Id="rId92" Type="http://schemas.openxmlformats.org/officeDocument/2006/relationships/customXml" Target="../ink/ink966.xml"/><Relationship Id="rId162" Type="http://schemas.openxmlformats.org/officeDocument/2006/relationships/customXml" Target="../ink/ink1001.xml"/><Relationship Id="rId183" Type="http://schemas.openxmlformats.org/officeDocument/2006/relationships/image" Target="../media/image584.png"/><Relationship Id="rId2" Type="http://schemas.openxmlformats.org/officeDocument/2006/relationships/notesSlide" Target="../notesSlides/notesSlide12.xml"/><Relationship Id="rId29" Type="http://schemas.openxmlformats.org/officeDocument/2006/relationships/customXml" Target="../ink/ink934.xml"/><Relationship Id="rId24" Type="http://schemas.openxmlformats.org/officeDocument/2006/relationships/image" Target="../media/image505.png"/><Relationship Id="rId40" Type="http://schemas.openxmlformats.org/officeDocument/2006/relationships/image" Target="../media/image513.png"/><Relationship Id="rId45" Type="http://schemas.openxmlformats.org/officeDocument/2006/relationships/customXml" Target="../ink/ink942.xml"/><Relationship Id="rId66" Type="http://schemas.openxmlformats.org/officeDocument/2006/relationships/image" Target="../media/image526.png"/><Relationship Id="rId87" Type="http://schemas.openxmlformats.org/officeDocument/2006/relationships/image" Target="../media/image536.png"/><Relationship Id="rId110" Type="http://schemas.openxmlformats.org/officeDocument/2006/relationships/customXml" Target="../ink/ink975.xml"/><Relationship Id="rId115" Type="http://schemas.openxmlformats.org/officeDocument/2006/relationships/image" Target="../media/image550.png"/><Relationship Id="rId131" Type="http://schemas.openxmlformats.org/officeDocument/2006/relationships/image" Target="../media/image558.png"/><Relationship Id="rId136" Type="http://schemas.openxmlformats.org/officeDocument/2006/relationships/customXml" Target="../ink/ink988.xml"/><Relationship Id="rId157" Type="http://schemas.openxmlformats.org/officeDocument/2006/relationships/image" Target="../media/image571.png"/><Relationship Id="rId178" Type="http://schemas.openxmlformats.org/officeDocument/2006/relationships/customXml" Target="../ink/ink1009.xml"/><Relationship Id="rId61" Type="http://schemas.openxmlformats.org/officeDocument/2006/relationships/customXml" Target="../ink/ink950.xml"/><Relationship Id="rId82" Type="http://schemas.openxmlformats.org/officeDocument/2006/relationships/customXml" Target="../ink/ink961.xml"/><Relationship Id="rId152" Type="http://schemas.openxmlformats.org/officeDocument/2006/relationships/customXml" Target="../ink/ink996.xml"/><Relationship Id="rId173" Type="http://schemas.openxmlformats.org/officeDocument/2006/relationships/image" Target="../media/image579.png"/><Relationship Id="rId194" Type="http://schemas.openxmlformats.org/officeDocument/2006/relationships/customXml" Target="../ink/ink1017.xml"/><Relationship Id="rId199" Type="http://schemas.openxmlformats.org/officeDocument/2006/relationships/image" Target="../media/image592.png"/><Relationship Id="rId19" Type="http://schemas.openxmlformats.org/officeDocument/2006/relationships/customXml" Target="../ink/ink929.xml"/><Relationship Id="rId14" Type="http://schemas.openxmlformats.org/officeDocument/2006/relationships/image" Target="../media/image500.png"/><Relationship Id="rId30" Type="http://schemas.openxmlformats.org/officeDocument/2006/relationships/image" Target="../media/image508.png"/><Relationship Id="rId35" Type="http://schemas.openxmlformats.org/officeDocument/2006/relationships/customXml" Target="../ink/ink937.xml"/><Relationship Id="rId56" Type="http://schemas.openxmlformats.org/officeDocument/2006/relationships/image" Target="../media/image521.png"/><Relationship Id="rId77" Type="http://schemas.openxmlformats.org/officeDocument/2006/relationships/customXml" Target="../ink/ink958.xml"/><Relationship Id="rId100" Type="http://schemas.openxmlformats.org/officeDocument/2006/relationships/customXml" Target="../ink/ink970.xml"/><Relationship Id="rId105" Type="http://schemas.openxmlformats.org/officeDocument/2006/relationships/image" Target="../media/image545.png"/><Relationship Id="rId126" Type="http://schemas.openxmlformats.org/officeDocument/2006/relationships/customXml" Target="../ink/ink983.xml"/><Relationship Id="rId147" Type="http://schemas.openxmlformats.org/officeDocument/2006/relationships/image" Target="../media/image566.png"/><Relationship Id="rId168" Type="http://schemas.openxmlformats.org/officeDocument/2006/relationships/customXml" Target="../ink/ink1004.xml"/><Relationship Id="rId8" Type="http://schemas.openxmlformats.org/officeDocument/2006/relationships/image" Target="../media/image498.png"/><Relationship Id="rId51" Type="http://schemas.openxmlformats.org/officeDocument/2006/relationships/customXml" Target="../ink/ink945.xml"/><Relationship Id="rId72" Type="http://schemas.openxmlformats.org/officeDocument/2006/relationships/image" Target="../media/image529.png"/><Relationship Id="rId93" Type="http://schemas.openxmlformats.org/officeDocument/2006/relationships/image" Target="../media/image539.png"/><Relationship Id="rId98" Type="http://schemas.openxmlformats.org/officeDocument/2006/relationships/customXml" Target="../ink/ink969.xml"/><Relationship Id="rId121" Type="http://schemas.openxmlformats.org/officeDocument/2006/relationships/image" Target="../media/image553.png"/><Relationship Id="rId142" Type="http://schemas.openxmlformats.org/officeDocument/2006/relationships/customXml" Target="../ink/ink991.xml"/><Relationship Id="rId163" Type="http://schemas.openxmlformats.org/officeDocument/2006/relationships/image" Target="../media/image574.png"/><Relationship Id="rId184" Type="http://schemas.openxmlformats.org/officeDocument/2006/relationships/customXml" Target="../ink/ink1012.xml"/><Relationship Id="rId189" Type="http://schemas.openxmlformats.org/officeDocument/2006/relationships/image" Target="../media/image587.png"/><Relationship Id="rId3" Type="http://schemas.openxmlformats.org/officeDocument/2006/relationships/customXml" Target="../ink/ink921.xml"/><Relationship Id="rId25" Type="http://schemas.openxmlformats.org/officeDocument/2006/relationships/customXml" Target="../ink/ink932.xml"/><Relationship Id="rId46" Type="http://schemas.openxmlformats.org/officeDocument/2006/relationships/image" Target="../media/image516.png"/><Relationship Id="rId67" Type="http://schemas.openxmlformats.org/officeDocument/2006/relationships/customXml" Target="../ink/ink953.xml"/><Relationship Id="rId116" Type="http://schemas.openxmlformats.org/officeDocument/2006/relationships/customXml" Target="../ink/ink978.xml"/><Relationship Id="rId137" Type="http://schemas.openxmlformats.org/officeDocument/2006/relationships/image" Target="../media/image561.png"/><Relationship Id="rId158" Type="http://schemas.openxmlformats.org/officeDocument/2006/relationships/customXml" Target="../ink/ink999.xml"/><Relationship Id="rId20" Type="http://schemas.openxmlformats.org/officeDocument/2006/relationships/image" Target="../media/image503.png"/><Relationship Id="rId41" Type="http://schemas.openxmlformats.org/officeDocument/2006/relationships/customXml" Target="../ink/ink940.xml"/><Relationship Id="rId62" Type="http://schemas.openxmlformats.org/officeDocument/2006/relationships/image" Target="../media/image524.png"/><Relationship Id="rId83" Type="http://schemas.openxmlformats.org/officeDocument/2006/relationships/image" Target="../media/image534.png"/><Relationship Id="rId88" Type="http://schemas.openxmlformats.org/officeDocument/2006/relationships/customXml" Target="../ink/ink964.xml"/><Relationship Id="rId111" Type="http://schemas.openxmlformats.org/officeDocument/2006/relationships/image" Target="../media/image548.png"/><Relationship Id="rId132" Type="http://schemas.openxmlformats.org/officeDocument/2006/relationships/customXml" Target="../ink/ink986.xml"/><Relationship Id="rId153" Type="http://schemas.openxmlformats.org/officeDocument/2006/relationships/image" Target="../media/image569.png"/><Relationship Id="rId174" Type="http://schemas.openxmlformats.org/officeDocument/2006/relationships/customXml" Target="../ink/ink1007.xml"/><Relationship Id="rId179" Type="http://schemas.openxmlformats.org/officeDocument/2006/relationships/image" Target="../media/image582.png"/><Relationship Id="rId195" Type="http://schemas.openxmlformats.org/officeDocument/2006/relationships/image" Target="../media/image590.png"/><Relationship Id="rId190" Type="http://schemas.openxmlformats.org/officeDocument/2006/relationships/customXml" Target="../ink/ink1015.xml"/><Relationship Id="rId15" Type="http://schemas.openxmlformats.org/officeDocument/2006/relationships/customXml" Target="../ink/ink927.xml"/><Relationship Id="rId36" Type="http://schemas.openxmlformats.org/officeDocument/2006/relationships/image" Target="../media/image511.png"/><Relationship Id="rId57" Type="http://schemas.openxmlformats.org/officeDocument/2006/relationships/customXml" Target="../ink/ink948.xml"/><Relationship Id="rId106" Type="http://schemas.openxmlformats.org/officeDocument/2006/relationships/customXml" Target="../ink/ink973.xml"/><Relationship Id="rId127" Type="http://schemas.openxmlformats.org/officeDocument/2006/relationships/image" Target="../media/image556.png"/><Relationship Id="rId10" Type="http://schemas.openxmlformats.org/officeDocument/2006/relationships/image" Target="../media/image499.png"/><Relationship Id="rId31" Type="http://schemas.openxmlformats.org/officeDocument/2006/relationships/customXml" Target="../ink/ink935.xml"/><Relationship Id="rId52" Type="http://schemas.openxmlformats.org/officeDocument/2006/relationships/image" Target="../media/image519.png"/><Relationship Id="rId73" Type="http://schemas.openxmlformats.org/officeDocument/2006/relationships/customXml" Target="../ink/ink956.xml"/><Relationship Id="rId78" Type="http://schemas.openxmlformats.org/officeDocument/2006/relationships/image" Target="../media/image532.png"/><Relationship Id="rId94" Type="http://schemas.openxmlformats.org/officeDocument/2006/relationships/customXml" Target="../ink/ink967.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981.xml"/><Relationship Id="rId143" Type="http://schemas.openxmlformats.org/officeDocument/2006/relationships/image" Target="../media/image564.png"/><Relationship Id="rId148" Type="http://schemas.openxmlformats.org/officeDocument/2006/relationships/customXml" Target="../ink/ink994.xml"/><Relationship Id="rId164" Type="http://schemas.openxmlformats.org/officeDocument/2006/relationships/customXml" Target="../ink/ink1002.xml"/><Relationship Id="rId169" Type="http://schemas.openxmlformats.org/officeDocument/2006/relationships/image" Target="../media/image577.png"/><Relationship Id="rId185" Type="http://schemas.openxmlformats.org/officeDocument/2006/relationships/image" Target="../media/image585.png"/><Relationship Id="rId4" Type="http://schemas.openxmlformats.org/officeDocument/2006/relationships/image" Target="../media/image496.png"/><Relationship Id="rId9" Type="http://schemas.openxmlformats.org/officeDocument/2006/relationships/customXml" Target="../ink/ink924.xml"/><Relationship Id="rId180" Type="http://schemas.openxmlformats.org/officeDocument/2006/relationships/customXml" Target="../ink/ink1010.xml"/><Relationship Id="rId26" Type="http://schemas.openxmlformats.org/officeDocument/2006/relationships/image" Target="../media/image506.png"/><Relationship Id="rId47" Type="http://schemas.openxmlformats.org/officeDocument/2006/relationships/customXml" Target="../ink/ink943.xml"/><Relationship Id="rId68" Type="http://schemas.openxmlformats.org/officeDocument/2006/relationships/image" Target="../media/image527.png"/><Relationship Id="rId89" Type="http://schemas.openxmlformats.org/officeDocument/2006/relationships/image" Target="../media/image537.png"/><Relationship Id="rId112" Type="http://schemas.openxmlformats.org/officeDocument/2006/relationships/customXml" Target="../ink/ink976.xml"/><Relationship Id="rId133" Type="http://schemas.openxmlformats.org/officeDocument/2006/relationships/image" Target="../media/image559.png"/><Relationship Id="rId154" Type="http://schemas.openxmlformats.org/officeDocument/2006/relationships/customXml" Target="../ink/ink997.xml"/><Relationship Id="rId175" Type="http://schemas.openxmlformats.org/officeDocument/2006/relationships/image" Target="../media/image580.png"/><Relationship Id="rId196" Type="http://schemas.openxmlformats.org/officeDocument/2006/relationships/customXml" Target="../ink/ink1018.xml"/><Relationship Id="rId16" Type="http://schemas.openxmlformats.org/officeDocument/2006/relationships/image" Target="../media/image501.png"/><Relationship Id="rId37" Type="http://schemas.openxmlformats.org/officeDocument/2006/relationships/customXml" Target="../ink/ink938.xml"/><Relationship Id="rId58" Type="http://schemas.openxmlformats.org/officeDocument/2006/relationships/image" Target="../media/image522.png"/><Relationship Id="rId79" Type="http://schemas.openxmlformats.org/officeDocument/2006/relationships/customXml" Target="../ink/ink959.xml"/><Relationship Id="rId102" Type="http://schemas.openxmlformats.org/officeDocument/2006/relationships/customXml" Target="../ink/ink971.xml"/><Relationship Id="rId123" Type="http://schemas.openxmlformats.org/officeDocument/2006/relationships/image" Target="../media/image554.png"/><Relationship Id="rId144" Type="http://schemas.openxmlformats.org/officeDocument/2006/relationships/customXml" Target="../ink/ink992.xml"/><Relationship Id="rId90" Type="http://schemas.openxmlformats.org/officeDocument/2006/relationships/customXml" Target="../ink/ink965.xml"/><Relationship Id="rId165" Type="http://schemas.openxmlformats.org/officeDocument/2006/relationships/image" Target="../media/image575.png"/><Relationship Id="rId186" Type="http://schemas.openxmlformats.org/officeDocument/2006/relationships/customXml" Target="../ink/ink1013.xml"/><Relationship Id="rId27" Type="http://schemas.openxmlformats.org/officeDocument/2006/relationships/customXml" Target="../ink/ink933.xml"/><Relationship Id="rId48" Type="http://schemas.openxmlformats.org/officeDocument/2006/relationships/image" Target="../media/image517.png"/><Relationship Id="rId69" Type="http://schemas.openxmlformats.org/officeDocument/2006/relationships/customXml" Target="../ink/ink954.xml"/><Relationship Id="rId113" Type="http://schemas.openxmlformats.org/officeDocument/2006/relationships/image" Target="../media/image549.png"/><Relationship Id="rId134" Type="http://schemas.openxmlformats.org/officeDocument/2006/relationships/customXml" Target="../ink/ink987.xml"/><Relationship Id="rId80" Type="http://schemas.openxmlformats.org/officeDocument/2006/relationships/customXml" Target="../ink/ink960.xml"/><Relationship Id="rId155" Type="http://schemas.openxmlformats.org/officeDocument/2006/relationships/image" Target="../media/image570.png"/><Relationship Id="rId176" Type="http://schemas.openxmlformats.org/officeDocument/2006/relationships/customXml" Target="../ink/ink1008.xml"/><Relationship Id="rId197" Type="http://schemas.openxmlformats.org/officeDocument/2006/relationships/image" Target="../media/image591.png"/><Relationship Id="rId17" Type="http://schemas.openxmlformats.org/officeDocument/2006/relationships/customXml" Target="../ink/ink928.xml"/><Relationship Id="rId38" Type="http://schemas.openxmlformats.org/officeDocument/2006/relationships/image" Target="../media/image512.png"/><Relationship Id="rId59" Type="http://schemas.openxmlformats.org/officeDocument/2006/relationships/customXml" Target="../ink/ink949.xml"/><Relationship Id="rId103" Type="http://schemas.openxmlformats.org/officeDocument/2006/relationships/image" Target="../media/image544.png"/><Relationship Id="rId124" Type="http://schemas.openxmlformats.org/officeDocument/2006/relationships/customXml" Target="../ink/ink982.xml"/><Relationship Id="rId70" Type="http://schemas.openxmlformats.org/officeDocument/2006/relationships/image" Target="../media/image528.png"/><Relationship Id="rId91" Type="http://schemas.openxmlformats.org/officeDocument/2006/relationships/image" Target="../media/image538.png"/><Relationship Id="rId145" Type="http://schemas.openxmlformats.org/officeDocument/2006/relationships/image" Target="../media/image565.png"/><Relationship Id="rId166" Type="http://schemas.openxmlformats.org/officeDocument/2006/relationships/customXml" Target="../ink/ink1003.xml"/><Relationship Id="rId187" Type="http://schemas.openxmlformats.org/officeDocument/2006/relationships/image" Target="../media/image586.png"/><Relationship Id="rId1" Type="http://schemas.openxmlformats.org/officeDocument/2006/relationships/slideLayout" Target="../slideLayouts/slideLayout7.xml"/><Relationship Id="rId28" Type="http://schemas.openxmlformats.org/officeDocument/2006/relationships/image" Target="../media/image507.png"/><Relationship Id="rId49" Type="http://schemas.openxmlformats.org/officeDocument/2006/relationships/customXml" Target="../ink/ink944.xml"/><Relationship Id="rId114" Type="http://schemas.openxmlformats.org/officeDocument/2006/relationships/customXml" Target="../ink/ink977.xml"/><Relationship Id="rId60" Type="http://schemas.openxmlformats.org/officeDocument/2006/relationships/image" Target="../media/image523.png"/><Relationship Id="rId81" Type="http://schemas.openxmlformats.org/officeDocument/2006/relationships/image" Target="../media/image533.png"/><Relationship Id="rId135" Type="http://schemas.openxmlformats.org/officeDocument/2006/relationships/image" Target="../media/image560.png"/><Relationship Id="rId156" Type="http://schemas.openxmlformats.org/officeDocument/2006/relationships/customXml" Target="../ink/ink998.xml"/><Relationship Id="rId177" Type="http://schemas.openxmlformats.org/officeDocument/2006/relationships/image" Target="../media/image581.png"/><Relationship Id="rId198" Type="http://schemas.openxmlformats.org/officeDocument/2006/relationships/customXml" Target="../ink/ink1019.xml"/><Relationship Id="rId18" Type="http://schemas.openxmlformats.org/officeDocument/2006/relationships/image" Target="../media/image502.png"/><Relationship Id="rId39" Type="http://schemas.openxmlformats.org/officeDocument/2006/relationships/customXml" Target="../ink/ink939.xml"/><Relationship Id="rId50" Type="http://schemas.openxmlformats.org/officeDocument/2006/relationships/image" Target="../media/image518.png"/><Relationship Id="rId104" Type="http://schemas.openxmlformats.org/officeDocument/2006/relationships/customXml" Target="../ink/ink972.xml"/><Relationship Id="rId125" Type="http://schemas.openxmlformats.org/officeDocument/2006/relationships/image" Target="../media/image555.png"/><Relationship Id="rId146" Type="http://schemas.openxmlformats.org/officeDocument/2006/relationships/customXml" Target="../ink/ink993.xml"/><Relationship Id="rId167" Type="http://schemas.openxmlformats.org/officeDocument/2006/relationships/image" Target="../media/image576.png"/><Relationship Id="rId188" Type="http://schemas.openxmlformats.org/officeDocument/2006/relationships/customXml" Target="../ink/ink1014.xml"/></Relationships>
</file>

<file path=ppt/slides/_rels/slide13.xml.rels><?xml version="1.0" encoding="UTF-8" standalone="yes"?>
<Relationships xmlns="http://schemas.openxmlformats.org/package/2006/relationships"><Relationship Id="rId117" Type="http://schemas.openxmlformats.org/officeDocument/2006/relationships/customXml" Target="../ink/ink1077.xml"/><Relationship Id="rId299" Type="http://schemas.openxmlformats.org/officeDocument/2006/relationships/image" Target="../media/image703.png"/><Relationship Id="rId21" Type="http://schemas.openxmlformats.org/officeDocument/2006/relationships/image" Target="../media/image5660.png"/><Relationship Id="rId63" Type="http://schemas.openxmlformats.org/officeDocument/2006/relationships/image" Target="../media/image5860.png"/><Relationship Id="rId159" Type="http://schemas.openxmlformats.org/officeDocument/2006/relationships/customXml" Target="../ink/ink1098.xml"/><Relationship Id="rId324" Type="http://schemas.openxmlformats.org/officeDocument/2006/relationships/customXml" Target="../ink/ink1181.xml"/><Relationship Id="rId366" Type="http://schemas.openxmlformats.org/officeDocument/2006/relationships/image" Target="../media/image736.png"/><Relationship Id="rId170" Type="http://schemas.openxmlformats.org/officeDocument/2006/relationships/image" Target="../media/image639.png"/><Relationship Id="rId226" Type="http://schemas.openxmlformats.org/officeDocument/2006/relationships/image" Target="../media/image667.png"/><Relationship Id="rId433" Type="http://schemas.openxmlformats.org/officeDocument/2006/relationships/customXml" Target="../ink/ink1236.xml"/><Relationship Id="rId268" Type="http://schemas.openxmlformats.org/officeDocument/2006/relationships/customXml" Target="../ink/ink1153.xml"/><Relationship Id="rId32" Type="http://schemas.openxmlformats.org/officeDocument/2006/relationships/customXml" Target="../ink/ink1034.xml"/><Relationship Id="rId74" Type="http://schemas.openxmlformats.org/officeDocument/2006/relationships/customXml" Target="../ink/ink1055.xml"/><Relationship Id="rId128" Type="http://schemas.openxmlformats.org/officeDocument/2006/relationships/image" Target="../media/image618.png"/><Relationship Id="rId335" Type="http://schemas.openxmlformats.org/officeDocument/2006/relationships/customXml" Target="../ink/ink1187.xml"/><Relationship Id="rId377" Type="http://schemas.openxmlformats.org/officeDocument/2006/relationships/customXml" Target="../ink/ink1208.xml"/><Relationship Id="rId5" Type="http://schemas.openxmlformats.org/officeDocument/2006/relationships/image" Target="../media/image5580.png"/><Relationship Id="rId181" Type="http://schemas.openxmlformats.org/officeDocument/2006/relationships/customXml" Target="../ink/ink1109.xml"/><Relationship Id="rId237" Type="http://schemas.openxmlformats.org/officeDocument/2006/relationships/image" Target="../media/image672.png"/><Relationship Id="rId402" Type="http://schemas.openxmlformats.org/officeDocument/2006/relationships/image" Target="../media/image754.png"/><Relationship Id="rId279" Type="http://schemas.openxmlformats.org/officeDocument/2006/relationships/image" Target="../media/image693.png"/><Relationship Id="rId444" Type="http://schemas.openxmlformats.org/officeDocument/2006/relationships/image" Target="../media/image775.png"/><Relationship Id="rId43" Type="http://schemas.openxmlformats.org/officeDocument/2006/relationships/image" Target="../media/image5770.png"/><Relationship Id="rId139" Type="http://schemas.openxmlformats.org/officeDocument/2006/relationships/customXml" Target="../ink/ink1088.xml"/><Relationship Id="rId290" Type="http://schemas.openxmlformats.org/officeDocument/2006/relationships/customXml" Target="../ink/ink1164.xml"/><Relationship Id="rId304" Type="http://schemas.openxmlformats.org/officeDocument/2006/relationships/customXml" Target="../ink/ink1171.xml"/><Relationship Id="rId346" Type="http://schemas.openxmlformats.org/officeDocument/2006/relationships/image" Target="../media/image726.png"/><Relationship Id="rId388" Type="http://schemas.openxmlformats.org/officeDocument/2006/relationships/image" Target="../media/image747.png"/><Relationship Id="rId85" Type="http://schemas.openxmlformats.org/officeDocument/2006/relationships/image" Target="../media/image597.png"/><Relationship Id="rId150" Type="http://schemas.openxmlformats.org/officeDocument/2006/relationships/image" Target="../media/image629.png"/><Relationship Id="rId192" Type="http://schemas.openxmlformats.org/officeDocument/2006/relationships/image" Target="../media/image650.png"/><Relationship Id="rId206" Type="http://schemas.openxmlformats.org/officeDocument/2006/relationships/image" Target="../media/image657.png"/><Relationship Id="rId413" Type="http://schemas.openxmlformats.org/officeDocument/2006/relationships/customXml" Target="../ink/ink1226.xml"/><Relationship Id="rId248" Type="http://schemas.openxmlformats.org/officeDocument/2006/relationships/customXml" Target="../ink/ink1143.xml"/><Relationship Id="rId12" Type="http://schemas.openxmlformats.org/officeDocument/2006/relationships/customXml" Target="../ink/ink1024.xml"/><Relationship Id="rId108" Type="http://schemas.openxmlformats.org/officeDocument/2006/relationships/customXml" Target="../ink/ink1072.xml"/><Relationship Id="rId315" Type="http://schemas.openxmlformats.org/officeDocument/2006/relationships/image" Target="../media/image711.png"/><Relationship Id="rId357" Type="http://schemas.openxmlformats.org/officeDocument/2006/relationships/customXml" Target="../ink/ink1198.xml"/><Relationship Id="rId54" Type="http://schemas.openxmlformats.org/officeDocument/2006/relationships/customXml" Target="../ink/ink1045.xml"/><Relationship Id="rId96" Type="http://schemas.openxmlformats.org/officeDocument/2006/relationships/customXml" Target="../ink/ink1066.xml"/><Relationship Id="rId161" Type="http://schemas.openxmlformats.org/officeDocument/2006/relationships/customXml" Target="../ink/ink1099.xml"/><Relationship Id="rId217" Type="http://schemas.openxmlformats.org/officeDocument/2006/relationships/customXml" Target="../ink/ink1127.xml"/><Relationship Id="rId399" Type="http://schemas.openxmlformats.org/officeDocument/2006/relationships/customXml" Target="../ink/ink1219.xml"/><Relationship Id="rId259" Type="http://schemas.openxmlformats.org/officeDocument/2006/relationships/image" Target="../media/image683.png"/><Relationship Id="rId424" Type="http://schemas.openxmlformats.org/officeDocument/2006/relationships/image" Target="../media/image765.png"/><Relationship Id="rId23" Type="http://schemas.openxmlformats.org/officeDocument/2006/relationships/image" Target="../media/image5670.png"/><Relationship Id="rId119" Type="http://schemas.openxmlformats.org/officeDocument/2006/relationships/customXml" Target="../ink/ink1078.xml"/><Relationship Id="rId270" Type="http://schemas.openxmlformats.org/officeDocument/2006/relationships/customXml" Target="../ink/ink1154.xml"/><Relationship Id="rId326" Type="http://schemas.openxmlformats.org/officeDocument/2006/relationships/customXml" Target="../ink/ink1182.xml"/><Relationship Id="rId65" Type="http://schemas.openxmlformats.org/officeDocument/2006/relationships/image" Target="../media/image5870.png"/><Relationship Id="rId130" Type="http://schemas.openxmlformats.org/officeDocument/2006/relationships/image" Target="../media/image619.png"/><Relationship Id="rId368" Type="http://schemas.openxmlformats.org/officeDocument/2006/relationships/image" Target="../media/image737.png"/><Relationship Id="rId172" Type="http://schemas.openxmlformats.org/officeDocument/2006/relationships/image" Target="../media/image640.png"/><Relationship Id="rId228" Type="http://schemas.openxmlformats.org/officeDocument/2006/relationships/image" Target="../media/image668.png"/><Relationship Id="rId435" Type="http://schemas.openxmlformats.org/officeDocument/2006/relationships/customXml" Target="../ink/ink1237.xml"/><Relationship Id="rId281" Type="http://schemas.openxmlformats.org/officeDocument/2006/relationships/image" Target="../media/image694.png"/><Relationship Id="rId337" Type="http://schemas.openxmlformats.org/officeDocument/2006/relationships/customXml" Target="../ink/ink1188.xml"/><Relationship Id="rId34" Type="http://schemas.openxmlformats.org/officeDocument/2006/relationships/customXml" Target="../ink/ink1035.xml"/><Relationship Id="rId76" Type="http://schemas.openxmlformats.org/officeDocument/2006/relationships/customXml" Target="../ink/ink1056.xml"/><Relationship Id="rId141" Type="http://schemas.openxmlformats.org/officeDocument/2006/relationships/customXml" Target="../ink/ink1089.xml"/><Relationship Id="rId379" Type="http://schemas.openxmlformats.org/officeDocument/2006/relationships/customXml" Target="../ink/ink1209.xml"/><Relationship Id="rId7" Type="http://schemas.openxmlformats.org/officeDocument/2006/relationships/image" Target="../media/image5590.png"/><Relationship Id="rId183" Type="http://schemas.openxmlformats.org/officeDocument/2006/relationships/customXml" Target="../ink/ink1110.xml"/><Relationship Id="rId239" Type="http://schemas.openxmlformats.org/officeDocument/2006/relationships/image" Target="../media/image673.png"/><Relationship Id="rId390" Type="http://schemas.openxmlformats.org/officeDocument/2006/relationships/image" Target="../media/image748.png"/><Relationship Id="rId404" Type="http://schemas.openxmlformats.org/officeDocument/2006/relationships/image" Target="../media/image755.png"/><Relationship Id="rId250" Type="http://schemas.openxmlformats.org/officeDocument/2006/relationships/customXml" Target="../ink/ink1144.xml"/><Relationship Id="rId292" Type="http://schemas.openxmlformats.org/officeDocument/2006/relationships/customXml" Target="../ink/ink1165.xml"/><Relationship Id="rId306" Type="http://schemas.openxmlformats.org/officeDocument/2006/relationships/customXml" Target="../ink/ink1172.xml"/><Relationship Id="rId45" Type="http://schemas.openxmlformats.org/officeDocument/2006/relationships/image" Target="../media/image5780.png"/><Relationship Id="rId87" Type="http://schemas.openxmlformats.org/officeDocument/2006/relationships/image" Target="../media/image598.png"/><Relationship Id="rId110" Type="http://schemas.openxmlformats.org/officeDocument/2006/relationships/customXml" Target="../ink/ink1073.xml"/><Relationship Id="rId348" Type="http://schemas.openxmlformats.org/officeDocument/2006/relationships/image" Target="../media/image727.png"/><Relationship Id="rId152" Type="http://schemas.openxmlformats.org/officeDocument/2006/relationships/image" Target="../media/image630.png"/><Relationship Id="rId194" Type="http://schemas.openxmlformats.org/officeDocument/2006/relationships/image" Target="../media/image651.png"/><Relationship Id="rId208" Type="http://schemas.openxmlformats.org/officeDocument/2006/relationships/image" Target="../media/image658.png"/><Relationship Id="rId415" Type="http://schemas.openxmlformats.org/officeDocument/2006/relationships/customXml" Target="../ink/ink1227.xml"/><Relationship Id="rId261" Type="http://schemas.openxmlformats.org/officeDocument/2006/relationships/image" Target="../media/image684.png"/><Relationship Id="rId14" Type="http://schemas.openxmlformats.org/officeDocument/2006/relationships/customXml" Target="../ink/ink1025.xml"/><Relationship Id="rId56" Type="http://schemas.openxmlformats.org/officeDocument/2006/relationships/customXml" Target="../ink/ink1046.xml"/><Relationship Id="rId317" Type="http://schemas.openxmlformats.org/officeDocument/2006/relationships/image" Target="../media/image712.png"/><Relationship Id="rId359" Type="http://schemas.openxmlformats.org/officeDocument/2006/relationships/customXml" Target="../ink/ink1199.xml"/><Relationship Id="rId98" Type="http://schemas.openxmlformats.org/officeDocument/2006/relationships/customXml" Target="../ink/ink1067.xml"/><Relationship Id="rId121" Type="http://schemas.openxmlformats.org/officeDocument/2006/relationships/customXml" Target="../ink/ink1079.xml"/><Relationship Id="rId163" Type="http://schemas.openxmlformats.org/officeDocument/2006/relationships/customXml" Target="../ink/ink1100.xml"/><Relationship Id="rId219" Type="http://schemas.openxmlformats.org/officeDocument/2006/relationships/customXml" Target="../ink/ink1128.xml"/><Relationship Id="rId370" Type="http://schemas.openxmlformats.org/officeDocument/2006/relationships/image" Target="../media/image738.png"/><Relationship Id="rId426" Type="http://schemas.openxmlformats.org/officeDocument/2006/relationships/image" Target="../media/image766.png"/><Relationship Id="rId230" Type="http://schemas.openxmlformats.org/officeDocument/2006/relationships/customXml" Target="../ink/ink1134.xml"/><Relationship Id="rId25" Type="http://schemas.openxmlformats.org/officeDocument/2006/relationships/image" Target="../media/image5680.png"/><Relationship Id="rId67" Type="http://schemas.openxmlformats.org/officeDocument/2006/relationships/image" Target="../media/image5880.png"/><Relationship Id="rId272" Type="http://schemas.openxmlformats.org/officeDocument/2006/relationships/customXml" Target="../ink/ink1155.xml"/><Relationship Id="rId328" Type="http://schemas.openxmlformats.org/officeDocument/2006/relationships/image" Target="../media/image717.png"/><Relationship Id="rId132" Type="http://schemas.openxmlformats.org/officeDocument/2006/relationships/image" Target="../media/image620.png"/><Relationship Id="rId174" Type="http://schemas.openxmlformats.org/officeDocument/2006/relationships/image" Target="../media/image641.png"/><Relationship Id="rId381" Type="http://schemas.openxmlformats.org/officeDocument/2006/relationships/customXml" Target="../ink/ink1210.xml"/><Relationship Id="rId241" Type="http://schemas.openxmlformats.org/officeDocument/2006/relationships/image" Target="../media/image674.png"/><Relationship Id="rId437" Type="http://schemas.openxmlformats.org/officeDocument/2006/relationships/customXml" Target="../ink/ink1238.xml"/><Relationship Id="rId36" Type="http://schemas.openxmlformats.org/officeDocument/2006/relationships/customXml" Target="../ink/ink1036.xml"/><Relationship Id="rId283" Type="http://schemas.openxmlformats.org/officeDocument/2006/relationships/image" Target="../media/image695.png"/><Relationship Id="rId339" Type="http://schemas.openxmlformats.org/officeDocument/2006/relationships/customXml" Target="../ink/ink1189.xml"/><Relationship Id="rId78" Type="http://schemas.openxmlformats.org/officeDocument/2006/relationships/customXml" Target="../ink/ink1057.xml"/><Relationship Id="rId101" Type="http://schemas.openxmlformats.org/officeDocument/2006/relationships/image" Target="../media/image605.png"/><Relationship Id="rId143" Type="http://schemas.openxmlformats.org/officeDocument/2006/relationships/customXml" Target="../ink/ink1090.xml"/><Relationship Id="rId185" Type="http://schemas.openxmlformats.org/officeDocument/2006/relationships/customXml" Target="../ink/ink1111.xml"/><Relationship Id="rId350" Type="http://schemas.openxmlformats.org/officeDocument/2006/relationships/image" Target="../media/image728.png"/><Relationship Id="rId406" Type="http://schemas.openxmlformats.org/officeDocument/2006/relationships/image" Target="../media/image756.png"/><Relationship Id="rId9" Type="http://schemas.openxmlformats.org/officeDocument/2006/relationships/image" Target="../media/image5600.png"/><Relationship Id="rId210" Type="http://schemas.openxmlformats.org/officeDocument/2006/relationships/image" Target="../media/image659.png"/><Relationship Id="rId392" Type="http://schemas.openxmlformats.org/officeDocument/2006/relationships/image" Target="../media/image749.png"/><Relationship Id="rId252" Type="http://schemas.openxmlformats.org/officeDocument/2006/relationships/customXml" Target="../ink/ink1145.xml"/><Relationship Id="rId294" Type="http://schemas.openxmlformats.org/officeDocument/2006/relationships/customXml" Target="../ink/ink1166.xml"/><Relationship Id="rId308" Type="http://schemas.openxmlformats.org/officeDocument/2006/relationships/customXml" Target="../ink/ink1173.xml"/><Relationship Id="rId47" Type="http://schemas.openxmlformats.org/officeDocument/2006/relationships/image" Target="../media/image5790.png"/><Relationship Id="rId89" Type="http://schemas.openxmlformats.org/officeDocument/2006/relationships/image" Target="../media/image599.png"/><Relationship Id="rId112" Type="http://schemas.openxmlformats.org/officeDocument/2006/relationships/customXml" Target="../ink/ink1074.xml"/><Relationship Id="rId154" Type="http://schemas.openxmlformats.org/officeDocument/2006/relationships/image" Target="../media/image631.png"/><Relationship Id="rId361" Type="http://schemas.openxmlformats.org/officeDocument/2006/relationships/customXml" Target="../ink/ink1200.xml"/><Relationship Id="rId196" Type="http://schemas.openxmlformats.org/officeDocument/2006/relationships/image" Target="../media/image652.png"/><Relationship Id="rId417" Type="http://schemas.openxmlformats.org/officeDocument/2006/relationships/customXml" Target="../ink/ink1228.xml"/><Relationship Id="rId16" Type="http://schemas.openxmlformats.org/officeDocument/2006/relationships/customXml" Target="../ink/ink1026.xml"/><Relationship Id="rId221" Type="http://schemas.openxmlformats.org/officeDocument/2006/relationships/customXml" Target="../ink/ink1129.xml"/><Relationship Id="rId263" Type="http://schemas.openxmlformats.org/officeDocument/2006/relationships/image" Target="../media/image685.png"/><Relationship Id="rId319" Type="http://schemas.openxmlformats.org/officeDocument/2006/relationships/image" Target="../media/image713.png"/><Relationship Id="rId58" Type="http://schemas.openxmlformats.org/officeDocument/2006/relationships/customXml" Target="../ink/ink1047.xml"/><Relationship Id="rId123" Type="http://schemas.openxmlformats.org/officeDocument/2006/relationships/customXml" Target="../ink/ink1080.xml"/><Relationship Id="rId330" Type="http://schemas.openxmlformats.org/officeDocument/2006/relationships/image" Target="../media/image718.png"/><Relationship Id="rId165" Type="http://schemas.openxmlformats.org/officeDocument/2006/relationships/customXml" Target="../ink/ink1101.xml"/><Relationship Id="rId372" Type="http://schemas.openxmlformats.org/officeDocument/2006/relationships/image" Target="../media/image739.png"/><Relationship Id="rId428" Type="http://schemas.openxmlformats.org/officeDocument/2006/relationships/image" Target="../media/image767.png"/><Relationship Id="rId232" Type="http://schemas.openxmlformats.org/officeDocument/2006/relationships/customXml" Target="../ink/ink1135.xml"/><Relationship Id="rId274" Type="http://schemas.openxmlformats.org/officeDocument/2006/relationships/customXml" Target="../ink/ink1156.xml"/><Relationship Id="rId27" Type="http://schemas.openxmlformats.org/officeDocument/2006/relationships/image" Target="../media/image5690.png"/><Relationship Id="rId69" Type="http://schemas.openxmlformats.org/officeDocument/2006/relationships/image" Target="../media/image5890.png"/><Relationship Id="rId134" Type="http://schemas.openxmlformats.org/officeDocument/2006/relationships/image" Target="../media/image621.png"/><Relationship Id="rId80" Type="http://schemas.openxmlformats.org/officeDocument/2006/relationships/customXml" Target="../ink/ink1058.xml"/><Relationship Id="rId176" Type="http://schemas.openxmlformats.org/officeDocument/2006/relationships/image" Target="../media/image642.png"/><Relationship Id="rId341" Type="http://schemas.openxmlformats.org/officeDocument/2006/relationships/customXml" Target="../ink/ink1190.xml"/><Relationship Id="rId383" Type="http://schemas.openxmlformats.org/officeDocument/2006/relationships/customXml" Target="../ink/ink1211.xml"/><Relationship Id="rId439" Type="http://schemas.openxmlformats.org/officeDocument/2006/relationships/customXml" Target="../ink/ink1239.xml"/><Relationship Id="rId201" Type="http://schemas.openxmlformats.org/officeDocument/2006/relationships/customXml" Target="../ink/ink1119.xml"/><Relationship Id="rId243" Type="http://schemas.openxmlformats.org/officeDocument/2006/relationships/image" Target="../media/image675.png"/><Relationship Id="rId285" Type="http://schemas.openxmlformats.org/officeDocument/2006/relationships/image" Target="../media/image696.png"/><Relationship Id="rId38" Type="http://schemas.openxmlformats.org/officeDocument/2006/relationships/customXml" Target="../ink/ink1037.xml"/><Relationship Id="rId103" Type="http://schemas.openxmlformats.org/officeDocument/2006/relationships/image" Target="../media/image606.png"/><Relationship Id="rId310" Type="http://schemas.openxmlformats.org/officeDocument/2006/relationships/customXml" Target="../ink/ink1174.xml"/><Relationship Id="rId91" Type="http://schemas.openxmlformats.org/officeDocument/2006/relationships/image" Target="../media/image600.png"/><Relationship Id="rId145" Type="http://schemas.openxmlformats.org/officeDocument/2006/relationships/customXml" Target="../ink/ink1091.xml"/><Relationship Id="rId187" Type="http://schemas.openxmlformats.org/officeDocument/2006/relationships/customXml" Target="../ink/ink1112.xml"/><Relationship Id="rId352" Type="http://schemas.openxmlformats.org/officeDocument/2006/relationships/image" Target="../media/image729.png"/><Relationship Id="rId394" Type="http://schemas.openxmlformats.org/officeDocument/2006/relationships/image" Target="../media/image750.png"/><Relationship Id="rId408" Type="http://schemas.openxmlformats.org/officeDocument/2006/relationships/image" Target="../media/image757.png"/><Relationship Id="rId212" Type="http://schemas.openxmlformats.org/officeDocument/2006/relationships/image" Target="../media/image660.png"/><Relationship Id="rId254" Type="http://schemas.openxmlformats.org/officeDocument/2006/relationships/customXml" Target="../ink/ink1146.xml"/><Relationship Id="rId49" Type="http://schemas.openxmlformats.org/officeDocument/2006/relationships/image" Target="../media/image5800.png"/><Relationship Id="rId114" Type="http://schemas.openxmlformats.org/officeDocument/2006/relationships/customXml" Target="../ink/ink1075.xml"/><Relationship Id="rId296" Type="http://schemas.openxmlformats.org/officeDocument/2006/relationships/customXml" Target="../ink/ink1167.xml"/><Relationship Id="rId60" Type="http://schemas.openxmlformats.org/officeDocument/2006/relationships/customXml" Target="../ink/ink1048.xml"/><Relationship Id="rId156" Type="http://schemas.openxmlformats.org/officeDocument/2006/relationships/image" Target="../media/image632.png"/><Relationship Id="rId198" Type="http://schemas.openxmlformats.org/officeDocument/2006/relationships/image" Target="../media/image653.png"/><Relationship Id="rId321" Type="http://schemas.openxmlformats.org/officeDocument/2006/relationships/image" Target="../media/image714.png"/><Relationship Id="rId363" Type="http://schemas.openxmlformats.org/officeDocument/2006/relationships/customXml" Target="../ink/ink1201.xml"/><Relationship Id="rId419" Type="http://schemas.openxmlformats.org/officeDocument/2006/relationships/customXml" Target="../ink/ink1229.xml"/><Relationship Id="rId202" Type="http://schemas.openxmlformats.org/officeDocument/2006/relationships/image" Target="../media/image655.png"/><Relationship Id="rId223" Type="http://schemas.openxmlformats.org/officeDocument/2006/relationships/customXml" Target="../ink/ink1130.xml"/><Relationship Id="rId244" Type="http://schemas.openxmlformats.org/officeDocument/2006/relationships/customXml" Target="../ink/ink1141.xml"/><Relationship Id="rId430" Type="http://schemas.openxmlformats.org/officeDocument/2006/relationships/image" Target="../media/image768.png"/><Relationship Id="rId18" Type="http://schemas.openxmlformats.org/officeDocument/2006/relationships/customXml" Target="../ink/ink1027.xml"/><Relationship Id="rId39" Type="http://schemas.openxmlformats.org/officeDocument/2006/relationships/image" Target="../media/image5750.png"/><Relationship Id="rId265" Type="http://schemas.openxmlformats.org/officeDocument/2006/relationships/image" Target="../media/image686.png"/><Relationship Id="rId286" Type="http://schemas.openxmlformats.org/officeDocument/2006/relationships/customXml" Target="../ink/ink1162.xml"/><Relationship Id="rId50" Type="http://schemas.openxmlformats.org/officeDocument/2006/relationships/customXml" Target="../ink/ink1043.xml"/><Relationship Id="rId104" Type="http://schemas.openxmlformats.org/officeDocument/2006/relationships/customXml" Target="../ink/ink1070.xml"/><Relationship Id="rId125" Type="http://schemas.openxmlformats.org/officeDocument/2006/relationships/customXml" Target="../ink/ink1081.xml"/><Relationship Id="rId146" Type="http://schemas.openxmlformats.org/officeDocument/2006/relationships/image" Target="../media/image627.png"/><Relationship Id="rId167" Type="http://schemas.openxmlformats.org/officeDocument/2006/relationships/customXml" Target="../ink/ink1102.xml"/><Relationship Id="rId188" Type="http://schemas.openxmlformats.org/officeDocument/2006/relationships/image" Target="../media/image648.png"/><Relationship Id="rId311" Type="http://schemas.openxmlformats.org/officeDocument/2006/relationships/image" Target="../media/image709.png"/><Relationship Id="rId332" Type="http://schemas.openxmlformats.org/officeDocument/2006/relationships/image" Target="../media/image719.png"/><Relationship Id="rId353" Type="http://schemas.openxmlformats.org/officeDocument/2006/relationships/customXml" Target="../ink/ink1196.xml"/><Relationship Id="rId374" Type="http://schemas.openxmlformats.org/officeDocument/2006/relationships/image" Target="../media/image740.png"/><Relationship Id="rId395" Type="http://schemas.openxmlformats.org/officeDocument/2006/relationships/customXml" Target="../ink/ink1217.xml"/><Relationship Id="rId409" Type="http://schemas.openxmlformats.org/officeDocument/2006/relationships/customXml" Target="../ink/ink1224.xml"/><Relationship Id="rId71" Type="http://schemas.openxmlformats.org/officeDocument/2006/relationships/image" Target="../media/image5900.png"/><Relationship Id="rId92" Type="http://schemas.openxmlformats.org/officeDocument/2006/relationships/customXml" Target="../ink/ink1064.xml"/><Relationship Id="rId213" Type="http://schemas.openxmlformats.org/officeDocument/2006/relationships/customXml" Target="../ink/ink1125.xml"/><Relationship Id="rId234" Type="http://schemas.openxmlformats.org/officeDocument/2006/relationships/customXml" Target="../ink/ink1136.xml"/><Relationship Id="rId420" Type="http://schemas.openxmlformats.org/officeDocument/2006/relationships/image" Target="../media/image763.png"/><Relationship Id="rId2" Type="http://schemas.openxmlformats.org/officeDocument/2006/relationships/notesSlide" Target="../notesSlides/notesSlide13.xml"/><Relationship Id="rId29" Type="http://schemas.openxmlformats.org/officeDocument/2006/relationships/image" Target="../media/image5700.png"/><Relationship Id="rId255" Type="http://schemas.openxmlformats.org/officeDocument/2006/relationships/image" Target="../media/image681.png"/><Relationship Id="rId276" Type="http://schemas.openxmlformats.org/officeDocument/2006/relationships/customXml" Target="../ink/ink1157.xml"/><Relationship Id="rId297" Type="http://schemas.openxmlformats.org/officeDocument/2006/relationships/image" Target="../media/image702.png"/><Relationship Id="rId441" Type="http://schemas.openxmlformats.org/officeDocument/2006/relationships/customXml" Target="../ink/ink1240.xml"/><Relationship Id="rId40" Type="http://schemas.openxmlformats.org/officeDocument/2006/relationships/customXml" Target="../ink/ink1038.xml"/><Relationship Id="rId115" Type="http://schemas.openxmlformats.org/officeDocument/2006/relationships/image" Target="../media/image612.png"/><Relationship Id="rId136" Type="http://schemas.openxmlformats.org/officeDocument/2006/relationships/image" Target="../media/image622.png"/><Relationship Id="rId157" Type="http://schemas.openxmlformats.org/officeDocument/2006/relationships/customXml" Target="../ink/ink1097.xml"/><Relationship Id="rId178" Type="http://schemas.openxmlformats.org/officeDocument/2006/relationships/image" Target="../media/image643.png"/><Relationship Id="rId301" Type="http://schemas.openxmlformats.org/officeDocument/2006/relationships/image" Target="../media/image704.png"/><Relationship Id="rId322" Type="http://schemas.openxmlformats.org/officeDocument/2006/relationships/customXml" Target="../ink/ink1180.xml"/><Relationship Id="rId343" Type="http://schemas.openxmlformats.org/officeDocument/2006/relationships/customXml" Target="../ink/ink1191.xml"/><Relationship Id="rId364" Type="http://schemas.openxmlformats.org/officeDocument/2006/relationships/image" Target="../media/image735.png"/><Relationship Id="rId61" Type="http://schemas.openxmlformats.org/officeDocument/2006/relationships/image" Target="../media/image43.png"/><Relationship Id="rId82" Type="http://schemas.openxmlformats.org/officeDocument/2006/relationships/customXml" Target="../ink/ink1059.xml"/><Relationship Id="rId199" Type="http://schemas.openxmlformats.org/officeDocument/2006/relationships/customXml" Target="../ink/ink1118.xml"/><Relationship Id="rId203" Type="http://schemas.openxmlformats.org/officeDocument/2006/relationships/customXml" Target="../ink/ink1120.xml"/><Relationship Id="rId385" Type="http://schemas.openxmlformats.org/officeDocument/2006/relationships/customXml" Target="../ink/ink1212.xml"/><Relationship Id="rId19" Type="http://schemas.openxmlformats.org/officeDocument/2006/relationships/image" Target="../media/image5650.png"/><Relationship Id="rId224" Type="http://schemas.openxmlformats.org/officeDocument/2006/relationships/image" Target="../media/image666.png"/><Relationship Id="rId245" Type="http://schemas.openxmlformats.org/officeDocument/2006/relationships/image" Target="../media/image676.png"/><Relationship Id="rId266" Type="http://schemas.openxmlformats.org/officeDocument/2006/relationships/customXml" Target="../ink/ink1152.xml"/><Relationship Id="rId287" Type="http://schemas.openxmlformats.org/officeDocument/2006/relationships/image" Target="../media/image697.png"/><Relationship Id="rId410" Type="http://schemas.openxmlformats.org/officeDocument/2006/relationships/image" Target="../media/image758.png"/><Relationship Id="rId431" Type="http://schemas.openxmlformats.org/officeDocument/2006/relationships/customXml" Target="../ink/ink1235.xml"/><Relationship Id="rId30" Type="http://schemas.openxmlformats.org/officeDocument/2006/relationships/customXml" Target="../ink/ink1033.xml"/><Relationship Id="rId105" Type="http://schemas.openxmlformats.org/officeDocument/2006/relationships/image" Target="../media/image607.png"/><Relationship Id="rId126" Type="http://schemas.openxmlformats.org/officeDocument/2006/relationships/image" Target="../media/image617.png"/><Relationship Id="rId147" Type="http://schemas.openxmlformats.org/officeDocument/2006/relationships/customXml" Target="../ink/ink1092.xml"/><Relationship Id="rId168" Type="http://schemas.openxmlformats.org/officeDocument/2006/relationships/image" Target="../media/image638.png"/><Relationship Id="rId312" Type="http://schemas.openxmlformats.org/officeDocument/2006/relationships/customXml" Target="../ink/ink1175.xml"/><Relationship Id="rId333" Type="http://schemas.openxmlformats.org/officeDocument/2006/relationships/customXml" Target="../ink/ink1186.xml"/><Relationship Id="rId354" Type="http://schemas.openxmlformats.org/officeDocument/2006/relationships/image" Target="../media/image730.png"/><Relationship Id="rId51" Type="http://schemas.openxmlformats.org/officeDocument/2006/relationships/image" Target="../media/image5811.png"/><Relationship Id="rId72" Type="http://schemas.openxmlformats.org/officeDocument/2006/relationships/customXml" Target="../ink/ink1054.xml"/><Relationship Id="rId93" Type="http://schemas.openxmlformats.org/officeDocument/2006/relationships/image" Target="../media/image601.png"/><Relationship Id="rId189" Type="http://schemas.openxmlformats.org/officeDocument/2006/relationships/customXml" Target="../ink/ink1113.xml"/><Relationship Id="rId375" Type="http://schemas.openxmlformats.org/officeDocument/2006/relationships/customXml" Target="../ink/ink1207.xml"/><Relationship Id="rId396" Type="http://schemas.openxmlformats.org/officeDocument/2006/relationships/image" Target="../media/image751.png"/><Relationship Id="rId3" Type="http://schemas.openxmlformats.org/officeDocument/2006/relationships/image" Target="../media/image593.png"/><Relationship Id="rId214" Type="http://schemas.openxmlformats.org/officeDocument/2006/relationships/image" Target="../media/image661.png"/><Relationship Id="rId235" Type="http://schemas.openxmlformats.org/officeDocument/2006/relationships/image" Target="../media/image671.png"/><Relationship Id="rId256" Type="http://schemas.openxmlformats.org/officeDocument/2006/relationships/customXml" Target="../ink/ink1147.xml"/><Relationship Id="rId277" Type="http://schemas.openxmlformats.org/officeDocument/2006/relationships/image" Target="../media/image692.png"/><Relationship Id="rId298" Type="http://schemas.openxmlformats.org/officeDocument/2006/relationships/customXml" Target="../ink/ink1168.xml"/><Relationship Id="rId400" Type="http://schemas.openxmlformats.org/officeDocument/2006/relationships/image" Target="../media/image753.png"/><Relationship Id="rId421" Type="http://schemas.openxmlformats.org/officeDocument/2006/relationships/customXml" Target="../ink/ink1230.xml"/><Relationship Id="rId442" Type="http://schemas.openxmlformats.org/officeDocument/2006/relationships/image" Target="../media/image774.png"/><Relationship Id="rId116" Type="http://schemas.openxmlformats.org/officeDocument/2006/relationships/customXml" Target="../ink/ink1076.xml"/><Relationship Id="rId137" Type="http://schemas.openxmlformats.org/officeDocument/2006/relationships/customXml" Target="../ink/ink1087.xml"/><Relationship Id="rId158" Type="http://schemas.openxmlformats.org/officeDocument/2006/relationships/image" Target="../media/image633.png"/><Relationship Id="rId302" Type="http://schemas.openxmlformats.org/officeDocument/2006/relationships/customXml" Target="../ink/ink1170.xml"/><Relationship Id="rId323" Type="http://schemas.openxmlformats.org/officeDocument/2006/relationships/image" Target="../media/image715.png"/><Relationship Id="rId344" Type="http://schemas.openxmlformats.org/officeDocument/2006/relationships/image" Target="../media/image725.png"/><Relationship Id="rId20" Type="http://schemas.openxmlformats.org/officeDocument/2006/relationships/customXml" Target="../ink/ink1028.xml"/><Relationship Id="rId41" Type="http://schemas.openxmlformats.org/officeDocument/2006/relationships/image" Target="../media/image5760.png"/><Relationship Id="rId62" Type="http://schemas.openxmlformats.org/officeDocument/2006/relationships/customXml" Target="../ink/ink1049.xml"/><Relationship Id="rId83" Type="http://schemas.openxmlformats.org/officeDocument/2006/relationships/image" Target="../media/image596.png"/><Relationship Id="rId179" Type="http://schemas.openxmlformats.org/officeDocument/2006/relationships/customXml" Target="../ink/ink1108.xml"/><Relationship Id="rId365" Type="http://schemas.openxmlformats.org/officeDocument/2006/relationships/customXml" Target="../ink/ink1202.xml"/><Relationship Id="rId386" Type="http://schemas.openxmlformats.org/officeDocument/2006/relationships/image" Target="../media/image746.png"/><Relationship Id="rId190" Type="http://schemas.openxmlformats.org/officeDocument/2006/relationships/image" Target="../media/image649.png"/><Relationship Id="rId204" Type="http://schemas.openxmlformats.org/officeDocument/2006/relationships/image" Target="../media/image656.png"/><Relationship Id="rId225" Type="http://schemas.openxmlformats.org/officeDocument/2006/relationships/customXml" Target="../ink/ink1131.xml"/><Relationship Id="rId246" Type="http://schemas.openxmlformats.org/officeDocument/2006/relationships/customXml" Target="../ink/ink1142.xml"/><Relationship Id="rId267" Type="http://schemas.openxmlformats.org/officeDocument/2006/relationships/image" Target="../media/image687.png"/><Relationship Id="rId288" Type="http://schemas.openxmlformats.org/officeDocument/2006/relationships/customXml" Target="../ink/ink1163.xml"/><Relationship Id="rId411" Type="http://schemas.openxmlformats.org/officeDocument/2006/relationships/customXml" Target="../ink/ink1225.xml"/><Relationship Id="rId432" Type="http://schemas.openxmlformats.org/officeDocument/2006/relationships/image" Target="../media/image769.png"/><Relationship Id="rId106" Type="http://schemas.openxmlformats.org/officeDocument/2006/relationships/customXml" Target="../ink/ink1071.xml"/><Relationship Id="rId127" Type="http://schemas.openxmlformats.org/officeDocument/2006/relationships/customXml" Target="../ink/ink1082.xml"/><Relationship Id="rId313" Type="http://schemas.openxmlformats.org/officeDocument/2006/relationships/image" Target="../media/image710.png"/><Relationship Id="rId10" Type="http://schemas.openxmlformats.org/officeDocument/2006/relationships/customXml" Target="../ink/ink1023.xml"/><Relationship Id="rId31" Type="http://schemas.openxmlformats.org/officeDocument/2006/relationships/image" Target="../media/image5711.png"/><Relationship Id="rId52" Type="http://schemas.openxmlformats.org/officeDocument/2006/relationships/customXml" Target="../ink/ink1044.xml"/><Relationship Id="rId73" Type="http://schemas.openxmlformats.org/officeDocument/2006/relationships/image" Target="../media/image5911.png"/><Relationship Id="rId94" Type="http://schemas.openxmlformats.org/officeDocument/2006/relationships/customXml" Target="../ink/ink1065.xml"/><Relationship Id="rId148" Type="http://schemas.openxmlformats.org/officeDocument/2006/relationships/image" Target="../media/image628.png"/><Relationship Id="rId169" Type="http://schemas.openxmlformats.org/officeDocument/2006/relationships/customXml" Target="../ink/ink1103.xml"/><Relationship Id="rId334" Type="http://schemas.openxmlformats.org/officeDocument/2006/relationships/image" Target="../media/image720.png"/><Relationship Id="rId355" Type="http://schemas.openxmlformats.org/officeDocument/2006/relationships/customXml" Target="../ink/ink1197.xml"/><Relationship Id="rId376" Type="http://schemas.openxmlformats.org/officeDocument/2006/relationships/image" Target="../media/image741.png"/><Relationship Id="rId397" Type="http://schemas.openxmlformats.org/officeDocument/2006/relationships/customXml" Target="../ink/ink1218.xml"/><Relationship Id="rId4" Type="http://schemas.openxmlformats.org/officeDocument/2006/relationships/customXml" Target="../ink/ink1020.xml"/><Relationship Id="rId180" Type="http://schemas.openxmlformats.org/officeDocument/2006/relationships/image" Target="../media/image644.png"/><Relationship Id="rId215" Type="http://schemas.openxmlformats.org/officeDocument/2006/relationships/customXml" Target="../ink/ink1126.xml"/><Relationship Id="rId236" Type="http://schemas.openxmlformats.org/officeDocument/2006/relationships/customXml" Target="../ink/ink1137.xml"/><Relationship Id="rId257" Type="http://schemas.openxmlformats.org/officeDocument/2006/relationships/image" Target="../media/image682.png"/><Relationship Id="rId278" Type="http://schemas.openxmlformats.org/officeDocument/2006/relationships/customXml" Target="../ink/ink1158.xml"/><Relationship Id="rId401" Type="http://schemas.openxmlformats.org/officeDocument/2006/relationships/customXml" Target="../ink/ink1220.xml"/><Relationship Id="rId422" Type="http://schemas.openxmlformats.org/officeDocument/2006/relationships/image" Target="../media/image764.png"/><Relationship Id="rId443" Type="http://schemas.openxmlformats.org/officeDocument/2006/relationships/customXml" Target="../ink/ink1241.xml"/><Relationship Id="rId303" Type="http://schemas.openxmlformats.org/officeDocument/2006/relationships/image" Target="../media/image705.png"/><Relationship Id="rId42" Type="http://schemas.openxmlformats.org/officeDocument/2006/relationships/customXml" Target="../ink/ink1039.xml"/><Relationship Id="rId84" Type="http://schemas.openxmlformats.org/officeDocument/2006/relationships/customXml" Target="../ink/ink1060.xml"/><Relationship Id="rId138" Type="http://schemas.openxmlformats.org/officeDocument/2006/relationships/image" Target="../media/image623.png"/><Relationship Id="rId345" Type="http://schemas.openxmlformats.org/officeDocument/2006/relationships/customXml" Target="../ink/ink1192.xml"/><Relationship Id="rId387" Type="http://schemas.openxmlformats.org/officeDocument/2006/relationships/customXml" Target="../ink/ink1213.xml"/><Relationship Id="rId191" Type="http://schemas.openxmlformats.org/officeDocument/2006/relationships/customXml" Target="../ink/ink1114.xml"/><Relationship Id="rId205" Type="http://schemas.openxmlformats.org/officeDocument/2006/relationships/customXml" Target="../ink/ink1121.xml"/><Relationship Id="rId247" Type="http://schemas.openxmlformats.org/officeDocument/2006/relationships/image" Target="../media/image677.png"/><Relationship Id="rId412" Type="http://schemas.openxmlformats.org/officeDocument/2006/relationships/image" Target="../media/image759.png"/><Relationship Id="rId107" Type="http://schemas.openxmlformats.org/officeDocument/2006/relationships/image" Target="../media/image608.png"/><Relationship Id="rId289" Type="http://schemas.openxmlformats.org/officeDocument/2006/relationships/image" Target="../media/image698.png"/><Relationship Id="rId11" Type="http://schemas.openxmlformats.org/officeDocument/2006/relationships/image" Target="../media/image5611.png"/><Relationship Id="rId53" Type="http://schemas.openxmlformats.org/officeDocument/2006/relationships/image" Target="../media/image5820.png"/><Relationship Id="rId149" Type="http://schemas.openxmlformats.org/officeDocument/2006/relationships/customXml" Target="../ink/ink1093.xml"/><Relationship Id="rId314" Type="http://schemas.openxmlformats.org/officeDocument/2006/relationships/customXml" Target="../ink/ink1176.xml"/><Relationship Id="rId356" Type="http://schemas.openxmlformats.org/officeDocument/2006/relationships/image" Target="../media/image731.png"/><Relationship Id="rId398" Type="http://schemas.openxmlformats.org/officeDocument/2006/relationships/image" Target="../media/image752.png"/><Relationship Id="rId95" Type="http://schemas.openxmlformats.org/officeDocument/2006/relationships/image" Target="../media/image602.png"/><Relationship Id="rId160" Type="http://schemas.openxmlformats.org/officeDocument/2006/relationships/image" Target="../media/image634.png"/><Relationship Id="rId216" Type="http://schemas.openxmlformats.org/officeDocument/2006/relationships/image" Target="../media/image662.png"/><Relationship Id="rId423" Type="http://schemas.openxmlformats.org/officeDocument/2006/relationships/customXml" Target="../ink/ink1231.xml"/><Relationship Id="rId258" Type="http://schemas.openxmlformats.org/officeDocument/2006/relationships/customXml" Target="../ink/ink1148.xml"/><Relationship Id="rId22" Type="http://schemas.openxmlformats.org/officeDocument/2006/relationships/customXml" Target="../ink/ink1029.xml"/><Relationship Id="rId64" Type="http://schemas.openxmlformats.org/officeDocument/2006/relationships/customXml" Target="../ink/ink1050.xml"/><Relationship Id="rId118" Type="http://schemas.openxmlformats.org/officeDocument/2006/relationships/image" Target="../media/image613.png"/><Relationship Id="rId325" Type="http://schemas.openxmlformats.org/officeDocument/2006/relationships/image" Target="../media/image716.png"/><Relationship Id="rId367" Type="http://schemas.openxmlformats.org/officeDocument/2006/relationships/customXml" Target="../ink/ink1203.xml"/><Relationship Id="rId171" Type="http://schemas.openxmlformats.org/officeDocument/2006/relationships/customXml" Target="../ink/ink1104.xml"/><Relationship Id="rId227" Type="http://schemas.openxmlformats.org/officeDocument/2006/relationships/customXml" Target="../ink/ink1132.xml"/><Relationship Id="rId269" Type="http://schemas.openxmlformats.org/officeDocument/2006/relationships/image" Target="../media/image688.png"/><Relationship Id="rId434" Type="http://schemas.openxmlformats.org/officeDocument/2006/relationships/image" Target="../media/image770.png"/><Relationship Id="rId33" Type="http://schemas.openxmlformats.org/officeDocument/2006/relationships/image" Target="../media/image5720.png"/><Relationship Id="rId129" Type="http://schemas.openxmlformats.org/officeDocument/2006/relationships/customXml" Target="../ink/ink1083.xml"/><Relationship Id="rId280" Type="http://schemas.openxmlformats.org/officeDocument/2006/relationships/customXml" Target="../ink/ink1159.xml"/><Relationship Id="rId336" Type="http://schemas.openxmlformats.org/officeDocument/2006/relationships/image" Target="../media/image721.png"/><Relationship Id="rId75" Type="http://schemas.openxmlformats.org/officeDocument/2006/relationships/image" Target="../media/image5920.png"/><Relationship Id="rId140" Type="http://schemas.openxmlformats.org/officeDocument/2006/relationships/image" Target="../media/image624.png"/><Relationship Id="rId182" Type="http://schemas.openxmlformats.org/officeDocument/2006/relationships/image" Target="../media/image645.png"/><Relationship Id="rId378" Type="http://schemas.openxmlformats.org/officeDocument/2006/relationships/image" Target="../media/image742.png"/><Relationship Id="rId403" Type="http://schemas.openxmlformats.org/officeDocument/2006/relationships/customXml" Target="../ink/ink1221.xml"/><Relationship Id="rId6" Type="http://schemas.openxmlformats.org/officeDocument/2006/relationships/customXml" Target="../ink/ink1021.xml"/><Relationship Id="rId238" Type="http://schemas.openxmlformats.org/officeDocument/2006/relationships/customXml" Target="../ink/ink1138.xml"/><Relationship Id="rId291" Type="http://schemas.openxmlformats.org/officeDocument/2006/relationships/image" Target="../media/image699.png"/><Relationship Id="rId305" Type="http://schemas.openxmlformats.org/officeDocument/2006/relationships/image" Target="../media/image706.png"/><Relationship Id="rId347" Type="http://schemas.openxmlformats.org/officeDocument/2006/relationships/customXml" Target="../ink/ink1193.xml"/><Relationship Id="rId44" Type="http://schemas.openxmlformats.org/officeDocument/2006/relationships/customXml" Target="../ink/ink1040.xml"/><Relationship Id="rId86" Type="http://schemas.openxmlformats.org/officeDocument/2006/relationships/customXml" Target="../ink/ink1061.xml"/><Relationship Id="rId151" Type="http://schemas.openxmlformats.org/officeDocument/2006/relationships/customXml" Target="../ink/ink1094.xml"/><Relationship Id="rId389" Type="http://schemas.openxmlformats.org/officeDocument/2006/relationships/customXml" Target="../ink/ink1214.xml"/><Relationship Id="rId193" Type="http://schemas.openxmlformats.org/officeDocument/2006/relationships/customXml" Target="../ink/ink1115.xml"/><Relationship Id="rId207" Type="http://schemas.openxmlformats.org/officeDocument/2006/relationships/customXml" Target="../ink/ink1122.xml"/><Relationship Id="rId249" Type="http://schemas.openxmlformats.org/officeDocument/2006/relationships/image" Target="../media/image678.png"/><Relationship Id="rId414" Type="http://schemas.openxmlformats.org/officeDocument/2006/relationships/image" Target="../media/image760.png"/><Relationship Id="rId13" Type="http://schemas.openxmlformats.org/officeDocument/2006/relationships/image" Target="../media/image5620.png"/><Relationship Id="rId109" Type="http://schemas.openxmlformats.org/officeDocument/2006/relationships/image" Target="../media/image609.png"/><Relationship Id="rId260" Type="http://schemas.openxmlformats.org/officeDocument/2006/relationships/customXml" Target="../ink/ink1149.xml"/><Relationship Id="rId316" Type="http://schemas.openxmlformats.org/officeDocument/2006/relationships/customXml" Target="../ink/ink1177.xml"/><Relationship Id="rId55" Type="http://schemas.openxmlformats.org/officeDocument/2006/relationships/image" Target="../media/image5830.png"/><Relationship Id="rId97" Type="http://schemas.openxmlformats.org/officeDocument/2006/relationships/image" Target="../media/image603.png"/><Relationship Id="rId120" Type="http://schemas.openxmlformats.org/officeDocument/2006/relationships/image" Target="../media/image614.png"/><Relationship Id="rId358" Type="http://schemas.openxmlformats.org/officeDocument/2006/relationships/image" Target="../media/image732.png"/><Relationship Id="rId162" Type="http://schemas.openxmlformats.org/officeDocument/2006/relationships/image" Target="../media/image635.png"/><Relationship Id="rId218" Type="http://schemas.openxmlformats.org/officeDocument/2006/relationships/image" Target="../media/image663.png"/><Relationship Id="rId425" Type="http://schemas.openxmlformats.org/officeDocument/2006/relationships/customXml" Target="../ink/ink1232.xml"/><Relationship Id="rId271" Type="http://schemas.openxmlformats.org/officeDocument/2006/relationships/image" Target="../media/image689.png"/><Relationship Id="rId24" Type="http://schemas.openxmlformats.org/officeDocument/2006/relationships/customXml" Target="../ink/ink1030.xml"/><Relationship Id="rId66" Type="http://schemas.openxmlformats.org/officeDocument/2006/relationships/customXml" Target="../ink/ink1051.xml"/><Relationship Id="rId131" Type="http://schemas.openxmlformats.org/officeDocument/2006/relationships/customXml" Target="../ink/ink1084.xml"/><Relationship Id="rId327" Type="http://schemas.openxmlformats.org/officeDocument/2006/relationships/customXml" Target="../ink/ink1183.xml"/><Relationship Id="rId369" Type="http://schemas.openxmlformats.org/officeDocument/2006/relationships/customXml" Target="../ink/ink1204.xml"/><Relationship Id="rId173" Type="http://schemas.openxmlformats.org/officeDocument/2006/relationships/customXml" Target="../ink/ink1105.xml"/><Relationship Id="rId229" Type="http://schemas.openxmlformats.org/officeDocument/2006/relationships/customXml" Target="../ink/ink1133.xml"/><Relationship Id="rId380" Type="http://schemas.openxmlformats.org/officeDocument/2006/relationships/image" Target="../media/image743.png"/><Relationship Id="rId436" Type="http://schemas.openxmlformats.org/officeDocument/2006/relationships/image" Target="../media/image771.png"/><Relationship Id="rId240" Type="http://schemas.openxmlformats.org/officeDocument/2006/relationships/customXml" Target="../ink/ink1139.xml"/><Relationship Id="rId35" Type="http://schemas.openxmlformats.org/officeDocument/2006/relationships/image" Target="../media/image5730.png"/><Relationship Id="rId77" Type="http://schemas.openxmlformats.org/officeDocument/2006/relationships/image" Target="../media/image5930.png"/><Relationship Id="rId100" Type="http://schemas.openxmlformats.org/officeDocument/2006/relationships/customXml" Target="../ink/ink1068.xml"/><Relationship Id="rId282" Type="http://schemas.openxmlformats.org/officeDocument/2006/relationships/customXml" Target="../ink/ink1160.xml"/><Relationship Id="rId338" Type="http://schemas.openxmlformats.org/officeDocument/2006/relationships/image" Target="../media/image722.png"/><Relationship Id="rId8" Type="http://schemas.openxmlformats.org/officeDocument/2006/relationships/customXml" Target="../ink/ink1022.xml"/><Relationship Id="rId142" Type="http://schemas.openxmlformats.org/officeDocument/2006/relationships/image" Target="../media/image625.png"/><Relationship Id="rId184" Type="http://schemas.openxmlformats.org/officeDocument/2006/relationships/image" Target="../media/image646.png"/><Relationship Id="rId391" Type="http://schemas.openxmlformats.org/officeDocument/2006/relationships/customXml" Target="../ink/ink1215.xml"/><Relationship Id="rId405" Type="http://schemas.openxmlformats.org/officeDocument/2006/relationships/customXml" Target="../ink/ink1222.xml"/><Relationship Id="rId251" Type="http://schemas.openxmlformats.org/officeDocument/2006/relationships/image" Target="../media/image679.png"/><Relationship Id="rId46" Type="http://schemas.openxmlformats.org/officeDocument/2006/relationships/customXml" Target="../ink/ink1041.xml"/><Relationship Id="rId293" Type="http://schemas.openxmlformats.org/officeDocument/2006/relationships/image" Target="../media/image700.png"/><Relationship Id="rId307" Type="http://schemas.openxmlformats.org/officeDocument/2006/relationships/image" Target="../media/image707.png"/><Relationship Id="rId349" Type="http://schemas.openxmlformats.org/officeDocument/2006/relationships/customXml" Target="../ink/ink1194.xml"/><Relationship Id="rId88" Type="http://schemas.openxmlformats.org/officeDocument/2006/relationships/customXml" Target="../ink/ink1062.xml"/><Relationship Id="rId111" Type="http://schemas.openxmlformats.org/officeDocument/2006/relationships/image" Target="../media/image610.png"/><Relationship Id="rId153" Type="http://schemas.openxmlformats.org/officeDocument/2006/relationships/customXml" Target="../ink/ink1095.xml"/><Relationship Id="rId195" Type="http://schemas.openxmlformats.org/officeDocument/2006/relationships/customXml" Target="../ink/ink1116.xml"/><Relationship Id="rId209" Type="http://schemas.openxmlformats.org/officeDocument/2006/relationships/customXml" Target="../ink/ink1123.xml"/><Relationship Id="rId360" Type="http://schemas.openxmlformats.org/officeDocument/2006/relationships/image" Target="../media/image733.png"/><Relationship Id="rId416" Type="http://schemas.openxmlformats.org/officeDocument/2006/relationships/image" Target="../media/image761.png"/><Relationship Id="rId220" Type="http://schemas.openxmlformats.org/officeDocument/2006/relationships/image" Target="../media/image664.png"/><Relationship Id="rId15" Type="http://schemas.openxmlformats.org/officeDocument/2006/relationships/image" Target="../media/image5630.png"/><Relationship Id="rId57" Type="http://schemas.openxmlformats.org/officeDocument/2006/relationships/image" Target="../media/image5840.png"/><Relationship Id="rId262" Type="http://schemas.openxmlformats.org/officeDocument/2006/relationships/customXml" Target="../ink/ink1150.xml"/><Relationship Id="rId318" Type="http://schemas.openxmlformats.org/officeDocument/2006/relationships/customXml" Target="../ink/ink1178.xml"/><Relationship Id="rId99" Type="http://schemas.openxmlformats.org/officeDocument/2006/relationships/image" Target="../media/image604.png"/><Relationship Id="rId122" Type="http://schemas.openxmlformats.org/officeDocument/2006/relationships/image" Target="../media/image615.png"/><Relationship Id="rId164" Type="http://schemas.openxmlformats.org/officeDocument/2006/relationships/image" Target="../media/image636.png"/><Relationship Id="rId371" Type="http://schemas.openxmlformats.org/officeDocument/2006/relationships/customXml" Target="../ink/ink1205.xml"/><Relationship Id="rId427" Type="http://schemas.openxmlformats.org/officeDocument/2006/relationships/customXml" Target="../ink/ink1233.xml"/><Relationship Id="rId26" Type="http://schemas.openxmlformats.org/officeDocument/2006/relationships/customXml" Target="../ink/ink1031.xml"/><Relationship Id="rId231" Type="http://schemas.openxmlformats.org/officeDocument/2006/relationships/image" Target="../media/image669.png"/><Relationship Id="rId273" Type="http://schemas.openxmlformats.org/officeDocument/2006/relationships/image" Target="../media/image690.png"/><Relationship Id="rId329" Type="http://schemas.openxmlformats.org/officeDocument/2006/relationships/customXml" Target="../ink/ink1184.xml"/><Relationship Id="rId68" Type="http://schemas.openxmlformats.org/officeDocument/2006/relationships/customXml" Target="../ink/ink1052.xml"/><Relationship Id="rId133" Type="http://schemas.openxmlformats.org/officeDocument/2006/relationships/customXml" Target="../ink/ink1085.xml"/><Relationship Id="rId175" Type="http://schemas.openxmlformats.org/officeDocument/2006/relationships/customXml" Target="../ink/ink1106.xml"/><Relationship Id="rId340" Type="http://schemas.openxmlformats.org/officeDocument/2006/relationships/image" Target="../media/image723.png"/><Relationship Id="rId200" Type="http://schemas.openxmlformats.org/officeDocument/2006/relationships/image" Target="../media/image654.png"/><Relationship Id="rId382" Type="http://schemas.openxmlformats.org/officeDocument/2006/relationships/image" Target="../media/image744.png"/><Relationship Id="rId438" Type="http://schemas.openxmlformats.org/officeDocument/2006/relationships/image" Target="../media/image772.png"/><Relationship Id="rId242" Type="http://schemas.openxmlformats.org/officeDocument/2006/relationships/customXml" Target="../ink/ink1140.xml"/><Relationship Id="rId284" Type="http://schemas.openxmlformats.org/officeDocument/2006/relationships/customXml" Target="../ink/ink1161.xml"/><Relationship Id="rId37" Type="http://schemas.openxmlformats.org/officeDocument/2006/relationships/image" Target="../media/image5740.png"/><Relationship Id="rId79" Type="http://schemas.openxmlformats.org/officeDocument/2006/relationships/image" Target="../media/image594.png"/><Relationship Id="rId102" Type="http://schemas.openxmlformats.org/officeDocument/2006/relationships/customXml" Target="../ink/ink1069.xml"/><Relationship Id="rId144" Type="http://schemas.openxmlformats.org/officeDocument/2006/relationships/image" Target="../media/image626.png"/><Relationship Id="rId90" Type="http://schemas.openxmlformats.org/officeDocument/2006/relationships/customXml" Target="../ink/ink1063.xml"/><Relationship Id="rId186" Type="http://schemas.openxmlformats.org/officeDocument/2006/relationships/image" Target="../media/image647.png"/><Relationship Id="rId351" Type="http://schemas.openxmlformats.org/officeDocument/2006/relationships/customXml" Target="../ink/ink1195.xml"/><Relationship Id="rId393" Type="http://schemas.openxmlformats.org/officeDocument/2006/relationships/customXml" Target="../ink/ink1216.xml"/><Relationship Id="rId407" Type="http://schemas.openxmlformats.org/officeDocument/2006/relationships/customXml" Target="../ink/ink1223.xml"/><Relationship Id="rId211" Type="http://schemas.openxmlformats.org/officeDocument/2006/relationships/customXml" Target="../ink/ink1124.xml"/><Relationship Id="rId253" Type="http://schemas.openxmlformats.org/officeDocument/2006/relationships/image" Target="../media/image680.png"/><Relationship Id="rId295" Type="http://schemas.openxmlformats.org/officeDocument/2006/relationships/image" Target="../media/image701.png"/><Relationship Id="rId309" Type="http://schemas.openxmlformats.org/officeDocument/2006/relationships/image" Target="../media/image708.png"/><Relationship Id="rId48" Type="http://schemas.openxmlformats.org/officeDocument/2006/relationships/customXml" Target="../ink/ink1042.xml"/><Relationship Id="rId113" Type="http://schemas.openxmlformats.org/officeDocument/2006/relationships/image" Target="../media/image611.png"/><Relationship Id="rId320" Type="http://schemas.openxmlformats.org/officeDocument/2006/relationships/customXml" Target="../ink/ink1179.xml"/><Relationship Id="rId155" Type="http://schemas.openxmlformats.org/officeDocument/2006/relationships/customXml" Target="../ink/ink1096.xml"/><Relationship Id="rId197" Type="http://schemas.openxmlformats.org/officeDocument/2006/relationships/customXml" Target="../ink/ink1117.xml"/><Relationship Id="rId362" Type="http://schemas.openxmlformats.org/officeDocument/2006/relationships/image" Target="../media/image734.png"/><Relationship Id="rId418" Type="http://schemas.openxmlformats.org/officeDocument/2006/relationships/image" Target="../media/image762.png"/><Relationship Id="rId222" Type="http://schemas.openxmlformats.org/officeDocument/2006/relationships/image" Target="../media/image665.png"/><Relationship Id="rId264" Type="http://schemas.openxmlformats.org/officeDocument/2006/relationships/customXml" Target="../ink/ink1151.xml"/><Relationship Id="rId17" Type="http://schemas.openxmlformats.org/officeDocument/2006/relationships/image" Target="../media/image5640.png"/><Relationship Id="rId59" Type="http://schemas.openxmlformats.org/officeDocument/2006/relationships/image" Target="../media/image5850.png"/><Relationship Id="rId124" Type="http://schemas.openxmlformats.org/officeDocument/2006/relationships/image" Target="../media/image616.png"/><Relationship Id="rId70" Type="http://schemas.openxmlformats.org/officeDocument/2006/relationships/customXml" Target="../ink/ink1053.xml"/><Relationship Id="rId166" Type="http://schemas.openxmlformats.org/officeDocument/2006/relationships/image" Target="../media/image637.png"/><Relationship Id="rId331" Type="http://schemas.openxmlformats.org/officeDocument/2006/relationships/customXml" Target="../ink/ink1185.xml"/><Relationship Id="rId373" Type="http://schemas.openxmlformats.org/officeDocument/2006/relationships/customXml" Target="../ink/ink1206.xml"/><Relationship Id="rId429" Type="http://schemas.openxmlformats.org/officeDocument/2006/relationships/customXml" Target="../ink/ink1234.xml"/><Relationship Id="rId1" Type="http://schemas.openxmlformats.org/officeDocument/2006/relationships/slideLayout" Target="../slideLayouts/slideLayout7.xml"/><Relationship Id="rId233" Type="http://schemas.openxmlformats.org/officeDocument/2006/relationships/image" Target="../media/image670.png"/><Relationship Id="rId440" Type="http://schemas.openxmlformats.org/officeDocument/2006/relationships/image" Target="../media/image773.png"/><Relationship Id="rId28" Type="http://schemas.openxmlformats.org/officeDocument/2006/relationships/customXml" Target="../ink/ink1032.xml"/><Relationship Id="rId275" Type="http://schemas.openxmlformats.org/officeDocument/2006/relationships/image" Target="../media/image691.png"/><Relationship Id="rId300" Type="http://schemas.openxmlformats.org/officeDocument/2006/relationships/customXml" Target="../ink/ink1169.xml"/><Relationship Id="rId81" Type="http://schemas.openxmlformats.org/officeDocument/2006/relationships/image" Target="../media/image595.png"/><Relationship Id="rId135" Type="http://schemas.openxmlformats.org/officeDocument/2006/relationships/customXml" Target="../ink/ink1086.xml"/><Relationship Id="rId177" Type="http://schemas.openxmlformats.org/officeDocument/2006/relationships/customXml" Target="../ink/ink1107.xml"/><Relationship Id="rId342" Type="http://schemas.openxmlformats.org/officeDocument/2006/relationships/image" Target="../media/image724.png"/><Relationship Id="rId384" Type="http://schemas.openxmlformats.org/officeDocument/2006/relationships/image" Target="../media/image745.png"/></Relationships>
</file>

<file path=ppt/slides/_rels/slide14.xml.rels><?xml version="1.0" encoding="UTF-8" standalone="yes"?>
<Relationships xmlns="http://schemas.openxmlformats.org/package/2006/relationships"><Relationship Id="rId26" Type="http://schemas.openxmlformats.org/officeDocument/2006/relationships/image" Target="../media/image787.png"/><Relationship Id="rId21" Type="http://schemas.openxmlformats.org/officeDocument/2006/relationships/customXml" Target="../ink/ink1251.xml"/><Relationship Id="rId42" Type="http://schemas.openxmlformats.org/officeDocument/2006/relationships/image" Target="../media/image795.png"/><Relationship Id="rId47" Type="http://schemas.openxmlformats.org/officeDocument/2006/relationships/customXml" Target="../ink/ink1264.xml"/><Relationship Id="rId63" Type="http://schemas.openxmlformats.org/officeDocument/2006/relationships/customXml" Target="../ink/ink1272.xml"/><Relationship Id="rId68" Type="http://schemas.openxmlformats.org/officeDocument/2006/relationships/image" Target="../media/image808.png"/><Relationship Id="rId7" Type="http://schemas.openxmlformats.org/officeDocument/2006/relationships/customXml" Target="../ink/ink1244.xml"/><Relationship Id="rId71" Type="http://schemas.openxmlformats.org/officeDocument/2006/relationships/customXml" Target="../ink/ink1276.xml"/><Relationship Id="rId2" Type="http://schemas.openxmlformats.org/officeDocument/2006/relationships/notesSlide" Target="../notesSlides/notesSlide14.xml"/><Relationship Id="rId16" Type="http://schemas.openxmlformats.org/officeDocument/2006/relationships/image" Target="../media/image782.png"/><Relationship Id="rId29" Type="http://schemas.openxmlformats.org/officeDocument/2006/relationships/customXml" Target="../ink/ink1255.xml"/><Relationship Id="rId11" Type="http://schemas.openxmlformats.org/officeDocument/2006/relationships/customXml" Target="../ink/ink1246.xml"/><Relationship Id="rId24" Type="http://schemas.openxmlformats.org/officeDocument/2006/relationships/image" Target="../media/image786.png"/><Relationship Id="rId32" Type="http://schemas.openxmlformats.org/officeDocument/2006/relationships/image" Target="../media/image790.png"/><Relationship Id="rId37" Type="http://schemas.openxmlformats.org/officeDocument/2006/relationships/customXml" Target="../ink/ink1259.xml"/><Relationship Id="rId40" Type="http://schemas.openxmlformats.org/officeDocument/2006/relationships/image" Target="../media/image794.png"/><Relationship Id="rId45" Type="http://schemas.openxmlformats.org/officeDocument/2006/relationships/customXml" Target="../ink/ink1263.xml"/><Relationship Id="rId53" Type="http://schemas.openxmlformats.org/officeDocument/2006/relationships/customXml" Target="../ink/ink1267.xml"/><Relationship Id="rId58" Type="http://schemas.openxmlformats.org/officeDocument/2006/relationships/image" Target="../media/image803.png"/><Relationship Id="rId66" Type="http://schemas.openxmlformats.org/officeDocument/2006/relationships/image" Target="../media/image807.png"/><Relationship Id="rId5" Type="http://schemas.openxmlformats.org/officeDocument/2006/relationships/customXml" Target="../ink/ink1243.xml"/><Relationship Id="rId61" Type="http://schemas.openxmlformats.org/officeDocument/2006/relationships/customXml" Target="../ink/ink1271.xml"/><Relationship Id="rId19" Type="http://schemas.openxmlformats.org/officeDocument/2006/relationships/customXml" Target="../ink/ink1250.xml"/><Relationship Id="rId14" Type="http://schemas.openxmlformats.org/officeDocument/2006/relationships/image" Target="../media/image781.png"/><Relationship Id="rId22" Type="http://schemas.openxmlformats.org/officeDocument/2006/relationships/image" Target="../media/image785.png"/><Relationship Id="rId27" Type="http://schemas.openxmlformats.org/officeDocument/2006/relationships/customXml" Target="../ink/ink1254.xml"/><Relationship Id="rId30" Type="http://schemas.openxmlformats.org/officeDocument/2006/relationships/image" Target="../media/image789.png"/><Relationship Id="rId35" Type="http://schemas.openxmlformats.org/officeDocument/2006/relationships/customXml" Target="../ink/ink1258.xml"/><Relationship Id="rId43" Type="http://schemas.openxmlformats.org/officeDocument/2006/relationships/customXml" Target="../ink/ink1262.xml"/><Relationship Id="rId48" Type="http://schemas.openxmlformats.org/officeDocument/2006/relationships/image" Target="../media/image798.png"/><Relationship Id="rId56" Type="http://schemas.openxmlformats.org/officeDocument/2006/relationships/image" Target="../media/image802.png"/><Relationship Id="rId64" Type="http://schemas.openxmlformats.org/officeDocument/2006/relationships/image" Target="../media/image806.png"/><Relationship Id="rId69" Type="http://schemas.openxmlformats.org/officeDocument/2006/relationships/customXml" Target="../ink/ink1275.xml"/><Relationship Id="rId8" Type="http://schemas.openxmlformats.org/officeDocument/2006/relationships/image" Target="../media/image778.png"/><Relationship Id="rId51" Type="http://schemas.openxmlformats.org/officeDocument/2006/relationships/customXml" Target="../ink/ink1266.xml"/><Relationship Id="rId72" Type="http://schemas.openxmlformats.org/officeDocument/2006/relationships/image" Target="../media/image810.png"/><Relationship Id="rId3" Type="http://schemas.openxmlformats.org/officeDocument/2006/relationships/customXml" Target="../ink/ink1242.xml"/><Relationship Id="rId12" Type="http://schemas.openxmlformats.org/officeDocument/2006/relationships/image" Target="../media/image780.png"/><Relationship Id="rId17" Type="http://schemas.openxmlformats.org/officeDocument/2006/relationships/customXml" Target="../ink/ink1249.xml"/><Relationship Id="rId25" Type="http://schemas.openxmlformats.org/officeDocument/2006/relationships/customXml" Target="../ink/ink1253.xml"/><Relationship Id="rId33" Type="http://schemas.openxmlformats.org/officeDocument/2006/relationships/customXml" Target="../ink/ink1257.xml"/><Relationship Id="rId38" Type="http://schemas.openxmlformats.org/officeDocument/2006/relationships/image" Target="../media/image793.png"/><Relationship Id="rId46" Type="http://schemas.openxmlformats.org/officeDocument/2006/relationships/image" Target="../media/image797.png"/><Relationship Id="rId59" Type="http://schemas.openxmlformats.org/officeDocument/2006/relationships/customXml" Target="../ink/ink1270.xml"/><Relationship Id="rId67" Type="http://schemas.openxmlformats.org/officeDocument/2006/relationships/customXml" Target="../ink/ink1274.xml"/><Relationship Id="rId20" Type="http://schemas.openxmlformats.org/officeDocument/2006/relationships/image" Target="../media/image784.png"/><Relationship Id="rId41" Type="http://schemas.openxmlformats.org/officeDocument/2006/relationships/customXml" Target="../ink/ink1261.xml"/><Relationship Id="rId54" Type="http://schemas.openxmlformats.org/officeDocument/2006/relationships/image" Target="../media/image801.png"/><Relationship Id="rId62" Type="http://schemas.openxmlformats.org/officeDocument/2006/relationships/image" Target="../media/image805.png"/><Relationship Id="rId70" Type="http://schemas.openxmlformats.org/officeDocument/2006/relationships/image" Target="../media/image809.png"/><Relationship Id="rId1" Type="http://schemas.openxmlformats.org/officeDocument/2006/relationships/slideLayout" Target="../slideLayouts/slideLayout7.xml"/><Relationship Id="rId6" Type="http://schemas.openxmlformats.org/officeDocument/2006/relationships/image" Target="../media/image777.png"/><Relationship Id="rId15" Type="http://schemas.openxmlformats.org/officeDocument/2006/relationships/customXml" Target="../ink/ink1248.xml"/><Relationship Id="rId23" Type="http://schemas.openxmlformats.org/officeDocument/2006/relationships/customXml" Target="../ink/ink1252.xml"/><Relationship Id="rId28" Type="http://schemas.openxmlformats.org/officeDocument/2006/relationships/image" Target="../media/image788.png"/><Relationship Id="rId36" Type="http://schemas.openxmlformats.org/officeDocument/2006/relationships/image" Target="../media/image792.png"/><Relationship Id="rId49" Type="http://schemas.openxmlformats.org/officeDocument/2006/relationships/customXml" Target="../ink/ink1265.xml"/><Relationship Id="rId57" Type="http://schemas.openxmlformats.org/officeDocument/2006/relationships/customXml" Target="../ink/ink1269.xml"/><Relationship Id="rId10" Type="http://schemas.openxmlformats.org/officeDocument/2006/relationships/image" Target="../media/image779.png"/><Relationship Id="rId31" Type="http://schemas.openxmlformats.org/officeDocument/2006/relationships/customXml" Target="../ink/ink1256.xml"/><Relationship Id="rId44" Type="http://schemas.openxmlformats.org/officeDocument/2006/relationships/image" Target="../media/image796.png"/><Relationship Id="rId52" Type="http://schemas.openxmlformats.org/officeDocument/2006/relationships/image" Target="../media/image800.png"/><Relationship Id="rId60" Type="http://schemas.openxmlformats.org/officeDocument/2006/relationships/image" Target="../media/image804.png"/><Relationship Id="rId65" Type="http://schemas.openxmlformats.org/officeDocument/2006/relationships/customXml" Target="../ink/ink1273.xml"/><Relationship Id="rId4" Type="http://schemas.openxmlformats.org/officeDocument/2006/relationships/image" Target="../media/image776.png"/><Relationship Id="rId9" Type="http://schemas.openxmlformats.org/officeDocument/2006/relationships/customXml" Target="../ink/ink1245.xml"/><Relationship Id="rId13" Type="http://schemas.openxmlformats.org/officeDocument/2006/relationships/customXml" Target="../ink/ink1247.xml"/><Relationship Id="rId18" Type="http://schemas.openxmlformats.org/officeDocument/2006/relationships/image" Target="../media/image783.png"/><Relationship Id="rId39" Type="http://schemas.openxmlformats.org/officeDocument/2006/relationships/customXml" Target="../ink/ink1260.xml"/><Relationship Id="rId34" Type="http://schemas.openxmlformats.org/officeDocument/2006/relationships/image" Target="../media/image791.png"/><Relationship Id="rId50" Type="http://schemas.openxmlformats.org/officeDocument/2006/relationships/image" Target="../media/image799.png"/><Relationship Id="rId55" Type="http://schemas.openxmlformats.org/officeDocument/2006/relationships/customXml" Target="../ink/ink1268.xml"/></Relationships>
</file>

<file path=ppt/slides/_rels/slide15.xml.rels><?xml version="1.0" encoding="UTF-8" standalone="yes"?>
<Relationships xmlns="http://schemas.openxmlformats.org/package/2006/relationships"><Relationship Id="rId117" Type="http://schemas.openxmlformats.org/officeDocument/2006/relationships/customXml" Target="../ink/ink1334.xml"/><Relationship Id="rId21" Type="http://schemas.openxmlformats.org/officeDocument/2006/relationships/customXml" Target="../ink/ink1286.xml"/><Relationship Id="rId42" Type="http://schemas.openxmlformats.org/officeDocument/2006/relationships/image" Target="../media/image830.png"/><Relationship Id="rId63" Type="http://schemas.openxmlformats.org/officeDocument/2006/relationships/customXml" Target="../ink/ink1307.xml"/><Relationship Id="rId84" Type="http://schemas.openxmlformats.org/officeDocument/2006/relationships/image" Target="../media/image851.png"/><Relationship Id="rId138" Type="http://schemas.openxmlformats.org/officeDocument/2006/relationships/image" Target="../media/image878.png"/><Relationship Id="rId159" Type="http://schemas.openxmlformats.org/officeDocument/2006/relationships/customXml" Target="../ink/ink1355.xml"/><Relationship Id="rId170" Type="http://schemas.openxmlformats.org/officeDocument/2006/relationships/image" Target="../media/image894.png"/><Relationship Id="rId191" Type="http://schemas.openxmlformats.org/officeDocument/2006/relationships/customXml" Target="../ink/ink1371.xml"/><Relationship Id="rId205" Type="http://schemas.openxmlformats.org/officeDocument/2006/relationships/customXml" Target="../ink/ink1378.xml"/><Relationship Id="rId107" Type="http://schemas.openxmlformats.org/officeDocument/2006/relationships/customXml" Target="../ink/ink1329.xml"/><Relationship Id="rId11" Type="http://schemas.openxmlformats.org/officeDocument/2006/relationships/customXml" Target="../ink/ink1281.xml"/><Relationship Id="rId32" Type="http://schemas.openxmlformats.org/officeDocument/2006/relationships/image" Target="../media/image825.png"/><Relationship Id="rId53" Type="http://schemas.openxmlformats.org/officeDocument/2006/relationships/customXml" Target="../ink/ink1302.xml"/><Relationship Id="rId74" Type="http://schemas.openxmlformats.org/officeDocument/2006/relationships/image" Target="../media/image846.png"/><Relationship Id="rId128" Type="http://schemas.openxmlformats.org/officeDocument/2006/relationships/image" Target="../media/image873.png"/><Relationship Id="rId149" Type="http://schemas.openxmlformats.org/officeDocument/2006/relationships/customXml" Target="../ink/ink1350.xml"/><Relationship Id="rId5" Type="http://schemas.openxmlformats.org/officeDocument/2006/relationships/customXml" Target="../ink/ink1278.xml"/><Relationship Id="rId95" Type="http://schemas.openxmlformats.org/officeDocument/2006/relationships/customXml" Target="../ink/ink1323.xml"/><Relationship Id="rId160" Type="http://schemas.openxmlformats.org/officeDocument/2006/relationships/image" Target="../media/image889.png"/><Relationship Id="rId181" Type="http://schemas.openxmlformats.org/officeDocument/2006/relationships/customXml" Target="../ink/ink1366.xml"/><Relationship Id="rId216" Type="http://schemas.openxmlformats.org/officeDocument/2006/relationships/image" Target="../media/image917.png"/><Relationship Id="rId22" Type="http://schemas.openxmlformats.org/officeDocument/2006/relationships/image" Target="../media/image820.png"/><Relationship Id="rId43" Type="http://schemas.openxmlformats.org/officeDocument/2006/relationships/customXml" Target="../ink/ink1297.xml"/><Relationship Id="rId64" Type="http://schemas.openxmlformats.org/officeDocument/2006/relationships/image" Target="../media/image841.png"/><Relationship Id="rId118" Type="http://schemas.openxmlformats.org/officeDocument/2006/relationships/image" Target="../media/image868.png"/><Relationship Id="rId139" Type="http://schemas.openxmlformats.org/officeDocument/2006/relationships/customXml" Target="../ink/ink1345.xml"/><Relationship Id="rId85" Type="http://schemas.openxmlformats.org/officeDocument/2006/relationships/customXml" Target="../ink/ink1318.xml"/><Relationship Id="rId150" Type="http://schemas.openxmlformats.org/officeDocument/2006/relationships/image" Target="../media/image884.png"/><Relationship Id="rId171" Type="http://schemas.openxmlformats.org/officeDocument/2006/relationships/customXml" Target="../ink/ink1361.xml"/><Relationship Id="rId192" Type="http://schemas.openxmlformats.org/officeDocument/2006/relationships/image" Target="../media/image905.png"/><Relationship Id="rId206" Type="http://schemas.openxmlformats.org/officeDocument/2006/relationships/image" Target="../media/image912.png"/><Relationship Id="rId12" Type="http://schemas.openxmlformats.org/officeDocument/2006/relationships/image" Target="../media/image815.png"/><Relationship Id="rId33" Type="http://schemas.openxmlformats.org/officeDocument/2006/relationships/customXml" Target="../ink/ink1292.xml"/><Relationship Id="rId108" Type="http://schemas.openxmlformats.org/officeDocument/2006/relationships/image" Target="../media/image863.png"/><Relationship Id="rId129" Type="http://schemas.openxmlformats.org/officeDocument/2006/relationships/customXml" Target="../ink/ink1340.xml"/><Relationship Id="rId54" Type="http://schemas.openxmlformats.org/officeDocument/2006/relationships/image" Target="../media/image836.png"/><Relationship Id="rId75" Type="http://schemas.openxmlformats.org/officeDocument/2006/relationships/customXml" Target="../ink/ink1313.xml"/><Relationship Id="rId96" Type="http://schemas.openxmlformats.org/officeDocument/2006/relationships/image" Target="../media/image857.png"/><Relationship Id="rId140" Type="http://schemas.openxmlformats.org/officeDocument/2006/relationships/image" Target="../media/image879.png"/><Relationship Id="rId161" Type="http://schemas.openxmlformats.org/officeDocument/2006/relationships/customXml" Target="../ink/ink1356.xml"/><Relationship Id="rId182" Type="http://schemas.openxmlformats.org/officeDocument/2006/relationships/image" Target="../media/image900.png"/><Relationship Id="rId6" Type="http://schemas.openxmlformats.org/officeDocument/2006/relationships/image" Target="../media/image812.png"/><Relationship Id="rId23" Type="http://schemas.openxmlformats.org/officeDocument/2006/relationships/customXml" Target="../ink/ink1287.xml"/><Relationship Id="rId119" Type="http://schemas.openxmlformats.org/officeDocument/2006/relationships/customXml" Target="../ink/ink1335.xml"/><Relationship Id="rId44" Type="http://schemas.openxmlformats.org/officeDocument/2006/relationships/image" Target="../media/image831.png"/><Relationship Id="rId65" Type="http://schemas.openxmlformats.org/officeDocument/2006/relationships/customXml" Target="../ink/ink1308.xml"/><Relationship Id="rId86" Type="http://schemas.openxmlformats.org/officeDocument/2006/relationships/image" Target="../media/image852.png"/><Relationship Id="rId130" Type="http://schemas.openxmlformats.org/officeDocument/2006/relationships/image" Target="../media/image874.png"/><Relationship Id="rId151" Type="http://schemas.openxmlformats.org/officeDocument/2006/relationships/customXml" Target="../ink/ink1351.xml"/><Relationship Id="rId172" Type="http://schemas.openxmlformats.org/officeDocument/2006/relationships/image" Target="../media/image895.png"/><Relationship Id="rId193" Type="http://schemas.openxmlformats.org/officeDocument/2006/relationships/customXml" Target="../ink/ink1372.xml"/><Relationship Id="rId207" Type="http://schemas.openxmlformats.org/officeDocument/2006/relationships/customXml" Target="../ink/ink1379.xml"/><Relationship Id="rId13" Type="http://schemas.openxmlformats.org/officeDocument/2006/relationships/customXml" Target="../ink/ink1282.xml"/><Relationship Id="rId109" Type="http://schemas.openxmlformats.org/officeDocument/2006/relationships/customXml" Target="../ink/ink1330.xml"/><Relationship Id="rId34" Type="http://schemas.openxmlformats.org/officeDocument/2006/relationships/image" Target="../media/image826.png"/><Relationship Id="rId55" Type="http://schemas.openxmlformats.org/officeDocument/2006/relationships/customXml" Target="../ink/ink1303.xml"/><Relationship Id="rId76" Type="http://schemas.openxmlformats.org/officeDocument/2006/relationships/image" Target="../media/image847.png"/><Relationship Id="rId97" Type="http://schemas.openxmlformats.org/officeDocument/2006/relationships/customXml" Target="../ink/ink1324.xml"/><Relationship Id="rId120" Type="http://schemas.openxmlformats.org/officeDocument/2006/relationships/image" Target="../media/image869.png"/><Relationship Id="rId141" Type="http://schemas.openxmlformats.org/officeDocument/2006/relationships/customXml" Target="../ink/ink1346.xml"/><Relationship Id="rId7" Type="http://schemas.openxmlformats.org/officeDocument/2006/relationships/customXml" Target="../ink/ink1279.xml"/><Relationship Id="rId162" Type="http://schemas.openxmlformats.org/officeDocument/2006/relationships/image" Target="../media/image890.png"/><Relationship Id="rId183" Type="http://schemas.openxmlformats.org/officeDocument/2006/relationships/customXml" Target="../ink/ink1367.xml"/><Relationship Id="rId24" Type="http://schemas.openxmlformats.org/officeDocument/2006/relationships/image" Target="../media/image821.png"/><Relationship Id="rId45" Type="http://schemas.openxmlformats.org/officeDocument/2006/relationships/customXml" Target="../ink/ink1298.xml"/><Relationship Id="rId66" Type="http://schemas.openxmlformats.org/officeDocument/2006/relationships/image" Target="../media/image842.png"/><Relationship Id="rId87" Type="http://schemas.openxmlformats.org/officeDocument/2006/relationships/customXml" Target="../ink/ink1319.xml"/><Relationship Id="rId110" Type="http://schemas.openxmlformats.org/officeDocument/2006/relationships/image" Target="../media/image864.png"/><Relationship Id="rId131" Type="http://schemas.openxmlformats.org/officeDocument/2006/relationships/customXml" Target="../ink/ink1341.xml"/><Relationship Id="rId152" Type="http://schemas.openxmlformats.org/officeDocument/2006/relationships/image" Target="../media/image885.png"/><Relationship Id="rId173" Type="http://schemas.openxmlformats.org/officeDocument/2006/relationships/customXml" Target="../ink/ink1362.xml"/><Relationship Id="rId194" Type="http://schemas.openxmlformats.org/officeDocument/2006/relationships/image" Target="../media/image906.png"/><Relationship Id="rId208" Type="http://schemas.openxmlformats.org/officeDocument/2006/relationships/image" Target="../media/image913.png"/><Relationship Id="rId19" Type="http://schemas.openxmlformats.org/officeDocument/2006/relationships/customXml" Target="../ink/ink1285.xml"/><Relationship Id="rId14" Type="http://schemas.openxmlformats.org/officeDocument/2006/relationships/image" Target="../media/image816.png"/><Relationship Id="rId30" Type="http://schemas.openxmlformats.org/officeDocument/2006/relationships/image" Target="../media/image824.png"/><Relationship Id="rId35" Type="http://schemas.openxmlformats.org/officeDocument/2006/relationships/customXml" Target="../ink/ink1293.xml"/><Relationship Id="rId56" Type="http://schemas.openxmlformats.org/officeDocument/2006/relationships/image" Target="../media/image837.png"/><Relationship Id="rId77" Type="http://schemas.openxmlformats.org/officeDocument/2006/relationships/customXml" Target="../ink/ink1314.xml"/><Relationship Id="rId100" Type="http://schemas.openxmlformats.org/officeDocument/2006/relationships/image" Target="../media/image859.png"/><Relationship Id="rId105" Type="http://schemas.openxmlformats.org/officeDocument/2006/relationships/customXml" Target="../ink/ink1328.xml"/><Relationship Id="rId126" Type="http://schemas.openxmlformats.org/officeDocument/2006/relationships/image" Target="../media/image872.png"/><Relationship Id="rId147" Type="http://schemas.openxmlformats.org/officeDocument/2006/relationships/customXml" Target="../ink/ink1349.xml"/><Relationship Id="rId168" Type="http://schemas.openxmlformats.org/officeDocument/2006/relationships/image" Target="../media/image893.png"/><Relationship Id="rId8" Type="http://schemas.openxmlformats.org/officeDocument/2006/relationships/image" Target="../media/image813.png"/><Relationship Id="rId51" Type="http://schemas.openxmlformats.org/officeDocument/2006/relationships/customXml" Target="../ink/ink1301.xml"/><Relationship Id="rId72" Type="http://schemas.openxmlformats.org/officeDocument/2006/relationships/image" Target="../media/image845.png"/><Relationship Id="rId93" Type="http://schemas.openxmlformats.org/officeDocument/2006/relationships/customXml" Target="../ink/ink1322.xml"/><Relationship Id="rId98" Type="http://schemas.openxmlformats.org/officeDocument/2006/relationships/image" Target="../media/image858.png"/><Relationship Id="rId121" Type="http://schemas.openxmlformats.org/officeDocument/2006/relationships/customXml" Target="../ink/ink1336.xml"/><Relationship Id="rId142" Type="http://schemas.openxmlformats.org/officeDocument/2006/relationships/image" Target="../media/image880.png"/><Relationship Id="rId163" Type="http://schemas.openxmlformats.org/officeDocument/2006/relationships/customXml" Target="../ink/ink1357.xml"/><Relationship Id="rId184" Type="http://schemas.openxmlformats.org/officeDocument/2006/relationships/image" Target="../media/image901.png"/><Relationship Id="rId189" Type="http://schemas.openxmlformats.org/officeDocument/2006/relationships/customXml" Target="../ink/ink1370.xml"/><Relationship Id="rId3" Type="http://schemas.openxmlformats.org/officeDocument/2006/relationships/customXml" Target="../ink/ink1277.xml"/><Relationship Id="rId214" Type="http://schemas.openxmlformats.org/officeDocument/2006/relationships/image" Target="../media/image916.png"/><Relationship Id="rId25" Type="http://schemas.openxmlformats.org/officeDocument/2006/relationships/customXml" Target="../ink/ink1288.xml"/><Relationship Id="rId46" Type="http://schemas.openxmlformats.org/officeDocument/2006/relationships/image" Target="../media/image832.png"/><Relationship Id="rId67" Type="http://schemas.openxmlformats.org/officeDocument/2006/relationships/customXml" Target="../ink/ink1309.xml"/><Relationship Id="rId116" Type="http://schemas.openxmlformats.org/officeDocument/2006/relationships/image" Target="../media/image867.png"/><Relationship Id="rId137" Type="http://schemas.openxmlformats.org/officeDocument/2006/relationships/customXml" Target="../ink/ink1344.xml"/><Relationship Id="rId158" Type="http://schemas.openxmlformats.org/officeDocument/2006/relationships/image" Target="../media/image888.png"/><Relationship Id="rId20" Type="http://schemas.openxmlformats.org/officeDocument/2006/relationships/image" Target="../media/image819.png"/><Relationship Id="rId41" Type="http://schemas.openxmlformats.org/officeDocument/2006/relationships/customXml" Target="../ink/ink1296.xml"/><Relationship Id="rId62" Type="http://schemas.openxmlformats.org/officeDocument/2006/relationships/image" Target="../media/image840.png"/><Relationship Id="rId83" Type="http://schemas.openxmlformats.org/officeDocument/2006/relationships/customXml" Target="../ink/ink1317.xml"/><Relationship Id="rId88" Type="http://schemas.openxmlformats.org/officeDocument/2006/relationships/image" Target="../media/image853.png"/><Relationship Id="rId111" Type="http://schemas.openxmlformats.org/officeDocument/2006/relationships/customXml" Target="../ink/ink1331.xml"/><Relationship Id="rId132" Type="http://schemas.openxmlformats.org/officeDocument/2006/relationships/image" Target="../media/image875.png"/><Relationship Id="rId153" Type="http://schemas.openxmlformats.org/officeDocument/2006/relationships/customXml" Target="../ink/ink1352.xml"/><Relationship Id="rId174" Type="http://schemas.openxmlformats.org/officeDocument/2006/relationships/image" Target="../media/image896.png"/><Relationship Id="rId179" Type="http://schemas.openxmlformats.org/officeDocument/2006/relationships/customXml" Target="../ink/ink1365.xml"/><Relationship Id="rId195" Type="http://schemas.openxmlformats.org/officeDocument/2006/relationships/customXml" Target="../ink/ink1373.xml"/><Relationship Id="rId209" Type="http://schemas.openxmlformats.org/officeDocument/2006/relationships/customXml" Target="../ink/ink1380.xml"/><Relationship Id="rId190" Type="http://schemas.openxmlformats.org/officeDocument/2006/relationships/image" Target="../media/image904.png"/><Relationship Id="rId204" Type="http://schemas.openxmlformats.org/officeDocument/2006/relationships/image" Target="../media/image911.png"/><Relationship Id="rId15" Type="http://schemas.openxmlformats.org/officeDocument/2006/relationships/customXml" Target="../ink/ink1283.xml"/><Relationship Id="rId36" Type="http://schemas.openxmlformats.org/officeDocument/2006/relationships/image" Target="../media/image827.png"/><Relationship Id="rId57" Type="http://schemas.openxmlformats.org/officeDocument/2006/relationships/customXml" Target="../ink/ink1304.xml"/><Relationship Id="rId106" Type="http://schemas.openxmlformats.org/officeDocument/2006/relationships/image" Target="../media/image862.png"/><Relationship Id="rId127" Type="http://schemas.openxmlformats.org/officeDocument/2006/relationships/customXml" Target="../ink/ink1339.xml"/><Relationship Id="rId10" Type="http://schemas.openxmlformats.org/officeDocument/2006/relationships/image" Target="../media/image814.png"/><Relationship Id="rId31" Type="http://schemas.openxmlformats.org/officeDocument/2006/relationships/customXml" Target="../ink/ink1291.xml"/><Relationship Id="rId52" Type="http://schemas.openxmlformats.org/officeDocument/2006/relationships/image" Target="../media/image835.png"/><Relationship Id="rId73" Type="http://schemas.openxmlformats.org/officeDocument/2006/relationships/customXml" Target="../ink/ink1312.xml"/><Relationship Id="rId78" Type="http://schemas.openxmlformats.org/officeDocument/2006/relationships/image" Target="../media/image848.png"/><Relationship Id="rId94" Type="http://schemas.openxmlformats.org/officeDocument/2006/relationships/image" Target="../media/image856.png"/><Relationship Id="rId99" Type="http://schemas.openxmlformats.org/officeDocument/2006/relationships/customXml" Target="../ink/ink1325.xml"/><Relationship Id="rId101" Type="http://schemas.openxmlformats.org/officeDocument/2006/relationships/customXml" Target="../ink/ink1326.xml"/><Relationship Id="rId122" Type="http://schemas.openxmlformats.org/officeDocument/2006/relationships/image" Target="../media/image870.png"/><Relationship Id="rId143" Type="http://schemas.openxmlformats.org/officeDocument/2006/relationships/customXml" Target="../ink/ink1347.xml"/><Relationship Id="rId148" Type="http://schemas.openxmlformats.org/officeDocument/2006/relationships/image" Target="../media/image883.png"/><Relationship Id="rId164" Type="http://schemas.openxmlformats.org/officeDocument/2006/relationships/image" Target="../media/image891.png"/><Relationship Id="rId169" Type="http://schemas.openxmlformats.org/officeDocument/2006/relationships/customXml" Target="../ink/ink1360.xml"/><Relationship Id="rId185" Type="http://schemas.openxmlformats.org/officeDocument/2006/relationships/customXml" Target="../ink/ink1368.xml"/><Relationship Id="rId4" Type="http://schemas.openxmlformats.org/officeDocument/2006/relationships/image" Target="../media/image811.png"/><Relationship Id="rId9" Type="http://schemas.openxmlformats.org/officeDocument/2006/relationships/customXml" Target="../ink/ink1280.xml"/><Relationship Id="rId180" Type="http://schemas.openxmlformats.org/officeDocument/2006/relationships/image" Target="../media/image899.png"/><Relationship Id="rId210" Type="http://schemas.openxmlformats.org/officeDocument/2006/relationships/image" Target="../media/image914.png"/><Relationship Id="rId215" Type="http://schemas.openxmlformats.org/officeDocument/2006/relationships/customXml" Target="../ink/ink1383.xml"/><Relationship Id="rId26" Type="http://schemas.openxmlformats.org/officeDocument/2006/relationships/image" Target="../media/image822.png"/><Relationship Id="rId47" Type="http://schemas.openxmlformats.org/officeDocument/2006/relationships/customXml" Target="../ink/ink1299.xml"/><Relationship Id="rId68" Type="http://schemas.openxmlformats.org/officeDocument/2006/relationships/image" Target="../media/image843.png"/><Relationship Id="rId89" Type="http://schemas.openxmlformats.org/officeDocument/2006/relationships/customXml" Target="../ink/ink1320.xml"/><Relationship Id="rId112" Type="http://schemas.openxmlformats.org/officeDocument/2006/relationships/image" Target="../media/image865.png"/><Relationship Id="rId133" Type="http://schemas.openxmlformats.org/officeDocument/2006/relationships/customXml" Target="../ink/ink1342.xml"/><Relationship Id="rId154" Type="http://schemas.openxmlformats.org/officeDocument/2006/relationships/image" Target="../media/image886.png"/><Relationship Id="rId175" Type="http://schemas.openxmlformats.org/officeDocument/2006/relationships/customXml" Target="../ink/ink1363.xml"/><Relationship Id="rId196" Type="http://schemas.openxmlformats.org/officeDocument/2006/relationships/image" Target="../media/image907.png"/><Relationship Id="rId200" Type="http://schemas.openxmlformats.org/officeDocument/2006/relationships/image" Target="../media/image909.png"/><Relationship Id="rId16" Type="http://schemas.openxmlformats.org/officeDocument/2006/relationships/image" Target="../media/image817.png"/><Relationship Id="rId37" Type="http://schemas.openxmlformats.org/officeDocument/2006/relationships/customXml" Target="../ink/ink1294.xml"/><Relationship Id="rId58" Type="http://schemas.openxmlformats.org/officeDocument/2006/relationships/image" Target="../media/image838.png"/><Relationship Id="rId79" Type="http://schemas.openxmlformats.org/officeDocument/2006/relationships/customXml" Target="../ink/ink1315.xml"/><Relationship Id="rId102" Type="http://schemas.openxmlformats.org/officeDocument/2006/relationships/image" Target="../media/image860.png"/><Relationship Id="rId123" Type="http://schemas.openxmlformats.org/officeDocument/2006/relationships/customXml" Target="../ink/ink1337.xml"/><Relationship Id="rId144" Type="http://schemas.openxmlformats.org/officeDocument/2006/relationships/image" Target="../media/image881.png"/><Relationship Id="rId90" Type="http://schemas.openxmlformats.org/officeDocument/2006/relationships/image" Target="../media/image854.png"/><Relationship Id="rId165" Type="http://schemas.openxmlformats.org/officeDocument/2006/relationships/customXml" Target="../ink/ink1358.xml"/><Relationship Id="rId186" Type="http://schemas.openxmlformats.org/officeDocument/2006/relationships/image" Target="../media/image902.png"/><Relationship Id="rId211" Type="http://schemas.openxmlformats.org/officeDocument/2006/relationships/customXml" Target="../ink/ink1381.xml"/><Relationship Id="rId27" Type="http://schemas.openxmlformats.org/officeDocument/2006/relationships/customXml" Target="../ink/ink1289.xml"/><Relationship Id="rId48" Type="http://schemas.openxmlformats.org/officeDocument/2006/relationships/image" Target="../media/image833.png"/><Relationship Id="rId69" Type="http://schemas.openxmlformats.org/officeDocument/2006/relationships/customXml" Target="../ink/ink1310.xml"/><Relationship Id="rId113" Type="http://schemas.openxmlformats.org/officeDocument/2006/relationships/customXml" Target="../ink/ink1332.xml"/><Relationship Id="rId134" Type="http://schemas.openxmlformats.org/officeDocument/2006/relationships/image" Target="../media/image876.png"/><Relationship Id="rId80" Type="http://schemas.openxmlformats.org/officeDocument/2006/relationships/image" Target="../media/image849.png"/><Relationship Id="rId155" Type="http://schemas.openxmlformats.org/officeDocument/2006/relationships/customXml" Target="../ink/ink1353.xml"/><Relationship Id="rId176" Type="http://schemas.openxmlformats.org/officeDocument/2006/relationships/image" Target="../media/image897.png"/><Relationship Id="rId197" Type="http://schemas.openxmlformats.org/officeDocument/2006/relationships/customXml" Target="../ink/ink1374.xml"/><Relationship Id="rId201" Type="http://schemas.openxmlformats.org/officeDocument/2006/relationships/customXml" Target="../ink/ink1376.xml"/><Relationship Id="rId17" Type="http://schemas.openxmlformats.org/officeDocument/2006/relationships/customXml" Target="../ink/ink1284.xml"/><Relationship Id="rId38" Type="http://schemas.openxmlformats.org/officeDocument/2006/relationships/image" Target="../media/image828.png"/><Relationship Id="rId59" Type="http://schemas.openxmlformats.org/officeDocument/2006/relationships/customXml" Target="../ink/ink1305.xml"/><Relationship Id="rId103" Type="http://schemas.openxmlformats.org/officeDocument/2006/relationships/customXml" Target="../ink/ink1327.xml"/><Relationship Id="rId124" Type="http://schemas.openxmlformats.org/officeDocument/2006/relationships/image" Target="../media/image871.png"/><Relationship Id="rId70" Type="http://schemas.openxmlformats.org/officeDocument/2006/relationships/image" Target="../media/image844.png"/><Relationship Id="rId91" Type="http://schemas.openxmlformats.org/officeDocument/2006/relationships/customXml" Target="../ink/ink1321.xml"/><Relationship Id="rId145" Type="http://schemas.openxmlformats.org/officeDocument/2006/relationships/customXml" Target="../ink/ink1348.xml"/><Relationship Id="rId166" Type="http://schemas.openxmlformats.org/officeDocument/2006/relationships/image" Target="../media/image892.png"/><Relationship Id="rId187" Type="http://schemas.openxmlformats.org/officeDocument/2006/relationships/customXml" Target="../ink/ink1369.xml"/><Relationship Id="rId1" Type="http://schemas.openxmlformats.org/officeDocument/2006/relationships/slideLayout" Target="../slideLayouts/slideLayout7.xml"/><Relationship Id="rId212" Type="http://schemas.openxmlformats.org/officeDocument/2006/relationships/image" Target="../media/image915.png"/><Relationship Id="rId28" Type="http://schemas.openxmlformats.org/officeDocument/2006/relationships/image" Target="../media/image823.png"/><Relationship Id="rId49" Type="http://schemas.openxmlformats.org/officeDocument/2006/relationships/customXml" Target="../ink/ink1300.xml"/><Relationship Id="rId114" Type="http://schemas.openxmlformats.org/officeDocument/2006/relationships/image" Target="../media/image866.png"/><Relationship Id="rId60" Type="http://schemas.openxmlformats.org/officeDocument/2006/relationships/image" Target="../media/image839.png"/><Relationship Id="rId81" Type="http://schemas.openxmlformats.org/officeDocument/2006/relationships/customXml" Target="../ink/ink1316.xml"/><Relationship Id="rId135" Type="http://schemas.openxmlformats.org/officeDocument/2006/relationships/customXml" Target="../ink/ink1343.xml"/><Relationship Id="rId156" Type="http://schemas.openxmlformats.org/officeDocument/2006/relationships/image" Target="../media/image887.png"/><Relationship Id="rId177" Type="http://schemas.openxmlformats.org/officeDocument/2006/relationships/customXml" Target="../ink/ink1364.xml"/><Relationship Id="rId198" Type="http://schemas.openxmlformats.org/officeDocument/2006/relationships/image" Target="../media/image908.png"/><Relationship Id="rId202" Type="http://schemas.openxmlformats.org/officeDocument/2006/relationships/image" Target="../media/image910.png"/><Relationship Id="rId18" Type="http://schemas.openxmlformats.org/officeDocument/2006/relationships/image" Target="../media/image818.png"/><Relationship Id="rId39" Type="http://schemas.openxmlformats.org/officeDocument/2006/relationships/customXml" Target="../ink/ink1295.xml"/><Relationship Id="rId50" Type="http://schemas.openxmlformats.org/officeDocument/2006/relationships/image" Target="../media/image834.png"/><Relationship Id="rId104" Type="http://schemas.openxmlformats.org/officeDocument/2006/relationships/image" Target="../media/image861.png"/><Relationship Id="rId125" Type="http://schemas.openxmlformats.org/officeDocument/2006/relationships/customXml" Target="../ink/ink1338.xml"/><Relationship Id="rId146" Type="http://schemas.openxmlformats.org/officeDocument/2006/relationships/image" Target="../media/image882.png"/><Relationship Id="rId167" Type="http://schemas.openxmlformats.org/officeDocument/2006/relationships/customXml" Target="../ink/ink1359.xml"/><Relationship Id="rId188" Type="http://schemas.openxmlformats.org/officeDocument/2006/relationships/image" Target="../media/image903.png"/><Relationship Id="rId71" Type="http://schemas.openxmlformats.org/officeDocument/2006/relationships/customXml" Target="../ink/ink1311.xml"/><Relationship Id="rId92" Type="http://schemas.openxmlformats.org/officeDocument/2006/relationships/image" Target="../media/image855.png"/><Relationship Id="rId213" Type="http://schemas.openxmlformats.org/officeDocument/2006/relationships/customXml" Target="../ink/ink1382.xml"/><Relationship Id="rId2" Type="http://schemas.openxmlformats.org/officeDocument/2006/relationships/notesSlide" Target="../notesSlides/notesSlide15.xml"/><Relationship Id="rId29" Type="http://schemas.openxmlformats.org/officeDocument/2006/relationships/customXml" Target="../ink/ink1290.xml"/><Relationship Id="rId40" Type="http://schemas.openxmlformats.org/officeDocument/2006/relationships/image" Target="../media/image829.png"/><Relationship Id="rId115" Type="http://schemas.openxmlformats.org/officeDocument/2006/relationships/customXml" Target="../ink/ink1333.xml"/><Relationship Id="rId136" Type="http://schemas.openxmlformats.org/officeDocument/2006/relationships/image" Target="../media/image877.png"/><Relationship Id="rId157" Type="http://schemas.openxmlformats.org/officeDocument/2006/relationships/customXml" Target="../ink/ink1354.xml"/><Relationship Id="rId178" Type="http://schemas.openxmlformats.org/officeDocument/2006/relationships/image" Target="../media/image898.png"/><Relationship Id="rId61" Type="http://schemas.openxmlformats.org/officeDocument/2006/relationships/customXml" Target="../ink/ink1306.xml"/><Relationship Id="rId82" Type="http://schemas.openxmlformats.org/officeDocument/2006/relationships/image" Target="../media/image850.png"/><Relationship Id="rId199" Type="http://schemas.openxmlformats.org/officeDocument/2006/relationships/customXml" Target="../ink/ink1375.xml"/><Relationship Id="rId203" Type="http://schemas.openxmlformats.org/officeDocument/2006/relationships/customXml" Target="../ink/ink1377.xml"/></Relationships>
</file>

<file path=ppt/slides/_rels/slide16.xml.rels><?xml version="1.0" encoding="UTF-8" standalone="yes"?>
<Relationships xmlns="http://schemas.openxmlformats.org/package/2006/relationships"><Relationship Id="rId117" Type="http://schemas.openxmlformats.org/officeDocument/2006/relationships/image" Target="../media/image973.png"/><Relationship Id="rId21" Type="http://schemas.openxmlformats.org/officeDocument/2006/relationships/image" Target="../media/image926.png"/><Relationship Id="rId42" Type="http://schemas.openxmlformats.org/officeDocument/2006/relationships/customXml" Target="../ink/ink1403.xml"/><Relationship Id="rId63" Type="http://schemas.openxmlformats.org/officeDocument/2006/relationships/image" Target="../media/image946.png"/><Relationship Id="rId84" Type="http://schemas.openxmlformats.org/officeDocument/2006/relationships/customXml" Target="../ink/ink1424.xml"/><Relationship Id="rId138" Type="http://schemas.openxmlformats.org/officeDocument/2006/relationships/customXml" Target="../ink/ink1451.xml"/><Relationship Id="rId107" Type="http://schemas.openxmlformats.org/officeDocument/2006/relationships/image" Target="../media/image968.png"/><Relationship Id="rId11" Type="http://schemas.openxmlformats.org/officeDocument/2006/relationships/image" Target="../media/image921.png"/><Relationship Id="rId32" Type="http://schemas.openxmlformats.org/officeDocument/2006/relationships/customXml" Target="../ink/ink1398.xml"/><Relationship Id="rId53" Type="http://schemas.openxmlformats.org/officeDocument/2006/relationships/image" Target="../media/image941.png"/><Relationship Id="rId74" Type="http://schemas.openxmlformats.org/officeDocument/2006/relationships/customXml" Target="../ink/ink1419.xml"/><Relationship Id="rId128" Type="http://schemas.openxmlformats.org/officeDocument/2006/relationships/customXml" Target="../ink/ink1446.xml"/><Relationship Id="rId5" Type="http://schemas.openxmlformats.org/officeDocument/2006/relationships/image" Target="../media/image918.png"/><Relationship Id="rId90" Type="http://schemas.openxmlformats.org/officeDocument/2006/relationships/customXml" Target="../ink/ink1427.xml"/><Relationship Id="rId95" Type="http://schemas.openxmlformats.org/officeDocument/2006/relationships/image" Target="../media/image962.png"/><Relationship Id="rId22" Type="http://schemas.openxmlformats.org/officeDocument/2006/relationships/customXml" Target="../ink/ink1393.xml"/><Relationship Id="rId27" Type="http://schemas.openxmlformats.org/officeDocument/2006/relationships/image" Target="../media/image929.png"/><Relationship Id="rId43" Type="http://schemas.openxmlformats.org/officeDocument/2006/relationships/image" Target="../media/image937.png"/><Relationship Id="rId48" Type="http://schemas.openxmlformats.org/officeDocument/2006/relationships/customXml" Target="../ink/ink1406.xml"/><Relationship Id="rId64" Type="http://schemas.openxmlformats.org/officeDocument/2006/relationships/customXml" Target="../ink/ink1414.xml"/><Relationship Id="rId69" Type="http://schemas.openxmlformats.org/officeDocument/2006/relationships/image" Target="../media/image949.png"/><Relationship Id="rId113" Type="http://schemas.openxmlformats.org/officeDocument/2006/relationships/image" Target="../media/image971.png"/><Relationship Id="rId118" Type="http://schemas.openxmlformats.org/officeDocument/2006/relationships/customXml" Target="../ink/ink1441.xml"/><Relationship Id="rId134" Type="http://schemas.openxmlformats.org/officeDocument/2006/relationships/customXml" Target="../ink/ink1449.xml"/><Relationship Id="rId139" Type="http://schemas.openxmlformats.org/officeDocument/2006/relationships/image" Target="../media/image984.png"/><Relationship Id="rId80" Type="http://schemas.openxmlformats.org/officeDocument/2006/relationships/customXml" Target="../ink/ink1422.xml"/><Relationship Id="rId85" Type="http://schemas.openxmlformats.org/officeDocument/2006/relationships/image" Target="../media/image957.png"/><Relationship Id="rId12" Type="http://schemas.openxmlformats.org/officeDocument/2006/relationships/customXml" Target="../ink/ink1388.xml"/><Relationship Id="rId17" Type="http://schemas.openxmlformats.org/officeDocument/2006/relationships/image" Target="../media/image924.png"/><Relationship Id="rId33" Type="http://schemas.openxmlformats.org/officeDocument/2006/relationships/image" Target="../media/image932.png"/><Relationship Id="rId38" Type="http://schemas.openxmlformats.org/officeDocument/2006/relationships/customXml" Target="../ink/ink1401.xml"/><Relationship Id="rId59" Type="http://schemas.openxmlformats.org/officeDocument/2006/relationships/image" Target="../media/image944.png"/><Relationship Id="rId103" Type="http://schemas.openxmlformats.org/officeDocument/2006/relationships/image" Target="../media/image966.png"/><Relationship Id="rId108" Type="http://schemas.openxmlformats.org/officeDocument/2006/relationships/customXml" Target="../ink/ink1436.xml"/><Relationship Id="rId124" Type="http://schemas.openxmlformats.org/officeDocument/2006/relationships/customXml" Target="../ink/ink1444.xml"/><Relationship Id="rId129" Type="http://schemas.openxmlformats.org/officeDocument/2006/relationships/image" Target="../media/image979.png"/><Relationship Id="rId54" Type="http://schemas.openxmlformats.org/officeDocument/2006/relationships/customXml" Target="../ink/ink1409.xml"/><Relationship Id="rId70" Type="http://schemas.openxmlformats.org/officeDocument/2006/relationships/customXml" Target="../ink/ink1417.xml"/><Relationship Id="rId75" Type="http://schemas.openxmlformats.org/officeDocument/2006/relationships/image" Target="../media/image952.png"/><Relationship Id="rId91" Type="http://schemas.openxmlformats.org/officeDocument/2006/relationships/image" Target="../media/image960.png"/><Relationship Id="rId96" Type="http://schemas.openxmlformats.org/officeDocument/2006/relationships/customXml" Target="../ink/ink1430.xml"/><Relationship Id="rId140" Type="http://schemas.openxmlformats.org/officeDocument/2006/relationships/customXml" Target="../ink/ink1452.xml"/><Relationship Id="rId145" Type="http://schemas.openxmlformats.org/officeDocument/2006/relationships/image" Target="../media/image987.png"/><Relationship Id="rId1" Type="http://schemas.openxmlformats.org/officeDocument/2006/relationships/slideLayout" Target="../slideLayouts/slideLayout7.xml"/><Relationship Id="rId6" Type="http://schemas.openxmlformats.org/officeDocument/2006/relationships/customXml" Target="../ink/ink1385.xml"/><Relationship Id="rId23" Type="http://schemas.openxmlformats.org/officeDocument/2006/relationships/image" Target="../media/image927.png"/><Relationship Id="rId28" Type="http://schemas.openxmlformats.org/officeDocument/2006/relationships/customXml" Target="../ink/ink1396.xml"/><Relationship Id="rId49" Type="http://schemas.openxmlformats.org/officeDocument/2006/relationships/image" Target="../media/image852.png"/><Relationship Id="rId114" Type="http://schemas.openxmlformats.org/officeDocument/2006/relationships/customXml" Target="../ink/ink1439.xml"/><Relationship Id="rId119" Type="http://schemas.openxmlformats.org/officeDocument/2006/relationships/image" Target="../media/image974.png"/><Relationship Id="rId44" Type="http://schemas.openxmlformats.org/officeDocument/2006/relationships/customXml" Target="../ink/ink1404.xml"/><Relationship Id="rId60" Type="http://schemas.openxmlformats.org/officeDocument/2006/relationships/customXml" Target="../ink/ink1412.xml"/><Relationship Id="rId65" Type="http://schemas.openxmlformats.org/officeDocument/2006/relationships/image" Target="../media/image947.png"/><Relationship Id="rId81" Type="http://schemas.openxmlformats.org/officeDocument/2006/relationships/image" Target="../media/image955.png"/><Relationship Id="rId86" Type="http://schemas.openxmlformats.org/officeDocument/2006/relationships/customXml" Target="../ink/ink1425.xml"/><Relationship Id="rId130" Type="http://schemas.openxmlformats.org/officeDocument/2006/relationships/customXml" Target="../ink/ink1447.xml"/><Relationship Id="rId135" Type="http://schemas.openxmlformats.org/officeDocument/2006/relationships/image" Target="../media/image982.png"/><Relationship Id="rId13" Type="http://schemas.openxmlformats.org/officeDocument/2006/relationships/image" Target="../media/image922.png"/><Relationship Id="rId18" Type="http://schemas.openxmlformats.org/officeDocument/2006/relationships/customXml" Target="../ink/ink1391.xml"/><Relationship Id="rId39" Type="http://schemas.openxmlformats.org/officeDocument/2006/relationships/image" Target="../media/image935.png"/><Relationship Id="rId109" Type="http://schemas.openxmlformats.org/officeDocument/2006/relationships/image" Target="../media/image969.png"/><Relationship Id="rId34" Type="http://schemas.openxmlformats.org/officeDocument/2006/relationships/customXml" Target="../ink/ink1399.xml"/><Relationship Id="rId50" Type="http://schemas.openxmlformats.org/officeDocument/2006/relationships/customXml" Target="../ink/ink1407.xml"/><Relationship Id="rId55" Type="http://schemas.openxmlformats.org/officeDocument/2006/relationships/image" Target="../media/image942.png"/><Relationship Id="rId76" Type="http://schemas.openxmlformats.org/officeDocument/2006/relationships/customXml" Target="../ink/ink1420.xml"/><Relationship Id="rId97" Type="http://schemas.openxmlformats.org/officeDocument/2006/relationships/image" Target="../media/image963.png"/><Relationship Id="rId104" Type="http://schemas.openxmlformats.org/officeDocument/2006/relationships/customXml" Target="../ink/ink1434.xml"/><Relationship Id="rId120" Type="http://schemas.openxmlformats.org/officeDocument/2006/relationships/customXml" Target="../ink/ink1442.xml"/><Relationship Id="rId125" Type="http://schemas.openxmlformats.org/officeDocument/2006/relationships/image" Target="../media/image977.png"/><Relationship Id="rId141" Type="http://schemas.openxmlformats.org/officeDocument/2006/relationships/image" Target="../media/image985.png"/><Relationship Id="rId7" Type="http://schemas.openxmlformats.org/officeDocument/2006/relationships/image" Target="../media/image919.png"/><Relationship Id="rId71" Type="http://schemas.openxmlformats.org/officeDocument/2006/relationships/image" Target="../media/image950.png"/><Relationship Id="rId92" Type="http://schemas.openxmlformats.org/officeDocument/2006/relationships/customXml" Target="../ink/ink1428.xml"/><Relationship Id="rId2" Type="http://schemas.openxmlformats.org/officeDocument/2006/relationships/notesSlide" Target="../notesSlides/notesSlide16.xml"/><Relationship Id="rId29" Type="http://schemas.openxmlformats.org/officeDocument/2006/relationships/image" Target="../media/image930.png"/><Relationship Id="rId24" Type="http://schemas.openxmlformats.org/officeDocument/2006/relationships/customXml" Target="../ink/ink1394.xml"/><Relationship Id="rId40" Type="http://schemas.openxmlformats.org/officeDocument/2006/relationships/customXml" Target="../ink/ink1402.xml"/><Relationship Id="rId45" Type="http://schemas.openxmlformats.org/officeDocument/2006/relationships/image" Target="../media/image938.png"/><Relationship Id="rId66" Type="http://schemas.openxmlformats.org/officeDocument/2006/relationships/customXml" Target="../ink/ink1415.xml"/><Relationship Id="rId87" Type="http://schemas.openxmlformats.org/officeDocument/2006/relationships/image" Target="../media/image958.png"/><Relationship Id="rId110" Type="http://schemas.openxmlformats.org/officeDocument/2006/relationships/customXml" Target="../ink/ink1437.xml"/><Relationship Id="rId115" Type="http://schemas.openxmlformats.org/officeDocument/2006/relationships/image" Target="../media/image972.png"/><Relationship Id="rId131" Type="http://schemas.openxmlformats.org/officeDocument/2006/relationships/image" Target="../media/image980.png"/><Relationship Id="rId136" Type="http://schemas.openxmlformats.org/officeDocument/2006/relationships/customXml" Target="../ink/ink1450.xml"/><Relationship Id="rId61" Type="http://schemas.openxmlformats.org/officeDocument/2006/relationships/image" Target="../media/image945.png"/><Relationship Id="rId82" Type="http://schemas.openxmlformats.org/officeDocument/2006/relationships/customXml" Target="../ink/ink1423.xml"/><Relationship Id="rId19" Type="http://schemas.openxmlformats.org/officeDocument/2006/relationships/image" Target="../media/image925.png"/><Relationship Id="rId14" Type="http://schemas.openxmlformats.org/officeDocument/2006/relationships/customXml" Target="../ink/ink1389.xml"/><Relationship Id="rId30" Type="http://schemas.openxmlformats.org/officeDocument/2006/relationships/customXml" Target="../ink/ink1397.xml"/><Relationship Id="rId35" Type="http://schemas.openxmlformats.org/officeDocument/2006/relationships/image" Target="../media/image933.png"/><Relationship Id="rId56" Type="http://schemas.openxmlformats.org/officeDocument/2006/relationships/customXml" Target="../ink/ink1410.xml"/><Relationship Id="rId77" Type="http://schemas.openxmlformats.org/officeDocument/2006/relationships/image" Target="../media/image953.png"/><Relationship Id="rId100" Type="http://schemas.openxmlformats.org/officeDocument/2006/relationships/customXml" Target="../ink/ink1432.xml"/><Relationship Id="rId105" Type="http://schemas.openxmlformats.org/officeDocument/2006/relationships/image" Target="../media/image967.png"/><Relationship Id="rId126" Type="http://schemas.openxmlformats.org/officeDocument/2006/relationships/customXml" Target="../ink/ink1445.xml"/><Relationship Id="rId8" Type="http://schemas.openxmlformats.org/officeDocument/2006/relationships/customXml" Target="../ink/ink1386.xml"/><Relationship Id="rId51" Type="http://schemas.openxmlformats.org/officeDocument/2006/relationships/image" Target="../media/image940.png"/><Relationship Id="rId72" Type="http://schemas.openxmlformats.org/officeDocument/2006/relationships/customXml" Target="../ink/ink1418.xml"/><Relationship Id="rId93" Type="http://schemas.openxmlformats.org/officeDocument/2006/relationships/image" Target="../media/image961.png"/><Relationship Id="rId98" Type="http://schemas.openxmlformats.org/officeDocument/2006/relationships/customXml" Target="../ink/ink1431.xml"/><Relationship Id="rId121" Type="http://schemas.openxmlformats.org/officeDocument/2006/relationships/image" Target="../media/image975.png"/><Relationship Id="rId142" Type="http://schemas.openxmlformats.org/officeDocument/2006/relationships/customXml" Target="../ink/ink1453.xml"/><Relationship Id="rId3" Type="http://schemas.openxmlformats.org/officeDocument/2006/relationships/image" Target="../media/image4500.png"/><Relationship Id="rId25" Type="http://schemas.openxmlformats.org/officeDocument/2006/relationships/image" Target="../media/image928.png"/><Relationship Id="rId46" Type="http://schemas.openxmlformats.org/officeDocument/2006/relationships/customXml" Target="../ink/ink1405.xml"/><Relationship Id="rId67" Type="http://schemas.openxmlformats.org/officeDocument/2006/relationships/image" Target="../media/image948.png"/><Relationship Id="rId116" Type="http://schemas.openxmlformats.org/officeDocument/2006/relationships/customXml" Target="../ink/ink1440.xml"/><Relationship Id="rId137" Type="http://schemas.openxmlformats.org/officeDocument/2006/relationships/image" Target="../media/image983.png"/><Relationship Id="rId20" Type="http://schemas.openxmlformats.org/officeDocument/2006/relationships/customXml" Target="../ink/ink1392.xml"/><Relationship Id="rId41" Type="http://schemas.openxmlformats.org/officeDocument/2006/relationships/image" Target="../media/image936.png"/><Relationship Id="rId62" Type="http://schemas.openxmlformats.org/officeDocument/2006/relationships/customXml" Target="../ink/ink1413.xml"/><Relationship Id="rId83" Type="http://schemas.openxmlformats.org/officeDocument/2006/relationships/image" Target="../media/image956.png"/><Relationship Id="rId88" Type="http://schemas.openxmlformats.org/officeDocument/2006/relationships/customXml" Target="../ink/ink1426.xml"/><Relationship Id="rId111" Type="http://schemas.openxmlformats.org/officeDocument/2006/relationships/image" Target="../media/image970.png"/><Relationship Id="rId132" Type="http://schemas.openxmlformats.org/officeDocument/2006/relationships/customXml" Target="../ink/ink1448.xml"/><Relationship Id="rId15" Type="http://schemas.openxmlformats.org/officeDocument/2006/relationships/image" Target="../media/image923.png"/><Relationship Id="rId36" Type="http://schemas.openxmlformats.org/officeDocument/2006/relationships/customXml" Target="../ink/ink1400.xml"/><Relationship Id="rId57" Type="http://schemas.openxmlformats.org/officeDocument/2006/relationships/image" Target="../media/image943.png"/><Relationship Id="rId106" Type="http://schemas.openxmlformats.org/officeDocument/2006/relationships/customXml" Target="../ink/ink1435.xml"/><Relationship Id="rId127" Type="http://schemas.openxmlformats.org/officeDocument/2006/relationships/image" Target="../media/image978.png"/><Relationship Id="rId10" Type="http://schemas.openxmlformats.org/officeDocument/2006/relationships/customXml" Target="../ink/ink1387.xml"/><Relationship Id="rId31" Type="http://schemas.openxmlformats.org/officeDocument/2006/relationships/image" Target="../media/image931.png"/><Relationship Id="rId52" Type="http://schemas.openxmlformats.org/officeDocument/2006/relationships/customXml" Target="../ink/ink1408.xml"/><Relationship Id="rId73" Type="http://schemas.openxmlformats.org/officeDocument/2006/relationships/image" Target="../media/image951.png"/><Relationship Id="rId78" Type="http://schemas.openxmlformats.org/officeDocument/2006/relationships/customXml" Target="../ink/ink1421.xml"/><Relationship Id="rId94" Type="http://schemas.openxmlformats.org/officeDocument/2006/relationships/customXml" Target="../ink/ink1429.xml"/><Relationship Id="rId99" Type="http://schemas.openxmlformats.org/officeDocument/2006/relationships/image" Target="../media/image964.png"/><Relationship Id="rId101" Type="http://schemas.openxmlformats.org/officeDocument/2006/relationships/image" Target="../media/image965.png"/><Relationship Id="rId122" Type="http://schemas.openxmlformats.org/officeDocument/2006/relationships/customXml" Target="../ink/ink1443.xml"/><Relationship Id="rId143" Type="http://schemas.openxmlformats.org/officeDocument/2006/relationships/image" Target="../media/image986.png"/><Relationship Id="rId4" Type="http://schemas.openxmlformats.org/officeDocument/2006/relationships/customXml" Target="../ink/ink1384.xml"/><Relationship Id="rId9" Type="http://schemas.openxmlformats.org/officeDocument/2006/relationships/image" Target="../media/image920.png"/><Relationship Id="rId26" Type="http://schemas.openxmlformats.org/officeDocument/2006/relationships/customXml" Target="../ink/ink1395.xml"/><Relationship Id="rId47" Type="http://schemas.openxmlformats.org/officeDocument/2006/relationships/image" Target="../media/image939.png"/><Relationship Id="rId68" Type="http://schemas.openxmlformats.org/officeDocument/2006/relationships/customXml" Target="../ink/ink1416.xml"/><Relationship Id="rId89" Type="http://schemas.openxmlformats.org/officeDocument/2006/relationships/image" Target="../media/image959.png"/><Relationship Id="rId112" Type="http://schemas.openxmlformats.org/officeDocument/2006/relationships/customXml" Target="../ink/ink1438.xml"/><Relationship Id="rId133" Type="http://schemas.openxmlformats.org/officeDocument/2006/relationships/image" Target="../media/image981.png"/><Relationship Id="rId16" Type="http://schemas.openxmlformats.org/officeDocument/2006/relationships/customXml" Target="../ink/ink1390.xml"/><Relationship Id="rId37" Type="http://schemas.openxmlformats.org/officeDocument/2006/relationships/image" Target="../media/image934.png"/><Relationship Id="rId58" Type="http://schemas.openxmlformats.org/officeDocument/2006/relationships/customXml" Target="../ink/ink1411.xml"/><Relationship Id="rId79" Type="http://schemas.openxmlformats.org/officeDocument/2006/relationships/image" Target="../media/image954.png"/><Relationship Id="rId102" Type="http://schemas.openxmlformats.org/officeDocument/2006/relationships/customXml" Target="../ink/ink1433.xml"/><Relationship Id="rId123" Type="http://schemas.openxmlformats.org/officeDocument/2006/relationships/image" Target="../media/image976.png"/><Relationship Id="rId144" Type="http://schemas.openxmlformats.org/officeDocument/2006/relationships/customXml" Target="../ink/ink1454.xml"/></Relationships>
</file>

<file path=ppt/slides/_rels/slide17.xml.rels><?xml version="1.0" encoding="UTF-8" standalone="yes"?>
<Relationships xmlns="http://schemas.openxmlformats.org/package/2006/relationships"><Relationship Id="rId117" Type="http://schemas.openxmlformats.org/officeDocument/2006/relationships/image" Target="../media/image1043.png"/><Relationship Id="rId299" Type="http://schemas.openxmlformats.org/officeDocument/2006/relationships/image" Target="../media/image1134.png"/><Relationship Id="rId21" Type="http://schemas.openxmlformats.org/officeDocument/2006/relationships/image" Target="../media/image996.png"/><Relationship Id="rId63" Type="http://schemas.openxmlformats.org/officeDocument/2006/relationships/image" Target="../media/image1017.png"/><Relationship Id="rId159" Type="http://schemas.openxmlformats.org/officeDocument/2006/relationships/image" Target="../media/image1064.png"/><Relationship Id="rId324" Type="http://schemas.openxmlformats.org/officeDocument/2006/relationships/customXml" Target="../ink/ink1615.xml"/><Relationship Id="rId366" Type="http://schemas.openxmlformats.org/officeDocument/2006/relationships/image" Target="../media/image1167.png"/><Relationship Id="rId170" Type="http://schemas.openxmlformats.org/officeDocument/2006/relationships/customXml" Target="../ink/ink1538.xml"/><Relationship Id="rId226" Type="http://schemas.openxmlformats.org/officeDocument/2006/relationships/customXml" Target="../ink/ink1566.xml"/><Relationship Id="rId268" Type="http://schemas.openxmlformats.org/officeDocument/2006/relationships/customXml" Target="../ink/ink1587.xml"/><Relationship Id="rId32" Type="http://schemas.openxmlformats.org/officeDocument/2006/relationships/customXml" Target="../ink/ink1469.xml"/><Relationship Id="rId74" Type="http://schemas.openxmlformats.org/officeDocument/2006/relationships/customXml" Target="../ink/ink1490.xml"/><Relationship Id="rId128" Type="http://schemas.openxmlformats.org/officeDocument/2006/relationships/customXml" Target="../ink/ink1517.xml"/><Relationship Id="rId335" Type="http://schemas.openxmlformats.org/officeDocument/2006/relationships/customXml" Target="../ink/ink1621.xml"/><Relationship Id="rId377" Type="http://schemas.openxmlformats.org/officeDocument/2006/relationships/customXml" Target="../ink/ink1642.xml"/><Relationship Id="rId5" Type="http://schemas.openxmlformats.org/officeDocument/2006/relationships/image" Target="../media/image988.png"/><Relationship Id="rId181" Type="http://schemas.openxmlformats.org/officeDocument/2006/relationships/image" Target="../media/image1075.png"/><Relationship Id="rId237" Type="http://schemas.openxmlformats.org/officeDocument/2006/relationships/image" Target="../media/image1103.png"/><Relationship Id="rId402" Type="http://schemas.openxmlformats.org/officeDocument/2006/relationships/image" Target="../media/image1571.png"/><Relationship Id="rId279" Type="http://schemas.openxmlformats.org/officeDocument/2006/relationships/image" Target="../media/image1124.png"/><Relationship Id="rId43" Type="http://schemas.openxmlformats.org/officeDocument/2006/relationships/image" Target="../media/image1007.png"/><Relationship Id="rId139" Type="http://schemas.openxmlformats.org/officeDocument/2006/relationships/image" Target="../media/image1054.png"/><Relationship Id="rId290" Type="http://schemas.openxmlformats.org/officeDocument/2006/relationships/customXml" Target="../ink/ink1598.xml"/><Relationship Id="rId304" Type="http://schemas.openxmlformats.org/officeDocument/2006/relationships/customXml" Target="../ink/ink1605.xml"/><Relationship Id="rId346" Type="http://schemas.openxmlformats.org/officeDocument/2006/relationships/image" Target="../media/image1157.png"/><Relationship Id="rId388" Type="http://schemas.openxmlformats.org/officeDocument/2006/relationships/image" Target="../media/image1564.png"/><Relationship Id="rId85" Type="http://schemas.openxmlformats.org/officeDocument/2006/relationships/image" Target="../media/image1028.png"/><Relationship Id="rId150" Type="http://schemas.openxmlformats.org/officeDocument/2006/relationships/customXml" Target="../ink/ink1528.xml"/><Relationship Id="rId192" Type="http://schemas.openxmlformats.org/officeDocument/2006/relationships/customXml" Target="../ink/ink1549.xml"/><Relationship Id="rId206" Type="http://schemas.openxmlformats.org/officeDocument/2006/relationships/customXml" Target="../ink/ink1556.xml"/><Relationship Id="rId248" Type="http://schemas.openxmlformats.org/officeDocument/2006/relationships/customXml" Target="../ink/ink1577.xml"/><Relationship Id="rId12" Type="http://schemas.openxmlformats.org/officeDocument/2006/relationships/customXml" Target="../ink/ink1459.xml"/><Relationship Id="rId108" Type="http://schemas.openxmlformats.org/officeDocument/2006/relationships/customXml" Target="../ink/ink1507.xml"/><Relationship Id="rId315" Type="http://schemas.openxmlformats.org/officeDocument/2006/relationships/image" Target="../media/image1142.png"/><Relationship Id="rId357" Type="http://schemas.openxmlformats.org/officeDocument/2006/relationships/customXml" Target="../ink/ink1632.xml"/><Relationship Id="rId54" Type="http://schemas.openxmlformats.org/officeDocument/2006/relationships/customXml" Target="../ink/ink1480.xml"/><Relationship Id="rId96" Type="http://schemas.openxmlformats.org/officeDocument/2006/relationships/customXml" Target="../ink/ink1501.xml"/><Relationship Id="rId161" Type="http://schemas.openxmlformats.org/officeDocument/2006/relationships/image" Target="../media/image1065.png"/><Relationship Id="rId217" Type="http://schemas.openxmlformats.org/officeDocument/2006/relationships/image" Target="../media/image1093.png"/><Relationship Id="rId399" Type="http://schemas.openxmlformats.org/officeDocument/2006/relationships/customXml" Target="../ink/ink1653.xml"/><Relationship Id="rId259" Type="http://schemas.openxmlformats.org/officeDocument/2006/relationships/image" Target="../media/image1114.png"/><Relationship Id="rId23" Type="http://schemas.openxmlformats.org/officeDocument/2006/relationships/image" Target="../media/image997.png"/><Relationship Id="rId119" Type="http://schemas.openxmlformats.org/officeDocument/2006/relationships/image" Target="../media/image1044.png"/><Relationship Id="rId270" Type="http://schemas.openxmlformats.org/officeDocument/2006/relationships/customXml" Target="../ink/ink1588.xml"/><Relationship Id="rId326" Type="http://schemas.openxmlformats.org/officeDocument/2006/relationships/customXml" Target="../ink/ink1616.xml"/><Relationship Id="rId65" Type="http://schemas.openxmlformats.org/officeDocument/2006/relationships/image" Target="../media/image1018.png"/><Relationship Id="rId130" Type="http://schemas.openxmlformats.org/officeDocument/2006/relationships/customXml" Target="../ink/ink1518.xml"/><Relationship Id="rId368" Type="http://schemas.openxmlformats.org/officeDocument/2006/relationships/image" Target="../media/image1168.png"/><Relationship Id="rId172" Type="http://schemas.openxmlformats.org/officeDocument/2006/relationships/customXml" Target="../ink/ink1539.xml"/><Relationship Id="rId228" Type="http://schemas.openxmlformats.org/officeDocument/2006/relationships/customXml" Target="../ink/ink1567.xml"/><Relationship Id="rId281" Type="http://schemas.openxmlformats.org/officeDocument/2006/relationships/image" Target="../media/image1125.png"/><Relationship Id="rId337" Type="http://schemas.openxmlformats.org/officeDocument/2006/relationships/customXml" Target="../ink/ink1622.xml"/><Relationship Id="rId34" Type="http://schemas.openxmlformats.org/officeDocument/2006/relationships/customXml" Target="../ink/ink1470.xml"/><Relationship Id="rId76" Type="http://schemas.openxmlformats.org/officeDocument/2006/relationships/customXml" Target="../ink/ink1491.xml"/><Relationship Id="rId141" Type="http://schemas.openxmlformats.org/officeDocument/2006/relationships/image" Target="../media/image1055.png"/><Relationship Id="rId379" Type="http://schemas.openxmlformats.org/officeDocument/2006/relationships/customXml" Target="../ink/ink1643.xml"/><Relationship Id="rId7" Type="http://schemas.openxmlformats.org/officeDocument/2006/relationships/image" Target="../media/image989.png"/><Relationship Id="rId183" Type="http://schemas.openxmlformats.org/officeDocument/2006/relationships/image" Target="../media/image1076.png"/><Relationship Id="rId239" Type="http://schemas.openxmlformats.org/officeDocument/2006/relationships/image" Target="../media/image1104.png"/><Relationship Id="rId390" Type="http://schemas.openxmlformats.org/officeDocument/2006/relationships/image" Target="../media/image1565.png"/><Relationship Id="rId404" Type="http://schemas.openxmlformats.org/officeDocument/2006/relationships/image" Target="../media/image1572.png"/><Relationship Id="rId250" Type="http://schemas.openxmlformats.org/officeDocument/2006/relationships/customXml" Target="../ink/ink1578.xml"/><Relationship Id="rId292" Type="http://schemas.openxmlformats.org/officeDocument/2006/relationships/customXml" Target="../ink/ink1599.xml"/><Relationship Id="rId306" Type="http://schemas.openxmlformats.org/officeDocument/2006/relationships/customXml" Target="../ink/ink1606.xml"/><Relationship Id="rId45" Type="http://schemas.openxmlformats.org/officeDocument/2006/relationships/image" Target="../media/image1008.png"/><Relationship Id="rId87" Type="http://schemas.openxmlformats.org/officeDocument/2006/relationships/image" Target="../media/image1029.png"/><Relationship Id="rId110" Type="http://schemas.openxmlformats.org/officeDocument/2006/relationships/customXml" Target="../ink/ink1508.xml"/><Relationship Id="rId348" Type="http://schemas.openxmlformats.org/officeDocument/2006/relationships/image" Target="../media/image1158.png"/><Relationship Id="rId152" Type="http://schemas.openxmlformats.org/officeDocument/2006/relationships/customXml" Target="../ink/ink1529.xml"/><Relationship Id="rId194" Type="http://schemas.openxmlformats.org/officeDocument/2006/relationships/customXml" Target="../ink/ink1550.xml"/><Relationship Id="rId208" Type="http://schemas.openxmlformats.org/officeDocument/2006/relationships/customXml" Target="../ink/ink1557.xml"/><Relationship Id="rId261" Type="http://schemas.openxmlformats.org/officeDocument/2006/relationships/image" Target="../media/image1115.png"/><Relationship Id="rId14" Type="http://schemas.openxmlformats.org/officeDocument/2006/relationships/customXml" Target="../ink/ink1460.xml"/><Relationship Id="rId56" Type="http://schemas.openxmlformats.org/officeDocument/2006/relationships/customXml" Target="../ink/ink1481.xml"/><Relationship Id="rId317" Type="http://schemas.openxmlformats.org/officeDocument/2006/relationships/image" Target="../media/image1143.png"/><Relationship Id="rId359" Type="http://schemas.openxmlformats.org/officeDocument/2006/relationships/customXml" Target="../ink/ink1633.xml"/><Relationship Id="rId98" Type="http://schemas.openxmlformats.org/officeDocument/2006/relationships/customXml" Target="../ink/ink1502.xml"/><Relationship Id="rId121" Type="http://schemas.openxmlformats.org/officeDocument/2006/relationships/image" Target="../media/image1045.png"/><Relationship Id="rId163" Type="http://schemas.openxmlformats.org/officeDocument/2006/relationships/image" Target="../media/image1066.png"/><Relationship Id="rId219" Type="http://schemas.openxmlformats.org/officeDocument/2006/relationships/image" Target="../media/image1094.png"/><Relationship Id="rId370" Type="http://schemas.openxmlformats.org/officeDocument/2006/relationships/image" Target="../media/image1555.png"/><Relationship Id="rId230" Type="http://schemas.openxmlformats.org/officeDocument/2006/relationships/customXml" Target="../ink/ink1568.xml"/><Relationship Id="rId25" Type="http://schemas.openxmlformats.org/officeDocument/2006/relationships/image" Target="../media/image998.png"/><Relationship Id="rId67" Type="http://schemas.openxmlformats.org/officeDocument/2006/relationships/image" Target="../media/image1019.png"/><Relationship Id="rId272" Type="http://schemas.openxmlformats.org/officeDocument/2006/relationships/customXml" Target="../ink/ink1589.xml"/><Relationship Id="rId328" Type="http://schemas.openxmlformats.org/officeDocument/2006/relationships/customXml" Target="../ink/ink1617.xml"/><Relationship Id="rId132" Type="http://schemas.openxmlformats.org/officeDocument/2006/relationships/customXml" Target="../ink/ink1519.xml"/><Relationship Id="rId174" Type="http://schemas.openxmlformats.org/officeDocument/2006/relationships/customXml" Target="../ink/ink1540.xml"/><Relationship Id="rId381" Type="http://schemas.openxmlformats.org/officeDocument/2006/relationships/customXml" Target="../ink/ink1644.xml"/><Relationship Id="rId241" Type="http://schemas.openxmlformats.org/officeDocument/2006/relationships/image" Target="../media/image1105.png"/><Relationship Id="rId36" Type="http://schemas.openxmlformats.org/officeDocument/2006/relationships/customXml" Target="../ink/ink1471.xml"/><Relationship Id="rId283" Type="http://schemas.openxmlformats.org/officeDocument/2006/relationships/image" Target="../media/image1126.png"/><Relationship Id="rId339" Type="http://schemas.openxmlformats.org/officeDocument/2006/relationships/customXml" Target="../ink/ink1623.xml"/><Relationship Id="rId78" Type="http://schemas.openxmlformats.org/officeDocument/2006/relationships/customXml" Target="../ink/ink1492.xml"/><Relationship Id="rId101" Type="http://schemas.openxmlformats.org/officeDocument/2006/relationships/image" Target="../media/image1035.png"/><Relationship Id="rId143" Type="http://schemas.openxmlformats.org/officeDocument/2006/relationships/image" Target="../media/image1056.png"/><Relationship Id="rId185" Type="http://schemas.openxmlformats.org/officeDocument/2006/relationships/image" Target="../media/image1077.png"/><Relationship Id="rId350" Type="http://schemas.openxmlformats.org/officeDocument/2006/relationships/image" Target="../media/image1159.png"/><Relationship Id="rId406" Type="http://schemas.openxmlformats.org/officeDocument/2006/relationships/image" Target="../media/image1573.png"/><Relationship Id="rId9" Type="http://schemas.openxmlformats.org/officeDocument/2006/relationships/image" Target="../media/image990.png"/><Relationship Id="rId210" Type="http://schemas.openxmlformats.org/officeDocument/2006/relationships/customXml" Target="../ink/ink1558.xml"/><Relationship Id="rId392" Type="http://schemas.openxmlformats.org/officeDocument/2006/relationships/image" Target="../media/image1566.png"/><Relationship Id="rId252" Type="http://schemas.openxmlformats.org/officeDocument/2006/relationships/customXml" Target="../ink/ink1579.xml"/><Relationship Id="rId294" Type="http://schemas.openxmlformats.org/officeDocument/2006/relationships/customXml" Target="../ink/ink1600.xml"/><Relationship Id="rId308" Type="http://schemas.openxmlformats.org/officeDocument/2006/relationships/customXml" Target="../ink/ink1607.xml"/><Relationship Id="rId47" Type="http://schemas.openxmlformats.org/officeDocument/2006/relationships/image" Target="../media/image1009.png"/><Relationship Id="rId89" Type="http://schemas.openxmlformats.org/officeDocument/2006/relationships/image" Target="../media/image1030.png"/><Relationship Id="rId112" Type="http://schemas.openxmlformats.org/officeDocument/2006/relationships/customXml" Target="../ink/ink1509.xml"/><Relationship Id="rId154" Type="http://schemas.openxmlformats.org/officeDocument/2006/relationships/customXml" Target="../ink/ink1530.xml"/><Relationship Id="rId361" Type="http://schemas.openxmlformats.org/officeDocument/2006/relationships/customXml" Target="../ink/ink1634.xml"/><Relationship Id="rId196" Type="http://schemas.openxmlformats.org/officeDocument/2006/relationships/customXml" Target="../ink/ink1551.xml"/><Relationship Id="rId16" Type="http://schemas.openxmlformats.org/officeDocument/2006/relationships/customXml" Target="../ink/ink1461.xml"/><Relationship Id="rId221" Type="http://schemas.openxmlformats.org/officeDocument/2006/relationships/image" Target="../media/image1095.png"/><Relationship Id="rId263" Type="http://schemas.openxmlformats.org/officeDocument/2006/relationships/image" Target="../media/image1116.png"/><Relationship Id="rId319" Type="http://schemas.openxmlformats.org/officeDocument/2006/relationships/image" Target="../media/image1144.png"/><Relationship Id="rId58" Type="http://schemas.openxmlformats.org/officeDocument/2006/relationships/customXml" Target="../ink/ink1482.xml"/><Relationship Id="rId123" Type="http://schemas.openxmlformats.org/officeDocument/2006/relationships/image" Target="../media/image1046.png"/><Relationship Id="rId330" Type="http://schemas.openxmlformats.org/officeDocument/2006/relationships/customXml" Target="../ink/ink1618.xml"/><Relationship Id="rId165" Type="http://schemas.openxmlformats.org/officeDocument/2006/relationships/image" Target="../media/image1067.png"/><Relationship Id="rId372" Type="http://schemas.openxmlformats.org/officeDocument/2006/relationships/image" Target="../media/image1556.png"/><Relationship Id="rId211" Type="http://schemas.openxmlformats.org/officeDocument/2006/relationships/image" Target="../media/image1090.png"/><Relationship Id="rId232" Type="http://schemas.openxmlformats.org/officeDocument/2006/relationships/customXml" Target="../ink/ink1569.xml"/><Relationship Id="rId253" Type="http://schemas.openxmlformats.org/officeDocument/2006/relationships/image" Target="../media/image1111.png"/><Relationship Id="rId274" Type="http://schemas.openxmlformats.org/officeDocument/2006/relationships/customXml" Target="../ink/ink1590.xml"/><Relationship Id="rId295" Type="http://schemas.openxmlformats.org/officeDocument/2006/relationships/image" Target="../media/image1132.png"/><Relationship Id="rId309" Type="http://schemas.openxmlformats.org/officeDocument/2006/relationships/image" Target="../media/image1139.png"/><Relationship Id="rId27" Type="http://schemas.openxmlformats.org/officeDocument/2006/relationships/image" Target="../media/image999.png"/><Relationship Id="rId48" Type="http://schemas.openxmlformats.org/officeDocument/2006/relationships/customXml" Target="../ink/ink1477.xml"/><Relationship Id="rId69" Type="http://schemas.openxmlformats.org/officeDocument/2006/relationships/image" Target="../media/image1020.png"/><Relationship Id="rId113" Type="http://schemas.openxmlformats.org/officeDocument/2006/relationships/image" Target="../media/image1041.png"/><Relationship Id="rId134" Type="http://schemas.openxmlformats.org/officeDocument/2006/relationships/customXml" Target="../ink/ink1520.xml"/><Relationship Id="rId320" Type="http://schemas.openxmlformats.org/officeDocument/2006/relationships/customXml" Target="../ink/ink1613.xml"/><Relationship Id="rId80" Type="http://schemas.openxmlformats.org/officeDocument/2006/relationships/customXml" Target="../ink/ink1493.xml"/><Relationship Id="rId155" Type="http://schemas.openxmlformats.org/officeDocument/2006/relationships/image" Target="../media/image1062.png"/><Relationship Id="rId176" Type="http://schemas.openxmlformats.org/officeDocument/2006/relationships/customXml" Target="../ink/ink1541.xml"/><Relationship Id="rId197" Type="http://schemas.openxmlformats.org/officeDocument/2006/relationships/image" Target="../media/image1083.png"/><Relationship Id="rId341" Type="http://schemas.openxmlformats.org/officeDocument/2006/relationships/customXml" Target="../ink/ink1624.xml"/><Relationship Id="rId362" Type="http://schemas.openxmlformats.org/officeDocument/2006/relationships/image" Target="../media/image1165.png"/><Relationship Id="rId383" Type="http://schemas.openxmlformats.org/officeDocument/2006/relationships/customXml" Target="../ink/ink1645.xml"/><Relationship Id="rId201" Type="http://schemas.openxmlformats.org/officeDocument/2006/relationships/image" Target="../media/image1085.png"/><Relationship Id="rId222" Type="http://schemas.openxmlformats.org/officeDocument/2006/relationships/customXml" Target="../ink/ink1564.xml"/><Relationship Id="rId243" Type="http://schemas.openxmlformats.org/officeDocument/2006/relationships/image" Target="../media/image1106.png"/><Relationship Id="rId264" Type="http://schemas.openxmlformats.org/officeDocument/2006/relationships/customXml" Target="../ink/ink1585.xml"/><Relationship Id="rId285" Type="http://schemas.openxmlformats.org/officeDocument/2006/relationships/image" Target="../media/image1127.png"/><Relationship Id="rId17" Type="http://schemas.openxmlformats.org/officeDocument/2006/relationships/image" Target="../media/image994.png"/><Relationship Id="rId38" Type="http://schemas.openxmlformats.org/officeDocument/2006/relationships/customXml" Target="../ink/ink1472.xml"/><Relationship Id="rId59" Type="http://schemas.openxmlformats.org/officeDocument/2006/relationships/image" Target="../media/image1015.png"/><Relationship Id="rId103" Type="http://schemas.openxmlformats.org/officeDocument/2006/relationships/image" Target="../media/image1036.png"/><Relationship Id="rId124" Type="http://schemas.openxmlformats.org/officeDocument/2006/relationships/customXml" Target="../ink/ink1515.xml"/><Relationship Id="rId310" Type="http://schemas.openxmlformats.org/officeDocument/2006/relationships/customXml" Target="../ink/ink1608.xml"/><Relationship Id="rId70" Type="http://schemas.openxmlformats.org/officeDocument/2006/relationships/customXml" Target="../ink/ink1488.xml"/><Relationship Id="rId91" Type="http://schemas.openxmlformats.org/officeDocument/2006/relationships/image" Target="../media/image1031.png"/><Relationship Id="rId145" Type="http://schemas.openxmlformats.org/officeDocument/2006/relationships/image" Target="../media/image1057.png"/><Relationship Id="rId166" Type="http://schemas.openxmlformats.org/officeDocument/2006/relationships/customXml" Target="../ink/ink1536.xml"/><Relationship Id="rId187" Type="http://schemas.openxmlformats.org/officeDocument/2006/relationships/image" Target="../media/image1078.png"/><Relationship Id="rId331" Type="http://schemas.openxmlformats.org/officeDocument/2006/relationships/image" Target="../media/image1150.png"/><Relationship Id="rId352" Type="http://schemas.openxmlformats.org/officeDocument/2006/relationships/image" Target="../media/image1160.png"/><Relationship Id="rId373" Type="http://schemas.openxmlformats.org/officeDocument/2006/relationships/customXml" Target="../ink/ink1640.xml"/><Relationship Id="rId394" Type="http://schemas.openxmlformats.org/officeDocument/2006/relationships/image" Target="../media/image1567.png"/><Relationship Id="rId408" Type="http://schemas.openxmlformats.org/officeDocument/2006/relationships/image" Target="../media/image1574.png"/><Relationship Id="rId1" Type="http://schemas.openxmlformats.org/officeDocument/2006/relationships/slideLayout" Target="../slideLayouts/slideLayout7.xml"/><Relationship Id="rId212" Type="http://schemas.openxmlformats.org/officeDocument/2006/relationships/customXml" Target="../ink/ink1559.xml"/><Relationship Id="rId233" Type="http://schemas.openxmlformats.org/officeDocument/2006/relationships/image" Target="../media/image1101.png"/><Relationship Id="rId254" Type="http://schemas.openxmlformats.org/officeDocument/2006/relationships/customXml" Target="../ink/ink1580.xml"/><Relationship Id="rId28" Type="http://schemas.openxmlformats.org/officeDocument/2006/relationships/customXml" Target="../ink/ink1467.xml"/><Relationship Id="rId49" Type="http://schemas.openxmlformats.org/officeDocument/2006/relationships/image" Target="../media/image1010.png"/><Relationship Id="rId114" Type="http://schemas.openxmlformats.org/officeDocument/2006/relationships/customXml" Target="../ink/ink1510.xml"/><Relationship Id="rId275" Type="http://schemas.openxmlformats.org/officeDocument/2006/relationships/image" Target="../media/image1122.png"/><Relationship Id="rId296" Type="http://schemas.openxmlformats.org/officeDocument/2006/relationships/customXml" Target="../ink/ink1601.xml"/><Relationship Id="rId300" Type="http://schemas.openxmlformats.org/officeDocument/2006/relationships/customXml" Target="../ink/ink1603.xml"/><Relationship Id="rId60" Type="http://schemas.openxmlformats.org/officeDocument/2006/relationships/customXml" Target="../ink/ink1483.xml"/><Relationship Id="rId81" Type="http://schemas.openxmlformats.org/officeDocument/2006/relationships/image" Target="../media/image1026.png"/><Relationship Id="rId135" Type="http://schemas.openxmlformats.org/officeDocument/2006/relationships/image" Target="../media/image1052.png"/><Relationship Id="rId156" Type="http://schemas.openxmlformats.org/officeDocument/2006/relationships/customXml" Target="../ink/ink1531.xml"/><Relationship Id="rId177" Type="http://schemas.openxmlformats.org/officeDocument/2006/relationships/image" Target="../media/image1073.png"/><Relationship Id="rId198" Type="http://schemas.openxmlformats.org/officeDocument/2006/relationships/customXml" Target="../ink/ink1552.xml"/><Relationship Id="rId321" Type="http://schemas.openxmlformats.org/officeDocument/2006/relationships/image" Target="../media/image1145.png"/><Relationship Id="rId342" Type="http://schemas.openxmlformats.org/officeDocument/2006/relationships/image" Target="../media/image1155.png"/><Relationship Id="rId363" Type="http://schemas.openxmlformats.org/officeDocument/2006/relationships/customXml" Target="../ink/ink1635.xml"/><Relationship Id="rId384" Type="http://schemas.openxmlformats.org/officeDocument/2006/relationships/image" Target="../media/image1562.png"/><Relationship Id="rId202" Type="http://schemas.openxmlformats.org/officeDocument/2006/relationships/customXml" Target="../ink/ink1554.xml"/><Relationship Id="rId223" Type="http://schemas.openxmlformats.org/officeDocument/2006/relationships/image" Target="../media/image1096.png"/><Relationship Id="rId244" Type="http://schemas.openxmlformats.org/officeDocument/2006/relationships/customXml" Target="../ink/ink1575.xml"/><Relationship Id="rId18" Type="http://schemas.openxmlformats.org/officeDocument/2006/relationships/customXml" Target="../ink/ink1462.xml"/><Relationship Id="rId39" Type="http://schemas.openxmlformats.org/officeDocument/2006/relationships/image" Target="../media/image1005.png"/><Relationship Id="rId265" Type="http://schemas.openxmlformats.org/officeDocument/2006/relationships/image" Target="../media/image1117.png"/><Relationship Id="rId286" Type="http://schemas.openxmlformats.org/officeDocument/2006/relationships/customXml" Target="../ink/ink1596.xml"/><Relationship Id="rId50" Type="http://schemas.openxmlformats.org/officeDocument/2006/relationships/customXml" Target="../ink/ink1478.xml"/><Relationship Id="rId104" Type="http://schemas.openxmlformats.org/officeDocument/2006/relationships/customXml" Target="../ink/ink1505.xml"/><Relationship Id="rId125" Type="http://schemas.openxmlformats.org/officeDocument/2006/relationships/image" Target="../media/image1047.png"/><Relationship Id="rId146" Type="http://schemas.openxmlformats.org/officeDocument/2006/relationships/customXml" Target="../ink/ink1526.xml"/><Relationship Id="rId167" Type="http://schemas.openxmlformats.org/officeDocument/2006/relationships/image" Target="../media/image1068.png"/><Relationship Id="rId188" Type="http://schemas.openxmlformats.org/officeDocument/2006/relationships/customXml" Target="../ink/ink1547.xml"/><Relationship Id="rId311" Type="http://schemas.openxmlformats.org/officeDocument/2006/relationships/image" Target="../media/image1140.png"/><Relationship Id="rId332" Type="http://schemas.openxmlformats.org/officeDocument/2006/relationships/customXml" Target="../ink/ink1619.xml"/><Relationship Id="rId353" Type="http://schemas.openxmlformats.org/officeDocument/2006/relationships/customXml" Target="../ink/ink1630.xml"/><Relationship Id="rId374" Type="http://schemas.openxmlformats.org/officeDocument/2006/relationships/image" Target="../media/image1557.png"/><Relationship Id="rId395" Type="http://schemas.openxmlformats.org/officeDocument/2006/relationships/customXml" Target="../ink/ink1651.xml"/><Relationship Id="rId71" Type="http://schemas.openxmlformats.org/officeDocument/2006/relationships/image" Target="../media/image1021.png"/><Relationship Id="rId92" Type="http://schemas.openxmlformats.org/officeDocument/2006/relationships/customXml" Target="../ink/ink1499.xml"/><Relationship Id="rId213" Type="http://schemas.openxmlformats.org/officeDocument/2006/relationships/image" Target="../media/image1091.png"/><Relationship Id="rId234" Type="http://schemas.openxmlformats.org/officeDocument/2006/relationships/customXml" Target="../ink/ink1570.xml"/><Relationship Id="rId2" Type="http://schemas.openxmlformats.org/officeDocument/2006/relationships/notesSlide" Target="../notesSlides/notesSlide17.xml"/><Relationship Id="rId29" Type="http://schemas.openxmlformats.org/officeDocument/2006/relationships/image" Target="../media/image1000.png"/><Relationship Id="rId255" Type="http://schemas.openxmlformats.org/officeDocument/2006/relationships/image" Target="../media/image1112.png"/><Relationship Id="rId276" Type="http://schemas.openxmlformats.org/officeDocument/2006/relationships/customXml" Target="../ink/ink1591.xml"/><Relationship Id="rId297" Type="http://schemas.openxmlformats.org/officeDocument/2006/relationships/image" Target="../media/image1133.png"/><Relationship Id="rId40" Type="http://schemas.openxmlformats.org/officeDocument/2006/relationships/customXml" Target="../ink/ink1473.xml"/><Relationship Id="rId115" Type="http://schemas.openxmlformats.org/officeDocument/2006/relationships/image" Target="../media/image1042.png"/><Relationship Id="rId136" Type="http://schemas.openxmlformats.org/officeDocument/2006/relationships/customXml" Target="../ink/ink1521.xml"/><Relationship Id="rId157" Type="http://schemas.openxmlformats.org/officeDocument/2006/relationships/image" Target="../media/image1063.png"/><Relationship Id="rId178" Type="http://schemas.openxmlformats.org/officeDocument/2006/relationships/customXml" Target="../ink/ink1542.xml"/><Relationship Id="rId301" Type="http://schemas.openxmlformats.org/officeDocument/2006/relationships/image" Target="../media/image1135.png"/><Relationship Id="rId322" Type="http://schemas.openxmlformats.org/officeDocument/2006/relationships/customXml" Target="../ink/ink1614.xml"/><Relationship Id="rId343" Type="http://schemas.openxmlformats.org/officeDocument/2006/relationships/customXml" Target="../ink/ink1625.xml"/><Relationship Id="rId364" Type="http://schemas.openxmlformats.org/officeDocument/2006/relationships/image" Target="../media/image1166.png"/><Relationship Id="rId61" Type="http://schemas.openxmlformats.org/officeDocument/2006/relationships/image" Target="../media/image1016.png"/><Relationship Id="rId82" Type="http://schemas.openxmlformats.org/officeDocument/2006/relationships/customXml" Target="../ink/ink1494.xml"/><Relationship Id="rId199" Type="http://schemas.openxmlformats.org/officeDocument/2006/relationships/image" Target="../media/image1084.png"/><Relationship Id="rId203" Type="http://schemas.openxmlformats.org/officeDocument/2006/relationships/image" Target="../media/image1086.png"/><Relationship Id="rId385" Type="http://schemas.openxmlformats.org/officeDocument/2006/relationships/customXml" Target="../ink/ink1646.xml"/><Relationship Id="rId19" Type="http://schemas.openxmlformats.org/officeDocument/2006/relationships/image" Target="../media/image995.png"/><Relationship Id="rId224" Type="http://schemas.openxmlformats.org/officeDocument/2006/relationships/customXml" Target="../ink/ink1565.xml"/><Relationship Id="rId245" Type="http://schemas.openxmlformats.org/officeDocument/2006/relationships/image" Target="../media/image1107.png"/><Relationship Id="rId266" Type="http://schemas.openxmlformats.org/officeDocument/2006/relationships/customXml" Target="../ink/ink1586.xml"/><Relationship Id="rId287" Type="http://schemas.openxmlformats.org/officeDocument/2006/relationships/image" Target="../media/image1128.png"/><Relationship Id="rId30" Type="http://schemas.openxmlformats.org/officeDocument/2006/relationships/customXml" Target="../ink/ink1468.xml"/><Relationship Id="rId105" Type="http://schemas.openxmlformats.org/officeDocument/2006/relationships/image" Target="../media/image1037.png"/><Relationship Id="rId126" Type="http://schemas.openxmlformats.org/officeDocument/2006/relationships/customXml" Target="../ink/ink1516.xml"/><Relationship Id="rId147" Type="http://schemas.openxmlformats.org/officeDocument/2006/relationships/image" Target="../media/image1058.png"/><Relationship Id="rId168" Type="http://schemas.openxmlformats.org/officeDocument/2006/relationships/customXml" Target="../ink/ink1537.xml"/><Relationship Id="rId312" Type="http://schemas.openxmlformats.org/officeDocument/2006/relationships/customXml" Target="../ink/ink1609.xml"/><Relationship Id="rId333" Type="http://schemas.openxmlformats.org/officeDocument/2006/relationships/customXml" Target="../ink/ink1620.xml"/><Relationship Id="rId354" Type="http://schemas.openxmlformats.org/officeDocument/2006/relationships/image" Target="../media/image1161.png"/><Relationship Id="rId51" Type="http://schemas.openxmlformats.org/officeDocument/2006/relationships/image" Target="../media/image1011.png"/><Relationship Id="rId72" Type="http://schemas.openxmlformats.org/officeDocument/2006/relationships/customXml" Target="../ink/ink1489.xml"/><Relationship Id="rId93" Type="http://schemas.openxmlformats.org/officeDocument/2006/relationships/image" Target="../media/image1032.png"/><Relationship Id="rId189" Type="http://schemas.openxmlformats.org/officeDocument/2006/relationships/image" Target="../media/image1079.png"/><Relationship Id="rId375" Type="http://schemas.openxmlformats.org/officeDocument/2006/relationships/customXml" Target="../ink/ink1641.xml"/><Relationship Id="rId396" Type="http://schemas.openxmlformats.org/officeDocument/2006/relationships/image" Target="../media/image1568.png"/><Relationship Id="rId3" Type="http://schemas.openxmlformats.org/officeDocument/2006/relationships/image" Target="../media/image4600.png"/><Relationship Id="rId214" Type="http://schemas.openxmlformats.org/officeDocument/2006/relationships/customXml" Target="../ink/ink1560.xml"/><Relationship Id="rId235" Type="http://schemas.openxmlformats.org/officeDocument/2006/relationships/image" Target="../media/image1102.png"/><Relationship Id="rId256" Type="http://schemas.openxmlformats.org/officeDocument/2006/relationships/customXml" Target="../ink/ink1581.xml"/><Relationship Id="rId277" Type="http://schemas.openxmlformats.org/officeDocument/2006/relationships/image" Target="../media/image1123.png"/><Relationship Id="rId298" Type="http://schemas.openxmlformats.org/officeDocument/2006/relationships/customXml" Target="../ink/ink1602.xml"/><Relationship Id="rId400" Type="http://schemas.openxmlformats.org/officeDocument/2006/relationships/image" Target="../media/image1570.png"/><Relationship Id="rId116" Type="http://schemas.openxmlformats.org/officeDocument/2006/relationships/customXml" Target="../ink/ink1511.xml"/><Relationship Id="rId137" Type="http://schemas.openxmlformats.org/officeDocument/2006/relationships/image" Target="../media/image1053.png"/><Relationship Id="rId158" Type="http://schemas.openxmlformats.org/officeDocument/2006/relationships/customXml" Target="../ink/ink1532.xml"/><Relationship Id="rId302" Type="http://schemas.openxmlformats.org/officeDocument/2006/relationships/customXml" Target="../ink/ink1604.xml"/><Relationship Id="rId323" Type="http://schemas.openxmlformats.org/officeDocument/2006/relationships/image" Target="../media/image1146.png"/><Relationship Id="rId344" Type="http://schemas.openxmlformats.org/officeDocument/2006/relationships/image" Target="../media/image1156.png"/><Relationship Id="rId20" Type="http://schemas.openxmlformats.org/officeDocument/2006/relationships/customXml" Target="../ink/ink1463.xml"/><Relationship Id="rId41" Type="http://schemas.openxmlformats.org/officeDocument/2006/relationships/image" Target="../media/image1006.png"/><Relationship Id="rId62" Type="http://schemas.openxmlformats.org/officeDocument/2006/relationships/customXml" Target="../ink/ink1484.xml"/><Relationship Id="rId83" Type="http://schemas.openxmlformats.org/officeDocument/2006/relationships/image" Target="../media/image1027.png"/><Relationship Id="rId179" Type="http://schemas.openxmlformats.org/officeDocument/2006/relationships/image" Target="../media/image1074.png"/><Relationship Id="rId365" Type="http://schemas.openxmlformats.org/officeDocument/2006/relationships/customXml" Target="../ink/ink1636.xml"/><Relationship Id="rId386" Type="http://schemas.openxmlformats.org/officeDocument/2006/relationships/image" Target="../media/image1563.png"/><Relationship Id="rId190" Type="http://schemas.openxmlformats.org/officeDocument/2006/relationships/customXml" Target="../ink/ink1548.xml"/><Relationship Id="rId204" Type="http://schemas.openxmlformats.org/officeDocument/2006/relationships/customXml" Target="../ink/ink1555.xml"/><Relationship Id="rId225" Type="http://schemas.openxmlformats.org/officeDocument/2006/relationships/image" Target="../media/image1097.png"/><Relationship Id="rId246" Type="http://schemas.openxmlformats.org/officeDocument/2006/relationships/customXml" Target="../ink/ink1576.xml"/><Relationship Id="rId267" Type="http://schemas.openxmlformats.org/officeDocument/2006/relationships/image" Target="../media/image1118.png"/><Relationship Id="rId288" Type="http://schemas.openxmlformats.org/officeDocument/2006/relationships/customXml" Target="../ink/ink1597.xml"/><Relationship Id="rId106" Type="http://schemas.openxmlformats.org/officeDocument/2006/relationships/customXml" Target="../ink/ink1506.xml"/><Relationship Id="rId127" Type="http://schemas.openxmlformats.org/officeDocument/2006/relationships/image" Target="../media/image1048.png"/><Relationship Id="rId313" Type="http://schemas.openxmlformats.org/officeDocument/2006/relationships/image" Target="../media/image1141.png"/><Relationship Id="rId10" Type="http://schemas.openxmlformats.org/officeDocument/2006/relationships/customXml" Target="../ink/ink1458.xml"/><Relationship Id="rId31" Type="http://schemas.openxmlformats.org/officeDocument/2006/relationships/image" Target="../media/image1001.png"/><Relationship Id="rId52" Type="http://schemas.openxmlformats.org/officeDocument/2006/relationships/customXml" Target="../ink/ink1479.xml"/><Relationship Id="rId73" Type="http://schemas.openxmlformats.org/officeDocument/2006/relationships/image" Target="../media/image1022.png"/><Relationship Id="rId94" Type="http://schemas.openxmlformats.org/officeDocument/2006/relationships/customXml" Target="../ink/ink1500.xml"/><Relationship Id="rId148" Type="http://schemas.openxmlformats.org/officeDocument/2006/relationships/customXml" Target="../ink/ink1527.xml"/><Relationship Id="rId169" Type="http://schemas.openxmlformats.org/officeDocument/2006/relationships/image" Target="../media/image1069.png"/><Relationship Id="rId334" Type="http://schemas.openxmlformats.org/officeDocument/2006/relationships/image" Target="../media/image1151.png"/><Relationship Id="rId355" Type="http://schemas.openxmlformats.org/officeDocument/2006/relationships/customXml" Target="../ink/ink1631.xml"/><Relationship Id="rId376" Type="http://schemas.openxmlformats.org/officeDocument/2006/relationships/image" Target="../media/image1558.png"/><Relationship Id="rId397" Type="http://schemas.openxmlformats.org/officeDocument/2006/relationships/customXml" Target="../ink/ink1652.xml"/><Relationship Id="rId4" Type="http://schemas.openxmlformats.org/officeDocument/2006/relationships/customXml" Target="../ink/ink1455.xml"/><Relationship Id="rId180" Type="http://schemas.openxmlformats.org/officeDocument/2006/relationships/customXml" Target="../ink/ink1543.xml"/><Relationship Id="rId215" Type="http://schemas.openxmlformats.org/officeDocument/2006/relationships/image" Target="../media/image1092.png"/><Relationship Id="rId236" Type="http://schemas.openxmlformats.org/officeDocument/2006/relationships/customXml" Target="../ink/ink1571.xml"/><Relationship Id="rId257" Type="http://schemas.openxmlformats.org/officeDocument/2006/relationships/image" Target="../media/image1113.png"/><Relationship Id="rId278" Type="http://schemas.openxmlformats.org/officeDocument/2006/relationships/customXml" Target="../ink/ink1592.xml"/><Relationship Id="rId401" Type="http://schemas.openxmlformats.org/officeDocument/2006/relationships/customXml" Target="../ink/ink1654.xml"/><Relationship Id="rId303" Type="http://schemas.openxmlformats.org/officeDocument/2006/relationships/image" Target="../media/image1136.png"/><Relationship Id="rId42" Type="http://schemas.openxmlformats.org/officeDocument/2006/relationships/customXml" Target="../ink/ink1474.xml"/><Relationship Id="rId84" Type="http://schemas.openxmlformats.org/officeDocument/2006/relationships/customXml" Target="../ink/ink1495.xml"/><Relationship Id="rId138" Type="http://schemas.openxmlformats.org/officeDocument/2006/relationships/customXml" Target="../ink/ink1522.xml"/><Relationship Id="rId345" Type="http://schemas.openxmlformats.org/officeDocument/2006/relationships/customXml" Target="../ink/ink1626.xml"/><Relationship Id="rId387" Type="http://schemas.openxmlformats.org/officeDocument/2006/relationships/customXml" Target="../ink/ink1647.xml"/><Relationship Id="rId191" Type="http://schemas.openxmlformats.org/officeDocument/2006/relationships/image" Target="../media/image1080.png"/><Relationship Id="rId205" Type="http://schemas.openxmlformats.org/officeDocument/2006/relationships/image" Target="../media/image1087.png"/><Relationship Id="rId247" Type="http://schemas.openxmlformats.org/officeDocument/2006/relationships/image" Target="../media/image1108.png"/><Relationship Id="rId107" Type="http://schemas.openxmlformats.org/officeDocument/2006/relationships/image" Target="../media/image1038.png"/><Relationship Id="rId289" Type="http://schemas.openxmlformats.org/officeDocument/2006/relationships/image" Target="../media/image1129.png"/><Relationship Id="rId11" Type="http://schemas.openxmlformats.org/officeDocument/2006/relationships/image" Target="../media/image991.png"/><Relationship Id="rId53" Type="http://schemas.openxmlformats.org/officeDocument/2006/relationships/image" Target="../media/image1012.png"/><Relationship Id="rId149" Type="http://schemas.openxmlformats.org/officeDocument/2006/relationships/image" Target="../media/image1059.png"/><Relationship Id="rId314" Type="http://schemas.openxmlformats.org/officeDocument/2006/relationships/customXml" Target="../ink/ink1610.xml"/><Relationship Id="rId356" Type="http://schemas.openxmlformats.org/officeDocument/2006/relationships/image" Target="../media/image1162.png"/><Relationship Id="rId398" Type="http://schemas.openxmlformats.org/officeDocument/2006/relationships/image" Target="../media/image1569.png"/><Relationship Id="rId95" Type="http://schemas.openxmlformats.org/officeDocument/2006/relationships/image" Target="../media/image1033.png"/><Relationship Id="rId160" Type="http://schemas.openxmlformats.org/officeDocument/2006/relationships/customXml" Target="../ink/ink1533.xml"/><Relationship Id="rId216" Type="http://schemas.openxmlformats.org/officeDocument/2006/relationships/customXml" Target="../ink/ink1561.xml"/><Relationship Id="rId258" Type="http://schemas.openxmlformats.org/officeDocument/2006/relationships/customXml" Target="../ink/ink1582.xml"/><Relationship Id="rId22" Type="http://schemas.openxmlformats.org/officeDocument/2006/relationships/customXml" Target="../ink/ink1464.xml"/><Relationship Id="rId64" Type="http://schemas.openxmlformats.org/officeDocument/2006/relationships/customXml" Target="../ink/ink1485.xml"/><Relationship Id="rId118" Type="http://schemas.openxmlformats.org/officeDocument/2006/relationships/customXml" Target="../ink/ink1512.xml"/><Relationship Id="rId325" Type="http://schemas.openxmlformats.org/officeDocument/2006/relationships/image" Target="../media/image1147.png"/><Relationship Id="rId367" Type="http://schemas.openxmlformats.org/officeDocument/2006/relationships/customXml" Target="../ink/ink1637.xml"/><Relationship Id="rId171" Type="http://schemas.openxmlformats.org/officeDocument/2006/relationships/image" Target="../media/image1070.png"/><Relationship Id="rId227" Type="http://schemas.openxmlformats.org/officeDocument/2006/relationships/image" Target="../media/image1098.png"/><Relationship Id="rId269" Type="http://schemas.openxmlformats.org/officeDocument/2006/relationships/image" Target="../media/image1119.png"/><Relationship Id="rId33" Type="http://schemas.openxmlformats.org/officeDocument/2006/relationships/image" Target="../media/image1002.png"/><Relationship Id="rId129" Type="http://schemas.openxmlformats.org/officeDocument/2006/relationships/image" Target="../media/image1049.png"/><Relationship Id="rId280" Type="http://schemas.openxmlformats.org/officeDocument/2006/relationships/customXml" Target="../ink/ink1593.xml"/><Relationship Id="rId336" Type="http://schemas.openxmlformats.org/officeDocument/2006/relationships/image" Target="../media/image1152.png"/><Relationship Id="rId75" Type="http://schemas.openxmlformats.org/officeDocument/2006/relationships/image" Target="../media/image1023.png"/><Relationship Id="rId140" Type="http://schemas.openxmlformats.org/officeDocument/2006/relationships/customXml" Target="../ink/ink1523.xml"/><Relationship Id="rId182" Type="http://schemas.openxmlformats.org/officeDocument/2006/relationships/customXml" Target="../ink/ink1544.xml"/><Relationship Id="rId378" Type="http://schemas.openxmlformats.org/officeDocument/2006/relationships/image" Target="../media/image1559.png"/><Relationship Id="rId403" Type="http://schemas.openxmlformats.org/officeDocument/2006/relationships/customXml" Target="../ink/ink1655.xml"/><Relationship Id="rId6" Type="http://schemas.openxmlformats.org/officeDocument/2006/relationships/customXml" Target="../ink/ink1456.xml"/><Relationship Id="rId238" Type="http://schemas.openxmlformats.org/officeDocument/2006/relationships/customXml" Target="../ink/ink1572.xml"/><Relationship Id="rId291" Type="http://schemas.openxmlformats.org/officeDocument/2006/relationships/image" Target="../media/image1130.png"/><Relationship Id="rId305" Type="http://schemas.openxmlformats.org/officeDocument/2006/relationships/image" Target="../media/image1137.png"/><Relationship Id="rId347" Type="http://schemas.openxmlformats.org/officeDocument/2006/relationships/customXml" Target="../ink/ink1627.xml"/><Relationship Id="rId44" Type="http://schemas.openxmlformats.org/officeDocument/2006/relationships/customXml" Target="../ink/ink1475.xml"/><Relationship Id="rId86" Type="http://schemas.openxmlformats.org/officeDocument/2006/relationships/customXml" Target="../ink/ink1496.xml"/><Relationship Id="rId151" Type="http://schemas.openxmlformats.org/officeDocument/2006/relationships/image" Target="../media/image1060.png"/><Relationship Id="rId389" Type="http://schemas.openxmlformats.org/officeDocument/2006/relationships/customXml" Target="../ink/ink1648.xml"/><Relationship Id="rId193" Type="http://schemas.openxmlformats.org/officeDocument/2006/relationships/image" Target="../media/image1081.png"/><Relationship Id="rId207" Type="http://schemas.openxmlformats.org/officeDocument/2006/relationships/image" Target="../media/image1088.png"/><Relationship Id="rId249" Type="http://schemas.openxmlformats.org/officeDocument/2006/relationships/image" Target="../media/image1109.png"/><Relationship Id="rId13" Type="http://schemas.openxmlformats.org/officeDocument/2006/relationships/image" Target="../media/image992.png"/><Relationship Id="rId109" Type="http://schemas.openxmlformats.org/officeDocument/2006/relationships/image" Target="../media/image1039.png"/><Relationship Id="rId260" Type="http://schemas.openxmlformats.org/officeDocument/2006/relationships/customXml" Target="../ink/ink1583.xml"/><Relationship Id="rId316" Type="http://schemas.openxmlformats.org/officeDocument/2006/relationships/customXml" Target="../ink/ink1611.xml"/><Relationship Id="rId55" Type="http://schemas.openxmlformats.org/officeDocument/2006/relationships/image" Target="../media/image1013.png"/><Relationship Id="rId97" Type="http://schemas.openxmlformats.org/officeDocument/2006/relationships/image" Target="../media/image852.png"/><Relationship Id="rId120" Type="http://schemas.openxmlformats.org/officeDocument/2006/relationships/customXml" Target="../ink/ink1513.xml"/><Relationship Id="rId358" Type="http://schemas.openxmlformats.org/officeDocument/2006/relationships/image" Target="../media/image1163.png"/><Relationship Id="rId162" Type="http://schemas.openxmlformats.org/officeDocument/2006/relationships/customXml" Target="../ink/ink1534.xml"/><Relationship Id="rId218" Type="http://schemas.openxmlformats.org/officeDocument/2006/relationships/customXml" Target="../ink/ink1562.xml"/><Relationship Id="rId271" Type="http://schemas.openxmlformats.org/officeDocument/2006/relationships/image" Target="../media/image1120.png"/><Relationship Id="rId24" Type="http://schemas.openxmlformats.org/officeDocument/2006/relationships/customXml" Target="../ink/ink1465.xml"/><Relationship Id="rId66" Type="http://schemas.openxmlformats.org/officeDocument/2006/relationships/customXml" Target="../ink/ink1486.xml"/><Relationship Id="rId131" Type="http://schemas.openxmlformats.org/officeDocument/2006/relationships/image" Target="../media/image1050.png"/><Relationship Id="rId327" Type="http://schemas.openxmlformats.org/officeDocument/2006/relationships/image" Target="../media/image1148.png"/><Relationship Id="rId369" Type="http://schemas.openxmlformats.org/officeDocument/2006/relationships/customXml" Target="../ink/ink1638.xml"/><Relationship Id="rId173" Type="http://schemas.openxmlformats.org/officeDocument/2006/relationships/image" Target="../media/image1071.png"/><Relationship Id="rId229" Type="http://schemas.openxmlformats.org/officeDocument/2006/relationships/image" Target="../media/image1099.png"/><Relationship Id="rId380" Type="http://schemas.openxmlformats.org/officeDocument/2006/relationships/image" Target="../media/image1560.png"/><Relationship Id="rId240" Type="http://schemas.openxmlformats.org/officeDocument/2006/relationships/customXml" Target="../ink/ink1573.xml"/><Relationship Id="rId35" Type="http://schemas.openxmlformats.org/officeDocument/2006/relationships/image" Target="../media/image1003.png"/><Relationship Id="rId77" Type="http://schemas.openxmlformats.org/officeDocument/2006/relationships/image" Target="../media/image1024.png"/><Relationship Id="rId100" Type="http://schemas.openxmlformats.org/officeDocument/2006/relationships/customXml" Target="../ink/ink1503.xml"/><Relationship Id="rId282" Type="http://schemas.openxmlformats.org/officeDocument/2006/relationships/customXml" Target="../ink/ink1594.xml"/><Relationship Id="rId338" Type="http://schemas.openxmlformats.org/officeDocument/2006/relationships/image" Target="../media/image1153.png"/><Relationship Id="rId8" Type="http://schemas.openxmlformats.org/officeDocument/2006/relationships/customXml" Target="../ink/ink1457.xml"/><Relationship Id="rId142" Type="http://schemas.openxmlformats.org/officeDocument/2006/relationships/customXml" Target="../ink/ink1524.xml"/><Relationship Id="rId184" Type="http://schemas.openxmlformats.org/officeDocument/2006/relationships/customXml" Target="../ink/ink1545.xml"/><Relationship Id="rId391" Type="http://schemas.openxmlformats.org/officeDocument/2006/relationships/customXml" Target="../ink/ink1649.xml"/><Relationship Id="rId405" Type="http://schemas.openxmlformats.org/officeDocument/2006/relationships/customXml" Target="../ink/ink1656.xml"/><Relationship Id="rId251" Type="http://schemas.openxmlformats.org/officeDocument/2006/relationships/image" Target="../media/image1110.png"/><Relationship Id="rId46" Type="http://schemas.openxmlformats.org/officeDocument/2006/relationships/customXml" Target="../ink/ink1476.xml"/><Relationship Id="rId293" Type="http://schemas.openxmlformats.org/officeDocument/2006/relationships/image" Target="../media/image1131.png"/><Relationship Id="rId307" Type="http://schemas.openxmlformats.org/officeDocument/2006/relationships/image" Target="../media/image1138.png"/><Relationship Id="rId349" Type="http://schemas.openxmlformats.org/officeDocument/2006/relationships/customXml" Target="../ink/ink1628.xml"/><Relationship Id="rId88" Type="http://schemas.openxmlformats.org/officeDocument/2006/relationships/customXml" Target="../ink/ink1497.xml"/><Relationship Id="rId111" Type="http://schemas.openxmlformats.org/officeDocument/2006/relationships/image" Target="../media/image1040.png"/><Relationship Id="rId153" Type="http://schemas.openxmlformats.org/officeDocument/2006/relationships/image" Target="../media/image1061.png"/><Relationship Id="rId195" Type="http://schemas.openxmlformats.org/officeDocument/2006/relationships/image" Target="../media/image1082.png"/><Relationship Id="rId209" Type="http://schemas.openxmlformats.org/officeDocument/2006/relationships/image" Target="../media/image1089.png"/><Relationship Id="rId360" Type="http://schemas.openxmlformats.org/officeDocument/2006/relationships/image" Target="../media/image1164.png"/><Relationship Id="rId220" Type="http://schemas.openxmlformats.org/officeDocument/2006/relationships/customXml" Target="../ink/ink1563.xml"/><Relationship Id="rId15" Type="http://schemas.openxmlformats.org/officeDocument/2006/relationships/image" Target="../media/image993.png"/><Relationship Id="rId57" Type="http://schemas.openxmlformats.org/officeDocument/2006/relationships/image" Target="../media/image1014.png"/><Relationship Id="rId262" Type="http://schemas.openxmlformats.org/officeDocument/2006/relationships/customXml" Target="../ink/ink1584.xml"/><Relationship Id="rId318" Type="http://schemas.openxmlformats.org/officeDocument/2006/relationships/customXml" Target="../ink/ink1612.xml"/><Relationship Id="rId99" Type="http://schemas.openxmlformats.org/officeDocument/2006/relationships/image" Target="../media/image1034.png"/><Relationship Id="rId122" Type="http://schemas.openxmlformats.org/officeDocument/2006/relationships/customXml" Target="../ink/ink1514.xml"/><Relationship Id="rId164" Type="http://schemas.openxmlformats.org/officeDocument/2006/relationships/customXml" Target="../ink/ink1535.xml"/><Relationship Id="rId371" Type="http://schemas.openxmlformats.org/officeDocument/2006/relationships/customXml" Target="../ink/ink1639.xml"/><Relationship Id="rId26" Type="http://schemas.openxmlformats.org/officeDocument/2006/relationships/customXml" Target="../ink/ink1466.xml"/><Relationship Id="rId231" Type="http://schemas.openxmlformats.org/officeDocument/2006/relationships/image" Target="../media/image1100.png"/><Relationship Id="rId273" Type="http://schemas.openxmlformats.org/officeDocument/2006/relationships/image" Target="../media/image1121.png"/><Relationship Id="rId329" Type="http://schemas.openxmlformats.org/officeDocument/2006/relationships/image" Target="../media/image1149.png"/><Relationship Id="rId68" Type="http://schemas.openxmlformats.org/officeDocument/2006/relationships/customXml" Target="../ink/ink1487.xml"/><Relationship Id="rId133" Type="http://schemas.openxmlformats.org/officeDocument/2006/relationships/image" Target="../media/image1051.png"/><Relationship Id="rId175" Type="http://schemas.openxmlformats.org/officeDocument/2006/relationships/image" Target="../media/image1072.png"/><Relationship Id="rId340" Type="http://schemas.openxmlformats.org/officeDocument/2006/relationships/image" Target="../media/image1154.png"/><Relationship Id="rId200" Type="http://schemas.openxmlformats.org/officeDocument/2006/relationships/customXml" Target="../ink/ink1553.xml"/><Relationship Id="rId382" Type="http://schemas.openxmlformats.org/officeDocument/2006/relationships/image" Target="../media/image1561.png"/><Relationship Id="rId242" Type="http://schemas.openxmlformats.org/officeDocument/2006/relationships/customXml" Target="../ink/ink1574.xml"/><Relationship Id="rId284" Type="http://schemas.openxmlformats.org/officeDocument/2006/relationships/customXml" Target="../ink/ink1595.xml"/><Relationship Id="rId37" Type="http://schemas.openxmlformats.org/officeDocument/2006/relationships/image" Target="../media/image1004.png"/><Relationship Id="rId79" Type="http://schemas.openxmlformats.org/officeDocument/2006/relationships/image" Target="../media/image1025.png"/><Relationship Id="rId102" Type="http://schemas.openxmlformats.org/officeDocument/2006/relationships/customXml" Target="../ink/ink1504.xml"/><Relationship Id="rId144" Type="http://schemas.openxmlformats.org/officeDocument/2006/relationships/customXml" Target="../ink/ink1525.xml"/><Relationship Id="rId90" Type="http://schemas.openxmlformats.org/officeDocument/2006/relationships/customXml" Target="../ink/ink1498.xml"/><Relationship Id="rId186" Type="http://schemas.openxmlformats.org/officeDocument/2006/relationships/customXml" Target="../ink/ink1546.xml"/><Relationship Id="rId351" Type="http://schemas.openxmlformats.org/officeDocument/2006/relationships/customXml" Target="../ink/ink1629.xml"/><Relationship Id="rId393" Type="http://schemas.openxmlformats.org/officeDocument/2006/relationships/customXml" Target="../ink/ink1650.xml"/><Relationship Id="rId407" Type="http://schemas.openxmlformats.org/officeDocument/2006/relationships/customXml" Target="../ink/ink1657.xml"/></Relationships>
</file>

<file path=ppt/slides/_rels/slide18.xml.rels><?xml version="1.0" encoding="UTF-8" standalone="yes"?>
<Relationships xmlns="http://schemas.openxmlformats.org/package/2006/relationships"><Relationship Id="rId8" Type="http://schemas.openxmlformats.org/officeDocument/2006/relationships/image" Target="../media/image1577.png"/><Relationship Id="rId3" Type="http://schemas.openxmlformats.org/officeDocument/2006/relationships/customXml" Target="../ink/ink1658.xml"/><Relationship Id="rId7" Type="http://schemas.openxmlformats.org/officeDocument/2006/relationships/customXml" Target="../ink/ink1660.xml"/><Relationship Id="rId12" Type="http://schemas.openxmlformats.org/officeDocument/2006/relationships/image" Target="../media/image157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76.png"/><Relationship Id="rId11" Type="http://schemas.openxmlformats.org/officeDocument/2006/relationships/customXml" Target="../ink/ink1662.xml"/><Relationship Id="rId5" Type="http://schemas.openxmlformats.org/officeDocument/2006/relationships/customXml" Target="../ink/ink1659.xml"/><Relationship Id="rId10" Type="http://schemas.openxmlformats.org/officeDocument/2006/relationships/image" Target="../media/image1578.png"/><Relationship Id="rId4" Type="http://schemas.openxmlformats.org/officeDocument/2006/relationships/image" Target="../media/image1575.png"/><Relationship Id="rId9" Type="http://schemas.openxmlformats.org/officeDocument/2006/relationships/customXml" Target="../ink/ink1661.xml"/></Relationships>
</file>

<file path=ppt/slides/_rels/slide19.xml.rels><?xml version="1.0" encoding="UTF-8" standalone="yes"?>
<Relationships xmlns="http://schemas.openxmlformats.org/package/2006/relationships"><Relationship Id="rId26" Type="http://schemas.openxmlformats.org/officeDocument/2006/relationships/image" Target="../media/image1591.png"/><Relationship Id="rId21" Type="http://schemas.openxmlformats.org/officeDocument/2006/relationships/customXml" Target="../ink/ink1672.xml"/><Relationship Id="rId34" Type="http://schemas.openxmlformats.org/officeDocument/2006/relationships/image" Target="../media/image1595.png"/><Relationship Id="rId42" Type="http://schemas.openxmlformats.org/officeDocument/2006/relationships/image" Target="../media/image1599.png"/><Relationship Id="rId47" Type="http://schemas.openxmlformats.org/officeDocument/2006/relationships/customXml" Target="../ink/ink1685.xml"/><Relationship Id="rId50" Type="http://schemas.openxmlformats.org/officeDocument/2006/relationships/image" Target="../media/image1603.png"/><Relationship Id="rId55" Type="http://schemas.openxmlformats.org/officeDocument/2006/relationships/customXml" Target="../ink/ink1689.xml"/><Relationship Id="rId63" Type="http://schemas.openxmlformats.org/officeDocument/2006/relationships/customXml" Target="../ink/ink1693.xml"/><Relationship Id="rId7" Type="http://schemas.openxmlformats.org/officeDocument/2006/relationships/customXml" Target="../ink/ink1665.xml"/><Relationship Id="rId2" Type="http://schemas.openxmlformats.org/officeDocument/2006/relationships/notesSlide" Target="../notesSlides/notesSlide19.xml"/><Relationship Id="rId16" Type="http://schemas.openxmlformats.org/officeDocument/2006/relationships/image" Target="../media/image1586.png"/><Relationship Id="rId29" Type="http://schemas.openxmlformats.org/officeDocument/2006/relationships/customXml" Target="../ink/ink1676.xml"/><Relationship Id="rId11" Type="http://schemas.openxmlformats.org/officeDocument/2006/relationships/customXml" Target="../ink/ink1667.xml"/><Relationship Id="rId24" Type="http://schemas.openxmlformats.org/officeDocument/2006/relationships/image" Target="../media/image1590.png"/><Relationship Id="rId32" Type="http://schemas.openxmlformats.org/officeDocument/2006/relationships/image" Target="../media/image1594.png"/><Relationship Id="rId37" Type="http://schemas.openxmlformats.org/officeDocument/2006/relationships/customXml" Target="../ink/ink1680.xml"/><Relationship Id="rId40" Type="http://schemas.openxmlformats.org/officeDocument/2006/relationships/image" Target="../media/image1598.png"/><Relationship Id="rId45" Type="http://schemas.openxmlformats.org/officeDocument/2006/relationships/customXml" Target="../ink/ink1684.xml"/><Relationship Id="rId53" Type="http://schemas.openxmlformats.org/officeDocument/2006/relationships/customXml" Target="../ink/ink1688.xml"/><Relationship Id="rId58" Type="http://schemas.openxmlformats.org/officeDocument/2006/relationships/image" Target="../media/image1607.png"/><Relationship Id="rId66" Type="http://schemas.openxmlformats.org/officeDocument/2006/relationships/image" Target="../media/image1611.png"/><Relationship Id="rId5" Type="http://schemas.openxmlformats.org/officeDocument/2006/relationships/customXml" Target="../ink/ink1664.xml"/><Relationship Id="rId61" Type="http://schemas.openxmlformats.org/officeDocument/2006/relationships/customXml" Target="../ink/ink1692.xml"/><Relationship Id="rId19" Type="http://schemas.openxmlformats.org/officeDocument/2006/relationships/customXml" Target="../ink/ink1671.xml"/><Relationship Id="rId14" Type="http://schemas.openxmlformats.org/officeDocument/2006/relationships/image" Target="../media/image1585.png"/><Relationship Id="rId22" Type="http://schemas.openxmlformats.org/officeDocument/2006/relationships/image" Target="../media/image1589.png"/><Relationship Id="rId27" Type="http://schemas.openxmlformats.org/officeDocument/2006/relationships/customXml" Target="../ink/ink1675.xml"/><Relationship Id="rId30" Type="http://schemas.openxmlformats.org/officeDocument/2006/relationships/image" Target="../media/image1593.png"/><Relationship Id="rId35" Type="http://schemas.openxmlformats.org/officeDocument/2006/relationships/customXml" Target="../ink/ink1679.xml"/><Relationship Id="rId43" Type="http://schemas.openxmlformats.org/officeDocument/2006/relationships/customXml" Target="../ink/ink1683.xml"/><Relationship Id="rId48" Type="http://schemas.openxmlformats.org/officeDocument/2006/relationships/image" Target="../media/image1602.png"/><Relationship Id="rId56" Type="http://schemas.openxmlformats.org/officeDocument/2006/relationships/image" Target="../media/image1606.png"/><Relationship Id="rId64" Type="http://schemas.openxmlformats.org/officeDocument/2006/relationships/image" Target="../media/image1610.png"/><Relationship Id="rId8" Type="http://schemas.openxmlformats.org/officeDocument/2006/relationships/image" Target="../media/image1582.png"/><Relationship Id="rId51" Type="http://schemas.openxmlformats.org/officeDocument/2006/relationships/customXml" Target="../ink/ink1687.xml"/><Relationship Id="rId3" Type="http://schemas.openxmlformats.org/officeDocument/2006/relationships/customXml" Target="../ink/ink1663.xml"/><Relationship Id="rId12" Type="http://schemas.openxmlformats.org/officeDocument/2006/relationships/image" Target="../media/image1584.png"/><Relationship Id="rId17" Type="http://schemas.openxmlformats.org/officeDocument/2006/relationships/customXml" Target="../ink/ink1670.xml"/><Relationship Id="rId25" Type="http://schemas.openxmlformats.org/officeDocument/2006/relationships/customXml" Target="../ink/ink1674.xml"/><Relationship Id="rId33" Type="http://schemas.openxmlformats.org/officeDocument/2006/relationships/customXml" Target="../ink/ink1678.xml"/><Relationship Id="rId38" Type="http://schemas.openxmlformats.org/officeDocument/2006/relationships/image" Target="../media/image1597.png"/><Relationship Id="rId46" Type="http://schemas.openxmlformats.org/officeDocument/2006/relationships/image" Target="../media/image1601.png"/><Relationship Id="rId59" Type="http://schemas.openxmlformats.org/officeDocument/2006/relationships/customXml" Target="../ink/ink1691.xml"/><Relationship Id="rId20" Type="http://schemas.openxmlformats.org/officeDocument/2006/relationships/image" Target="../media/image1588.png"/><Relationship Id="rId41" Type="http://schemas.openxmlformats.org/officeDocument/2006/relationships/customXml" Target="../ink/ink1682.xml"/><Relationship Id="rId54" Type="http://schemas.openxmlformats.org/officeDocument/2006/relationships/image" Target="../media/image1605.png"/><Relationship Id="rId62" Type="http://schemas.openxmlformats.org/officeDocument/2006/relationships/image" Target="../media/image1609.png"/><Relationship Id="rId1" Type="http://schemas.openxmlformats.org/officeDocument/2006/relationships/slideLayout" Target="../slideLayouts/slideLayout7.xml"/><Relationship Id="rId6" Type="http://schemas.openxmlformats.org/officeDocument/2006/relationships/image" Target="../media/image1581.png"/><Relationship Id="rId15" Type="http://schemas.openxmlformats.org/officeDocument/2006/relationships/customXml" Target="../ink/ink1669.xml"/><Relationship Id="rId23" Type="http://schemas.openxmlformats.org/officeDocument/2006/relationships/customXml" Target="../ink/ink1673.xml"/><Relationship Id="rId28" Type="http://schemas.openxmlformats.org/officeDocument/2006/relationships/image" Target="../media/image1592.png"/><Relationship Id="rId36" Type="http://schemas.openxmlformats.org/officeDocument/2006/relationships/image" Target="../media/image1596.png"/><Relationship Id="rId49" Type="http://schemas.openxmlformats.org/officeDocument/2006/relationships/customXml" Target="../ink/ink1686.xml"/><Relationship Id="rId57" Type="http://schemas.openxmlformats.org/officeDocument/2006/relationships/customXml" Target="../ink/ink1690.xml"/><Relationship Id="rId10" Type="http://schemas.openxmlformats.org/officeDocument/2006/relationships/image" Target="../media/image1583.png"/><Relationship Id="rId31" Type="http://schemas.openxmlformats.org/officeDocument/2006/relationships/customXml" Target="../ink/ink1677.xml"/><Relationship Id="rId44" Type="http://schemas.openxmlformats.org/officeDocument/2006/relationships/image" Target="../media/image1600.png"/><Relationship Id="rId52" Type="http://schemas.openxmlformats.org/officeDocument/2006/relationships/image" Target="../media/image1604.png"/><Relationship Id="rId60" Type="http://schemas.openxmlformats.org/officeDocument/2006/relationships/image" Target="../media/image1608.png"/><Relationship Id="rId65" Type="http://schemas.openxmlformats.org/officeDocument/2006/relationships/customXml" Target="../ink/ink1694.xml"/><Relationship Id="rId4" Type="http://schemas.openxmlformats.org/officeDocument/2006/relationships/image" Target="../media/image1580.png"/><Relationship Id="rId9" Type="http://schemas.openxmlformats.org/officeDocument/2006/relationships/customXml" Target="../ink/ink1666.xml"/><Relationship Id="rId13" Type="http://schemas.openxmlformats.org/officeDocument/2006/relationships/customXml" Target="../ink/ink1668.xml"/><Relationship Id="rId18" Type="http://schemas.openxmlformats.org/officeDocument/2006/relationships/image" Target="../media/image1587.png"/><Relationship Id="rId39" Type="http://schemas.openxmlformats.org/officeDocument/2006/relationships/customXml" Target="../ink/ink168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6" Type="http://schemas.openxmlformats.org/officeDocument/2006/relationships/customXml" Target="../ink/ink1706.xml"/><Relationship Id="rId21" Type="http://schemas.openxmlformats.org/officeDocument/2006/relationships/image" Target="../media/image1621.png"/><Relationship Id="rId42" Type="http://schemas.openxmlformats.org/officeDocument/2006/relationships/customXml" Target="../ink/ink1714.xml"/><Relationship Id="rId47" Type="http://schemas.openxmlformats.org/officeDocument/2006/relationships/image" Target="../media/image1633.png"/><Relationship Id="rId63" Type="http://schemas.openxmlformats.org/officeDocument/2006/relationships/image" Target="../media/image1641.png"/><Relationship Id="rId68" Type="http://schemas.openxmlformats.org/officeDocument/2006/relationships/customXml" Target="../ink/ink1727.xml"/><Relationship Id="rId84" Type="http://schemas.openxmlformats.org/officeDocument/2006/relationships/image" Target="../media/image1651.png"/><Relationship Id="rId89" Type="http://schemas.openxmlformats.org/officeDocument/2006/relationships/customXml" Target="../ink/ink1738.xml"/><Relationship Id="rId112" Type="http://schemas.openxmlformats.org/officeDocument/2006/relationships/image" Target="../media/image1665.png"/><Relationship Id="rId16" Type="http://schemas.openxmlformats.org/officeDocument/2006/relationships/customXml" Target="../ink/ink1701.xml"/><Relationship Id="rId107" Type="http://schemas.openxmlformats.org/officeDocument/2006/relationships/customXml" Target="../ink/ink1747.xml"/><Relationship Id="rId11" Type="http://schemas.openxmlformats.org/officeDocument/2006/relationships/image" Target="../media/image1616.png"/><Relationship Id="rId32" Type="http://schemas.openxmlformats.org/officeDocument/2006/relationships/customXml" Target="../ink/ink1709.xml"/><Relationship Id="rId37" Type="http://schemas.openxmlformats.org/officeDocument/2006/relationships/image" Target="../media/image1629.png"/><Relationship Id="rId53" Type="http://schemas.openxmlformats.org/officeDocument/2006/relationships/image" Target="../media/image1636.png"/><Relationship Id="rId58" Type="http://schemas.openxmlformats.org/officeDocument/2006/relationships/customXml" Target="../ink/ink1722.xml"/><Relationship Id="rId74" Type="http://schemas.openxmlformats.org/officeDocument/2006/relationships/image" Target="../media/image1646.png"/><Relationship Id="rId79" Type="http://schemas.openxmlformats.org/officeDocument/2006/relationships/customXml" Target="../ink/ink1733.xml"/><Relationship Id="rId102" Type="http://schemas.openxmlformats.org/officeDocument/2006/relationships/image" Target="../media/image1660.png"/><Relationship Id="rId5" Type="http://schemas.openxmlformats.org/officeDocument/2006/relationships/image" Target="../media/image1613.png"/><Relationship Id="rId90" Type="http://schemas.openxmlformats.org/officeDocument/2006/relationships/image" Target="../media/image1654.png"/><Relationship Id="rId95" Type="http://schemas.openxmlformats.org/officeDocument/2006/relationships/customXml" Target="../ink/ink1741.xml"/><Relationship Id="rId22" Type="http://schemas.openxmlformats.org/officeDocument/2006/relationships/customXml" Target="../ink/ink1704.xml"/><Relationship Id="rId27" Type="http://schemas.openxmlformats.org/officeDocument/2006/relationships/image" Target="../media/image1624.png"/><Relationship Id="rId43" Type="http://schemas.openxmlformats.org/officeDocument/2006/relationships/image" Target="../media/image1631.png"/><Relationship Id="rId48" Type="http://schemas.openxmlformats.org/officeDocument/2006/relationships/customXml" Target="../ink/ink1717.xml"/><Relationship Id="rId64" Type="http://schemas.openxmlformats.org/officeDocument/2006/relationships/customXml" Target="../ink/ink1725.xml"/><Relationship Id="rId69" Type="http://schemas.openxmlformats.org/officeDocument/2006/relationships/image" Target="../media/image1644.png"/><Relationship Id="rId80" Type="http://schemas.openxmlformats.org/officeDocument/2006/relationships/image" Target="../media/image1649.png"/><Relationship Id="rId85" Type="http://schemas.openxmlformats.org/officeDocument/2006/relationships/customXml" Target="../ink/ink1736.xml"/><Relationship Id="rId12" Type="http://schemas.openxmlformats.org/officeDocument/2006/relationships/customXml" Target="../ink/ink1699.xml"/><Relationship Id="rId17" Type="http://schemas.openxmlformats.org/officeDocument/2006/relationships/image" Target="../media/image1619.png"/><Relationship Id="rId33" Type="http://schemas.openxmlformats.org/officeDocument/2006/relationships/image" Target="../media/image1627.png"/><Relationship Id="rId38" Type="http://schemas.openxmlformats.org/officeDocument/2006/relationships/customXml" Target="../ink/ink1712.xml"/><Relationship Id="rId59" Type="http://schemas.openxmlformats.org/officeDocument/2006/relationships/image" Target="../media/image1639.png"/><Relationship Id="rId103" Type="http://schemas.openxmlformats.org/officeDocument/2006/relationships/customXml" Target="../ink/ink1745.xml"/><Relationship Id="rId108" Type="http://schemas.openxmlformats.org/officeDocument/2006/relationships/image" Target="../media/image1663.png"/><Relationship Id="rId54" Type="http://schemas.openxmlformats.org/officeDocument/2006/relationships/customXml" Target="../ink/ink1720.xml"/><Relationship Id="rId70" Type="http://schemas.openxmlformats.org/officeDocument/2006/relationships/customXml" Target="../ink/ink1728.xml"/><Relationship Id="rId75" Type="http://schemas.openxmlformats.org/officeDocument/2006/relationships/customXml" Target="../ink/ink1731.xml"/><Relationship Id="rId91" Type="http://schemas.openxmlformats.org/officeDocument/2006/relationships/customXml" Target="../ink/ink1739.xml"/><Relationship Id="rId96" Type="http://schemas.openxmlformats.org/officeDocument/2006/relationships/image" Target="../media/image1657.png"/><Relationship Id="rId1" Type="http://schemas.openxmlformats.org/officeDocument/2006/relationships/slideLayout" Target="../slideLayouts/slideLayout7.xml"/><Relationship Id="rId6" Type="http://schemas.openxmlformats.org/officeDocument/2006/relationships/customXml" Target="../ink/ink1696.xml"/><Relationship Id="rId15" Type="http://schemas.openxmlformats.org/officeDocument/2006/relationships/image" Target="../media/image1618.png"/><Relationship Id="rId23" Type="http://schemas.openxmlformats.org/officeDocument/2006/relationships/image" Target="../media/image1622.png"/><Relationship Id="rId28" Type="http://schemas.openxmlformats.org/officeDocument/2006/relationships/customXml" Target="../ink/ink1707.xml"/><Relationship Id="rId36" Type="http://schemas.openxmlformats.org/officeDocument/2006/relationships/customXml" Target="../ink/ink1711.xml"/><Relationship Id="rId49" Type="http://schemas.openxmlformats.org/officeDocument/2006/relationships/image" Target="../media/image1634.png"/><Relationship Id="rId57" Type="http://schemas.openxmlformats.org/officeDocument/2006/relationships/image" Target="../media/image1638.png"/><Relationship Id="rId106" Type="http://schemas.openxmlformats.org/officeDocument/2006/relationships/image" Target="../media/image1662.png"/><Relationship Id="rId10" Type="http://schemas.openxmlformats.org/officeDocument/2006/relationships/customXml" Target="../ink/ink1698.xml"/><Relationship Id="rId31" Type="http://schemas.openxmlformats.org/officeDocument/2006/relationships/image" Target="../media/image1626.png"/><Relationship Id="rId44" Type="http://schemas.openxmlformats.org/officeDocument/2006/relationships/customXml" Target="../ink/ink1715.xml"/><Relationship Id="rId52" Type="http://schemas.openxmlformats.org/officeDocument/2006/relationships/customXml" Target="../ink/ink1719.xml"/><Relationship Id="rId60" Type="http://schemas.openxmlformats.org/officeDocument/2006/relationships/customXml" Target="../ink/ink1723.xml"/><Relationship Id="rId65" Type="http://schemas.openxmlformats.org/officeDocument/2006/relationships/image" Target="../media/image1642.png"/><Relationship Id="rId73" Type="http://schemas.openxmlformats.org/officeDocument/2006/relationships/customXml" Target="../ink/ink1730.xml"/><Relationship Id="rId78" Type="http://schemas.openxmlformats.org/officeDocument/2006/relationships/image" Target="../media/image1648.png"/><Relationship Id="rId81" Type="http://schemas.openxmlformats.org/officeDocument/2006/relationships/customXml" Target="../ink/ink1734.xml"/><Relationship Id="rId86" Type="http://schemas.openxmlformats.org/officeDocument/2006/relationships/image" Target="../media/image1652.png"/><Relationship Id="rId94" Type="http://schemas.openxmlformats.org/officeDocument/2006/relationships/image" Target="../media/image1656.png"/><Relationship Id="rId99" Type="http://schemas.openxmlformats.org/officeDocument/2006/relationships/customXml" Target="../ink/ink1743.xml"/><Relationship Id="rId101" Type="http://schemas.openxmlformats.org/officeDocument/2006/relationships/customXml" Target="../ink/ink1744.xml"/><Relationship Id="rId4" Type="http://schemas.openxmlformats.org/officeDocument/2006/relationships/customXml" Target="../ink/ink1695.xml"/><Relationship Id="rId9" Type="http://schemas.openxmlformats.org/officeDocument/2006/relationships/image" Target="../media/image1615.png"/><Relationship Id="rId13" Type="http://schemas.openxmlformats.org/officeDocument/2006/relationships/image" Target="../media/image1617.png"/><Relationship Id="rId18" Type="http://schemas.openxmlformats.org/officeDocument/2006/relationships/customXml" Target="../ink/ink1702.xml"/><Relationship Id="rId39" Type="http://schemas.openxmlformats.org/officeDocument/2006/relationships/image" Target="../media/image852.png"/><Relationship Id="rId109" Type="http://schemas.openxmlformats.org/officeDocument/2006/relationships/customXml" Target="../ink/ink1748.xml"/><Relationship Id="rId34" Type="http://schemas.openxmlformats.org/officeDocument/2006/relationships/customXml" Target="../ink/ink1710.xml"/><Relationship Id="rId50" Type="http://schemas.openxmlformats.org/officeDocument/2006/relationships/customXml" Target="../ink/ink1718.xml"/><Relationship Id="rId55" Type="http://schemas.openxmlformats.org/officeDocument/2006/relationships/image" Target="../media/image1637.png"/><Relationship Id="rId76" Type="http://schemas.openxmlformats.org/officeDocument/2006/relationships/image" Target="../media/image1647.png"/><Relationship Id="rId97" Type="http://schemas.openxmlformats.org/officeDocument/2006/relationships/customXml" Target="../ink/ink1742.xml"/><Relationship Id="rId104" Type="http://schemas.openxmlformats.org/officeDocument/2006/relationships/image" Target="../media/image1661.png"/><Relationship Id="rId7" Type="http://schemas.openxmlformats.org/officeDocument/2006/relationships/image" Target="../media/image1614.png"/><Relationship Id="rId71" Type="http://schemas.openxmlformats.org/officeDocument/2006/relationships/customXml" Target="../ink/ink1729.xml"/><Relationship Id="rId92" Type="http://schemas.openxmlformats.org/officeDocument/2006/relationships/image" Target="../media/image1655.png"/><Relationship Id="rId2" Type="http://schemas.openxmlformats.org/officeDocument/2006/relationships/notesSlide" Target="../notesSlides/notesSlide20.xml"/><Relationship Id="rId29" Type="http://schemas.openxmlformats.org/officeDocument/2006/relationships/image" Target="../media/image1625.png"/><Relationship Id="rId24" Type="http://schemas.openxmlformats.org/officeDocument/2006/relationships/customXml" Target="../ink/ink1705.xml"/><Relationship Id="rId40" Type="http://schemas.openxmlformats.org/officeDocument/2006/relationships/customXml" Target="../ink/ink1713.xml"/><Relationship Id="rId45" Type="http://schemas.openxmlformats.org/officeDocument/2006/relationships/image" Target="../media/image1632.png"/><Relationship Id="rId66" Type="http://schemas.openxmlformats.org/officeDocument/2006/relationships/customXml" Target="../ink/ink1726.xml"/><Relationship Id="rId87" Type="http://schemas.openxmlformats.org/officeDocument/2006/relationships/customXml" Target="../ink/ink1737.xml"/><Relationship Id="rId110" Type="http://schemas.openxmlformats.org/officeDocument/2006/relationships/image" Target="../media/image1664.png"/><Relationship Id="rId61" Type="http://schemas.openxmlformats.org/officeDocument/2006/relationships/image" Target="../media/image1640.png"/><Relationship Id="rId82" Type="http://schemas.openxmlformats.org/officeDocument/2006/relationships/image" Target="../media/image1650.png"/><Relationship Id="rId19" Type="http://schemas.openxmlformats.org/officeDocument/2006/relationships/image" Target="../media/image1620.png"/><Relationship Id="rId14" Type="http://schemas.openxmlformats.org/officeDocument/2006/relationships/customXml" Target="../ink/ink1700.xml"/><Relationship Id="rId30" Type="http://schemas.openxmlformats.org/officeDocument/2006/relationships/customXml" Target="../ink/ink1708.xml"/><Relationship Id="rId35" Type="http://schemas.openxmlformats.org/officeDocument/2006/relationships/image" Target="../media/image1628.png"/><Relationship Id="rId56" Type="http://schemas.openxmlformats.org/officeDocument/2006/relationships/customXml" Target="../ink/ink1721.xml"/><Relationship Id="rId77" Type="http://schemas.openxmlformats.org/officeDocument/2006/relationships/customXml" Target="../ink/ink1732.xml"/><Relationship Id="rId100" Type="http://schemas.openxmlformats.org/officeDocument/2006/relationships/image" Target="../media/image1659.png"/><Relationship Id="rId105" Type="http://schemas.openxmlformats.org/officeDocument/2006/relationships/customXml" Target="../ink/ink1746.xml"/><Relationship Id="rId8" Type="http://schemas.openxmlformats.org/officeDocument/2006/relationships/customXml" Target="../ink/ink1697.xml"/><Relationship Id="rId51" Type="http://schemas.openxmlformats.org/officeDocument/2006/relationships/image" Target="../media/image1635.png"/><Relationship Id="rId72" Type="http://schemas.openxmlformats.org/officeDocument/2006/relationships/image" Target="../media/image1645.png"/><Relationship Id="rId93" Type="http://schemas.openxmlformats.org/officeDocument/2006/relationships/customXml" Target="../ink/ink1740.xml"/><Relationship Id="rId98" Type="http://schemas.openxmlformats.org/officeDocument/2006/relationships/image" Target="../media/image1658.png"/><Relationship Id="rId3" Type="http://schemas.openxmlformats.org/officeDocument/2006/relationships/image" Target="../media/image594.emf"/><Relationship Id="rId25" Type="http://schemas.openxmlformats.org/officeDocument/2006/relationships/image" Target="../media/image1623.png"/><Relationship Id="rId46" Type="http://schemas.openxmlformats.org/officeDocument/2006/relationships/customXml" Target="../ink/ink1716.xml"/><Relationship Id="rId67" Type="http://schemas.openxmlformats.org/officeDocument/2006/relationships/image" Target="../media/image1643.png"/><Relationship Id="rId20" Type="http://schemas.openxmlformats.org/officeDocument/2006/relationships/customXml" Target="../ink/ink1703.xml"/><Relationship Id="rId41" Type="http://schemas.openxmlformats.org/officeDocument/2006/relationships/image" Target="../media/image1630.png"/><Relationship Id="rId62" Type="http://schemas.openxmlformats.org/officeDocument/2006/relationships/customXml" Target="../ink/ink1724.xml"/><Relationship Id="rId83" Type="http://schemas.openxmlformats.org/officeDocument/2006/relationships/customXml" Target="../ink/ink1735.xml"/><Relationship Id="rId88" Type="http://schemas.openxmlformats.org/officeDocument/2006/relationships/image" Target="../media/image1653.png"/><Relationship Id="rId111" Type="http://schemas.openxmlformats.org/officeDocument/2006/relationships/customXml" Target="../ink/ink1749.xml"/></Relationships>
</file>

<file path=ppt/slides/_rels/slide21.xml.rels><?xml version="1.0" encoding="UTF-8" standalone="yes"?>
<Relationships xmlns="http://schemas.openxmlformats.org/package/2006/relationships"><Relationship Id="rId8" Type="http://schemas.openxmlformats.org/officeDocument/2006/relationships/customXml" Target="../ink/ink1752.xml"/><Relationship Id="rId13" Type="http://schemas.openxmlformats.org/officeDocument/2006/relationships/image" Target="../media/image1669.png"/><Relationship Id="rId3" Type="http://schemas.openxmlformats.org/officeDocument/2006/relationships/image" Target="../media/image595.jpg"/><Relationship Id="rId7" Type="http://schemas.openxmlformats.org/officeDocument/2006/relationships/image" Target="../media/image1666.png"/><Relationship Id="rId12" Type="http://schemas.openxmlformats.org/officeDocument/2006/relationships/customXml" Target="../ink/ink1754.xml"/><Relationship Id="rId17" Type="http://schemas.openxmlformats.org/officeDocument/2006/relationships/image" Target="../media/image1671.png"/><Relationship Id="rId2" Type="http://schemas.openxmlformats.org/officeDocument/2006/relationships/notesSlide" Target="../notesSlides/notesSlide21.xml"/><Relationship Id="rId16" Type="http://schemas.openxmlformats.org/officeDocument/2006/relationships/customXml" Target="../ink/ink1756.xml"/><Relationship Id="rId1" Type="http://schemas.openxmlformats.org/officeDocument/2006/relationships/slideLayout" Target="../slideLayouts/slideLayout7.xml"/><Relationship Id="rId6" Type="http://schemas.openxmlformats.org/officeDocument/2006/relationships/customXml" Target="../ink/ink1751.xml"/><Relationship Id="rId11" Type="http://schemas.openxmlformats.org/officeDocument/2006/relationships/image" Target="../media/image1668.png"/><Relationship Id="rId5" Type="http://schemas.openxmlformats.org/officeDocument/2006/relationships/image" Target="../media/image1612.png"/><Relationship Id="rId15" Type="http://schemas.openxmlformats.org/officeDocument/2006/relationships/image" Target="../media/image1670.png"/><Relationship Id="rId10" Type="http://schemas.openxmlformats.org/officeDocument/2006/relationships/customXml" Target="../ink/ink1753.xml"/><Relationship Id="rId4" Type="http://schemas.openxmlformats.org/officeDocument/2006/relationships/customXml" Target="../ink/ink1750.xml"/><Relationship Id="rId9" Type="http://schemas.openxmlformats.org/officeDocument/2006/relationships/image" Target="../media/image1667.png"/><Relationship Id="rId14" Type="http://schemas.openxmlformats.org/officeDocument/2006/relationships/customXml" Target="../ink/ink175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itehouse.gov/presidential-actions/2025/04/regulating-imports-with-a-reciprocal-tariff-to-rectify-trade-practices-that-contribute-to-large-and-persistent-annual-united-states-goods-trade-deficit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72.jpeg"/></Relationships>
</file>

<file path=ppt/slides/_rels/slide23.xml.rels><?xml version="1.0" encoding="UTF-8" standalone="yes"?>
<Relationships xmlns="http://schemas.openxmlformats.org/package/2006/relationships"><Relationship Id="rId117" Type="http://schemas.openxmlformats.org/officeDocument/2006/relationships/customXml" Target="../ink/ink1812.xml"/><Relationship Id="rId299" Type="http://schemas.openxmlformats.org/officeDocument/2006/relationships/image" Target="../media/image1822.png"/><Relationship Id="rId21" Type="http://schemas.openxmlformats.org/officeDocument/2006/relationships/customXml" Target="../ink/ink1764.xml"/><Relationship Id="rId63" Type="http://schemas.openxmlformats.org/officeDocument/2006/relationships/customXml" Target="../ink/ink1785.xml"/><Relationship Id="rId159" Type="http://schemas.openxmlformats.org/officeDocument/2006/relationships/customXml" Target="../ink/ink1833.xml"/><Relationship Id="rId324" Type="http://schemas.openxmlformats.org/officeDocument/2006/relationships/image" Target="../media/image1834.png"/><Relationship Id="rId366" Type="http://schemas.openxmlformats.org/officeDocument/2006/relationships/image" Target="../media/image1855.png"/><Relationship Id="rId170" Type="http://schemas.openxmlformats.org/officeDocument/2006/relationships/image" Target="../media/image1758.png"/><Relationship Id="rId226" Type="http://schemas.openxmlformats.org/officeDocument/2006/relationships/customXml" Target="../ink/ink1867.xml"/><Relationship Id="rId268" Type="http://schemas.openxmlformats.org/officeDocument/2006/relationships/customXml" Target="../ink/ink1888.xml"/><Relationship Id="rId32" Type="http://schemas.openxmlformats.org/officeDocument/2006/relationships/image" Target="../media/image1689.png"/><Relationship Id="rId74" Type="http://schemas.openxmlformats.org/officeDocument/2006/relationships/image" Target="../media/image1710.png"/><Relationship Id="rId128" Type="http://schemas.openxmlformats.org/officeDocument/2006/relationships/image" Target="../media/image1737.png"/><Relationship Id="rId335" Type="http://schemas.openxmlformats.org/officeDocument/2006/relationships/customXml" Target="../ink/ink1922.xml"/><Relationship Id="rId377" Type="http://schemas.openxmlformats.org/officeDocument/2006/relationships/customXml" Target="../ink/ink1943.xml"/><Relationship Id="rId5" Type="http://schemas.openxmlformats.org/officeDocument/2006/relationships/image" Target="../media/image1675.png"/><Relationship Id="rId181" Type="http://schemas.openxmlformats.org/officeDocument/2006/relationships/image" Target="../media/image1763.png"/><Relationship Id="rId237" Type="http://schemas.openxmlformats.org/officeDocument/2006/relationships/image" Target="../media/image1791.png"/><Relationship Id="rId402" Type="http://schemas.openxmlformats.org/officeDocument/2006/relationships/customXml" Target="../ink/ink1956.xml"/><Relationship Id="rId279" Type="http://schemas.openxmlformats.org/officeDocument/2006/relationships/image" Target="../media/image1812.png"/><Relationship Id="rId43" Type="http://schemas.openxmlformats.org/officeDocument/2006/relationships/customXml" Target="../ink/ink1775.xml"/><Relationship Id="rId139" Type="http://schemas.openxmlformats.org/officeDocument/2006/relationships/customXml" Target="../ink/ink1823.xml"/><Relationship Id="rId290" Type="http://schemas.openxmlformats.org/officeDocument/2006/relationships/customXml" Target="../ink/ink1899.xml"/><Relationship Id="rId304" Type="http://schemas.openxmlformats.org/officeDocument/2006/relationships/customXml" Target="../ink/ink1906.xml"/><Relationship Id="rId346" Type="http://schemas.openxmlformats.org/officeDocument/2006/relationships/image" Target="../media/image1845.png"/><Relationship Id="rId388" Type="http://schemas.openxmlformats.org/officeDocument/2006/relationships/image" Target="../media/image1866.png"/><Relationship Id="rId85" Type="http://schemas.openxmlformats.org/officeDocument/2006/relationships/customXml" Target="../ink/ink1796.xml"/><Relationship Id="rId150" Type="http://schemas.openxmlformats.org/officeDocument/2006/relationships/image" Target="../media/image1748.png"/><Relationship Id="rId192" Type="http://schemas.openxmlformats.org/officeDocument/2006/relationships/customXml" Target="../ink/ink1850.xml"/><Relationship Id="rId206" Type="http://schemas.openxmlformats.org/officeDocument/2006/relationships/customXml" Target="../ink/ink1857.xml"/><Relationship Id="rId248" Type="http://schemas.openxmlformats.org/officeDocument/2006/relationships/customXml" Target="../ink/ink1878.xml"/><Relationship Id="rId12" Type="http://schemas.openxmlformats.org/officeDocument/2006/relationships/image" Target="../media/image1679.png"/><Relationship Id="rId108" Type="http://schemas.openxmlformats.org/officeDocument/2006/relationships/image" Target="../media/image1727.png"/><Relationship Id="rId315" Type="http://schemas.openxmlformats.org/officeDocument/2006/relationships/image" Target="../media/image1830.png"/><Relationship Id="rId357" Type="http://schemas.openxmlformats.org/officeDocument/2006/relationships/customXml" Target="../ink/ink1933.xml"/><Relationship Id="rId54" Type="http://schemas.openxmlformats.org/officeDocument/2006/relationships/image" Target="../media/image1700.png"/><Relationship Id="rId96" Type="http://schemas.openxmlformats.org/officeDocument/2006/relationships/image" Target="../media/image1721.png"/><Relationship Id="rId161" Type="http://schemas.openxmlformats.org/officeDocument/2006/relationships/customXml" Target="../ink/ink1834.xml"/><Relationship Id="rId217" Type="http://schemas.openxmlformats.org/officeDocument/2006/relationships/image" Target="../media/image1781.png"/><Relationship Id="rId399" Type="http://schemas.openxmlformats.org/officeDocument/2006/relationships/image" Target="../media/image1871.png"/><Relationship Id="rId259" Type="http://schemas.openxmlformats.org/officeDocument/2006/relationships/image" Target="../media/image1802.png"/><Relationship Id="rId23" Type="http://schemas.openxmlformats.org/officeDocument/2006/relationships/customXml" Target="../ink/ink1765.xml"/><Relationship Id="rId119" Type="http://schemas.openxmlformats.org/officeDocument/2006/relationships/customXml" Target="../ink/ink1813.xml"/><Relationship Id="rId270" Type="http://schemas.openxmlformats.org/officeDocument/2006/relationships/customXml" Target="../ink/ink1889.xml"/><Relationship Id="rId326" Type="http://schemas.openxmlformats.org/officeDocument/2006/relationships/image" Target="../media/image1835.png"/><Relationship Id="rId65" Type="http://schemas.openxmlformats.org/officeDocument/2006/relationships/customXml" Target="../ink/ink1786.xml"/><Relationship Id="rId130" Type="http://schemas.openxmlformats.org/officeDocument/2006/relationships/image" Target="../media/image1738.png"/><Relationship Id="rId368" Type="http://schemas.openxmlformats.org/officeDocument/2006/relationships/image" Target="../media/image1856.png"/><Relationship Id="rId172" Type="http://schemas.openxmlformats.org/officeDocument/2006/relationships/image" Target="../media/image1759.png"/><Relationship Id="rId228" Type="http://schemas.openxmlformats.org/officeDocument/2006/relationships/customXml" Target="../ink/ink1868.xml"/><Relationship Id="rId281" Type="http://schemas.openxmlformats.org/officeDocument/2006/relationships/image" Target="../media/image1813.png"/><Relationship Id="rId337" Type="http://schemas.openxmlformats.org/officeDocument/2006/relationships/customXml" Target="../ink/ink1923.xml"/><Relationship Id="rId34" Type="http://schemas.openxmlformats.org/officeDocument/2006/relationships/image" Target="../media/image1690.png"/><Relationship Id="rId76" Type="http://schemas.openxmlformats.org/officeDocument/2006/relationships/image" Target="../media/image1711.png"/><Relationship Id="rId141" Type="http://schemas.openxmlformats.org/officeDocument/2006/relationships/customXml" Target="../ink/ink1824.xml"/><Relationship Id="rId379" Type="http://schemas.openxmlformats.org/officeDocument/2006/relationships/customXml" Target="../ink/ink1944.xml"/><Relationship Id="rId7" Type="http://schemas.openxmlformats.org/officeDocument/2006/relationships/customXml" Target="../ink/ink1757.xml"/><Relationship Id="rId183" Type="http://schemas.openxmlformats.org/officeDocument/2006/relationships/image" Target="../media/image1764.png"/><Relationship Id="rId239" Type="http://schemas.openxmlformats.org/officeDocument/2006/relationships/image" Target="../media/image1792.png"/><Relationship Id="rId390" Type="http://schemas.openxmlformats.org/officeDocument/2006/relationships/customXml" Target="../ink/ink1950.xml"/><Relationship Id="rId404" Type="http://schemas.openxmlformats.org/officeDocument/2006/relationships/customXml" Target="../ink/ink1957.xml"/><Relationship Id="rId250" Type="http://schemas.openxmlformats.org/officeDocument/2006/relationships/customXml" Target="../ink/ink1879.xml"/><Relationship Id="rId292" Type="http://schemas.openxmlformats.org/officeDocument/2006/relationships/customXml" Target="../ink/ink1900.xml"/><Relationship Id="rId306" Type="http://schemas.openxmlformats.org/officeDocument/2006/relationships/customXml" Target="../ink/ink1907.xml"/><Relationship Id="rId45" Type="http://schemas.openxmlformats.org/officeDocument/2006/relationships/customXml" Target="../ink/ink1776.xml"/><Relationship Id="rId87" Type="http://schemas.openxmlformats.org/officeDocument/2006/relationships/customXml" Target="../ink/ink1797.xml"/><Relationship Id="rId110" Type="http://schemas.openxmlformats.org/officeDocument/2006/relationships/image" Target="../media/image1728.png"/><Relationship Id="rId348" Type="http://schemas.openxmlformats.org/officeDocument/2006/relationships/image" Target="../media/image1846.png"/><Relationship Id="rId152" Type="http://schemas.openxmlformats.org/officeDocument/2006/relationships/image" Target="../media/image1749.png"/><Relationship Id="rId194" Type="http://schemas.openxmlformats.org/officeDocument/2006/relationships/customXml" Target="../ink/ink1851.xml"/><Relationship Id="rId208" Type="http://schemas.openxmlformats.org/officeDocument/2006/relationships/customXml" Target="../ink/ink1858.xml"/><Relationship Id="rId261" Type="http://schemas.openxmlformats.org/officeDocument/2006/relationships/image" Target="../media/image1803.png"/><Relationship Id="rId14" Type="http://schemas.openxmlformats.org/officeDocument/2006/relationships/image" Target="../media/image1680.png"/><Relationship Id="rId56" Type="http://schemas.openxmlformats.org/officeDocument/2006/relationships/image" Target="../media/image1701.png"/><Relationship Id="rId317" Type="http://schemas.openxmlformats.org/officeDocument/2006/relationships/customXml" Target="../ink/ink1913.xml"/><Relationship Id="rId359" Type="http://schemas.openxmlformats.org/officeDocument/2006/relationships/customXml" Target="../ink/ink1934.xml"/><Relationship Id="rId98" Type="http://schemas.openxmlformats.org/officeDocument/2006/relationships/image" Target="../media/image1722.png"/><Relationship Id="rId121" Type="http://schemas.openxmlformats.org/officeDocument/2006/relationships/customXml" Target="../ink/ink1814.xml"/><Relationship Id="rId163" Type="http://schemas.openxmlformats.org/officeDocument/2006/relationships/customXml" Target="../ink/ink1835.xml"/><Relationship Id="rId219" Type="http://schemas.openxmlformats.org/officeDocument/2006/relationships/image" Target="../media/image1782.png"/><Relationship Id="rId370" Type="http://schemas.openxmlformats.org/officeDocument/2006/relationships/image" Target="../media/image1857.png"/><Relationship Id="rId230" Type="http://schemas.openxmlformats.org/officeDocument/2006/relationships/customXml" Target="../ink/ink1869.xml"/><Relationship Id="rId25" Type="http://schemas.openxmlformats.org/officeDocument/2006/relationships/customXml" Target="../ink/ink1766.xml"/><Relationship Id="rId67" Type="http://schemas.openxmlformats.org/officeDocument/2006/relationships/customXml" Target="../ink/ink1787.xml"/><Relationship Id="rId272" Type="http://schemas.openxmlformats.org/officeDocument/2006/relationships/customXml" Target="../ink/ink1890.xml"/><Relationship Id="rId328" Type="http://schemas.openxmlformats.org/officeDocument/2006/relationships/image" Target="../media/image1836.png"/><Relationship Id="rId132" Type="http://schemas.openxmlformats.org/officeDocument/2006/relationships/image" Target="../media/image1739.png"/><Relationship Id="rId174" Type="http://schemas.openxmlformats.org/officeDocument/2006/relationships/customXml" Target="../ink/ink1841.xml"/><Relationship Id="rId381" Type="http://schemas.openxmlformats.org/officeDocument/2006/relationships/customXml" Target="../ink/ink1945.xml"/><Relationship Id="rId241" Type="http://schemas.openxmlformats.org/officeDocument/2006/relationships/image" Target="../media/image1793.png"/><Relationship Id="rId36" Type="http://schemas.openxmlformats.org/officeDocument/2006/relationships/image" Target="../media/image1691.png"/><Relationship Id="rId283" Type="http://schemas.openxmlformats.org/officeDocument/2006/relationships/image" Target="../media/image1814.png"/><Relationship Id="rId339" Type="http://schemas.openxmlformats.org/officeDocument/2006/relationships/customXml" Target="../ink/ink1924.xml"/><Relationship Id="rId78" Type="http://schemas.openxmlformats.org/officeDocument/2006/relationships/image" Target="../media/image1712.png"/><Relationship Id="rId101" Type="http://schemas.openxmlformats.org/officeDocument/2006/relationships/customXml" Target="../ink/ink1804.xml"/><Relationship Id="rId143" Type="http://schemas.openxmlformats.org/officeDocument/2006/relationships/customXml" Target="../ink/ink1825.xml"/><Relationship Id="rId185" Type="http://schemas.openxmlformats.org/officeDocument/2006/relationships/image" Target="../media/image1765.png"/><Relationship Id="rId350" Type="http://schemas.openxmlformats.org/officeDocument/2006/relationships/image" Target="../media/image1847.png"/><Relationship Id="rId9" Type="http://schemas.openxmlformats.org/officeDocument/2006/relationships/customXml" Target="../ink/ink1758.xml"/><Relationship Id="rId210" Type="http://schemas.openxmlformats.org/officeDocument/2006/relationships/customXml" Target="../ink/ink1859.xml"/><Relationship Id="rId392" Type="http://schemas.openxmlformats.org/officeDocument/2006/relationships/customXml" Target="../ink/ink1951.xml"/><Relationship Id="rId252" Type="http://schemas.openxmlformats.org/officeDocument/2006/relationships/customXml" Target="../ink/ink1880.xml"/><Relationship Id="rId294" Type="http://schemas.openxmlformats.org/officeDocument/2006/relationships/customXml" Target="../ink/ink1901.xml"/><Relationship Id="rId308" Type="http://schemas.openxmlformats.org/officeDocument/2006/relationships/customXml" Target="../ink/ink1908.xml"/><Relationship Id="rId47" Type="http://schemas.openxmlformats.org/officeDocument/2006/relationships/customXml" Target="../ink/ink1777.xml"/><Relationship Id="rId89" Type="http://schemas.openxmlformats.org/officeDocument/2006/relationships/customXml" Target="../ink/ink1798.xml"/><Relationship Id="rId112" Type="http://schemas.openxmlformats.org/officeDocument/2006/relationships/image" Target="../media/image1729.png"/><Relationship Id="rId154" Type="http://schemas.openxmlformats.org/officeDocument/2006/relationships/image" Target="../media/image1750.png"/><Relationship Id="rId361" Type="http://schemas.openxmlformats.org/officeDocument/2006/relationships/customXml" Target="../ink/ink1935.xml"/><Relationship Id="rId196" Type="http://schemas.openxmlformats.org/officeDocument/2006/relationships/customXml" Target="../ink/ink1852.xml"/><Relationship Id="rId16" Type="http://schemas.openxmlformats.org/officeDocument/2006/relationships/image" Target="../media/image1681.png"/><Relationship Id="rId221" Type="http://schemas.openxmlformats.org/officeDocument/2006/relationships/image" Target="../media/image1783.png"/><Relationship Id="rId263" Type="http://schemas.openxmlformats.org/officeDocument/2006/relationships/image" Target="../media/image1804.png"/><Relationship Id="rId319" Type="http://schemas.openxmlformats.org/officeDocument/2006/relationships/customXml" Target="../ink/ink1914.xml"/><Relationship Id="rId58" Type="http://schemas.openxmlformats.org/officeDocument/2006/relationships/image" Target="../media/image1702.png"/><Relationship Id="rId123" Type="http://schemas.openxmlformats.org/officeDocument/2006/relationships/customXml" Target="../ink/ink1815.xml"/><Relationship Id="rId330" Type="http://schemas.openxmlformats.org/officeDocument/2006/relationships/image" Target="../media/image1837.png"/><Relationship Id="rId165" Type="http://schemas.openxmlformats.org/officeDocument/2006/relationships/customXml" Target="../ink/ink1836.xml"/><Relationship Id="rId372" Type="http://schemas.openxmlformats.org/officeDocument/2006/relationships/image" Target="../media/image1858.png"/><Relationship Id="rId211" Type="http://schemas.openxmlformats.org/officeDocument/2006/relationships/image" Target="../media/image1778.png"/><Relationship Id="rId232" Type="http://schemas.openxmlformats.org/officeDocument/2006/relationships/customXml" Target="../ink/ink1870.xml"/><Relationship Id="rId253" Type="http://schemas.openxmlformats.org/officeDocument/2006/relationships/image" Target="../media/image1799.png"/><Relationship Id="rId274" Type="http://schemas.openxmlformats.org/officeDocument/2006/relationships/customXml" Target="../ink/ink1891.xml"/><Relationship Id="rId295" Type="http://schemas.openxmlformats.org/officeDocument/2006/relationships/image" Target="../media/image1820.png"/><Relationship Id="rId309" Type="http://schemas.openxmlformats.org/officeDocument/2006/relationships/image" Target="../media/image1827.png"/><Relationship Id="rId27" Type="http://schemas.openxmlformats.org/officeDocument/2006/relationships/customXml" Target="../ink/ink1767.xml"/><Relationship Id="rId48" Type="http://schemas.openxmlformats.org/officeDocument/2006/relationships/image" Target="../media/image1697.png"/><Relationship Id="rId69" Type="http://schemas.openxmlformats.org/officeDocument/2006/relationships/customXml" Target="../ink/ink1788.xml"/><Relationship Id="rId113" Type="http://schemas.openxmlformats.org/officeDocument/2006/relationships/customXml" Target="../ink/ink1810.xml"/><Relationship Id="rId134" Type="http://schemas.openxmlformats.org/officeDocument/2006/relationships/image" Target="../media/image1740.png"/><Relationship Id="rId320" Type="http://schemas.openxmlformats.org/officeDocument/2006/relationships/image" Target="../media/image1832.png"/><Relationship Id="rId80" Type="http://schemas.openxmlformats.org/officeDocument/2006/relationships/image" Target="../media/image1713.png"/><Relationship Id="rId155" Type="http://schemas.openxmlformats.org/officeDocument/2006/relationships/customXml" Target="../ink/ink1831.xml"/><Relationship Id="rId176" Type="http://schemas.openxmlformats.org/officeDocument/2006/relationships/customXml" Target="../ink/ink1842.xml"/><Relationship Id="rId197" Type="http://schemas.openxmlformats.org/officeDocument/2006/relationships/image" Target="../media/image1771.png"/><Relationship Id="rId341" Type="http://schemas.openxmlformats.org/officeDocument/2006/relationships/customXml" Target="../ink/ink1925.xml"/><Relationship Id="rId362" Type="http://schemas.openxmlformats.org/officeDocument/2006/relationships/image" Target="../media/image1853.png"/><Relationship Id="rId383" Type="http://schemas.openxmlformats.org/officeDocument/2006/relationships/customXml" Target="../ink/ink1946.xml"/><Relationship Id="rId201" Type="http://schemas.openxmlformats.org/officeDocument/2006/relationships/image" Target="../media/image1773.png"/><Relationship Id="rId222" Type="http://schemas.openxmlformats.org/officeDocument/2006/relationships/customXml" Target="../ink/ink1865.xml"/><Relationship Id="rId243" Type="http://schemas.openxmlformats.org/officeDocument/2006/relationships/image" Target="../media/image1794.png"/><Relationship Id="rId264" Type="http://schemas.openxmlformats.org/officeDocument/2006/relationships/customXml" Target="../ink/ink1886.xml"/><Relationship Id="rId285" Type="http://schemas.openxmlformats.org/officeDocument/2006/relationships/image" Target="../media/image1815.png"/><Relationship Id="rId17" Type="http://schemas.openxmlformats.org/officeDocument/2006/relationships/customXml" Target="../ink/ink1762.xml"/><Relationship Id="rId38" Type="http://schemas.openxmlformats.org/officeDocument/2006/relationships/image" Target="../media/image1692.png"/><Relationship Id="rId59" Type="http://schemas.openxmlformats.org/officeDocument/2006/relationships/customXml" Target="../ink/ink1783.xml"/><Relationship Id="rId103" Type="http://schemas.openxmlformats.org/officeDocument/2006/relationships/customXml" Target="../ink/ink1805.xml"/><Relationship Id="rId124" Type="http://schemas.openxmlformats.org/officeDocument/2006/relationships/image" Target="../media/image1735.png"/><Relationship Id="rId310" Type="http://schemas.openxmlformats.org/officeDocument/2006/relationships/customXml" Target="../ink/ink1909.xml"/><Relationship Id="rId70" Type="http://schemas.openxmlformats.org/officeDocument/2006/relationships/image" Target="../media/image1708.png"/><Relationship Id="rId91" Type="http://schemas.openxmlformats.org/officeDocument/2006/relationships/customXml" Target="../ink/ink1799.xml"/><Relationship Id="rId145" Type="http://schemas.openxmlformats.org/officeDocument/2006/relationships/customXml" Target="../ink/ink1826.xml"/><Relationship Id="rId166" Type="http://schemas.openxmlformats.org/officeDocument/2006/relationships/image" Target="../media/image1756.png"/><Relationship Id="rId187" Type="http://schemas.openxmlformats.org/officeDocument/2006/relationships/image" Target="../media/image1766.png"/><Relationship Id="rId331" Type="http://schemas.openxmlformats.org/officeDocument/2006/relationships/customXml" Target="../ink/ink1920.xml"/><Relationship Id="rId352" Type="http://schemas.openxmlformats.org/officeDocument/2006/relationships/image" Target="../media/image1848.png"/><Relationship Id="rId373" Type="http://schemas.openxmlformats.org/officeDocument/2006/relationships/customXml" Target="../ink/ink1941.xml"/><Relationship Id="rId394" Type="http://schemas.openxmlformats.org/officeDocument/2006/relationships/customXml" Target="../ink/ink1952.xml"/><Relationship Id="rId1" Type="http://schemas.openxmlformats.org/officeDocument/2006/relationships/slideLayout" Target="../slideLayouts/slideLayout7.xml"/><Relationship Id="rId212" Type="http://schemas.openxmlformats.org/officeDocument/2006/relationships/customXml" Target="../ink/ink1860.xml"/><Relationship Id="rId233" Type="http://schemas.openxmlformats.org/officeDocument/2006/relationships/image" Target="../media/image1789.png"/><Relationship Id="rId254" Type="http://schemas.openxmlformats.org/officeDocument/2006/relationships/customXml" Target="../ink/ink1881.xml"/><Relationship Id="rId28" Type="http://schemas.openxmlformats.org/officeDocument/2006/relationships/image" Target="../media/image1687.png"/><Relationship Id="rId49" Type="http://schemas.openxmlformats.org/officeDocument/2006/relationships/customXml" Target="../ink/ink1778.xml"/><Relationship Id="rId114" Type="http://schemas.openxmlformats.org/officeDocument/2006/relationships/image" Target="../media/image1730.png"/><Relationship Id="rId275" Type="http://schemas.openxmlformats.org/officeDocument/2006/relationships/image" Target="../media/image1810.png"/><Relationship Id="rId296" Type="http://schemas.openxmlformats.org/officeDocument/2006/relationships/customXml" Target="../ink/ink1902.xml"/><Relationship Id="rId300" Type="http://schemas.openxmlformats.org/officeDocument/2006/relationships/customXml" Target="../ink/ink1904.xml"/><Relationship Id="rId60" Type="http://schemas.openxmlformats.org/officeDocument/2006/relationships/image" Target="../media/image1703.png"/><Relationship Id="rId81" Type="http://schemas.openxmlformats.org/officeDocument/2006/relationships/customXml" Target="../ink/ink1794.xml"/><Relationship Id="rId135" Type="http://schemas.openxmlformats.org/officeDocument/2006/relationships/customXml" Target="../ink/ink1821.xml"/><Relationship Id="rId156" Type="http://schemas.openxmlformats.org/officeDocument/2006/relationships/image" Target="../media/image1751.png"/><Relationship Id="rId177" Type="http://schemas.openxmlformats.org/officeDocument/2006/relationships/image" Target="../media/image1761.png"/><Relationship Id="rId198" Type="http://schemas.openxmlformats.org/officeDocument/2006/relationships/customXml" Target="../ink/ink1853.xml"/><Relationship Id="rId321" Type="http://schemas.openxmlformats.org/officeDocument/2006/relationships/customXml" Target="../ink/ink1915.xml"/><Relationship Id="rId342" Type="http://schemas.openxmlformats.org/officeDocument/2006/relationships/image" Target="../media/image1843.png"/><Relationship Id="rId363" Type="http://schemas.openxmlformats.org/officeDocument/2006/relationships/customXml" Target="../ink/ink1936.xml"/><Relationship Id="rId384" Type="http://schemas.openxmlformats.org/officeDocument/2006/relationships/image" Target="../media/image1864.png"/><Relationship Id="rId202" Type="http://schemas.openxmlformats.org/officeDocument/2006/relationships/customXml" Target="../ink/ink1855.xml"/><Relationship Id="rId223" Type="http://schemas.openxmlformats.org/officeDocument/2006/relationships/image" Target="../media/image1784.png"/><Relationship Id="rId244" Type="http://schemas.openxmlformats.org/officeDocument/2006/relationships/customXml" Target="../ink/ink1876.xml"/><Relationship Id="rId18" Type="http://schemas.openxmlformats.org/officeDocument/2006/relationships/image" Target="../media/image1682.png"/><Relationship Id="rId39" Type="http://schemas.openxmlformats.org/officeDocument/2006/relationships/customXml" Target="../ink/ink1773.xml"/><Relationship Id="rId265" Type="http://schemas.openxmlformats.org/officeDocument/2006/relationships/image" Target="../media/image1805.png"/><Relationship Id="rId286" Type="http://schemas.openxmlformats.org/officeDocument/2006/relationships/customXml" Target="../ink/ink1897.xml"/><Relationship Id="rId50" Type="http://schemas.openxmlformats.org/officeDocument/2006/relationships/image" Target="../media/image1698.png"/><Relationship Id="rId104" Type="http://schemas.openxmlformats.org/officeDocument/2006/relationships/image" Target="../media/image1725.png"/><Relationship Id="rId125" Type="http://schemas.openxmlformats.org/officeDocument/2006/relationships/customXml" Target="../ink/ink1816.xml"/><Relationship Id="rId146" Type="http://schemas.openxmlformats.org/officeDocument/2006/relationships/image" Target="../media/image1746.png"/><Relationship Id="rId167" Type="http://schemas.openxmlformats.org/officeDocument/2006/relationships/customXml" Target="../ink/ink1837.xml"/><Relationship Id="rId188" Type="http://schemas.openxmlformats.org/officeDocument/2006/relationships/customXml" Target="../ink/ink1848.xml"/><Relationship Id="rId311" Type="http://schemas.openxmlformats.org/officeDocument/2006/relationships/image" Target="../media/image1828.png"/><Relationship Id="rId332" Type="http://schemas.openxmlformats.org/officeDocument/2006/relationships/image" Target="../media/image1838.png"/><Relationship Id="rId353" Type="http://schemas.openxmlformats.org/officeDocument/2006/relationships/customXml" Target="../ink/ink1931.xml"/><Relationship Id="rId374" Type="http://schemas.openxmlformats.org/officeDocument/2006/relationships/image" Target="../media/image1859.png"/><Relationship Id="rId395" Type="http://schemas.openxmlformats.org/officeDocument/2006/relationships/image" Target="../media/image1869.png"/><Relationship Id="rId71" Type="http://schemas.openxmlformats.org/officeDocument/2006/relationships/customXml" Target="../ink/ink1789.xml"/><Relationship Id="rId92" Type="http://schemas.openxmlformats.org/officeDocument/2006/relationships/image" Target="../media/image1719.png"/><Relationship Id="rId213" Type="http://schemas.openxmlformats.org/officeDocument/2006/relationships/image" Target="../media/image1779.png"/><Relationship Id="rId234" Type="http://schemas.openxmlformats.org/officeDocument/2006/relationships/customXml" Target="../ink/ink1871.xml"/><Relationship Id="rId2" Type="http://schemas.openxmlformats.org/officeDocument/2006/relationships/notesSlide" Target="../notesSlides/notesSlide23.xml"/><Relationship Id="rId29" Type="http://schemas.openxmlformats.org/officeDocument/2006/relationships/customXml" Target="../ink/ink1768.xml"/><Relationship Id="rId255" Type="http://schemas.openxmlformats.org/officeDocument/2006/relationships/image" Target="../media/image1800.png"/><Relationship Id="rId276" Type="http://schemas.openxmlformats.org/officeDocument/2006/relationships/customXml" Target="../ink/ink1892.xml"/><Relationship Id="rId297" Type="http://schemas.openxmlformats.org/officeDocument/2006/relationships/image" Target="../media/image1821.png"/><Relationship Id="rId40" Type="http://schemas.openxmlformats.org/officeDocument/2006/relationships/image" Target="../media/image1693.png"/><Relationship Id="rId115" Type="http://schemas.openxmlformats.org/officeDocument/2006/relationships/customXml" Target="../ink/ink1811.xml"/><Relationship Id="rId136" Type="http://schemas.openxmlformats.org/officeDocument/2006/relationships/image" Target="../media/image1741.png"/><Relationship Id="rId157" Type="http://schemas.openxmlformats.org/officeDocument/2006/relationships/customXml" Target="../ink/ink1832.xml"/><Relationship Id="rId178" Type="http://schemas.openxmlformats.org/officeDocument/2006/relationships/customXml" Target="../ink/ink1843.xml"/><Relationship Id="rId301" Type="http://schemas.openxmlformats.org/officeDocument/2006/relationships/image" Target="../media/image1823.png"/><Relationship Id="rId322" Type="http://schemas.openxmlformats.org/officeDocument/2006/relationships/image" Target="../media/image1833.png"/><Relationship Id="rId343" Type="http://schemas.openxmlformats.org/officeDocument/2006/relationships/customXml" Target="../ink/ink1926.xml"/><Relationship Id="rId364" Type="http://schemas.openxmlformats.org/officeDocument/2006/relationships/image" Target="../media/image1854.png"/><Relationship Id="rId61" Type="http://schemas.openxmlformats.org/officeDocument/2006/relationships/customXml" Target="../ink/ink1784.xml"/><Relationship Id="rId82" Type="http://schemas.openxmlformats.org/officeDocument/2006/relationships/image" Target="../media/image1714.png"/><Relationship Id="rId199" Type="http://schemas.openxmlformats.org/officeDocument/2006/relationships/image" Target="../media/image1772.png"/><Relationship Id="rId203" Type="http://schemas.openxmlformats.org/officeDocument/2006/relationships/image" Target="../media/image1774.png"/><Relationship Id="rId385" Type="http://schemas.openxmlformats.org/officeDocument/2006/relationships/customXml" Target="../ink/ink1947.xml"/><Relationship Id="rId19" Type="http://schemas.openxmlformats.org/officeDocument/2006/relationships/customXml" Target="../ink/ink1763.xml"/><Relationship Id="rId224" Type="http://schemas.openxmlformats.org/officeDocument/2006/relationships/customXml" Target="../ink/ink1866.xml"/><Relationship Id="rId245" Type="http://schemas.openxmlformats.org/officeDocument/2006/relationships/image" Target="../media/image1795.png"/><Relationship Id="rId266" Type="http://schemas.openxmlformats.org/officeDocument/2006/relationships/customXml" Target="../ink/ink1887.xml"/><Relationship Id="rId287" Type="http://schemas.openxmlformats.org/officeDocument/2006/relationships/image" Target="../media/image1816.png"/><Relationship Id="rId30" Type="http://schemas.openxmlformats.org/officeDocument/2006/relationships/image" Target="../media/image1688.png"/><Relationship Id="rId105" Type="http://schemas.openxmlformats.org/officeDocument/2006/relationships/customXml" Target="../ink/ink1806.xml"/><Relationship Id="rId126" Type="http://schemas.openxmlformats.org/officeDocument/2006/relationships/image" Target="../media/image1736.png"/><Relationship Id="rId147" Type="http://schemas.openxmlformats.org/officeDocument/2006/relationships/customXml" Target="../ink/ink1827.xml"/><Relationship Id="rId168" Type="http://schemas.openxmlformats.org/officeDocument/2006/relationships/image" Target="../media/image1757.png"/><Relationship Id="rId312" Type="http://schemas.openxmlformats.org/officeDocument/2006/relationships/customXml" Target="../ink/ink1910.xml"/><Relationship Id="rId333" Type="http://schemas.openxmlformats.org/officeDocument/2006/relationships/customXml" Target="../ink/ink1921.xml"/><Relationship Id="rId354" Type="http://schemas.openxmlformats.org/officeDocument/2006/relationships/image" Target="../media/image1849.png"/><Relationship Id="rId51" Type="http://schemas.openxmlformats.org/officeDocument/2006/relationships/customXml" Target="../ink/ink1779.xml"/><Relationship Id="rId72" Type="http://schemas.openxmlformats.org/officeDocument/2006/relationships/image" Target="../media/image1709.png"/><Relationship Id="rId93" Type="http://schemas.openxmlformats.org/officeDocument/2006/relationships/customXml" Target="../ink/ink1800.xml"/><Relationship Id="rId189" Type="http://schemas.openxmlformats.org/officeDocument/2006/relationships/image" Target="../media/image1767.png"/><Relationship Id="rId375" Type="http://schemas.openxmlformats.org/officeDocument/2006/relationships/customXml" Target="../ink/ink1942.xml"/><Relationship Id="rId396" Type="http://schemas.openxmlformats.org/officeDocument/2006/relationships/customXml" Target="../ink/ink1953.xml"/><Relationship Id="rId3" Type="http://schemas.openxmlformats.org/officeDocument/2006/relationships/image" Target="../media/image1673.png"/><Relationship Id="rId214" Type="http://schemas.openxmlformats.org/officeDocument/2006/relationships/customXml" Target="../ink/ink1861.xml"/><Relationship Id="rId235" Type="http://schemas.openxmlformats.org/officeDocument/2006/relationships/image" Target="../media/image1790.png"/><Relationship Id="rId256" Type="http://schemas.openxmlformats.org/officeDocument/2006/relationships/customXml" Target="../ink/ink1882.xml"/><Relationship Id="rId277" Type="http://schemas.openxmlformats.org/officeDocument/2006/relationships/image" Target="../media/image1811.png"/><Relationship Id="rId298" Type="http://schemas.openxmlformats.org/officeDocument/2006/relationships/customXml" Target="../ink/ink1903.xml"/><Relationship Id="rId400" Type="http://schemas.openxmlformats.org/officeDocument/2006/relationships/customXml" Target="../ink/ink1955.xml"/><Relationship Id="rId116" Type="http://schemas.openxmlformats.org/officeDocument/2006/relationships/image" Target="../media/image1731.png"/><Relationship Id="rId137" Type="http://schemas.openxmlformats.org/officeDocument/2006/relationships/customXml" Target="../ink/ink1822.xml"/><Relationship Id="rId158" Type="http://schemas.openxmlformats.org/officeDocument/2006/relationships/image" Target="../media/image1752.png"/><Relationship Id="rId302" Type="http://schemas.openxmlformats.org/officeDocument/2006/relationships/customXml" Target="../ink/ink1905.xml"/><Relationship Id="rId323" Type="http://schemas.openxmlformats.org/officeDocument/2006/relationships/customXml" Target="../ink/ink1916.xml"/><Relationship Id="rId344" Type="http://schemas.openxmlformats.org/officeDocument/2006/relationships/image" Target="../media/image1844.png"/><Relationship Id="rId20" Type="http://schemas.openxmlformats.org/officeDocument/2006/relationships/image" Target="../media/image1683.png"/><Relationship Id="rId41" Type="http://schemas.openxmlformats.org/officeDocument/2006/relationships/customXml" Target="../ink/ink1774.xml"/><Relationship Id="rId62" Type="http://schemas.openxmlformats.org/officeDocument/2006/relationships/image" Target="../media/image1704.png"/><Relationship Id="rId83" Type="http://schemas.openxmlformats.org/officeDocument/2006/relationships/customXml" Target="../ink/ink1795.xml"/><Relationship Id="rId179" Type="http://schemas.openxmlformats.org/officeDocument/2006/relationships/image" Target="../media/image1762.png"/><Relationship Id="rId365" Type="http://schemas.openxmlformats.org/officeDocument/2006/relationships/customXml" Target="../ink/ink1937.xml"/><Relationship Id="rId386" Type="http://schemas.openxmlformats.org/officeDocument/2006/relationships/image" Target="../media/image1865.png"/><Relationship Id="rId190" Type="http://schemas.openxmlformats.org/officeDocument/2006/relationships/customXml" Target="../ink/ink1849.xml"/><Relationship Id="rId204" Type="http://schemas.openxmlformats.org/officeDocument/2006/relationships/customXml" Target="../ink/ink1856.xml"/><Relationship Id="rId225" Type="http://schemas.openxmlformats.org/officeDocument/2006/relationships/image" Target="../media/image1785.png"/><Relationship Id="rId246" Type="http://schemas.openxmlformats.org/officeDocument/2006/relationships/customXml" Target="../ink/ink1877.xml"/><Relationship Id="rId267" Type="http://schemas.openxmlformats.org/officeDocument/2006/relationships/image" Target="../media/image1806.png"/><Relationship Id="rId288" Type="http://schemas.openxmlformats.org/officeDocument/2006/relationships/customXml" Target="../ink/ink1898.xml"/><Relationship Id="rId106" Type="http://schemas.openxmlformats.org/officeDocument/2006/relationships/image" Target="../media/image1726.png"/><Relationship Id="rId127" Type="http://schemas.openxmlformats.org/officeDocument/2006/relationships/customXml" Target="../ink/ink1817.xml"/><Relationship Id="rId313" Type="http://schemas.openxmlformats.org/officeDocument/2006/relationships/image" Target="../media/image1829.png"/><Relationship Id="rId10" Type="http://schemas.openxmlformats.org/officeDocument/2006/relationships/image" Target="../media/image1678.png"/><Relationship Id="rId31" Type="http://schemas.openxmlformats.org/officeDocument/2006/relationships/customXml" Target="../ink/ink1769.xml"/><Relationship Id="rId52" Type="http://schemas.openxmlformats.org/officeDocument/2006/relationships/image" Target="../media/image1699.png"/><Relationship Id="rId73" Type="http://schemas.openxmlformats.org/officeDocument/2006/relationships/customXml" Target="../ink/ink1790.xml"/><Relationship Id="rId94" Type="http://schemas.openxmlformats.org/officeDocument/2006/relationships/image" Target="../media/image1720.png"/><Relationship Id="rId148" Type="http://schemas.openxmlformats.org/officeDocument/2006/relationships/image" Target="../media/image1747.png"/><Relationship Id="rId169" Type="http://schemas.openxmlformats.org/officeDocument/2006/relationships/customXml" Target="../ink/ink1838.xml"/><Relationship Id="rId334" Type="http://schemas.openxmlformats.org/officeDocument/2006/relationships/image" Target="../media/image1839.png"/><Relationship Id="rId355" Type="http://schemas.openxmlformats.org/officeDocument/2006/relationships/customXml" Target="../ink/ink1932.xml"/><Relationship Id="rId376" Type="http://schemas.openxmlformats.org/officeDocument/2006/relationships/image" Target="../media/image1860.png"/><Relationship Id="rId397" Type="http://schemas.openxmlformats.org/officeDocument/2006/relationships/image" Target="../media/image1870.png"/><Relationship Id="rId4" Type="http://schemas.openxmlformats.org/officeDocument/2006/relationships/image" Target="../media/image1674.png"/><Relationship Id="rId180" Type="http://schemas.openxmlformats.org/officeDocument/2006/relationships/customXml" Target="../ink/ink1844.xml"/><Relationship Id="rId215" Type="http://schemas.openxmlformats.org/officeDocument/2006/relationships/image" Target="../media/image1780.png"/><Relationship Id="rId236" Type="http://schemas.openxmlformats.org/officeDocument/2006/relationships/customXml" Target="../ink/ink1872.xml"/><Relationship Id="rId257" Type="http://schemas.openxmlformats.org/officeDocument/2006/relationships/image" Target="../media/image1801.png"/><Relationship Id="rId278" Type="http://schemas.openxmlformats.org/officeDocument/2006/relationships/customXml" Target="../ink/ink1893.xml"/><Relationship Id="rId401" Type="http://schemas.openxmlformats.org/officeDocument/2006/relationships/image" Target="../media/image1872.png"/><Relationship Id="rId303" Type="http://schemas.openxmlformats.org/officeDocument/2006/relationships/image" Target="../media/image1824.png"/><Relationship Id="rId42" Type="http://schemas.openxmlformats.org/officeDocument/2006/relationships/image" Target="../media/image1694.png"/><Relationship Id="rId84" Type="http://schemas.openxmlformats.org/officeDocument/2006/relationships/image" Target="../media/image1715.png"/><Relationship Id="rId138" Type="http://schemas.openxmlformats.org/officeDocument/2006/relationships/image" Target="../media/image1742.png"/><Relationship Id="rId345" Type="http://schemas.openxmlformats.org/officeDocument/2006/relationships/customXml" Target="../ink/ink1927.xml"/><Relationship Id="rId387" Type="http://schemas.openxmlformats.org/officeDocument/2006/relationships/customXml" Target="../ink/ink1948.xml"/><Relationship Id="rId191" Type="http://schemas.openxmlformats.org/officeDocument/2006/relationships/image" Target="../media/image1768.png"/><Relationship Id="rId205" Type="http://schemas.openxmlformats.org/officeDocument/2006/relationships/image" Target="../media/image1775.png"/><Relationship Id="rId247" Type="http://schemas.openxmlformats.org/officeDocument/2006/relationships/image" Target="../media/image1796.png"/><Relationship Id="rId107" Type="http://schemas.openxmlformats.org/officeDocument/2006/relationships/customXml" Target="../ink/ink1807.xml"/><Relationship Id="rId289" Type="http://schemas.openxmlformats.org/officeDocument/2006/relationships/image" Target="../media/image1817.png"/><Relationship Id="rId11" Type="http://schemas.openxmlformats.org/officeDocument/2006/relationships/customXml" Target="../ink/ink1759.xml"/><Relationship Id="rId53" Type="http://schemas.openxmlformats.org/officeDocument/2006/relationships/customXml" Target="../ink/ink1780.xml"/><Relationship Id="rId149" Type="http://schemas.openxmlformats.org/officeDocument/2006/relationships/customXml" Target="../ink/ink1828.xml"/><Relationship Id="rId314" Type="http://schemas.openxmlformats.org/officeDocument/2006/relationships/customXml" Target="../ink/ink1911.xml"/><Relationship Id="rId356" Type="http://schemas.openxmlformats.org/officeDocument/2006/relationships/image" Target="../media/image1850.png"/><Relationship Id="rId398" Type="http://schemas.openxmlformats.org/officeDocument/2006/relationships/customXml" Target="../ink/ink1954.xml"/><Relationship Id="rId95" Type="http://schemas.openxmlformats.org/officeDocument/2006/relationships/customXml" Target="../ink/ink1801.xml"/><Relationship Id="rId160" Type="http://schemas.openxmlformats.org/officeDocument/2006/relationships/image" Target="../media/image1753.png"/><Relationship Id="rId216" Type="http://schemas.openxmlformats.org/officeDocument/2006/relationships/customXml" Target="../ink/ink1862.xml"/><Relationship Id="rId258" Type="http://schemas.openxmlformats.org/officeDocument/2006/relationships/customXml" Target="../ink/ink1883.xml"/><Relationship Id="rId22" Type="http://schemas.openxmlformats.org/officeDocument/2006/relationships/image" Target="../media/image1684.png"/><Relationship Id="rId64" Type="http://schemas.openxmlformats.org/officeDocument/2006/relationships/image" Target="../media/image1705.png"/><Relationship Id="rId118" Type="http://schemas.openxmlformats.org/officeDocument/2006/relationships/image" Target="../media/image1732.png"/><Relationship Id="rId325" Type="http://schemas.openxmlformats.org/officeDocument/2006/relationships/customXml" Target="../ink/ink1917.xml"/><Relationship Id="rId367" Type="http://schemas.openxmlformats.org/officeDocument/2006/relationships/customXml" Target="../ink/ink1938.xml"/><Relationship Id="rId171" Type="http://schemas.openxmlformats.org/officeDocument/2006/relationships/customXml" Target="../ink/ink1839.xml"/><Relationship Id="rId227" Type="http://schemas.openxmlformats.org/officeDocument/2006/relationships/image" Target="../media/image1786.png"/><Relationship Id="rId269" Type="http://schemas.openxmlformats.org/officeDocument/2006/relationships/image" Target="../media/image1807.png"/><Relationship Id="rId33" Type="http://schemas.openxmlformats.org/officeDocument/2006/relationships/customXml" Target="../ink/ink1770.xml"/><Relationship Id="rId129" Type="http://schemas.openxmlformats.org/officeDocument/2006/relationships/customXml" Target="../ink/ink1818.xml"/><Relationship Id="rId280" Type="http://schemas.openxmlformats.org/officeDocument/2006/relationships/customXml" Target="../ink/ink1894.xml"/><Relationship Id="rId336" Type="http://schemas.openxmlformats.org/officeDocument/2006/relationships/image" Target="../media/image1840.png"/><Relationship Id="rId75" Type="http://schemas.openxmlformats.org/officeDocument/2006/relationships/customXml" Target="../ink/ink1791.xml"/><Relationship Id="rId140" Type="http://schemas.openxmlformats.org/officeDocument/2006/relationships/image" Target="../media/image1743.png"/><Relationship Id="rId182" Type="http://schemas.openxmlformats.org/officeDocument/2006/relationships/customXml" Target="../ink/ink1845.xml"/><Relationship Id="rId378" Type="http://schemas.openxmlformats.org/officeDocument/2006/relationships/image" Target="../media/image1861.png"/><Relationship Id="rId403" Type="http://schemas.openxmlformats.org/officeDocument/2006/relationships/image" Target="../media/image1873.png"/><Relationship Id="rId6" Type="http://schemas.openxmlformats.org/officeDocument/2006/relationships/image" Target="../media/image1676.png"/><Relationship Id="rId238" Type="http://schemas.openxmlformats.org/officeDocument/2006/relationships/customXml" Target="../ink/ink1873.xml"/><Relationship Id="rId291" Type="http://schemas.openxmlformats.org/officeDocument/2006/relationships/image" Target="../media/image1818.png"/><Relationship Id="rId305" Type="http://schemas.openxmlformats.org/officeDocument/2006/relationships/image" Target="../media/image1825.png"/><Relationship Id="rId347" Type="http://schemas.openxmlformats.org/officeDocument/2006/relationships/customXml" Target="../ink/ink1928.xml"/><Relationship Id="rId44" Type="http://schemas.openxmlformats.org/officeDocument/2006/relationships/image" Target="../media/image1695.png"/><Relationship Id="rId86" Type="http://schemas.openxmlformats.org/officeDocument/2006/relationships/image" Target="../media/image1716.png"/><Relationship Id="rId151" Type="http://schemas.openxmlformats.org/officeDocument/2006/relationships/customXml" Target="../ink/ink1829.xml"/><Relationship Id="rId389" Type="http://schemas.openxmlformats.org/officeDocument/2006/relationships/customXml" Target="../ink/ink1949.xml"/><Relationship Id="rId193" Type="http://schemas.openxmlformats.org/officeDocument/2006/relationships/image" Target="../media/image1769.png"/><Relationship Id="rId207" Type="http://schemas.openxmlformats.org/officeDocument/2006/relationships/image" Target="../media/image1776.png"/><Relationship Id="rId249" Type="http://schemas.openxmlformats.org/officeDocument/2006/relationships/image" Target="../media/image1797.png"/><Relationship Id="rId13" Type="http://schemas.openxmlformats.org/officeDocument/2006/relationships/customXml" Target="../ink/ink1760.xml"/><Relationship Id="rId109" Type="http://schemas.openxmlformats.org/officeDocument/2006/relationships/customXml" Target="../ink/ink1808.xml"/><Relationship Id="rId260" Type="http://schemas.openxmlformats.org/officeDocument/2006/relationships/customXml" Target="../ink/ink1884.xml"/><Relationship Id="rId316" Type="http://schemas.openxmlformats.org/officeDocument/2006/relationships/customXml" Target="../ink/ink1912.xml"/><Relationship Id="rId55" Type="http://schemas.openxmlformats.org/officeDocument/2006/relationships/customXml" Target="../ink/ink1781.xml"/><Relationship Id="rId97" Type="http://schemas.openxmlformats.org/officeDocument/2006/relationships/customXml" Target="../ink/ink1802.xml"/><Relationship Id="rId120" Type="http://schemas.openxmlformats.org/officeDocument/2006/relationships/image" Target="../media/image1733.png"/><Relationship Id="rId358" Type="http://schemas.openxmlformats.org/officeDocument/2006/relationships/image" Target="../media/image1851.png"/><Relationship Id="rId162" Type="http://schemas.openxmlformats.org/officeDocument/2006/relationships/image" Target="../media/image1754.png"/><Relationship Id="rId218" Type="http://schemas.openxmlformats.org/officeDocument/2006/relationships/customXml" Target="../ink/ink1863.xml"/><Relationship Id="rId271" Type="http://schemas.openxmlformats.org/officeDocument/2006/relationships/image" Target="../media/image1808.png"/><Relationship Id="rId24" Type="http://schemas.openxmlformats.org/officeDocument/2006/relationships/image" Target="../media/image1685.png"/><Relationship Id="rId66" Type="http://schemas.openxmlformats.org/officeDocument/2006/relationships/image" Target="../media/image1706.png"/><Relationship Id="rId131" Type="http://schemas.openxmlformats.org/officeDocument/2006/relationships/customXml" Target="../ink/ink1819.xml"/><Relationship Id="rId327" Type="http://schemas.openxmlformats.org/officeDocument/2006/relationships/customXml" Target="../ink/ink1918.xml"/><Relationship Id="rId369" Type="http://schemas.openxmlformats.org/officeDocument/2006/relationships/customXml" Target="../ink/ink1939.xml"/><Relationship Id="rId173" Type="http://schemas.openxmlformats.org/officeDocument/2006/relationships/customXml" Target="../ink/ink1840.xml"/><Relationship Id="rId229" Type="http://schemas.openxmlformats.org/officeDocument/2006/relationships/image" Target="../media/image1787.png"/><Relationship Id="rId380" Type="http://schemas.openxmlformats.org/officeDocument/2006/relationships/image" Target="../media/image1862.png"/><Relationship Id="rId240" Type="http://schemas.openxmlformats.org/officeDocument/2006/relationships/customXml" Target="../ink/ink1874.xml"/><Relationship Id="rId35" Type="http://schemas.openxmlformats.org/officeDocument/2006/relationships/customXml" Target="../ink/ink1771.xml"/><Relationship Id="rId77" Type="http://schemas.openxmlformats.org/officeDocument/2006/relationships/customXml" Target="../ink/ink1792.xml"/><Relationship Id="rId100" Type="http://schemas.openxmlformats.org/officeDocument/2006/relationships/image" Target="../media/image1723.png"/><Relationship Id="rId282" Type="http://schemas.openxmlformats.org/officeDocument/2006/relationships/customXml" Target="../ink/ink1895.xml"/><Relationship Id="rId338" Type="http://schemas.openxmlformats.org/officeDocument/2006/relationships/image" Target="../media/image1841.png"/><Relationship Id="rId8" Type="http://schemas.openxmlformats.org/officeDocument/2006/relationships/image" Target="../media/image1677.png"/><Relationship Id="rId142" Type="http://schemas.openxmlformats.org/officeDocument/2006/relationships/image" Target="../media/image1744.png"/><Relationship Id="rId184" Type="http://schemas.openxmlformats.org/officeDocument/2006/relationships/customXml" Target="../ink/ink1846.xml"/><Relationship Id="rId391" Type="http://schemas.openxmlformats.org/officeDocument/2006/relationships/image" Target="../media/image1867.png"/><Relationship Id="rId405" Type="http://schemas.openxmlformats.org/officeDocument/2006/relationships/image" Target="../media/image1874.png"/><Relationship Id="rId251" Type="http://schemas.openxmlformats.org/officeDocument/2006/relationships/image" Target="../media/image1798.png"/><Relationship Id="rId46" Type="http://schemas.openxmlformats.org/officeDocument/2006/relationships/image" Target="../media/image1696.png"/><Relationship Id="rId293" Type="http://schemas.openxmlformats.org/officeDocument/2006/relationships/image" Target="../media/image1819.png"/><Relationship Id="rId307" Type="http://schemas.openxmlformats.org/officeDocument/2006/relationships/image" Target="../media/image1826.png"/><Relationship Id="rId349" Type="http://schemas.openxmlformats.org/officeDocument/2006/relationships/customXml" Target="../ink/ink1929.xml"/><Relationship Id="rId88" Type="http://schemas.openxmlformats.org/officeDocument/2006/relationships/image" Target="../media/image1717.png"/><Relationship Id="rId111" Type="http://schemas.openxmlformats.org/officeDocument/2006/relationships/customXml" Target="../ink/ink1809.xml"/><Relationship Id="rId153" Type="http://schemas.openxmlformats.org/officeDocument/2006/relationships/customXml" Target="../ink/ink1830.xml"/><Relationship Id="rId195" Type="http://schemas.openxmlformats.org/officeDocument/2006/relationships/image" Target="../media/image1770.png"/><Relationship Id="rId209" Type="http://schemas.openxmlformats.org/officeDocument/2006/relationships/image" Target="../media/image1777.png"/><Relationship Id="rId360" Type="http://schemas.openxmlformats.org/officeDocument/2006/relationships/image" Target="../media/image1852.png"/><Relationship Id="rId220" Type="http://schemas.openxmlformats.org/officeDocument/2006/relationships/customXml" Target="../ink/ink1864.xml"/><Relationship Id="rId15" Type="http://schemas.openxmlformats.org/officeDocument/2006/relationships/customXml" Target="../ink/ink1761.xml"/><Relationship Id="rId57" Type="http://schemas.openxmlformats.org/officeDocument/2006/relationships/customXml" Target="../ink/ink1782.xml"/><Relationship Id="rId262" Type="http://schemas.openxmlformats.org/officeDocument/2006/relationships/customXml" Target="../ink/ink1885.xml"/><Relationship Id="rId318" Type="http://schemas.openxmlformats.org/officeDocument/2006/relationships/image" Target="../media/image1831.png"/><Relationship Id="rId99" Type="http://schemas.openxmlformats.org/officeDocument/2006/relationships/customXml" Target="../ink/ink1803.xml"/><Relationship Id="rId122" Type="http://schemas.openxmlformats.org/officeDocument/2006/relationships/image" Target="../media/image1734.png"/><Relationship Id="rId164" Type="http://schemas.openxmlformats.org/officeDocument/2006/relationships/image" Target="../media/image1755.png"/><Relationship Id="rId371" Type="http://schemas.openxmlformats.org/officeDocument/2006/relationships/customXml" Target="../ink/ink1940.xml"/><Relationship Id="rId26" Type="http://schemas.openxmlformats.org/officeDocument/2006/relationships/image" Target="../media/image1686.png"/><Relationship Id="rId231" Type="http://schemas.openxmlformats.org/officeDocument/2006/relationships/image" Target="../media/image1788.png"/><Relationship Id="rId273" Type="http://schemas.openxmlformats.org/officeDocument/2006/relationships/image" Target="../media/image1809.png"/><Relationship Id="rId329" Type="http://schemas.openxmlformats.org/officeDocument/2006/relationships/customXml" Target="../ink/ink1919.xml"/><Relationship Id="rId68" Type="http://schemas.openxmlformats.org/officeDocument/2006/relationships/image" Target="../media/image1707.png"/><Relationship Id="rId133" Type="http://schemas.openxmlformats.org/officeDocument/2006/relationships/customXml" Target="../ink/ink1820.xml"/><Relationship Id="rId175" Type="http://schemas.openxmlformats.org/officeDocument/2006/relationships/image" Target="../media/image1760.png"/><Relationship Id="rId340" Type="http://schemas.openxmlformats.org/officeDocument/2006/relationships/image" Target="../media/image1842.png"/><Relationship Id="rId200" Type="http://schemas.openxmlformats.org/officeDocument/2006/relationships/customXml" Target="../ink/ink1854.xml"/><Relationship Id="rId382" Type="http://schemas.openxmlformats.org/officeDocument/2006/relationships/image" Target="../media/image1863.png"/><Relationship Id="rId242" Type="http://schemas.openxmlformats.org/officeDocument/2006/relationships/customXml" Target="../ink/ink1875.xml"/><Relationship Id="rId284" Type="http://schemas.openxmlformats.org/officeDocument/2006/relationships/customXml" Target="../ink/ink1896.xml"/><Relationship Id="rId37" Type="http://schemas.openxmlformats.org/officeDocument/2006/relationships/customXml" Target="../ink/ink1772.xml"/><Relationship Id="rId79" Type="http://schemas.openxmlformats.org/officeDocument/2006/relationships/customXml" Target="../ink/ink1793.xml"/><Relationship Id="rId102" Type="http://schemas.openxmlformats.org/officeDocument/2006/relationships/image" Target="../media/image1724.png"/><Relationship Id="rId144" Type="http://schemas.openxmlformats.org/officeDocument/2006/relationships/image" Target="../media/image1745.png"/><Relationship Id="rId90" Type="http://schemas.openxmlformats.org/officeDocument/2006/relationships/image" Target="../media/image1718.png"/><Relationship Id="rId186" Type="http://schemas.openxmlformats.org/officeDocument/2006/relationships/customXml" Target="../ink/ink1847.xml"/><Relationship Id="rId351" Type="http://schemas.openxmlformats.org/officeDocument/2006/relationships/customXml" Target="../ink/ink1930.xml"/><Relationship Id="rId393" Type="http://schemas.openxmlformats.org/officeDocument/2006/relationships/image" Target="../media/image186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1179.png"/><Relationship Id="rId21" Type="http://schemas.openxmlformats.org/officeDocument/2006/relationships/customXml" Target="../ink/ink10.xml"/><Relationship Id="rId42" Type="http://schemas.openxmlformats.org/officeDocument/2006/relationships/image" Target="../media/image1187.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1200.png"/><Relationship Id="rId84" Type="http://schemas.openxmlformats.org/officeDocument/2006/relationships/image" Target="../media/image1208.png"/><Relationship Id="rId89" Type="http://schemas.openxmlformats.org/officeDocument/2006/relationships/customXml" Target="../ink/ink44.xml"/><Relationship Id="rId16" Type="http://schemas.openxmlformats.org/officeDocument/2006/relationships/image" Target="../media/image1175.png"/><Relationship Id="rId11" Type="http://schemas.openxmlformats.org/officeDocument/2006/relationships/customXml" Target="../ink/ink5.xml"/><Relationship Id="rId32" Type="http://schemas.openxmlformats.org/officeDocument/2006/relationships/image" Target="../media/image1182.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1195.png"/><Relationship Id="rId74" Type="http://schemas.openxmlformats.org/officeDocument/2006/relationships/image" Target="../media/image1203.png"/><Relationship Id="rId79" Type="http://schemas.openxmlformats.org/officeDocument/2006/relationships/customXml" Target="../ink/ink39.xml"/><Relationship Id="rId102" Type="http://schemas.openxmlformats.org/officeDocument/2006/relationships/image" Target="../media/image1217.png"/><Relationship Id="rId5" Type="http://schemas.openxmlformats.org/officeDocument/2006/relationships/customXml" Target="../ink/ink2.xml"/><Relationship Id="rId90" Type="http://schemas.openxmlformats.org/officeDocument/2006/relationships/image" Target="../media/image1211.png"/><Relationship Id="rId95" Type="http://schemas.openxmlformats.org/officeDocument/2006/relationships/customXml" Target="../ink/ink47.xml"/><Relationship Id="rId22" Type="http://schemas.openxmlformats.org/officeDocument/2006/relationships/image" Target="../media/image1177.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190.png"/><Relationship Id="rId64" Type="http://schemas.openxmlformats.org/officeDocument/2006/relationships/image" Target="../media/image1198.png"/><Relationship Id="rId69" Type="http://schemas.openxmlformats.org/officeDocument/2006/relationships/customXml" Target="../ink/ink34.xml"/><Relationship Id="rId80" Type="http://schemas.openxmlformats.org/officeDocument/2006/relationships/image" Target="../media/image1206.png"/><Relationship Id="rId85" Type="http://schemas.openxmlformats.org/officeDocument/2006/relationships/customXml" Target="../ink/ink42.xml"/><Relationship Id="rId12" Type="http://schemas.openxmlformats.org/officeDocument/2006/relationships/image" Target="../media/image1173.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185.png"/><Relationship Id="rId46" Type="http://schemas.openxmlformats.org/officeDocument/2006/relationships/image" Target="../media/image1189.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176.png"/><Relationship Id="rId41" Type="http://schemas.openxmlformats.org/officeDocument/2006/relationships/customXml" Target="../ink/ink20.xml"/><Relationship Id="rId54" Type="http://schemas.openxmlformats.org/officeDocument/2006/relationships/image" Target="../media/image1193.png"/><Relationship Id="rId62" Type="http://schemas.openxmlformats.org/officeDocument/2006/relationships/image" Target="../media/image1197.png"/><Relationship Id="rId70" Type="http://schemas.openxmlformats.org/officeDocument/2006/relationships/image" Target="../media/image1201.png"/><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1210.png"/><Relationship Id="rId91" Type="http://schemas.openxmlformats.org/officeDocument/2006/relationships/customXml" Target="../ink/ink45.xml"/><Relationship Id="rId96" Type="http://schemas.openxmlformats.org/officeDocument/2006/relationships/image" Target="../media/image1214.png"/><Relationship Id="rId1" Type="http://schemas.openxmlformats.org/officeDocument/2006/relationships/slideLayout" Target="../slideLayouts/slideLayout7.xml"/><Relationship Id="rId6" Type="http://schemas.openxmlformats.org/officeDocument/2006/relationships/image" Target="../media/image117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180.png"/><Relationship Id="rId36" Type="http://schemas.openxmlformats.org/officeDocument/2006/relationships/image" Target="../media/image1184.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172.png"/><Relationship Id="rId31" Type="http://schemas.openxmlformats.org/officeDocument/2006/relationships/customXml" Target="../ink/ink15.xml"/><Relationship Id="rId44" Type="http://schemas.openxmlformats.org/officeDocument/2006/relationships/image" Target="../media/image1188.png"/><Relationship Id="rId52" Type="http://schemas.openxmlformats.org/officeDocument/2006/relationships/image" Target="../media/image1192.png"/><Relationship Id="rId60" Type="http://schemas.openxmlformats.org/officeDocument/2006/relationships/image" Target="../media/image1196.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1205.png"/><Relationship Id="rId81" Type="http://schemas.openxmlformats.org/officeDocument/2006/relationships/customXml" Target="../ink/ink40.xml"/><Relationship Id="rId86" Type="http://schemas.openxmlformats.org/officeDocument/2006/relationships/image" Target="../media/image1209.png"/><Relationship Id="rId94" Type="http://schemas.openxmlformats.org/officeDocument/2006/relationships/image" Target="../media/image1213.png"/><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1169.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341.png"/><Relationship Id="rId39" Type="http://schemas.openxmlformats.org/officeDocument/2006/relationships/customXml" Target="../ink/ink19.xml"/><Relationship Id="rId34" Type="http://schemas.openxmlformats.org/officeDocument/2006/relationships/image" Target="../media/image1183.png"/><Relationship Id="rId50" Type="http://schemas.openxmlformats.org/officeDocument/2006/relationships/image" Target="../media/image1191.png"/><Relationship Id="rId55" Type="http://schemas.openxmlformats.org/officeDocument/2006/relationships/customXml" Target="../ink/ink27.xml"/><Relationship Id="rId76" Type="http://schemas.openxmlformats.org/officeDocument/2006/relationships/image" Target="../media/image1204.png"/><Relationship Id="rId97" Type="http://schemas.openxmlformats.org/officeDocument/2006/relationships/customXml" Target="../ink/ink48.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212.png"/><Relationship Id="rId2" Type="http://schemas.openxmlformats.org/officeDocument/2006/relationships/notesSlide" Target="../notesSlides/notesSlide3.xml"/><Relationship Id="rId29" Type="http://schemas.openxmlformats.org/officeDocument/2006/relationships/customXml" Target="../ink/ink14.xml"/><Relationship Id="rId24" Type="http://schemas.openxmlformats.org/officeDocument/2006/relationships/image" Target="../media/image1178.png"/><Relationship Id="rId40" Type="http://schemas.openxmlformats.org/officeDocument/2006/relationships/image" Target="../media/image1186.png"/><Relationship Id="rId45" Type="http://schemas.openxmlformats.org/officeDocument/2006/relationships/customXml" Target="../ink/ink22.xml"/><Relationship Id="rId66" Type="http://schemas.openxmlformats.org/officeDocument/2006/relationships/image" Target="../media/image1199.png"/><Relationship Id="rId87" Type="http://schemas.openxmlformats.org/officeDocument/2006/relationships/customXml" Target="../ink/ink43.xml"/><Relationship Id="rId61" Type="http://schemas.openxmlformats.org/officeDocument/2006/relationships/customXml" Target="../ink/ink30.xml"/><Relationship Id="rId82" Type="http://schemas.openxmlformats.org/officeDocument/2006/relationships/image" Target="../media/image1207.png"/><Relationship Id="rId19" Type="http://schemas.openxmlformats.org/officeDocument/2006/relationships/customXml" Target="../ink/ink9.xml"/><Relationship Id="rId14" Type="http://schemas.openxmlformats.org/officeDocument/2006/relationships/image" Target="../media/image1174.png"/><Relationship Id="rId30" Type="http://schemas.openxmlformats.org/officeDocument/2006/relationships/image" Target="../media/image1181.png"/><Relationship Id="rId35" Type="http://schemas.openxmlformats.org/officeDocument/2006/relationships/customXml" Target="../ink/ink17.xml"/><Relationship Id="rId56" Type="http://schemas.openxmlformats.org/officeDocument/2006/relationships/image" Target="../media/image1194.png"/><Relationship Id="rId77" Type="http://schemas.openxmlformats.org/officeDocument/2006/relationships/customXml" Target="../ink/ink38.xml"/><Relationship Id="rId100" Type="http://schemas.openxmlformats.org/officeDocument/2006/relationships/image" Target="../media/image1216.png"/><Relationship Id="rId8" Type="http://schemas.openxmlformats.org/officeDocument/2006/relationships/image" Target="../media/image1171.png"/><Relationship Id="rId51" Type="http://schemas.openxmlformats.org/officeDocument/2006/relationships/customXml" Target="../ink/ink25.xml"/><Relationship Id="rId72" Type="http://schemas.openxmlformats.org/officeDocument/2006/relationships/image" Target="../media/image1202.png"/><Relationship Id="rId93" Type="http://schemas.openxmlformats.org/officeDocument/2006/relationships/customXml" Target="../ink/ink46.xml"/><Relationship Id="rId98" Type="http://schemas.openxmlformats.org/officeDocument/2006/relationships/image" Target="../media/image1215.png"/><Relationship Id="rId3"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l-XIaQxD1h4"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www.bernhardkoester.de/video/Zinsstruktur/Zinsstruktur.pptx" TargetMode="External"/><Relationship Id="rId4" Type="http://schemas.openxmlformats.org/officeDocument/2006/relationships/hyperlink" Target="http://www.bernhardkoester.de/video/Zinsstruktur/Zinsstruktur.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7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7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20.png"/><Relationship Id="rId3" Type="http://schemas.openxmlformats.org/officeDocument/2006/relationships/customXml" Target="../ink/ink51.xml"/><Relationship Id="rId7" Type="http://schemas.openxmlformats.org/officeDocument/2006/relationships/customXml" Target="../ink/ink5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19.png"/><Relationship Id="rId5" Type="http://schemas.openxmlformats.org/officeDocument/2006/relationships/customXml" Target="../ink/ink52.xml"/><Relationship Id="rId10" Type="http://schemas.openxmlformats.org/officeDocument/2006/relationships/image" Target="../media/image1221.png"/><Relationship Id="rId4" Type="http://schemas.openxmlformats.org/officeDocument/2006/relationships/image" Target="../media/image1218.png"/><Relationship Id="rId9" Type="http://schemas.openxmlformats.org/officeDocument/2006/relationships/customXml" Target="../ink/ink5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7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878.png"/></Relationships>
</file>

<file path=ppt/slides/_rels/slide44.xml.rels><?xml version="1.0" encoding="UTF-8" standalone="yes"?>
<Relationships xmlns="http://schemas.openxmlformats.org/package/2006/relationships"><Relationship Id="rId3" Type="http://schemas.openxmlformats.org/officeDocument/2006/relationships/image" Target="../media/image187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8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1277.png"/><Relationship Id="rId299" Type="http://schemas.openxmlformats.org/officeDocument/2006/relationships/image" Target="../media/image1366.png"/><Relationship Id="rId21" Type="http://schemas.openxmlformats.org/officeDocument/2006/relationships/customXml" Target="../ink/ink64.xml"/><Relationship Id="rId63" Type="http://schemas.openxmlformats.org/officeDocument/2006/relationships/image" Target="../media/image1250.png"/><Relationship Id="rId159" Type="http://schemas.openxmlformats.org/officeDocument/2006/relationships/customXml" Target="../ink/ink135.xml"/><Relationship Id="rId324" Type="http://schemas.openxmlformats.org/officeDocument/2006/relationships/customXml" Target="../ink/ink218.xml"/><Relationship Id="rId170" Type="http://schemas.openxmlformats.org/officeDocument/2006/relationships/image" Target="../media/image1302.png"/><Relationship Id="rId226" Type="http://schemas.openxmlformats.org/officeDocument/2006/relationships/customXml" Target="../ink/ink169.xml"/><Relationship Id="rId268" Type="http://schemas.openxmlformats.org/officeDocument/2006/relationships/customXml" Target="../ink/ink190.xml"/><Relationship Id="rId32" Type="http://schemas.openxmlformats.org/officeDocument/2006/relationships/image" Target="../media/image1235.png"/><Relationship Id="rId74" Type="http://schemas.openxmlformats.org/officeDocument/2006/relationships/customXml" Target="../ink/ink91.xml"/><Relationship Id="rId128" Type="http://schemas.openxmlformats.org/officeDocument/2006/relationships/customXml" Target="../ink/ink118.xml"/><Relationship Id="rId335" Type="http://schemas.openxmlformats.org/officeDocument/2006/relationships/image" Target="../media/image1384.png"/><Relationship Id="rId5" Type="http://schemas.openxmlformats.org/officeDocument/2006/relationships/customXml" Target="../ink/ink56.xml"/><Relationship Id="rId181" Type="http://schemas.openxmlformats.org/officeDocument/2006/relationships/customXml" Target="../ink/ink146.xml"/><Relationship Id="rId237" Type="http://schemas.openxmlformats.org/officeDocument/2006/relationships/image" Target="../media/image1335.png"/><Relationship Id="rId279" Type="http://schemas.openxmlformats.org/officeDocument/2006/relationships/image" Target="../media/image1356.png"/><Relationship Id="rId43" Type="http://schemas.openxmlformats.org/officeDocument/2006/relationships/customXml" Target="../ink/ink75.xml"/><Relationship Id="rId139" Type="http://schemas.openxmlformats.org/officeDocument/2006/relationships/image" Target="../media/image1288.png"/><Relationship Id="rId290" Type="http://schemas.openxmlformats.org/officeDocument/2006/relationships/customXml" Target="../ink/ink201.xml"/><Relationship Id="rId304" Type="http://schemas.openxmlformats.org/officeDocument/2006/relationships/customXml" Target="../ink/ink208.xml"/><Relationship Id="rId85" Type="http://schemas.openxmlformats.org/officeDocument/2006/relationships/image" Target="../media/image1261.png"/><Relationship Id="rId150" Type="http://schemas.openxmlformats.org/officeDocument/2006/relationships/customXml" Target="../ink/ink130.xml"/><Relationship Id="rId192" Type="http://schemas.openxmlformats.org/officeDocument/2006/relationships/image" Target="../media/image1313.png"/><Relationship Id="rId206" Type="http://schemas.openxmlformats.org/officeDocument/2006/relationships/image" Target="../media/image1320.png"/><Relationship Id="rId248" Type="http://schemas.openxmlformats.org/officeDocument/2006/relationships/customXml" Target="../ink/ink180.xml"/><Relationship Id="rId12" Type="http://schemas.openxmlformats.org/officeDocument/2006/relationships/image" Target="../media/image1226.png"/><Relationship Id="rId108" Type="http://schemas.openxmlformats.org/officeDocument/2006/relationships/customXml" Target="../ink/ink108.xml"/><Relationship Id="rId315" Type="http://schemas.openxmlformats.org/officeDocument/2006/relationships/image" Target="../media/image1374.png"/><Relationship Id="rId54" Type="http://schemas.openxmlformats.org/officeDocument/2006/relationships/customXml" Target="../ink/ink81.xml"/><Relationship Id="rId96" Type="http://schemas.openxmlformats.org/officeDocument/2006/relationships/customXml" Target="../ink/ink102.xml"/><Relationship Id="rId161" Type="http://schemas.openxmlformats.org/officeDocument/2006/relationships/customXml" Target="../ink/ink136.xml"/><Relationship Id="rId217" Type="http://schemas.openxmlformats.org/officeDocument/2006/relationships/customXml" Target="../ink/ink164.xml"/><Relationship Id="rId259" Type="http://schemas.openxmlformats.org/officeDocument/2006/relationships/image" Target="../media/image1346.png"/><Relationship Id="rId23" Type="http://schemas.openxmlformats.org/officeDocument/2006/relationships/customXml" Target="../ink/ink65.xml"/><Relationship Id="rId119" Type="http://schemas.openxmlformats.org/officeDocument/2006/relationships/image" Target="../media/image1278.png"/><Relationship Id="rId270" Type="http://schemas.openxmlformats.org/officeDocument/2006/relationships/customXml" Target="../ink/ink191.xml"/><Relationship Id="rId326" Type="http://schemas.openxmlformats.org/officeDocument/2006/relationships/customXml" Target="../ink/ink219.xml"/><Relationship Id="rId65" Type="http://schemas.openxmlformats.org/officeDocument/2006/relationships/image" Target="../media/image1251.png"/><Relationship Id="rId130" Type="http://schemas.openxmlformats.org/officeDocument/2006/relationships/customXml" Target="../ink/ink119.xml"/><Relationship Id="rId172" Type="http://schemas.openxmlformats.org/officeDocument/2006/relationships/image" Target="../media/image1303.png"/><Relationship Id="rId228" Type="http://schemas.openxmlformats.org/officeDocument/2006/relationships/customXml" Target="../ink/ink170.xml"/><Relationship Id="rId281" Type="http://schemas.openxmlformats.org/officeDocument/2006/relationships/image" Target="../media/image1357.png"/><Relationship Id="rId34" Type="http://schemas.openxmlformats.org/officeDocument/2006/relationships/image" Target="../media/image1236.png"/><Relationship Id="rId76" Type="http://schemas.openxmlformats.org/officeDocument/2006/relationships/customXml" Target="../ink/ink92.xml"/><Relationship Id="rId141" Type="http://schemas.openxmlformats.org/officeDocument/2006/relationships/customXml" Target="../ink/ink125.xml"/><Relationship Id="rId7" Type="http://schemas.openxmlformats.org/officeDocument/2006/relationships/customXml" Target="../ink/ink57.xml"/><Relationship Id="rId183" Type="http://schemas.openxmlformats.org/officeDocument/2006/relationships/customXml" Target="../ink/ink147.xml"/><Relationship Id="rId239" Type="http://schemas.openxmlformats.org/officeDocument/2006/relationships/image" Target="../media/image1336.png"/><Relationship Id="rId250" Type="http://schemas.openxmlformats.org/officeDocument/2006/relationships/customXml" Target="../ink/ink181.xml"/><Relationship Id="rId292" Type="http://schemas.openxmlformats.org/officeDocument/2006/relationships/customXml" Target="../ink/ink202.xml"/><Relationship Id="rId306" Type="http://schemas.openxmlformats.org/officeDocument/2006/relationships/customXml" Target="../ink/ink209.xml"/><Relationship Id="rId24" Type="http://schemas.openxmlformats.org/officeDocument/2006/relationships/image" Target="../media/image1231.png"/><Relationship Id="rId45" Type="http://schemas.openxmlformats.org/officeDocument/2006/relationships/customXml" Target="../ink/ink76.xml"/><Relationship Id="rId66" Type="http://schemas.openxmlformats.org/officeDocument/2006/relationships/customXml" Target="../ink/ink87.xml"/><Relationship Id="rId87" Type="http://schemas.openxmlformats.org/officeDocument/2006/relationships/image" Target="../media/image1262.png"/><Relationship Id="rId110" Type="http://schemas.openxmlformats.org/officeDocument/2006/relationships/customXml" Target="../ink/ink109.xml"/><Relationship Id="rId131" Type="http://schemas.openxmlformats.org/officeDocument/2006/relationships/image" Target="../media/image1284.png"/><Relationship Id="rId327" Type="http://schemas.openxmlformats.org/officeDocument/2006/relationships/image" Target="../media/image1380.png"/><Relationship Id="rId152" Type="http://schemas.openxmlformats.org/officeDocument/2006/relationships/customXml" Target="../ink/ink131.xml"/><Relationship Id="rId173" Type="http://schemas.openxmlformats.org/officeDocument/2006/relationships/customXml" Target="../ink/ink142.xml"/><Relationship Id="rId194" Type="http://schemas.openxmlformats.org/officeDocument/2006/relationships/image" Target="../media/image1314.png"/><Relationship Id="rId208" Type="http://schemas.openxmlformats.org/officeDocument/2006/relationships/image" Target="../media/image1321.png"/><Relationship Id="rId229" Type="http://schemas.openxmlformats.org/officeDocument/2006/relationships/image" Target="../media/image1331.png"/><Relationship Id="rId240" Type="http://schemas.openxmlformats.org/officeDocument/2006/relationships/customXml" Target="../ink/ink176.xml"/><Relationship Id="rId261" Type="http://schemas.openxmlformats.org/officeDocument/2006/relationships/image" Target="../media/image1347.png"/><Relationship Id="rId14" Type="http://schemas.openxmlformats.org/officeDocument/2006/relationships/image" Target="../media/image1227.png"/><Relationship Id="rId35" Type="http://schemas.openxmlformats.org/officeDocument/2006/relationships/customXml" Target="../ink/ink71.xml"/><Relationship Id="rId56" Type="http://schemas.openxmlformats.org/officeDocument/2006/relationships/customXml" Target="../ink/ink82.xml"/><Relationship Id="rId77" Type="http://schemas.openxmlformats.org/officeDocument/2006/relationships/image" Target="../media/image1257.png"/><Relationship Id="rId100" Type="http://schemas.openxmlformats.org/officeDocument/2006/relationships/customXml" Target="../ink/ink104.xml"/><Relationship Id="rId282" Type="http://schemas.openxmlformats.org/officeDocument/2006/relationships/customXml" Target="../ink/ink197.xml"/><Relationship Id="rId317" Type="http://schemas.openxmlformats.org/officeDocument/2006/relationships/image" Target="../media/image1375.png"/><Relationship Id="rId8" Type="http://schemas.openxmlformats.org/officeDocument/2006/relationships/image" Target="../media/image1224.png"/><Relationship Id="rId98" Type="http://schemas.openxmlformats.org/officeDocument/2006/relationships/customXml" Target="../ink/ink103.xml"/><Relationship Id="rId121" Type="http://schemas.openxmlformats.org/officeDocument/2006/relationships/image" Target="../media/image1279.png"/><Relationship Id="rId142" Type="http://schemas.openxmlformats.org/officeDocument/2006/relationships/image" Target="../media/image1289.png"/><Relationship Id="rId163" Type="http://schemas.openxmlformats.org/officeDocument/2006/relationships/customXml" Target="../ink/ink137.xml"/><Relationship Id="rId184" Type="http://schemas.openxmlformats.org/officeDocument/2006/relationships/image" Target="../media/image1309.png"/><Relationship Id="rId219" Type="http://schemas.openxmlformats.org/officeDocument/2006/relationships/customXml" Target="../ink/ink165.xml"/><Relationship Id="rId230" Type="http://schemas.openxmlformats.org/officeDocument/2006/relationships/customXml" Target="../ink/ink171.xml"/><Relationship Id="rId251" Type="http://schemas.openxmlformats.org/officeDocument/2006/relationships/image" Target="../media/image1342.png"/><Relationship Id="rId25" Type="http://schemas.openxmlformats.org/officeDocument/2006/relationships/customXml" Target="../ink/ink66.xml"/><Relationship Id="rId46" Type="http://schemas.openxmlformats.org/officeDocument/2006/relationships/image" Target="../media/image1242.png"/><Relationship Id="rId67" Type="http://schemas.openxmlformats.org/officeDocument/2006/relationships/image" Target="../media/image1252.png"/><Relationship Id="rId272" Type="http://schemas.openxmlformats.org/officeDocument/2006/relationships/customXml" Target="../ink/ink192.xml"/><Relationship Id="rId293" Type="http://schemas.openxmlformats.org/officeDocument/2006/relationships/image" Target="../media/image1363.png"/><Relationship Id="rId307" Type="http://schemas.openxmlformats.org/officeDocument/2006/relationships/image" Target="../media/image1370.png"/><Relationship Id="rId328" Type="http://schemas.openxmlformats.org/officeDocument/2006/relationships/customXml" Target="../ink/ink220.xml"/><Relationship Id="rId88" Type="http://schemas.openxmlformats.org/officeDocument/2006/relationships/customXml" Target="../ink/ink98.xml"/><Relationship Id="rId111" Type="http://schemas.openxmlformats.org/officeDocument/2006/relationships/image" Target="../media/image1274.png"/><Relationship Id="rId132" Type="http://schemas.openxmlformats.org/officeDocument/2006/relationships/customXml" Target="../ink/ink120.xml"/><Relationship Id="rId153" Type="http://schemas.openxmlformats.org/officeDocument/2006/relationships/image" Target="../media/image1294.png"/><Relationship Id="rId174" Type="http://schemas.openxmlformats.org/officeDocument/2006/relationships/image" Target="../media/image1304.png"/><Relationship Id="rId195" Type="http://schemas.openxmlformats.org/officeDocument/2006/relationships/customXml" Target="../ink/ink153.xml"/><Relationship Id="rId209" Type="http://schemas.openxmlformats.org/officeDocument/2006/relationships/customXml" Target="../ink/ink160.xml"/><Relationship Id="rId220" Type="http://schemas.openxmlformats.org/officeDocument/2006/relationships/customXml" Target="../ink/ink166.xml"/><Relationship Id="rId241" Type="http://schemas.openxmlformats.org/officeDocument/2006/relationships/image" Target="../media/image1337.png"/><Relationship Id="rId15" Type="http://schemas.openxmlformats.org/officeDocument/2006/relationships/customXml" Target="../ink/ink61.xml"/><Relationship Id="rId36" Type="http://schemas.openxmlformats.org/officeDocument/2006/relationships/image" Target="../media/image1237.png"/><Relationship Id="rId57" Type="http://schemas.openxmlformats.org/officeDocument/2006/relationships/image" Target="../media/image1247.png"/><Relationship Id="rId262" Type="http://schemas.openxmlformats.org/officeDocument/2006/relationships/customXml" Target="../ink/ink187.xml"/><Relationship Id="rId283" Type="http://schemas.openxmlformats.org/officeDocument/2006/relationships/image" Target="../media/image1358.png"/><Relationship Id="rId318" Type="http://schemas.openxmlformats.org/officeDocument/2006/relationships/customXml" Target="../ink/ink215.xml"/><Relationship Id="rId78" Type="http://schemas.openxmlformats.org/officeDocument/2006/relationships/customXml" Target="../ink/ink93.xml"/><Relationship Id="rId99" Type="http://schemas.openxmlformats.org/officeDocument/2006/relationships/image" Target="../media/image1268.png"/><Relationship Id="rId101" Type="http://schemas.openxmlformats.org/officeDocument/2006/relationships/image" Target="../media/image1269.png"/><Relationship Id="rId122" Type="http://schemas.openxmlformats.org/officeDocument/2006/relationships/customXml" Target="../ink/ink115.xml"/><Relationship Id="rId143" Type="http://schemas.openxmlformats.org/officeDocument/2006/relationships/customXml" Target="../ink/ink126.xml"/><Relationship Id="rId164" Type="http://schemas.openxmlformats.org/officeDocument/2006/relationships/image" Target="../media/image1299.png"/><Relationship Id="rId185" Type="http://schemas.openxmlformats.org/officeDocument/2006/relationships/customXml" Target="../ink/ink148.xml"/><Relationship Id="rId9" Type="http://schemas.openxmlformats.org/officeDocument/2006/relationships/customXml" Target="../ink/ink58.xml"/><Relationship Id="rId210" Type="http://schemas.openxmlformats.org/officeDocument/2006/relationships/image" Target="../media/image1322.png"/><Relationship Id="rId26" Type="http://schemas.openxmlformats.org/officeDocument/2006/relationships/image" Target="../media/image1232.png"/><Relationship Id="rId231" Type="http://schemas.openxmlformats.org/officeDocument/2006/relationships/image" Target="../media/image1332.png"/><Relationship Id="rId252" Type="http://schemas.openxmlformats.org/officeDocument/2006/relationships/customXml" Target="../ink/ink182.xml"/><Relationship Id="rId273" Type="http://schemas.openxmlformats.org/officeDocument/2006/relationships/image" Target="../media/image1353.png"/><Relationship Id="rId294" Type="http://schemas.openxmlformats.org/officeDocument/2006/relationships/customXml" Target="../ink/ink203.xml"/><Relationship Id="rId308" Type="http://schemas.openxmlformats.org/officeDocument/2006/relationships/customXml" Target="../ink/ink210.xml"/><Relationship Id="rId329" Type="http://schemas.openxmlformats.org/officeDocument/2006/relationships/image" Target="../media/image1381.png"/><Relationship Id="rId47" Type="http://schemas.openxmlformats.org/officeDocument/2006/relationships/customXml" Target="../ink/ink77.xml"/><Relationship Id="rId68" Type="http://schemas.openxmlformats.org/officeDocument/2006/relationships/customXml" Target="../ink/ink88.xml"/><Relationship Id="rId89" Type="http://schemas.openxmlformats.org/officeDocument/2006/relationships/image" Target="../media/image1263.png"/><Relationship Id="rId112" Type="http://schemas.openxmlformats.org/officeDocument/2006/relationships/customXml" Target="../ink/ink110.xml"/><Relationship Id="rId133" Type="http://schemas.openxmlformats.org/officeDocument/2006/relationships/image" Target="../media/image1285.png"/><Relationship Id="rId154" Type="http://schemas.openxmlformats.org/officeDocument/2006/relationships/customXml" Target="../ink/ink132.xml"/><Relationship Id="rId175" Type="http://schemas.openxmlformats.org/officeDocument/2006/relationships/customXml" Target="../ink/ink143.xml"/><Relationship Id="rId196" Type="http://schemas.openxmlformats.org/officeDocument/2006/relationships/image" Target="../media/image1315.png"/><Relationship Id="rId200" Type="http://schemas.openxmlformats.org/officeDocument/2006/relationships/image" Target="../media/image1317.png"/><Relationship Id="rId16" Type="http://schemas.openxmlformats.org/officeDocument/2006/relationships/image" Target="../media/image1228.png"/><Relationship Id="rId221" Type="http://schemas.openxmlformats.org/officeDocument/2006/relationships/image" Target="../media/image1327.png"/><Relationship Id="rId242" Type="http://schemas.openxmlformats.org/officeDocument/2006/relationships/customXml" Target="../ink/ink177.xml"/><Relationship Id="rId263" Type="http://schemas.openxmlformats.org/officeDocument/2006/relationships/image" Target="../media/image1348.png"/><Relationship Id="rId284" Type="http://schemas.openxmlformats.org/officeDocument/2006/relationships/customXml" Target="../ink/ink198.xml"/><Relationship Id="rId319" Type="http://schemas.openxmlformats.org/officeDocument/2006/relationships/image" Target="../media/image1376.png"/><Relationship Id="rId37" Type="http://schemas.openxmlformats.org/officeDocument/2006/relationships/customXml" Target="../ink/ink72.xml"/><Relationship Id="rId58" Type="http://schemas.openxmlformats.org/officeDocument/2006/relationships/customXml" Target="../ink/ink83.xml"/><Relationship Id="rId79" Type="http://schemas.openxmlformats.org/officeDocument/2006/relationships/image" Target="../media/image1258.png"/><Relationship Id="rId102" Type="http://schemas.openxmlformats.org/officeDocument/2006/relationships/customXml" Target="../ink/ink105.xml"/><Relationship Id="rId123" Type="http://schemas.openxmlformats.org/officeDocument/2006/relationships/image" Target="../media/image1280.png"/><Relationship Id="rId144" Type="http://schemas.openxmlformats.org/officeDocument/2006/relationships/customXml" Target="../ink/ink127.xml"/><Relationship Id="rId330" Type="http://schemas.openxmlformats.org/officeDocument/2006/relationships/customXml" Target="../ink/ink221.xml"/><Relationship Id="rId90" Type="http://schemas.openxmlformats.org/officeDocument/2006/relationships/customXml" Target="../ink/ink99.xml"/><Relationship Id="rId165" Type="http://schemas.openxmlformats.org/officeDocument/2006/relationships/customXml" Target="../ink/ink138.xml"/><Relationship Id="rId186" Type="http://schemas.openxmlformats.org/officeDocument/2006/relationships/image" Target="../media/image1310.png"/><Relationship Id="rId211" Type="http://schemas.openxmlformats.org/officeDocument/2006/relationships/customXml" Target="../ink/ink161.xml"/><Relationship Id="rId232" Type="http://schemas.openxmlformats.org/officeDocument/2006/relationships/customXml" Target="../ink/ink172.xml"/><Relationship Id="rId253" Type="http://schemas.openxmlformats.org/officeDocument/2006/relationships/image" Target="../media/image1343.png"/><Relationship Id="rId274" Type="http://schemas.openxmlformats.org/officeDocument/2006/relationships/customXml" Target="../ink/ink193.xml"/><Relationship Id="rId295" Type="http://schemas.openxmlformats.org/officeDocument/2006/relationships/image" Target="../media/image1364.png"/><Relationship Id="rId309" Type="http://schemas.openxmlformats.org/officeDocument/2006/relationships/image" Target="../media/image1371.png"/><Relationship Id="rId27" Type="http://schemas.openxmlformats.org/officeDocument/2006/relationships/customXml" Target="../ink/ink67.xml"/><Relationship Id="rId48" Type="http://schemas.openxmlformats.org/officeDocument/2006/relationships/image" Target="../media/image1243.png"/><Relationship Id="rId69" Type="http://schemas.openxmlformats.org/officeDocument/2006/relationships/image" Target="../media/image1253.png"/><Relationship Id="rId113" Type="http://schemas.openxmlformats.org/officeDocument/2006/relationships/image" Target="../media/image1275.png"/><Relationship Id="rId134" Type="http://schemas.openxmlformats.org/officeDocument/2006/relationships/customXml" Target="../ink/ink121.xml"/><Relationship Id="rId320" Type="http://schemas.openxmlformats.org/officeDocument/2006/relationships/customXml" Target="../ink/ink216.xml"/><Relationship Id="rId80" Type="http://schemas.openxmlformats.org/officeDocument/2006/relationships/customXml" Target="../ink/ink94.xml"/><Relationship Id="rId155" Type="http://schemas.openxmlformats.org/officeDocument/2006/relationships/image" Target="../media/image1295.png"/><Relationship Id="rId176" Type="http://schemas.openxmlformats.org/officeDocument/2006/relationships/image" Target="../media/image1305.png"/><Relationship Id="rId197" Type="http://schemas.openxmlformats.org/officeDocument/2006/relationships/customXml" Target="../ink/ink154.xml"/><Relationship Id="rId201" Type="http://schemas.openxmlformats.org/officeDocument/2006/relationships/customXml" Target="../ink/ink156.xml"/><Relationship Id="rId222" Type="http://schemas.openxmlformats.org/officeDocument/2006/relationships/customXml" Target="../ink/ink167.xml"/><Relationship Id="rId243" Type="http://schemas.openxmlformats.org/officeDocument/2006/relationships/image" Target="../media/image1338.png"/><Relationship Id="rId264" Type="http://schemas.openxmlformats.org/officeDocument/2006/relationships/customXml" Target="../ink/ink188.xml"/><Relationship Id="rId285" Type="http://schemas.openxmlformats.org/officeDocument/2006/relationships/image" Target="../media/image1359.png"/><Relationship Id="rId17" Type="http://schemas.openxmlformats.org/officeDocument/2006/relationships/customXml" Target="../ink/ink62.xml"/><Relationship Id="rId38" Type="http://schemas.openxmlformats.org/officeDocument/2006/relationships/image" Target="../media/image1238.png"/><Relationship Id="rId59" Type="http://schemas.openxmlformats.org/officeDocument/2006/relationships/image" Target="../media/image1248.png"/><Relationship Id="rId103" Type="http://schemas.openxmlformats.org/officeDocument/2006/relationships/image" Target="../media/image1270.png"/><Relationship Id="rId124" Type="http://schemas.openxmlformats.org/officeDocument/2006/relationships/customXml" Target="../ink/ink116.xml"/><Relationship Id="rId310" Type="http://schemas.openxmlformats.org/officeDocument/2006/relationships/customXml" Target="../ink/ink211.xml"/><Relationship Id="rId70" Type="http://schemas.openxmlformats.org/officeDocument/2006/relationships/customXml" Target="../ink/ink89.xml"/><Relationship Id="rId91" Type="http://schemas.openxmlformats.org/officeDocument/2006/relationships/image" Target="../media/image1264.png"/><Relationship Id="rId145" Type="http://schemas.openxmlformats.org/officeDocument/2006/relationships/image" Target="../media/image1290.png"/><Relationship Id="rId166" Type="http://schemas.openxmlformats.org/officeDocument/2006/relationships/image" Target="../media/image1300.png"/><Relationship Id="rId187" Type="http://schemas.openxmlformats.org/officeDocument/2006/relationships/customXml" Target="../ink/ink149.xml"/><Relationship Id="rId331" Type="http://schemas.openxmlformats.org/officeDocument/2006/relationships/image" Target="../media/image1382.png"/><Relationship Id="rId1" Type="http://schemas.openxmlformats.org/officeDocument/2006/relationships/slideLayout" Target="../slideLayouts/slideLayout7.xml"/><Relationship Id="rId212" Type="http://schemas.openxmlformats.org/officeDocument/2006/relationships/image" Target="../media/image1323.png"/><Relationship Id="rId233" Type="http://schemas.openxmlformats.org/officeDocument/2006/relationships/image" Target="../media/image1333.png"/><Relationship Id="rId254" Type="http://schemas.openxmlformats.org/officeDocument/2006/relationships/customXml" Target="../ink/ink183.xml"/><Relationship Id="rId28" Type="http://schemas.openxmlformats.org/officeDocument/2006/relationships/image" Target="../media/image1233.png"/><Relationship Id="rId49" Type="http://schemas.openxmlformats.org/officeDocument/2006/relationships/customXml" Target="../ink/ink78.xml"/><Relationship Id="rId114" Type="http://schemas.openxmlformats.org/officeDocument/2006/relationships/customXml" Target="../ink/ink111.xml"/><Relationship Id="rId275" Type="http://schemas.openxmlformats.org/officeDocument/2006/relationships/image" Target="../media/image1354.png"/><Relationship Id="rId296" Type="http://schemas.openxmlformats.org/officeDocument/2006/relationships/customXml" Target="../ink/ink204.xml"/><Relationship Id="rId300" Type="http://schemas.openxmlformats.org/officeDocument/2006/relationships/customXml" Target="../ink/ink206.xml"/><Relationship Id="rId60" Type="http://schemas.openxmlformats.org/officeDocument/2006/relationships/customXml" Target="../ink/ink84.xml"/><Relationship Id="rId81" Type="http://schemas.openxmlformats.org/officeDocument/2006/relationships/image" Target="../media/image1259.png"/><Relationship Id="rId135" Type="http://schemas.openxmlformats.org/officeDocument/2006/relationships/image" Target="../media/image1286.png"/><Relationship Id="rId156" Type="http://schemas.openxmlformats.org/officeDocument/2006/relationships/customXml" Target="../ink/ink133.xml"/><Relationship Id="rId177" Type="http://schemas.openxmlformats.org/officeDocument/2006/relationships/customXml" Target="../ink/ink144.xml"/><Relationship Id="rId198" Type="http://schemas.openxmlformats.org/officeDocument/2006/relationships/image" Target="../media/image1316.png"/><Relationship Id="rId321" Type="http://schemas.openxmlformats.org/officeDocument/2006/relationships/image" Target="../media/image1377.png"/><Relationship Id="rId202" Type="http://schemas.openxmlformats.org/officeDocument/2006/relationships/image" Target="../media/image1318.png"/><Relationship Id="rId223" Type="http://schemas.openxmlformats.org/officeDocument/2006/relationships/image" Target="../media/image1328.png"/><Relationship Id="rId244" Type="http://schemas.openxmlformats.org/officeDocument/2006/relationships/customXml" Target="../ink/ink178.xml"/><Relationship Id="rId18" Type="http://schemas.openxmlformats.org/officeDocument/2006/relationships/image" Target="../media/image1229.png"/><Relationship Id="rId39" Type="http://schemas.openxmlformats.org/officeDocument/2006/relationships/customXml" Target="../ink/ink73.xml"/><Relationship Id="rId265" Type="http://schemas.openxmlformats.org/officeDocument/2006/relationships/image" Target="../media/image1349.png"/><Relationship Id="rId286" Type="http://schemas.openxmlformats.org/officeDocument/2006/relationships/customXml" Target="../ink/ink199.xml"/><Relationship Id="rId50" Type="http://schemas.openxmlformats.org/officeDocument/2006/relationships/image" Target="../media/image1244.png"/><Relationship Id="rId104" Type="http://schemas.openxmlformats.org/officeDocument/2006/relationships/customXml" Target="../ink/ink106.xml"/><Relationship Id="rId125" Type="http://schemas.openxmlformats.org/officeDocument/2006/relationships/image" Target="../media/image1281.png"/><Relationship Id="rId146" Type="http://schemas.openxmlformats.org/officeDocument/2006/relationships/customXml" Target="../ink/ink128.xml"/><Relationship Id="rId167" Type="http://schemas.openxmlformats.org/officeDocument/2006/relationships/customXml" Target="../ink/ink139.xml"/><Relationship Id="rId188" Type="http://schemas.openxmlformats.org/officeDocument/2006/relationships/image" Target="../media/image1311.png"/><Relationship Id="rId311" Type="http://schemas.openxmlformats.org/officeDocument/2006/relationships/image" Target="../media/image1372.png"/><Relationship Id="rId332" Type="http://schemas.openxmlformats.org/officeDocument/2006/relationships/customXml" Target="../ink/ink222.xml"/><Relationship Id="rId71" Type="http://schemas.openxmlformats.org/officeDocument/2006/relationships/image" Target="../media/image1254.png"/><Relationship Id="rId92" Type="http://schemas.openxmlformats.org/officeDocument/2006/relationships/customXml" Target="../ink/ink100.xml"/><Relationship Id="rId213" Type="http://schemas.openxmlformats.org/officeDocument/2006/relationships/customXml" Target="../ink/ink162.xml"/><Relationship Id="rId234" Type="http://schemas.openxmlformats.org/officeDocument/2006/relationships/customXml" Target="../ink/ink173.xml"/><Relationship Id="rId2" Type="http://schemas.openxmlformats.org/officeDocument/2006/relationships/notesSlide" Target="../notesSlides/notesSlide5.xml"/><Relationship Id="rId29" Type="http://schemas.openxmlformats.org/officeDocument/2006/relationships/customXml" Target="../ink/ink68.xml"/><Relationship Id="rId255" Type="http://schemas.openxmlformats.org/officeDocument/2006/relationships/image" Target="../media/image1344.png"/><Relationship Id="rId276" Type="http://schemas.openxmlformats.org/officeDocument/2006/relationships/customXml" Target="../ink/ink194.xml"/><Relationship Id="rId297" Type="http://schemas.openxmlformats.org/officeDocument/2006/relationships/image" Target="../media/image1365.png"/><Relationship Id="rId40" Type="http://schemas.openxmlformats.org/officeDocument/2006/relationships/image" Target="../media/image1239.png"/><Relationship Id="rId115" Type="http://schemas.openxmlformats.org/officeDocument/2006/relationships/image" Target="../media/image1276.png"/><Relationship Id="rId136" Type="http://schemas.openxmlformats.org/officeDocument/2006/relationships/customXml" Target="../ink/ink122.xml"/><Relationship Id="rId157" Type="http://schemas.openxmlformats.org/officeDocument/2006/relationships/image" Target="../media/image1296.png"/><Relationship Id="rId178" Type="http://schemas.openxmlformats.org/officeDocument/2006/relationships/image" Target="../media/image1306.png"/><Relationship Id="rId301" Type="http://schemas.openxmlformats.org/officeDocument/2006/relationships/image" Target="../media/image1367.png"/><Relationship Id="rId322" Type="http://schemas.openxmlformats.org/officeDocument/2006/relationships/customXml" Target="../ink/ink217.xml"/><Relationship Id="rId61" Type="http://schemas.openxmlformats.org/officeDocument/2006/relationships/image" Target="../media/image1249.png"/><Relationship Id="rId82" Type="http://schemas.openxmlformats.org/officeDocument/2006/relationships/customXml" Target="../ink/ink95.xml"/><Relationship Id="rId199" Type="http://schemas.openxmlformats.org/officeDocument/2006/relationships/customXml" Target="../ink/ink155.xml"/><Relationship Id="rId203" Type="http://schemas.openxmlformats.org/officeDocument/2006/relationships/customXml" Target="../ink/ink157.xml"/><Relationship Id="rId19" Type="http://schemas.openxmlformats.org/officeDocument/2006/relationships/customXml" Target="../ink/ink63.xml"/><Relationship Id="rId224" Type="http://schemas.openxmlformats.org/officeDocument/2006/relationships/customXml" Target="../ink/ink168.xml"/><Relationship Id="rId245" Type="http://schemas.openxmlformats.org/officeDocument/2006/relationships/image" Target="../media/image1339.png"/><Relationship Id="rId266" Type="http://schemas.openxmlformats.org/officeDocument/2006/relationships/customXml" Target="../ink/ink189.xml"/><Relationship Id="rId287" Type="http://schemas.openxmlformats.org/officeDocument/2006/relationships/image" Target="../media/image1360.png"/><Relationship Id="rId30" Type="http://schemas.openxmlformats.org/officeDocument/2006/relationships/image" Target="../media/image1234.png"/><Relationship Id="rId105" Type="http://schemas.openxmlformats.org/officeDocument/2006/relationships/image" Target="../media/image1271.png"/><Relationship Id="rId126" Type="http://schemas.openxmlformats.org/officeDocument/2006/relationships/customXml" Target="../ink/ink117.xml"/><Relationship Id="rId147" Type="http://schemas.openxmlformats.org/officeDocument/2006/relationships/image" Target="../media/image1291.png"/><Relationship Id="rId168" Type="http://schemas.openxmlformats.org/officeDocument/2006/relationships/image" Target="../media/image1301.png"/><Relationship Id="rId312" Type="http://schemas.openxmlformats.org/officeDocument/2006/relationships/customXml" Target="../ink/ink212.xml"/><Relationship Id="rId333" Type="http://schemas.openxmlformats.org/officeDocument/2006/relationships/image" Target="../media/image1383.png"/><Relationship Id="rId51" Type="http://schemas.openxmlformats.org/officeDocument/2006/relationships/customXml" Target="../ink/ink79.xml"/><Relationship Id="rId72" Type="http://schemas.openxmlformats.org/officeDocument/2006/relationships/customXml" Target="../ink/ink90.xml"/><Relationship Id="rId93" Type="http://schemas.openxmlformats.org/officeDocument/2006/relationships/image" Target="../media/image1265.png"/><Relationship Id="rId189" Type="http://schemas.openxmlformats.org/officeDocument/2006/relationships/customXml" Target="../ink/ink150.xml"/><Relationship Id="rId3" Type="http://schemas.openxmlformats.org/officeDocument/2006/relationships/customXml" Target="../ink/ink55.xml"/><Relationship Id="rId214" Type="http://schemas.openxmlformats.org/officeDocument/2006/relationships/image" Target="../media/image1324.png"/><Relationship Id="rId235" Type="http://schemas.openxmlformats.org/officeDocument/2006/relationships/image" Target="../media/image1334.png"/><Relationship Id="rId256" Type="http://schemas.openxmlformats.org/officeDocument/2006/relationships/customXml" Target="../ink/ink184.xml"/><Relationship Id="rId277" Type="http://schemas.openxmlformats.org/officeDocument/2006/relationships/image" Target="../media/image1355.png"/><Relationship Id="rId298" Type="http://schemas.openxmlformats.org/officeDocument/2006/relationships/customXml" Target="../ink/ink205.xml"/><Relationship Id="rId116" Type="http://schemas.openxmlformats.org/officeDocument/2006/relationships/customXml" Target="../ink/ink112.xml"/><Relationship Id="rId137" Type="http://schemas.openxmlformats.org/officeDocument/2006/relationships/image" Target="../media/image1287.png"/><Relationship Id="rId158" Type="http://schemas.openxmlformats.org/officeDocument/2006/relationships/customXml" Target="../ink/ink134.xml"/><Relationship Id="rId302" Type="http://schemas.openxmlformats.org/officeDocument/2006/relationships/customXml" Target="../ink/ink207.xml"/><Relationship Id="rId323" Type="http://schemas.openxmlformats.org/officeDocument/2006/relationships/image" Target="../media/image1378.png"/><Relationship Id="rId20" Type="http://schemas.openxmlformats.org/officeDocument/2006/relationships/image" Target="../media/image1230.png"/><Relationship Id="rId41" Type="http://schemas.openxmlformats.org/officeDocument/2006/relationships/customXml" Target="../ink/ink74.xml"/><Relationship Id="rId62" Type="http://schemas.openxmlformats.org/officeDocument/2006/relationships/customXml" Target="../ink/ink85.xml"/><Relationship Id="rId83" Type="http://schemas.openxmlformats.org/officeDocument/2006/relationships/image" Target="../media/image1260.png"/><Relationship Id="rId179" Type="http://schemas.openxmlformats.org/officeDocument/2006/relationships/customXml" Target="../ink/ink145.xml"/><Relationship Id="rId190" Type="http://schemas.openxmlformats.org/officeDocument/2006/relationships/image" Target="../media/image1312.png"/><Relationship Id="rId204" Type="http://schemas.openxmlformats.org/officeDocument/2006/relationships/image" Target="../media/image1319.png"/><Relationship Id="rId225" Type="http://schemas.openxmlformats.org/officeDocument/2006/relationships/image" Target="../media/image1329.png"/><Relationship Id="rId246" Type="http://schemas.openxmlformats.org/officeDocument/2006/relationships/customXml" Target="../ink/ink179.xml"/><Relationship Id="rId267" Type="http://schemas.openxmlformats.org/officeDocument/2006/relationships/image" Target="../media/image1350.png"/><Relationship Id="rId288" Type="http://schemas.openxmlformats.org/officeDocument/2006/relationships/customXml" Target="../ink/ink200.xml"/><Relationship Id="rId106" Type="http://schemas.openxmlformats.org/officeDocument/2006/relationships/customXml" Target="../ink/ink107.xml"/><Relationship Id="rId127" Type="http://schemas.openxmlformats.org/officeDocument/2006/relationships/image" Target="../media/image1282.png"/><Relationship Id="rId313" Type="http://schemas.openxmlformats.org/officeDocument/2006/relationships/image" Target="../media/image1373.png"/><Relationship Id="rId10" Type="http://schemas.openxmlformats.org/officeDocument/2006/relationships/image" Target="../media/image1225.png"/><Relationship Id="rId31" Type="http://schemas.openxmlformats.org/officeDocument/2006/relationships/customXml" Target="../ink/ink69.xml"/><Relationship Id="rId52" Type="http://schemas.openxmlformats.org/officeDocument/2006/relationships/customXml" Target="../ink/ink80.xml"/><Relationship Id="rId73" Type="http://schemas.openxmlformats.org/officeDocument/2006/relationships/image" Target="../media/image1255.png"/><Relationship Id="rId94" Type="http://schemas.openxmlformats.org/officeDocument/2006/relationships/customXml" Target="../ink/ink101.xml"/><Relationship Id="rId148" Type="http://schemas.openxmlformats.org/officeDocument/2006/relationships/customXml" Target="../ink/ink129.xml"/><Relationship Id="rId169" Type="http://schemas.openxmlformats.org/officeDocument/2006/relationships/customXml" Target="../ink/ink140.xml"/><Relationship Id="rId334" Type="http://schemas.openxmlformats.org/officeDocument/2006/relationships/customXml" Target="../ink/ink223.xml"/><Relationship Id="rId4" Type="http://schemas.openxmlformats.org/officeDocument/2006/relationships/image" Target="../media/image1222.png"/><Relationship Id="rId180" Type="http://schemas.openxmlformats.org/officeDocument/2006/relationships/image" Target="../media/image1307.png"/><Relationship Id="rId215" Type="http://schemas.openxmlformats.org/officeDocument/2006/relationships/customXml" Target="../ink/ink163.xml"/><Relationship Id="rId236" Type="http://schemas.openxmlformats.org/officeDocument/2006/relationships/customXml" Target="../ink/ink174.xml"/><Relationship Id="rId257" Type="http://schemas.openxmlformats.org/officeDocument/2006/relationships/image" Target="../media/image1345.png"/><Relationship Id="rId278" Type="http://schemas.openxmlformats.org/officeDocument/2006/relationships/customXml" Target="../ink/ink195.xml"/><Relationship Id="rId303" Type="http://schemas.openxmlformats.org/officeDocument/2006/relationships/image" Target="../media/image1368.png"/><Relationship Id="rId42" Type="http://schemas.openxmlformats.org/officeDocument/2006/relationships/image" Target="../media/image1240.png"/><Relationship Id="rId84" Type="http://schemas.openxmlformats.org/officeDocument/2006/relationships/customXml" Target="../ink/ink96.xml"/><Relationship Id="rId138" Type="http://schemas.openxmlformats.org/officeDocument/2006/relationships/customXml" Target="../ink/ink123.xml"/><Relationship Id="rId191" Type="http://schemas.openxmlformats.org/officeDocument/2006/relationships/customXml" Target="../ink/ink151.xml"/><Relationship Id="rId205" Type="http://schemas.openxmlformats.org/officeDocument/2006/relationships/customXml" Target="../ink/ink158.xml"/><Relationship Id="rId247" Type="http://schemas.openxmlformats.org/officeDocument/2006/relationships/image" Target="../media/image1340.png"/><Relationship Id="rId107" Type="http://schemas.openxmlformats.org/officeDocument/2006/relationships/image" Target="../media/image1272.png"/><Relationship Id="rId289" Type="http://schemas.openxmlformats.org/officeDocument/2006/relationships/image" Target="../media/image1361.png"/><Relationship Id="rId11" Type="http://schemas.openxmlformats.org/officeDocument/2006/relationships/customXml" Target="../ink/ink59.xml"/><Relationship Id="rId53" Type="http://schemas.openxmlformats.org/officeDocument/2006/relationships/image" Target="../media/image1245.png"/><Relationship Id="rId149" Type="http://schemas.openxmlformats.org/officeDocument/2006/relationships/image" Target="../media/image1292.png"/><Relationship Id="rId314" Type="http://schemas.openxmlformats.org/officeDocument/2006/relationships/customXml" Target="../ink/ink213.xml"/><Relationship Id="rId95" Type="http://schemas.openxmlformats.org/officeDocument/2006/relationships/image" Target="../media/image1266.png"/><Relationship Id="rId160" Type="http://schemas.openxmlformats.org/officeDocument/2006/relationships/image" Target="../media/image1297.png"/><Relationship Id="rId216" Type="http://schemas.openxmlformats.org/officeDocument/2006/relationships/image" Target="../media/image1325.png"/><Relationship Id="rId258" Type="http://schemas.openxmlformats.org/officeDocument/2006/relationships/customXml" Target="../ink/ink185.xml"/><Relationship Id="rId22" Type="http://schemas.openxmlformats.org/officeDocument/2006/relationships/image" Target="../media/image341.png"/><Relationship Id="rId64" Type="http://schemas.openxmlformats.org/officeDocument/2006/relationships/customXml" Target="../ink/ink86.xml"/><Relationship Id="rId118" Type="http://schemas.openxmlformats.org/officeDocument/2006/relationships/customXml" Target="../ink/ink113.xml"/><Relationship Id="rId325" Type="http://schemas.openxmlformats.org/officeDocument/2006/relationships/image" Target="../media/image1379.png"/><Relationship Id="rId171" Type="http://schemas.openxmlformats.org/officeDocument/2006/relationships/customXml" Target="../ink/ink141.xml"/><Relationship Id="rId227" Type="http://schemas.openxmlformats.org/officeDocument/2006/relationships/image" Target="../media/image1330.png"/><Relationship Id="rId269" Type="http://schemas.openxmlformats.org/officeDocument/2006/relationships/image" Target="../media/image1351.png"/><Relationship Id="rId33" Type="http://schemas.openxmlformats.org/officeDocument/2006/relationships/customXml" Target="../ink/ink70.xml"/><Relationship Id="rId129" Type="http://schemas.openxmlformats.org/officeDocument/2006/relationships/image" Target="../media/image1283.png"/><Relationship Id="rId280" Type="http://schemas.openxmlformats.org/officeDocument/2006/relationships/customXml" Target="../ink/ink196.xml"/><Relationship Id="rId75" Type="http://schemas.openxmlformats.org/officeDocument/2006/relationships/image" Target="../media/image1256.png"/><Relationship Id="rId140" Type="http://schemas.openxmlformats.org/officeDocument/2006/relationships/customXml" Target="../ink/ink124.xml"/><Relationship Id="rId182" Type="http://schemas.openxmlformats.org/officeDocument/2006/relationships/image" Target="../media/image1308.png"/><Relationship Id="rId6" Type="http://schemas.openxmlformats.org/officeDocument/2006/relationships/image" Target="../media/image1223.png"/><Relationship Id="rId238" Type="http://schemas.openxmlformats.org/officeDocument/2006/relationships/customXml" Target="../ink/ink175.xml"/><Relationship Id="rId291" Type="http://schemas.openxmlformats.org/officeDocument/2006/relationships/image" Target="../media/image1362.png"/><Relationship Id="rId305" Type="http://schemas.openxmlformats.org/officeDocument/2006/relationships/image" Target="../media/image1369.png"/><Relationship Id="rId44" Type="http://schemas.openxmlformats.org/officeDocument/2006/relationships/image" Target="../media/image1241.png"/><Relationship Id="rId86" Type="http://schemas.openxmlformats.org/officeDocument/2006/relationships/customXml" Target="../ink/ink97.xml"/><Relationship Id="rId151" Type="http://schemas.openxmlformats.org/officeDocument/2006/relationships/image" Target="../media/image1293.png"/><Relationship Id="rId193" Type="http://schemas.openxmlformats.org/officeDocument/2006/relationships/customXml" Target="../ink/ink152.xml"/><Relationship Id="rId207" Type="http://schemas.openxmlformats.org/officeDocument/2006/relationships/customXml" Target="../ink/ink159.xml"/><Relationship Id="rId249" Type="http://schemas.openxmlformats.org/officeDocument/2006/relationships/image" Target="../media/image1341.png"/><Relationship Id="rId13" Type="http://schemas.openxmlformats.org/officeDocument/2006/relationships/customXml" Target="../ink/ink60.xml"/><Relationship Id="rId109" Type="http://schemas.openxmlformats.org/officeDocument/2006/relationships/image" Target="../media/image1273.png"/><Relationship Id="rId260" Type="http://schemas.openxmlformats.org/officeDocument/2006/relationships/customXml" Target="../ink/ink186.xml"/><Relationship Id="rId316" Type="http://schemas.openxmlformats.org/officeDocument/2006/relationships/customXml" Target="../ink/ink214.xml"/><Relationship Id="rId55" Type="http://schemas.openxmlformats.org/officeDocument/2006/relationships/image" Target="../media/image1246.png"/><Relationship Id="rId97" Type="http://schemas.openxmlformats.org/officeDocument/2006/relationships/image" Target="../media/image1267.png"/><Relationship Id="rId120" Type="http://schemas.openxmlformats.org/officeDocument/2006/relationships/customXml" Target="../ink/ink114.xml"/><Relationship Id="rId162" Type="http://schemas.openxmlformats.org/officeDocument/2006/relationships/image" Target="../media/image1298.png"/><Relationship Id="rId218" Type="http://schemas.openxmlformats.org/officeDocument/2006/relationships/image" Target="../media/image1326.png"/><Relationship Id="rId271" Type="http://schemas.openxmlformats.org/officeDocument/2006/relationships/image" Target="../media/image1352.png"/></Relationships>
</file>

<file path=ppt/slides/_rels/slide6.xml.rels><?xml version="1.0" encoding="UTF-8" standalone="yes"?>
<Relationships xmlns="http://schemas.openxmlformats.org/package/2006/relationships"><Relationship Id="rId26" Type="http://schemas.openxmlformats.org/officeDocument/2006/relationships/image" Target="../media/image1396.png"/><Relationship Id="rId21" Type="http://schemas.openxmlformats.org/officeDocument/2006/relationships/customXml" Target="../ink/ink233.xml"/><Relationship Id="rId42" Type="http://schemas.openxmlformats.org/officeDocument/2006/relationships/image" Target="../media/image1404.png"/><Relationship Id="rId47" Type="http://schemas.openxmlformats.org/officeDocument/2006/relationships/customXml" Target="../ink/ink246.xml"/><Relationship Id="rId63" Type="http://schemas.openxmlformats.org/officeDocument/2006/relationships/customXml" Target="../ink/ink254.xml"/><Relationship Id="rId68" Type="http://schemas.openxmlformats.org/officeDocument/2006/relationships/image" Target="../media/image1417.png"/><Relationship Id="rId2" Type="http://schemas.openxmlformats.org/officeDocument/2006/relationships/notesSlide" Target="../notesSlides/notesSlide6.xml"/><Relationship Id="rId16" Type="http://schemas.openxmlformats.org/officeDocument/2006/relationships/image" Target="../media/image1391.png"/><Relationship Id="rId29" Type="http://schemas.openxmlformats.org/officeDocument/2006/relationships/customXml" Target="../ink/ink237.xml"/><Relationship Id="rId11" Type="http://schemas.openxmlformats.org/officeDocument/2006/relationships/customXml" Target="../ink/ink228.xml"/><Relationship Id="rId24" Type="http://schemas.openxmlformats.org/officeDocument/2006/relationships/image" Target="../media/image1395.png"/><Relationship Id="rId32" Type="http://schemas.openxmlformats.org/officeDocument/2006/relationships/image" Target="../media/image1399.png"/><Relationship Id="rId37" Type="http://schemas.openxmlformats.org/officeDocument/2006/relationships/customXml" Target="../ink/ink241.xml"/><Relationship Id="rId40" Type="http://schemas.openxmlformats.org/officeDocument/2006/relationships/image" Target="../media/image1403.png"/><Relationship Id="rId45" Type="http://schemas.openxmlformats.org/officeDocument/2006/relationships/customXml" Target="../ink/ink245.xml"/><Relationship Id="rId53" Type="http://schemas.openxmlformats.org/officeDocument/2006/relationships/customXml" Target="../ink/ink249.xml"/><Relationship Id="rId58" Type="http://schemas.openxmlformats.org/officeDocument/2006/relationships/image" Target="../media/image1412.png"/><Relationship Id="rId66" Type="http://schemas.openxmlformats.org/officeDocument/2006/relationships/image" Target="../media/image1416.png"/><Relationship Id="rId74" Type="http://schemas.openxmlformats.org/officeDocument/2006/relationships/image" Target="../media/image1420.png"/><Relationship Id="rId5" Type="http://schemas.openxmlformats.org/officeDocument/2006/relationships/customXml" Target="../ink/ink225.xml"/><Relationship Id="rId61" Type="http://schemas.openxmlformats.org/officeDocument/2006/relationships/customXml" Target="../ink/ink253.xml"/><Relationship Id="rId19" Type="http://schemas.openxmlformats.org/officeDocument/2006/relationships/customXml" Target="../ink/ink232.xml"/><Relationship Id="rId14" Type="http://schemas.openxmlformats.org/officeDocument/2006/relationships/image" Target="../media/image1390.png"/><Relationship Id="rId22" Type="http://schemas.openxmlformats.org/officeDocument/2006/relationships/image" Target="../media/image1394.png"/><Relationship Id="rId27" Type="http://schemas.openxmlformats.org/officeDocument/2006/relationships/customXml" Target="../ink/ink236.xml"/><Relationship Id="rId30" Type="http://schemas.openxmlformats.org/officeDocument/2006/relationships/image" Target="../media/image1398.png"/><Relationship Id="rId35" Type="http://schemas.openxmlformats.org/officeDocument/2006/relationships/customXml" Target="../ink/ink240.xml"/><Relationship Id="rId43" Type="http://schemas.openxmlformats.org/officeDocument/2006/relationships/customXml" Target="../ink/ink244.xml"/><Relationship Id="rId48" Type="http://schemas.openxmlformats.org/officeDocument/2006/relationships/image" Target="../media/image1407.png"/><Relationship Id="rId56" Type="http://schemas.openxmlformats.org/officeDocument/2006/relationships/image" Target="../media/image1411.png"/><Relationship Id="rId64" Type="http://schemas.openxmlformats.org/officeDocument/2006/relationships/image" Target="../media/image1415.png"/><Relationship Id="rId69" Type="http://schemas.openxmlformats.org/officeDocument/2006/relationships/customXml" Target="../ink/ink257.xml"/><Relationship Id="rId8" Type="http://schemas.openxmlformats.org/officeDocument/2006/relationships/image" Target="../media/image1387.png"/><Relationship Id="rId51" Type="http://schemas.openxmlformats.org/officeDocument/2006/relationships/customXml" Target="../ink/ink248.xml"/><Relationship Id="rId72" Type="http://schemas.openxmlformats.org/officeDocument/2006/relationships/image" Target="../media/image1419.png"/><Relationship Id="rId3" Type="http://schemas.openxmlformats.org/officeDocument/2006/relationships/customXml" Target="../ink/ink224.xml"/><Relationship Id="rId12" Type="http://schemas.openxmlformats.org/officeDocument/2006/relationships/image" Target="../media/image1389.png"/><Relationship Id="rId17" Type="http://schemas.openxmlformats.org/officeDocument/2006/relationships/customXml" Target="../ink/ink231.xml"/><Relationship Id="rId25" Type="http://schemas.openxmlformats.org/officeDocument/2006/relationships/customXml" Target="../ink/ink235.xml"/><Relationship Id="rId33" Type="http://schemas.openxmlformats.org/officeDocument/2006/relationships/customXml" Target="../ink/ink239.xml"/><Relationship Id="rId38" Type="http://schemas.openxmlformats.org/officeDocument/2006/relationships/image" Target="../media/image1402.png"/><Relationship Id="rId46" Type="http://schemas.openxmlformats.org/officeDocument/2006/relationships/image" Target="../media/image1406.png"/><Relationship Id="rId59" Type="http://schemas.openxmlformats.org/officeDocument/2006/relationships/customXml" Target="../ink/ink252.xml"/><Relationship Id="rId67" Type="http://schemas.openxmlformats.org/officeDocument/2006/relationships/customXml" Target="../ink/ink256.xml"/><Relationship Id="rId20" Type="http://schemas.openxmlformats.org/officeDocument/2006/relationships/image" Target="../media/image1393.png"/><Relationship Id="rId41" Type="http://schemas.openxmlformats.org/officeDocument/2006/relationships/customXml" Target="../ink/ink243.xml"/><Relationship Id="rId54" Type="http://schemas.openxmlformats.org/officeDocument/2006/relationships/image" Target="../media/image1410.png"/><Relationship Id="rId62" Type="http://schemas.openxmlformats.org/officeDocument/2006/relationships/image" Target="../media/image1414.png"/><Relationship Id="rId70" Type="http://schemas.openxmlformats.org/officeDocument/2006/relationships/image" Target="../media/image1418.png"/><Relationship Id="rId75" Type="http://schemas.openxmlformats.org/officeDocument/2006/relationships/customXml" Target="../ink/ink260.xml"/><Relationship Id="rId1" Type="http://schemas.openxmlformats.org/officeDocument/2006/relationships/slideLayout" Target="../slideLayouts/slideLayout7.xml"/><Relationship Id="rId6" Type="http://schemas.openxmlformats.org/officeDocument/2006/relationships/image" Target="../media/image1386.png"/><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1397.png"/><Relationship Id="rId36" Type="http://schemas.openxmlformats.org/officeDocument/2006/relationships/image" Target="../media/image1401.png"/><Relationship Id="rId49" Type="http://schemas.openxmlformats.org/officeDocument/2006/relationships/customXml" Target="../ink/ink247.xml"/><Relationship Id="rId57" Type="http://schemas.openxmlformats.org/officeDocument/2006/relationships/customXml" Target="../ink/ink251.xml"/><Relationship Id="rId10" Type="http://schemas.openxmlformats.org/officeDocument/2006/relationships/image" Target="../media/image1388.png"/><Relationship Id="rId31" Type="http://schemas.openxmlformats.org/officeDocument/2006/relationships/customXml" Target="../ink/ink238.xml"/><Relationship Id="rId44" Type="http://schemas.openxmlformats.org/officeDocument/2006/relationships/image" Target="../media/image1405.png"/><Relationship Id="rId52" Type="http://schemas.openxmlformats.org/officeDocument/2006/relationships/image" Target="../media/image1409.png"/><Relationship Id="rId60" Type="http://schemas.openxmlformats.org/officeDocument/2006/relationships/image" Target="../media/image1413.png"/><Relationship Id="rId65" Type="http://schemas.openxmlformats.org/officeDocument/2006/relationships/customXml" Target="../ink/ink255.xml"/><Relationship Id="rId73" Type="http://schemas.openxmlformats.org/officeDocument/2006/relationships/customXml" Target="../ink/ink259.xml"/><Relationship Id="rId4" Type="http://schemas.openxmlformats.org/officeDocument/2006/relationships/image" Target="../media/image1385.png"/><Relationship Id="rId9" Type="http://schemas.openxmlformats.org/officeDocument/2006/relationships/customXml" Target="../ink/ink227.xml"/><Relationship Id="rId13" Type="http://schemas.openxmlformats.org/officeDocument/2006/relationships/customXml" Target="../ink/ink229.xml"/><Relationship Id="rId18" Type="http://schemas.openxmlformats.org/officeDocument/2006/relationships/image" Target="../media/image1392.png"/><Relationship Id="rId39" Type="http://schemas.openxmlformats.org/officeDocument/2006/relationships/customXml" Target="../ink/ink242.xml"/><Relationship Id="rId34" Type="http://schemas.openxmlformats.org/officeDocument/2006/relationships/image" Target="../media/image1400.png"/><Relationship Id="rId50" Type="http://schemas.openxmlformats.org/officeDocument/2006/relationships/image" Target="../media/image1408.png"/><Relationship Id="rId55" Type="http://schemas.openxmlformats.org/officeDocument/2006/relationships/customXml" Target="../ink/ink250.xml"/><Relationship Id="rId76" Type="http://schemas.openxmlformats.org/officeDocument/2006/relationships/image" Target="../media/image3.png"/><Relationship Id="rId7" Type="http://schemas.openxmlformats.org/officeDocument/2006/relationships/customXml" Target="../ink/ink226.xml"/><Relationship Id="rId71" Type="http://schemas.openxmlformats.org/officeDocument/2006/relationships/customXml" Target="../ink/ink258.xml"/></Relationships>
</file>

<file path=ppt/slides/_rels/slide7.xml.rels><?xml version="1.0" encoding="UTF-8" standalone="yes"?>
<Relationships xmlns="http://schemas.openxmlformats.org/package/2006/relationships"><Relationship Id="rId117" Type="http://schemas.openxmlformats.org/officeDocument/2006/relationships/customXml" Target="../ink/ink318.xml"/><Relationship Id="rId21" Type="http://schemas.openxmlformats.org/officeDocument/2006/relationships/customXml" Target="../ink/ink270.xml"/><Relationship Id="rId63" Type="http://schemas.openxmlformats.org/officeDocument/2006/relationships/customXml" Target="../ink/ink291.xml"/><Relationship Id="rId159" Type="http://schemas.openxmlformats.org/officeDocument/2006/relationships/customXml" Target="../ink/ink339.xml"/><Relationship Id="rId170" Type="http://schemas.openxmlformats.org/officeDocument/2006/relationships/image" Target="../media/image1504.png"/><Relationship Id="rId226" Type="http://schemas.openxmlformats.org/officeDocument/2006/relationships/image" Target="../media/image1531.png"/><Relationship Id="rId268" Type="http://schemas.openxmlformats.org/officeDocument/2006/relationships/image" Target="../media/image1551.png"/><Relationship Id="rId32" Type="http://schemas.openxmlformats.org/officeDocument/2006/relationships/image" Target="../media/image1435.png"/><Relationship Id="rId74" Type="http://schemas.openxmlformats.org/officeDocument/2006/relationships/image" Target="../media/image1456.png"/><Relationship Id="rId128" Type="http://schemas.openxmlformats.org/officeDocument/2006/relationships/image" Target="../media/image1483.png"/><Relationship Id="rId5" Type="http://schemas.openxmlformats.org/officeDocument/2006/relationships/customXml" Target="../ink/ink262.xml"/><Relationship Id="rId181" Type="http://schemas.openxmlformats.org/officeDocument/2006/relationships/customXml" Target="../ink/ink350.xml"/><Relationship Id="rId237" Type="http://schemas.openxmlformats.org/officeDocument/2006/relationships/customXml" Target="../ink/ink378.xml"/><Relationship Id="rId279" Type="http://schemas.openxmlformats.org/officeDocument/2006/relationships/customXml" Target="../ink/ink399.xml"/><Relationship Id="rId43" Type="http://schemas.openxmlformats.org/officeDocument/2006/relationships/customXml" Target="../ink/ink281.xml"/><Relationship Id="rId139" Type="http://schemas.openxmlformats.org/officeDocument/2006/relationships/customXml" Target="../ink/ink329.xml"/><Relationship Id="rId290" Type="http://schemas.openxmlformats.org/officeDocument/2006/relationships/image" Target="../media/image11.png"/><Relationship Id="rId85" Type="http://schemas.openxmlformats.org/officeDocument/2006/relationships/customXml" Target="../ink/ink302.xml"/><Relationship Id="rId150" Type="http://schemas.openxmlformats.org/officeDocument/2006/relationships/image" Target="../media/image1494.png"/><Relationship Id="rId192" Type="http://schemas.openxmlformats.org/officeDocument/2006/relationships/image" Target="../media/image1515.png"/><Relationship Id="rId206" Type="http://schemas.openxmlformats.org/officeDocument/2006/relationships/image" Target="../media/image1225.png"/><Relationship Id="rId248" Type="http://schemas.openxmlformats.org/officeDocument/2006/relationships/image" Target="../media/image1541.png"/><Relationship Id="rId12" Type="http://schemas.openxmlformats.org/officeDocument/2006/relationships/image" Target="../media/image1425.png"/><Relationship Id="rId108" Type="http://schemas.openxmlformats.org/officeDocument/2006/relationships/image" Target="../media/image1473.png"/><Relationship Id="rId54" Type="http://schemas.openxmlformats.org/officeDocument/2006/relationships/image" Target="../media/image1446.png"/><Relationship Id="rId75" Type="http://schemas.openxmlformats.org/officeDocument/2006/relationships/customXml" Target="../ink/ink297.xml"/><Relationship Id="rId96" Type="http://schemas.openxmlformats.org/officeDocument/2006/relationships/image" Target="../media/image1467.png"/><Relationship Id="rId140" Type="http://schemas.openxmlformats.org/officeDocument/2006/relationships/image" Target="../media/image1489.png"/><Relationship Id="rId161" Type="http://schemas.openxmlformats.org/officeDocument/2006/relationships/customXml" Target="../ink/ink340.xml"/><Relationship Id="rId182" Type="http://schemas.openxmlformats.org/officeDocument/2006/relationships/image" Target="../media/image1510.png"/><Relationship Id="rId217" Type="http://schemas.openxmlformats.org/officeDocument/2006/relationships/customXml" Target="../ink/ink368.xml"/><Relationship Id="rId6" Type="http://schemas.openxmlformats.org/officeDocument/2006/relationships/image" Target="../media/image1422.png"/><Relationship Id="rId238" Type="http://schemas.openxmlformats.org/officeDocument/2006/relationships/image" Target="../media/image1537.png"/><Relationship Id="rId259" Type="http://schemas.openxmlformats.org/officeDocument/2006/relationships/customXml" Target="../ink/ink389.xml"/><Relationship Id="rId23" Type="http://schemas.openxmlformats.org/officeDocument/2006/relationships/customXml" Target="../ink/ink271.xml"/><Relationship Id="rId119" Type="http://schemas.openxmlformats.org/officeDocument/2006/relationships/customXml" Target="../ink/ink319.xml"/><Relationship Id="rId270" Type="http://schemas.openxmlformats.org/officeDocument/2006/relationships/image" Target="../media/image1552.png"/><Relationship Id="rId291" Type="http://schemas.openxmlformats.org/officeDocument/2006/relationships/customXml" Target="../ink/ink405.xml"/><Relationship Id="rId44" Type="http://schemas.openxmlformats.org/officeDocument/2006/relationships/image" Target="../media/image1441.png"/><Relationship Id="rId65" Type="http://schemas.openxmlformats.org/officeDocument/2006/relationships/customXml" Target="../ink/ink292.xml"/><Relationship Id="rId86" Type="http://schemas.openxmlformats.org/officeDocument/2006/relationships/image" Target="../media/image1462.png"/><Relationship Id="rId130" Type="http://schemas.openxmlformats.org/officeDocument/2006/relationships/image" Target="../media/image1484.png"/><Relationship Id="rId151" Type="http://schemas.openxmlformats.org/officeDocument/2006/relationships/customXml" Target="../ink/ink335.xml"/><Relationship Id="rId172" Type="http://schemas.openxmlformats.org/officeDocument/2006/relationships/image" Target="../media/image1505.png"/><Relationship Id="rId193" Type="http://schemas.openxmlformats.org/officeDocument/2006/relationships/customXml" Target="../ink/ink356.xml"/><Relationship Id="rId207" Type="http://schemas.openxmlformats.org/officeDocument/2006/relationships/customXml" Target="../ink/ink363.xml"/><Relationship Id="rId228" Type="http://schemas.openxmlformats.org/officeDocument/2006/relationships/image" Target="../media/image1532.png"/><Relationship Id="rId249" Type="http://schemas.openxmlformats.org/officeDocument/2006/relationships/customXml" Target="../ink/ink384.xml"/><Relationship Id="rId13" Type="http://schemas.openxmlformats.org/officeDocument/2006/relationships/customXml" Target="../ink/ink266.xml"/><Relationship Id="rId109" Type="http://schemas.openxmlformats.org/officeDocument/2006/relationships/customXml" Target="../ink/ink314.xml"/><Relationship Id="rId260" Type="http://schemas.openxmlformats.org/officeDocument/2006/relationships/image" Target="../media/image1547.png"/><Relationship Id="rId281" Type="http://schemas.openxmlformats.org/officeDocument/2006/relationships/customXml" Target="../ink/ink400.xml"/><Relationship Id="rId34" Type="http://schemas.openxmlformats.org/officeDocument/2006/relationships/image" Target="../media/image1436.png"/><Relationship Id="rId55" Type="http://schemas.openxmlformats.org/officeDocument/2006/relationships/customXml" Target="../ink/ink287.xml"/><Relationship Id="rId76" Type="http://schemas.openxmlformats.org/officeDocument/2006/relationships/image" Target="../media/image1457.png"/><Relationship Id="rId97" Type="http://schemas.openxmlformats.org/officeDocument/2006/relationships/customXml" Target="../ink/ink308.xml"/><Relationship Id="rId120" Type="http://schemas.openxmlformats.org/officeDocument/2006/relationships/image" Target="../media/image1479.png"/><Relationship Id="rId141" Type="http://schemas.openxmlformats.org/officeDocument/2006/relationships/customXml" Target="../ink/ink330.xml"/><Relationship Id="rId7" Type="http://schemas.openxmlformats.org/officeDocument/2006/relationships/customXml" Target="../ink/ink263.xml"/><Relationship Id="rId162" Type="http://schemas.openxmlformats.org/officeDocument/2006/relationships/image" Target="../media/image1500.png"/><Relationship Id="rId183" Type="http://schemas.openxmlformats.org/officeDocument/2006/relationships/customXml" Target="../ink/ink351.xml"/><Relationship Id="rId218" Type="http://schemas.openxmlformats.org/officeDocument/2006/relationships/image" Target="../media/image1527.png"/><Relationship Id="rId239" Type="http://schemas.openxmlformats.org/officeDocument/2006/relationships/customXml" Target="../ink/ink379.xml"/><Relationship Id="rId250" Type="http://schemas.openxmlformats.org/officeDocument/2006/relationships/image" Target="../media/image1542.png"/><Relationship Id="rId271" Type="http://schemas.openxmlformats.org/officeDocument/2006/relationships/customXml" Target="../ink/ink395.xml"/><Relationship Id="rId292" Type="http://schemas.openxmlformats.org/officeDocument/2006/relationships/image" Target="../media/image12.png"/><Relationship Id="rId24" Type="http://schemas.openxmlformats.org/officeDocument/2006/relationships/image" Target="../media/image1431.png"/><Relationship Id="rId45" Type="http://schemas.openxmlformats.org/officeDocument/2006/relationships/customXml" Target="../ink/ink282.xml"/><Relationship Id="rId66" Type="http://schemas.openxmlformats.org/officeDocument/2006/relationships/image" Target="../media/image1452.png"/><Relationship Id="rId87" Type="http://schemas.openxmlformats.org/officeDocument/2006/relationships/customXml" Target="../ink/ink303.xml"/><Relationship Id="rId110" Type="http://schemas.openxmlformats.org/officeDocument/2006/relationships/image" Target="../media/image1474.png"/><Relationship Id="rId131" Type="http://schemas.openxmlformats.org/officeDocument/2006/relationships/customXml" Target="../ink/ink325.xml"/><Relationship Id="rId152" Type="http://schemas.openxmlformats.org/officeDocument/2006/relationships/image" Target="../media/image1495.png"/><Relationship Id="rId173" Type="http://schemas.openxmlformats.org/officeDocument/2006/relationships/customXml" Target="../ink/ink346.xml"/><Relationship Id="rId194" Type="http://schemas.openxmlformats.org/officeDocument/2006/relationships/image" Target="../media/image1516.png"/><Relationship Id="rId208" Type="http://schemas.openxmlformats.org/officeDocument/2006/relationships/image" Target="../media/image1522.png"/><Relationship Id="rId229" Type="http://schemas.openxmlformats.org/officeDocument/2006/relationships/customXml" Target="../ink/ink374.xml"/><Relationship Id="rId240" Type="http://schemas.openxmlformats.org/officeDocument/2006/relationships/image" Target="../media/image341.png"/><Relationship Id="rId261" Type="http://schemas.openxmlformats.org/officeDocument/2006/relationships/customXml" Target="../ink/ink390.xml"/><Relationship Id="rId14" Type="http://schemas.openxmlformats.org/officeDocument/2006/relationships/image" Target="../media/image1426.png"/><Relationship Id="rId35" Type="http://schemas.openxmlformats.org/officeDocument/2006/relationships/customXml" Target="../ink/ink277.xml"/><Relationship Id="rId56" Type="http://schemas.openxmlformats.org/officeDocument/2006/relationships/image" Target="../media/image1447.png"/><Relationship Id="rId77" Type="http://schemas.openxmlformats.org/officeDocument/2006/relationships/customXml" Target="../ink/ink298.xml"/><Relationship Id="rId100" Type="http://schemas.openxmlformats.org/officeDocument/2006/relationships/image" Target="../media/image1469.png"/><Relationship Id="rId282" Type="http://schemas.openxmlformats.org/officeDocument/2006/relationships/image" Target="../media/image7.png"/><Relationship Id="rId8" Type="http://schemas.openxmlformats.org/officeDocument/2006/relationships/image" Target="../media/image1423.png"/><Relationship Id="rId98" Type="http://schemas.openxmlformats.org/officeDocument/2006/relationships/image" Target="../media/image1468.png"/><Relationship Id="rId121" Type="http://schemas.openxmlformats.org/officeDocument/2006/relationships/customXml" Target="../ink/ink320.xml"/><Relationship Id="rId142" Type="http://schemas.openxmlformats.org/officeDocument/2006/relationships/image" Target="../media/image1490.png"/><Relationship Id="rId163" Type="http://schemas.openxmlformats.org/officeDocument/2006/relationships/customXml" Target="../ink/ink341.xml"/><Relationship Id="rId184" Type="http://schemas.openxmlformats.org/officeDocument/2006/relationships/image" Target="../media/image1511.png"/><Relationship Id="rId219" Type="http://schemas.openxmlformats.org/officeDocument/2006/relationships/customXml" Target="../ink/ink369.xml"/><Relationship Id="rId230" Type="http://schemas.openxmlformats.org/officeDocument/2006/relationships/image" Target="../media/image1533.png"/><Relationship Id="rId251" Type="http://schemas.openxmlformats.org/officeDocument/2006/relationships/customXml" Target="../ink/ink385.xml"/><Relationship Id="rId25" Type="http://schemas.openxmlformats.org/officeDocument/2006/relationships/customXml" Target="../ink/ink272.xml"/><Relationship Id="rId46" Type="http://schemas.openxmlformats.org/officeDocument/2006/relationships/image" Target="../media/image1442.png"/><Relationship Id="rId67" Type="http://schemas.openxmlformats.org/officeDocument/2006/relationships/customXml" Target="../ink/ink293.xml"/><Relationship Id="rId272" Type="http://schemas.openxmlformats.org/officeDocument/2006/relationships/image" Target="../media/image1553.png"/><Relationship Id="rId293" Type="http://schemas.openxmlformats.org/officeDocument/2006/relationships/customXml" Target="../ink/ink406.xml"/><Relationship Id="rId88" Type="http://schemas.openxmlformats.org/officeDocument/2006/relationships/image" Target="../media/image1463.png"/><Relationship Id="rId111" Type="http://schemas.openxmlformats.org/officeDocument/2006/relationships/customXml" Target="../ink/ink315.xml"/><Relationship Id="rId132" Type="http://schemas.openxmlformats.org/officeDocument/2006/relationships/image" Target="../media/image1485.png"/><Relationship Id="rId153" Type="http://schemas.openxmlformats.org/officeDocument/2006/relationships/customXml" Target="../ink/ink336.xml"/><Relationship Id="rId174" Type="http://schemas.openxmlformats.org/officeDocument/2006/relationships/image" Target="../media/image1506.png"/><Relationship Id="rId195" Type="http://schemas.openxmlformats.org/officeDocument/2006/relationships/customXml" Target="../ink/ink357.xml"/><Relationship Id="rId209" Type="http://schemas.openxmlformats.org/officeDocument/2006/relationships/customXml" Target="../ink/ink364.xml"/><Relationship Id="rId220" Type="http://schemas.openxmlformats.org/officeDocument/2006/relationships/image" Target="../media/image1528.png"/><Relationship Id="rId241" Type="http://schemas.openxmlformats.org/officeDocument/2006/relationships/customXml" Target="../ink/ink380.xml"/><Relationship Id="rId15" Type="http://schemas.openxmlformats.org/officeDocument/2006/relationships/customXml" Target="../ink/ink267.xml"/><Relationship Id="rId36" Type="http://schemas.openxmlformats.org/officeDocument/2006/relationships/image" Target="../media/image1437.png"/><Relationship Id="rId57" Type="http://schemas.openxmlformats.org/officeDocument/2006/relationships/customXml" Target="../ink/ink288.xml"/><Relationship Id="rId262" Type="http://schemas.openxmlformats.org/officeDocument/2006/relationships/image" Target="../media/image1548.png"/><Relationship Id="rId283" Type="http://schemas.openxmlformats.org/officeDocument/2006/relationships/customXml" Target="../ink/ink401.xml"/><Relationship Id="rId78" Type="http://schemas.openxmlformats.org/officeDocument/2006/relationships/image" Target="../media/image1458.png"/><Relationship Id="rId99" Type="http://schemas.openxmlformats.org/officeDocument/2006/relationships/customXml" Target="../ink/ink309.xml"/><Relationship Id="rId101" Type="http://schemas.openxmlformats.org/officeDocument/2006/relationships/customXml" Target="../ink/ink310.xml"/><Relationship Id="rId122" Type="http://schemas.openxmlformats.org/officeDocument/2006/relationships/image" Target="../media/image1480.png"/><Relationship Id="rId143" Type="http://schemas.openxmlformats.org/officeDocument/2006/relationships/customXml" Target="../ink/ink331.xml"/><Relationship Id="rId164" Type="http://schemas.openxmlformats.org/officeDocument/2006/relationships/image" Target="../media/image1501.png"/><Relationship Id="rId185" Type="http://schemas.openxmlformats.org/officeDocument/2006/relationships/customXml" Target="../ink/ink352.xml"/><Relationship Id="rId9" Type="http://schemas.openxmlformats.org/officeDocument/2006/relationships/customXml" Target="../ink/ink264.xml"/><Relationship Id="rId210" Type="http://schemas.openxmlformats.org/officeDocument/2006/relationships/image" Target="../media/image1523.png"/><Relationship Id="rId26" Type="http://schemas.openxmlformats.org/officeDocument/2006/relationships/image" Target="../media/image1432.png"/><Relationship Id="rId231" Type="http://schemas.openxmlformats.org/officeDocument/2006/relationships/customXml" Target="../ink/ink375.xml"/><Relationship Id="rId252" Type="http://schemas.openxmlformats.org/officeDocument/2006/relationships/image" Target="../media/image1543.png"/><Relationship Id="rId273" Type="http://schemas.openxmlformats.org/officeDocument/2006/relationships/customXml" Target="../ink/ink396.xml"/><Relationship Id="rId294" Type="http://schemas.openxmlformats.org/officeDocument/2006/relationships/image" Target="../media/image13.png"/><Relationship Id="rId47" Type="http://schemas.openxmlformats.org/officeDocument/2006/relationships/customXml" Target="../ink/ink283.xml"/><Relationship Id="rId68" Type="http://schemas.openxmlformats.org/officeDocument/2006/relationships/image" Target="../media/image1453.png"/><Relationship Id="rId89" Type="http://schemas.openxmlformats.org/officeDocument/2006/relationships/customXml" Target="../ink/ink304.xml"/><Relationship Id="rId112" Type="http://schemas.openxmlformats.org/officeDocument/2006/relationships/image" Target="../media/image1475.png"/><Relationship Id="rId133" Type="http://schemas.openxmlformats.org/officeDocument/2006/relationships/customXml" Target="../ink/ink326.xml"/><Relationship Id="rId154" Type="http://schemas.openxmlformats.org/officeDocument/2006/relationships/image" Target="../media/image1496.png"/><Relationship Id="rId175" Type="http://schemas.openxmlformats.org/officeDocument/2006/relationships/customXml" Target="../ink/ink347.xml"/><Relationship Id="rId196" Type="http://schemas.openxmlformats.org/officeDocument/2006/relationships/image" Target="../media/image1517.png"/><Relationship Id="rId200" Type="http://schemas.openxmlformats.org/officeDocument/2006/relationships/image" Target="../media/image1519.png"/><Relationship Id="rId16" Type="http://schemas.openxmlformats.org/officeDocument/2006/relationships/image" Target="../media/image1427.png"/><Relationship Id="rId221" Type="http://schemas.openxmlformats.org/officeDocument/2006/relationships/customXml" Target="../ink/ink370.xml"/><Relationship Id="rId242" Type="http://schemas.openxmlformats.org/officeDocument/2006/relationships/image" Target="../media/image1538.png"/><Relationship Id="rId263" Type="http://schemas.openxmlformats.org/officeDocument/2006/relationships/customXml" Target="../ink/ink391.xml"/><Relationship Id="rId284" Type="http://schemas.openxmlformats.org/officeDocument/2006/relationships/image" Target="../media/image8.png"/><Relationship Id="rId37" Type="http://schemas.openxmlformats.org/officeDocument/2006/relationships/customXml" Target="../ink/ink278.xml"/><Relationship Id="rId58" Type="http://schemas.openxmlformats.org/officeDocument/2006/relationships/image" Target="../media/image1448.png"/><Relationship Id="rId79" Type="http://schemas.openxmlformats.org/officeDocument/2006/relationships/customXml" Target="../ink/ink299.xml"/><Relationship Id="rId102" Type="http://schemas.openxmlformats.org/officeDocument/2006/relationships/image" Target="../media/image1470.png"/><Relationship Id="rId123" Type="http://schemas.openxmlformats.org/officeDocument/2006/relationships/customXml" Target="../ink/ink321.xml"/><Relationship Id="rId144" Type="http://schemas.openxmlformats.org/officeDocument/2006/relationships/image" Target="../media/image1491.png"/><Relationship Id="rId90" Type="http://schemas.openxmlformats.org/officeDocument/2006/relationships/image" Target="../media/image1464.png"/><Relationship Id="rId165" Type="http://schemas.openxmlformats.org/officeDocument/2006/relationships/customXml" Target="../ink/ink342.xml"/><Relationship Id="rId186" Type="http://schemas.openxmlformats.org/officeDocument/2006/relationships/image" Target="../media/image1512.png"/><Relationship Id="rId211" Type="http://schemas.openxmlformats.org/officeDocument/2006/relationships/customXml" Target="../ink/ink365.xml"/><Relationship Id="rId232" Type="http://schemas.openxmlformats.org/officeDocument/2006/relationships/image" Target="../media/image1534.png"/><Relationship Id="rId253" Type="http://schemas.openxmlformats.org/officeDocument/2006/relationships/customXml" Target="../ink/ink386.xml"/><Relationship Id="rId274" Type="http://schemas.openxmlformats.org/officeDocument/2006/relationships/image" Target="../media/image1554.png"/><Relationship Id="rId295" Type="http://schemas.openxmlformats.org/officeDocument/2006/relationships/customXml" Target="../ink/ink407.xml"/><Relationship Id="rId27" Type="http://schemas.openxmlformats.org/officeDocument/2006/relationships/customXml" Target="../ink/ink273.xml"/><Relationship Id="rId48" Type="http://schemas.openxmlformats.org/officeDocument/2006/relationships/image" Target="../media/image1443.png"/><Relationship Id="rId69" Type="http://schemas.openxmlformats.org/officeDocument/2006/relationships/customXml" Target="../ink/ink294.xml"/><Relationship Id="rId113" Type="http://schemas.openxmlformats.org/officeDocument/2006/relationships/customXml" Target="../ink/ink316.xml"/><Relationship Id="rId134" Type="http://schemas.openxmlformats.org/officeDocument/2006/relationships/image" Target="../media/image1486.png"/><Relationship Id="rId80" Type="http://schemas.openxmlformats.org/officeDocument/2006/relationships/image" Target="../media/image1459.png"/><Relationship Id="rId155" Type="http://schemas.openxmlformats.org/officeDocument/2006/relationships/customXml" Target="../ink/ink337.xml"/><Relationship Id="rId176" Type="http://schemas.openxmlformats.org/officeDocument/2006/relationships/image" Target="../media/image1507.png"/><Relationship Id="rId197" Type="http://schemas.openxmlformats.org/officeDocument/2006/relationships/customXml" Target="../ink/ink358.xml"/><Relationship Id="rId201" Type="http://schemas.openxmlformats.org/officeDocument/2006/relationships/customXml" Target="../ink/ink360.xml"/><Relationship Id="rId222" Type="http://schemas.openxmlformats.org/officeDocument/2006/relationships/image" Target="../media/image1529.png"/><Relationship Id="rId243" Type="http://schemas.openxmlformats.org/officeDocument/2006/relationships/customXml" Target="../ink/ink381.xml"/><Relationship Id="rId264" Type="http://schemas.openxmlformats.org/officeDocument/2006/relationships/image" Target="../media/image1549.png"/><Relationship Id="rId285" Type="http://schemas.openxmlformats.org/officeDocument/2006/relationships/customXml" Target="../ink/ink402.xml"/><Relationship Id="rId17" Type="http://schemas.openxmlformats.org/officeDocument/2006/relationships/customXml" Target="../ink/ink268.xml"/><Relationship Id="rId38" Type="http://schemas.openxmlformats.org/officeDocument/2006/relationships/image" Target="../media/image1438.png"/><Relationship Id="rId59" Type="http://schemas.openxmlformats.org/officeDocument/2006/relationships/customXml" Target="../ink/ink289.xml"/><Relationship Id="rId103" Type="http://schemas.openxmlformats.org/officeDocument/2006/relationships/customXml" Target="../ink/ink311.xml"/><Relationship Id="rId124" Type="http://schemas.openxmlformats.org/officeDocument/2006/relationships/image" Target="../media/image1481.png"/><Relationship Id="rId70" Type="http://schemas.openxmlformats.org/officeDocument/2006/relationships/image" Target="../media/image1454.png"/><Relationship Id="rId91" Type="http://schemas.openxmlformats.org/officeDocument/2006/relationships/customXml" Target="../ink/ink305.xml"/><Relationship Id="rId145" Type="http://schemas.openxmlformats.org/officeDocument/2006/relationships/customXml" Target="../ink/ink332.xml"/><Relationship Id="rId166" Type="http://schemas.openxmlformats.org/officeDocument/2006/relationships/image" Target="../media/image1502.png"/><Relationship Id="rId187" Type="http://schemas.openxmlformats.org/officeDocument/2006/relationships/customXml" Target="../ink/ink353.xml"/><Relationship Id="rId1" Type="http://schemas.openxmlformats.org/officeDocument/2006/relationships/slideLayout" Target="../slideLayouts/slideLayout7.xml"/><Relationship Id="rId212" Type="http://schemas.openxmlformats.org/officeDocument/2006/relationships/image" Target="../media/image1524.png"/><Relationship Id="rId233" Type="http://schemas.openxmlformats.org/officeDocument/2006/relationships/customXml" Target="../ink/ink376.xml"/><Relationship Id="rId254" Type="http://schemas.openxmlformats.org/officeDocument/2006/relationships/image" Target="../media/image1544.png"/><Relationship Id="rId28" Type="http://schemas.openxmlformats.org/officeDocument/2006/relationships/image" Target="../media/image1433.png"/><Relationship Id="rId49" Type="http://schemas.openxmlformats.org/officeDocument/2006/relationships/customXml" Target="../ink/ink284.xml"/><Relationship Id="rId114" Type="http://schemas.openxmlformats.org/officeDocument/2006/relationships/image" Target="../media/image1476.png"/><Relationship Id="rId275" Type="http://schemas.openxmlformats.org/officeDocument/2006/relationships/customXml" Target="../ink/ink397.xml"/><Relationship Id="rId296" Type="http://schemas.openxmlformats.org/officeDocument/2006/relationships/image" Target="../media/image14.png"/><Relationship Id="rId60" Type="http://schemas.openxmlformats.org/officeDocument/2006/relationships/image" Target="../media/image1449.png"/><Relationship Id="rId81" Type="http://schemas.openxmlformats.org/officeDocument/2006/relationships/customXml" Target="../ink/ink300.xml"/><Relationship Id="rId135" Type="http://schemas.openxmlformats.org/officeDocument/2006/relationships/customXml" Target="../ink/ink327.xml"/><Relationship Id="rId156" Type="http://schemas.openxmlformats.org/officeDocument/2006/relationships/image" Target="../media/image1497.png"/><Relationship Id="rId177" Type="http://schemas.openxmlformats.org/officeDocument/2006/relationships/customXml" Target="../ink/ink348.xml"/><Relationship Id="rId198" Type="http://schemas.openxmlformats.org/officeDocument/2006/relationships/image" Target="../media/image1518.png"/><Relationship Id="rId202" Type="http://schemas.openxmlformats.org/officeDocument/2006/relationships/image" Target="../media/image1520.png"/><Relationship Id="rId223" Type="http://schemas.openxmlformats.org/officeDocument/2006/relationships/customXml" Target="../ink/ink371.xml"/><Relationship Id="rId244" Type="http://schemas.openxmlformats.org/officeDocument/2006/relationships/image" Target="../media/image1539.png"/><Relationship Id="rId18" Type="http://schemas.openxmlformats.org/officeDocument/2006/relationships/image" Target="../media/image1428.png"/><Relationship Id="rId39" Type="http://schemas.openxmlformats.org/officeDocument/2006/relationships/customXml" Target="../ink/ink279.xml"/><Relationship Id="rId265" Type="http://schemas.openxmlformats.org/officeDocument/2006/relationships/customXml" Target="../ink/ink392.xml"/><Relationship Id="rId286" Type="http://schemas.openxmlformats.org/officeDocument/2006/relationships/image" Target="../media/image9.png"/><Relationship Id="rId50" Type="http://schemas.openxmlformats.org/officeDocument/2006/relationships/image" Target="../media/image1444.png"/><Relationship Id="rId104" Type="http://schemas.openxmlformats.org/officeDocument/2006/relationships/image" Target="../media/image1471.png"/><Relationship Id="rId125" Type="http://schemas.openxmlformats.org/officeDocument/2006/relationships/customXml" Target="../ink/ink322.xml"/><Relationship Id="rId146" Type="http://schemas.openxmlformats.org/officeDocument/2006/relationships/image" Target="../media/image1492.png"/><Relationship Id="rId167" Type="http://schemas.openxmlformats.org/officeDocument/2006/relationships/customXml" Target="../ink/ink343.xml"/><Relationship Id="rId188" Type="http://schemas.openxmlformats.org/officeDocument/2006/relationships/image" Target="../media/image1513.png"/><Relationship Id="rId71" Type="http://schemas.openxmlformats.org/officeDocument/2006/relationships/customXml" Target="../ink/ink295.xml"/><Relationship Id="rId92" Type="http://schemas.openxmlformats.org/officeDocument/2006/relationships/image" Target="../media/image1465.png"/><Relationship Id="rId213" Type="http://schemas.openxmlformats.org/officeDocument/2006/relationships/customXml" Target="../ink/ink366.xml"/><Relationship Id="rId234" Type="http://schemas.openxmlformats.org/officeDocument/2006/relationships/image" Target="../media/image1535.png"/><Relationship Id="rId2" Type="http://schemas.openxmlformats.org/officeDocument/2006/relationships/notesSlide" Target="../notesSlides/notesSlide7.xml"/><Relationship Id="rId29" Type="http://schemas.openxmlformats.org/officeDocument/2006/relationships/customXml" Target="../ink/ink274.xml"/><Relationship Id="rId255" Type="http://schemas.openxmlformats.org/officeDocument/2006/relationships/customXml" Target="../ink/ink387.xml"/><Relationship Id="rId276" Type="http://schemas.openxmlformats.org/officeDocument/2006/relationships/image" Target="../media/image4.png"/><Relationship Id="rId297" Type="http://schemas.openxmlformats.org/officeDocument/2006/relationships/customXml" Target="../ink/ink408.xml"/><Relationship Id="rId40" Type="http://schemas.openxmlformats.org/officeDocument/2006/relationships/image" Target="../media/image1439.png"/><Relationship Id="rId115" Type="http://schemas.openxmlformats.org/officeDocument/2006/relationships/customXml" Target="../ink/ink317.xml"/><Relationship Id="rId136" Type="http://schemas.openxmlformats.org/officeDocument/2006/relationships/image" Target="../media/image1487.png"/><Relationship Id="rId157" Type="http://schemas.openxmlformats.org/officeDocument/2006/relationships/customXml" Target="../ink/ink338.xml"/><Relationship Id="rId178" Type="http://schemas.openxmlformats.org/officeDocument/2006/relationships/image" Target="../media/image1508.png"/><Relationship Id="rId61" Type="http://schemas.openxmlformats.org/officeDocument/2006/relationships/customXml" Target="../ink/ink290.xml"/><Relationship Id="rId82" Type="http://schemas.openxmlformats.org/officeDocument/2006/relationships/image" Target="../media/image1460.png"/><Relationship Id="rId199" Type="http://schemas.openxmlformats.org/officeDocument/2006/relationships/customXml" Target="../ink/ink359.xml"/><Relationship Id="rId203" Type="http://schemas.openxmlformats.org/officeDocument/2006/relationships/customXml" Target="../ink/ink361.xml"/><Relationship Id="rId19" Type="http://schemas.openxmlformats.org/officeDocument/2006/relationships/customXml" Target="../ink/ink269.xml"/><Relationship Id="rId224" Type="http://schemas.openxmlformats.org/officeDocument/2006/relationships/image" Target="../media/image1530.png"/><Relationship Id="rId245" Type="http://schemas.openxmlformats.org/officeDocument/2006/relationships/customXml" Target="../ink/ink382.xml"/><Relationship Id="rId266" Type="http://schemas.openxmlformats.org/officeDocument/2006/relationships/image" Target="../media/image1550.png"/><Relationship Id="rId287" Type="http://schemas.openxmlformats.org/officeDocument/2006/relationships/customXml" Target="../ink/ink403.xml"/><Relationship Id="rId30" Type="http://schemas.openxmlformats.org/officeDocument/2006/relationships/image" Target="../media/image1434.png"/><Relationship Id="rId105" Type="http://schemas.openxmlformats.org/officeDocument/2006/relationships/customXml" Target="../ink/ink312.xml"/><Relationship Id="rId126" Type="http://schemas.openxmlformats.org/officeDocument/2006/relationships/image" Target="../media/image1482.png"/><Relationship Id="rId147" Type="http://schemas.openxmlformats.org/officeDocument/2006/relationships/customXml" Target="../ink/ink333.xml"/><Relationship Id="rId168" Type="http://schemas.openxmlformats.org/officeDocument/2006/relationships/image" Target="../media/image1503.png"/><Relationship Id="rId51" Type="http://schemas.openxmlformats.org/officeDocument/2006/relationships/customXml" Target="../ink/ink285.xml"/><Relationship Id="rId72" Type="http://schemas.openxmlformats.org/officeDocument/2006/relationships/image" Target="../media/image1455.png"/><Relationship Id="rId93" Type="http://schemas.openxmlformats.org/officeDocument/2006/relationships/customXml" Target="../ink/ink306.xml"/><Relationship Id="rId189" Type="http://schemas.openxmlformats.org/officeDocument/2006/relationships/customXml" Target="../ink/ink354.xml"/><Relationship Id="rId3" Type="http://schemas.openxmlformats.org/officeDocument/2006/relationships/customXml" Target="../ink/ink261.xml"/><Relationship Id="rId214" Type="http://schemas.openxmlformats.org/officeDocument/2006/relationships/image" Target="../media/image1525.png"/><Relationship Id="rId235" Type="http://schemas.openxmlformats.org/officeDocument/2006/relationships/customXml" Target="../ink/ink377.xml"/><Relationship Id="rId256" Type="http://schemas.openxmlformats.org/officeDocument/2006/relationships/image" Target="../media/image1545.png"/><Relationship Id="rId277" Type="http://schemas.openxmlformats.org/officeDocument/2006/relationships/customXml" Target="../ink/ink398.xml"/><Relationship Id="rId298" Type="http://schemas.openxmlformats.org/officeDocument/2006/relationships/image" Target="../media/image15.png"/><Relationship Id="rId116" Type="http://schemas.openxmlformats.org/officeDocument/2006/relationships/image" Target="../media/image1477.png"/><Relationship Id="rId137" Type="http://schemas.openxmlformats.org/officeDocument/2006/relationships/customXml" Target="../ink/ink328.xml"/><Relationship Id="rId158" Type="http://schemas.openxmlformats.org/officeDocument/2006/relationships/image" Target="../media/image1498.png"/><Relationship Id="rId20" Type="http://schemas.openxmlformats.org/officeDocument/2006/relationships/image" Target="../media/image1429.png"/><Relationship Id="rId41" Type="http://schemas.openxmlformats.org/officeDocument/2006/relationships/customXml" Target="../ink/ink280.xml"/><Relationship Id="rId62" Type="http://schemas.openxmlformats.org/officeDocument/2006/relationships/image" Target="../media/image1450.png"/><Relationship Id="rId83" Type="http://schemas.openxmlformats.org/officeDocument/2006/relationships/customXml" Target="../ink/ink301.xml"/><Relationship Id="rId179" Type="http://schemas.openxmlformats.org/officeDocument/2006/relationships/customXml" Target="../ink/ink349.xml"/><Relationship Id="rId190" Type="http://schemas.openxmlformats.org/officeDocument/2006/relationships/image" Target="../media/image1514.png"/><Relationship Id="rId204" Type="http://schemas.openxmlformats.org/officeDocument/2006/relationships/image" Target="../media/image1521.png"/><Relationship Id="rId225" Type="http://schemas.openxmlformats.org/officeDocument/2006/relationships/customXml" Target="../ink/ink372.xml"/><Relationship Id="rId246" Type="http://schemas.openxmlformats.org/officeDocument/2006/relationships/image" Target="../media/image1540.png"/><Relationship Id="rId267" Type="http://schemas.openxmlformats.org/officeDocument/2006/relationships/customXml" Target="../ink/ink393.xml"/><Relationship Id="rId288" Type="http://schemas.openxmlformats.org/officeDocument/2006/relationships/image" Target="../media/image10.png"/><Relationship Id="rId106" Type="http://schemas.openxmlformats.org/officeDocument/2006/relationships/image" Target="../media/image1472.png"/><Relationship Id="rId127" Type="http://schemas.openxmlformats.org/officeDocument/2006/relationships/customXml" Target="../ink/ink323.xml"/><Relationship Id="rId10" Type="http://schemas.openxmlformats.org/officeDocument/2006/relationships/image" Target="../media/image1424.png"/><Relationship Id="rId31" Type="http://schemas.openxmlformats.org/officeDocument/2006/relationships/customXml" Target="../ink/ink275.xml"/><Relationship Id="rId52" Type="http://schemas.openxmlformats.org/officeDocument/2006/relationships/image" Target="../media/image1445.png"/><Relationship Id="rId73" Type="http://schemas.openxmlformats.org/officeDocument/2006/relationships/customXml" Target="../ink/ink296.xml"/><Relationship Id="rId94" Type="http://schemas.openxmlformats.org/officeDocument/2006/relationships/image" Target="../media/image1466.png"/><Relationship Id="rId148" Type="http://schemas.openxmlformats.org/officeDocument/2006/relationships/image" Target="../media/image1493.png"/><Relationship Id="rId169" Type="http://schemas.openxmlformats.org/officeDocument/2006/relationships/customXml" Target="../ink/ink344.xml"/><Relationship Id="rId4" Type="http://schemas.openxmlformats.org/officeDocument/2006/relationships/image" Target="../media/image1421.png"/><Relationship Id="rId180" Type="http://schemas.openxmlformats.org/officeDocument/2006/relationships/image" Target="../media/image1509.png"/><Relationship Id="rId215" Type="http://schemas.openxmlformats.org/officeDocument/2006/relationships/customXml" Target="../ink/ink367.xml"/><Relationship Id="rId236" Type="http://schemas.openxmlformats.org/officeDocument/2006/relationships/image" Target="../media/image1536.png"/><Relationship Id="rId257" Type="http://schemas.openxmlformats.org/officeDocument/2006/relationships/customXml" Target="../ink/ink388.xml"/><Relationship Id="rId278" Type="http://schemas.openxmlformats.org/officeDocument/2006/relationships/image" Target="../media/image5.png"/><Relationship Id="rId42" Type="http://schemas.openxmlformats.org/officeDocument/2006/relationships/image" Target="../media/image1440.png"/><Relationship Id="rId84" Type="http://schemas.openxmlformats.org/officeDocument/2006/relationships/image" Target="../media/image1461.png"/><Relationship Id="rId138" Type="http://schemas.openxmlformats.org/officeDocument/2006/relationships/image" Target="../media/image1488.png"/><Relationship Id="rId191" Type="http://schemas.openxmlformats.org/officeDocument/2006/relationships/customXml" Target="../ink/ink355.xml"/><Relationship Id="rId205" Type="http://schemas.openxmlformats.org/officeDocument/2006/relationships/customXml" Target="../ink/ink362.xml"/><Relationship Id="rId247" Type="http://schemas.openxmlformats.org/officeDocument/2006/relationships/customXml" Target="../ink/ink383.xml"/><Relationship Id="rId107" Type="http://schemas.openxmlformats.org/officeDocument/2006/relationships/customXml" Target="../ink/ink313.xml"/><Relationship Id="rId289" Type="http://schemas.openxmlformats.org/officeDocument/2006/relationships/customXml" Target="../ink/ink404.xml"/><Relationship Id="rId11" Type="http://schemas.openxmlformats.org/officeDocument/2006/relationships/customXml" Target="../ink/ink265.xml"/><Relationship Id="rId53" Type="http://schemas.openxmlformats.org/officeDocument/2006/relationships/customXml" Target="../ink/ink286.xml"/><Relationship Id="rId149" Type="http://schemas.openxmlformats.org/officeDocument/2006/relationships/customXml" Target="../ink/ink334.xml"/><Relationship Id="rId95" Type="http://schemas.openxmlformats.org/officeDocument/2006/relationships/customXml" Target="../ink/ink307.xml"/><Relationship Id="rId160" Type="http://schemas.openxmlformats.org/officeDocument/2006/relationships/image" Target="../media/image1499.png"/><Relationship Id="rId216" Type="http://schemas.openxmlformats.org/officeDocument/2006/relationships/image" Target="../media/image1526.png"/><Relationship Id="rId258" Type="http://schemas.openxmlformats.org/officeDocument/2006/relationships/image" Target="../media/image1546.png"/><Relationship Id="rId22" Type="http://schemas.openxmlformats.org/officeDocument/2006/relationships/image" Target="../media/image1430.png"/><Relationship Id="rId64" Type="http://schemas.openxmlformats.org/officeDocument/2006/relationships/image" Target="../media/image1451.png"/><Relationship Id="rId118" Type="http://schemas.openxmlformats.org/officeDocument/2006/relationships/image" Target="../media/image1478.png"/><Relationship Id="rId171" Type="http://schemas.openxmlformats.org/officeDocument/2006/relationships/customXml" Target="../ink/ink345.xml"/><Relationship Id="rId227" Type="http://schemas.openxmlformats.org/officeDocument/2006/relationships/customXml" Target="../ink/ink373.xml"/><Relationship Id="rId269" Type="http://schemas.openxmlformats.org/officeDocument/2006/relationships/customXml" Target="../ink/ink394.xml"/><Relationship Id="rId33" Type="http://schemas.openxmlformats.org/officeDocument/2006/relationships/customXml" Target="../ink/ink276.xml"/><Relationship Id="rId129" Type="http://schemas.openxmlformats.org/officeDocument/2006/relationships/customXml" Target="../ink/ink324.xml"/><Relationship Id="rId280"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409.xml"/><Relationship Id="rId7" Type="http://schemas.openxmlformats.org/officeDocument/2006/relationships/customXml" Target="../ink/ink4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410.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12.xml"/></Relationships>
</file>

<file path=ppt/slides/_rels/slide9.xml.rels><?xml version="1.0" encoding="UTF-8" standalone="yes"?>
<Relationships xmlns="http://schemas.openxmlformats.org/package/2006/relationships"><Relationship Id="rId26" Type="http://schemas.openxmlformats.org/officeDocument/2006/relationships/customXml" Target="../ink/ink424.xml"/><Relationship Id="rId21" Type="http://schemas.openxmlformats.org/officeDocument/2006/relationships/image" Target="../media/image28.png"/><Relationship Id="rId42" Type="http://schemas.openxmlformats.org/officeDocument/2006/relationships/customXml" Target="../ink/ink432.xml"/><Relationship Id="rId47" Type="http://schemas.openxmlformats.org/officeDocument/2006/relationships/image" Target="../media/image41.png"/><Relationship Id="rId63" Type="http://schemas.openxmlformats.org/officeDocument/2006/relationships/image" Target="../media/image49.png"/><Relationship Id="rId68" Type="http://schemas.openxmlformats.org/officeDocument/2006/relationships/customXml" Target="../ink/ink445.xml"/><Relationship Id="rId84" Type="http://schemas.openxmlformats.org/officeDocument/2006/relationships/customXml" Target="../ink/ink453.xml"/><Relationship Id="rId89" Type="http://schemas.openxmlformats.org/officeDocument/2006/relationships/image" Target="../media/image62.png"/><Relationship Id="rId16" Type="http://schemas.openxmlformats.org/officeDocument/2006/relationships/customXml" Target="../ink/ink419.xml"/><Relationship Id="rId107" Type="http://schemas.openxmlformats.org/officeDocument/2006/relationships/image" Target="../media/image71.png"/><Relationship Id="rId11" Type="http://schemas.openxmlformats.org/officeDocument/2006/relationships/image" Target="../media/image23.png"/><Relationship Id="rId32" Type="http://schemas.openxmlformats.org/officeDocument/2006/relationships/customXml" Target="../ink/ink427.xml"/><Relationship Id="rId37" Type="http://schemas.openxmlformats.org/officeDocument/2006/relationships/image" Target="../media/image36.png"/><Relationship Id="rId53" Type="http://schemas.openxmlformats.org/officeDocument/2006/relationships/image" Target="../media/image44.png"/><Relationship Id="rId58" Type="http://schemas.openxmlformats.org/officeDocument/2006/relationships/customXml" Target="../ink/ink440.xml"/><Relationship Id="rId74" Type="http://schemas.openxmlformats.org/officeDocument/2006/relationships/customXml" Target="../ink/ink448.xml"/><Relationship Id="rId79" Type="http://schemas.openxmlformats.org/officeDocument/2006/relationships/image" Target="../media/image57.png"/><Relationship Id="rId102" Type="http://schemas.openxmlformats.org/officeDocument/2006/relationships/customXml" Target="../ink/ink462.xml"/><Relationship Id="rId5" Type="http://schemas.openxmlformats.org/officeDocument/2006/relationships/image" Target="../media/image20.png"/><Relationship Id="rId90" Type="http://schemas.openxmlformats.org/officeDocument/2006/relationships/customXml" Target="../ink/ink456.xml"/><Relationship Id="rId95" Type="http://schemas.openxmlformats.org/officeDocument/2006/relationships/image" Target="../media/image65.png"/><Relationship Id="rId22" Type="http://schemas.openxmlformats.org/officeDocument/2006/relationships/customXml" Target="../ink/ink422.xml"/><Relationship Id="rId27"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customXml" Target="../ink/ink435.xml"/><Relationship Id="rId64" Type="http://schemas.openxmlformats.org/officeDocument/2006/relationships/customXml" Target="../ink/ink443.xml"/><Relationship Id="rId69" Type="http://schemas.openxmlformats.org/officeDocument/2006/relationships/image" Target="../media/image52.png"/><Relationship Id="rId80" Type="http://schemas.openxmlformats.org/officeDocument/2006/relationships/customXml" Target="../ink/ink451.xml"/><Relationship Id="rId85" Type="http://schemas.openxmlformats.org/officeDocument/2006/relationships/image" Target="../media/image60.png"/><Relationship Id="rId12" Type="http://schemas.openxmlformats.org/officeDocument/2006/relationships/customXml" Target="../ink/ink417.xml"/><Relationship Id="rId17"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customXml" Target="../ink/ink430.xml"/><Relationship Id="rId59" Type="http://schemas.openxmlformats.org/officeDocument/2006/relationships/image" Target="../media/image47.png"/><Relationship Id="rId103" Type="http://schemas.openxmlformats.org/officeDocument/2006/relationships/image" Target="../media/image69.png"/><Relationship Id="rId108" Type="http://schemas.openxmlformats.org/officeDocument/2006/relationships/customXml" Target="../ink/ink465.xml"/><Relationship Id="rId54" Type="http://schemas.openxmlformats.org/officeDocument/2006/relationships/customXml" Target="../ink/ink438.xml"/><Relationship Id="rId70" Type="http://schemas.openxmlformats.org/officeDocument/2006/relationships/customXml" Target="../ink/ink446.xml"/><Relationship Id="rId75" Type="http://schemas.openxmlformats.org/officeDocument/2006/relationships/image" Target="../media/image55.png"/><Relationship Id="rId91" Type="http://schemas.openxmlformats.org/officeDocument/2006/relationships/image" Target="../media/image63.png"/><Relationship Id="rId96" Type="http://schemas.openxmlformats.org/officeDocument/2006/relationships/customXml" Target="../ink/ink459.xml"/><Relationship Id="rId1" Type="http://schemas.openxmlformats.org/officeDocument/2006/relationships/slideLayout" Target="../slideLayouts/slideLayout7.xml"/><Relationship Id="rId6" Type="http://schemas.openxmlformats.org/officeDocument/2006/relationships/customXml" Target="../ink/ink414.xml"/><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customXml" Target="../ink/ink425.xml"/><Relationship Id="rId36" Type="http://schemas.openxmlformats.org/officeDocument/2006/relationships/customXml" Target="../ink/ink429.xml"/><Relationship Id="rId49" Type="http://schemas.openxmlformats.org/officeDocument/2006/relationships/image" Target="../media/image42.png"/><Relationship Id="rId57" Type="http://schemas.openxmlformats.org/officeDocument/2006/relationships/image" Target="../media/image46.png"/><Relationship Id="rId106" Type="http://schemas.openxmlformats.org/officeDocument/2006/relationships/customXml" Target="../ink/ink464.xml"/><Relationship Id="rId10" Type="http://schemas.openxmlformats.org/officeDocument/2006/relationships/customXml" Target="../ink/ink416.xml"/><Relationship Id="rId31" Type="http://schemas.openxmlformats.org/officeDocument/2006/relationships/image" Target="../media/image33.png"/><Relationship Id="rId44" Type="http://schemas.openxmlformats.org/officeDocument/2006/relationships/customXml" Target="../ink/ink433.xml"/><Relationship Id="rId52" Type="http://schemas.openxmlformats.org/officeDocument/2006/relationships/customXml" Target="../ink/ink437.xml"/><Relationship Id="rId60" Type="http://schemas.openxmlformats.org/officeDocument/2006/relationships/customXml" Target="../ink/ink441.xml"/><Relationship Id="rId65" Type="http://schemas.openxmlformats.org/officeDocument/2006/relationships/image" Target="../media/image50.png"/><Relationship Id="rId73" Type="http://schemas.openxmlformats.org/officeDocument/2006/relationships/image" Target="../media/image54.png"/><Relationship Id="rId78" Type="http://schemas.openxmlformats.org/officeDocument/2006/relationships/customXml" Target="../ink/ink450.xml"/><Relationship Id="rId81" Type="http://schemas.openxmlformats.org/officeDocument/2006/relationships/image" Target="../media/image58.png"/><Relationship Id="rId86" Type="http://schemas.openxmlformats.org/officeDocument/2006/relationships/customXml" Target="../ink/ink454.xml"/><Relationship Id="rId94" Type="http://schemas.openxmlformats.org/officeDocument/2006/relationships/customXml" Target="../ink/ink458.xml"/><Relationship Id="rId99" Type="http://schemas.openxmlformats.org/officeDocument/2006/relationships/image" Target="../media/image67.png"/><Relationship Id="rId101" Type="http://schemas.openxmlformats.org/officeDocument/2006/relationships/image" Target="../media/image68.png"/><Relationship Id="rId4" Type="http://schemas.openxmlformats.org/officeDocument/2006/relationships/customXml" Target="../ink/ink413.xml"/><Relationship Id="rId9"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customXml" Target="../ink/ink420.xml"/><Relationship Id="rId39" Type="http://schemas.openxmlformats.org/officeDocument/2006/relationships/image" Target="../media/image37.png"/><Relationship Id="rId109" Type="http://schemas.openxmlformats.org/officeDocument/2006/relationships/image" Target="../media/image72.png"/><Relationship Id="rId34" Type="http://schemas.openxmlformats.org/officeDocument/2006/relationships/customXml" Target="../ink/ink428.xml"/><Relationship Id="rId50" Type="http://schemas.openxmlformats.org/officeDocument/2006/relationships/customXml" Target="../ink/ink436.xml"/><Relationship Id="rId55" Type="http://schemas.openxmlformats.org/officeDocument/2006/relationships/image" Target="../media/image45.png"/><Relationship Id="rId76" Type="http://schemas.openxmlformats.org/officeDocument/2006/relationships/customXml" Target="../ink/ink449.xml"/><Relationship Id="rId97" Type="http://schemas.openxmlformats.org/officeDocument/2006/relationships/image" Target="../media/image66.png"/><Relationship Id="rId104" Type="http://schemas.openxmlformats.org/officeDocument/2006/relationships/customXml" Target="../ink/ink463.xml"/><Relationship Id="rId7" Type="http://schemas.openxmlformats.org/officeDocument/2006/relationships/image" Target="../media/image21.png"/><Relationship Id="rId71" Type="http://schemas.openxmlformats.org/officeDocument/2006/relationships/image" Target="../media/image53.png"/><Relationship Id="rId92" Type="http://schemas.openxmlformats.org/officeDocument/2006/relationships/customXml" Target="../ink/ink457.xml"/><Relationship Id="rId2" Type="http://schemas.openxmlformats.org/officeDocument/2006/relationships/notesSlide" Target="../notesSlides/notesSlide9.xml"/><Relationship Id="rId29" Type="http://schemas.openxmlformats.org/officeDocument/2006/relationships/image" Target="../media/image32.png"/><Relationship Id="rId24" Type="http://schemas.openxmlformats.org/officeDocument/2006/relationships/customXml" Target="../ink/ink423.xml"/><Relationship Id="rId40" Type="http://schemas.openxmlformats.org/officeDocument/2006/relationships/customXml" Target="../ink/ink431.xml"/><Relationship Id="rId45" Type="http://schemas.openxmlformats.org/officeDocument/2006/relationships/image" Target="../media/image40.png"/><Relationship Id="rId66" Type="http://schemas.openxmlformats.org/officeDocument/2006/relationships/customXml" Target="../ink/ink444.xml"/><Relationship Id="rId87" Type="http://schemas.openxmlformats.org/officeDocument/2006/relationships/image" Target="../media/image61.png"/><Relationship Id="rId61" Type="http://schemas.openxmlformats.org/officeDocument/2006/relationships/image" Target="../media/image48.png"/><Relationship Id="rId82" Type="http://schemas.openxmlformats.org/officeDocument/2006/relationships/customXml" Target="../ink/ink452.xml"/><Relationship Id="rId19" Type="http://schemas.openxmlformats.org/officeDocument/2006/relationships/image" Target="../media/image27.png"/><Relationship Id="rId14" Type="http://schemas.openxmlformats.org/officeDocument/2006/relationships/customXml" Target="../ink/ink418.xml"/><Relationship Id="rId30" Type="http://schemas.openxmlformats.org/officeDocument/2006/relationships/customXml" Target="../ink/ink426.xml"/><Relationship Id="rId35" Type="http://schemas.openxmlformats.org/officeDocument/2006/relationships/image" Target="../media/image35.png"/><Relationship Id="rId56" Type="http://schemas.openxmlformats.org/officeDocument/2006/relationships/customXml" Target="../ink/ink439.xml"/><Relationship Id="rId77" Type="http://schemas.openxmlformats.org/officeDocument/2006/relationships/image" Target="../media/image56.png"/><Relationship Id="rId100" Type="http://schemas.openxmlformats.org/officeDocument/2006/relationships/customXml" Target="../ink/ink461.xml"/><Relationship Id="rId105" Type="http://schemas.openxmlformats.org/officeDocument/2006/relationships/image" Target="../media/image70.png"/><Relationship Id="rId8" Type="http://schemas.openxmlformats.org/officeDocument/2006/relationships/customXml" Target="../ink/ink415.xml"/><Relationship Id="rId51" Type="http://schemas.openxmlformats.org/officeDocument/2006/relationships/image" Target="../media/image43.png"/><Relationship Id="rId72" Type="http://schemas.openxmlformats.org/officeDocument/2006/relationships/customXml" Target="../ink/ink447.xml"/><Relationship Id="rId93" Type="http://schemas.openxmlformats.org/officeDocument/2006/relationships/image" Target="../media/image64.png"/><Relationship Id="rId98" Type="http://schemas.openxmlformats.org/officeDocument/2006/relationships/customXml" Target="../ink/ink460.xml"/><Relationship Id="rId3" Type="http://schemas.openxmlformats.org/officeDocument/2006/relationships/image" Target="../media/image4300.png"/><Relationship Id="rId25" Type="http://schemas.openxmlformats.org/officeDocument/2006/relationships/image" Target="../media/image30.png"/><Relationship Id="rId46" Type="http://schemas.openxmlformats.org/officeDocument/2006/relationships/customXml" Target="../ink/ink434.xml"/><Relationship Id="rId67" Type="http://schemas.openxmlformats.org/officeDocument/2006/relationships/image" Target="../media/image51.png"/><Relationship Id="rId20" Type="http://schemas.openxmlformats.org/officeDocument/2006/relationships/customXml" Target="../ink/ink421.xml"/><Relationship Id="rId41" Type="http://schemas.openxmlformats.org/officeDocument/2006/relationships/image" Target="../media/image38.png"/><Relationship Id="rId62" Type="http://schemas.openxmlformats.org/officeDocument/2006/relationships/customXml" Target="../ink/ink442.xml"/><Relationship Id="rId83" Type="http://schemas.openxmlformats.org/officeDocument/2006/relationships/image" Target="../media/image59.png"/><Relationship Id="rId88" Type="http://schemas.openxmlformats.org/officeDocument/2006/relationships/customXml" Target="../ink/ink4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10</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7" name="Freihand 116">
                <a:extLst>
                  <a:ext uri="{FF2B5EF4-FFF2-40B4-BE49-F238E27FC236}">
                    <a16:creationId xmlns:a16="http://schemas.microsoft.com/office/drawing/2014/main" id="{5FD5E0FD-CFCB-4646-A35B-DA87CBA5D354}"/>
                  </a:ext>
                </a:extLst>
              </p14:cNvPr>
              <p14:cNvContentPartPr/>
              <p14:nvPr/>
            </p14:nvContentPartPr>
            <p14:xfrm>
              <a:off x="9141773" y="1441147"/>
              <a:ext cx="1016640" cy="267840"/>
            </p14:xfrm>
          </p:contentPart>
        </mc:Choice>
        <mc:Fallback xmlns="">
          <p:pic>
            <p:nvPicPr>
              <p:cNvPr id="117" name="Freihand 116">
                <a:extLst>
                  <a:ext uri="{FF2B5EF4-FFF2-40B4-BE49-F238E27FC236}">
                    <a16:creationId xmlns:a16="http://schemas.microsoft.com/office/drawing/2014/main" id="{5FD5E0FD-CFCB-4646-A35B-DA87CBA5D354}"/>
                  </a:ext>
                </a:extLst>
              </p:cNvPr>
              <p:cNvPicPr/>
              <p:nvPr/>
            </p:nvPicPr>
            <p:blipFill>
              <a:blip r:embed="rId5"/>
              <a:stretch>
                <a:fillRect/>
              </a:stretch>
            </p:blipFill>
            <p:spPr>
              <a:xfrm>
                <a:off x="9137453" y="1436827"/>
                <a:ext cx="1025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9" name="Freihand 118">
                <a:extLst>
                  <a:ext uri="{FF2B5EF4-FFF2-40B4-BE49-F238E27FC236}">
                    <a16:creationId xmlns:a16="http://schemas.microsoft.com/office/drawing/2014/main" id="{AF657D5B-1A5F-49A6-BD5F-E894D328EF90}"/>
                  </a:ext>
                </a:extLst>
              </p14:cNvPr>
              <p14:cNvContentPartPr/>
              <p14:nvPr/>
            </p14:nvContentPartPr>
            <p14:xfrm>
              <a:off x="10385213" y="1585507"/>
              <a:ext cx="1058400" cy="152640"/>
            </p14:xfrm>
          </p:contentPart>
        </mc:Choice>
        <mc:Fallback xmlns="">
          <p:pic>
            <p:nvPicPr>
              <p:cNvPr id="119" name="Freihand 118">
                <a:extLst>
                  <a:ext uri="{FF2B5EF4-FFF2-40B4-BE49-F238E27FC236}">
                    <a16:creationId xmlns:a16="http://schemas.microsoft.com/office/drawing/2014/main" id="{AF657D5B-1A5F-49A6-BD5F-E894D328EF90}"/>
                  </a:ext>
                </a:extLst>
              </p:cNvPr>
              <p:cNvPicPr/>
              <p:nvPr/>
            </p:nvPicPr>
            <p:blipFill>
              <a:blip r:embed="rId7"/>
              <a:stretch>
                <a:fillRect/>
              </a:stretch>
            </p:blipFill>
            <p:spPr>
              <a:xfrm>
                <a:off x="10380893" y="1581187"/>
                <a:ext cx="1067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9" name="Freihand 348">
                <a:extLst>
                  <a:ext uri="{FF2B5EF4-FFF2-40B4-BE49-F238E27FC236}">
                    <a16:creationId xmlns:a16="http://schemas.microsoft.com/office/drawing/2014/main" id="{78E31A17-4CAE-4630-B9A4-1D9278B36CCC}"/>
                  </a:ext>
                </a:extLst>
              </p14:cNvPr>
              <p14:cNvContentPartPr/>
              <p14:nvPr/>
            </p14:nvContentPartPr>
            <p14:xfrm>
              <a:off x="2726933" y="5162640"/>
              <a:ext cx="263880" cy="45000"/>
            </p14:xfrm>
          </p:contentPart>
        </mc:Choice>
        <mc:Fallback xmlns="">
          <p:pic>
            <p:nvPicPr>
              <p:cNvPr id="349" name="Freihand 348">
                <a:extLst>
                  <a:ext uri="{FF2B5EF4-FFF2-40B4-BE49-F238E27FC236}">
                    <a16:creationId xmlns:a16="http://schemas.microsoft.com/office/drawing/2014/main" id="{78E31A17-4CAE-4630-B9A4-1D9278B36CCC}"/>
                  </a:ext>
                </a:extLst>
              </p:cNvPr>
              <p:cNvPicPr/>
              <p:nvPr/>
            </p:nvPicPr>
            <p:blipFill>
              <a:blip r:embed="rId9"/>
              <a:stretch>
                <a:fillRect/>
              </a:stretch>
            </p:blipFill>
            <p:spPr>
              <a:xfrm>
                <a:off x="2722613" y="5158320"/>
                <a:ext cx="272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9" name="Freihand 338">
                <a:extLst>
                  <a:ext uri="{FF2B5EF4-FFF2-40B4-BE49-F238E27FC236}">
                    <a16:creationId xmlns:a16="http://schemas.microsoft.com/office/drawing/2014/main" id="{66AA5A75-8FEE-4F34-9F3E-5AD4806A0104}"/>
                  </a:ext>
                </a:extLst>
              </p14:cNvPr>
              <p14:cNvContentPartPr/>
              <p14:nvPr/>
            </p14:nvContentPartPr>
            <p14:xfrm>
              <a:off x="6673253" y="17347"/>
              <a:ext cx="78840" cy="203400"/>
            </p14:xfrm>
          </p:contentPart>
        </mc:Choice>
        <mc:Fallback xmlns="">
          <p:pic>
            <p:nvPicPr>
              <p:cNvPr id="339" name="Freihand 338">
                <a:extLst>
                  <a:ext uri="{FF2B5EF4-FFF2-40B4-BE49-F238E27FC236}">
                    <a16:creationId xmlns:a16="http://schemas.microsoft.com/office/drawing/2014/main" id="{66AA5A75-8FEE-4F34-9F3E-5AD4806A0104}"/>
                  </a:ext>
                </a:extLst>
              </p:cNvPr>
              <p:cNvPicPr/>
              <p:nvPr/>
            </p:nvPicPr>
            <p:blipFill>
              <a:blip r:embed="rId11"/>
              <a:stretch>
                <a:fillRect/>
              </a:stretch>
            </p:blipFill>
            <p:spPr>
              <a:xfrm>
                <a:off x="6668933" y="13027"/>
                <a:ext cx="87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0" name="Freihand 339">
                <a:extLst>
                  <a:ext uri="{FF2B5EF4-FFF2-40B4-BE49-F238E27FC236}">
                    <a16:creationId xmlns:a16="http://schemas.microsoft.com/office/drawing/2014/main" id="{D458A1EA-609F-4C0A-8DA4-6F9B9699AAD1}"/>
                  </a:ext>
                </a:extLst>
              </p14:cNvPr>
              <p14:cNvContentPartPr/>
              <p14:nvPr/>
            </p14:nvContentPartPr>
            <p14:xfrm>
              <a:off x="6797813" y="124627"/>
              <a:ext cx="360" cy="360"/>
            </p14:xfrm>
          </p:contentPart>
        </mc:Choice>
        <mc:Fallback xmlns="">
          <p:pic>
            <p:nvPicPr>
              <p:cNvPr id="340" name="Freihand 339">
                <a:extLst>
                  <a:ext uri="{FF2B5EF4-FFF2-40B4-BE49-F238E27FC236}">
                    <a16:creationId xmlns:a16="http://schemas.microsoft.com/office/drawing/2014/main" id="{D458A1EA-609F-4C0A-8DA4-6F9B9699AAD1}"/>
                  </a:ext>
                </a:extLst>
              </p:cNvPr>
              <p:cNvPicPr/>
              <p:nvPr/>
            </p:nvPicPr>
            <p:blipFill>
              <a:blip r:embed="rId13"/>
              <a:stretch>
                <a:fillRect/>
              </a:stretch>
            </p:blipFill>
            <p:spPr>
              <a:xfrm>
                <a:off x="6793493" y="120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1" name="Freihand 340">
                <a:extLst>
                  <a:ext uri="{FF2B5EF4-FFF2-40B4-BE49-F238E27FC236}">
                    <a16:creationId xmlns:a16="http://schemas.microsoft.com/office/drawing/2014/main" id="{0DF9D559-E93B-44BC-837F-E01870C7B2D0}"/>
                  </a:ext>
                </a:extLst>
              </p14:cNvPr>
              <p14:cNvContentPartPr/>
              <p14:nvPr/>
            </p14:nvContentPartPr>
            <p14:xfrm>
              <a:off x="6770813" y="107347"/>
              <a:ext cx="33480" cy="120960"/>
            </p14:xfrm>
          </p:contentPart>
        </mc:Choice>
        <mc:Fallback xmlns="">
          <p:pic>
            <p:nvPicPr>
              <p:cNvPr id="341" name="Freihand 340">
                <a:extLst>
                  <a:ext uri="{FF2B5EF4-FFF2-40B4-BE49-F238E27FC236}">
                    <a16:creationId xmlns:a16="http://schemas.microsoft.com/office/drawing/2014/main" id="{0DF9D559-E93B-44BC-837F-E01870C7B2D0}"/>
                  </a:ext>
                </a:extLst>
              </p:cNvPr>
              <p:cNvPicPr/>
              <p:nvPr/>
            </p:nvPicPr>
            <p:blipFill>
              <a:blip r:embed="rId15"/>
              <a:stretch>
                <a:fillRect/>
              </a:stretch>
            </p:blipFill>
            <p:spPr>
              <a:xfrm>
                <a:off x="6766493" y="103027"/>
                <a:ext cx="42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2" name="Freihand 341">
                <a:extLst>
                  <a:ext uri="{FF2B5EF4-FFF2-40B4-BE49-F238E27FC236}">
                    <a16:creationId xmlns:a16="http://schemas.microsoft.com/office/drawing/2014/main" id="{0383AFF9-DE80-43E2-B87A-2433A66C460B}"/>
                  </a:ext>
                </a:extLst>
              </p14:cNvPr>
              <p14:cNvContentPartPr/>
              <p14:nvPr/>
            </p14:nvContentPartPr>
            <p14:xfrm>
              <a:off x="6759293" y="143707"/>
              <a:ext cx="106560" cy="117000"/>
            </p14:xfrm>
          </p:contentPart>
        </mc:Choice>
        <mc:Fallback xmlns="">
          <p:pic>
            <p:nvPicPr>
              <p:cNvPr id="342" name="Freihand 341">
                <a:extLst>
                  <a:ext uri="{FF2B5EF4-FFF2-40B4-BE49-F238E27FC236}">
                    <a16:creationId xmlns:a16="http://schemas.microsoft.com/office/drawing/2014/main" id="{0383AFF9-DE80-43E2-B87A-2433A66C460B}"/>
                  </a:ext>
                </a:extLst>
              </p:cNvPr>
              <p:cNvPicPr/>
              <p:nvPr/>
            </p:nvPicPr>
            <p:blipFill>
              <a:blip r:embed="rId17"/>
              <a:stretch>
                <a:fillRect/>
              </a:stretch>
            </p:blipFill>
            <p:spPr>
              <a:xfrm>
                <a:off x="6754613" y="139387"/>
                <a:ext cx="115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3" name="Freihand 342">
                <a:extLst>
                  <a:ext uri="{FF2B5EF4-FFF2-40B4-BE49-F238E27FC236}">
                    <a16:creationId xmlns:a16="http://schemas.microsoft.com/office/drawing/2014/main" id="{09336FC8-3130-44DC-9533-A7D383FBE5A4}"/>
                  </a:ext>
                </a:extLst>
              </p14:cNvPr>
              <p14:cNvContentPartPr/>
              <p14:nvPr/>
            </p14:nvContentPartPr>
            <p14:xfrm>
              <a:off x="6911933" y="124627"/>
              <a:ext cx="412920" cy="109080"/>
            </p14:xfrm>
          </p:contentPart>
        </mc:Choice>
        <mc:Fallback xmlns="">
          <p:pic>
            <p:nvPicPr>
              <p:cNvPr id="343" name="Freihand 342">
                <a:extLst>
                  <a:ext uri="{FF2B5EF4-FFF2-40B4-BE49-F238E27FC236}">
                    <a16:creationId xmlns:a16="http://schemas.microsoft.com/office/drawing/2014/main" id="{09336FC8-3130-44DC-9533-A7D383FBE5A4}"/>
                  </a:ext>
                </a:extLst>
              </p:cNvPr>
              <p:cNvPicPr/>
              <p:nvPr/>
            </p:nvPicPr>
            <p:blipFill>
              <a:blip r:embed="rId19"/>
              <a:stretch>
                <a:fillRect/>
              </a:stretch>
            </p:blipFill>
            <p:spPr>
              <a:xfrm>
                <a:off x="6907613" y="120307"/>
                <a:ext cx="421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4" name="Freihand 343">
                <a:extLst>
                  <a:ext uri="{FF2B5EF4-FFF2-40B4-BE49-F238E27FC236}">
                    <a16:creationId xmlns:a16="http://schemas.microsoft.com/office/drawing/2014/main" id="{40C34C9A-FF7F-475D-BFA5-3833AEDBA70F}"/>
                  </a:ext>
                </a:extLst>
              </p14:cNvPr>
              <p14:cNvContentPartPr/>
              <p14:nvPr/>
            </p14:nvContentPartPr>
            <p14:xfrm>
              <a:off x="7261853" y="107347"/>
              <a:ext cx="82800" cy="30960"/>
            </p14:xfrm>
          </p:contentPart>
        </mc:Choice>
        <mc:Fallback xmlns="">
          <p:pic>
            <p:nvPicPr>
              <p:cNvPr id="344" name="Freihand 343">
                <a:extLst>
                  <a:ext uri="{FF2B5EF4-FFF2-40B4-BE49-F238E27FC236}">
                    <a16:creationId xmlns:a16="http://schemas.microsoft.com/office/drawing/2014/main" id="{40C34C9A-FF7F-475D-BFA5-3833AEDBA70F}"/>
                  </a:ext>
                </a:extLst>
              </p:cNvPr>
              <p:cNvPicPr/>
              <p:nvPr/>
            </p:nvPicPr>
            <p:blipFill>
              <a:blip r:embed="rId21"/>
              <a:stretch>
                <a:fillRect/>
              </a:stretch>
            </p:blipFill>
            <p:spPr>
              <a:xfrm>
                <a:off x="7257533" y="103027"/>
                <a:ext cx="91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5" name="Freihand 344">
                <a:extLst>
                  <a:ext uri="{FF2B5EF4-FFF2-40B4-BE49-F238E27FC236}">
                    <a16:creationId xmlns:a16="http://schemas.microsoft.com/office/drawing/2014/main" id="{097BF516-CF29-49A9-9592-C21B8AAD8685}"/>
                  </a:ext>
                </a:extLst>
              </p14:cNvPr>
              <p14:cNvContentPartPr/>
              <p14:nvPr/>
            </p14:nvContentPartPr>
            <p14:xfrm>
              <a:off x="7285973" y="157747"/>
              <a:ext cx="229320" cy="253800"/>
            </p14:xfrm>
          </p:contentPart>
        </mc:Choice>
        <mc:Fallback xmlns="">
          <p:pic>
            <p:nvPicPr>
              <p:cNvPr id="345" name="Freihand 344">
                <a:extLst>
                  <a:ext uri="{FF2B5EF4-FFF2-40B4-BE49-F238E27FC236}">
                    <a16:creationId xmlns:a16="http://schemas.microsoft.com/office/drawing/2014/main" id="{097BF516-CF29-49A9-9592-C21B8AAD8685}"/>
                  </a:ext>
                </a:extLst>
              </p:cNvPr>
              <p:cNvPicPr/>
              <p:nvPr/>
            </p:nvPicPr>
            <p:blipFill>
              <a:blip r:embed="rId23"/>
              <a:stretch>
                <a:fillRect/>
              </a:stretch>
            </p:blipFill>
            <p:spPr>
              <a:xfrm>
                <a:off x="7281653" y="153427"/>
                <a:ext cx="237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6" name="Freihand 345">
                <a:extLst>
                  <a:ext uri="{FF2B5EF4-FFF2-40B4-BE49-F238E27FC236}">
                    <a16:creationId xmlns:a16="http://schemas.microsoft.com/office/drawing/2014/main" id="{37252ADE-72CF-4B85-AA9C-FD42EE40D0B5}"/>
                  </a:ext>
                </a:extLst>
              </p14:cNvPr>
              <p14:cNvContentPartPr/>
              <p14:nvPr/>
            </p14:nvContentPartPr>
            <p14:xfrm>
              <a:off x="7327013" y="5107"/>
              <a:ext cx="258120" cy="353520"/>
            </p14:xfrm>
          </p:contentPart>
        </mc:Choice>
        <mc:Fallback xmlns="">
          <p:pic>
            <p:nvPicPr>
              <p:cNvPr id="346" name="Freihand 345">
                <a:extLst>
                  <a:ext uri="{FF2B5EF4-FFF2-40B4-BE49-F238E27FC236}">
                    <a16:creationId xmlns:a16="http://schemas.microsoft.com/office/drawing/2014/main" id="{37252ADE-72CF-4B85-AA9C-FD42EE40D0B5}"/>
                  </a:ext>
                </a:extLst>
              </p:cNvPr>
              <p:cNvPicPr/>
              <p:nvPr/>
            </p:nvPicPr>
            <p:blipFill>
              <a:blip r:embed="rId25"/>
              <a:stretch>
                <a:fillRect/>
              </a:stretch>
            </p:blipFill>
            <p:spPr>
              <a:xfrm>
                <a:off x="7322693" y="787"/>
                <a:ext cx="266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7" name="Freihand 346">
                <a:extLst>
                  <a:ext uri="{FF2B5EF4-FFF2-40B4-BE49-F238E27FC236}">
                    <a16:creationId xmlns:a16="http://schemas.microsoft.com/office/drawing/2014/main" id="{263615DB-8C3F-48BA-9549-F3D4F79BB357}"/>
                  </a:ext>
                </a:extLst>
              </p14:cNvPr>
              <p14:cNvContentPartPr/>
              <p14:nvPr/>
            </p14:nvContentPartPr>
            <p14:xfrm>
              <a:off x="6519173" y="1867"/>
              <a:ext cx="182160" cy="374760"/>
            </p14:xfrm>
          </p:contentPart>
        </mc:Choice>
        <mc:Fallback xmlns="">
          <p:pic>
            <p:nvPicPr>
              <p:cNvPr id="347" name="Freihand 346">
                <a:extLst>
                  <a:ext uri="{FF2B5EF4-FFF2-40B4-BE49-F238E27FC236}">
                    <a16:creationId xmlns:a16="http://schemas.microsoft.com/office/drawing/2014/main" id="{263615DB-8C3F-48BA-9549-F3D4F79BB357}"/>
                  </a:ext>
                </a:extLst>
              </p:cNvPr>
              <p:cNvPicPr/>
              <p:nvPr/>
            </p:nvPicPr>
            <p:blipFill>
              <a:blip r:embed="rId27"/>
              <a:stretch>
                <a:fillRect/>
              </a:stretch>
            </p:blipFill>
            <p:spPr>
              <a:xfrm>
                <a:off x="6514853" y="-2453"/>
                <a:ext cx="19080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5" name="Freihand 484">
                <a:extLst>
                  <a:ext uri="{FF2B5EF4-FFF2-40B4-BE49-F238E27FC236}">
                    <a16:creationId xmlns:a16="http://schemas.microsoft.com/office/drawing/2014/main" id="{5D729D57-58B5-400C-BD81-C4167ABC3A2D}"/>
                  </a:ext>
                </a:extLst>
              </p14:cNvPr>
              <p14:cNvContentPartPr/>
              <p14:nvPr/>
            </p14:nvContentPartPr>
            <p14:xfrm>
              <a:off x="6303893" y="3083640"/>
              <a:ext cx="450000" cy="335880"/>
            </p14:xfrm>
          </p:contentPart>
        </mc:Choice>
        <mc:Fallback xmlns="">
          <p:pic>
            <p:nvPicPr>
              <p:cNvPr id="485" name="Freihand 484">
                <a:extLst>
                  <a:ext uri="{FF2B5EF4-FFF2-40B4-BE49-F238E27FC236}">
                    <a16:creationId xmlns:a16="http://schemas.microsoft.com/office/drawing/2014/main" id="{5D729D57-58B5-400C-BD81-C4167ABC3A2D}"/>
                  </a:ext>
                </a:extLst>
              </p:cNvPr>
              <p:cNvPicPr/>
              <p:nvPr/>
            </p:nvPicPr>
            <p:blipFill>
              <a:blip r:embed="rId29"/>
              <a:stretch>
                <a:fillRect/>
              </a:stretch>
            </p:blipFill>
            <p:spPr>
              <a:xfrm>
                <a:off x="6299573" y="3079320"/>
                <a:ext cx="458640" cy="344520"/>
              </a:xfrm>
              <a:prstGeom prst="rect">
                <a:avLst/>
              </a:prstGeom>
            </p:spPr>
          </p:pic>
        </mc:Fallback>
      </mc:AlternateContent>
      <p:grpSp>
        <p:nvGrpSpPr>
          <p:cNvPr id="493" name="Gruppieren 492">
            <a:extLst>
              <a:ext uri="{FF2B5EF4-FFF2-40B4-BE49-F238E27FC236}">
                <a16:creationId xmlns:a16="http://schemas.microsoft.com/office/drawing/2014/main" id="{7D46F716-01CE-44E2-AF83-7C28C6329AE7}"/>
              </a:ext>
            </a:extLst>
          </p:cNvPr>
          <p:cNvGrpSpPr/>
          <p:nvPr/>
        </p:nvGrpSpPr>
        <p:grpSpPr>
          <a:xfrm>
            <a:off x="1585373" y="515587"/>
            <a:ext cx="10408320" cy="4935413"/>
            <a:chOff x="1585373" y="515587"/>
            <a:chExt cx="10408320" cy="4935413"/>
          </a:xfrm>
        </p:grpSpPr>
        <mc:AlternateContent xmlns:mc="http://schemas.openxmlformats.org/markup-compatibility/2006" xmlns:p14="http://schemas.microsoft.com/office/powerpoint/2010/main">
          <mc:Choice Requires="p14">
            <p:contentPart p14:bwMode="auto" r:id="rId30">
              <p14:nvContentPartPr>
                <p14:cNvPr id="2" name="Freihand 1">
                  <a:extLst>
                    <a:ext uri="{FF2B5EF4-FFF2-40B4-BE49-F238E27FC236}">
                      <a16:creationId xmlns:a16="http://schemas.microsoft.com/office/drawing/2014/main" id="{9BAA0B73-B785-4B83-B261-162B3F37906E}"/>
                    </a:ext>
                  </a:extLst>
                </p14:cNvPr>
                <p14:cNvContentPartPr/>
                <p14:nvPr/>
              </p14:nvContentPartPr>
              <p14:xfrm>
                <a:off x="8113253" y="820867"/>
                <a:ext cx="153720" cy="217800"/>
              </p14:xfrm>
            </p:contentPart>
          </mc:Choice>
          <mc:Fallback xmlns="">
            <p:pic>
              <p:nvPicPr>
                <p:cNvPr id="2" name="Freihand 1">
                  <a:extLst>
                    <a:ext uri="{FF2B5EF4-FFF2-40B4-BE49-F238E27FC236}">
                      <a16:creationId xmlns:a16="http://schemas.microsoft.com/office/drawing/2014/main" id="{9BAA0B73-B785-4B83-B261-162B3F37906E}"/>
                    </a:ext>
                  </a:extLst>
                </p:cNvPr>
                <p:cNvPicPr/>
                <p:nvPr/>
              </p:nvPicPr>
              <p:blipFill>
                <a:blip r:embed="rId31"/>
                <a:stretch>
                  <a:fillRect/>
                </a:stretch>
              </p:blipFill>
              <p:spPr>
                <a:xfrm>
                  <a:off x="8108933" y="816547"/>
                  <a:ext cx="162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 name="Freihand 2">
                  <a:extLst>
                    <a:ext uri="{FF2B5EF4-FFF2-40B4-BE49-F238E27FC236}">
                      <a16:creationId xmlns:a16="http://schemas.microsoft.com/office/drawing/2014/main" id="{4E234847-DB00-4A16-B065-0107BE04D80C}"/>
                    </a:ext>
                  </a:extLst>
                </p14:cNvPr>
                <p14:cNvContentPartPr/>
                <p14:nvPr/>
              </p14:nvContentPartPr>
              <p14:xfrm>
                <a:off x="8157173" y="937147"/>
                <a:ext cx="141120" cy="91800"/>
              </p14:xfrm>
            </p:contentPart>
          </mc:Choice>
          <mc:Fallback xmlns="">
            <p:pic>
              <p:nvPicPr>
                <p:cNvPr id="3" name="Freihand 2">
                  <a:extLst>
                    <a:ext uri="{FF2B5EF4-FFF2-40B4-BE49-F238E27FC236}">
                      <a16:creationId xmlns:a16="http://schemas.microsoft.com/office/drawing/2014/main" id="{4E234847-DB00-4A16-B065-0107BE04D80C}"/>
                    </a:ext>
                  </a:extLst>
                </p:cNvPr>
                <p:cNvPicPr/>
                <p:nvPr/>
              </p:nvPicPr>
              <p:blipFill>
                <a:blip r:embed="rId33"/>
                <a:stretch>
                  <a:fillRect/>
                </a:stretch>
              </p:blipFill>
              <p:spPr>
                <a:xfrm>
                  <a:off x="8152853" y="932827"/>
                  <a:ext cx="149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 name="Freihand 7">
                  <a:extLst>
                    <a:ext uri="{FF2B5EF4-FFF2-40B4-BE49-F238E27FC236}">
                      <a16:creationId xmlns:a16="http://schemas.microsoft.com/office/drawing/2014/main" id="{3A876A21-7CA7-44C5-B09D-5E161242DFDF}"/>
                    </a:ext>
                  </a:extLst>
                </p14:cNvPr>
                <p14:cNvContentPartPr/>
                <p14:nvPr/>
              </p14:nvContentPartPr>
              <p14:xfrm>
                <a:off x="8316293" y="991507"/>
                <a:ext cx="88560" cy="104760"/>
              </p14:xfrm>
            </p:contentPart>
          </mc:Choice>
          <mc:Fallback xmlns="">
            <p:pic>
              <p:nvPicPr>
                <p:cNvPr id="8" name="Freihand 7">
                  <a:extLst>
                    <a:ext uri="{FF2B5EF4-FFF2-40B4-BE49-F238E27FC236}">
                      <a16:creationId xmlns:a16="http://schemas.microsoft.com/office/drawing/2014/main" id="{3A876A21-7CA7-44C5-B09D-5E161242DFDF}"/>
                    </a:ext>
                  </a:extLst>
                </p:cNvPr>
                <p:cNvPicPr/>
                <p:nvPr/>
              </p:nvPicPr>
              <p:blipFill>
                <a:blip r:embed="rId35"/>
                <a:stretch>
                  <a:fillRect/>
                </a:stretch>
              </p:blipFill>
              <p:spPr>
                <a:xfrm>
                  <a:off x="8311973" y="987187"/>
                  <a:ext cx="97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 name="Freihand 8">
                  <a:extLst>
                    <a:ext uri="{FF2B5EF4-FFF2-40B4-BE49-F238E27FC236}">
                      <a16:creationId xmlns:a16="http://schemas.microsoft.com/office/drawing/2014/main" id="{BBD18907-1235-4427-A65B-10EC650DAE07}"/>
                    </a:ext>
                  </a:extLst>
                </p14:cNvPr>
                <p14:cNvContentPartPr/>
                <p14:nvPr/>
              </p14:nvContentPartPr>
              <p14:xfrm>
                <a:off x="8490173" y="883147"/>
                <a:ext cx="156240" cy="14760"/>
              </p14:xfrm>
            </p:contentPart>
          </mc:Choice>
          <mc:Fallback xmlns="">
            <p:pic>
              <p:nvPicPr>
                <p:cNvPr id="9" name="Freihand 8">
                  <a:extLst>
                    <a:ext uri="{FF2B5EF4-FFF2-40B4-BE49-F238E27FC236}">
                      <a16:creationId xmlns:a16="http://schemas.microsoft.com/office/drawing/2014/main" id="{BBD18907-1235-4427-A65B-10EC650DAE07}"/>
                    </a:ext>
                  </a:extLst>
                </p:cNvPr>
                <p:cNvPicPr/>
                <p:nvPr/>
              </p:nvPicPr>
              <p:blipFill>
                <a:blip r:embed="rId37"/>
                <a:stretch>
                  <a:fillRect/>
                </a:stretch>
              </p:blipFill>
              <p:spPr>
                <a:xfrm>
                  <a:off x="8485853" y="878827"/>
                  <a:ext cx="164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Freihand 9">
                  <a:extLst>
                    <a:ext uri="{FF2B5EF4-FFF2-40B4-BE49-F238E27FC236}">
                      <a16:creationId xmlns:a16="http://schemas.microsoft.com/office/drawing/2014/main" id="{94438C26-20A2-45A1-B7EE-9BB4ED8E0932}"/>
                    </a:ext>
                  </a:extLst>
                </p14:cNvPr>
                <p14:cNvContentPartPr/>
                <p14:nvPr/>
              </p14:nvContentPartPr>
              <p14:xfrm>
                <a:off x="8489453" y="942547"/>
                <a:ext cx="144360" cy="13680"/>
              </p14:xfrm>
            </p:contentPart>
          </mc:Choice>
          <mc:Fallback xmlns="">
            <p:pic>
              <p:nvPicPr>
                <p:cNvPr id="10" name="Freihand 9">
                  <a:extLst>
                    <a:ext uri="{FF2B5EF4-FFF2-40B4-BE49-F238E27FC236}">
                      <a16:creationId xmlns:a16="http://schemas.microsoft.com/office/drawing/2014/main" id="{94438C26-20A2-45A1-B7EE-9BB4ED8E0932}"/>
                    </a:ext>
                  </a:extLst>
                </p:cNvPr>
                <p:cNvPicPr/>
                <p:nvPr/>
              </p:nvPicPr>
              <p:blipFill>
                <a:blip r:embed="rId39"/>
                <a:stretch>
                  <a:fillRect/>
                </a:stretch>
              </p:blipFill>
              <p:spPr>
                <a:xfrm>
                  <a:off x="8485133" y="938227"/>
                  <a:ext cx="153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Freihand 10">
                  <a:extLst>
                    <a:ext uri="{FF2B5EF4-FFF2-40B4-BE49-F238E27FC236}">
                      <a16:creationId xmlns:a16="http://schemas.microsoft.com/office/drawing/2014/main" id="{87C38E97-9DB5-4581-8691-C412C21B7DC0}"/>
                    </a:ext>
                  </a:extLst>
                </p14:cNvPr>
                <p14:cNvContentPartPr/>
                <p14:nvPr/>
              </p14:nvContentPartPr>
              <p14:xfrm>
                <a:off x="8851253" y="782347"/>
                <a:ext cx="168840" cy="169560"/>
              </p14:xfrm>
            </p:contentPart>
          </mc:Choice>
          <mc:Fallback xmlns="">
            <p:pic>
              <p:nvPicPr>
                <p:cNvPr id="11" name="Freihand 10">
                  <a:extLst>
                    <a:ext uri="{FF2B5EF4-FFF2-40B4-BE49-F238E27FC236}">
                      <a16:creationId xmlns:a16="http://schemas.microsoft.com/office/drawing/2014/main" id="{87C38E97-9DB5-4581-8691-C412C21B7DC0}"/>
                    </a:ext>
                  </a:extLst>
                </p:cNvPr>
                <p:cNvPicPr/>
                <p:nvPr/>
              </p:nvPicPr>
              <p:blipFill>
                <a:blip r:embed="rId41"/>
                <a:stretch>
                  <a:fillRect/>
                </a:stretch>
              </p:blipFill>
              <p:spPr>
                <a:xfrm>
                  <a:off x="8846933" y="778027"/>
                  <a:ext cx="177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Freihand 11">
                  <a:extLst>
                    <a:ext uri="{FF2B5EF4-FFF2-40B4-BE49-F238E27FC236}">
                      <a16:creationId xmlns:a16="http://schemas.microsoft.com/office/drawing/2014/main" id="{4A924AA6-0629-414D-963C-1C61906BFA58}"/>
                    </a:ext>
                  </a:extLst>
                </p14:cNvPr>
                <p14:cNvContentPartPr/>
                <p14:nvPr/>
              </p14:nvContentPartPr>
              <p14:xfrm>
                <a:off x="9071573" y="801067"/>
                <a:ext cx="95040" cy="140040"/>
              </p14:xfrm>
            </p:contentPart>
          </mc:Choice>
          <mc:Fallback xmlns="">
            <p:pic>
              <p:nvPicPr>
                <p:cNvPr id="12" name="Freihand 11">
                  <a:extLst>
                    <a:ext uri="{FF2B5EF4-FFF2-40B4-BE49-F238E27FC236}">
                      <a16:creationId xmlns:a16="http://schemas.microsoft.com/office/drawing/2014/main" id="{4A924AA6-0629-414D-963C-1C61906BFA58}"/>
                    </a:ext>
                  </a:extLst>
                </p:cNvPr>
                <p:cNvPicPr/>
                <p:nvPr/>
              </p:nvPicPr>
              <p:blipFill>
                <a:blip r:embed="rId43"/>
                <a:stretch>
                  <a:fillRect/>
                </a:stretch>
              </p:blipFill>
              <p:spPr>
                <a:xfrm>
                  <a:off x="9067253" y="796747"/>
                  <a:ext cx="10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Freihand 12">
                  <a:extLst>
                    <a:ext uri="{FF2B5EF4-FFF2-40B4-BE49-F238E27FC236}">
                      <a16:creationId xmlns:a16="http://schemas.microsoft.com/office/drawing/2014/main" id="{2441D353-E086-4B34-9462-E0D31841C9CA}"/>
                    </a:ext>
                  </a:extLst>
                </p14:cNvPr>
                <p14:cNvContentPartPr/>
                <p14:nvPr/>
              </p14:nvContentPartPr>
              <p14:xfrm>
                <a:off x="9196133" y="789547"/>
                <a:ext cx="137160" cy="114120"/>
              </p14:xfrm>
            </p:contentPart>
          </mc:Choice>
          <mc:Fallback xmlns="">
            <p:pic>
              <p:nvPicPr>
                <p:cNvPr id="13" name="Freihand 12">
                  <a:extLst>
                    <a:ext uri="{FF2B5EF4-FFF2-40B4-BE49-F238E27FC236}">
                      <a16:creationId xmlns:a16="http://schemas.microsoft.com/office/drawing/2014/main" id="{2441D353-E086-4B34-9462-E0D31841C9CA}"/>
                    </a:ext>
                  </a:extLst>
                </p:cNvPr>
                <p:cNvPicPr/>
                <p:nvPr/>
              </p:nvPicPr>
              <p:blipFill>
                <a:blip r:embed="rId45"/>
                <a:stretch>
                  <a:fillRect/>
                </a:stretch>
              </p:blipFill>
              <p:spPr>
                <a:xfrm>
                  <a:off x="9191813" y="785227"/>
                  <a:ext cx="145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A6BA1797-73F8-444A-BA30-9937B9EC5156}"/>
                    </a:ext>
                  </a:extLst>
                </p14:cNvPr>
                <p14:cNvContentPartPr/>
                <p14:nvPr/>
              </p14:nvContentPartPr>
              <p14:xfrm>
                <a:off x="9392333" y="787387"/>
                <a:ext cx="99720" cy="128160"/>
              </p14:xfrm>
            </p:contentPart>
          </mc:Choice>
          <mc:Fallback xmlns="">
            <p:pic>
              <p:nvPicPr>
                <p:cNvPr id="14" name="Freihand 13">
                  <a:extLst>
                    <a:ext uri="{FF2B5EF4-FFF2-40B4-BE49-F238E27FC236}">
                      <a16:creationId xmlns:a16="http://schemas.microsoft.com/office/drawing/2014/main" id="{A6BA1797-73F8-444A-BA30-9937B9EC5156}"/>
                    </a:ext>
                  </a:extLst>
                </p:cNvPr>
                <p:cNvPicPr/>
                <p:nvPr/>
              </p:nvPicPr>
              <p:blipFill>
                <a:blip r:embed="rId47"/>
                <a:stretch>
                  <a:fillRect/>
                </a:stretch>
              </p:blipFill>
              <p:spPr>
                <a:xfrm>
                  <a:off x="9388013" y="783067"/>
                  <a:ext cx="10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 name="Freihand 14">
                  <a:extLst>
                    <a:ext uri="{FF2B5EF4-FFF2-40B4-BE49-F238E27FC236}">
                      <a16:creationId xmlns:a16="http://schemas.microsoft.com/office/drawing/2014/main" id="{406D3D9D-41D0-4FF5-99FE-6EC0378D4487}"/>
                    </a:ext>
                  </a:extLst>
                </p14:cNvPr>
                <p14:cNvContentPartPr/>
                <p14:nvPr/>
              </p14:nvContentPartPr>
              <p14:xfrm>
                <a:off x="9583853" y="749227"/>
                <a:ext cx="117360" cy="159120"/>
              </p14:xfrm>
            </p:contentPart>
          </mc:Choice>
          <mc:Fallback xmlns="">
            <p:pic>
              <p:nvPicPr>
                <p:cNvPr id="15" name="Freihand 14">
                  <a:extLst>
                    <a:ext uri="{FF2B5EF4-FFF2-40B4-BE49-F238E27FC236}">
                      <a16:creationId xmlns:a16="http://schemas.microsoft.com/office/drawing/2014/main" id="{406D3D9D-41D0-4FF5-99FE-6EC0378D4487}"/>
                    </a:ext>
                  </a:extLst>
                </p:cNvPr>
                <p:cNvPicPr/>
                <p:nvPr/>
              </p:nvPicPr>
              <p:blipFill>
                <a:blip r:embed="rId49"/>
                <a:stretch>
                  <a:fillRect/>
                </a:stretch>
              </p:blipFill>
              <p:spPr>
                <a:xfrm>
                  <a:off x="9579533" y="744907"/>
                  <a:ext cx="126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 name="Freihand 15">
                  <a:extLst>
                    <a:ext uri="{FF2B5EF4-FFF2-40B4-BE49-F238E27FC236}">
                      <a16:creationId xmlns:a16="http://schemas.microsoft.com/office/drawing/2014/main" id="{08F57E9E-3904-411F-A572-9E0B35B2B195}"/>
                    </a:ext>
                  </a:extLst>
                </p14:cNvPr>
                <p14:cNvContentPartPr/>
                <p14:nvPr/>
              </p14:nvContentPartPr>
              <p14:xfrm>
                <a:off x="9582773" y="802147"/>
                <a:ext cx="121320" cy="28800"/>
              </p14:xfrm>
            </p:contentPart>
          </mc:Choice>
          <mc:Fallback xmlns="">
            <p:pic>
              <p:nvPicPr>
                <p:cNvPr id="16" name="Freihand 15">
                  <a:extLst>
                    <a:ext uri="{FF2B5EF4-FFF2-40B4-BE49-F238E27FC236}">
                      <a16:creationId xmlns:a16="http://schemas.microsoft.com/office/drawing/2014/main" id="{08F57E9E-3904-411F-A572-9E0B35B2B195}"/>
                    </a:ext>
                  </a:extLst>
                </p:cNvPr>
                <p:cNvPicPr/>
                <p:nvPr/>
              </p:nvPicPr>
              <p:blipFill>
                <a:blip r:embed="rId51"/>
                <a:stretch>
                  <a:fillRect/>
                </a:stretch>
              </p:blipFill>
              <p:spPr>
                <a:xfrm>
                  <a:off x="9578453" y="797827"/>
                  <a:ext cx="12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 name="Freihand 17">
                  <a:extLst>
                    <a:ext uri="{FF2B5EF4-FFF2-40B4-BE49-F238E27FC236}">
                      <a16:creationId xmlns:a16="http://schemas.microsoft.com/office/drawing/2014/main" id="{B700C83F-E989-41DE-873A-4D475000A0B6}"/>
                    </a:ext>
                  </a:extLst>
                </p14:cNvPr>
                <p14:cNvContentPartPr/>
                <p14:nvPr/>
              </p14:nvContentPartPr>
              <p14:xfrm>
                <a:off x="9546773" y="830227"/>
                <a:ext cx="143640" cy="25200"/>
              </p14:xfrm>
            </p:contentPart>
          </mc:Choice>
          <mc:Fallback xmlns="">
            <p:pic>
              <p:nvPicPr>
                <p:cNvPr id="18" name="Freihand 17">
                  <a:extLst>
                    <a:ext uri="{FF2B5EF4-FFF2-40B4-BE49-F238E27FC236}">
                      <a16:creationId xmlns:a16="http://schemas.microsoft.com/office/drawing/2014/main" id="{B700C83F-E989-41DE-873A-4D475000A0B6}"/>
                    </a:ext>
                  </a:extLst>
                </p:cNvPr>
                <p:cNvPicPr/>
                <p:nvPr/>
              </p:nvPicPr>
              <p:blipFill>
                <a:blip r:embed="rId53"/>
                <a:stretch>
                  <a:fillRect/>
                </a:stretch>
              </p:blipFill>
              <p:spPr>
                <a:xfrm>
                  <a:off x="9542453" y="825907"/>
                  <a:ext cx="152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Freihand 20">
                  <a:extLst>
                    <a:ext uri="{FF2B5EF4-FFF2-40B4-BE49-F238E27FC236}">
                      <a16:creationId xmlns:a16="http://schemas.microsoft.com/office/drawing/2014/main" id="{35F9B7F7-E092-4656-86AC-2CFED95E642A}"/>
                    </a:ext>
                  </a:extLst>
                </p14:cNvPr>
                <p14:cNvContentPartPr/>
                <p14:nvPr/>
              </p14:nvContentPartPr>
              <p14:xfrm>
                <a:off x="10014413" y="743467"/>
                <a:ext cx="103320" cy="95400"/>
              </p14:xfrm>
            </p:contentPart>
          </mc:Choice>
          <mc:Fallback xmlns="">
            <p:pic>
              <p:nvPicPr>
                <p:cNvPr id="21" name="Freihand 20">
                  <a:extLst>
                    <a:ext uri="{FF2B5EF4-FFF2-40B4-BE49-F238E27FC236}">
                      <a16:creationId xmlns:a16="http://schemas.microsoft.com/office/drawing/2014/main" id="{35F9B7F7-E092-4656-86AC-2CFED95E642A}"/>
                    </a:ext>
                  </a:extLst>
                </p:cNvPr>
                <p:cNvPicPr/>
                <p:nvPr/>
              </p:nvPicPr>
              <p:blipFill>
                <a:blip r:embed="rId55"/>
                <a:stretch>
                  <a:fillRect/>
                </a:stretch>
              </p:blipFill>
              <p:spPr>
                <a:xfrm>
                  <a:off x="10010093" y="739147"/>
                  <a:ext cx="111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Freihand 21">
                  <a:extLst>
                    <a:ext uri="{FF2B5EF4-FFF2-40B4-BE49-F238E27FC236}">
                      <a16:creationId xmlns:a16="http://schemas.microsoft.com/office/drawing/2014/main" id="{12B19C1E-7FC0-41EA-9AC5-05CA2D0F4F0E}"/>
                    </a:ext>
                  </a:extLst>
                </p14:cNvPr>
                <p14:cNvContentPartPr/>
                <p14:nvPr/>
              </p14:nvContentPartPr>
              <p14:xfrm>
                <a:off x="10141133" y="749227"/>
                <a:ext cx="322560" cy="87480"/>
              </p14:xfrm>
            </p:contentPart>
          </mc:Choice>
          <mc:Fallback xmlns="">
            <p:pic>
              <p:nvPicPr>
                <p:cNvPr id="22" name="Freihand 21">
                  <a:extLst>
                    <a:ext uri="{FF2B5EF4-FFF2-40B4-BE49-F238E27FC236}">
                      <a16:creationId xmlns:a16="http://schemas.microsoft.com/office/drawing/2014/main" id="{12B19C1E-7FC0-41EA-9AC5-05CA2D0F4F0E}"/>
                    </a:ext>
                  </a:extLst>
                </p:cNvPr>
                <p:cNvPicPr/>
                <p:nvPr/>
              </p:nvPicPr>
              <p:blipFill>
                <a:blip r:embed="rId57"/>
                <a:stretch>
                  <a:fillRect/>
                </a:stretch>
              </p:blipFill>
              <p:spPr>
                <a:xfrm>
                  <a:off x="10136813" y="744907"/>
                  <a:ext cx="331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Freihand 22">
                  <a:extLst>
                    <a:ext uri="{FF2B5EF4-FFF2-40B4-BE49-F238E27FC236}">
                      <a16:creationId xmlns:a16="http://schemas.microsoft.com/office/drawing/2014/main" id="{01907345-1FAB-4F82-902A-739AD7D023F3}"/>
                    </a:ext>
                  </a:extLst>
                </p14:cNvPr>
                <p14:cNvContentPartPr/>
                <p14:nvPr/>
              </p14:nvContentPartPr>
              <p14:xfrm>
                <a:off x="10463333" y="723307"/>
                <a:ext cx="48960" cy="11880"/>
              </p14:xfrm>
            </p:contentPart>
          </mc:Choice>
          <mc:Fallback xmlns="">
            <p:pic>
              <p:nvPicPr>
                <p:cNvPr id="23" name="Freihand 22">
                  <a:extLst>
                    <a:ext uri="{FF2B5EF4-FFF2-40B4-BE49-F238E27FC236}">
                      <a16:creationId xmlns:a16="http://schemas.microsoft.com/office/drawing/2014/main" id="{01907345-1FAB-4F82-902A-739AD7D023F3}"/>
                    </a:ext>
                  </a:extLst>
                </p:cNvPr>
                <p:cNvPicPr/>
                <p:nvPr/>
              </p:nvPicPr>
              <p:blipFill>
                <a:blip r:embed="rId59"/>
                <a:stretch>
                  <a:fillRect/>
                </a:stretch>
              </p:blipFill>
              <p:spPr>
                <a:xfrm>
                  <a:off x="10459013" y="718987"/>
                  <a:ext cx="57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Freihand 23">
                  <a:extLst>
                    <a:ext uri="{FF2B5EF4-FFF2-40B4-BE49-F238E27FC236}">
                      <a16:creationId xmlns:a16="http://schemas.microsoft.com/office/drawing/2014/main" id="{90F4CF1C-2D4E-437B-8659-94103DDB2561}"/>
                    </a:ext>
                  </a:extLst>
                </p14:cNvPr>
                <p14:cNvContentPartPr/>
                <p14:nvPr/>
              </p14:nvContentPartPr>
              <p14:xfrm>
                <a:off x="10482773" y="651667"/>
                <a:ext cx="205200" cy="157320"/>
              </p14:xfrm>
            </p:contentPart>
          </mc:Choice>
          <mc:Fallback xmlns="">
            <p:pic>
              <p:nvPicPr>
                <p:cNvPr id="24" name="Freihand 23">
                  <a:extLst>
                    <a:ext uri="{FF2B5EF4-FFF2-40B4-BE49-F238E27FC236}">
                      <a16:creationId xmlns:a16="http://schemas.microsoft.com/office/drawing/2014/main" id="{90F4CF1C-2D4E-437B-8659-94103DDB2561}"/>
                    </a:ext>
                  </a:extLst>
                </p:cNvPr>
                <p:cNvPicPr/>
                <p:nvPr/>
              </p:nvPicPr>
              <p:blipFill>
                <a:blip r:embed="rId61"/>
                <a:stretch>
                  <a:fillRect/>
                </a:stretch>
              </p:blipFill>
              <p:spPr>
                <a:xfrm>
                  <a:off x="10478453" y="647347"/>
                  <a:ext cx="213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Freihand 24">
                  <a:extLst>
                    <a:ext uri="{FF2B5EF4-FFF2-40B4-BE49-F238E27FC236}">
                      <a16:creationId xmlns:a16="http://schemas.microsoft.com/office/drawing/2014/main" id="{6F17E24F-8CA8-440A-ABF3-048AD60C4B28}"/>
                    </a:ext>
                  </a:extLst>
                </p14:cNvPr>
                <p14:cNvContentPartPr/>
                <p14:nvPr/>
              </p14:nvContentPartPr>
              <p14:xfrm>
                <a:off x="10721453" y="693067"/>
                <a:ext cx="93240" cy="102600"/>
              </p14:xfrm>
            </p:contentPart>
          </mc:Choice>
          <mc:Fallback xmlns="">
            <p:pic>
              <p:nvPicPr>
                <p:cNvPr id="25" name="Freihand 24">
                  <a:extLst>
                    <a:ext uri="{FF2B5EF4-FFF2-40B4-BE49-F238E27FC236}">
                      <a16:creationId xmlns:a16="http://schemas.microsoft.com/office/drawing/2014/main" id="{6F17E24F-8CA8-440A-ABF3-048AD60C4B28}"/>
                    </a:ext>
                  </a:extLst>
                </p:cNvPr>
                <p:cNvPicPr/>
                <p:nvPr/>
              </p:nvPicPr>
              <p:blipFill>
                <a:blip r:embed="rId63"/>
                <a:stretch>
                  <a:fillRect/>
                </a:stretch>
              </p:blipFill>
              <p:spPr>
                <a:xfrm>
                  <a:off x="10717133" y="688747"/>
                  <a:ext cx="101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E26AE147-E22B-40B4-9E3B-F6D96F87C872}"/>
                    </a:ext>
                  </a:extLst>
                </p14:cNvPr>
                <p14:cNvContentPartPr/>
                <p14:nvPr/>
              </p14:nvContentPartPr>
              <p14:xfrm>
                <a:off x="10719293" y="745267"/>
                <a:ext cx="120240" cy="3240"/>
              </p14:xfrm>
            </p:contentPart>
          </mc:Choice>
          <mc:Fallback xmlns="">
            <p:pic>
              <p:nvPicPr>
                <p:cNvPr id="26" name="Freihand 25">
                  <a:extLst>
                    <a:ext uri="{FF2B5EF4-FFF2-40B4-BE49-F238E27FC236}">
                      <a16:creationId xmlns:a16="http://schemas.microsoft.com/office/drawing/2014/main" id="{E26AE147-E22B-40B4-9E3B-F6D96F87C872}"/>
                    </a:ext>
                  </a:extLst>
                </p:cNvPr>
                <p:cNvPicPr/>
                <p:nvPr/>
              </p:nvPicPr>
              <p:blipFill>
                <a:blip r:embed="rId65"/>
                <a:stretch>
                  <a:fillRect/>
                </a:stretch>
              </p:blipFill>
              <p:spPr>
                <a:xfrm>
                  <a:off x="10714973" y="740947"/>
                  <a:ext cx="128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73304EF5-A506-4E91-836D-094E22A7443C}"/>
                    </a:ext>
                  </a:extLst>
                </p14:cNvPr>
                <p14:cNvContentPartPr/>
                <p14:nvPr/>
              </p14:nvContentPartPr>
              <p14:xfrm>
                <a:off x="10852853" y="673267"/>
                <a:ext cx="154440" cy="98280"/>
              </p14:xfrm>
            </p:contentPart>
          </mc:Choice>
          <mc:Fallback xmlns="">
            <p:pic>
              <p:nvPicPr>
                <p:cNvPr id="27" name="Freihand 26">
                  <a:extLst>
                    <a:ext uri="{FF2B5EF4-FFF2-40B4-BE49-F238E27FC236}">
                      <a16:creationId xmlns:a16="http://schemas.microsoft.com/office/drawing/2014/main" id="{73304EF5-A506-4E91-836D-094E22A7443C}"/>
                    </a:ext>
                  </a:extLst>
                </p:cNvPr>
                <p:cNvPicPr/>
                <p:nvPr/>
              </p:nvPicPr>
              <p:blipFill>
                <a:blip r:embed="rId67"/>
                <a:stretch>
                  <a:fillRect/>
                </a:stretch>
              </p:blipFill>
              <p:spPr>
                <a:xfrm>
                  <a:off x="10848533" y="668947"/>
                  <a:ext cx="163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0CA739EE-3024-4A4B-A494-2620105A1717}"/>
                    </a:ext>
                  </a:extLst>
                </p14:cNvPr>
                <p14:cNvContentPartPr/>
                <p14:nvPr/>
              </p14:nvContentPartPr>
              <p14:xfrm>
                <a:off x="10995053" y="680107"/>
                <a:ext cx="83520" cy="107280"/>
              </p14:xfrm>
            </p:contentPart>
          </mc:Choice>
          <mc:Fallback xmlns="">
            <p:pic>
              <p:nvPicPr>
                <p:cNvPr id="28" name="Freihand 27">
                  <a:extLst>
                    <a:ext uri="{FF2B5EF4-FFF2-40B4-BE49-F238E27FC236}">
                      <a16:creationId xmlns:a16="http://schemas.microsoft.com/office/drawing/2014/main" id="{0CA739EE-3024-4A4B-A494-2620105A1717}"/>
                    </a:ext>
                  </a:extLst>
                </p:cNvPr>
                <p:cNvPicPr/>
                <p:nvPr/>
              </p:nvPicPr>
              <p:blipFill>
                <a:blip r:embed="rId69"/>
                <a:stretch>
                  <a:fillRect/>
                </a:stretch>
              </p:blipFill>
              <p:spPr>
                <a:xfrm>
                  <a:off x="10990733" y="675787"/>
                  <a:ext cx="92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Freihand 28">
                  <a:extLst>
                    <a:ext uri="{FF2B5EF4-FFF2-40B4-BE49-F238E27FC236}">
                      <a16:creationId xmlns:a16="http://schemas.microsoft.com/office/drawing/2014/main" id="{06E0A788-1DD2-49D4-998D-AC8E94057B19}"/>
                    </a:ext>
                  </a:extLst>
                </p14:cNvPr>
                <p14:cNvContentPartPr/>
                <p14:nvPr/>
              </p14:nvContentPartPr>
              <p14:xfrm>
                <a:off x="11303573" y="640147"/>
                <a:ext cx="79920" cy="131400"/>
              </p14:xfrm>
            </p:contentPart>
          </mc:Choice>
          <mc:Fallback xmlns="">
            <p:pic>
              <p:nvPicPr>
                <p:cNvPr id="29" name="Freihand 28">
                  <a:extLst>
                    <a:ext uri="{FF2B5EF4-FFF2-40B4-BE49-F238E27FC236}">
                      <a16:creationId xmlns:a16="http://schemas.microsoft.com/office/drawing/2014/main" id="{06E0A788-1DD2-49D4-998D-AC8E94057B19}"/>
                    </a:ext>
                  </a:extLst>
                </p:cNvPr>
                <p:cNvPicPr/>
                <p:nvPr/>
              </p:nvPicPr>
              <p:blipFill>
                <a:blip r:embed="rId71"/>
                <a:stretch>
                  <a:fillRect/>
                </a:stretch>
              </p:blipFill>
              <p:spPr>
                <a:xfrm>
                  <a:off x="11299253" y="635827"/>
                  <a:ext cx="88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23CACF3F-FDC3-432D-8171-967439DF8406}"/>
                    </a:ext>
                  </a:extLst>
                </p14:cNvPr>
                <p14:cNvContentPartPr/>
                <p14:nvPr/>
              </p14:nvContentPartPr>
              <p14:xfrm>
                <a:off x="11386373" y="569947"/>
                <a:ext cx="19800" cy="18720"/>
              </p14:xfrm>
            </p:contentPart>
          </mc:Choice>
          <mc:Fallback xmlns="">
            <p:pic>
              <p:nvPicPr>
                <p:cNvPr id="30" name="Freihand 29">
                  <a:extLst>
                    <a:ext uri="{FF2B5EF4-FFF2-40B4-BE49-F238E27FC236}">
                      <a16:creationId xmlns:a16="http://schemas.microsoft.com/office/drawing/2014/main" id="{23CACF3F-FDC3-432D-8171-967439DF8406}"/>
                    </a:ext>
                  </a:extLst>
                </p:cNvPr>
                <p:cNvPicPr/>
                <p:nvPr/>
              </p:nvPicPr>
              <p:blipFill>
                <a:blip r:embed="rId73"/>
                <a:stretch>
                  <a:fillRect/>
                </a:stretch>
              </p:blipFill>
              <p:spPr>
                <a:xfrm>
                  <a:off x="11382053" y="565627"/>
                  <a:ext cx="28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Freihand 30">
                  <a:extLst>
                    <a:ext uri="{FF2B5EF4-FFF2-40B4-BE49-F238E27FC236}">
                      <a16:creationId xmlns:a16="http://schemas.microsoft.com/office/drawing/2014/main" id="{9FB47AFE-2C7A-4742-9FC2-B816654B99A5}"/>
                    </a:ext>
                  </a:extLst>
                </p14:cNvPr>
                <p14:cNvContentPartPr/>
                <p14:nvPr/>
              </p14:nvContentPartPr>
              <p14:xfrm>
                <a:off x="11460533" y="678307"/>
                <a:ext cx="140760" cy="55800"/>
              </p14:xfrm>
            </p:contentPart>
          </mc:Choice>
          <mc:Fallback xmlns="">
            <p:pic>
              <p:nvPicPr>
                <p:cNvPr id="31" name="Freihand 30">
                  <a:extLst>
                    <a:ext uri="{FF2B5EF4-FFF2-40B4-BE49-F238E27FC236}">
                      <a16:creationId xmlns:a16="http://schemas.microsoft.com/office/drawing/2014/main" id="{9FB47AFE-2C7A-4742-9FC2-B816654B99A5}"/>
                    </a:ext>
                  </a:extLst>
                </p:cNvPr>
                <p:cNvPicPr/>
                <p:nvPr/>
              </p:nvPicPr>
              <p:blipFill>
                <a:blip r:embed="rId75"/>
                <a:stretch>
                  <a:fillRect/>
                </a:stretch>
              </p:blipFill>
              <p:spPr>
                <a:xfrm>
                  <a:off x="11456213" y="673987"/>
                  <a:ext cx="149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 name="Freihand 33">
                  <a:extLst>
                    <a:ext uri="{FF2B5EF4-FFF2-40B4-BE49-F238E27FC236}">
                      <a16:creationId xmlns:a16="http://schemas.microsoft.com/office/drawing/2014/main" id="{B7509ADB-F880-48C6-BB10-968F5A3407E2}"/>
                    </a:ext>
                  </a:extLst>
                </p14:cNvPr>
                <p14:cNvContentPartPr/>
                <p14:nvPr/>
              </p14:nvContentPartPr>
              <p14:xfrm>
                <a:off x="11636213" y="597307"/>
                <a:ext cx="106920" cy="165600"/>
              </p14:xfrm>
            </p:contentPart>
          </mc:Choice>
          <mc:Fallback xmlns="">
            <p:pic>
              <p:nvPicPr>
                <p:cNvPr id="34" name="Freihand 33">
                  <a:extLst>
                    <a:ext uri="{FF2B5EF4-FFF2-40B4-BE49-F238E27FC236}">
                      <a16:creationId xmlns:a16="http://schemas.microsoft.com/office/drawing/2014/main" id="{B7509ADB-F880-48C6-BB10-968F5A3407E2}"/>
                    </a:ext>
                  </a:extLst>
                </p:cNvPr>
                <p:cNvPicPr/>
                <p:nvPr/>
              </p:nvPicPr>
              <p:blipFill>
                <a:blip r:embed="rId77"/>
                <a:stretch>
                  <a:fillRect/>
                </a:stretch>
              </p:blipFill>
              <p:spPr>
                <a:xfrm>
                  <a:off x="11631893" y="592987"/>
                  <a:ext cx="115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5" name="Freihand 34">
                  <a:extLst>
                    <a:ext uri="{FF2B5EF4-FFF2-40B4-BE49-F238E27FC236}">
                      <a16:creationId xmlns:a16="http://schemas.microsoft.com/office/drawing/2014/main" id="{20B45D40-150E-4C12-88D3-53A3AD0C5435}"/>
                    </a:ext>
                  </a:extLst>
                </p14:cNvPr>
                <p14:cNvContentPartPr/>
                <p14:nvPr/>
              </p14:nvContentPartPr>
              <p14:xfrm>
                <a:off x="11717933" y="555547"/>
                <a:ext cx="119880" cy="27000"/>
              </p14:xfrm>
            </p:contentPart>
          </mc:Choice>
          <mc:Fallback xmlns="">
            <p:pic>
              <p:nvPicPr>
                <p:cNvPr id="35" name="Freihand 34">
                  <a:extLst>
                    <a:ext uri="{FF2B5EF4-FFF2-40B4-BE49-F238E27FC236}">
                      <a16:creationId xmlns:a16="http://schemas.microsoft.com/office/drawing/2014/main" id="{20B45D40-150E-4C12-88D3-53A3AD0C5435}"/>
                    </a:ext>
                  </a:extLst>
                </p:cNvPr>
                <p:cNvPicPr/>
                <p:nvPr/>
              </p:nvPicPr>
              <p:blipFill>
                <a:blip r:embed="rId79"/>
                <a:stretch>
                  <a:fillRect/>
                </a:stretch>
              </p:blipFill>
              <p:spPr>
                <a:xfrm>
                  <a:off x="11713613" y="551227"/>
                  <a:ext cx="128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 name="Freihand 35">
                  <a:extLst>
                    <a:ext uri="{FF2B5EF4-FFF2-40B4-BE49-F238E27FC236}">
                      <a16:creationId xmlns:a16="http://schemas.microsoft.com/office/drawing/2014/main" id="{F5E72294-AEBB-4268-8874-5AE33565E79D}"/>
                    </a:ext>
                  </a:extLst>
                </p14:cNvPr>
                <p14:cNvContentPartPr/>
                <p14:nvPr/>
              </p14:nvContentPartPr>
              <p14:xfrm>
                <a:off x="11845733" y="613507"/>
                <a:ext cx="91440" cy="128160"/>
              </p14:xfrm>
            </p:contentPart>
          </mc:Choice>
          <mc:Fallback xmlns="">
            <p:pic>
              <p:nvPicPr>
                <p:cNvPr id="36" name="Freihand 35">
                  <a:extLst>
                    <a:ext uri="{FF2B5EF4-FFF2-40B4-BE49-F238E27FC236}">
                      <a16:creationId xmlns:a16="http://schemas.microsoft.com/office/drawing/2014/main" id="{F5E72294-AEBB-4268-8874-5AE33565E79D}"/>
                    </a:ext>
                  </a:extLst>
                </p:cNvPr>
                <p:cNvPicPr/>
                <p:nvPr/>
              </p:nvPicPr>
              <p:blipFill>
                <a:blip r:embed="rId81"/>
                <a:stretch>
                  <a:fillRect/>
                </a:stretch>
              </p:blipFill>
              <p:spPr>
                <a:xfrm>
                  <a:off x="11841413" y="609187"/>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7" name="Freihand 36">
                  <a:extLst>
                    <a:ext uri="{FF2B5EF4-FFF2-40B4-BE49-F238E27FC236}">
                      <a16:creationId xmlns:a16="http://schemas.microsoft.com/office/drawing/2014/main" id="{0C58B6E2-2452-4DFF-A340-A88250EB9D0A}"/>
                    </a:ext>
                  </a:extLst>
                </p14:cNvPr>
                <p14:cNvContentPartPr/>
                <p14:nvPr/>
              </p14:nvContentPartPr>
              <p14:xfrm>
                <a:off x="11783453" y="515587"/>
                <a:ext cx="210240" cy="226080"/>
              </p14:xfrm>
            </p:contentPart>
          </mc:Choice>
          <mc:Fallback xmlns="">
            <p:pic>
              <p:nvPicPr>
                <p:cNvPr id="37" name="Freihand 36">
                  <a:extLst>
                    <a:ext uri="{FF2B5EF4-FFF2-40B4-BE49-F238E27FC236}">
                      <a16:creationId xmlns:a16="http://schemas.microsoft.com/office/drawing/2014/main" id="{0C58B6E2-2452-4DFF-A340-A88250EB9D0A}"/>
                    </a:ext>
                  </a:extLst>
                </p:cNvPr>
                <p:cNvPicPr/>
                <p:nvPr/>
              </p:nvPicPr>
              <p:blipFill>
                <a:blip r:embed="rId83"/>
                <a:stretch>
                  <a:fillRect/>
                </a:stretch>
              </p:blipFill>
              <p:spPr>
                <a:xfrm>
                  <a:off x="11779133" y="511267"/>
                  <a:ext cx="218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9" name="Freihand 38">
                  <a:extLst>
                    <a:ext uri="{FF2B5EF4-FFF2-40B4-BE49-F238E27FC236}">
                      <a16:creationId xmlns:a16="http://schemas.microsoft.com/office/drawing/2014/main" id="{A6028745-B783-4336-82A8-BF9C59B925B8}"/>
                    </a:ext>
                  </a:extLst>
                </p14:cNvPr>
                <p14:cNvContentPartPr/>
                <p14:nvPr/>
              </p14:nvContentPartPr>
              <p14:xfrm>
                <a:off x="8111093" y="1304347"/>
                <a:ext cx="163440" cy="224280"/>
              </p14:xfrm>
            </p:contentPart>
          </mc:Choice>
          <mc:Fallback xmlns="">
            <p:pic>
              <p:nvPicPr>
                <p:cNvPr id="39" name="Freihand 38">
                  <a:extLst>
                    <a:ext uri="{FF2B5EF4-FFF2-40B4-BE49-F238E27FC236}">
                      <a16:creationId xmlns:a16="http://schemas.microsoft.com/office/drawing/2014/main" id="{A6028745-B783-4336-82A8-BF9C59B925B8}"/>
                    </a:ext>
                  </a:extLst>
                </p:cNvPr>
                <p:cNvPicPr/>
                <p:nvPr/>
              </p:nvPicPr>
              <p:blipFill>
                <a:blip r:embed="rId85"/>
                <a:stretch>
                  <a:fillRect/>
                </a:stretch>
              </p:blipFill>
              <p:spPr>
                <a:xfrm>
                  <a:off x="8106773" y="1300027"/>
                  <a:ext cx="172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0" name="Freihand 39">
                  <a:extLst>
                    <a:ext uri="{FF2B5EF4-FFF2-40B4-BE49-F238E27FC236}">
                      <a16:creationId xmlns:a16="http://schemas.microsoft.com/office/drawing/2014/main" id="{1B8EF7D6-12E0-4434-87CC-61EF32D4C8A5}"/>
                    </a:ext>
                  </a:extLst>
                </p14:cNvPr>
                <p14:cNvContentPartPr/>
                <p14:nvPr/>
              </p14:nvContentPartPr>
              <p14:xfrm>
                <a:off x="8205053" y="1393987"/>
                <a:ext cx="91440" cy="94320"/>
              </p14:xfrm>
            </p:contentPart>
          </mc:Choice>
          <mc:Fallback xmlns="">
            <p:pic>
              <p:nvPicPr>
                <p:cNvPr id="40" name="Freihand 39">
                  <a:extLst>
                    <a:ext uri="{FF2B5EF4-FFF2-40B4-BE49-F238E27FC236}">
                      <a16:creationId xmlns:a16="http://schemas.microsoft.com/office/drawing/2014/main" id="{1B8EF7D6-12E0-4434-87CC-61EF32D4C8A5}"/>
                    </a:ext>
                  </a:extLst>
                </p:cNvPr>
                <p:cNvPicPr/>
                <p:nvPr/>
              </p:nvPicPr>
              <p:blipFill>
                <a:blip r:embed="rId87"/>
                <a:stretch>
                  <a:fillRect/>
                </a:stretch>
              </p:blipFill>
              <p:spPr>
                <a:xfrm>
                  <a:off x="8200733" y="1389667"/>
                  <a:ext cx="10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 name="Freihand 41">
                  <a:extLst>
                    <a:ext uri="{FF2B5EF4-FFF2-40B4-BE49-F238E27FC236}">
                      <a16:creationId xmlns:a16="http://schemas.microsoft.com/office/drawing/2014/main" id="{CC055FE5-5428-4EF9-8ED6-9FF9BFFFACEB}"/>
                    </a:ext>
                  </a:extLst>
                </p14:cNvPr>
                <p14:cNvContentPartPr/>
                <p14:nvPr/>
              </p14:nvContentPartPr>
              <p14:xfrm>
                <a:off x="8337533" y="1465267"/>
                <a:ext cx="118800" cy="152280"/>
              </p14:xfrm>
            </p:contentPart>
          </mc:Choice>
          <mc:Fallback xmlns="">
            <p:pic>
              <p:nvPicPr>
                <p:cNvPr id="42" name="Freihand 41">
                  <a:extLst>
                    <a:ext uri="{FF2B5EF4-FFF2-40B4-BE49-F238E27FC236}">
                      <a16:creationId xmlns:a16="http://schemas.microsoft.com/office/drawing/2014/main" id="{CC055FE5-5428-4EF9-8ED6-9FF9BFFFACEB}"/>
                    </a:ext>
                  </a:extLst>
                </p:cNvPr>
                <p:cNvPicPr/>
                <p:nvPr/>
              </p:nvPicPr>
              <p:blipFill>
                <a:blip r:embed="rId89"/>
                <a:stretch>
                  <a:fillRect/>
                </a:stretch>
              </p:blipFill>
              <p:spPr>
                <a:xfrm>
                  <a:off x="8333213" y="1460947"/>
                  <a:ext cx="127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 name="Freihand 42">
                  <a:extLst>
                    <a:ext uri="{FF2B5EF4-FFF2-40B4-BE49-F238E27FC236}">
                      <a16:creationId xmlns:a16="http://schemas.microsoft.com/office/drawing/2014/main" id="{8D831588-FE6A-4C4F-9C8E-A4C3CCD78D3A}"/>
                    </a:ext>
                  </a:extLst>
                </p14:cNvPr>
                <p14:cNvContentPartPr/>
                <p14:nvPr/>
              </p14:nvContentPartPr>
              <p14:xfrm>
                <a:off x="8572253" y="1390027"/>
                <a:ext cx="159480" cy="15840"/>
              </p14:xfrm>
            </p:contentPart>
          </mc:Choice>
          <mc:Fallback xmlns="">
            <p:pic>
              <p:nvPicPr>
                <p:cNvPr id="43" name="Freihand 42">
                  <a:extLst>
                    <a:ext uri="{FF2B5EF4-FFF2-40B4-BE49-F238E27FC236}">
                      <a16:creationId xmlns:a16="http://schemas.microsoft.com/office/drawing/2014/main" id="{8D831588-FE6A-4C4F-9C8E-A4C3CCD78D3A}"/>
                    </a:ext>
                  </a:extLst>
                </p:cNvPr>
                <p:cNvPicPr/>
                <p:nvPr/>
              </p:nvPicPr>
              <p:blipFill>
                <a:blip r:embed="rId91"/>
                <a:stretch>
                  <a:fillRect/>
                </a:stretch>
              </p:blipFill>
              <p:spPr>
                <a:xfrm>
                  <a:off x="8567933" y="1385707"/>
                  <a:ext cx="168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Freihand 43">
                  <a:extLst>
                    <a:ext uri="{FF2B5EF4-FFF2-40B4-BE49-F238E27FC236}">
                      <a16:creationId xmlns:a16="http://schemas.microsoft.com/office/drawing/2014/main" id="{3C43189A-77EE-4129-9D48-FDB2CE45FB77}"/>
                    </a:ext>
                  </a:extLst>
                </p14:cNvPr>
                <p14:cNvContentPartPr/>
                <p14:nvPr/>
              </p14:nvContentPartPr>
              <p14:xfrm>
                <a:off x="8602853" y="1456987"/>
                <a:ext cx="138600" cy="13680"/>
              </p14:xfrm>
            </p:contentPart>
          </mc:Choice>
          <mc:Fallback xmlns="">
            <p:pic>
              <p:nvPicPr>
                <p:cNvPr id="44" name="Freihand 43">
                  <a:extLst>
                    <a:ext uri="{FF2B5EF4-FFF2-40B4-BE49-F238E27FC236}">
                      <a16:creationId xmlns:a16="http://schemas.microsoft.com/office/drawing/2014/main" id="{3C43189A-77EE-4129-9D48-FDB2CE45FB77}"/>
                    </a:ext>
                  </a:extLst>
                </p:cNvPr>
                <p:cNvPicPr/>
                <p:nvPr/>
              </p:nvPicPr>
              <p:blipFill>
                <a:blip r:embed="rId93"/>
                <a:stretch>
                  <a:fillRect/>
                </a:stretch>
              </p:blipFill>
              <p:spPr>
                <a:xfrm>
                  <a:off x="8598533" y="1452667"/>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Freihand 44">
                  <a:extLst>
                    <a:ext uri="{FF2B5EF4-FFF2-40B4-BE49-F238E27FC236}">
                      <a16:creationId xmlns:a16="http://schemas.microsoft.com/office/drawing/2014/main" id="{55F60DC5-447E-4D33-96CF-75112C3B7766}"/>
                    </a:ext>
                  </a:extLst>
                </p14:cNvPr>
                <p14:cNvContentPartPr/>
                <p14:nvPr/>
              </p14:nvContentPartPr>
              <p14:xfrm>
                <a:off x="8920013" y="1233067"/>
                <a:ext cx="200880" cy="206280"/>
              </p14:xfrm>
            </p:contentPart>
          </mc:Choice>
          <mc:Fallback xmlns="">
            <p:pic>
              <p:nvPicPr>
                <p:cNvPr id="45" name="Freihand 44">
                  <a:extLst>
                    <a:ext uri="{FF2B5EF4-FFF2-40B4-BE49-F238E27FC236}">
                      <a16:creationId xmlns:a16="http://schemas.microsoft.com/office/drawing/2014/main" id="{55F60DC5-447E-4D33-96CF-75112C3B7766}"/>
                    </a:ext>
                  </a:extLst>
                </p:cNvPr>
                <p:cNvPicPr/>
                <p:nvPr/>
              </p:nvPicPr>
              <p:blipFill>
                <a:blip r:embed="rId95"/>
                <a:stretch>
                  <a:fillRect/>
                </a:stretch>
              </p:blipFill>
              <p:spPr>
                <a:xfrm>
                  <a:off x="8915693" y="1228747"/>
                  <a:ext cx="209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Freihand 45">
                  <a:extLst>
                    <a:ext uri="{FF2B5EF4-FFF2-40B4-BE49-F238E27FC236}">
                      <a16:creationId xmlns:a16="http://schemas.microsoft.com/office/drawing/2014/main" id="{C494D0BF-611C-4FB7-8B54-CA027BA0B3FB}"/>
                    </a:ext>
                  </a:extLst>
                </p14:cNvPr>
                <p14:cNvContentPartPr/>
                <p14:nvPr/>
              </p14:nvContentPartPr>
              <p14:xfrm>
                <a:off x="9019013" y="1359787"/>
                <a:ext cx="78840" cy="60480"/>
              </p14:xfrm>
            </p:contentPart>
          </mc:Choice>
          <mc:Fallback xmlns="">
            <p:pic>
              <p:nvPicPr>
                <p:cNvPr id="46" name="Freihand 45">
                  <a:extLst>
                    <a:ext uri="{FF2B5EF4-FFF2-40B4-BE49-F238E27FC236}">
                      <a16:creationId xmlns:a16="http://schemas.microsoft.com/office/drawing/2014/main" id="{C494D0BF-611C-4FB7-8B54-CA027BA0B3FB}"/>
                    </a:ext>
                  </a:extLst>
                </p:cNvPr>
                <p:cNvPicPr/>
                <p:nvPr/>
              </p:nvPicPr>
              <p:blipFill>
                <a:blip r:embed="rId97"/>
                <a:stretch>
                  <a:fillRect/>
                </a:stretch>
              </p:blipFill>
              <p:spPr>
                <a:xfrm>
                  <a:off x="9014693" y="1355467"/>
                  <a:ext cx="87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Freihand 46">
                  <a:extLst>
                    <a:ext uri="{FF2B5EF4-FFF2-40B4-BE49-F238E27FC236}">
                      <a16:creationId xmlns:a16="http://schemas.microsoft.com/office/drawing/2014/main" id="{5AFCD326-A8BD-4BCC-B121-1A4EC274326F}"/>
                    </a:ext>
                  </a:extLst>
                </p14:cNvPr>
                <p14:cNvContentPartPr/>
                <p14:nvPr/>
              </p14:nvContentPartPr>
              <p14:xfrm>
                <a:off x="9105773" y="1362307"/>
                <a:ext cx="92520" cy="97200"/>
              </p14:xfrm>
            </p:contentPart>
          </mc:Choice>
          <mc:Fallback xmlns="">
            <p:pic>
              <p:nvPicPr>
                <p:cNvPr id="47" name="Freihand 46">
                  <a:extLst>
                    <a:ext uri="{FF2B5EF4-FFF2-40B4-BE49-F238E27FC236}">
                      <a16:creationId xmlns:a16="http://schemas.microsoft.com/office/drawing/2014/main" id="{5AFCD326-A8BD-4BCC-B121-1A4EC274326F}"/>
                    </a:ext>
                  </a:extLst>
                </p:cNvPr>
                <p:cNvPicPr/>
                <p:nvPr/>
              </p:nvPicPr>
              <p:blipFill>
                <a:blip r:embed="rId99"/>
                <a:stretch>
                  <a:fillRect/>
                </a:stretch>
              </p:blipFill>
              <p:spPr>
                <a:xfrm>
                  <a:off x="9101453" y="1357987"/>
                  <a:ext cx="101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Freihand 47">
                  <a:extLst>
                    <a:ext uri="{FF2B5EF4-FFF2-40B4-BE49-F238E27FC236}">
                      <a16:creationId xmlns:a16="http://schemas.microsoft.com/office/drawing/2014/main" id="{9164C4FB-5F1A-4E2F-A361-599F5090E6E5}"/>
                    </a:ext>
                  </a:extLst>
                </p14:cNvPr>
                <p14:cNvContentPartPr/>
                <p14:nvPr/>
              </p14:nvContentPartPr>
              <p14:xfrm>
                <a:off x="9323573" y="1152067"/>
                <a:ext cx="106560" cy="279000"/>
              </p14:xfrm>
            </p:contentPart>
          </mc:Choice>
          <mc:Fallback xmlns="">
            <p:pic>
              <p:nvPicPr>
                <p:cNvPr id="48" name="Freihand 47">
                  <a:extLst>
                    <a:ext uri="{FF2B5EF4-FFF2-40B4-BE49-F238E27FC236}">
                      <a16:creationId xmlns:a16="http://schemas.microsoft.com/office/drawing/2014/main" id="{9164C4FB-5F1A-4E2F-A361-599F5090E6E5}"/>
                    </a:ext>
                  </a:extLst>
                </p:cNvPr>
                <p:cNvPicPr/>
                <p:nvPr/>
              </p:nvPicPr>
              <p:blipFill>
                <a:blip r:embed="rId101"/>
                <a:stretch>
                  <a:fillRect/>
                </a:stretch>
              </p:blipFill>
              <p:spPr>
                <a:xfrm>
                  <a:off x="9319253" y="1147747"/>
                  <a:ext cx="1152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Freihand 48">
                  <a:extLst>
                    <a:ext uri="{FF2B5EF4-FFF2-40B4-BE49-F238E27FC236}">
                      <a16:creationId xmlns:a16="http://schemas.microsoft.com/office/drawing/2014/main" id="{C3F095AA-F374-42D3-B674-AD64A4DF2A7F}"/>
                    </a:ext>
                  </a:extLst>
                </p14:cNvPr>
                <p14:cNvContentPartPr/>
                <p14:nvPr/>
              </p14:nvContentPartPr>
              <p14:xfrm>
                <a:off x="9502853" y="1208227"/>
                <a:ext cx="160920" cy="136080"/>
              </p14:xfrm>
            </p:contentPart>
          </mc:Choice>
          <mc:Fallback xmlns="">
            <p:pic>
              <p:nvPicPr>
                <p:cNvPr id="49" name="Freihand 48">
                  <a:extLst>
                    <a:ext uri="{FF2B5EF4-FFF2-40B4-BE49-F238E27FC236}">
                      <a16:creationId xmlns:a16="http://schemas.microsoft.com/office/drawing/2014/main" id="{C3F095AA-F374-42D3-B674-AD64A4DF2A7F}"/>
                    </a:ext>
                  </a:extLst>
                </p:cNvPr>
                <p:cNvPicPr/>
                <p:nvPr/>
              </p:nvPicPr>
              <p:blipFill>
                <a:blip r:embed="rId103"/>
                <a:stretch>
                  <a:fillRect/>
                </a:stretch>
              </p:blipFill>
              <p:spPr>
                <a:xfrm>
                  <a:off x="9498533" y="1203907"/>
                  <a:ext cx="169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B1AF729F-A8BF-4558-B7C4-9A505F0378BE}"/>
                    </a:ext>
                  </a:extLst>
                </p14:cNvPr>
                <p14:cNvContentPartPr/>
                <p14:nvPr/>
              </p14:nvContentPartPr>
              <p14:xfrm>
                <a:off x="9727493" y="1237387"/>
                <a:ext cx="25560" cy="117360"/>
              </p14:xfrm>
            </p:contentPart>
          </mc:Choice>
          <mc:Fallback xmlns="">
            <p:pic>
              <p:nvPicPr>
                <p:cNvPr id="50" name="Freihand 49">
                  <a:extLst>
                    <a:ext uri="{FF2B5EF4-FFF2-40B4-BE49-F238E27FC236}">
                      <a16:creationId xmlns:a16="http://schemas.microsoft.com/office/drawing/2014/main" id="{B1AF729F-A8BF-4558-B7C4-9A505F0378BE}"/>
                    </a:ext>
                  </a:extLst>
                </p:cNvPr>
                <p:cNvPicPr/>
                <p:nvPr/>
              </p:nvPicPr>
              <p:blipFill>
                <a:blip r:embed="rId105"/>
                <a:stretch>
                  <a:fillRect/>
                </a:stretch>
              </p:blipFill>
              <p:spPr>
                <a:xfrm>
                  <a:off x="9723173" y="1233067"/>
                  <a:ext cx="34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D22C77A5-1393-4BC7-8520-1545EEAD2A1C}"/>
                    </a:ext>
                  </a:extLst>
                </p14:cNvPr>
                <p14:cNvContentPartPr/>
                <p14:nvPr/>
              </p14:nvContentPartPr>
              <p14:xfrm>
                <a:off x="9672053" y="1284547"/>
                <a:ext cx="334800" cy="30600"/>
              </p14:xfrm>
            </p:contentPart>
          </mc:Choice>
          <mc:Fallback xmlns="">
            <p:pic>
              <p:nvPicPr>
                <p:cNvPr id="51" name="Freihand 50">
                  <a:extLst>
                    <a:ext uri="{FF2B5EF4-FFF2-40B4-BE49-F238E27FC236}">
                      <a16:creationId xmlns:a16="http://schemas.microsoft.com/office/drawing/2014/main" id="{D22C77A5-1393-4BC7-8520-1545EEAD2A1C}"/>
                    </a:ext>
                  </a:extLst>
                </p:cNvPr>
                <p:cNvPicPr/>
                <p:nvPr/>
              </p:nvPicPr>
              <p:blipFill>
                <a:blip r:embed="rId107"/>
                <a:stretch>
                  <a:fillRect/>
                </a:stretch>
              </p:blipFill>
              <p:spPr>
                <a:xfrm>
                  <a:off x="9667733" y="1280227"/>
                  <a:ext cx="343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25C7F91C-F400-4991-9038-D402FCFBAEC7}"/>
                    </a:ext>
                  </a:extLst>
                </p14:cNvPr>
                <p14:cNvContentPartPr/>
                <p14:nvPr/>
              </p14:nvContentPartPr>
              <p14:xfrm>
                <a:off x="9957533" y="1183027"/>
                <a:ext cx="102600" cy="127800"/>
              </p14:xfrm>
            </p:contentPart>
          </mc:Choice>
          <mc:Fallback xmlns="">
            <p:pic>
              <p:nvPicPr>
                <p:cNvPr id="52" name="Freihand 51">
                  <a:extLst>
                    <a:ext uri="{FF2B5EF4-FFF2-40B4-BE49-F238E27FC236}">
                      <a16:creationId xmlns:a16="http://schemas.microsoft.com/office/drawing/2014/main" id="{25C7F91C-F400-4991-9038-D402FCFBAEC7}"/>
                    </a:ext>
                  </a:extLst>
                </p:cNvPr>
                <p:cNvPicPr/>
                <p:nvPr/>
              </p:nvPicPr>
              <p:blipFill>
                <a:blip r:embed="rId109"/>
                <a:stretch>
                  <a:fillRect/>
                </a:stretch>
              </p:blipFill>
              <p:spPr>
                <a:xfrm>
                  <a:off x="9953213" y="1178707"/>
                  <a:ext cx="111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Freihand 52">
                  <a:extLst>
                    <a:ext uri="{FF2B5EF4-FFF2-40B4-BE49-F238E27FC236}">
                      <a16:creationId xmlns:a16="http://schemas.microsoft.com/office/drawing/2014/main" id="{80773C01-0FAF-4E6B-93B7-DA9EA1CD3154}"/>
                    </a:ext>
                  </a:extLst>
                </p14:cNvPr>
                <p14:cNvContentPartPr/>
                <p14:nvPr/>
              </p14:nvContentPartPr>
              <p14:xfrm>
                <a:off x="9962573" y="1073947"/>
                <a:ext cx="42120" cy="13680"/>
              </p14:xfrm>
            </p:contentPart>
          </mc:Choice>
          <mc:Fallback xmlns="">
            <p:pic>
              <p:nvPicPr>
                <p:cNvPr id="53" name="Freihand 52">
                  <a:extLst>
                    <a:ext uri="{FF2B5EF4-FFF2-40B4-BE49-F238E27FC236}">
                      <a16:creationId xmlns:a16="http://schemas.microsoft.com/office/drawing/2014/main" id="{80773C01-0FAF-4E6B-93B7-DA9EA1CD3154}"/>
                    </a:ext>
                  </a:extLst>
                </p:cNvPr>
                <p:cNvPicPr/>
                <p:nvPr/>
              </p:nvPicPr>
              <p:blipFill>
                <a:blip r:embed="rId111"/>
                <a:stretch>
                  <a:fillRect/>
                </a:stretch>
              </p:blipFill>
              <p:spPr>
                <a:xfrm>
                  <a:off x="9958253" y="1069627"/>
                  <a:ext cx="50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 name="Freihand 53">
                  <a:extLst>
                    <a:ext uri="{FF2B5EF4-FFF2-40B4-BE49-F238E27FC236}">
                      <a16:creationId xmlns:a16="http://schemas.microsoft.com/office/drawing/2014/main" id="{EF593CC9-644B-4FF8-9555-13648D79C4FF}"/>
                    </a:ext>
                  </a:extLst>
                </p14:cNvPr>
                <p14:cNvContentPartPr/>
                <p14:nvPr/>
              </p14:nvContentPartPr>
              <p14:xfrm>
                <a:off x="9993893" y="1078627"/>
                <a:ext cx="145800" cy="357840"/>
              </p14:xfrm>
            </p:contentPart>
          </mc:Choice>
          <mc:Fallback xmlns="">
            <p:pic>
              <p:nvPicPr>
                <p:cNvPr id="54" name="Freihand 53">
                  <a:extLst>
                    <a:ext uri="{FF2B5EF4-FFF2-40B4-BE49-F238E27FC236}">
                      <a16:creationId xmlns:a16="http://schemas.microsoft.com/office/drawing/2014/main" id="{EF593CC9-644B-4FF8-9555-13648D79C4FF}"/>
                    </a:ext>
                  </a:extLst>
                </p:cNvPr>
                <p:cNvPicPr/>
                <p:nvPr/>
              </p:nvPicPr>
              <p:blipFill>
                <a:blip r:embed="rId113"/>
                <a:stretch>
                  <a:fillRect/>
                </a:stretch>
              </p:blipFill>
              <p:spPr>
                <a:xfrm>
                  <a:off x="9989573" y="1074307"/>
                  <a:ext cx="1544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7" name="Freihand 56">
                  <a:extLst>
                    <a:ext uri="{FF2B5EF4-FFF2-40B4-BE49-F238E27FC236}">
                      <a16:creationId xmlns:a16="http://schemas.microsoft.com/office/drawing/2014/main" id="{B78F302A-D170-4A0B-903D-7AD9E13CE126}"/>
                    </a:ext>
                  </a:extLst>
                </p14:cNvPr>
                <p14:cNvContentPartPr/>
                <p14:nvPr/>
              </p14:nvContentPartPr>
              <p14:xfrm>
                <a:off x="10304933" y="1202107"/>
                <a:ext cx="118080" cy="13680"/>
              </p14:xfrm>
            </p:contentPart>
          </mc:Choice>
          <mc:Fallback xmlns="">
            <p:pic>
              <p:nvPicPr>
                <p:cNvPr id="57" name="Freihand 56">
                  <a:extLst>
                    <a:ext uri="{FF2B5EF4-FFF2-40B4-BE49-F238E27FC236}">
                      <a16:creationId xmlns:a16="http://schemas.microsoft.com/office/drawing/2014/main" id="{B78F302A-D170-4A0B-903D-7AD9E13CE126}"/>
                    </a:ext>
                  </a:extLst>
                </p:cNvPr>
                <p:cNvPicPr/>
                <p:nvPr/>
              </p:nvPicPr>
              <p:blipFill>
                <a:blip r:embed="rId115"/>
                <a:stretch>
                  <a:fillRect/>
                </a:stretch>
              </p:blipFill>
              <p:spPr>
                <a:xfrm>
                  <a:off x="10300613" y="1197787"/>
                  <a:ext cx="12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8" name="Freihand 57">
                  <a:extLst>
                    <a:ext uri="{FF2B5EF4-FFF2-40B4-BE49-F238E27FC236}">
                      <a16:creationId xmlns:a16="http://schemas.microsoft.com/office/drawing/2014/main" id="{EB862DDA-B9C1-485F-8D9E-76ED1ADB0633}"/>
                    </a:ext>
                  </a:extLst>
                </p14:cNvPr>
                <p14:cNvContentPartPr/>
                <p14:nvPr/>
              </p14:nvContentPartPr>
              <p14:xfrm>
                <a:off x="10309973" y="1273747"/>
                <a:ext cx="113400" cy="8280"/>
              </p14:xfrm>
            </p:contentPart>
          </mc:Choice>
          <mc:Fallback xmlns="">
            <p:pic>
              <p:nvPicPr>
                <p:cNvPr id="58" name="Freihand 57">
                  <a:extLst>
                    <a:ext uri="{FF2B5EF4-FFF2-40B4-BE49-F238E27FC236}">
                      <a16:creationId xmlns:a16="http://schemas.microsoft.com/office/drawing/2014/main" id="{EB862DDA-B9C1-485F-8D9E-76ED1ADB0633}"/>
                    </a:ext>
                  </a:extLst>
                </p:cNvPr>
                <p:cNvPicPr/>
                <p:nvPr/>
              </p:nvPicPr>
              <p:blipFill>
                <a:blip r:embed="rId117"/>
                <a:stretch>
                  <a:fillRect/>
                </a:stretch>
              </p:blipFill>
              <p:spPr>
                <a:xfrm>
                  <a:off x="10305653" y="1269427"/>
                  <a:ext cx="122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9" name="Freihand 58">
                  <a:extLst>
                    <a:ext uri="{FF2B5EF4-FFF2-40B4-BE49-F238E27FC236}">
                      <a16:creationId xmlns:a16="http://schemas.microsoft.com/office/drawing/2014/main" id="{01A8C9C6-339E-442B-AEA6-FB684A7EC623}"/>
                    </a:ext>
                  </a:extLst>
                </p14:cNvPr>
                <p14:cNvContentPartPr/>
                <p14:nvPr/>
              </p14:nvContentPartPr>
              <p14:xfrm>
                <a:off x="10534613" y="1175827"/>
                <a:ext cx="94680" cy="126000"/>
              </p14:xfrm>
            </p:contentPart>
          </mc:Choice>
          <mc:Fallback xmlns="">
            <p:pic>
              <p:nvPicPr>
                <p:cNvPr id="59" name="Freihand 58">
                  <a:extLst>
                    <a:ext uri="{FF2B5EF4-FFF2-40B4-BE49-F238E27FC236}">
                      <a16:creationId xmlns:a16="http://schemas.microsoft.com/office/drawing/2014/main" id="{01A8C9C6-339E-442B-AEA6-FB684A7EC623}"/>
                    </a:ext>
                  </a:extLst>
                </p:cNvPr>
                <p:cNvPicPr/>
                <p:nvPr/>
              </p:nvPicPr>
              <p:blipFill>
                <a:blip r:embed="rId119"/>
                <a:stretch>
                  <a:fillRect/>
                </a:stretch>
              </p:blipFill>
              <p:spPr>
                <a:xfrm>
                  <a:off x="10530293" y="1171507"/>
                  <a:ext cx="103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0" name="Freihand 59">
                  <a:extLst>
                    <a:ext uri="{FF2B5EF4-FFF2-40B4-BE49-F238E27FC236}">
                      <a16:creationId xmlns:a16="http://schemas.microsoft.com/office/drawing/2014/main" id="{51B1AF64-D303-4A98-97D1-ED6E242582F9}"/>
                    </a:ext>
                  </a:extLst>
                </p14:cNvPr>
                <p14:cNvContentPartPr/>
                <p14:nvPr/>
              </p14:nvContentPartPr>
              <p14:xfrm>
                <a:off x="10654493" y="1160347"/>
                <a:ext cx="101880" cy="153720"/>
              </p14:xfrm>
            </p:contentPart>
          </mc:Choice>
          <mc:Fallback xmlns="">
            <p:pic>
              <p:nvPicPr>
                <p:cNvPr id="60" name="Freihand 59">
                  <a:extLst>
                    <a:ext uri="{FF2B5EF4-FFF2-40B4-BE49-F238E27FC236}">
                      <a16:creationId xmlns:a16="http://schemas.microsoft.com/office/drawing/2014/main" id="{51B1AF64-D303-4A98-97D1-ED6E242582F9}"/>
                    </a:ext>
                  </a:extLst>
                </p:cNvPr>
                <p:cNvPicPr/>
                <p:nvPr/>
              </p:nvPicPr>
              <p:blipFill>
                <a:blip r:embed="rId121"/>
                <a:stretch>
                  <a:fillRect/>
                </a:stretch>
              </p:blipFill>
              <p:spPr>
                <a:xfrm>
                  <a:off x="10650173" y="1156027"/>
                  <a:ext cx="11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1" name="Freihand 60">
                  <a:extLst>
                    <a:ext uri="{FF2B5EF4-FFF2-40B4-BE49-F238E27FC236}">
                      <a16:creationId xmlns:a16="http://schemas.microsoft.com/office/drawing/2014/main" id="{95762CC6-5696-4CCA-B6F8-5E75ED78F015}"/>
                    </a:ext>
                  </a:extLst>
                </p14:cNvPr>
                <p14:cNvContentPartPr/>
                <p14:nvPr/>
              </p14:nvContentPartPr>
              <p14:xfrm>
                <a:off x="10776893" y="1175827"/>
                <a:ext cx="117720" cy="82440"/>
              </p14:xfrm>
            </p:contentPart>
          </mc:Choice>
          <mc:Fallback xmlns="">
            <p:pic>
              <p:nvPicPr>
                <p:cNvPr id="61" name="Freihand 60">
                  <a:extLst>
                    <a:ext uri="{FF2B5EF4-FFF2-40B4-BE49-F238E27FC236}">
                      <a16:creationId xmlns:a16="http://schemas.microsoft.com/office/drawing/2014/main" id="{95762CC6-5696-4CCA-B6F8-5E75ED78F015}"/>
                    </a:ext>
                  </a:extLst>
                </p:cNvPr>
                <p:cNvPicPr/>
                <p:nvPr/>
              </p:nvPicPr>
              <p:blipFill>
                <a:blip r:embed="rId123"/>
                <a:stretch>
                  <a:fillRect/>
                </a:stretch>
              </p:blipFill>
              <p:spPr>
                <a:xfrm>
                  <a:off x="10772573" y="1171507"/>
                  <a:ext cx="126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2" name="Freihand 61">
                  <a:extLst>
                    <a:ext uri="{FF2B5EF4-FFF2-40B4-BE49-F238E27FC236}">
                      <a16:creationId xmlns:a16="http://schemas.microsoft.com/office/drawing/2014/main" id="{CA94A3DF-0F92-4E7B-A7C8-D2512AAF275D}"/>
                    </a:ext>
                  </a:extLst>
                </p14:cNvPr>
                <p14:cNvContentPartPr/>
                <p14:nvPr/>
              </p14:nvContentPartPr>
              <p14:xfrm>
                <a:off x="10934573" y="1181587"/>
                <a:ext cx="63720" cy="91440"/>
              </p14:xfrm>
            </p:contentPart>
          </mc:Choice>
          <mc:Fallback xmlns="">
            <p:pic>
              <p:nvPicPr>
                <p:cNvPr id="62" name="Freihand 61">
                  <a:extLst>
                    <a:ext uri="{FF2B5EF4-FFF2-40B4-BE49-F238E27FC236}">
                      <a16:creationId xmlns:a16="http://schemas.microsoft.com/office/drawing/2014/main" id="{CA94A3DF-0F92-4E7B-A7C8-D2512AAF275D}"/>
                    </a:ext>
                  </a:extLst>
                </p:cNvPr>
                <p:cNvPicPr/>
                <p:nvPr/>
              </p:nvPicPr>
              <p:blipFill>
                <a:blip r:embed="rId125"/>
                <a:stretch>
                  <a:fillRect/>
                </a:stretch>
              </p:blipFill>
              <p:spPr>
                <a:xfrm>
                  <a:off x="10930253" y="1177267"/>
                  <a:ext cx="72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3" name="Freihand 62">
                  <a:extLst>
                    <a:ext uri="{FF2B5EF4-FFF2-40B4-BE49-F238E27FC236}">
                      <a16:creationId xmlns:a16="http://schemas.microsoft.com/office/drawing/2014/main" id="{7AE00386-EC03-48E6-9B30-EA162E30BA49}"/>
                    </a:ext>
                  </a:extLst>
                </p14:cNvPr>
                <p14:cNvContentPartPr/>
                <p14:nvPr/>
              </p14:nvContentPartPr>
              <p14:xfrm>
                <a:off x="11048693" y="1158907"/>
                <a:ext cx="99000" cy="112320"/>
              </p14:xfrm>
            </p:contentPart>
          </mc:Choice>
          <mc:Fallback xmlns="">
            <p:pic>
              <p:nvPicPr>
                <p:cNvPr id="63" name="Freihand 62">
                  <a:extLst>
                    <a:ext uri="{FF2B5EF4-FFF2-40B4-BE49-F238E27FC236}">
                      <a16:creationId xmlns:a16="http://schemas.microsoft.com/office/drawing/2014/main" id="{7AE00386-EC03-48E6-9B30-EA162E30BA49}"/>
                    </a:ext>
                  </a:extLst>
                </p:cNvPr>
                <p:cNvPicPr/>
                <p:nvPr/>
              </p:nvPicPr>
              <p:blipFill>
                <a:blip r:embed="rId127"/>
                <a:stretch>
                  <a:fillRect/>
                </a:stretch>
              </p:blipFill>
              <p:spPr>
                <a:xfrm>
                  <a:off x="11044373" y="1154587"/>
                  <a:ext cx="107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4" name="Freihand 63">
                  <a:extLst>
                    <a:ext uri="{FF2B5EF4-FFF2-40B4-BE49-F238E27FC236}">
                      <a16:creationId xmlns:a16="http://schemas.microsoft.com/office/drawing/2014/main" id="{3E19474F-657A-4B23-8C02-9CD5165FE46D}"/>
                    </a:ext>
                  </a:extLst>
                </p14:cNvPr>
                <p14:cNvContentPartPr/>
                <p14:nvPr/>
              </p14:nvContentPartPr>
              <p14:xfrm>
                <a:off x="11025293" y="1195267"/>
                <a:ext cx="133200" cy="23400"/>
              </p14:xfrm>
            </p:contentPart>
          </mc:Choice>
          <mc:Fallback xmlns="">
            <p:pic>
              <p:nvPicPr>
                <p:cNvPr id="64" name="Freihand 63">
                  <a:extLst>
                    <a:ext uri="{FF2B5EF4-FFF2-40B4-BE49-F238E27FC236}">
                      <a16:creationId xmlns:a16="http://schemas.microsoft.com/office/drawing/2014/main" id="{3E19474F-657A-4B23-8C02-9CD5165FE46D}"/>
                    </a:ext>
                  </a:extLst>
                </p:cNvPr>
                <p:cNvPicPr/>
                <p:nvPr/>
              </p:nvPicPr>
              <p:blipFill>
                <a:blip r:embed="rId129"/>
                <a:stretch>
                  <a:fillRect/>
                </a:stretch>
              </p:blipFill>
              <p:spPr>
                <a:xfrm>
                  <a:off x="11020973" y="119094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5" name="Freihand 64">
                  <a:extLst>
                    <a:ext uri="{FF2B5EF4-FFF2-40B4-BE49-F238E27FC236}">
                      <a16:creationId xmlns:a16="http://schemas.microsoft.com/office/drawing/2014/main" id="{7BA993B9-6F2C-43C4-A357-FD0991EC84E7}"/>
                    </a:ext>
                  </a:extLst>
                </p14:cNvPr>
                <p14:cNvContentPartPr/>
                <p14:nvPr/>
              </p14:nvContentPartPr>
              <p14:xfrm>
                <a:off x="11010893" y="1081867"/>
                <a:ext cx="200880" cy="239040"/>
              </p14:xfrm>
            </p:contentPart>
          </mc:Choice>
          <mc:Fallback xmlns="">
            <p:pic>
              <p:nvPicPr>
                <p:cNvPr id="65" name="Freihand 64">
                  <a:extLst>
                    <a:ext uri="{FF2B5EF4-FFF2-40B4-BE49-F238E27FC236}">
                      <a16:creationId xmlns:a16="http://schemas.microsoft.com/office/drawing/2014/main" id="{7BA993B9-6F2C-43C4-A357-FD0991EC84E7}"/>
                    </a:ext>
                  </a:extLst>
                </p:cNvPr>
                <p:cNvPicPr/>
                <p:nvPr/>
              </p:nvPicPr>
              <p:blipFill>
                <a:blip r:embed="rId131"/>
                <a:stretch>
                  <a:fillRect/>
                </a:stretch>
              </p:blipFill>
              <p:spPr>
                <a:xfrm>
                  <a:off x="11006573" y="1077547"/>
                  <a:ext cx="209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6" name="Freihand 65">
                  <a:extLst>
                    <a:ext uri="{FF2B5EF4-FFF2-40B4-BE49-F238E27FC236}">
                      <a16:creationId xmlns:a16="http://schemas.microsoft.com/office/drawing/2014/main" id="{D4612666-620E-4FA2-BBC1-585E82F6A4A8}"/>
                    </a:ext>
                  </a:extLst>
                </p14:cNvPr>
                <p14:cNvContentPartPr/>
                <p14:nvPr/>
              </p14:nvContentPartPr>
              <p14:xfrm>
                <a:off x="11188013" y="1104187"/>
                <a:ext cx="132480" cy="168480"/>
              </p14:xfrm>
            </p:contentPart>
          </mc:Choice>
          <mc:Fallback xmlns="">
            <p:pic>
              <p:nvPicPr>
                <p:cNvPr id="66" name="Freihand 65">
                  <a:extLst>
                    <a:ext uri="{FF2B5EF4-FFF2-40B4-BE49-F238E27FC236}">
                      <a16:creationId xmlns:a16="http://schemas.microsoft.com/office/drawing/2014/main" id="{D4612666-620E-4FA2-BBC1-585E82F6A4A8}"/>
                    </a:ext>
                  </a:extLst>
                </p:cNvPr>
                <p:cNvPicPr/>
                <p:nvPr/>
              </p:nvPicPr>
              <p:blipFill>
                <a:blip r:embed="rId133"/>
                <a:stretch>
                  <a:fillRect/>
                </a:stretch>
              </p:blipFill>
              <p:spPr>
                <a:xfrm>
                  <a:off x="11183693" y="1099867"/>
                  <a:ext cx="141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7" name="Freihand 66">
                  <a:extLst>
                    <a:ext uri="{FF2B5EF4-FFF2-40B4-BE49-F238E27FC236}">
                      <a16:creationId xmlns:a16="http://schemas.microsoft.com/office/drawing/2014/main" id="{2C143221-9E19-4C46-9667-E17989B2E3B4}"/>
                    </a:ext>
                  </a:extLst>
                </p14:cNvPr>
                <p14:cNvContentPartPr/>
                <p14:nvPr/>
              </p14:nvContentPartPr>
              <p14:xfrm>
                <a:off x="11351813" y="1150987"/>
                <a:ext cx="14760" cy="92880"/>
              </p14:xfrm>
            </p:contentPart>
          </mc:Choice>
          <mc:Fallback xmlns="">
            <p:pic>
              <p:nvPicPr>
                <p:cNvPr id="67" name="Freihand 66">
                  <a:extLst>
                    <a:ext uri="{FF2B5EF4-FFF2-40B4-BE49-F238E27FC236}">
                      <a16:creationId xmlns:a16="http://schemas.microsoft.com/office/drawing/2014/main" id="{2C143221-9E19-4C46-9667-E17989B2E3B4}"/>
                    </a:ext>
                  </a:extLst>
                </p:cNvPr>
                <p:cNvPicPr/>
                <p:nvPr/>
              </p:nvPicPr>
              <p:blipFill>
                <a:blip r:embed="rId135"/>
                <a:stretch>
                  <a:fillRect/>
                </a:stretch>
              </p:blipFill>
              <p:spPr>
                <a:xfrm>
                  <a:off x="11347493" y="1146667"/>
                  <a:ext cx="23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0C54460D-90F6-4461-BD56-AA8001DF326C}"/>
                    </a:ext>
                  </a:extLst>
                </p14:cNvPr>
                <p14:cNvContentPartPr/>
                <p14:nvPr/>
              </p14:nvContentPartPr>
              <p14:xfrm>
                <a:off x="11321933" y="1177987"/>
                <a:ext cx="93960" cy="30960"/>
              </p14:xfrm>
            </p:contentPart>
          </mc:Choice>
          <mc:Fallback xmlns="">
            <p:pic>
              <p:nvPicPr>
                <p:cNvPr id="68" name="Freihand 67">
                  <a:extLst>
                    <a:ext uri="{FF2B5EF4-FFF2-40B4-BE49-F238E27FC236}">
                      <a16:creationId xmlns:a16="http://schemas.microsoft.com/office/drawing/2014/main" id="{0C54460D-90F6-4461-BD56-AA8001DF326C}"/>
                    </a:ext>
                  </a:extLst>
                </p:cNvPr>
                <p:cNvPicPr/>
                <p:nvPr/>
              </p:nvPicPr>
              <p:blipFill>
                <a:blip r:embed="rId137"/>
                <a:stretch>
                  <a:fillRect/>
                </a:stretch>
              </p:blipFill>
              <p:spPr>
                <a:xfrm>
                  <a:off x="11317613" y="1173667"/>
                  <a:ext cx="102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9" name="Freihand 68">
                  <a:extLst>
                    <a:ext uri="{FF2B5EF4-FFF2-40B4-BE49-F238E27FC236}">
                      <a16:creationId xmlns:a16="http://schemas.microsoft.com/office/drawing/2014/main" id="{361E482C-CE08-46B0-8692-0C757C6613B5}"/>
                    </a:ext>
                  </a:extLst>
                </p14:cNvPr>
                <p14:cNvContentPartPr/>
                <p14:nvPr/>
              </p14:nvContentPartPr>
              <p14:xfrm>
                <a:off x="11426693" y="1094827"/>
                <a:ext cx="126720" cy="133920"/>
              </p14:xfrm>
            </p:contentPart>
          </mc:Choice>
          <mc:Fallback xmlns="">
            <p:pic>
              <p:nvPicPr>
                <p:cNvPr id="69" name="Freihand 68">
                  <a:extLst>
                    <a:ext uri="{FF2B5EF4-FFF2-40B4-BE49-F238E27FC236}">
                      <a16:creationId xmlns:a16="http://schemas.microsoft.com/office/drawing/2014/main" id="{361E482C-CE08-46B0-8692-0C757C6613B5}"/>
                    </a:ext>
                  </a:extLst>
                </p:cNvPr>
                <p:cNvPicPr/>
                <p:nvPr/>
              </p:nvPicPr>
              <p:blipFill>
                <a:blip r:embed="rId139"/>
                <a:stretch>
                  <a:fillRect/>
                </a:stretch>
              </p:blipFill>
              <p:spPr>
                <a:xfrm>
                  <a:off x="11422373" y="1090507"/>
                  <a:ext cx="135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0" name="Freihand 69">
                  <a:extLst>
                    <a:ext uri="{FF2B5EF4-FFF2-40B4-BE49-F238E27FC236}">
                      <a16:creationId xmlns:a16="http://schemas.microsoft.com/office/drawing/2014/main" id="{9F933FE8-5671-4AB9-BC48-8E7250EA2899}"/>
                    </a:ext>
                  </a:extLst>
                </p14:cNvPr>
                <p14:cNvContentPartPr/>
                <p14:nvPr/>
              </p14:nvContentPartPr>
              <p14:xfrm>
                <a:off x="11547293" y="1106707"/>
                <a:ext cx="73440" cy="112320"/>
              </p14:xfrm>
            </p:contentPart>
          </mc:Choice>
          <mc:Fallback xmlns="">
            <p:pic>
              <p:nvPicPr>
                <p:cNvPr id="70" name="Freihand 69">
                  <a:extLst>
                    <a:ext uri="{FF2B5EF4-FFF2-40B4-BE49-F238E27FC236}">
                      <a16:creationId xmlns:a16="http://schemas.microsoft.com/office/drawing/2014/main" id="{9F933FE8-5671-4AB9-BC48-8E7250EA2899}"/>
                    </a:ext>
                  </a:extLst>
                </p:cNvPr>
                <p:cNvPicPr/>
                <p:nvPr/>
              </p:nvPicPr>
              <p:blipFill>
                <a:blip r:embed="rId141"/>
                <a:stretch>
                  <a:fillRect/>
                </a:stretch>
              </p:blipFill>
              <p:spPr>
                <a:xfrm>
                  <a:off x="11542973" y="1102387"/>
                  <a:ext cx="82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1" name="Freihand 70">
                  <a:extLst>
                    <a:ext uri="{FF2B5EF4-FFF2-40B4-BE49-F238E27FC236}">
                      <a16:creationId xmlns:a16="http://schemas.microsoft.com/office/drawing/2014/main" id="{313A3053-D0FE-4855-BCAA-AB1F12EB4DFA}"/>
                    </a:ext>
                  </a:extLst>
                </p14:cNvPr>
                <p14:cNvContentPartPr/>
                <p14:nvPr/>
              </p14:nvContentPartPr>
              <p14:xfrm>
                <a:off x="11515613" y="1039027"/>
                <a:ext cx="54360" cy="83160"/>
              </p14:xfrm>
            </p:contentPart>
          </mc:Choice>
          <mc:Fallback xmlns="">
            <p:pic>
              <p:nvPicPr>
                <p:cNvPr id="71" name="Freihand 70">
                  <a:extLst>
                    <a:ext uri="{FF2B5EF4-FFF2-40B4-BE49-F238E27FC236}">
                      <a16:creationId xmlns:a16="http://schemas.microsoft.com/office/drawing/2014/main" id="{313A3053-D0FE-4855-BCAA-AB1F12EB4DFA}"/>
                    </a:ext>
                  </a:extLst>
                </p:cNvPr>
                <p:cNvPicPr/>
                <p:nvPr/>
              </p:nvPicPr>
              <p:blipFill>
                <a:blip r:embed="rId143"/>
                <a:stretch>
                  <a:fillRect/>
                </a:stretch>
              </p:blipFill>
              <p:spPr>
                <a:xfrm>
                  <a:off x="11511293" y="1034707"/>
                  <a:ext cx="6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2" name="Freihand 71">
                  <a:extLst>
                    <a:ext uri="{FF2B5EF4-FFF2-40B4-BE49-F238E27FC236}">
                      <a16:creationId xmlns:a16="http://schemas.microsoft.com/office/drawing/2014/main" id="{11B640F1-4E79-40CD-8785-B8E45E3150B0}"/>
                    </a:ext>
                  </a:extLst>
                </p14:cNvPr>
                <p14:cNvContentPartPr/>
                <p14:nvPr/>
              </p14:nvContentPartPr>
              <p14:xfrm>
                <a:off x="11599853" y="1147387"/>
                <a:ext cx="54000" cy="45360"/>
              </p14:xfrm>
            </p:contentPart>
          </mc:Choice>
          <mc:Fallback xmlns="">
            <p:pic>
              <p:nvPicPr>
                <p:cNvPr id="72" name="Freihand 71">
                  <a:extLst>
                    <a:ext uri="{FF2B5EF4-FFF2-40B4-BE49-F238E27FC236}">
                      <a16:creationId xmlns:a16="http://schemas.microsoft.com/office/drawing/2014/main" id="{11B640F1-4E79-40CD-8785-B8E45E3150B0}"/>
                    </a:ext>
                  </a:extLst>
                </p:cNvPr>
                <p:cNvPicPr/>
                <p:nvPr/>
              </p:nvPicPr>
              <p:blipFill>
                <a:blip r:embed="rId145"/>
                <a:stretch>
                  <a:fillRect/>
                </a:stretch>
              </p:blipFill>
              <p:spPr>
                <a:xfrm>
                  <a:off x="11595533" y="1143067"/>
                  <a:ext cx="62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3" name="Freihand 72">
                  <a:extLst>
                    <a:ext uri="{FF2B5EF4-FFF2-40B4-BE49-F238E27FC236}">
                      <a16:creationId xmlns:a16="http://schemas.microsoft.com/office/drawing/2014/main" id="{5BF3FA4D-1606-4CA9-A257-B903D8D5B48E}"/>
                    </a:ext>
                  </a:extLst>
                </p14:cNvPr>
                <p14:cNvContentPartPr/>
                <p14:nvPr/>
              </p14:nvContentPartPr>
              <p14:xfrm>
                <a:off x="11573213" y="1012747"/>
                <a:ext cx="138600" cy="270000"/>
              </p14:xfrm>
            </p:contentPart>
          </mc:Choice>
          <mc:Fallback xmlns="">
            <p:pic>
              <p:nvPicPr>
                <p:cNvPr id="73" name="Freihand 72">
                  <a:extLst>
                    <a:ext uri="{FF2B5EF4-FFF2-40B4-BE49-F238E27FC236}">
                      <a16:creationId xmlns:a16="http://schemas.microsoft.com/office/drawing/2014/main" id="{5BF3FA4D-1606-4CA9-A257-B903D8D5B48E}"/>
                    </a:ext>
                  </a:extLst>
                </p:cNvPr>
                <p:cNvPicPr/>
                <p:nvPr/>
              </p:nvPicPr>
              <p:blipFill>
                <a:blip r:embed="rId147"/>
                <a:stretch>
                  <a:fillRect/>
                </a:stretch>
              </p:blipFill>
              <p:spPr>
                <a:xfrm>
                  <a:off x="11568893" y="1008427"/>
                  <a:ext cx="147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Freihand 84">
                  <a:extLst>
                    <a:ext uri="{FF2B5EF4-FFF2-40B4-BE49-F238E27FC236}">
                      <a16:creationId xmlns:a16="http://schemas.microsoft.com/office/drawing/2014/main" id="{E873143F-F710-42CA-B95F-72CEBDB6A5FB}"/>
                    </a:ext>
                  </a:extLst>
                </p14:cNvPr>
                <p14:cNvContentPartPr/>
                <p14:nvPr/>
              </p14:nvContentPartPr>
              <p14:xfrm>
                <a:off x="8084453" y="1930027"/>
                <a:ext cx="107280" cy="169920"/>
              </p14:xfrm>
            </p:contentPart>
          </mc:Choice>
          <mc:Fallback xmlns="">
            <p:pic>
              <p:nvPicPr>
                <p:cNvPr id="85" name="Freihand 84">
                  <a:extLst>
                    <a:ext uri="{FF2B5EF4-FFF2-40B4-BE49-F238E27FC236}">
                      <a16:creationId xmlns:a16="http://schemas.microsoft.com/office/drawing/2014/main" id="{E873143F-F710-42CA-B95F-72CEBDB6A5FB}"/>
                    </a:ext>
                  </a:extLst>
                </p:cNvPr>
                <p:cNvPicPr/>
                <p:nvPr/>
              </p:nvPicPr>
              <p:blipFill>
                <a:blip r:embed="rId149"/>
                <a:stretch>
                  <a:fillRect/>
                </a:stretch>
              </p:blipFill>
              <p:spPr>
                <a:xfrm>
                  <a:off x="8080133" y="1925707"/>
                  <a:ext cx="115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6" name="Freihand 85">
                  <a:extLst>
                    <a:ext uri="{FF2B5EF4-FFF2-40B4-BE49-F238E27FC236}">
                      <a16:creationId xmlns:a16="http://schemas.microsoft.com/office/drawing/2014/main" id="{841D7EBE-9559-4E98-BE90-9277B705E652}"/>
                    </a:ext>
                  </a:extLst>
                </p14:cNvPr>
                <p14:cNvContentPartPr/>
                <p14:nvPr/>
              </p14:nvContentPartPr>
              <p14:xfrm>
                <a:off x="8141333" y="1902667"/>
                <a:ext cx="213480" cy="193680"/>
              </p14:xfrm>
            </p:contentPart>
          </mc:Choice>
          <mc:Fallback xmlns="">
            <p:pic>
              <p:nvPicPr>
                <p:cNvPr id="86" name="Freihand 85">
                  <a:extLst>
                    <a:ext uri="{FF2B5EF4-FFF2-40B4-BE49-F238E27FC236}">
                      <a16:creationId xmlns:a16="http://schemas.microsoft.com/office/drawing/2014/main" id="{841D7EBE-9559-4E98-BE90-9277B705E652}"/>
                    </a:ext>
                  </a:extLst>
                </p:cNvPr>
                <p:cNvPicPr/>
                <p:nvPr/>
              </p:nvPicPr>
              <p:blipFill>
                <a:blip r:embed="rId151"/>
                <a:stretch>
                  <a:fillRect/>
                </a:stretch>
              </p:blipFill>
              <p:spPr>
                <a:xfrm>
                  <a:off x="8137013" y="1898347"/>
                  <a:ext cx="222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7" name="Freihand 86">
                  <a:extLst>
                    <a:ext uri="{FF2B5EF4-FFF2-40B4-BE49-F238E27FC236}">
                      <a16:creationId xmlns:a16="http://schemas.microsoft.com/office/drawing/2014/main" id="{05FE4EEA-2185-4187-A567-6E589E35377E}"/>
                    </a:ext>
                  </a:extLst>
                </p14:cNvPr>
                <p14:cNvContentPartPr/>
                <p14:nvPr/>
              </p14:nvContentPartPr>
              <p14:xfrm>
                <a:off x="8408813" y="1973947"/>
                <a:ext cx="84960" cy="222480"/>
              </p14:xfrm>
            </p:contentPart>
          </mc:Choice>
          <mc:Fallback xmlns="">
            <p:pic>
              <p:nvPicPr>
                <p:cNvPr id="87" name="Freihand 86">
                  <a:extLst>
                    <a:ext uri="{FF2B5EF4-FFF2-40B4-BE49-F238E27FC236}">
                      <a16:creationId xmlns:a16="http://schemas.microsoft.com/office/drawing/2014/main" id="{05FE4EEA-2185-4187-A567-6E589E35377E}"/>
                    </a:ext>
                  </a:extLst>
                </p:cNvPr>
                <p:cNvPicPr/>
                <p:nvPr/>
              </p:nvPicPr>
              <p:blipFill>
                <a:blip r:embed="rId153"/>
                <a:stretch>
                  <a:fillRect/>
                </a:stretch>
              </p:blipFill>
              <p:spPr>
                <a:xfrm>
                  <a:off x="8404493" y="1969627"/>
                  <a:ext cx="93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30FCE0B9-0A57-42D4-B0D1-3DB08EFAD3C7}"/>
                    </a:ext>
                  </a:extLst>
                </p14:cNvPr>
                <p14:cNvContentPartPr/>
                <p14:nvPr/>
              </p14:nvContentPartPr>
              <p14:xfrm>
                <a:off x="8508533" y="1956307"/>
                <a:ext cx="192240" cy="100800"/>
              </p14:xfrm>
            </p:contentPart>
          </mc:Choice>
          <mc:Fallback xmlns="">
            <p:pic>
              <p:nvPicPr>
                <p:cNvPr id="88" name="Freihand 87">
                  <a:extLst>
                    <a:ext uri="{FF2B5EF4-FFF2-40B4-BE49-F238E27FC236}">
                      <a16:creationId xmlns:a16="http://schemas.microsoft.com/office/drawing/2014/main" id="{30FCE0B9-0A57-42D4-B0D1-3DB08EFAD3C7}"/>
                    </a:ext>
                  </a:extLst>
                </p:cNvPr>
                <p:cNvPicPr/>
                <p:nvPr/>
              </p:nvPicPr>
              <p:blipFill>
                <a:blip r:embed="rId155"/>
                <a:stretch>
                  <a:fillRect/>
                </a:stretch>
              </p:blipFill>
              <p:spPr>
                <a:xfrm>
                  <a:off x="8504213" y="1951987"/>
                  <a:ext cx="200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9" name="Freihand 88">
                  <a:extLst>
                    <a:ext uri="{FF2B5EF4-FFF2-40B4-BE49-F238E27FC236}">
                      <a16:creationId xmlns:a16="http://schemas.microsoft.com/office/drawing/2014/main" id="{8338831E-FE36-4BC6-8805-C8B7A4DD7DF5}"/>
                    </a:ext>
                  </a:extLst>
                </p14:cNvPr>
                <p14:cNvContentPartPr/>
                <p14:nvPr/>
              </p14:nvContentPartPr>
              <p14:xfrm>
                <a:off x="8738573" y="1994107"/>
                <a:ext cx="292320" cy="44280"/>
              </p14:xfrm>
            </p:contentPart>
          </mc:Choice>
          <mc:Fallback xmlns="">
            <p:pic>
              <p:nvPicPr>
                <p:cNvPr id="89" name="Freihand 88">
                  <a:extLst>
                    <a:ext uri="{FF2B5EF4-FFF2-40B4-BE49-F238E27FC236}">
                      <a16:creationId xmlns:a16="http://schemas.microsoft.com/office/drawing/2014/main" id="{8338831E-FE36-4BC6-8805-C8B7A4DD7DF5}"/>
                    </a:ext>
                  </a:extLst>
                </p:cNvPr>
                <p:cNvPicPr/>
                <p:nvPr/>
              </p:nvPicPr>
              <p:blipFill>
                <a:blip r:embed="rId157"/>
                <a:stretch>
                  <a:fillRect/>
                </a:stretch>
              </p:blipFill>
              <p:spPr>
                <a:xfrm>
                  <a:off x="8734253" y="1989787"/>
                  <a:ext cx="300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Freihand 89">
                  <a:extLst>
                    <a:ext uri="{FF2B5EF4-FFF2-40B4-BE49-F238E27FC236}">
                      <a16:creationId xmlns:a16="http://schemas.microsoft.com/office/drawing/2014/main" id="{487E98E5-E6BF-4CFA-9738-5BCE948860CB}"/>
                    </a:ext>
                  </a:extLst>
                </p14:cNvPr>
                <p14:cNvContentPartPr/>
                <p14:nvPr/>
              </p14:nvContentPartPr>
              <p14:xfrm>
                <a:off x="9079493" y="1955227"/>
                <a:ext cx="169560" cy="72000"/>
              </p14:xfrm>
            </p:contentPart>
          </mc:Choice>
          <mc:Fallback xmlns="">
            <p:pic>
              <p:nvPicPr>
                <p:cNvPr id="90" name="Freihand 89">
                  <a:extLst>
                    <a:ext uri="{FF2B5EF4-FFF2-40B4-BE49-F238E27FC236}">
                      <a16:creationId xmlns:a16="http://schemas.microsoft.com/office/drawing/2014/main" id="{487E98E5-E6BF-4CFA-9738-5BCE948860CB}"/>
                    </a:ext>
                  </a:extLst>
                </p:cNvPr>
                <p:cNvPicPr/>
                <p:nvPr/>
              </p:nvPicPr>
              <p:blipFill>
                <a:blip r:embed="rId159"/>
                <a:stretch>
                  <a:fillRect/>
                </a:stretch>
              </p:blipFill>
              <p:spPr>
                <a:xfrm>
                  <a:off x="9075173" y="1950907"/>
                  <a:ext cx="178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1" name="Freihand 90">
                  <a:extLst>
                    <a:ext uri="{FF2B5EF4-FFF2-40B4-BE49-F238E27FC236}">
                      <a16:creationId xmlns:a16="http://schemas.microsoft.com/office/drawing/2014/main" id="{D2C5634B-595A-4B20-8D7C-D59D37A04ECE}"/>
                    </a:ext>
                  </a:extLst>
                </p14:cNvPr>
                <p14:cNvContentPartPr/>
                <p14:nvPr/>
              </p14:nvContentPartPr>
              <p14:xfrm>
                <a:off x="9298733" y="1915627"/>
                <a:ext cx="226800" cy="119160"/>
              </p14:xfrm>
            </p:contentPart>
          </mc:Choice>
          <mc:Fallback xmlns="">
            <p:pic>
              <p:nvPicPr>
                <p:cNvPr id="91" name="Freihand 90">
                  <a:extLst>
                    <a:ext uri="{FF2B5EF4-FFF2-40B4-BE49-F238E27FC236}">
                      <a16:creationId xmlns:a16="http://schemas.microsoft.com/office/drawing/2014/main" id="{D2C5634B-595A-4B20-8D7C-D59D37A04ECE}"/>
                    </a:ext>
                  </a:extLst>
                </p:cNvPr>
                <p:cNvPicPr/>
                <p:nvPr/>
              </p:nvPicPr>
              <p:blipFill>
                <a:blip r:embed="rId161"/>
                <a:stretch>
                  <a:fillRect/>
                </a:stretch>
              </p:blipFill>
              <p:spPr>
                <a:xfrm>
                  <a:off x="9294413" y="1911307"/>
                  <a:ext cx="235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4" name="Freihand 73">
                  <a:extLst>
                    <a:ext uri="{FF2B5EF4-FFF2-40B4-BE49-F238E27FC236}">
                      <a16:creationId xmlns:a16="http://schemas.microsoft.com/office/drawing/2014/main" id="{66949A80-F949-4099-BCA6-C30DDDA8C34F}"/>
                    </a:ext>
                  </a:extLst>
                </p14:cNvPr>
                <p14:cNvContentPartPr/>
                <p14:nvPr/>
              </p14:nvContentPartPr>
              <p14:xfrm>
                <a:off x="10194773" y="1514227"/>
                <a:ext cx="177480" cy="32760"/>
              </p14:xfrm>
            </p:contentPart>
          </mc:Choice>
          <mc:Fallback xmlns="">
            <p:pic>
              <p:nvPicPr>
                <p:cNvPr id="74" name="Freihand 73">
                  <a:extLst>
                    <a:ext uri="{FF2B5EF4-FFF2-40B4-BE49-F238E27FC236}">
                      <a16:creationId xmlns:a16="http://schemas.microsoft.com/office/drawing/2014/main" id="{66949A80-F949-4099-BCA6-C30DDDA8C34F}"/>
                    </a:ext>
                  </a:extLst>
                </p:cNvPr>
                <p:cNvPicPr/>
                <p:nvPr/>
              </p:nvPicPr>
              <p:blipFill>
                <a:blip r:embed="rId163"/>
                <a:stretch>
                  <a:fillRect/>
                </a:stretch>
              </p:blipFill>
              <p:spPr>
                <a:xfrm>
                  <a:off x="10190453" y="1509907"/>
                  <a:ext cx="186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5" name="Freihand 74">
                  <a:extLst>
                    <a:ext uri="{FF2B5EF4-FFF2-40B4-BE49-F238E27FC236}">
                      <a16:creationId xmlns:a16="http://schemas.microsoft.com/office/drawing/2014/main" id="{9C4BD8AC-C9D4-4255-9BD9-1BD9A0F13FD1}"/>
                    </a:ext>
                  </a:extLst>
                </p14:cNvPr>
                <p14:cNvContentPartPr/>
                <p14:nvPr/>
              </p14:nvContentPartPr>
              <p14:xfrm>
                <a:off x="10254893" y="1581907"/>
                <a:ext cx="140760" cy="34560"/>
              </p14:xfrm>
            </p:contentPart>
          </mc:Choice>
          <mc:Fallback xmlns="">
            <p:pic>
              <p:nvPicPr>
                <p:cNvPr id="75" name="Freihand 74">
                  <a:extLst>
                    <a:ext uri="{FF2B5EF4-FFF2-40B4-BE49-F238E27FC236}">
                      <a16:creationId xmlns:a16="http://schemas.microsoft.com/office/drawing/2014/main" id="{9C4BD8AC-C9D4-4255-9BD9-1BD9A0F13FD1}"/>
                    </a:ext>
                  </a:extLst>
                </p:cNvPr>
                <p:cNvPicPr/>
                <p:nvPr/>
              </p:nvPicPr>
              <p:blipFill>
                <a:blip r:embed="rId165"/>
                <a:stretch>
                  <a:fillRect/>
                </a:stretch>
              </p:blipFill>
              <p:spPr>
                <a:xfrm>
                  <a:off x="10250573" y="1577587"/>
                  <a:ext cx="149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6" name="Freihand 75">
                  <a:extLst>
                    <a:ext uri="{FF2B5EF4-FFF2-40B4-BE49-F238E27FC236}">
                      <a16:creationId xmlns:a16="http://schemas.microsoft.com/office/drawing/2014/main" id="{58288806-2B44-41E8-A8EC-A22466F255BF}"/>
                    </a:ext>
                  </a:extLst>
                </p14:cNvPr>
                <p14:cNvContentPartPr/>
                <p14:nvPr/>
              </p14:nvContentPartPr>
              <p14:xfrm>
                <a:off x="10496093" y="1477867"/>
                <a:ext cx="99720" cy="126360"/>
              </p14:xfrm>
            </p:contentPart>
          </mc:Choice>
          <mc:Fallback xmlns="">
            <p:pic>
              <p:nvPicPr>
                <p:cNvPr id="76" name="Freihand 75">
                  <a:extLst>
                    <a:ext uri="{FF2B5EF4-FFF2-40B4-BE49-F238E27FC236}">
                      <a16:creationId xmlns:a16="http://schemas.microsoft.com/office/drawing/2014/main" id="{58288806-2B44-41E8-A8EC-A22466F255BF}"/>
                    </a:ext>
                  </a:extLst>
                </p:cNvPr>
                <p:cNvPicPr/>
                <p:nvPr/>
              </p:nvPicPr>
              <p:blipFill>
                <a:blip r:embed="rId167"/>
                <a:stretch>
                  <a:fillRect/>
                </a:stretch>
              </p:blipFill>
              <p:spPr>
                <a:xfrm>
                  <a:off x="10491773" y="1473547"/>
                  <a:ext cx="108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7" name="Freihand 76">
                  <a:extLst>
                    <a:ext uri="{FF2B5EF4-FFF2-40B4-BE49-F238E27FC236}">
                      <a16:creationId xmlns:a16="http://schemas.microsoft.com/office/drawing/2014/main" id="{0255E9DA-A1A8-4CCC-9F6F-2F9EA8B2EBCF}"/>
                    </a:ext>
                  </a:extLst>
                </p14:cNvPr>
                <p14:cNvContentPartPr/>
                <p14:nvPr/>
              </p14:nvContentPartPr>
              <p14:xfrm>
                <a:off x="10626413" y="1469947"/>
                <a:ext cx="56520" cy="81000"/>
              </p14:xfrm>
            </p:contentPart>
          </mc:Choice>
          <mc:Fallback xmlns="">
            <p:pic>
              <p:nvPicPr>
                <p:cNvPr id="77" name="Freihand 76">
                  <a:extLst>
                    <a:ext uri="{FF2B5EF4-FFF2-40B4-BE49-F238E27FC236}">
                      <a16:creationId xmlns:a16="http://schemas.microsoft.com/office/drawing/2014/main" id="{0255E9DA-A1A8-4CCC-9F6F-2F9EA8B2EBCF}"/>
                    </a:ext>
                  </a:extLst>
                </p:cNvPr>
                <p:cNvPicPr/>
                <p:nvPr/>
              </p:nvPicPr>
              <p:blipFill>
                <a:blip r:embed="rId169"/>
                <a:stretch>
                  <a:fillRect/>
                </a:stretch>
              </p:blipFill>
              <p:spPr>
                <a:xfrm>
                  <a:off x="10622093" y="1465627"/>
                  <a:ext cx="65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8" name="Freihand 77">
                  <a:extLst>
                    <a:ext uri="{FF2B5EF4-FFF2-40B4-BE49-F238E27FC236}">
                      <a16:creationId xmlns:a16="http://schemas.microsoft.com/office/drawing/2014/main" id="{7529866A-43B8-4B33-9402-288126AFA40C}"/>
                    </a:ext>
                  </a:extLst>
                </p14:cNvPr>
                <p14:cNvContentPartPr/>
                <p14:nvPr/>
              </p14:nvContentPartPr>
              <p14:xfrm>
                <a:off x="10734053" y="1449067"/>
                <a:ext cx="92160" cy="132480"/>
              </p14:xfrm>
            </p:contentPart>
          </mc:Choice>
          <mc:Fallback xmlns="">
            <p:pic>
              <p:nvPicPr>
                <p:cNvPr id="78" name="Freihand 77">
                  <a:extLst>
                    <a:ext uri="{FF2B5EF4-FFF2-40B4-BE49-F238E27FC236}">
                      <a16:creationId xmlns:a16="http://schemas.microsoft.com/office/drawing/2014/main" id="{7529866A-43B8-4B33-9402-288126AFA40C}"/>
                    </a:ext>
                  </a:extLst>
                </p:cNvPr>
                <p:cNvPicPr/>
                <p:nvPr/>
              </p:nvPicPr>
              <p:blipFill>
                <a:blip r:embed="rId171"/>
                <a:stretch>
                  <a:fillRect/>
                </a:stretch>
              </p:blipFill>
              <p:spPr>
                <a:xfrm>
                  <a:off x="10729733" y="1444747"/>
                  <a:ext cx="100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9" name="Freihand 78">
                  <a:extLst>
                    <a:ext uri="{FF2B5EF4-FFF2-40B4-BE49-F238E27FC236}">
                      <a16:creationId xmlns:a16="http://schemas.microsoft.com/office/drawing/2014/main" id="{65038E19-C8A9-49D8-8750-39C394BD78E8}"/>
                    </a:ext>
                  </a:extLst>
                </p14:cNvPr>
                <p14:cNvContentPartPr/>
                <p14:nvPr/>
              </p14:nvContentPartPr>
              <p14:xfrm>
                <a:off x="10844213" y="1460947"/>
                <a:ext cx="93960" cy="88920"/>
              </p14:xfrm>
            </p:contentPart>
          </mc:Choice>
          <mc:Fallback xmlns="">
            <p:pic>
              <p:nvPicPr>
                <p:cNvPr id="79" name="Freihand 78">
                  <a:extLst>
                    <a:ext uri="{FF2B5EF4-FFF2-40B4-BE49-F238E27FC236}">
                      <a16:creationId xmlns:a16="http://schemas.microsoft.com/office/drawing/2014/main" id="{65038E19-C8A9-49D8-8750-39C394BD78E8}"/>
                    </a:ext>
                  </a:extLst>
                </p:cNvPr>
                <p:cNvPicPr/>
                <p:nvPr/>
              </p:nvPicPr>
              <p:blipFill>
                <a:blip r:embed="rId173"/>
                <a:stretch>
                  <a:fillRect/>
                </a:stretch>
              </p:blipFill>
              <p:spPr>
                <a:xfrm>
                  <a:off x="10839893" y="1456627"/>
                  <a:ext cx="102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0" name="Freihand 79">
                  <a:extLst>
                    <a:ext uri="{FF2B5EF4-FFF2-40B4-BE49-F238E27FC236}">
                      <a16:creationId xmlns:a16="http://schemas.microsoft.com/office/drawing/2014/main" id="{DC496A8E-2885-458E-B979-4975C02DBED4}"/>
                    </a:ext>
                  </a:extLst>
                </p14:cNvPr>
                <p14:cNvContentPartPr/>
                <p14:nvPr/>
              </p14:nvContentPartPr>
              <p14:xfrm>
                <a:off x="11053013" y="1459147"/>
                <a:ext cx="101160" cy="83160"/>
              </p14:xfrm>
            </p:contentPart>
          </mc:Choice>
          <mc:Fallback xmlns="">
            <p:pic>
              <p:nvPicPr>
                <p:cNvPr id="80" name="Freihand 79">
                  <a:extLst>
                    <a:ext uri="{FF2B5EF4-FFF2-40B4-BE49-F238E27FC236}">
                      <a16:creationId xmlns:a16="http://schemas.microsoft.com/office/drawing/2014/main" id="{DC496A8E-2885-458E-B979-4975C02DBED4}"/>
                    </a:ext>
                  </a:extLst>
                </p:cNvPr>
                <p:cNvPicPr/>
                <p:nvPr/>
              </p:nvPicPr>
              <p:blipFill>
                <a:blip r:embed="rId175"/>
                <a:stretch>
                  <a:fillRect/>
                </a:stretch>
              </p:blipFill>
              <p:spPr>
                <a:xfrm>
                  <a:off x="11048693" y="1454827"/>
                  <a:ext cx="10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1" name="Freihand 80">
                  <a:extLst>
                    <a:ext uri="{FF2B5EF4-FFF2-40B4-BE49-F238E27FC236}">
                      <a16:creationId xmlns:a16="http://schemas.microsoft.com/office/drawing/2014/main" id="{6D56C006-F3E2-449E-9300-F741498526BD}"/>
                    </a:ext>
                  </a:extLst>
                </p14:cNvPr>
                <p14:cNvContentPartPr/>
                <p14:nvPr/>
              </p14:nvContentPartPr>
              <p14:xfrm>
                <a:off x="11020613" y="1458427"/>
                <a:ext cx="133920" cy="18720"/>
              </p14:xfrm>
            </p:contentPart>
          </mc:Choice>
          <mc:Fallback xmlns="">
            <p:pic>
              <p:nvPicPr>
                <p:cNvPr id="81" name="Freihand 80">
                  <a:extLst>
                    <a:ext uri="{FF2B5EF4-FFF2-40B4-BE49-F238E27FC236}">
                      <a16:creationId xmlns:a16="http://schemas.microsoft.com/office/drawing/2014/main" id="{6D56C006-F3E2-449E-9300-F741498526BD}"/>
                    </a:ext>
                  </a:extLst>
                </p:cNvPr>
                <p:cNvPicPr/>
                <p:nvPr/>
              </p:nvPicPr>
              <p:blipFill>
                <a:blip r:embed="rId177"/>
                <a:stretch>
                  <a:fillRect/>
                </a:stretch>
              </p:blipFill>
              <p:spPr>
                <a:xfrm>
                  <a:off x="11016293" y="1454107"/>
                  <a:ext cx="142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2" name="Freihand 81">
                  <a:extLst>
                    <a:ext uri="{FF2B5EF4-FFF2-40B4-BE49-F238E27FC236}">
                      <a16:creationId xmlns:a16="http://schemas.microsoft.com/office/drawing/2014/main" id="{148978F5-A81F-4B0C-ABDA-658FA43EA329}"/>
                    </a:ext>
                  </a:extLst>
                </p14:cNvPr>
                <p14:cNvContentPartPr/>
                <p14:nvPr/>
              </p14:nvContentPartPr>
              <p14:xfrm>
                <a:off x="11000453" y="1491907"/>
                <a:ext cx="121320" cy="28440"/>
              </p14:xfrm>
            </p:contentPart>
          </mc:Choice>
          <mc:Fallback xmlns="">
            <p:pic>
              <p:nvPicPr>
                <p:cNvPr id="82" name="Freihand 81">
                  <a:extLst>
                    <a:ext uri="{FF2B5EF4-FFF2-40B4-BE49-F238E27FC236}">
                      <a16:creationId xmlns:a16="http://schemas.microsoft.com/office/drawing/2014/main" id="{148978F5-A81F-4B0C-ABDA-658FA43EA329}"/>
                    </a:ext>
                  </a:extLst>
                </p:cNvPr>
                <p:cNvPicPr/>
                <p:nvPr/>
              </p:nvPicPr>
              <p:blipFill>
                <a:blip r:embed="rId179"/>
                <a:stretch>
                  <a:fillRect/>
                </a:stretch>
              </p:blipFill>
              <p:spPr>
                <a:xfrm>
                  <a:off x="10996133" y="1487587"/>
                  <a:ext cx="129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3" name="Freihand 92">
                  <a:extLst>
                    <a:ext uri="{FF2B5EF4-FFF2-40B4-BE49-F238E27FC236}">
                      <a16:creationId xmlns:a16="http://schemas.microsoft.com/office/drawing/2014/main" id="{5AE1CA98-E09F-4B57-9DDD-C10B56A6A34E}"/>
                    </a:ext>
                  </a:extLst>
                </p14:cNvPr>
                <p14:cNvContentPartPr/>
                <p14:nvPr/>
              </p14:nvContentPartPr>
              <p14:xfrm>
                <a:off x="9803093" y="1865587"/>
                <a:ext cx="101160" cy="151920"/>
              </p14:xfrm>
            </p:contentPart>
          </mc:Choice>
          <mc:Fallback xmlns="">
            <p:pic>
              <p:nvPicPr>
                <p:cNvPr id="93" name="Freihand 92">
                  <a:extLst>
                    <a:ext uri="{FF2B5EF4-FFF2-40B4-BE49-F238E27FC236}">
                      <a16:creationId xmlns:a16="http://schemas.microsoft.com/office/drawing/2014/main" id="{5AE1CA98-E09F-4B57-9DDD-C10B56A6A34E}"/>
                    </a:ext>
                  </a:extLst>
                </p:cNvPr>
                <p:cNvPicPr/>
                <p:nvPr/>
              </p:nvPicPr>
              <p:blipFill>
                <a:blip r:embed="rId181"/>
                <a:stretch>
                  <a:fillRect/>
                </a:stretch>
              </p:blipFill>
              <p:spPr>
                <a:xfrm>
                  <a:off x="9798773" y="1861267"/>
                  <a:ext cx="109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4" name="Freihand 93">
                  <a:extLst>
                    <a:ext uri="{FF2B5EF4-FFF2-40B4-BE49-F238E27FC236}">
                      <a16:creationId xmlns:a16="http://schemas.microsoft.com/office/drawing/2014/main" id="{FE8041D9-3BB3-4153-8E38-5260DDE02FE6}"/>
                    </a:ext>
                  </a:extLst>
                </p14:cNvPr>
                <p14:cNvContentPartPr/>
                <p14:nvPr/>
              </p14:nvContentPartPr>
              <p14:xfrm>
                <a:off x="9744413" y="1794667"/>
                <a:ext cx="224280" cy="37800"/>
              </p14:xfrm>
            </p:contentPart>
          </mc:Choice>
          <mc:Fallback xmlns="">
            <p:pic>
              <p:nvPicPr>
                <p:cNvPr id="94" name="Freihand 93">
                  <a:extLst>
                    <a:ext uri="{FF2B5EF4-FFF2-40B4-BE49-F238E27FC236}">
                      <a16:creationId xmlns:a16="http://schemas.microsoft.com/office/drawing/2014/main" id="{FE8041D9-3BB3-4153-8E38-5260DDE02FE6}"/>
                    </a:ext>
                  </a:extLst>
                </p:cNvPr>
                <p:cNvPicPr/>
                <p:nvPr/>
              </p:nvPicPr>
              <p:blipFill>
                <a:blip r:embed="rId183"/>
                <a:stretch>
                  <a:fillRect/>
                </a:stretch>
              </p:blipFill>
              <p:spPr>
                <a:xfrm>
                  <a:off x="9740093" y="1790347"/>
                  <a:ext cx="232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6" name="Freihand 95">
                  <a:extLst>
                    <a:ext uri="{FF2B5EF4-FFF2-40B4-BE49-F238E27FC236}">
                      <a16:creationId xmlns:a16="http://schemas.microsoft.com/office/drawing/2014/main" id="{62D22018-C9A8-4653-B378-C89CC88921F9}"/>
                    </a:ext>
                  </a:extLst>
                </p14:cNvPr>
                <p14:cNvContentPartPr/>
                <p14:nvPr/>
              </p14:nvContentPartPr>
              <p14:xfrm>
                <a:off x="9982013" y="1793587"/>
                <a:ext cx="78480" cy="214920"/>
              </p14:xfrm>
            </p:contentPart>
          </mc:Choice>
          <mc:Fallback xmlns="">
            <p:pic>
              <p:nvPicPr>
                <p:cNvPr id="96" name="Freihand 95">
                  <a:extLst>
                    <a:ext uri="{FF2B5EF4-FFF2-40B4-BE49-F238E27FC236}">
                      <a16:creationId xmlns:a16="http://schemas.microsoft.com/office/drawing/2014/main" id="{62D22018-C9A8-4653-B378-C89CC88921F9}"/>
                    </a:ext>
                  </a:extLst>
                </p:cNvPr>
                <p:cNvPicPr/>
                <p:nvPr/>
              </p:nvPicPr>
              <p:blipFill>
                <a:blip r:embed="rId185"/>
                <a:stretch>
                  <a:fillRect/>
                </a:stretch>
              </p:blipFill>
              <p:spPr>
                <a:xfrm>
                  <a:off x="9977693" y="1789267"/>
                  <a:ext cx="87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7" name="Freihand 96">
                  <a:extLst>
                    <a:ext uri="{FF2B5EF4-FFF2-40B4-BE49-F238E27FC236}">
                      <a16:creationId xmlns:a16="http://schemas.microsoft.com/office/drawing/2014/main" id="{BC89F92D-C164-440A-BE77-8CC5A04D5013}"/>
                    </a:ext>
                  </a:extLst>
                </p14:cNvPr>
                <p14:cNvContentPartPr/>
                <p14:nvPr/>
              </p14:nvContentPartPr>
              <p14:xfrm>
                <a:off x="10129253" y="1845067"/>
                <a:ext cx="25200" cy="137160"/>
              </p14:xfrm>
            </p:contentPart>
          </mc:Choice>
          <mc:Fallback xmlns="">
            <p:pic>
              <p:nvPicPr>
                <p:cNvPr id="97" name="Freihand 96">
                  <a:extLst>
                    <a:ext uri="{FF2B5EF4-FFF2-40B4-BE49-F238E27FC236}">
                      <a16:creationId xmlns:a16="http://schemas.microsoft.com/office/drawing/2014/main" id="{BC89F92D-C164-440A-BE77-8CC5A04D5013}"/>
                    </a:ext>
                  </a:extLst>
                </p:cNvPr>
                <p:cNvPicPr/>
                <p:nvPr/>
              </p:nvPicPr>
              <p:blipFill>
                <a:blip r:embed="rId187"/>
                <a:stretch>
                  <a:fillRect/>
                </a:stretch>
              </p:blipFill>
              <p:spPr>
                <a:xfrm>
                  <a:off x="10124933" y="1840747"/>
                  <a:ext cx="33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8" name="Freihand 97">
                  <a:extLst>
                    <a:ext uri="{FF2B5EF4-FFF2-40B4-BE49-F238E27FC236}">
                      <a16:creationId xmlns:a16="http://schemas.microsoft.com/office/drawing/2014/main" id="{8CE5D7F2-ED56-418C-9F48-0BC260D39771}"/>
                    </a:ext>
                  </a:extLst>
                </p14:cNvPr>
                <p14:cNvContentPartPr/>
                <p14:nvPr/>
              </p14:nvContentPartPr>
              <p14:xfrm>
                <a:off x="10069133" y="1822027"/>
                <a:ext cx="128520" cy="138240"/>
              </p14:xfrm>
            </p:contentPart>
          </mc:Choice>
          <mc:Fallback xmlns="">
            <p:pic>
              <p:nvPicPr>
                <p:cNvPr id="98" name="Freihand 97">
                  <a:extLst>
                    <a:ext uri="{FF2B5EF4-FFF2-40B4-BE49-F238E27FC236}">
                      <a16:creationId xmlns:a16="http://schemas.microsoft.com/office/drawing/2014/main" id="{8CE5D7F2-ED56-418C-9F48-0BC260D39771}"/>
                    </a:ext>
                  </a:extLst>
                </p:cNvPr>
                <p:cNvPicPr/>
                <p:nvPr/>
              </p:nvPicPr>
              <p:blipFill>
                <a:blip r:embed="rId189"/>
                <a:stretch>
                  <a:fillRect/>
                </a:stretch>
              </p:blipFill>
              <p:spPr>
                <a:xfrm>
                  <a:off x="10064813" y="1817707"/>
                  <a:ext cx="137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9" name="Freihand 98">
                  <a:extLst>
                    <a:ext uri="{FF2B5EF4-FFF2-40B4-BE49-F238E27FC236}">
                      <a16:creationId xmlns:a16="http://schemas.microsoft.com/office/drawing/2014/main" id="{8BF424C5-24E5-4C48-A151-F3ECF38BFC8D}"/>
                    </a:ext>
                  </a:extLst>
                </p14:cNvPr>
                <p14:cNvContentPartPr/>
                <p14:nvPr/>
              </p14:nvContentPartPr>
              <p14:xfrm>
                <a:off x="10173533" y="1874587"/>
                <a:ext cx="102960" cy="55080"/>
              </p14:xfrm>
            </p:contentPart>
          </mc:Choice>
          <mc:Fallback xmlns="">
            <p:pic>
              <p:nvPicPr>
                <p:cNvPr id="99" name="Freihand 98">
                  <a:extLst>
                    <a:ext uri="{FF2B5EF4-FFF2-40B4-BE49-F238E27FC236}">
                      <a16:creationId xmlns:a16="http://schemas.microsoft.com/office/drawing/2014/main" id="{8BF424C5-24E5-4C48-A151-F3ECF38BFC8D}"/>
                    </a:ext>
                  </a:extLst>
                </p:cNvPr>
                <p:cNvPicPr/>
                <p:nvPr/>
              </p:nvPicPr>
              <p:blipFill>
                <a:blip r:embed="rId191"/>
                <a:stretch>
                  <a:fillRect/>
                </a:stretch>
              </p:blipFill>
              <p:spPr>
                <a:xfrm>
                  <a:off x="10169213" y="1870267"/>
                  <a:ext cx="111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0" name="Freihand 99">
                  <a:extLst>
                    <a:ext uri="{FF2B5EF4-FFF2-40B4-BE49-F238E27FC236}">
                      <a16:creationId xmlns:a16="http://schemas.microsoft.com/office/drawing/2014/main" id="{97746B43-596A-425C-8E60-6A759619731F}"/>
                    </a:ext>
                  </a:extLst>
                </p14:cNvPr>
                <p14:cNvContentPartPr/>
                <p14:nvPr/>
              </p14:nvContentPartPr>
              <p14:xfrm>
                <a:off x="10288373" y="1768387"/>
                <a:ext cx="116640" cy="231840"/>
              </p14:xfrm>
            </p:contentPart>
          </mc:Choice>
          <mc:Fallback xmlns="">
            <p:pic>
              <p:nvPicPr>
                <p:cNvPr id="100" name="Freihand 99">
                  <a:extLst>
                    <a:ext uri="{FF2B5EF4-FFF2-40B4-BE49-F238E27FC236}">
                      <a16:creationId xmlns:a16="http://schemas.microsoft.com/office/drawing/2014/main" id="{97746B43-596A-425C-8E60-6A759619731F}"/>
                    </a:ext>
                  </a:extLst>
                </p:cNvPr>
                <p:cNvPicPr/>
                <p:nvPr/>
              </p:nvPicPr>
              <p:blipFill>
                <a:blip r:embed="rId193"/>
                <a:stretch>
                  <a:fillRect/>
                </a:stretch>
              </p:blipFill>
              <p:spPr>
                <a:xfrm>
                  <a:off x="10284053" y="1764067"/>
                  <a:ext cx="125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1" name="Freihand 100">
                  <a:extLst>
                    <a:ext uri="{FF2B5EF4-FFF2-40B4-BE49-F238E27FC236}">
                      <a16:creationId xmlns:a16="http://schemas.microsoft.com/office/drawing/2014/main" id="{832B6018-1B8F-42C4-9808-EF792DC3CCBF}"/>
                    </a:ext>
                  </a:extLst>
                </p14:cNvPr>
                <p14:cNvContentPartPr/>
                <p14:nvPr/>
              </p14:nvContentPartPr>
              <p14:xfrm>
                <a:off x="10371173" y="1764427"/>
                <a:ext cx="212400" cy="162000"/>
              </p14:xfrm>
            </p:contentPart>
          </mc:Choice>
          <mc:Fallback xmlns="">
            <p:pic>
              <p:nvPicPr>
                <p:cNvPr id="101" name="Freihand 100">
                  <a:extLst>
                    <a:ext uri="{FF2B5EF4-FFF2-40B4-BE49-F238E27FC236}">
                      <a16:creationId xmlns:a16="http://schemas.microsoft.com/office/drawing/2014/main" id="{832B6018-1B8F-42C4-9808-EF792DC3CCBF}"/>
                    </a:ext>
                  </a:extLst>
                </p:cNvPr>
                <p:cNvPicPr/>
                <p:nvPr/>
              </p:nvPicPr>
              <p:blipFill>
                <a:blip r:embed="rId195"/>
                <a:stretch>
                  <a:fillRect/>
                </a:stretch>
              </p:blipFill>
              <p:spPr>
                <a:xfrm>
                  <a:off x="10366853" y="1760107"/>
                  <a:ext cx="221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 name="Freihand 101">
                  <a:extLst>
                    <a:ext uri="{FF2B5EF4-FFF2-40B4-BE49-F238E27FC236}">
                      <a16:creationId xmlns:a16="http://schemas.microsoft.com/office/drawing/2014/main" id="{63414B99-E10A-4C2D-BCFA-C3C2A69B7875}"/>
                    </a:ext>
                  </a:extLst>
                </p14:cNvPr>
                <p14:cNvContentPartPr/>
                <p14:nvPr/>
              </p14:nvContentPartPr>
              <p14:xfrm>
                <a:off x="10588973" y="1824907"/>
                <a:ext cx="360" cy="360"/>
              </p14:xfrm>
            </p:contentPart>
          </mc:Choice>
          <mc:Fallback xmlns="">
            <p:pic>
              <p:nvPicPr>
                <p:cNvPr id="102" name="Freihand 101">
                  <a:extLst>
                    <a:ext uri="{FF2B5EF4-FFF2-40B4-BE49-F238E27FC236}">
                      <a16:creationId xmlns:a16="http://schemas.microsoft.com/office/drawing/2014/main" id="{63414B99-E10A-4C2D-BCFA-C3C2A69B7875}"/>
                    </a:ext>
                  </a:extLst>
                </p:cNvPr>
                <p:cNvPicPr/>
                <p:nvPr/>
              </p:nvPicPr>
              <p:blipFill>
                <a:blip r:embed="rId13"/>
                <a:stretch>
                  <a:fillRect/>
                </a:stretch>
              </p:blipFill>
              <p:spPr>
                <a:xfrm>
                  <a:off x="10584653" y="182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 name="Freihand 102">
                  <a:extLst>
                    <a:ext uri="{FF2B5EF4-FFF2-40B4-BE49-F238E27FC236}">
                      <a16:creationId xmlns:a16="http://schemas.microsoft.com/office/drawing/2014/main" id="{87AD82B2-E0FB-4E00-A719-5281B17B4192}"/>
                    </a:ext>
                  </a:extLst>
                </p14:cNvPr>
                <p14:cNvContentPartPr/>
                <p14:nvPr/>
              </p14:nvContentPartPr>
              <p14:xfrm>
                <a:off x="10611653" y="1868827"/>
                <a:ext cx="83160" cy="32040"/>
              </p14:xfrm>
            </p:contentPart>
          </mc:Choice>
          <mc:Fallback xmlns="">
            <p:pic>
              <p:nvPicPr>
                <p:cNvPr id="103" name="Freihand 102">
                  <a:extLst>
                    <a:ext uri="{FF2B5EF4-FFF2-40B4-BE49-F238E27FC236}">
                      <a16:creationId xmlns:a16="http://schemas.microsoft.com/office/drawing/2014/main" id="{87AD82B2-E0FB-4E00-A719-5281B17B4192}"/>
                    </a:ext>
                  </a:extLst>
                </p:cNvPr>
                <p:cNvPicPr/>
                <p:nvPr/>
              </p:nvPicPr>
              <p:blipFill>
                <a:blip r:embed="rId198"/>
                <a:stretch>
                  <a:fillRect/>
                </a:stretch>
              </p:blipFill>
              <p:spPr>
                <a:xfrm>
                  <a:off x="10607333" y="1864507"/>
                  <a:ext cx="91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4" name="Freihand 103">
                  <a:extLst>
                    <a:ext uri="{FF2B5EF4-FFF2-40B4-BE49-F238E27FC236}">
                      <a16:creationId xmlns:a16="http://schemas.microsoft.com/office/drawing/2014/main" id="{C6707320-ABD0-47A4-8FCE-7BF05650E827}"/>
                    </a:ext>
                  </a:extLst>
                </p14:cNvPr>
                <p14:cNvContentPartPr/>
                <p14:nvPr/>
              </p14:nvContentPartPr>
              <p14:xfrm>
                <a:off x="10682933" y="1829947"/>
                <a:ext cx="84240" cy="72000"/>
              </p14:xfrm>
            </p:contentPart>
          </mc:Choice>
          <mc:Fallback xmlns="">
            <p:pic>
              <p:nvPicPr>
                <p:cNvPr id="104" name="Freihand 103">
                  <a:extLst>
                    <a:ext uri="{FF2B5EF4-FFF2-40B4-BE49-F238E27FC236}">
                      <a16:creationId xmlns:a16="http://schemas.microsoft.com/office/drawing/2014/main" id="{C6707320-ABD0-47A4-8FCE-7BF05650E827}"/>
                    </a:ext>
                  </a:extLst>
                </p:cNvPr>
                <p:cNvPicPr/>
                <p:nvPr/>
              </p:nvPicPr>
              <p:blipFill>
                <a:blip r:embed="rId200"/>
                <a:stretch>
                  <a:fillRect/>
                </a:stretch>
              </p:blipFill>
              <p:spPr>
                <a:xfrm>
                  <a:off x="10678613" y="1825627"/>
                  <a:ext cx="92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6" name="Freihand 105">
                  <a:extLst>
                    <a:ext uri="{FF2B5EF4-FFF2-40B4-BE49-F238E27FC236}">
                      <a16:creationId xmlns:a16="http://schemas.microsoft.com/office/drawing/2014/main" id="{BAB34A4E-1722-44EC-89F8-E00DFCA718DB}"/>
                    </a:ext>
                  </a:extLst>
                </p14:cNvPr>
                <p14:cNvContentPartPr/>
                <p14:nvPr/>
              </p14:nvContentPartPr>
              <p14:xfrm>
                <a:off x="10770053" y="1817347"/>
                <a:ext cx="97200" cy="73440"/>
              </p14:xfrm>
            </p:contentPart>
          </mc:Choice>
          <mc:Fallback xmlns="">
            <p:pic>
              <p:nvPicPr>
                <p:cNvPr id="106" name="Freihand 105">
                  <a:extLst>
                    <a:ext uri="{FF2B5EF4-FFF2-40B4-BE49-F238E27FC236}">
                      <a16:creationId xmlns:a16="http://schemas.microsoft.com/office/drawing/2014/main" id="{BAB34A4E-1722-44EC-89F8-E00DFCA718DB}"/>
                    </a:ext>
                  </a:extLst>
                </p:cNvPr>
                <p:cNvPicPr/>
                <p:nvPr/>
              </p:nvPicPr>
              <p:blipFill>
                <a:blip r:embed="rId202"/>
                <a:stretch>
                  <a:fillRect/>
                </a:stretch>
              </p:blipFill>
              <p:spPr>
                <a:xfrm>
                  <a:off x="10765733" y="1813027"/>
                  <a:ext cx="105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7" name="Freihand 106">
                  <a:extLst>
                    <a:ext uri="{FF2B5EF4-FFF2-40B4-BE49-F238E27FC236}">
                      <a16:creationId xmlns:a16="http://schemas.microsoft.com/office/drawing/2014/main" id="{4BD3D3F1-1B51-438A-9AC6-5DD82F624296}"/>
                    </a:ext>
                  </a:extLst>
                </p14:cNvPr>
                <p14:cNvContentPartPr/>
                <p14:nvPr/>
              </p14:nvContentPartPr>
              <p14:xfrm>
                <a:off x="10825133" y="1711507"/>
                <a:ext cx="283680" cy="188280"/>
              </p14:xfrm>
            </p:contentPart>
          </mc:Choice>
          <mc:Fallback xmlns="">
            <p:pic>
              <p:nvPicPr>
                <p:cNvPr id="107" name="Freihand 106">
                  <a:extLst>
                    <a:ext uri="{FF2B5EF4-FFF2-40B4-BE49-F238E27FC236}">
                      <a16:creationId xmlns:a16="http://schemas.microsoft.com/office/drawing/2014/main" id="{4BD3D3F1-1B51-438A-9AC6-5DD82F624296}"/>
                    </a:ext>
                  </a:extLst>
                </p:cNvPr>
                <p:cNvPicPr/>
                <p:nvPr/>
              </p:nvPicPr>
              <p:blipFill>
                <a:blip r:embed="rId204"/>
                <a:stretch>
                  <a:fillRect/>
                </a:stretch>
              </p:blipFill>
              <p:spPr>
                <a:xfrm>
                  <a:off x="10820813" y="1707187"/>
                  <a:ext cx="292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8" name="Freihand 107">
                  <a:extLst>
                    <a:ext uri="{FF2B5EF4-FFF2-40B4-BE49-F238E27FC236}">
                      <a16:creationId xmlns:a16="http://schemas.microsoft.com/office/drawing/2014/main" id="{C62987B8-E11C-4808-BB20-29083C4BC3D0}"/>
                    </a:ext>
                  </a:extLst>
                </p14:cNvPr>
                <p14:cNvContentPartPr/>
                <p14:nvPr/>
              </p14:nvContentPartPr>
              <p14:xfrm>
                <a:off x="11048333" y="1683787"/>
                <a:ext cx="92880" cy="275040"/>
              </p14:xfrm>
            </p:contentPart>
          </mc:Choice>
          <mc:Fallback xmlns="">
            <p:pic>
              <p:nvPicPr>
                <p:cNvPr id="108" name="Freihand 107">
                  <a:extLst>
                    <a:ext uri="{FF2B5EF4-FFF2-40B4-BE49-F238E27FC236}">
                      <a16:creationId xmlns:a16="http://schemas.microsoft.com/office/drawing/2014/main" id="{C62987B8-E11C-4808-BB20-29083C4BC3D0}"/>
                    </a:ext>
                  </a:extLst>
                </p:cNvPr>
                <p:cNvPicPr/>
                <p:nvPr/>
              </p:nvPicPr>
              <p:blipFill>
                <a:blip r:embed="rId206"/>
                <a:stretch>
                  <a:fillRect/>
                </a:stretch>
              </p:blipFill>
              <p:spPr>
                <a:xfrm>
                  <a:off x="11044013" y="1679467"/>
                  <a:ext cx="1015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9" name="Freihand 108">
                  <a:extLst>
                    <a:ext uri="{FF2B5EF4-FFF2-40B4-BE49-F238E27FC236}">
                      <a16:creationId xmlns:a16="http://schemas.microsoft.com/office/drawing/2014/main" id="{8183692B-AD38-4146-B9EC-4B961D936226}"/>
                    </a:ext>
                  </a:extLst>
                </p14:cNvPr>
                <p14:cNvContentPartPr/>
                <p14:nvPr/>
              </p14:nvContentPartPr>
              <p14:xfrm>
                <a:off x="11184053" y="1814107"/>
                <a:ext cx="129960" cy="2880"/>
              </p14:xfrm>
            </p:contentPart>
          </mc:Choice>
          <mc:Fallback xmlns="">
            <p:pic>
              <p:nvPicPr>
                <p:cNvPr id="109" name="Freihand 108">
                  <a:extLst>
                    <a:ext uri="{FF2B5EF4-FFF2-40B4-BE49-F238E27FC236}">
                      <a16:creationId xmlns:a16="http://schemas.microsoft.com/office/drawing/2014/main" id="{8183692B-AD38-4146-B9EC-4B961D936226}"/>
                    </a:ext>
                  </a:extLst>
                </p:cNvPr>
                <p:cNvPicPr/>
                <p:nvPr/>
              </p:nvPicPr>
              <p:blipFill>
                <a:blip r:embed="rId208"/>
                <a:stretch>
                  <a:fillRect/>
                </a:stretch>
              </p:blipFill>
              <p:spPr>
                <a:xfrm>
                  <a:off x="11179733" y="1809787"/>
                  <a:ext cx="138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0" name="Freihand 109">
                  <a:extLst>
                    <a:ext uri="{FF2B5EF4-FFF2-40B4-BE49-F238E27FC236}">
                      <a16:creationId xmlns:a16="http://schemas.microsoft.com/office/drawing/2014/main" id="{0E434595-1492-4584-8CC5-63423AC56072}"/>
                    </a:ext>
                  </a:extLst>
                </p14:cNvPr>
                <p14:cNvContentPartPr/>
                <p14:nvPr/>
              </p14:nvContentPartPr>
              <p14:xfrm>
                <a:off x="11217173" y="1852267"/>
                <a:ext cx="139680" cy="31320"/>
              </p14:xfrm>
            </p:contentPart>
          </mc:Choice>
          <mc:Fallback xmlns="">
            <p:pic>
              <p:nvPicPr>
                <p:cNvPr id="110" name="Freihand 109">
                  <a:extLst>
                    <a:ext uri="{FF2B5EF4-FFF2-40B4-BE49-F238E27FC236}">
                      <a16:creationId xmlns:a16="http://schemas.microsoft.com/office/drawing/2014/main" id="{0E434595-1492-4584-8CC5-63423AC56072}"/>
                    </a:ext>
                  </a:extLst>
                </p:cNvPr>
                <p:cNvPicPr/>
                <p:nvPr/>
              </p:nvPicPr>
              <p:blipFill>
                <a:blip r:embed="rId210"/>
                <a:stretch>
                  <a:fillRect/>
                </a:stretch>
              </p:blipFill>
              <p:spPr>
                <a:xfrm>
                  <a:off x="11212853" y="1847947"/>
                  <a:ext cx="148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2" name="Freihand 111">
                  <a:extLst>
                    <a:ext uri="{FF2B5EF4-FFF2-40B4-BE49-F238E27FC236}">
                      <a16:creationId xmlns:a16="http://schemas.microsoft.com/office/drawing/2014/main" id="{FACD8A35-4D59-4030-B6EC-2F70F2C5B955}"/>
                    </a:ext>
                  </a:extLst>
                </p14:cNvPr>
                <p14:cNvContentPartPr/>
                <p14:nvPr/>
              </p14:nvContentPartPr>
              <p14:xfrm>
                <a:off x="11435693" y="1712227"/>
                <a:ext cx="140040" cy="170640"/>
              </p14:xfrm>
            </p:contentPart>
          </mc:Choice>
          <mc:Fallback xmlns="">
            <p:pic>
              <p:nvPicPr>
                <p:cNvPr id="112" name="Freihand 111">
                  <a:extLst>
                    <a:ext uri="{FF2B5EF4-FFF2-40B4-BE49-F238E27FC236}">
                      <a16:creationId xmlns:a16="http://schemas.microsoft.com/office/drawing/2014/main" id="{FACD8A35-4D59-4030-B6EC-2F70F2C5B955}"/>
                    </a:ext>
                  </a:extLst>
                </p:cNvPr>
                <p:cNvPicPr/>
                <p:nvPr/>
              </p:nvPicPr>
              <p:blipFill>
                <a:blip r:embed="rId212"/>
                <a:stretch>
                  <a:fillRect/>
                </a:stretch>
              </p:blipFill>
              <p:spPr>
                <a:xfrm>
                  <a:off x="11431373" y="1707907"/>
                  <a:ext cx="148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3" name="Freihand 112">
                  <a:extLst>
                    <a:ext uri="{FF2B5EF4-FFF2-40B4-BE49-F238E27FC236}">
                      <a16:creationId xmlns:a16="http://schemas.microsoft.com/office/drawing/2014/main" id="{8420E3E5-FB1B-4EEB-BEE5-EB35662CF074}"/>
                    </a:ext>
                  </a:extLst>
                </p14:cNvPr>
                <p14:cNvContentPartPr/>
                <p14:nvPr/>
              </p14:nvContentPartPr>
              <p14:xfrm>
                <a:off x="11679053" y="1754707"/>
                <a:ext cx="109800" cy="115560"/>
              </p14:xfrm>
            </p:contentPart>
          </mc:Choice>
          <mc:Fallback xmlns="">
            <p:pic>
              <p:nvPicPr>
                <p:cNvPr id="113" name="Freihand 112">
                  <a:extLst>
                    <a:ext uri="{FF2B5EF4-FFF2-40B4-BE49-F238E27FC236}">
                      <a16:creationId xmlns:a16="http://schemas.microsoft.com/office/drawing/2014/main" id="{8420E3E5-FB1B-4EEB-BEE5-EB35662CF074}"/>
                    </a:ext>
                  </a:extLst>
                </p:cNvPr>
                <p:cNvPicPr/>
                <p:nvPr/>
              </p:nvPicPr>
              <p:blipFill>
                <a:blip r:embed="rId214"/>
                <a:stretch>
                  <a:fillRect/>
                </a:stretch>
              </p:blipFill>
              <p:spPr>
                <a:xfrm>
                  <a:off x="11674733" y="1750387"/>
                  <a:ext cx="118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 name="Freihand 113">
                  <a:extLst>
                    <a:ext uri="{FF2B5EF4-FFF2-40B4-BE49-F238E27FC236}">
                      <a16:creationId xmlns:a16="http://schemas.microsoft.com/office/drawing/2014/main" id="{4C40A6DE-CE2F-4961-A6FF-E0956411950E}"/>
                    </a:ext>
                  </a:extLst>
                </p14:cNvPr>
                <p14:cNvContentPartPr/>
                <p14:nvPr/>
              </p14:nvContentPartPr>
              <p14:xfrm>
                <a:off x="11610653" y="1645267"/>
                <a:ext cx="120600" cy="102600"/>
              </p14:xfrm>
            </p:contentPart>
          </mc:Choice>
          <mc:Fallback xmlns="">
            <p:pic>
              <p:nvPicPr>
                <p:cNvPr id="114" name="Freihand 113">
                  <a:extLst>
                    <a:ext uri="{FF2B5EF4-FFF2-40B4-BE49-F238E27FC236}">
                      <a16:creationId xmlns:a16="http://schemas.microsoft.com/office/drawing/2014/main" id="{4C40A6DE-CE2F-4961-A6FF-E0956411950E}"/>
                    </a:ext>
                  </a:extLst>
                </p:cNvPr>
                <p:cNvPicPr/>
                <p:nvPr/>
              </p:nvPicPr>
              <p:blipFill>
                <a:blip r:embed="rId216"/>
                <a:stretch>
                  <a:fillRect/>
                </a:stretch>
              </p:blipFill>
              <p:spPr>
                <a:xfrm>
                  <a:off x="11606333" y="1640947"/>
                  <a:ext cx="129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5" name="Freihand 114">
                  <a:extLst>
                    <a:ext uri="{FF2B5EF4-FFF2-40B4-BE49-F238E27FC236}">
                      <a16:creationId xmlns:a16="http://schemas.microsoft.com/office/drawing/2014/main" id="{08C6DE58-0CCB-40BA-870A-298981CE3BA5}"/>
                    </a:ext>
                  </a:extLst>
                </p14:cNvPr>
                <p14:cNvContentPartPr/>
                <p14:nvPr/>
              </p14:nvContentPartPr>
              <p14:xfrm>
                <a:off x="11723693" y="1832467"/>
                <a:ext cx="109080" cy="81000"/>
              </p14:xfrm>
            </p:contentPart>
          </mc:Choice>
          <mc:Fallback xmlns="">
            <p:pic>
              <p:nvPicPr>
                <p:cNvPr id="115" name="Freihand 114">
                  <a:extLst>
                    <a:ext uri="{FF2B5EF4-FFF2-40B4-BE49-F238E27FC236}">
                      <a16:creationId xmlns:a16="http://schemas.microsoft.com/office/drawing/2014/main" id="{08C6DE58-0CCB-40BA-870A-298981CE3BA5}"/>
                    </a:ext>
                  </a:extLst>
                </p:cNvPr>
                <p:cNvPicPr/>
                <p:nvPr/>
              </p:nvPicPr>
              <p:blipFill>
                <a:blip r:embed="rId218"/>
                <a:stretch>
                  <a:fillRect/>
                </a:stretch>
              </p:blipFill>
              <p:spPr>
                <a:xfrm>
                  <a:off x="11719373" y="1828147"/>
                  <a:ext cx="117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1" name="Freihand 120">
                  <a:extLst>
                    <a:ext uri="{FF2B5EF4-FFF2-40B4-BE49-F238E27FC236}">
                      <a16:creationId xmlns:a16="http://schemas.microsoft.com/office/drawing/2014/main" id="{615C99B2-B9C6-4FC7-9E13-B5F1A2D77447}"/>
                    </a:ext>
                  </a:extLst>
                </p14:cNvPr>
                <p14:cNvContentPartPr/>
                <p14:nvPr/>
              </p14:nvContentPartPr>
              <p14:xfrm>
                <a:off x="7989053" y="2408827"/>
                <a:ext cx="181080" cy="7920"/>
              </p14:xfrm>
            </p:contentPart>
          </mc:Choice>
          <mc:Fallback xmlns="">
            <p:pic>
              <p:nvPicPr>
                <p:cNvPr id="121" name="Freihand 120">
                  <a:extLst>
                    <a:ext uri="{FF2B5EF4-FFF2-40B4-BE49-F238E27FC236}">
                      <a16:creationId xmlns:a16="http://schemas.microsoft.com/office/drawing/2014/main" id="{615C99B2-B9C6-4FC7-9E13-B5F1A2D77447}"/>
                    </a:ext>
                  </a:extLst>
                </p:cNvPr>
                <p:cNvPicPr/>
                <p:nvPr/>
              </p:nvPicPr>
              <p:blipFill>
                <a:blip r:embed="rId220"/>
                <a:stretch>
                  <a:fillRect/>
                </a:stretch>
              </p:blipFill>
              <p:spPr>
                <a:xfrm>
                  <a:off x="7984733" y="2404507"/>
                  <a:ext cx="189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2" name="Freihand 121">
                  <a:extLst>
                    <a:ext uri="{FF2B5EF4-FFF2-40B4-BE49-F238E27FC236}">
                      <a16:creationId xmlns:a16="http://schemas.microsoft.com/office/drawing/2014/main" id="{D37936F7-A0D9-4763-8F39-5C7B8C9A7657}"/>
                    </a:ext>
                  </a:extLst>
                </p14:cNvPr>
                <p14:cNvContentPartPr/>
                <p14:nvPr/>
              </p14:nvContentPartPr>
              <p14:xfrm>
                <a:off x="7962053" y="2466067"/>
                <a:ext cx="233280" cy="16560"/>
              </p14:xfrm>
            </p:contentPart>
          </mc:Choice>
          <mc:Fallback xmlns="">
            <p:pic>
              <p:nvPicPr>
                <p:cNvPr id="122" name="Freihand 121">
                  <a:extLst>
                    <a:ext uri="{FF2B5EF4-FFF2-40B4-BE49-F238E27FC236}">
                      <a16:creationId xmlns:a16="http://schemas.microsoft.com/office/drawing/2014/main" id="{D37936F7-A0D9-4763-8F39-5C7B8C9A7657}"/>
                    </a:ext>
                  </a:extLst>
                </p:cNvPr>
                <p:cNvPicPr/>
                <p:nvPr/>
              </p:nvPicPr>
              <p:blipFill>
                <a:blip r:embed="rId222"/>
                <a:stretch>
                  <a:fillRect/>
                </a:stretch>
              </p:blipFill>
              <p:spPr>
                <a:xfrm>
                  <a:off x="7957733" y="2461747"/>
                  <a:ext cx="241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33DDA33E-8228-4911-882D-2C90C23D35EB}"/>
                    </a:ext>
                  </a:extLst>
                </p14:cNvPr>
                <p14:cNvContentPartPr/>
                <p14:nvPr/>
              </p14:nvContentPartPr>
              <p14:xfrm>
                <a:off x="8110733" y="2355907"/>
                <a:ext cx="194400" cy="233280"/>
              </p14:xfrm>
            </p:contentPart>
          </mc:Choice>
          <mc:Fallback xmlns="">
            <p:pic>
              <p:nvPicPr>
                <p:cNvPr id="123" name="Freihand 122">
                  <a:extLst>
                    <a:ext uri="{FF2B5EF4-FFF2-40B4-BE49-F238E27FC236}">
                      <a16:creationId xmlns:a16="http://schemas.microsoft.com/office/drawing/2014/main" id="{33DDA33E-8228-4911-882D-2C90C23D35EB}"/>
                    </a:ext>
                  </a:extLst>
                </p:cNvPr>
                <p:cNvPicPr/>
                <p:nvPr/>
              </p:nvPicPr>
              <p:blipFill>
                <a:blip r:embed="rId224"/>
                <a:stretch>
                  <a:fillRect/>
                </a:stretch>
              </p:blipFill>
              <p:spPr>
                <a:xfrm>
                  <a:off x="8106413" y="2351587"/>
                  <a:ext cx="203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5" name="Freihand 124">
                  <a:extLst>
                    <a:ext uri="{FF2B5EF4-FFF2-40B4-BE49-F238E27FC236}">
                      <a16:creationId xmlns:a16="http://schemas.microsoft.com/office/drawing/2014/main" id="{5E6D3834-8CF7-413B-9E45-A54C51107E23}"/>
                    </a:ext>
                  </a:extLst>
                </p14:cNvPr>
                <p14:cNvContentPartPr/>
                <p14:nvPr/>
              </p14:nvContentPartPr>
              <p14:xfrm>
                <a:off x="8473613" y="2335747"/>
                <a:ext cx="142200" cy="127440"/>
              </p14:xfrm>
            </p:contentPart>
          </mc:Choice>
          <mc:Fallback xmlns="">
            <p:pic>
              <p:nvPicPr>
                <p:cNvPr id="125" name="Freihand 124">
                  <a:extLst>
                    <a:ext uri="{FF2B5EF4-FFF2-40B4-BE49-F238E27FC236}">
                      <a16:creationId xmlns:a16="http://schemas.microsoft.com/office/drawing/2014/main" id="{5E6D3834-8CF7-413B-9E45-A54C51107E23}"/>
                    </a:ext>
                  </a:extLst>
                </p:cNvPr>
                <p:cNvPicPr/>
                <p:nvPr/>
              </p:nvPicPr>
              <p:blipFill>
                <a:blip r:embed="rId226"/>
                <a:stretch>
                  <a:fillRect/>
                </a:stretch>
              </p:blipFill>
              <p:spPr>
                <a:xfrm>
                  <a:off x="8469293" y="2331427"/>
                  <a:ext cx="150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68F2F3EE-F421-45B6-9380-A5BBD7A7041F}"/>
                    </a:ext>
                  </a:extLst>
                </p14:cNvPr>
                <p14:cNvContentPartPr/>
                <p14:nvPr/>
              </p14:nvContentPartPr>
              <p14:xfrm>
                <a:off x="8602853" y="2353387"/>
                <a:ext cx="138960" cy="101160"/>
              </p14:xfrm>
            </p:contentPart>
          </mc:Choice>
          <mc:Fallback xmlns="">
            <p:pic>
              <p:nvPicPr>
                <p:cNvPr id="126" name="Freihand 125">
                  <a:extLst>
                    <a:ext uri="{FF2B5EF4-FFF2-40B4-BE49-F238E27FC236}">
                      <a16:creationId xmlns:a16="http://schemas.microsoft.com/office/drawing/2014/main" id="{68F2F3EE-F421-45B6-9380-A5BBD7A7041F}"/>
                    </a:ext>
                  </a:extLst>
                </p:cNvPr>
                <p:cNvPicPr/>
                <p:nvPr/>
              </p:nvPicPr>
              <p:blipFill>
                <a:blip r:embed="rId228"/>
                <a:stretch>
                  <a:fillRect/>
                </a:stretch>
              </p:blipFill>
              <p:spPr>
                <a:xfrm>
                  <a:off x="8598533" y="2349067"/>
                  <a:ext cx="147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37BD3E20-0745-4923-A0A6-C191EC6896A1}"/>
                    </a:ext>
                  </a:extLst>
                </p14:cNvPr>
                <p14:cNvContentPartPr/>
                <p14:nvPr/>
              </p14:nvContentPartPr>
              <p14:xfrm>
                <a:off x="8799413" y="2242147"/>
                <a:ext cx="3240" cy="190080"/>
              </p14:xfrm>
            </p:contentPart>
          </mc:Choice>
          <mc:Fallback xmlns="">
            <p:pic>
              <p:nvPicPr>
                <p:cNvPr id="127" name="Freihand 126">
                  <a:extLst>
                    <a:ext uri="{FF2B5EF4-FFF2-40B4-BE49-F238E27FC236}">
                      <a16:creationId xmlns:a16="http://schemas.microsoft.com/office/drawing/2014/main" id="{37BD3E20-0745-4923-A0A6-C191EC6896A1}"/>
                    </a:ext>
                  </a:extLst>
                </p:cNvPr>
                <p:cNvPicPr/>
                <p:nvPr/>
              </p:nvPicPr>
              <p:blipFill>
                <a:blip r:embed="rId230"/>
                <a:stretch>
                  <a:fillRect/>
                </a:stretch>
              </p:blipFill>
              <p:spPr>
                <a:xfrm>
                  <a:off x="8795093" y="2237827"/>
                  <a:ext cx="11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9" name="Freihand 128">
                  <a:extLst>
                    <a:ext uri="{FF2B5EF4-FFF2-40B4-BE49-F238E27FC236}">
                      <a16:creationId xmlns:a16="http://schemas.microsoft.com/office/drawing/2014/main" id="{81720673-ABBE-4296-8B39-175A7FCC382F}"/>
                    </a:ext>
                  </a:extLst>
                </p14:cNvPr>
                <p14:cNvContentPartPr/>
                <p14:nvPr/>
              </p14:nvContentPartPr>
              <p14:xfrm>
                <a:off x="9018653" y="2291107"/>
                <a:ext cx="170280" cy="273600"/>
              </p14:xfrm>
            </p:contentPart>
          </mc:Choice>
          <mc:Fallback xmlns="">
            <p:pic>
              <p:nvPicPr>
                <p:cNvPr id="129" name="Freihand 128">
                  <a:extLst>
                    <a:ext uri="{FF2B5EF4-FFF2-40B4-BE49-F238E27FC236}">
                      <a16:creationId xmlns:a16="http://schemas.microsoft.com/office/drawing/2014/main" id="{81720673-ABBE-4296-8B39-175A7FCC382F}"/>
                    </a:ext>
                  </a:extLst>
                </p:cNvPr>
                <p:cNvPicPr/>
                <p:nvPr/>
              </p:nvPicPr>
              <p:blipFill>
                <a:blip r:embed="rId232"/>
                <a:stretch>
                  <a:fillRect/>
                </a:stretch>
              </p:blipFill>
              <p:spPr>
                <a:xfrm>
                  <a:off x="9014333" y="2286787"/>
                  <a:ext cx="178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0" name="Freihand 129">
                  <a:extLst>
                    <a:ext uri="{FF2B5EF4-FFF2-40B4-BE49-F238E27FC236}">
                      <a16:creationId xmlns:a16="http://schemas.microsoft.com/office/drawing/2014/main" id="{FC35A1D2-A2E8-4103-9D70-058ADF310A38}"/>
                    </a:ext>
                  </a:extLst>
                </p14:cNvPr>
                <p14:cNvContentPartPr/>
                <p14:nvPr/>
              </p14:nvContentPartPr>
              <p14:xfrm>
                <a:off x="9194333" y="2286427"/>
                <a:ext cx="97560" cy="133200"/>
              </p14:xfrm>
            </p:contentPart>
          </mc:Choice>
          <mc:Fallback xmlns="">
            <p:pic>
              <p:nvPicPr>
                <p:cNvPr id="130" name="Freihand 129">
                  <a:extLst>
                    <a:ext uri="{FF2B5EF4-FFF2-40B4-BE49-F238E27FC236}">
                      <a16:creationId xmlns:a16="http://schemas.microsoft.com/office/drawing/2014/main" id="{FC35A1D2-A2E8-4103-9D70-058ADF310A38}"/>
                    </a:ext>
                  </a:extLst>
                </p:cNvPr>
                <p:cNvPicPr/>
                <p:nvPr/>
              </p:nvPicPr>
              <p:blipFill>
                <a:blip r:embed="rId234"/>
                <a:stretch>
                  <a:fillRect/>
                </a:stretch>
              </p:blipFill>
              <p:spPr>
                <a:xfrm>
                  <a:off x="9190013" y="2282107"/>
                  <a:ext cx="106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1" name="Freihand 130">
                  <a:extLst>
                    <a:ext uri="{FF2B5EF4-FFF2-40B4-BE49-F238E27FC236}">
                      <a16:creationId xmlns:a16="http://schemas.microsoft.com/office/drawing/2014/main" id="{8AE8C4F2-F64F-4FDC-91F4-4EA8CF4A7952}"/>
                    </a:ext>
                  </a:extLst>
                </p14:cNvPr>
                <p14:cNvContentPartPr/>
                <p14:nvPr/>
              </p14:nvContentPartPr>
              <p14:xfrm>
                <a:off x="9328253" y="2253307"/>
                <a:ext cx="128880" cy="133920"/>
              </p14:xfrm>
            </p:contentPart>
          </mc:Choice>
          <mc:Fallback xmlns="">
            <p:pic>
              <p:nvPicPr>
                <p:cNvPr id="131" name="Freihand 130">
                  <a:extLst>
                    <a:ext uri="{FF2B5EF4-FFF2-40B4-BE49-F238E27FC236}">
                      <a16:creationId xmlns:a16="http://schemas.microsoft.com/office/drawing/2014/main" id="{8AE8C4F2-F64F-4FDC-91F4-4EA8CF4A7952}"/>
                    </a:ext>
                  </a:extLst>
                </p:cNvPr>
                <p:cNvPicPr/>
                <p:nvPr/>
              </p:nvPicPr>
              <p:blipFill>
                <a:blip r:embed="rId236"/>
                <a:stretch>
                  <a:fillRect/>
                </a:stretch>
              </p:blipFill>
              <p:spPr>
                <a:xfrm>
                  <a:off x="9323933" y="2248987"/>
                  <a:ext cx="137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 name="Freihand 131">
                  <a:extLst>
                    <a:ext uri="{FF2B5EF4-FFF2-40B4-BE49-F238E27FC236}">
                      <a16:creationId xmlns:a16="http://schemas.microsoft.com/office/drawing/2014/main" id="{E909E8B3-8414-45DC-BDE6-6112686D7580}"/>
                    </a:ext>
                  </a:extLst>
                </p14:cNvPr>
                <p14:cNvContentPartPr/>
                <p14:nvPr/>
              </p14:nvContentPartPr>
              <p14:xfrm>
                <a:off x="9410333" y="2159707"/>
                <a:ext cx="129240" cy="196560"/>
              </p14:xfrm>
            </p:contentPart>
          </mc:Choice>
          <mc:Fallback xmlns="">
            <p:pic>
              <p:nvPicPr>
                <p:cNvPr id="132" name="Freihand 131">
                  <a:extLst>
                    <a:ext uri="{FF2B5EF4-FFF2-40B4-BE49-F238E27FC236}">
                      <a16:creationId xmlns:a16="http://schemas.microsoft.com/office/drawing/2014/main" id="{E909E8B3-8414-45DC-BDE6-6112686D7580}"/>
                    </a:ext>
                  </a:extLst>
                </p:cNvPr>
                <p:cNvPicPr/>
                <p:nvPr/>
              </p:nvPicPr>
              <p:blipFill>
                <a:blip r:embed="rId238"/>
                <a:stretch>
                  <a:fillRect/>
                </a:stretch>
              </p:blipFill>
              <p:spPr>
                <a:xfrm>
                  <a:off x="9406013" y="2155387"/>
                  <a:ext cx="137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3" name="Freihand 132">
                  <a:extLst>
                    <a:ext uri="{FF2B5EF4-FFF2-40B4-BE49-F238E27FC236}">
                      <a16:creationId xmlns:a16="http://schemas.microsoft.com/office/drawing/2014/main" id="{ECDED9A4-0CC2-43A2-9CA7-A33CFBF2A761}"/>
                    </a:ext>
                  </a:extLst>
                </p14:cNvPr>
                <p14:cNvContentPartPr/>
                <p14:nvPr/>
              </p14:nvContentPartPr>
              <p14:xfrm>
                <a:off x="9526973" y="2277787"/>
                <a:ext cx="42480" cy="78840"/>
              </p14:xfrm>
            </p:contentPart>
          </mc:Choice>
          <mc:Fallback xmlns="">
            <p:pic>
              <p:nvPicPr>
                <p:cNvPr id="133" name="Freihand 132">
                  <a:extLst>
                    <a:ext uri="{FF2B5EF4-FFF2-40B4-BE49-F238E27FC236}">
                      <a16:creationId xmlns:a16="http://schemas.microsoft.com/office/drawing/2014/main" id="{ECDED9A4-0CC2-43A2-9CA7-A33CFBF2A761}"/>
                    </a:ext>
                  </a:extLst>
                </p:cNvPr>
                <p:cNvPicPr/>
                <p:nvPr/>
              </p:nvPicPr>
              <p:blipFill>
                <a:blip r:embed="rId240"/>
                <a:stretch>
                  <a:fillRect/>
                </a:stretch>
              </p:blipFill>
              <p:spPr>
                <a:xfrm>
                  <a:off x="9522653" y="2273467"/>
                  <a:ext cx="51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4" name="Freihand 133">
                  <a:extLst>
                    <a:ext uri="{FF2B5EF4-FFF2-40B4-BE49-F238E27FC236}">
                      <a16:creationId xmlns:a16="http://schemas.microsoft.com/office/drawing/2014/main" id="{E2DC7662-DBB8-4348-8A23-3C32721C8572}"/>
                    </a:ext>
                  </a:extLst>
                </p14:cNvPr>
                <p14:cNvContentPartPr/>
                <p14:nvPr/>
              </p14:nvContentPartPr>
              <p14:xfrm>
                <a:off x="9526253" y="2253307"/>
                <a:ext cx="249840" cy="101880"/>
              </p14:xfrm>
            </p:contentPart>
          </mc:Choice>
          <mc:Fallback xmlns="">
            <p:pic>
              <p:nvPicPr>
                <p:cNvPr id="134" name="Freihand 133">
                  <a:extLst>
                    <a:ext uri="{FF2B5EF4-FFF2-40B4-BE49-F238E27FC236}">
                      <a16:creationId xmlns:a16="http://schemas.microsoft.com/office/drawing/2014/main" id="{E2DC7662-DBB8-4348-8A23-3C32721C8572}"/>
                    </a:ext>
                  </a:extLst>
                </p:cNvPr>
                <p:cNvPicPr/>
                <p:nvPr/>
              </p:nvPicPr>
              <p:blipFill>
                <a:blip r:embed="rId242"/>
                <a:stretch>
                  <a:fillRect/>
                </a:stretch>
              </p:blipFill>
              <p:spPr>
                <a:xfrm>
                  <a:off x="9521933" y="2248987"/>
                  <a:ext cx="258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6" name="Freihand 135">
                  <a:extLst>
                    <a:ext uri="{FF2B5EF4-FFF2-40B4-BE49-F238E27FC236}">
                      <a16:creationId xmlns:a16="http://schemas.microsoft.com/office/drawing/2014/main" id="{DFBC436D-A0E7-483A-B973-29B582D601AF}"/>
                    </a:ext>
                  </a:extLst>
                </p14:cNvPr>
                <p14:cNvContentPartPr/>
                <p14:nvPr/>
              </p14:nvContentPartPr>
              <p14:xfrm>
                <a:off x="9951053" y="2166907"/>
                <a:ext cx="145800" cy="164880"/>
              </p14:xfrm>
            </p:contentPart>
          </mc:Choice>
          <mc:Fallback xmlns="">
            <p:pic>
              <p:nvPicPr>
                <p:cNvPr id="136" name="Freihand 135">
                  <a:extLst>
                    <a:ext uri="{FF2B5EF4-FFF2-40B4-BE49-F238E27FC236}">
                      <a16:creationId xmlns:a16="http://schemas.microsoft.com/office/drawing/2014/main" id="{DFBC436D-A0E7-483A-B973-29B582D601AF}"/>
                    </a:ext>
                  </a:extLst>
                </p:cNvPr>
                <p:cNvPicPr/>
                <p:nvPr/>
              </p:nvPicPr>
              <p:blipFill>
                <a:blip r:embed="rId244"/>
                <a:stretch>
                  <a:fillRect/>
                </a:stretch>
              </p:blipFill>
              <p:spPr>
                <a:xfrm>
                  <a:off x="9946733" y="2162587"/>
                  <a:ext cx="154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7" name="Freihand 136">
                  <a:extLst>
                    <a:ext uri="{FF2B5EF4-FFF2-40B4-BE49-F238E27FC236}">
                      <a16:creationId xmlns:a16="http://schemas.microsoft.com/office/drawing/2014/main" id="{E88642FF-07CC-41DB-9954-F7096ACDF6BE}"/>
                    </a:ext>
                  </a:extLst>
                </p14:cNvPr>
                <p14:cNvContentPartPr/>
                <p14:nvPr/>
              </p14:nvContentPartPr>
              <p14:xfrm>
                <a:off x="10043933" y="2235667"/>
                <a:ext cx="39240" cy="71640"/>
              </p14:xfrm>
            </p:contentPart>
          </mc:Choice>
          <mc:Fallback xmlns="">
            <p:pic>
              <p:nvPicPr>
                <p:cNvPr id="137" name="Freihand 136">
                  <a:extLst>
                    <a:ext uri="{FF2B5EF4-FFF2-40B4-BE49-F238E27FC236}">
                      <a16:creationId xmlns:a16="http://schemas.microsoft.com/office/drawing/2014/main" id="{E88642FF-07CC-41DB-9954-F7096ACDF6BE}"/>
                    </a:ext>
                  </a:extLst>
                </p:cNvPr>
                <p:cNvPicPr/>
                <p:nvPr/>
              </p:nvPicPr>
              <p:blipFill>
                <a:blip r:embed="rId246"/>
                <a:stretch>
                  <a:fillRect/>
                </a:stretch>
              </p:blipFill>
              <p:spPr>
                <a:xfrm>
                  <a:off x="10039613" y="2231347"/>
                  <a:ext cx="47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8" name="Freihand 137">
                  <a:extLst>
                    <a:ext uri="{FF2B5EF4-FFF2-40B4-BE49-F238E27FC236}">
                      <a16:creationId xmlns:a16="http://schemas.microsoft.com/office/drawing/2014/main" id="{10A340B0-CB98-41C3-B45B-053BAA437DBA}"/>
                    </a:ext>
                  </a:extLst>
                </p14:cNvPr>
                <p14:cNvContentPartPr/>
                <p14:nvPr/>
              </p14:nvContentPartPr>
              <p14:xfrm>
                <a:off x="10124573" y="2245747"/>
                <a:ext cx="137160" cy="88920"/>
              </p14:xfrm>
            </p:contentPart>
          </mc:Choice>
          <mc:Fallback xmlns="">
            <p:pic>
              <p:nvPicPr>
                <p:cNvPr id="138" name="Freihand 137">
                  <a:extLst>
                    <a:ext uri="{FF2B5EF4-FFF2-40B4-BE49-F238E27FC236}">
                      <a16:creationId xmlns:a16="http://schemas.microsoft.com/office/drawing/2014/main" id="{10A340B0-CB98-41C3-B45B-053BAA437DBA}"/>
                    </a:ext>
                  </a:extLst>
                </p:cNvPr>
                <p:cNvPicPr/>
                <p:nvPr/>
              </p:nvPicPr>
              <p:blipFill>
                <a:blip r:embed="rId248"/>
                <a:stretch>
                  <a:fillRect/>
                </a:stretch>
              </p:blipFill>
              <p:spPr>
                <a:xfrm>
                  <a:off x="10120253" y="2241427"/>
                  <a:ext cx="145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9" name="Freihand 138">
                  <a:extLst>
                    <a:ext uri="{FF2B5EF4-FFF2-40B4-BE49-F238E27FC236}">
                      <a16:creationId xmlns:a16="http://schemas.microsoft.com/office/drawing/2014/main" id="{4B62E7FF-A658-471B-B180-DD632C3BF568}"/>
                    </a:ext>
                  </a:extLst>
                </p14:cNvPr>
                <p14:cNvContentPartPr/>
                <p14:nvPr/>
              </p14:nvContentPartPr>
              <p14:xfrm>
                <a:off x="10320773" y="2242147"/>
                <a:ext cx="98280" cy="50400"/>
              </p14:xfrm>
            </p:contentPart>
          </mc:Choice>
          <mc:Fallback xmlns="">
            <p:pic>
              <p:nvPicPr>
                <p:cNvPr id="139" name="Freihand 138">
                  <a:extLst>
                    <a:ext uri="{FF2B5EF4-FFF2-40B4-BE49-F238E27FC236}">
                      <a16:creationId xmlns:a16="http://schemas.microsoft.com/office/drawing/2014/main" id="{4B62E7FF-A658-471B-B180-DD632C3BF568}"/>
                    </a:ext>
                  </a:extLst>
                </p:cNvPr>
                <p:cNvPicPr/>
                <p:nvPr/>
              </p:nvPicPr>
              <p:blipFill>
                <a:blip r:embed="rId250"/>
                <a:stretch>
                  <a:fillRect/>
                </a:stretch>
              </p:blipFill>
              <p:spPr>
                <a:xfrm>
                  <a:off x="10316453" y="2237827"/>
                  <a:ext cx="10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0" name="Freihand 139">
                  <a:extLst>
                    <a:ext uri="{FF2B5EF4-FFF2-40B4-BE49-F238E27FC236}">
                      <a16:creationId xmlns:a16="http://schemas.microsoft.com/office/drawing/2014/main" id="{ECB34447-2F6A-4E52-B859-C54412D5C579}"/>
                    </a:ext>
                  </a:extLst>
                </p14:cNvPr>
                <p14:cNvContentPartPr/>
                <p14:nvPr/>
              </p14:nvContentPartPr>
              <p14:xfrm>
                <a:off x="10240493" y="2115787"/>
                <a:ext cx="32760" cy="5400"/>
              </p14:xfrm>
            </p:contentPart>
          </mc:Choice>
          <mc:Fallback xmlns="">
            <p:pic>
              <p:nvPicPr>
                <p:cNvPr id="140" name="Freihand 139">
                  <a:extLst>
                    <a:ext uri="{FF2B5EF4-FFF2-40B4-BE49-F238E27FC236}">
                      <a16:creationId xmlns:a16="http://schemas.microsoft.com/office/drawing/2014/main" id="{ECB34447-2F6A-4E52-B859-C54412D5C579}"/>
                    </a:ext>
                  </a:extLst>
                </p:cNvPr>
                <p:cNvPicPr/>
                <p:nvPr/>
              </p:nvPicPr>
              <p:blipFill>
                <a:blip r:embed="rId252"/>
                <a:stretch>
                  <a:fillRect/>
                </a:stretch>
              </p:blipFill>
              <p:spPr>
                <a:xfrm>
                  <a:off x="10236173" y="2111467"/>
                  <a:ext cx="41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1" name="Freihand 140">
                  <a:extLst>
                    <a:ext uri="{FF2B5EF4-FFF2-40B4-BE49-F238E27FC236}">
                      <a16:creationId xmlns:a16="http://schemas.microsoft.com/office/drawing/2014/main" id="{E7FF4E82-4463-45EB-9271-C437510DCD45}"/>
                    </a:ext>
                  </a:extLst>
                </p14:cNvPr>
                <p14:cNvContentPartPr/>
                <p14:nvPr/>
              </p14:nvContentPartPr>
              <p14:xfrm>
                <a:off x="10437413" y="2196067"/>
                <a:ext cx="224640" cy="83520"/>
              </p14:xfrm>
            </p:contentPart>
          </mc:Choice>
          <mc:Fallback xmlns="">
            <p:pic>
              <p:nvPicPr>
                <p:cNvPr id="141" name="Freihand 140">
                  <a:extLst>
                    <a:ext uri="{FF2B5EF4-FFF2-40B4-BE49-F238E27FC236}">
                      <a16:creationId xmlns:a16="http://schemas.microsoft.com/office/drawing/2014/main" id="{E7FF4E82-4463-45EB-9271-C437510DCD45}"/>
                    </a:ext>
                  </a:extLst>
                </p:cNvPr>
                <p:cNvPicPr/>
                <p:nvPr/>
              </p:nvPicPr>
              <p:blipFill>
                <a:blip r:embed="rId254"/>
                <a:stretch>
                  <a:fillRect/>
                </a:stretch>
              </p:blipFill>
              <p:spPr>
                <a:xfrm>
                  <a:off x="10433093" y="2191747"/>
                  <a:ext cx="233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2" name="Freihand 141">
                  <a:extLst>
                    <a:ext uri="{FF2B5EF4-FFF2-40B4-BE49-F238E27FC236}">
                      <a16:creationId xmlns:a16="http://schemas.microsoft.com/office/drawing/2014/main" id="{FF998B53-737F-4355-8404-BB105F856D5D}"/>
                    </a:ext>
                  </a:extLst>
                </p14:cNvPr>
                <p14:cNvContentPartPr/>
                <p14:nvPr/>
              </p14:nvContentPartPr>
              <p14:xfrm>
                <a:off x="10844213" y="2051707"/>
                <a:ext cx="326520" cy="228600"/>
              </p14:xfrm>
            </p:contentPart>
          </mc:Choice>
          <mc:Fallback xmlns="">
            <p:pic>
              <p:nvPicPr>
                <p:cNvPr id="142" name="Freihand 141">
                  <a:extLst>
                    <a:ext uri="{FF2B5EF4-FFF2-40B4-BE49-F238E27FC236}">
                      <a16:creationId xmlns:a16="http://schemas.microsoft.com/office/drawing/2014/main" id="{FF998B53-737F-4355-8404-BB105F856D5D}"/>
                    </a:ext>
                  </a:extLst>
                </p:cNvPr>
                <p:cNvPicPr/>
                <p:nvPr/>
              </p:nvPicPr>
              <p:blipFill>
                <a:blip r:embed="rId256"/>
                <a:stretch>
                  <a:fillRect/>
                </a:stretch>
              </p:blipFill>
              <p:spPr>
                <a:xfrm>
                  <a:off x="10839893" y="2047387"/>
                  <a:ext cx="335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3" name="Freihand 142">
                  <a:extLst>
                    <a:ext uri="{FF2B5EF4-FFF2-40B4-BE49-F238E27FC236}">
                      <a16:creationId xmlns:a16="http://schemas.microsoft.com/office/drawing/2014/main" id="{72255C88-AAE5-4917-A9D7-424F69AC041D}"/>
                    </a:ext>
                  </a:extLst>
                </p14:cNvPr>
                <p14:cNvContentPartPr/>
                <p14:nvPr/>
              </p14:nvContentPartPr>
              <p14:xfrm>
                <a:off x="11055893" y="2080147"/>
                <a:ext cx="79560" cy="8280"/>
              </p14:xfrm>
            </p:contentPart>
          </mc:Choice>
          <mc:Fallback xmlns="">
            <p:pic>
              <p:nvPicPr>
                <p:cNvPr id="143" name="Freihand 142">
                  <a:extLst>
                    <a:ext uri="{FF2B5EF4-FFF2-40B4-BE49-F238E27FC236}">
                      <a16:creationId xmlns:a16="http://schemas.microsoft.com/office/drawing/2014/main" id="{72255C88-AAE5-4917-A9D7-424F69AC041D}"/>
                    </a:ext>
                  </a:extLst>
                </p:cNvPr>
                <p:cNvPicPr/>
                <p:nvPr/>
              </p:nvPicPr>
              <p:blipFill>
                <a:blip r:embed="rId258"/>
                <a:stretch>
                  <a:fillRect/>
                </a:stretch>
              </p:blipFill>
              <p:spPr>
                <a:xfrm>
                  <a:off x="11051573" y="2075827"/>
                  <a:ext cx="88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4" name="Freihand 143">
                  <a:extLst>
                    <a:ext uri="{FF2B5EF4-FFF2-40B4-BE49-F238E27FC236}">
                      <a16:creationId xmlns:a16="http://schemas.microsoft.com/office/drawing/2014/main" id="{0898FDD7-ED51-4357-B41A-01E1023C7B7D}"/>
                    </a:ext>
                  </a:extLst>
                </p14:cNvPr>
                <p14:cNvContentPartPr/>
                <p14:nvPr/>
              </p14:nvContentPartPr>
              <p14:xfrm>
                <a:off x="11242733" y="2084467"/>
                <a:ext cx="132480" cy="141120"/>
              </p14:xfrm>
            </p:contentPart>
          </mc:Choice>
          <mc:Fallback xmlns="">
            <p:pic>
              <p:nvPicPr>
                <p:cNvPr id="144" name="Freihand 143">
                  <a:extLst>
                    <a:ext uri="{FF2B5EF4-FFF2-40B4-BE49-F238E27FC236}">
                      <a16:creationId xmlns:a16="http://schemas.microsoft.com/office/drawing/2014/main" id="{0898FDD7-ED51-4357-B41A-01E1023C7B7D}"/>
                    </a:ext>
                  </a:extLst>
                </p:cNvPr>
                <p:cNvPicPr/>
                <p:nvPr/>
              </p:nvPicPr>
              <p:blipFill>
                <a:blip r:embed="rId260"/>
                <a:stretch>
                  <a:fillRect/>
                </a:stretch>
              </p:blipFill>
              <p:spPr>
                <a:xfrm>
                  <a:off x="11238413" y="2080147"/>
                  <a:ext cx="141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5" name="Freihand 144">
                  <a:extLst>
                    <a:ext uri="{FF2B5EF4-FFF2-40B4-BE49-F238E27FC236}">
                      <a16:creationId xmlns:a16="http://schemas.microsoft.com/office/drawing/2014/main" id="{5DFF6950-D2C0-425B-8E30-D6F02384F01E}"/>
                    </a:ext>
                  </a:extLst>
                </p14:cNvPr>
                <p14:cNvContentPartPr/>
                <p14:nvPr/>
              </p14:nvContentPartPr>
              <p14:xfrm>
                <a:off x="11366213" y="2154307"/>
                <a:ext cx="161280" cy="94320"/>
              </p14:xfrm>
            </p:contentPart>
          </mc:Choice>
          <mc:Fallback xmlns="">
            <p:pic>
              <p:nvPicPr>
                <p:cNvPr id="145" name="Freihand 144">
                  <a:extLst>
                    <a:ext uri="{FF2B5EF4-FFF2-40B4-BE49-F238E27FC236}">
                      <a16:creationId xmlns:a16="http://schemas.microsoft.com/office/drawing/2014/main" id="{5DFF6950-D2C0-425B-8E30-D6F02384F01E}"/>
                    </a:ext>
                  </a:extLst>
                </p:cNvPr>
                <p:cNvPicPr/>
                <p:nvPr/>
              </p:nvPicPr>
              <p:blipFill>
                <a:blip r:embed="rId262"/>
                <a:stretch>
                  <a:fillRect/>
                </a:stretch>
              </p:blipFill>
              <p:spPr>
                <a:xfrm>
                  <a:off x="11361893" y="2149987"/>
                  <a:ext cx="16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6" name="Freihand 145">
                  <a:extLst>
                    <a:ext uri="{FF2B5EF4-FFF2-40B4-BE49-F238E27FC236}">
                      <a16:creationId xmlns:a16="http://schemas.microsoft.com/office/drawing/2014/main" id="{3952D9D2-7426-40C1-9998-261B713066D0}"/>
                    </a:ext>
                  </a:extLst>
                </p14:cNvPr>
                <p14:cNvContentPartPr/>
                <p14:nvPr/>
              </p14:nvContentPartPr>
              <p14:xfrm>
                <a:off x="8356253" y="2644267"/>
                <a:ext cx="153360" cy="177480"/>
              </p14:xfrm>
            </p:contentPart>
          </mc:Choice>
          <mc:Fallback xmlns="">
            <p:pic>
              <p:nvPicPr>
                <p:cNvPr id="146" name="Freihand 145">
                  <a:extLst>
                    <a:ext uri="{FF2B5EF4-FFF2-40B4-BE49-F238E27FC236}">
                      <a16:creationId xmlns:a16="http://schemas.microsoft.com/office/drawing/2014/main" id="{3952D9D2-7426-40C1-9998-261B713066D0}"/>
                    </a:ext>
                  </a:extLst>
                </p:cNvPr>
                <p:cNvPicPr/>
                <p:nvPr/>
              </p:nvPicPr>
              <p:blipFill>
                <a:blip r:embed="rId264"/>
                <a:stretch>
                  <a:fillRect/>
                </a:stretch>
              </p:blipFill>
              <p:spPr>
                <a:xfrm>
                  <a:off x="8351933" y="2639947"/>
                  <a:ext cx="162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7" name="Freihand 146">
                  <a:extLst>
                    <a:ext uri="{FF2B5EF4-FFF2-40B4-BE49-F238E27FC236}">
                      <a16:creationId xmlns:a16="http://schemas.microsoft.com/office/drawing/2014/main" id="{28392E50-2284-47A3-B6F4-D9AB608691A1}"/>
                    </a:ext>
                  </a:extLst>
                </p14:cNvPr>
                <p14:cNvContentPartPr/>
                <p14:nvPr/>
              </p14:nvContentPartPr>
              <p14:xfrm>
                <a:off x="8524373" y="2621947"/>
                <a:ext cx="123480" cy="169560"/>
              </p14:xfrm>
            </p:contentPart>
          </mc:Choice>
          <mc:Fallback xmlns="">
            <p:pic>
              <p:nvPicPr>
                <p:cNvPr id="147" name="Freihand 146">
                  <a:extLst>
                    <a:ext uri="{FF2B5EF4-FFF2-40B4-BE49-F238E27FC236}">
                      <a16:creationId xmlns:a16="http://schemas.microsoft.com/office/drawing/2014/main" id="{28392E50-2284-47A3-B6F4-D9AB608691A1}"/>
                    </a:ext>
                  </a:extLst>
                </p:cNvPr>
                <p:cNvPicPr/>
                <p:nvPr/>
              </p:nvPicPr>
              <p:blipFill>
                <a:blip r:embed="rId266"/>
                <a:stretch>
                  <a:fillRect/>
                </a:stretch>
              </p:blipFill>
              <p:spPr>
                <a:xfrm>
                  <a:off x="8520053" y="2617627"/>
                  <a:ext cx="132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8" name="Freihand 147">
                  <a:extLst>
                    <a:ext uri="{FF2B5EF4-FFF2-40B4-BE49-F238E27FC236}">
                      <a16:creationId xmlns:a16="http://schemas.microsoft.com/office/drawing/2014/main" id="{B6CF39B6-C249-4367-89DB-9921230C6052}"/>
                    </a:ext>
                  </a:extLst>
                </p14:cNvPr>
                <p14:cNvContentPartPr/>
                <p14:nvPr/>
              </p14:nvContentPartPr>
              <p14:xfrm>
                <a:off x="8587013" y="2625187"/>
                <a:ext cx="90000" cy="18000"/>
              </p14:xfrm>
            </p:contentPart>
          </mc:Choice>
          <mc:Fallback xmlns="">
            <p:pic>
              <p:nvPicPr>
                <p:cNvPr id="148" name="Freihand 147">
                  <a:extLst>
                    <a:ext uri="{FF2B5EF4-FFF2-40B4-BE49-F238E27FC236}">
                      <a16:creationId xmlns:a16="http://schemas.microsoft.com/office/drawing/2014/main" id="{B6CF39B6-C249-4367-89DB-9921230C6052}"/>
                    </a:ext>
                  </a:extLst>
                </p:cNvPr>
                <p:cNvPicPr/>
                <p:nvPr/>
              </p:nvPicPr>
              <p:blipFill>
                <a:blip r:embed="rId268"/>
                <a:stretch>
                  <a:fillRect/>
                </a:stretch>
              </p:blipFill>
              <p:spPr>
                <a:xfrm>
                  <a:off x="8582693" y="2620867"/>
                  <a:ext cx="98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9" name="Freihand 148">
                  <a:extLst>
                    <a:ext uri="{FF2B5EF4-FFF2-40B4-BE49-F238E27FC236}">
                      <a16:creationId xmlns:a16="http://schemas.microsoft.com/office/drawing/2014/main" id="{C210BD47-D535-4ACC-8344-FA492F4C7133}"/>
                    </a:ext>
                  </a:extLst>
                </p14:cNvPr>
                <p14:cNvContentPartPr/>
                <p14:nvPr/>
              </p14:nvContentPartPr>
              <p14:xfrm>
                <a:off x="8516093" y="2608987"/>
                <a:ext cx="147240" cy="169920"/>
              </p14:xfrm>
            </p:contentPart>
          </mc:Choice>
          <mc:Fallback xmlns="">
            <p:pic>
              <p:nvPicPr>
                <p:cNvPr id="149" name="Freihand 148">
                  <a:extLst>
                    <a:ext uri="{FF2B5EF4-FFF2-40B4-BE49-F238E27FC236}">
                      <a16:creationId xmlns:a16="http://schemas.microsoft.com/office/drawing/2014/main" id="{C210BD47-D535-4ACC-8344-FA492F4C7133}"/>
                    </a:ext>
                  </a:extLst>
                </p:cNvPr>
                <p:cNvPicPr/>
                <p:nvPr/>
              </p:nvPicPr>
              <p:blipFill>
                <a:blip r:embed="rId270"/>
                <a:stretch>
                  <a:fillRect/>
                </a:stretch>
              </p:blipFill>
              <p:spPr>
                <a:xfrm>
                  <a:off x="8511773" y="2604667"/>
                  <a:ext cx="155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0" name="Freihand 149">
                  <a:extLst>
                    <a:ext uri="{FF2B5EF4-FFF2-40B4-BE49-F238E27FC236}">
                      <a16:creationId xmlns:a16="http://schemas.microsoft.com/office/drawing/2014/main" id="{16755B76-1675-4195-B40D-7C6829F84ED3}"/>
                    </a:ext>
                  </a:extLst>
                </p14:cNvPr>
                <p14:cNvContentPartPr/>
                <p14:nvPr/>
              </p14:nvContentPartPr>
              <p14:xfrm>
                <a:off x="8726693" y="2610427"/>
                <a:ext cx="95400" cy="159840"/>
              </p14:xfrm>
            </p:contentPart>
          </mc:Choice>
          <mc:Fallback xmlns="">
            <p:pic>
              <p:nvPicPr>
                <p:cNvPr id="150" name="Freihand 149">
                  <a:extLst>
                    <a:ext uri="{FF2B5EF4-FFF2-40B4-BE49-F238E27FC236}">
                      <a16:creationId xmlns:a16="http://schemas.microsoft.com/office/drawing/2014/main" id="{16755B76-1675-4195-B40D-7C6829F84ED3}"/>
                    </a:ext>
                  </a:extLst>
                </p:cNvPr>
                <p:cNvPicPr/>
                <p:nvPr/>
              </p:nvPicPr>
              <p:blipFill>
                <a:blip r:embed="rId272"/>
                <a:stretch>
                  <a:fillRect/>
                </a:stretch>
              </p:blipFill>
              <p:spPr>
                <a:xfrm>
                  <a:off x="8722373" y="2606107"/>
                  <a:ext cx="104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1" name="Freihand 150">
                  <a:extLst>
                    <a:ext uri="{FF2B5EF4-FFF2-40B4-BE49-F238E27FC236}">
                      <a16:creationId xmlns:a16="http://schemas.microsoft.com/office/drawing/2014/main" id="{B5AF7670-A27C-4F13-A6CD-67B176AE303A}"/>
                    </a:ext>
                  </a:extLst>
                </p14:cNvPr>
                <p14:cNvContentPartPr/>
                <p14:nvPr/>
              </p14:nvContentPartPr>
              <p14:xfrm>
                <a:off x="8760173" y="2590267"/>
                <a:ext cx="109080" cy="6840"/>
              </p14:xfrm>
            </p:contentPart>
          </mc:Choice>
          <mc:Fallback xmlns="">
            <p:pic>
              <p:nvPicPr>
                <p:cNvPr id="151" name="Freihand 150">
                  <a:extLst>
                    <a:ext uri="{FF2B5EF4-FFF2-40B4-BE49-F238E27FC236}">
                      <a16:creationId xmlns:a16="http://schemas.microsoft.com/office/drawing/2014/main" id="{B5AF7670-A27C-4F13-A6CD-67B176AE303A}"/>
                    </a:ext>
                  </a:extLst>
                </p:cNvPr>
                <p:cNvPicPr/>
                <p:nvPr/>
              </p:nvPicPr>
              <p:blipFill>
                <a:blip r:embed="rId274"/>
                <a:stretch>
                  <a:fillRect/>
                </a:stretch>
              </p:blipFill>
              <p:spPr>
                <a:xfrm>
                  <a:off x="8755853" y="2585947"/>
                  <a:ext cx="117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2" name="Freihand 151">
                  <a:extLst>
                    <a:ext uri="{FF2B5EF4-FFF2-40B4-BE49-F238E27FC236}">
                      <a16:creationId xmlns:a16="http://schemas.microsoft.com/office/drawing/2014/main" id="{09851A88-2A2A-4E65-A5DC-8AA0F998A5B4}"/>
                    </a:ext>
                  </a:extLst>
                </p14:cNvPr>
                <p14:cNvContentPartPr/>
                <p14:nvPr/>
              </p14:nvContentPartPr>
              <p14:xfrm>
                <a:off x="8911013" y="2611867"/>
                <a:ext cx="106920" cy="128880"/>
              </p14:xfrm>
            </p:contentPart>
          </mc:Choice>
          <mc:Fallback xmlns="">
            <p:pic>
              <p:nvPicPr>
                <p:cNvPr id="152" name="Freihand 151">
                  <a:extLst>
                    <a:ext uri="{FF2B5EF4-FFF2-40B4-BE49-F238E27FC236}">
                      <a16:creationId xmlns:a16="http://schemas.microsoft.com/office/drawing/2014/main" id="{09851A88-2A2A-4E65-A5DC-8AA0F998A5B4}"/>
                    </a:ext>
                  </a:extLst>
                </p:cNvPr>
                <p:cNvPicPr/>
                <p:nvPr/>
              </p:nvPicPr>
              <p:blipFill>
                <a:blip r:embed="rId276"/>
                <a:stretch>
                  <a:fillRect/>
                </a:stretch>
              </p:blipFill>
              <p:spPr>
                <a:xfrm>
                  <a:off x="8906693" y="2607547"/>
                  <a:ext cx="115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3" name="Freihand 152">
                  <a:extLst>
                    <a:ext uri="{FF2B5EF4-FFF2-40B4-BE49-F238E27FC236}">
                      <a16:creationId xmlns:a16="http://schemas.microsoft.com/office/drawing/2014/main" id="{CEB8D573-CA8B-4B37-B53E-7C94D96FE084}"/>
                    </a:ext>
                  </a:extLst>
                </p14:cNvPr>
                <p14:cNvContentPartPr/>
                <p14:nvPr/>
              </p14:nvContentPartPr>
              <p14:xfrm>
                <a:off x="9178853" y="2585227"/>
                <a:ext cx="148680" cy="113400"/>
              </p14:xfrm>
            </p:contentPart>
          </mc:Choice>
          <mc:Fallback xmlns="">
            <p:pic>
              <p:nvPicPr>
                <p:cNvPr id="153" name="Freihand 152">
                  <a:extLst>
                    <a:ext uri="{FF2B5EF4-FFF2-40B4-BE49-F238E27FC236}">
                      <a16:creationId xmlns:a16="http://schemas.microsoft.com/office/drawing/2014/main" id="{CEB8D573-CA8B-4B37-B53E-7C94D96FE084}"/>
                    </a:ext>
                  </a:extLst>
                </p:cNvPr>
                <p:cNvPicPr/>
                <p:nvPr/>
              </p:nvPicPr>
              <p:blipFill>
                <a:blip r:embed="rId278"/>
                <a:stretch>
                  <a:fillRect/>
                </a:stretch>
              </p:blipFill>
              <p:spPr>
                <a:xfrm>
                  <a:off x="9174533" y="2580907"/>
                  <a:ext cx="157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4" name="Freihand 153">
                  <a:extLst>
                    <a:ext uri="{FF2B5EF4-FFF2-40B4-BE49-F238E27FC236}">
                      <a16:creationId xmlns:a16="http://schemas.microsoft.com/office/drawing/2014/main" id="{558AD1B9-400E-4705-BAA0-06246438EDAF}"/>
                    </a:ext>
                  </a:extLst>
                </p14:cNvPr>
                <p14:cNvContentPartPr/>
                <p14:nvPr/>
              </p14:nvContentPartPr>
              <p14:xfrm>
                <a:off x="9111173" y="2601787"/>
                <a:ext cx="208440" cy="88560"/>
              </p14:xfrm>
            </p:contentPart>
          </mc:Choice>
          <mc:Fallback xmlns="">
            <p:pic>
              <p:nvPicPr>
                <p:cNvPr id="154" name="Freihand 153">
                  <a:extLst>
                    <a:ext uri="{FF2B5EF4-FFF2-40B4-BE49-F238E27FC236}">
                      <a16:creationId xmlns:a16="http://schemas.microsoft.com/office/drawing/2014/main" id="{558AD1B9-400E-4705-BAA0-06246438EDAF}"/>
                    </a:ext>
                  </a:extLst>
                </p:cNvPr>
                <p:cNvPicPr/>
                <p:nvPr/>
              </p:nvPicPr>
              <p:blipFill>
                <a:blip r:embed="rId280"/>
                <a:stretch>
                  <a:fillRect/>
                </a:stretch>
              </p:blipFill>
              <p:spPr>
                <a:xfrm>
                  <a:off x="9106853" y="2597467"/>
                  <a:ext cx="217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8" name="Freihand 157">
                  <a:extLst>
                    <a:ext uri="{FF2B5EF4-FFF2-40B4-BE49-F238E27FC236}">
                      <a16:creationId xmlns:a16="http://schemas.microsoft.com/office/drawing/2014/main" id="{1917DD17-FE4D-41A2-A183-B931E5EE9764}"/>
                    </a:ext>
                  </a:extLst>
                </p14:cNvPr>
                <p14:cNvContentPartPr/>
                <p14:nvPr/>
              </p14:nvContentPartPr>
              <p14:xfrm>
                <a:off x="9486293" y="2571547"/>
                <a:ext cx="188640" cy="122760"/>
              </p14:xfrm>
            </p:contentPart>
          </mc:Choice>
          <mc:Fallback xmlns="">
            <p:pic>
              <p:nvPicPr>
                <p:cNvPr id="158" name="Freihand 157">
                  <a:extLst>
                    <a:ext uri="{FF2B5EF4-FFF2-40B4-BE49-F238E27FC236}">
                      <a16:creationId xmlns:a16="http://schemas.microsoft.com/office/drawing/2014/main" id="{1917DD17-FE4D-41A2-A183-B931E5EE9764}"/>
                    </a:ext>
                  </a:extLst>
                </p:cNvPr>
                <p:cNvPicPr/>
                <p:nvPr/>
              </p:nvPicPr>
              <p:blipFill>
                <a:blip r:embed="rId282"/>
                <a:stretch>
                  <a:fillRect/>
                </a:stretch>
              </p:blipFill>
              <p:spPr>
                <a:xfrm>
                  <a:off x="9481973" y="2567227"/>
                  <a:ext cx="19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9" name="Freihand 158">
                  <a:extLst>
                    <a:ext uri="{FF2B5EF4-FFF2-40B4-BE49-F238E27FC236}">
                      <a16:creationId xmlns:a16="http://schemas.microsoft.com/office/drawing/2014/main" id="{91BFE536-DC66-41C8-B46E-35980E28F7F3}"/>
                    </a:ext>
                  </a:extLst>
                </p14:cNvPr>
                <p14:cNvContentPartPr/>
                <p14:nvPr/>
              </p14:nvContentPartPr>
              <p14:xfrm>
                <a:off x="9666653" y="2501707"/>
                <a:ext cx="24840" cy="26280"/>
              </p14:xfrm>
            </p:contentPart>
          </mc:Choice>
          <mc:Fallback xmlns="">
            <p:pic>
              <p:nvPicPr>
                <p:cNvPr id="159" name="Freihand 158">
                  <a:extLst>
                    <a:ext uri="{FF2B5EF4-FFF2-40B4-BE49-F238E27FC236}">
                      <a16:creationId xmlns:a16="http://schemas.microsoft.com/office/drawing/2014/main" id="{91BFE536-DC66-41C8-B46E-35980E28F7F3}"/>
                    </a:ext>
                  </a:extLst>
                </p:cNvPr>
                <p:cNvPicPr/>
                <p:nvPr/>
              </p:nvPicPr>
              <p:blipFill>
                <a:blip r:embed="rId284"/>
                <a:stretch>
                  <a:fillRect/>
                </a:stretch>
              </p:blipFill>
              <p:spPr>
                <a:xfrm>
                  <a:off x="9662333" y="2497387"/>
                  <a:ext cx="33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0" name="Freihand 159">
                  <a:extLst>
                    <a:ext uri="{FF2B5EF4-FFF2-40B4-BE49-F238E27FC236}">
                      <a16:creationId xmlns:a16="http://schemas.microsoft.com/office/drawing/2014/main" id="{E149F074-AD73-4FA9-8430-C8FFB4E6EDCB}"/>
                    </a:ext>
                  </a:extLst>
                </p14:cNvPr>
                <p14:cNvContentPartPr/>
                <p14:nvPr/>
              </p14:nvContentPartPr>
              <p14:xfrm>
                <a:off x="9776093" y="2529067"/>
                <a:ext cx="329040" cy="136080"/>
              </p14:xfrm>
            </p:contentPart>
          </mc:Choice>
          <mc:Fallback xmlns="">
            <p:pic>
              <p:nvPicPr>
                <p:cNvPr id="160" name="Freihand 159">
                  <a:extLst>
                    <a:ext uri="{FF2B5EF4-FFF2-40B4-BE49-F238E27FC236}">
                      <a16:creationId xmlns:a16="http://schemas.microsoft.com/office/drawing/2014/main" id="{E149F074-AD73-4FA9-8430-C8FFB4E6EDCB}"/>
                    </a:ext>
                  </a:extLst>
                </p:cNvPr>
                <p:cNvPicPr/>
                <p:nvPr/>
              </p:nvPicPr>
              <p:blipFill>
                <a:blip r:embed="rId286"/>
                <a:stretch>
                  <a:fillRect/>
                </a:stretch>
              </p:blipFill>
              <p:spPr>
                <a:xfrm>
                  <a:off x="9771773" y="2524747"/>
                  <a:ext cx="337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1" name="Freihand 160">
                  <a:extLst>
                    <a:ext uri="{FF2B5EF4-FFF2-40B4-BE49-F238E27FC236}">
                      <a16:creationId xmlns:a16="http://schemas.microsoft.com/office/drawing/2014/main" id="{48D96964-880B-4473-9EBC-FB70D7B80B72}"/>
                    </a:ext>
                  </a:extLst>
                </p14:cNvPr>
                <p14:cNvContentPartPr/>
                <p14:nvPr/>
              </p14:nvContentPartPr>
              <p14:xfrm>
                <a:off x="10083173" y="2440147"/>
                <a:ext cx="186840" cy="119160"/>
              </p14:xfrm>
            </p:contentPart>
          </mc:Choice>
          <mc:Fallback xmlns="">
            <p:pic>
              <p:nvPicPr>
                <p:cNvPr id="161" name="Freihand 160">
                  <a:extLst>
                    <a:ext uri="{FF2B5EF4-FFF2-40B4-BE49-F238E27FC236}">
                      <a16:creationId xmlns:a16="http://schemas.microsoft.com/office/drawing/2014/main" id="{48D96964-880B-4473-9EBC-FB70D7B80B72}"/>
                    </a:ext>
                  </a:extLst>
                </p:cNvPr>
                <p:cNvPicPr/>
                <p:nvPr/>
              </p:nvPicPr>
              <p:blipFill>
                <a:blip r:embed="rId288"/>
                <a:stretch>
                  <a:fillRect/>
                </a:stretch>
              </p:blipFill>
              <p:spPr>
                <a:xfrm>
                  <a:off x="10078853" y="2435827"/>
                  <a:ext cx="195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2" name="Freihand 161">
                  <a:extLst>
                    <a:ext uri="{FF2B5EF4-FFF2-40B4-BE49-F238E27FC236}">
                      <a16:creationId xmlns:a16="http://schemas.microsoft.com/office/drawing/2014/main" id="{C044EBDD-DC3F-403C-87D3-8D7C6A527C57}"/>
                    </a:ext>
                  </a:extLst>
                </p14:cNvPr>
                <p14:cNvContentPartPr/>
                <p14:nvPr/>
              </p14:nvContentPartPr>
              <p14:xfrm>
                <a:off x="10167413" y="2540947"/>
                <a:ext cx="329400" cy="110880"/>
              </p14:xfrm>
            </p:contentPart>
          </mc:Choice>
          <mc:Fallback xmlns="">
            <p:pic>
              <p:nvPicPr>
                <p:cNvPr id="162" name="Freihand 161">
                  <a:extLst>
                    <a:ext uri="{FF2B5EF4-FFF2-40B4-BE49-F238E27FC236}">
                      <a16:creationId xmlns:a16="http://schemas.microsoft.com/office/drawing/2014/main" id="{C044EBDD-DC3F-403C-87D3-8D7C6A527C57}"/>
                    </a:ext>
                  </a:extLst>
                </p:cNvPr>
                <p:cNvPicPr/>
                <p:nvPr/>
              </p:nvPicPr>
              <p:blipFill>
                <a:blip r:embed="rId290"/>
                <a:stretch>
                  <a:fillRect/>
                </a:stretch>
              </p:blipFill>
              <p:spPr>
                <a:xfrm>
                  <a:off x="10163093" y="2536627"/>
                  <a:ext cx="338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4" name="Freihand 163">
                  <a:extLst>
                    <a:ext uri="{FF2B5EF4-FFF2-40B4-BE49-F238E27FC236}">
                      <a16:creationId xmlns:a16="http://schemas.microsoft.com/office/drawing/2014/main" id="{8BF79421-7CAD-45A8-AE44-41ACA9898141}"/>
                    </a:ext>
                  </a:extLst>
                </p14:cNvPr>
                <p14:cNvContentPartPr/>
                <p14:nvPr/>
              </p14:nvContentPartPr>
              <p14:xfrm>
                <a:off x="10667813" y="2431507"/>
                <a:ext cx="151560" cy="329760"/>
              </p14:xfrm>
            </p:contentPart>
          </mc:Choice>
          <mc:Fallback xmlns="">
            <p:pic>
              <p:nvPicPr>
                <p:cNvPr id="164" name="Freihand 163">
                  <a:extLst>
                    <a:ext uri="{FF2B5EF4-FFF2-40B4-BE49-F238E27FC236}">
                      <a16:creationId xmlns:a16="http://schemas.microsoft.com/office/drawing/2014/main" id="{8BF79421-7CAD-45A8-AE44-41ACA9898141}"/>
                    </a:ext>
                  </a:extLst>
                </p:cNvPr>
                <p:cNvPicPr/>
                <p:nvPr/>
              </p:nvPicPr>
              <p:blipFill>
                <a:blip r:embed="rId292"/>
                <a:stretch>
                  <a:fillRect/>
                </a:stretch>
              </p:blipFill>
              <p:spPr>
                <a:xfrm>
                  <a:off x="10663493" y="2427187"/>
                  <a:ext cx="1602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5" name="Freihand 164">
                  <a:extLst>
                    <a:ext uri="{FF2B5EF4-FFF2-40B4-BE49-F238E27FC236}">
                      <a16:creationId xmlns:a16="http://schemas.microsoft.com/office/drawing/2014/main" id="{1E3429EB-CBE0-4703-8226-19F173593062}"/>
                    </a:ext>
                  </a:extLst>
                </p14:cNvPr>
                <p14:cNvContentPartPr/>
                <p14:nvPr/>
              </p14:nvContentPartPr>
              <p14:xfrm>
                <a:off x="10816493" y="2520787"/>
                <a:ext cx="98640" cy="91800"/>
              </p14:xfrm>
            </p:contentPart>
          </mc:Choice>
          <mc:Fallback xmlns="">
            <p:pic>
              <p:nvPicPr>
                <p:cNvPr id="165" name="Freihand 164">
                  <a:extLst>
                    <a:ext uri="{FF2B5EF4-FFF2-40B4-BE49-F238E27FC236}">
                      <a16:creationId xmlns:a16="http://schemas.microsoft.com/office/drawing/2014/main" id="{1E3429EB-CBE0-4703-8226-19F173593062}"/>
                    </a:ext>
                  </a:extLst>
                </p:cNvPr>
                <p:cNvPicPr/>
                <p:nvPr/>
              </p:nvPicPr>
              <p:blipFill>
                <a:blip r:embed="rId294"/>
                <a:stretch>
                  <a:fillRect/>
                </a:stretch>
              </p:blipFill>
              <p:spPr>
                <a:xfrm>
                  <a:off x="10812173" y="2516467"/>
                  <a:ext cx="10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6" name="Freihand 165">
                  <a:extLst>
                    <a:ext uri="{FF2B5EF4-FFF2-40B4-BE49-F238E27FC236}">
                      <a16:creationId xmlns:a16="http://schemas.microsoft.com/office/drawing/2014/main" id="{186793C6-A84D-4D9A-BAE6-7F9BBBA6AD53}"/>
                    </a:ext>
                  </a:extLst>
                </p14:cNvPr>
                <p14:cNvContentPartPr/>
                <p14:nvPr/>
              </p14:nvContentPartPr>
              <p14:xfrm>
                <a:off x="10948973" y="2464627"/>
                <a:ext cx="178560" cy="151920"/>
              </p14:xfrm>
            </p:contentPart>
          </mc:Choice>
          <mc:Fallback xmlns="">
            <p:pic>
              <p:nvPicPr>
                <p:cNvPr id="166" name="Freihand 165">
                  <a:extLst>
                    <a:ext uri="{FF2B5EF4-FFF2-40B4-BE49-F238E27FC236}">
                      <a16:creationId xmlns:a16="http://schemas.microsoft.com/office/drawing/2014/main" id="{186793C6-A84D-4D9A-BAE6-7F9BBBA6AD53}"/>
                    </a:ext>
                  </a:extLst>
                </p:cNvPr>
                <p:cNvPicPr/>
                <p:nvPr/>
              </p:nvPicPr>
              <p:blipFill>
                <a:blip r:embed="rId296"/>
                <a:stretch>
                  <a:fillRect/>
                </a:stretch>
              </p:blipFill>
              <p:spPr>
                <a:xfrm>
                  <a:off x="10944653" y="2460307"/>
                  <a:ext cx="187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7" name="Freihand 166">
                  <a:extLst>
                    <a:ext uri="{FF2B5EF4-FFF2-40B4-BE49-F238E27FC236}">
                      <a16:creationId xmlns:a16="http://schemas.microsoft.com/office/drawing/2014/main" id="{414E1F68-9F1A-4782-86B2-0DF06CF97069}"/>
                    </a:ext>
                  </a:extLst>
                </p14:cNvPr>
                <p14:cNvContentPartPr/>
                <p14:nvPr/>
              </p14:nvContentPartPr>
              <p14:xfrm>
                <a:off x="11217173" y="2432227"/>
                <a:ext cx="126720" cy="163800"/>
              </p14:xfrm>
            </p:contentPart>
          </mc:Choice>
          <mc:Fallback xmlns="">
            <p:pic>
              <p:nvPicPr>
                <p:cNvPr id="167" name="Freihand 166">
                  <a:extLst>
                    <a:ext uri="{FF2B5EF4-FFF2-40B4-BE49-F238E27FC236}">
                      <a16:creationId xmlns:a16="http://schemas.microsoft.com/office/drawing/2014/main" id="{414E1F68-9F1A-4782-86B2-0DF06CF97069}"/>
                    </a:ext>
                  </a:extLst>
                </p:cNvPr>
                <p:cNvPicPr/>
                <p:nvPr/>
              </p:nvPicPr>
              <p:blipFill>
                <a:blip r:embed="rId298"/>
                <a:stretch>
                  <a:fillRect/>
                </a:stretch>
              </p:blipFill>
              <p:spPr>
                <a:xfrm>
                  <a:off x="11212853" y="2427907"/>
                  <a:ext cx="135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8" name="Freihand 167">
                  <a:extLst>
                    <a:ext uri="{FF2B5EF4-FFF2-40B4-BE49-F238E27FC236}">
                      <a16:creationId xmlns:a16="http://schemas.microsoft.com/office/drawing/2014/main" id="{7C387F84-1A7D-4CF2-9982-EFA07584255A}"/>
                    </a:ext>
                  </a:extLst>
                </p14:cNvPr>
                <p14:cNvContentPartPr/>
                <p14:nvPr/>
              </p14:nvContentPartPr>
              <p14:xfrm>
                <a:off x="11357933" y="2474347"/>
                <a:ext cx="87480" cy="107640"/>
              </p14:xfrm>
            </p:contentPart>
          </mc:Choice>
          <mc:Fallback xmlns="">
            <p:pic>
              <p:nvPicPr>
                <p:cNvPr id="168" name="Freihand 167">
                  <a:extLst>
                    <a:ext uri="{FF2B5EF4-FFF2-40B4-BE49-F238E27FC236}">
                      <a16:creationId xmlns:a16="http://schemas.microsoft.com/office/drawing/2014/main" id="{7C387F84-1A7D-4CF2-9982-EFA07584255A}"/>
                    </a:ext>
                  </a:extLst>
                </p:cNvPr>
                <p:cNvPicPr/>
                <p:nvPr/>
              </p:nvPicPr>
              <p:blipFill>
                <a:blip r:embed="rId300"/>
                <a:stretch>
                  <a:fillRect/>
                </a:stretch>
              </p:blipFill>
              <p:spPr>
                <a:xfrm>
                  <a:off x="11353613" y="2470027"/>
                  <a:ext cx="96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9" name="Freihand 168">
                  <a:extLst>
                    <a:ext uri="{FF2B5EF4-FFF2-40B4-BE49-F238E27FC236}">
                      <a16:creationId xmlns:a16="http://schemas.microsoft.com/office/drawing/2014/main" id="{1A8784BF-D980-416E-BB35-6796881F724C}"/>
                    </a:ext>
                  </a:extLst>
                </p14:cNvPr>
                <p14:cNvContentPartPr/>
                <p14:nvPr/>
              </p14:nvContentPartPr>
              <p14:xfrm>
                <a:off x="11466653" y="2466427"/>
                <a:ext cx="132120" cy="119880"/>
              </p14:xfrm>
            </p:contentPart>
          </mc:Choice>
          <mc:Fallback xmlns="">
            <p:pic>
              <p:nvPicPr>
                <p:cNvPr id="169" name="Freihand 168">
                  <a:extLst>
                    <a:ext uri="{FF2B5EF4-FFF2-40B4-BE49-F238E27FC236}">
                      <a16:creationId xmlns:a16="http://schemas.microsoft.com/office/drawing/2014/main" id="{1A8784BF-D980-416E-BB35-6796881F724C}"/>
                    </a:ext>
                  </a:extLst>
                </p:cNvPr>
                <p:cNvPicPr/>
                <p:nvPr/>
              </p:nvPicPr>
              <p:blipFill>
                <a:blip r:embed="rId302"/>
                <a:stretch>
                  <a:fillRect/>
                </a:stretch>
              </p:blipFill>
              <p:spPr>
                <a:xfrm>
                  <a:off x="11462333" y="2462107"/>
                  <a:ext cx="140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0" name="Freihand 169">
                  <a:extLst>
                    <a:ext uri="{FF2B5EF4-FFF2-40B4-BE49-F238E27FC236}">
                      <a16:creationId xmlns:a16="http://schemas.microsoft.com/office/drawing/2014/main" id="{660A8511-EBF3-4C02-83C7-9C0D24DB39DF}"/>
                    </a:ext>
                  </a:extLst>
                </p14:cNvPr>
                <p14:cNvContentPartPr/>
                <p14:nvPr/>
              </p14:nvContentPartPr>
              <p14:xfrm>
                <a:off x="11466653" y="2506027"/>
                <a:ext cx="115200" cy="32040"/>
              </p14:xfrm>
            </p:contentPart>
          </mc:Choice>
          <mc:Fallback xmlns="">
            <p:pic>
              <p:nvPicPr>
                <p:cNvPr id="170" name="Freihand 169">
                  <a:extLst>
                    <a:ext uri="{FF2B5EF4-FFF2-40B4-BE49-F238E27FC236}">
                      <a16:creationId xmlns:a16="http://schemas.microsoft.com/office/drawing/2014/main" id="{660A8511-EBF3-4C02-83C7-9C0D24DB39DF}"/>
                    </a:ext>
                  </a:extLst>
                </p:cNvPr>
                <p:cNvPicPr/>
                <p:nvPr/>
              </p:nvPicPr>
              <p:blipFill>
                <a:blip r:embed="rId304"/>
                <a:stretch>
                  <a:fillRect/>
                </a:stretch>
              </p:blipFill>
              <p:spPr>
                <a:xfrm>
                  <a:off x="11462333" y="2501707"/>
                  <a:ext cx="123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1" name="Freihand 170">
                  <a:extLst>
                    <a:ext uri="{FF2B5EF4-FFF2-40B4-BE49-F238E27FC236}">
                      <a16:creationId xmlns:a16="http://schemas.microsoft.com/office/drawing/2014/main" id="{81477054-32E2-4DD8-851D-6CF69217DBF4}"/>
                    </a:ext>
                  </a:extLst>
                </p14:cNvPr>
                <p14:cNvContentPartPr/>
                <p14:nvPr/>
              </p14:nvContentPartPr>
              <p14:xfrm>
                <a:off x="11559533" y="2425747"/>
                <a:ext cx="346680" cy="295560"/>
              </p14:xfrm>
            </p:contentPart>
          </mc:Choice>
          <mc:Fallback xmlns="">
            <p:pic>
              <p:nvPicPr>
                <p:cNvPr id="171" name="Freihand 170">
                  <a:extLst>
                    <a:ext uri="{FF2B5EF4-FFF2-40B4-BE49-F238E27FC236}">
                      <a16:creationId xmlns:a16="http://schemas.microsoft.com/office/drawing/2014/main" id="{81477054-32E2-4DD8-851D-6CF69217DBF4}"/>
                    </a:ext>
                  </a:extLst>
                </p:cNvPr>
                <p:cNvPicPr/>
                <p:nvPr/>
              </p:nvPicPr>
              <p:blipFill>
                <a:blip r:embed="rId306"/>
                <a:stretch>
                  <a:fillRect/>
                </a:stretch>
              </p:blipFill>
              <p:spPr>
                <a:xfrm>
                  <a:off x="11555213" y="2421427"/>
                  <a:ext cx="355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2" name="Freihand 171">
                  <a:extLst>
                    <a:ext uri="{FF2B5EF4-FFF2-40B4-BE49-F238E27FC236}">
                      <a16:creationId xmlns:a16="http://schemas.microsoft.com/office/drawing/2014/main" id="{452E4321-E546-46EB-A56D-8D7638FF0B9C}"/>
                    </a:ext>
                  </a:extLst>
                </p14:cNvPr>
                <p14:cNvContentPartPr/>
                <p14:nvPr/>
              </p14:nvContentPartPr>
              <p14:xfrm>
                <a:off x="8440133" y="2948467"/>
                <a:ext cx="116280" cy="133920"/>
              </p14:xfrm>
            </p:contentPart>
          </mc:Choice>
          <mc:Fallback xmlns="">
            <p:pic>
              <p:nvPicPr>
                <p:cNvPr id="172" name="Freihand 171">
                  <a:extLst>
                    <a:ext uri="{FF2B5EF4-FFF2-40B4-BE49-F238E27FC236}">
                      <a16:creationId xmlns:a16="http://schemas.microsoft.com/office/drawing/2014/main" id="{452E4321-E546-46EB-A56D-8D7638FF0B9C}"/>
                    </a:ext>
                  </a:extLst>
                </p:cNvPr>
                <p:cNvPicPr/>
                <p:nvPr/>
              </p:nvPicPr>
              <p:blipFill>
                <a:blip r:embed="rId308"/>
                <a:stretch>
                  <a:fillRect/>
                </a:stretch>
              </p:blipFill>
              <p:spPr>
                <a:xfrm>
                  <a:off x="8435813" y="2944147"/>
                  <a:ext cx="124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3" name="Freihand 172">
                  <a:extLst>
                    <a:ext uri="{FF2B5EF4-FFF2-40B4-BE49-F238E27FC236}">
                      <a16:creationId xmlns:a16="http://schemas.microsoft.com/office/drawing/2014/main" id="{A44DEB86-BE6B-4287-99E5-9278D45210B2}"/>
                    </a:ext>
                  </a:extLst>
                </p14:cNvPr>
                <p14:cNvContentPartPr/>
                <p14:nvPr/>
              </p14:nvContentPartPr>
              <p14:xfrm>
                <a:off x="8593133" y="2858827"/>
                <a:ext cx="32760" cy="179640"/>
              </p14:xfrm>
            </p:contentPart>
          </mc:Choice>
          <mc:Fallback xmlns="">
            <p:pic>
              <p:nvPicPr>
                <p:cNvPr id="173" name="Freihand 172">
                  <a:extLst>
                    <a:ext uri="{FF2B5EF4-FFF2-40B4-BE49-F238E27FC236}">
                      <a16:creationId xmlns:a16="http://schemas.microsoft.com/office/drawing/2014/main" id="{A44DEB86-BE6B-4287-99E5-9278D45210B2}"/>
                    </a:ext>
                  </a:extLst>
                </p:cNvPr>
                <p:cNvPicPr/>
                <p:nvPr/>
              </p:nvPicPr>
              <p:blipFill>
                <a:blip r:embed="rId310"/>
                <a:stretch>
                  <a:fillRect/>
                </a:stretch>
              </p:blipFill>
              <p:spPr>
                <a:xfrm>
                  <a:off x="8588813" y="2854507"/>
                  <a:ext cx="41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4" name="Freihand 173">
                  <a:extLst>
                    <a:ext uri="{FF2B5EF4-FFF2-40B4-BE49-F238E27FC236}">
                      <a16:creationId xmlns:a16="http://schemas.microsoft.com/office/drawing/2014/main" id="{C1B7ACB3-3642-4197-B3A4-235C4F7692E1}"/>
                    </a:ext>
                  </a:extLst>
                </p14:cNvPr>
                <p14:cNvContentPartPr/>
                <p14:nvPr/>
              </p14:nvContentPartPr>
              <p14:xfrm>
                <a:off x="8594933" y="2925427"/>
                <a:ext cx="113040" cy="120600"/>
              </p14:xfrm>
            </p:contentPart>
          </mc:Choice>
          <mc:Fallback xmlns="">
            <p:pic>
              <p:nvPicPr>
                <p:cNvPr id="174" name="Freihand 173">
                  <a:extLst>
                    <a:ext uri="{FF2B5EF4-FFF2-40B4-BE49-F238E27FC236}">
                      <a16:creationId xmlns:a16="http://schemas.microsoft.com/office/drawing/2014/main" id="{C1B7ACB3-3642-4197-B3A4-235C4F7692E1}"/>
                    </a:ext>
                  </a:extLst>
                </p:cNvPr>
                <p:cNvPicPr/>
                <p:nvPr/>
              </p:nvPicPr>
              <p:blipFill>
                <a:blip r:embed="rId312"/>
                <a:stretch>
                  <a:fillRect/>
                </a:stretch>
              </p:blipFill>
              <p:spPr>
                <a:xfrm>
                  <a:off x="8590613" y="2921107"/>
                  <a:ext cx="121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5" name="Freihand 174">
                  <a:extLst>
                    <a:ext uri="{FF2B5EF4-FFF2-40B4-BE49-F238E27FC236}">
                      <a16:creationId xmlns:a16="http://schemas.microsoft.com/office/drawing/2014/main" id="{6FA64AB6-FE49-427D-949A-0F7321886DF9}"/>
                    </a:ext>
                  </a:extLst>
                </p14:cNvPr>
                <p14:cNvContentPartPr/>
                <p14:nvPr/>
              </p14:nvContentPartPr>
              <p14:xfrm>
                <a:off x="8732813" y="2869267"/>
                <a:ext cx="78840" cy="227880"/>
              </p14:xfrm>
            </p:contentPart>
          </mc:Choice>
          <mc:Fallback xmlns="">
            <p:pic>
              <p:nvPicPr>
                <p:cNvPr id="175" name="Freihand 174">
                  <a:extLst>
                    <a:ext uri="{FF2B5EF4-FFF2-40B4-BE49-F238E27FC236}">
                      <a16:creationId xmlns:a16="http://schemas.microsoft.com/office/drawing/2014/main" id="{6FA64AB6-FE49-427D-949A-0F7321886DF9}"/>
                    </a:ext>
                  </a:extLst>
                </p:cNvPr>
                <p:cNvPicPr/>
                <p:nvPr/>
              </p:nvPicPr>
              <p:blipFill>
                <a:blip r:embed="rId314"/>
                <a:stretch>
                  <a:fillRect/>
                </a:stretch>
              </p:blipFill>
              <p:spPr>
                <a:xfrm>
                  <a:off x="8728493" y="2864947"/>
                  <a:ext cx="87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6" name="Freihand 175">
                  <a:extLst>
                    <a:ext uri="{FF2B5EF4-FFF2-40B4-BE49-F238E27FC236}">
                      <a16:creationId xmlns:a16="http://schemas.microsoft.com/office/drawing/2014/main" id="{A080875A-4702-46D6-B171-511B83BD30EB}"/>
                    </a:ext>
                  </a:extLst>
                </p14:cNvPr>
                <p14:cNvContentPartPr/>
                <p14:nvPr/>
              </p14:nvContentPartPr>
              <p14:xfrm>
                <a:off x="8898413" y="2844067"/>
                <a:ext cx="109800" cy="180000"/>
              </p14:xfrm>
            </p:contentPart>
          </mc:Choice>
          <mc:Fallback xmlns="">
            <p:pic>
              <p:nvPicPr>
                <p:cNvPr id="176" name="Freihand 175">
                  <a:extLst>
                    <a:ext uri="{FF2B5EF4-FFF2-40B4-BE49-F238E27FC236}">
                      <a16:creationId xmlns:a16="http://schemas.microsoft.com/office/drawing/2014/main" id="{A080875A-4702-46D6-B171-511B83BD30EB}"/>
                    </a:ext>
                  </a:extLst>
                </p:cNvPr>
                <p:cNvPicPr/>
                <p:nvPr/>
              </p:nvPicPr>
              <p:blipFill>
                <a:blip r:embed="rId316"/>
                <a:stretch>
                  <a:fillRect/>
                </a:stretch>
              </p:blipFill>
              <p:spPr>
                <a:xfrm>
                  <a:off x="8894093" y="2839747"/>
                  <a:ext cx="118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7" name="Freihand 176">
                  <a:extLst>
                    <a:ext uri="{FF2B5EF4-FFF2-40B4-BE49-F238E27FC236}">
                      <a16:creationId xmlns:a16="http://schemas.microsoft.com/office/drawing/2014/main" id="{7F9E046C-4910-46D6-A2C4-8FBFA445E515}"/>
                    </a:ext>
                  </a:extLst>
                </p14:cNvPr>
                <p14:cNvContentPartPr/>
                <p14:nvPr/>
              </p14:nvContentPartPr>
              <p14:xfrm>
                <a:off x="9028733" y="2910667"/>
                <a:ext cx="165960" cy="100440"/>
              </p14:xfrm>
            </p:contentPart>
          </mc:Choice>
          <mc:Fallback xmlns="">
            <p:pic>
              <p:nvPicPr>
                <p:cNvPr id="177" name="Freihand 176">
                  <a:extLst>
                    <a:ext uri="{FF2B5EF4-FFF2-40B4-BE49-F238E27FC236}">
                      <a16:creationId xmlns:a16="http://schemas.microsoft.com/office/drawing/2014/main" id="{7F9E046C-4910-46D6-A2C4-8FBFA445E515}"/>
                    </a:ext>
                  </a:extLst>
                </p:cNvPr>
                <p:cNvPicPr/>
                <p:nvPr/>
              </p:nvPicPr>
              <p:blipFill>
                <a:blip r:embed="rId318"/>
                <a:stretch>
                  <a:fillRect/>
                </a:stretch>
              </p:blipFill>
              <p:spPr>
                <a:xfrm>
                  <a:off x="9024413" y="2906347"/>
                  <a:ext cx="174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8" name="Freihand 177">
                  <a:extLst>
                    <a:ext uri="{FF2B5EF4-FFF2-40B4-BE49-F238E27FC236}">
                      <a16:creationId xmlns:a16="http://schemas.microsoft.com/office/drawing/2014/main" id="{3DBF936C-B2F1-4831-89CD-F1E005DC5B84}"/>
                    </a:ext>
                  </a:extLst>
                </p14:cNvPr>
                <p14:cNvContentPartPr/>
                <p14:nvPr/>
              </p14:nvContentPartPr>
              <p14:xfrm>
                <a:off x="9287573" y="2940907"/>
                <a:ext cx="360" cy="360"/>
              </p14:xfrm>
            </p:contentPart>
          </mc:Choice>
          <mc:Fallback xmlns="">
            <p:pic>
              <p:nvPicPr>
                <p:cNvPr id="178" name="Freihand 177">
                  <a:extLst>
                    <a:ext uri="{FF2B5EF4-FFF2-40B4-BE49-F238E27FC236}">
                      <a16:creationId xmlns:a16="http://schemas.microsoft.com/office/drawing/2014/main" id="{3DBF936C-B2F1-4831-89CD-F1E005DC5B84}"/>
                    </a:ext>
                  </a:extLst>
                </p:cNvPr>
                <p:cNvPicPr/>
                <p:nvPr/>
              </p:nvPicPr>
              <p:blipFill>
                <a:blip r:embed="rId13"/>
                <a:stretch>
                  <a:fillRect/>
                </a:stretch>
              </p:blipFill>
              <p:spPr>
                <a:xfrm>
                  <a:off x="9283253" y="293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9" name="Freihand 178">
                  <a:extLst>
                    <a:ext uri="{FF2B5EF4-FFF2-40B4-BE49-F238E27FC236}">
                      <a16:creationId xmlns:a16="http://schemas.microsoft.com/office/drawing/2014/main" id="{E373706F-D8DB-4AE5-8CF5-77AF2F511C57}"/>
                    </a:ext>
                  </a:extLst>
                </p14:cNvPr>
                <p14:cNvContentPartPr/>
                <p14:nvPr/>
              </p14:nvContentPartPr>
              <p14:xfrm>
                <a:off x="9249413" y="2821027"/>
                <a:ext cx="112320" cy="189000"/>
              </p14:xfrm>
            </p:contentPart>
          </mc:Choice>
          <mc:Fallback xmlns="">
            <p:pic>
              <p:nvPicPr>
                <p:cNvPr id="179" name="Freihand 178">
                  <a:extLst>
                    <a:ext uri="{FF2B5EF4-FFF2-40B4-BE49-F238E27FC236}">
                      <a16:creationId xmlns:a16="http://schemas.microsoft.com/office/drawing/2014/main" id="{E373706F-D8DB-4AE5-8CF5-77AF2F511C57}"/>
                    </a:ext>
                  </a:extLst>
                </p:cNvPr>
                <p:cNvPicPr/>
                <p:nvPr/>
              </p:nvPicPr>
              <p:blipFill>
                <a:blip r:embed="rId321"/>
                <a:stretch>
                  <a:fillRect/>
                </a:stretch>
              </p:blipFill>
              <p:spPr>
                <a:xfrm>
                  <a:off x="9245093" y="2816707"/>
                  <a:ext cx="120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0" name="Freihand 179">
                  <a:extLst>
                    <a:ext uri="{FF2B5EF4-FFF2-40B4-BE49-F238E27FC236}">
                      <a16:creationId xmlns:a16="http://schemas.microsoft.com/office/drawing/2014/main" id="{A9F47100-B896-4D93-BA0C-D575A80AAC80}"/>
                    </a:ext>
                  </a:extLst>
                </p14:cNvPr>
                <p14:cNvContentPartPr/>
                <p14:nvPr/>
              </p14:nvContentPartPr>
              <p14:xfrm>
                <a:off x="9333653" y="2863507"/>
                <a:ext cx="100080" cy="124200"/>
              </p14:xfrm>
            </p:contentPart>
          </mc:Choice>
          <mc:Fallback xmlns="">
            <p:pic>
              <p:nvPicPr>
                <p:cNvPr id="180" name="Freihand 179">
                  <a:extLst>
                    <a:ext uri="{FF2B5EF4-FFF2-40B4-BE49-F238E27FC236}">
                      <a16:creationId xmlns:a16="http://schemas.microsoft.com/office/drawing/2014/main" id="{A9F47100-B896-4D93-BA0C-D575A80AAC80}"/>
                    </a:ext>
                  </a:extLst>
                </p:cNvPr>
                <p:cNvPicPr/>
                <p:nvPr/>
              </p:nvPicPr>
              <p:blipFill>
                <a:blip r:embed="rId323"/>
                <a:stretch>
                  <a:fillRect/>
                </a:stretch>
              </p:blipFill>
              <p:spPr>
                <a:xfrm>
                  <a:off x="9329333" y="2859187"/>
                  <a:ext cx="108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1" name="Freihand 180">
                  <a:extLst>
                    <a:ext uri="{FF2B5EF4-FFF2-40B4-BE49-F238E27FC236}">
                      <a16:creationId xmlns:a16="http://schemas.microsoft.com/office/drawing/2014/main" id="{81F1EF00-3DB0-4825-8EBA-B20142A905F2}"/>
                    </a:ext>
                  </a:extLst>
                </p14:cNvPr>
                <p14:cNvContentPartPr/>
                <p14:nvPr/>
              </p14:nvContentPartPr>
              <p14:xfrm>
                <a:off x="9694373" y="2795827"/>
                <a:ext cx="174240" cy="199800"/>
              </p14:xfrm>
            </p:contentPart>
          </mc:Choice>
          <mc:Fallback xmlns="">
            <p:pic>
              <p:nvPicPr>
                <p:cNvPr id="181" name="Freihand 180">
                  <a:extLst>
                    <a:ext uri="{FF2B5EF4-FFF2-40B4-BE49-F238E27FC236}">
                      <a16:creationId xmlns:a16="http://schemas.microsoft.com/office/drawing/2014/main" id="{81F1EF00-3DB0-4825-8EBA-B20142A905F2}"/>
                    </a:ext>
                  </a:extLst>
                </p:cNvPr>
                <p:cNvPicPr/>
                <p:nvPr/>
              </p:nvPicPr>
              <p:blipFill>
                <a:blip r:embed="rId325"/>
                <a:stretch>
                  <a:fillRect/>
                </a:stretch>
              </p:blipFill>
              <p:spPr>
                <a:xfrm>
                  <a:off x="9690053" y="2791507"/>
                  <a:ext cx="182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2" name="Freihand 181">
                  <a:extLst>
                    <a:ext uri="{FF2B5EF4-FFF2-40B4-BE49-F238E27FC236}">
                      <a16:creationId xmlns:a16="http://schemas.microsoft.com/office/drawing/2014/main" id="{587F0EA1-20BC-42A4-A256-F6F38D6FF0C5}"/>
                    </a:ext>
                  </a:extLst>
                </p14:cNvPr>
                <p14:cNvContentPartPr/>
                <p14:nvPr/>
              </p14:nvContentPartPr>
              <p14:xfrm>
                <a:off x="9856733" y="2806627"/>
                <a:ext cx="135360" cy="174240"/>
              </p14:xfrm>
            </p:contentPart>
          </mc:Choice>
          <mc:Fallback xmlns="">
            <p:pic>
              <p:nvPicPr>
                <p:cNvPr id="182" name="Freihand 181">
                  <a:extLst>
                    <a:ext uri="{FF2B5EF4-FFF2-40B4-BE49-F238E27FC236}">
                      <a16:creationId xmlns:a16="http://schemas.microsoft.com/office/drawing/2014/main" id="{587F0EA1-20BC-42A4-A256-F6F38D6FF0C5}"/>
                    </a:ext>
                  </a:extLst>
                </p:cNvPr>
                <p:cNvPicPr/>
                <p:nvPr/>
              </p:nvPicPr>
              <p:blipFill>
                <a:blip r:embed="rId327"/>
                <a:stretch>
                  <a:fillRect/>
                </a:stretch>
              </p:blipFill>
              <p:spPr>
                <a:xfrm>
                  <a:off x="9852413" y="2802307"/>
                  <a:ext cx="144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3" name="Freihand 182">
                  <a:extLst>
                    <a:ext uri="{FF2B5EF4-FFF2-40B4-BE49-F238E27FC236}">
                      <a16:creationId xmlns:a16="http://schemas.microsoft.com/office/drawing/2014/main" id="{B39EAD35-36AE-4F7B-A01B-C53EE778D8F7}"/>
                    </a:ext>
                  </a:extLst>
                </p14:cNvPr>
                <p14:cNvContentPartPr/>
                <p14:nvPr/>
              </p14:nvContentPartPr>
              <p14:xfrm>
                <a:off x="10005413" y="2790427"/>
                <a:ext cx="153360" cy="185040"/>
              </p14:xfrm>
            </p:contentPart>
          </mc:Choice>
          <mc:Fallback xmlns="">
            <p:pic>
              <p:nvPicPr>
                <p:cNvPr id="183" name="Freihand 182">
                  <a:extLst>
                    <a:ext uri="{FF2B5EF4-FFF2-40B4-BE49-F238E27FC236}">
                      <a16:creationId xmlns:a16="http://schemas.microsoft.com/office/drawing/2014/main" id="{B39EAD35-36AE-4F7B-A01B-C53EE778D8F7}"/>
                    </a:ext>
                  </a:extLst>
                </p:cNvPr>
                <p:cNvPicPr/>
                <p:nvPr/>
              </p:nvPicPr>
              <p:blipFill>
                <a:blip r:embed="rId329"/>
                <a:stretch>
                  <a:fillRect/>
                </a:stretch>
              </p:blipFill>
              <p:spPr>
                <a:xfrm>
                  <a:off x="10001093" y="2786107"/>
                  <a:ext cx="162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4" name="Freihand 183">
                  <a:extLst>
                    <a:ext uri="{FF2B5EF4-FFF2-40B4-BE49-F238E27FC236}">
                      <a16:creationId xmlns:a16="http://schemas.microsoft.com/office/drawing/2014/main" id="{5B3AD00C-1FF4-4728-874B-D972626DEF30}"/>
                    </a:ext>
                  </a:extLst>
                </p14:cNvPr>
                <p14:cNvContentPartPr/>
                <p14:nvPr/>
              </p14:nvContentPartPr>
              <p14:xfrm>
                <a:off x="10090373" y="2768827"/>
                <a:ext cx="83520" cy="11880"/>
              </p14:xfrm>
            </p:contentPart>
          </mc:Choice>
          <mc:Fallback xmlns="">
            <p:pic>
              <p:nvPicPr>
                <p:cNvPr id="184" name="Freihand 183">
                  <a:extLst>
                    <a:ext uri="{FF2B5EF4-FFF2-40B4-BE49-F238E27FC236}">
                      <a16:creationId xmlns:a16="http://schemas.microsoft.com/office/drawing/2014/main" id="{5B3AD00C-1FF4-4728-874B-D972626DEF30}"/>
                    </a:ext>
                  </a:extLst>
                </p:cNvPr>
                <p:cNvPicPr/>
                <p:nvPr/>
              </p:nvPicPr>
              <p:blipFill>
                <a:blip r:embed="rId331"/>
                <a:stretch>
                  <a:fillRect/>
                </a:stretch>
              </p:blipFill>
              <p:spPr>
                <a:xfrm>
                  <a:off x="10086053" y="2764507"/>
                  <a:ext cx="92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5" name="Freihand 184">
                  <a:extLst>
                    <a:ext uri="{FF2B5EF4-FFF2-40B4-BE49-F238E27FC236}">
                      <a16:creationId xmlns:a16="http://schemas.microsoft.com/office/drawing/2014/main" id="{53DE48E3-5EEF-49C8-A8E1-AEF7150DAD10}"/>
                    </a:ext>
                  </a:extLst>
                </p14:cNvPr>
                <p14:cNvContentPartPr/>
                <p14:nvPr/>
              </p14:nvContentPartPr>
              <p14:xfrm>
                <a:off x="10179293" y="2790787"/>
                <a:ext cx="105840" cy="142560"/>
              </p14:xfrm>
            </p:contentPart>
          </mc:Choice>
          <mc:Fallback xmlns="">
            <p:pic>
              <p:nvPicPr>
                <p:cNvPr id="185" name="Freihand 184">
                  <a:extLst>
                    <a:ext uri="{FF2B5EF4-FFF2-40B4-BE49-F238E27FC236}">
                      <a16:creationId xmlns:a16="http://schemas.microsoft.com/office/drawing/2014/main" id="{53DE48E3-5EEF-49C8-A8E1-AEF7150DAD10}"/>
                    </a:ext>
                  </a:extLst>
                </p:cNvPr>
                <p:cNvPicPr/>
                <p:nvPr/>
              </p:nvPicPr>
              <p:blipFill>
                <a:blip r:embed="rId333"/>
                <a:stretch>
                  <a:fillRect/>
                </a:stretch>
              </p:blipFill>
              <p:spPr>
                <a:xfrm>
                  <a:off x="10174973" y="2786467"/>
                  <a:ext cx="114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6" name="Freihand 185">
                  <a:extLst>
                    <a:ext uri="{FF2B5EF4-FFF2-40B4-BE49-F238E27FC236}">
                      <a16:creationId xmlns:a16="http://schemas.microsoft.com/office/drawing/2014/main" id="{32B5123E-28E2-42B6-ADFB-92DBDC8C3641}"/>
                    </a:ext>
                  </a:extLst>
                </p14:cNvPr>
                <p14:cNvContentPartPr/>
                <p14:nvPr/>
              </p14:nvContentPartPr>
              <p14:xfrm>
                <a:off x="10363253" y="2814547"/>
                <a:ext cx="113040" cy="136440"/>
              </p14:xfrm>
            </p:contentPart>
          </mc:Choice>
          <mc:Fallback xmlns="">
            <p:pic>
              <p:nvPicPr>
                <p:cNvPr id="186" name="Freihand 185">
                  <a:extLst>
                    <a:ext uri="{FF2B5EF4-FFF2-40B4-BE49-F238E27FC236}">
                      <a16:creationId xmlns:a16="http://schemas.microsoft.com/office/drawing/2014/main" id="{32B5123E-28E2-42B6-ADFB-92DBDC8C3641}"/>
                    </a:ext>
                  </a:extLst>
                </p:cNvPr>
                <p:cNvPicPr/>
                <p:nvPr/>
              </p:nvPicPr>
              <p:blipFill>
                <a:blip r:embed="rId335"/>
                <a:stretch>
                  <a:fillRect/>
                </a:stretch>
              </p:blipFill>
              <p:spPr>
                <a:xfrm>
                  <a:off x="10358933" y="2810227"/>
                  <a:ext cx="12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7" name="Freihand 186">
                  <a:extLst>
                    <a:ext uri="{FF2B5EF4-FFF2-40B4-BE49-F238E27FC236}">
                      <a16:creationId xmlns:a16="http://schemas.microsoft.com/office/drawing/2014/main" id="{DDAF340F-CFF1-4B42-8548-E7534C25048B}"/>
                    </a:ext>
                  </a:extLst>
                </p14:cNvPr>
                <p14:cNvContentPartPr/>
                <p14:nvPr/>
              </p14:nvContentPartPr>
              <p14:xfrm>
                <a:off x="10312853" y="2830747"/>
                <a:ext cx="222840" cy="20160"/>
              </p14:xfrm>
            </p:contentPart>
          </mc:Choice>
          <mc:Fallback xmlns="">
            <p:pic>
              <p:nvPicPr>
                <p:cNvPr id="187" name="Freihand 186">
                  <a:extLst>
                    <a:ext uri="{FF2B5EF4-FFF2-40B4-BE49-F238E27FC236}">
                      <a16:creationId xmlns:a16="http://schemas.microsoft.com/office/drawing/2014/main" id="{DDAF340F-CFF1-4B42-8548-E7534C25048B}"/>
                    </a:ext>
                  </a:extLst>
                </p:cNvPr>
                <p:cNvPicPr/>
                <p:nvPr/>
              </p:nvPicPr>
              <p:blipFill>
                <a:blip r:embed="rId337"/>
                <a:stretch>
                  <a:fillRect/>
                </a:stretch>
              </p:blipFill>
              <p:spPr>
                <a:xfrm>
                  <a:off x="10308533" y="2826427"/>
                  <a:ext cx="231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8" name="Freihand 187">
                  <a:extLst>
                    <a:ext uri="{FF2B5EF4-FFF2-40B4-BE49-F238E27FC236}">
                      <a16:creationId xmlns:a16="http://schemas.microsoft.com/office/drawing/2014/main" id="{B647B60D-D09B-4B89-AFA9-CE738049179A}"/>
                    </a:ext>
                  </a:extLst>
                </p14:cNvPr>
                <p14:cNvContentPartPr/>
                <p14:nvPr/>
              </p14:nvContentPartPr>
              <p14:xfrm>
                <a:off x="10338053" y="2871787"/>
                <a:ext cx="126360" cy="25920"/>
              </p14:xfrm>
            </p:contentPart>
          </mc:Choice>
          <mc:Fallback xmlns="">
            <p:pic>
              <p:nvPicPr>
                <p:cNvPr id="188" name="Freihand 187">
                  <a:extLst>
                    <a:ext uri="{FF2B5EF4-FFF2-40B4-BE49-F238E27FC236}">
                      <a16:creationId xmlns:a16="http://schemas.microsoft.com/office/drawing/2014/main" id="{B647B60D-D09B-4B89-AFA9-CE738049179A}"/>
                    </a:ext>
                  </a:extLst>
                </p:cNvPr>
                <p:cNvPicPr/>
                <p:nvPr/>
              </p:nvPicPr>
              <p:blipFill>
                <a:blip r:embed="rId339"/>
                <a:stretch>
                  <a:fillRect/>
                </a:stretch>
              </p:blipFill>
              <p:spPr>
                <a:xfrm>
                  <a:off x="10333733" y="2867467"/>
                  <a:ext cx="135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9" name="Freihand 188">
                  <a:extLst>
                    <a:ext uri="{FF2B5EF4-FFF2-40B4-BE49-F238E27FC236}">
                      <a16:creationId xmlns:a16="http://schemas.microsoft.com/office/drawing/2014/main" id="{1C70CE9A-90EF-4220-8E01-B43A9D8F1FD2}"/>
                    </a:ext>
                  </a:extLst>
                </p14:cNvPr>
                <p14:cNvContentPartPr/>
                <p14:nvPr/>
              </p14:nvContentPartPr>
              <p14:xfrm>
                <a:off x="9750533" y="2985187"/>
                <a:ext cx="773640" cy="105120"/>
              </p14:xfrm>
            </p:contentPart>
          </mc:Choice>
          <mc:Fallback xmlns="">
            <p:pic>
              <p:nvPicPr>
                <p:cNvPr id="189" name="Freihand 188">
                  <a:extLst>
                    <a:ext uri="{FF2B5EF4-FFF2-40B4-BE49-F238E27FC236}">
                      <a16:creationId xmlns:a16="http://schemas.microsoft.com/office/drawing/2014/main" id="{1C70CE9A-90EF-4220-8E01-B43A9D8F1FD2}"/>
                    </a:ext>
                  </a:extLst>
                </p:cNvPr>
                <p:cNvPicPr/>
                <p:nvPr/>
              </p:nvPicPr>
              <p:blipFill>
                <a:blip r:embed="rId341"/>
                <a:stretch>
                  <a:fillRect/>
                </a:stretch>
              </p:blipFill>
              <p:spPr>
                <a:xfrm>
                  <a:off x="9746213" y="2980867"/>
                  <a:ext cx="78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0" name="Freihand 189">
                  <a:extLst>
                    <a:ext uri="{FF2B5EF4-FFF2-40B4-BE49-F238E27FC236}">
                      <a16:creationId xmlns:a16="http://schemas.microsoft.com/office/drawing/2014/main" id="{7C3C2996-88D2-4087-AB61-81E42ADEF002}"/>
                    </a:ext>
                  </a:extLst>
                </p14:cNvPr>
                <p14:cNvContentPartPr/>
                <p14:nvPr/>
              </p14:nvContentPartPr>
              <p14:xfrm>
                <a:off x="9821813" y="3098947"/>
                <a:ext cx="152640" cy="192600"/>
              </p14:xfrm>
            </p:contentPart>
          </mc:Choice>
          <mc:Fallback xmlns="">
            <p:pic>
              <p:nvPicPr>
                <p:cNvPr id="190" name="Freihand 189">
                  <a:extLst>
                    <a:ext uri="{FF2B5EF4-FFF2-40B4-BE49-F238E27FC236}">
                      <a16:creationId xmlns:a16="http://schemas.microsoft.com/office/drawing/2014/main" id="{7C3C2996-88D2-4087-AB61-81E42ADEF002}"/>
                    </a:ext>
                  </a:extLst>
                </p:cNvPr>
                <p:cNvPicPr/>
                <p:nvPr/>
              </p:nvPicPr>
              <p:blipFill>
                <a:blip r:embed="rId343"/>
                <a:stretch>
                  <a:fillRect/>
                </a:stretch>
              </p:blipFill>
              <p:spPr>
                <a:xfrm>
                  <a:off x="9817493" y="3094627"/>
                  <a:ext cx="161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1" name="Freihand 190">
                  <a:extLst>
                    <a:ext uri="{FF2B5EF4-FFF2-40B4-BE49-F238E27FC236}">
                      <a16:creationId xmlns:a16="http://schemas.microsoft.com/office/drawing/2014/main" id="{21B9C94B-5C7D-421B-A3EA-477194C37EEF}"/>
                    </a:ext>
                  </a:extLst>
                </p14:cNvPr>
                <p14:cNvContentPartPr/>
                <p14:nvPr/>
              </p14:nvContentPartPr>
              <p14:xfrm>
                <a:off x="10043573" y="3132787"/>
                <a:ext cx="19440" cy="142920"/>
              </p14:xfrm>
            </p:contentPart>
          </mc:Choice>
          <mc:Fallback xmlns="">
            <p:pic>
              <p:nvPicPr>
                <p:cNvPr id="191" name="Freihand 190">
                  <a:extLst>
                    <a:ext uri="{FF2B5EF4-FFF2-40B4-BE49-F238E27FC236}">
                      <a16:creationId xmlns:a16="http://schemas.microsoft.com/office/drawing/2014/main" id="{21B9C94B-5C7D-421B-A3EA-477194C37EEF}"/>
                    </a:ext>
                  </a:extLst>
                </p:cNvPr>
                <p:cNvPicPr/>
                <p:nvPr/>
              </p:nvPicPr>
              <p:blipFill>
                <a:blip r:embed="rId345"/>
                <a:stretch>
                  <a:fillRect/>
                </a:stretch>
              </p:blipFill>
              <p:spPr>
                <a:xfrm>
                  <a:off x="10039253" y="3128467"/>
                  <a:ext cx="28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2" name="Freihand 191">
                  <a:extLst>
                    <a:ext uri="{FF2B5EF4-FFF2-40B4-BE49-F238E27FC236}">
                      <a16:creationId xmlns:a16="http://schemas.microsoft.com/office/drawing/2014/main" id="{A125B9CD-7F98-48AC-857A-D20B8859733D}"/>
                    </a:ext>
                  </a:extLst>
                </p14:cNvPr>
                <p14:cNvContentPartPr/>
                <p14:nvPr/>
              </p14:nvContentPartPr>
              <p14:xfrm>
                <a:off x="9985973" y="3178147"/>
                <a:ext cx="138240" cy="35640"/>
              </p14:xfrm>
            </p:contentPart>
          </mc:Choice>
          <mc:Fallback xmlns="">
            <p:pic>
              <p:nvPicPr>
                <p:cNvPr id="192" name="Freihand 191">
                  <a:extLst>
                    <a:ext uri="{FF2B5EF4-FFF2-40B4-BE49-F238E27FC236}">
                      <a16:creationId xmlns:a16="http://schemas.microsoft.com/office/drawing/2014/main" id="{A125B9CD-7F98-48AC-857A-D20B8859733D}"/>
                    </a:ext>
                  </a:extLst>
                </p:cNvPr>
                <p:cNvPicPr/>
                <p:nvPr/>
              </p:nvPicPr>
              <p:blipFill>
                <a:blip r:embed="rId347"/>
                <a:stretch>
                  <a:fillRect/>
                </a:stretch>
              </p:blipFill>
              <p:spPr>
                <a:xfrm>
                  <a:off x="9981653" y="3173827"/>
                  <a:ext cx="146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3" name="Freihand 192">
                  <a:extLst>
                    <a:ext uri="{FF2B5EF4-FFF2-40B4-BE49-F238E27FC236}">
                      <a16:creationId xmlns:a16="http://schemas.microsoft.com/office/drawing/2014/main" id="{66DA6457-2FC1-4814-B9B3-88384AF1EE89}"/>
                    </a:ext>
                  </a:extLst>
                </p14:cNvPr>
                <p14:cNvContentPartPr/>
                <p14:nvPr/>
              </p14:nvContentPartPr>
              <p14:xfrm>
                <a:off x="10135373" y="3093907"/>
                <a:ext cx="112320" cy="162720"/>
              </p14:xfrm>
            </p:contentPart>
          </mc:Choice>
          <mc:Fallback xmlns="">
            <p:pic>
              <p:nvPicPr>
                <p:cNvPr id="193" name="Freihand 192">
                  <a:extLst>
                    <a:ext uri="{FF2B5EF4-FFF2-40B4-BE49-F238E27FC236}">
                      <a16:creationId xmlns:a16="http://schemas.microsoft.com/office/drawing/2014/main" id="{66DA6457-2FC1-4814-B9B3-88384AF1EE89}"/>
                    </a:ext>
                  </a:extLst>
                </p:cNvPr>
                <p:cNvPicPr/>
                <p:nvPr/>
              </p:nvPicPr>
              <p:blipFill>
                <a:blip r:embed="rId349"/>
                <a:stretch>
                  <a:fillRect/>
                </a:stretch>
              </p:blipFill>
              <p:spPr>
                <a:xfrm>
                  <a:off x="10131053" y="3089587"/>
                  <a:ext cx="120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4" name="Freihand 193">
                  <a:extLst>
                    <a:ext uri="{FF2B5EF4-FFF2-40B4-BE49-F238E27FC236}">
                      <a16:creationId xmlns:a16="http://schemas.microsoft.com/office/drawing/2014/main" id="{840DCDC4-0D6B-4671-8813-3254C5FF465C}"/>
                    </a:ext>
                  </a:extLst>
                </p14:cNvPr>
                <p14:cNvContentPartPr/>
                <p14:nvPr/>
              </p14:nvContentPartPr>
              <p14:xfrm>
                <a:off x="10278653" y="3117667"/>
                <a:ext cx="74160" cy="114840"/>
              </p14:xfrm>
            </p:contentPart>
          </mc:Choice>
          <mc:Fallback xmlns="">
            <p:pic>
              <p:nvPicPr>
                <p:cNvPr id="194" name="Freihand 193">
                  <a:extLst>
                    <a:ext uri="{FF2B5EF4-FFF2-40B4-BE49-F238E27FC236}">
                      <a16:creationId xmlns:a16="http://schemas.microsoft.com/office/drawing/2014/main" id="{840DCDC4-0D6B-4671-8813-3254C5FF465C}"/>
                    </a:ext>
                  </a:extLst>
                </p:cNvPr>
                <p:cNvPicPr/>
                <p:nvPr/>
              </p:nvPicPr>
              <p:blipFill>
                <a:blip r:embed="rId351"/>
                <a:stretch>
                  <a:fillRect/>
                </a:stretch>
              </p:blipFill>
              <p:spPr>
                <a:xfrm>
                  <a:off x="10274333" y="3113347"/>
                  <a:ext cx="82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5" name="Freihand 194">
                  <a:extLst>
                    <a:ext uri="{FF2B5EF4-FFF2-40B4-BE49-F238E27FC236}">
                      <a16:creationId xmlns:a16="http://schemas.microsoft.com/office/drawing/2014/main" id="{F394AFF0-8E7D-4615-8CDC-E5E75723D1E8}"/>
                    </a:ext>
                  </a:extLst>
                </p14:cNvPr>
                <p14:cNvContentPartPr/>
                <p14:nvPr/>
              </p14:nvContentPartPr>
              <p14:xfrm>
                <a:off x="10253813" y="3043147"/>
                <a:ext cx="73440" cy="101160"/>
              </p14:xfrm>
            </p:contentPart>
          </mc:Choice>
          <mc:Fallback xmlns="">
            <p:pic>
              <p:nvPicPr>
                <p:cNvPr id="195" name="Freihand 194">
                  <a:extLst>
                    <a:ext uri="{FF2B5EF4-FFF2-40B4-BE49-F238E27FC236}">
                      <a16:creationId xmlns:a16="http://schemas.microsoft.com/office/drawing/2014/main" id="{F394AFF0-8E7D-4615-8CDC-E5E75723D1E8}"/>
                    </a:ext>
                  </a:extLst>
                </p:cNvPr>
                <p:cNvPicPr/>
                <p:nvPr/>
              </p:nvPicPr>
              <p:blipFill>
                <a:blip r:embed="rId353"/>
                <a:stretch>
                  <a:fillRect/>
                </a:stretch>
              </p:blipFill>
              <p:spPr>
                <a:xfrm>
                  <a:off x="10249493" y="3038827"/>
                  <a:ext cx="8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6" name="Freihand 195">
                  <a:extLst>
                    <a:ext uri="{FF2B5EF4-FFF2-40B4-BE49-F238E27FC236}">
                      <a16:creationId xmlns:a16="http://schemas.microsoft.com/office/drawing/2014/main" id="{2ED1C23B-AFAB-4A7D-AE77-77818143B640}"/>
                    </a:ext>
                  </a:extLst>
                </p14:cNvPr>
                <p14:cNvContentPartPr/>
                <p14:nvPr/>
              </p14:nvContentPartPr>
              <p14:xfrm>
                <a:off x="10317533" y="3175267"/>
                <a:ext cx="68760" cy="65160"/>
              </p14:xfrm>
            </p:contentPart>
          </mc:Choice>
          <mc:Fallback xmlns="">
            <p:pic>
              <p:nvPicPr>
                <p:cNvPr id="196" name="Freihand 195">
                  <a:extLst>
                    <a:ext uri="{FF2B5EF4-FFF2-40B4-BE49-F238E27FC236}">
                      <a16:creationId xmlns:a16="http://schemas.microsoft.com/office/drawing/2014/main" id="{2ED1C23B-AFAB-4A7D-AE77-77818143B640}"/>
                    </a:ext>
                  </a:extLst>
                </p:cNvPr>
                <p:cNvPicPr/>
                <p:nvPr/>
              </p:nvPicPr>
              <p:blipFill>
                <a:blip r:embed="rId355"/>
                <a:stretch>
                  <a:fillRect/>
                </a:stretch>
              </p:blipFill>
              <p:spPr>
                <a:xfrm>
                  <a:off x="10313213" y="3170947"/>
                  <a:ext cx="77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9" name="Freihand 198">
                  <a:extLst>
                    <a:ext uri="{FF2B5EF4-FFF2-40B4-BE49-F238E27FC236}">
                      <a16:creationId xmlns:a16="http://schemas.microsoft.com/office/drawing/2014/main" id="{2BA39796-971B-4A15-AAFA-F2D5AB73924C}"/>
                    </a:ext>
                  </a:extLst>
                </p14:cNvPr>
                <p14:cNvContentPartPr/>
                <p14:nvPr/>
              </p14:nvContentPartPr>
              <p14:xfrm>
                <a:off x="10677533" y="2848747"/>
                <a:ext cx="180360" cy="240120"/>
              </p14:xfrm>
            </p:contentPart>
          </mc:Choice>
          <mc:Fallback xmlns="">
            <p:pic>
              <p:nvPicPr>
                <p:cNvPr id="199" name="Freihand 198">
                  <a:extLst>
                    <a:ext uri="{FF2B5EF4-FFF2-40B4-BE49-F238E27FC236}">
                      <a16:creationId xmlns:a16="http://schemas.microsoft.com/office/drawing/2014/main" id="{2BA39796-971B-4A15-AAFA-F2D5AB73924C}"/>
                    </a:ext>
                  </a:extLst>
                </p:cNvPr>
                <p:cNvPicPr/>
                <p:nvPr/>
              </p:nvPicPr>
              <p:blipFill>
                <a:blip r:embed="rId357"/>
                <a:stretch>
                  <a:fillRect/>
                </a:stretch>
              </p:blipFill>
              <p:spPr>
                <a:xfrm>
                  <a:off x="10673213" y="2844427"/>
                  <a:ext cx="18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0" name="Freihand 199">
                  <a:extLst>
                    <a:ext uri="{FF2B5EF4-FFF2-40B4-BE49-F238E27FC236}">
                      <a16:creationId xmlns:a16="http://schemas.microsoft.com/office/drawing/2014/main" id="{4693B5C0-285A-40F3-BBA8-8875BD1CB951}"/>
                    </a:ext>
                  </a:extLst>
                </p14:cNvPr>
                <p14:cNvContentPartPr/>
                <p14:nvPr/>
              </p14:nvContentPartPr>
              <p14:xfrm>
                <a:off x="10866533" y="2922187"/>
                <a:ext cx="138240" cy="113040"/>
              </p14:xfrm>
            </p:contentPart>
          </mc:Choice>
          <mc:Fallback xmlns="">
            <p:pic>
              <p:nvPicPr>
                <p:cNvPr id="200" name="Freihand 199">
                  <a:extLst>
                    <a:ext uri="{FF2B5EF4-FFF2-40B4-BE49-F238E27FC236}">
                      <a16:creationId xmlns:a16="http://schemas.microsoft.com/office/drawing/2014/main" id="{4693B5C0-285A-40F3-BBA8-8875BD1CB951}"/>
                    </a:ext>
                  </a:extLst>
                </p:cNvPr>
                <p:cNvPicPr/>
                <p:nvPr/>
              </p:nvPicPr>
              <p:blipFill>
                <a:blip r:embed="rId359"/>
                <a:stretch>
                  <a:fillRect/>
                </a:stretch>
              </p:blipFill>
              <p:spPr>
                <a:xfrm>
                  <a:off x="10862213" y="2917867"/>
                  <a:ext cx="146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1" name="Freihand 200">
                  <a:extLst>
                    <a:ext uri="{FF2B5EF4-FFF2-40B4-BE49-F238E27FC236}">
                      <a16:creationId xmlns:a16="http://schemas.microsoft.com/office/drawing/2014/main" id="{275D8DE0-01F8-4C7C-925E-715A9AC0A215}"/>
                    </a:ext>
                  </a:extLst>
                </p14:cNvPr>
                <p14:cNvContentPartPr/>
                <p14:nvPr/>
              </p14:nvContentPartPr>
              <p14:xfrm>
                <a:off x="10987493" y="2827867"/>
                <a:ext cx="205920" cy="219240"/>
              </p14:xfrm>
            </p:contentPart>
          </mc:Choice>
          <mc:Fallback xmlns="">
            <p:pic>
              <p:nvPicPr>
                <p:cNvPr id="201" name="Freihand 200">
                  <a:extLst>
                    <a:ext uri="{FF2B5EF4-FFF2-40B4-BE49-F238E27FC236}">
                      <a16:creationId xmlns:a16="http://schemas.microsoft.com/office/drawing/2014/main" id="{275D8DE0-01F8-4C7C-925E-715A9AC0A215}"/>
                    </a:ext>
                  </a:extLst>
                </p:cNvPr>
                <p:cNvPicPr/>
                <p:nvPr/>
              </p:nvPicPr>
              <p:blipFill>
                <a:blip r:embed="rId361"/>
                <a:stretch>
                  <a:fillRect/>
                </a:stretch>
              </p:blipFill>
              <p:spPr>
                <a:xfrm>
                  <a:off x="10983173" y="2823547"/>
                  <a:ext cx="214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2" name="Freihand 201">
                  <a:extLst>
                    <a:ext uri="{FF2B5EF4-FFF2-40B4-BE49-F238E27FC236}">
                      <a16:creationId xmlns:a16="http://schemas.microsoft.com/office/drawing/2014/main" id="{B3CBB852-69D9-47FB-9D20-7263A61B7EFF}"/>
                    </a:ext>
                  </a:extLst>
                </p14:cNvPr>
                <p14:cNvContentPartPr/>
                <p14:nvPr/>
              </p14:nvContentPartPr>
              <p14:xfrm>
                <a:off x="10885253" y="2787187"/>
                <a:ext cx="122760" cy="43920"/>
              </p14:xfrm>
            </p:contentPart>
          </mc:Choice>
          <mc:Fallback xmlns="">
            <p:pic>
              <p:nvPicPr>
                <p:cNvPr id="202" name="Freihand 201">
                  <a:extLst>
                    <a:ext uri="{FF2B5EF4-FFF2-40B4-BE49-F238E27FC236}">
                      <a16:creationId xmlns:a16="http://schemas.microsoft.com/office/drawing/2014/main" id="{B3CBB852-69D9-47FB-9D20-7263A61B7EFF}"/>
                    </a:ext>
                  </a:extLst>
                </p:cNvPr>
                <p:cNvPicPr/>
                <p:nvPr/>
              </p:nvPicPr>
              <p:blipFill>
                <a:blip r:embed="rId363"/>
                <a:stretch>
                  <a:fillRect/>
                </a:stretch>
              </p:blipFill>
              <p:spPr>
                <a:xfrm>
                  <a:off x="10880933" y="2782867"/>
                  <a:ext cx="13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3" name="Freihand 202">
                  <a:extLst>
                    <a:ext uri="{FF2B5EF4-FFF2-40B4-BE49-F238E27FC236}">
                      <a16:creationId xmlns:a16="http://schemas.microsoft.com/office/drawing/2014/main" id="{DA80CB8D-B45E-4627-971F-AA3B9E7960EF}"/>
                    </a:ext>
                  </a:extLst>
                </p14:cNvPr>
                <p14:cNvContentPartPr/>
                <p14:nvPr/>
              </p14:nvContentPartPr>
              <p14:xfrm>
                <a:off x="11262533" y="2893747"/>
                <a:ext cx="174600" cy="303480"/>
              </p14:xfrm>
            </p:contentPart>
          </mc:Choice>
          <mc:Fallback xmlns="">
            <p:pic>
              <p:nvPicPr>
                <p:cNvPr id="203" name="Freihand 202">
                  <a:extLst>
                    <a:ext uri="{FF2B5EF4-FFF2-40B4-BE49-F238E27FC236}">
                      <a16:creationId xmlns:a16="http://schemas.microsoft.com/office/drawing/2014/main" id="{DA80CB8D-B45E-4627-971F-AA3B9E7960EF}"/>
                    </a:ext>
                  </a:extLst>
                </p:cNvPr>
                <p:cNvPicPr/>
                <p:nvPr/>
              </p:nvPicPr>
              <p:blipFill>
                <a:blip r:embed="rId365"/>
                <a:stretch>
                  <a:fillRect/>
                </a:stretch>
              </p:blipFill>
              <p:spPr>
                <a:xfrm>
                  <a:off x="11258213" y="2889427"/>
                  <a:ext cx="1832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4" name="Freihand 203">
                  <a:extLst>
                    <a:ext uri="{FF2B5EF4-FFF2-40B4-BE49-F238E27FC236}">
                      <a16:creationId xmlns:a16="http://schemas.microsoft.com/office/drawing/2014/main" id="{C4B81477-FA72-4764-A775-C6F80C82D019}"/>
                    </a:ext>
                  </a:extLst>
                </p14:cNvPr>
                <p14:cNvContentPartPr/>
                <p14:nvPr/>
              </p14:nvContentPartPr>
              <p14:xfrm>
                <a:off x="11445773" y="2811667"/>
                <a:ext cx="156240" cy="182520"/>
              </p14:xfrm>
            </p:contentPart>
          </mc:Choice>
          <mc:Fallback xmlns="">
            <p:pic>
              <p:nvPicPr>
                <p:cNvPr id="204" name="Freihand 203">
                  <a:extLst>
                    <a:ext uri="{FF2B5EF4-FFF2-40B4-BE49-F238E27FC236}">
                      <a16:creationId xmlns:a16="http://schemas.microsoft.com/office/drawing/2014/main" id="{C4B81477-FA72-4764-A775-C6F80C82D019}"/>
                    </a:ext>
                  </a:extLst>
                </p:cNvPr>
                <p:cNvPicPr/>
                <p:nvPr/>
              </p:nvPicPr>
              <p:blipFill>
                <a:blip r:embed="rId367"/>
                <a:stretch>
                  <a:fillRect/>
                </a:stretch>
              </p:blipFill>
              <p:spPr>
                <a:xfrm>
                  <a:off x="11441453" y="2807347"/>
                  <a:ext cx="164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5" name="Freihand 204">
                  <a:extLst>
                    <a:ext uri="{FF2B5EF4-FFF2-40B4-BE49-F238E27FC236}">
                      <a16:creationId xmlns:a16="http://schemas.microsoft.com/office/drawing/2014/main" id="{1C228A1B-3CA0-4C9B-B509-249D8102DED9}"/>
                    </a:ext>
                  </a:extLst>
                </p14:cNvPr>
                <p14:cNvContentPartPr/>
                <p14:nvPr/>
              </p14:nvContentPartPr>
              <p14:xfrm>
                <a:off x="11501573" y="2943067"/>
                <a:ext cx="76320" cy="40680"/>
              </p14:xfrm>
            </p:contentPart>
          </mc:Choice>
          <mc:Fallback xmlns="">
            <p:pic>
              <p:nvPicPr>
                <p:cNvPr id="205" name="Freihand 204">
                  <a:extLst>
                    <a:ext uri="{FF2B5EF4-FFF2-40B4-BE49-F238E27FC236}">
                      <a16:creationId xmlns:a16="http://schemas.microsoft.com/office/drawing/2014/main" id="{1C228A1B-3CA0-4C9B-B509-249D8102DED9}"/>
                    </a:ext>
                  </a:extLst>
                </p:cNvPr>
                <p:cNvPicPr/>
                <p:nvPr/>
              </p:nvPicPr>
              <p:blipFill>
                <a:blip r:embed="rId369"/>
                <a:stretch>
                  <a:fillRect/>
                </a:stretch>
              </p:blipFill>
              <p:spPr>
                <a:xfrm>
                  <a:off x="11497253" y="2938747"/>
                  <a:ext cx="84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6" name="Freihand 205">
                  <a:extLst>
                    <a:ext uri="{FF2B5EF4-FFF2-40B4-BE49-F238E27FC236}">
                      <a16:creationId xmlns:a16="http://schemas.microsoft.com/office/drawing/2014/main" id="{FA2E5BA1-BD8D-4F88-B794-7591D075E4F6}"/>
                    </a:ext>
                  </a:extLst>
                </p14:cNvPr>
                <p14:cNvContentPartPr/>
                <p14:nvPr/>
              </p14:nvContentPartPr>
              <p14:xfrm>
                <a:off x="11550533" y="2748667"/>
                <a:ext cx="330840" cy="348480"/>
              </p14:xfrm>
            </p:contentPart>
          </mc:Choice>
          <mc:Fallback xmlns="">
            <p:pic>
              <p:nvPicPr>
                <p:cNvPr id="206" name="Freihand 205">
                  <a:extLst>
                    <a:ext uri="{FF2B5EF4-FFF2-40B4-BE49-F238E27FC236}">
                      <a16:creationId xmlns:a16="http://schemas.microsoft.com/office/drawing/2014/main" id="{FA2E5BA1-BD8D-4F88-B794-7591D075E4F6}"/>
                    </a:ext>
                  </a:extLst>
                </p:cNvPr>
                <p:cNvPicPr/>
                <p:nvPr/>
              </p:nvPicPr>
              <p:blipFill>
                <a:blip r:embed="rId371"/>
                <a:stretch>
                  <a:fillRect/>
                </a:stretch>
              </p:blipFill>
              <p:spPr>
                <a:xfrm>
                  <a:off x="11546213" y="2744347"/>
                  <a:ext cx="3394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7" name="Freihand 206">
                  <a:extLst>
                    <a:ext uri="{FF2B5EF4-FFF2-40B4-BE49-F238E27FC236}">
                      <a16:creationId xmlns:a16="http://schemas.microsoft.com/office/drawing/2014/main" id="{CB90FD22-60B7-4D0F-BE99-F2A5D0E75094}"/>
                    </a:ext>
                  </a:extLst>
                </p14:cNvPr>
                <p14:cNvContentPartPr/>
                <p14:nvPr/>
              </p14:nvContentPartPr>
              <p14:xfrm>
                <a:off x="8392253" y="3389467"/>
                <a:ext cx="445680" cy="189360"/>
              </p14:xfrm>
            </p:contentPart>
          </mc:Choice>
          <mc:Fallback xmlns="">
            <p:pic>
              <p:nvPicPr>
                <p:cNvPr id="207" name="Freihand 206">
                  <a:extLst>
                    <a:ext uri="{FF2B5EF4-FFF2-40B4-BE49-F238E27FC236}">
                      <a16:creationId xmlns:a16="http://schemas.microsoft.com/office/drawing/2014/main" id="{CB90FD22-60B7-4D0F-BE99-F2A5D0E75094}"/>
                    </a:ext>
                  </a:extLst>
                </p:cNvPr>
                <p:cNvPicPr/>
                <p:nvPr/>
              </p:nvPicPr>
              <p:blipFill>
                <a:blip r:embed="rId373"/>
                <a:stretch>
                  <a:fillRect/>
                </a:stretch>
              </p:blipFill>
              <p:spPr>
                <a:xfrm>
                  <a:off x="8387933" y="3385147"/>
                  <a:ext cx="454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8" name="Freihand 207">
                  <a:extLst>
                    <a:ext uri="{FF2B5EF4-FFF2-40B4-BE49-F238E27FC236}">
                      <a16:creationId xmlns:a16="http://schemas.microsoft.com/office/drawing/2014/main" id="{77DCAFD5-1900-4003-A581-732CFF62120E}"/>
                    </a:ext>
                  </a:extLst>
                </p14:cNvPr>
                <p14:cNvContentPartPr/>
                <p14:nvPr/>
              </p14:nvContentPartPr>
              <p14:xfrm>
                <a:off x="8865653" y="3377227"/>
                <a:ext cx="104400" cy="156960"/>
              </p14:xfrm>
            </p:contentPart>
          </mc:Choice>
          <mc:Fallback xmlns="">
            <p:pic>
              <p:nvPicPr>
                <p:cNvPr id="208" name="Freihand 207">
                  <a:extLst>
                    <a:ext uri="{FF2B5EF4-FFF2-40B4-BE49-F238E27FC236}">
                      <a16:creationId xmlns:a16="http://schemas.microsoft.com/office/drawing/2014/main" id="{77DCAFD5-1900-4003-A581-732CFF62120E}"/>
                    </a:ext>
                  </a:extLst>
                </p:cNvPr>
                <p:cNvPicPr/>
                <p:nvPr/>
              </p:nvPicPr>
              <p:blipFill>
                <a:blip r:embed="rId375"/>
                <a:stretch>
                  <a:fillRect/>
                </a:stretch>
              </p:blipFill>
              <p:spPr>
                <a:xfrm>
                  <a:off x="8861333" y="3372907"/>
                  <a:ext cx="113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9" name="Freihand 208">
                  <a:extLst>
                    <a:ext uri="{FF2B5EF4-FFF2-40B4-BE49-F238E27FC236}">
                      <a16:creationId xmlns:a16="http://schemas.microsoft.com/office/drawing/2014/main" id="{A1A1EF32-2C0F-4749-954C-2431ABD81E52}"/>
                    </a:ext>
                  </a:extLst>
                </p14:cNvPr>
                <p14:cNvContentPartPr/>
                <p14:nvPr/>
              </p14:nvContentPartPr>
              <p14:xfrm>
                <a:off x="8985533" y="3438067"/>
                <a:ext cx="204480" cy="107640"/>
              </p14:xfrm>
            </p:contentPart>
          </mc:Choice>
          <mc:Fallback xmlns="">
            <p:pic>
              <p:nvPicPr>
                <p:cNvPr id="209" name="Freihand 208">
                  <a:extLst>
                    <a:ext uri="{FF2B5EF4-FFF2-40B4-BE49-F238E27FC236}">
                      <a16:creationId xmlns:a16="http://schemas.microsoft.com/office/drawing/2014/main" id="{A1A1EF32-2C0F-4749-954C-2431ABD81E52}"/>
                    </a:ext>
                  </a:extLst>
                </p:cNvPr>
                <p:cNvPicPr/>
                <p:nvPr/>
              </p:nvPicPr>
              <p:blipFill>
                <a:blip r:embed="rId377"/>
                <a:stretch>
                  <a:fillRect/>
                </a:stretch>
              </p:blipFill>
              <p:spPr>
                <a:xfrm>
                  <a:off x="8981213" y="3433747"/>
                  <a:ext cx="213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0" name="Freihand 209">
                  <a:extLst>
                    <a:ext uri="{FF2B5EF4-FFF2-40B4-BE49-F238E27FC236}">
                      <a16:creationId xmlns:a16="http://schemas.microsoft.com/office/drawing/2014/main" id="{B56421FF-A8E8-46C8-B74C-5C3E3CA0BB56}"/>
                    </a:ext>
                  </a:extLst>
                </p14:cNvPr>
                <p14:cNvContentPartPr/>
                <p14:nvPr/>
              </p14:nvContentPartPr>
              <p14:xfrm>
                <a:off x="9485213" y="3390547"/>
                <a:ext cx="92520" cy="180000"/>
              </p14:xfrm>
            </p:contentPart>
          </mc:Choice>
          <mc:Fallback xmlns="">
            <p:pic>
              <p:nvPicPr>
                <p:cNvPr id="210" name="Freihand 209">
                  <a:extLst>
                    <a:ext uri="{FF2B5EF4-FFF2-40B4-BE49-F238E27FC236}">
                      <a16:creationId xmlns:a16="http://schemas.microsoft.com/office/drawing/2014/main" id="{B56421FF-A8E8-46C8-B74C-5C3E3CA0BB56}"/>
                    </a:ext>
                  </a:extLst>
                </p:cNvPr>
                <p:cNvPicPr/>
                <p:nvPr/>
              </p:nvPicPr>
              <p:blipFill>
                <a:blip r:embed="rId379"/>
                <a:stretch>
                  <a:fillRect/>
                </a:stretch>
              </p:blipFill>
              <p:spPr>
                <a:xfrm>
                  <a:off x="9480893" y="3386227"/>
                  <a:ext cx="101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3" name="Freihand 212">
                  <a:extLst>
                    <a:ext uri="{FF2B5EF4-FFF2-40B4-BE49-F238E27FC236}">
                      <a16:creationId xmlns:a16="http://schemas.microsoft.com/office/drawing/2014/main" id="{707C176F-CF3D-4452-AF4C-51F26CA49B0C}"/>
                    </a:ext>
                  </a:extLst>
                </p14:cNvPr>
                <p14:cNvContentPartPr/>
                <p14:nvPr/>
              </p14:nvContentPartPr>
              <p14:xfrm>
                <a:off x="9685013" y="3417907"/>
                <a:ext cx="28440" cy="106200"/>
              </p14:xfrm>
            </p:contentPart>
          </mc:Choice>
          <mc:Fallback xmlns="">
            <p:pic>
              <p:nvPicPr>
                <p:cNvPr id="213" name="Freihand 212">
                  <a:extLst>
                    <a:ext uri="{FF2B5EF4-FFF2-40B4-BE49-F238E27FC236}">
                      <a16:creationId xmlns:a16="http://schemas.microsoft.com/office/drawing/2014/main" id="{707C176F-CF3D-4452-AF4C-51F26CA49B0C}"/>
                    </a:ext>
                  </a:extLst>
                </p:cNvPr>
                <p:cNvPicPr/>
                <p:nvPr/>
              </p:nvPicPr>
              <p:blipFill>
                <a:blip r:embed="rId381"/>
                <a:stretch>
                  <a:fillRect/>
                </a:stretch>
              </p:blipFill>
              <p:spPr>
                <a:xfrm>
                  <a:off x="9680693" y="3413587"/>
                  <a:ext cx="37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4" name="Freihand 213">
                  <a:extLst>
                    <a:ext uri="{FF2B5EF4-FFF2-40B4-BE49-F238E27FC236}">
                      <a16:creationId xmlns:a16="http://schemas.microsoft.com/office/drawing/2014/main" id="{8F4365EA-5384-4F8F-9868-F8575BCDE274}"/>
                    </a:ext>
                  </a:extLst>
                </p14:cNvPr>
                <p14:cNvContentPartPr/>
                <p14:nvPr/>
              </p14:nvContentPartPr>
              <p14:xfrm>
                <a:off x="9619853" y="3327547"/>
                <a:ext cx="171720" cy="255240"/>
              </p14:xfrm>
            </p:contentPart>
          </mc:Choice>
          <mc:Fallback xmlns="">
            <p:pic>
              <p:nvPicPr>
                <p:cNvPr id="214" name="Freihand 213">
                  <a:extLst>
                    <a:ext uri="{FF2B5EF4-FFF2-40B4-BE49-F238E27FC236}">
                      <a16:creationId xmlns:a16="http://schemas.microsoft.com/office/drawing/2014/main" id="{8F4365EA-5384-4F8F-9868-F8575BCDE274}"/>
                    </a:ext>
                  </a:extLst>
                </p:cNvPr>
                <p:cNvPicPr/>
                <p:nvPr/>
              </p:nvPicPr>
              <p:blipFill>
                <a:blip r:embed="rId383"/>
                <a:stretch>
                  <a:fillRect/>
                </a:stretch>
              </p:blipFill>
              <p:spPr>
                <a:xfrm>
                  <a:off x="9615533" y="3323227"/>
                  <a:ext cx="1803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5" name="Freihand 214">
                  <a:extLst>
                    <a:ext uri="{FF2B5EF4-FFF2-40B4-BE49-F238E27FC236}">
                      <a16:creationId xmlns:a16="http://schemas.microsoft.com/office/drawing/2014/main" id="{0A94AF92-0177-4764-9D32-12C5F3F51D6B}"/>
                    </a:ext>
                  </a:extLst>
                </p14:cNvPr>
                <p14:cNvContentPartPr/>
                <p14:nvPr/>
              </p14:nvContentPartPr>
              <p14:xfrm>
                <a:off x="9809933" y="3452467"/>
                <a:ext cx="391320" cy="105120"/>
              </p14:xfrm>
            </p:contentPart>
          </mc:Choice>
          <mc:Fallback xmlns="">
            <p:pic>
              <p:nvPicPr>
                <p:cNvPr id="215" name="Freihand 214">
                  <a:extLst>
                    <a:ext uri="{FF2B5EF4-FFF2-40B4-BE49-F238E27FC236}">
                      <a16:creationId xmlns:a16="http://schemas.microsoft.com/office/drawing/2014/main" id="{0A94AF92-0177-4764-9D32-12C5F3F51D6B}"/>
                    </a:ext>
                  </a:extLst>
                </p:cNvPr>
                <p:cNvPicPr/>
                <p:nvPr/>
              </p:nvPicPr>
              <p:blipFill>
                <a:blip r:embed="rId385"/>
                <a:stretch>
                  <a:fillRect/>
                </a:stretch>
              </p:blipFill>
              <p:spPr>
                <a:xfrm>
                  <a:off x="9805613" y="3448147"/>
                  <a:ext cx="399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6" name="Freihand 215">
                  <a:extLst>
                    <a:ext uri="{FF2B5EF4-FFF2-40B4-BE49-F238E27FC236}">
                      <a16:creationId xmlns:a16="http://schemas.microsoft.com/office/drawing/2014/main" id="{B1B6623A-5296-47CD-9E0B-6E9A57CD5AEB}"/>
                    </a:ext>
                  </a:extLst>
                </p14:cNvPr>
                <p14:cNvContentPartPr/>
                <p14:nvPr/>
              </p14:nvContentPartPr>
              <p14:xfrm>
                <a:off x="10176053" y="3332587"/>
                <a:ext cx="239040" cy="195840"/>
              </p14:xfrm>
            </p:contentPart>
          </mc:Choice>
          <mc:Fallback xmlns="">
            <p:pic>
              <p:nvPicPr>
                <p:cNvPr id="216" name="Freihand 215">
                  <a:extLst>
                    <a:ext uri="{FF2B5EF4-FFF2-40B4-BE49-F238E27FC236}">
                      <a16:creationId xmlns:a16="http://schemas.microsoft.com/office/drawing/2014/main" id="{B1B6623A-5296-47CD-9E0B-6E9A57CD5AEB}"/>
                    </a:ext>
                  </a:extLst>
                </p:cNvPr>
                <p:cNvPicPr/>
                <p:nvPr/>
              </p:nvPicPr>
              <p:blipFill>
                <a:blip r:embed="rId387"/>
                <a:stretch>
                  <a:fillRect/>
                </a:stretch>
              </p:blipFill>
              <p:spPr>
                <a:xfrm>
                  <a:off x="10171733" y="3328267"/>
                  <a:ext cx="247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7" name="Freihand 216">
                  <a:extLst>
                    <a:ext uri="{FF2B5EF4-FFF2-40B4-BE49-F238E27FC236}">
                      <a16:creationId xmlns:a16="http://schemas.microsoft.com/office/drawing/2014/main" id="{514EA231-C669-4A0B-B037-02BF5C6DB5BA}"/>
                    </a:ext>
                  </a:extLst>
                </p14:cNvPr>
                <p14:cNvContentPartPr/>
                <p14:nvPr/>
              </p14:nvContentPartPr>
              <p14:xfrm>
                <a:off x="10502933" y="3484867"/>
                <a:ext cx="18720" cy="131760"/>
              </p14:xfrm>
            </p:contentPart>
          </mc:Choice>
          <mc:Fallback xmlns="">
            <p:pic>
              <p:nvPicPr>
                <p:cNvPr id="217" name="Freihand 216">
                  <a:extLst>
                    <a:ext uri="{FF2B5EF4-FFF2-40B4-BE49-F238E27FC236}">
                      <a16:creationId xmlns:a16="http://schemas.microsoft.com/office/drawing/2014/main" id="{514EA231-C669-4A0B-B037-02BF5C6DB5BA}"/>
                    </a:ext>
                  </a:extLst>
                </p:cNvPr>
                <p:cNvPicPr/>
                <p:nvPr/>
              </p:nvPicPr>
              <p:blipFill>
                <a:blip r:embed="rId389"/>
                <a:stretch>
                  <a:fillRect/>
                </a:stretch>
              </p:blipFill>
              <p:spPr>
                <a:xfrm>
                  <a:off x="10498613" y="3480547"/>
                  <a:ext cx="27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8" name="Freihand 217">
                  <a:extLst>
                    <a:ext uri="{FF2B5EF4-FFF2-40B4-BE49-F238E27FC236}">
                      <a16:creationId xmlns:a16="http://schemas.microsoft.com/office/drawing/2014/main" id="{12440E26-F67B-4FF9-90D2-B470B922C297}"/>
                    </a:ext>
                  </a:extLst>
                </p14:cNvPr>
                <p14:cNvContentPartPr/>
                <p14:nvPr/>
              </p14:nvContentPartPr>
              <p14:xfrm>
                <a:off x="10578893" y="3345187"/>
                <a:ext cx="97560" cy="161280"/>
              </p14:xfrm>
            </p:contentPart>
          </mc:Choice>
          <mc:Fallback xmlns="">
            <p:pic>
              <p:nvPicPr>
                <p:cNvPr id="218" name="Freihand 217">
                  <a:extLst>
                    <a:ext uri="{FF2B5EF4-FFF2-40B4-BE49-F238E27FC236}">
                      <a16:creationId xmlns:a16="http://schemas.microsoft.com/office/drawing/2014/main" id="{12440E26-F67B-4FF9-90D2-B470B922C297}"/>
                    </a:ext>
                  </a:extLst>
                </p:cNvPr>
                <p:cNvPicPr/>
                <p:nvPr/>
              </p:nvPicPr>
              <p:blipFill>
                <a:blip r:embed="rId391"/>
                <a:stretch>
                  <a:fillRect/>
                </a:stretch>
              </p:blipFill>
              <p:spPr>
                <a:xfrm>
                  <a:off x="10574573" y="3340867"/>
                  <a:ext cx="10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9" name="Freihand 218">
                  <a:extLst>
                    <a:ext uri="{FF2B5EF4-FFF2-40B4-BE49-F238E27FC236}">
                      <a16:creationId xmlns:a16="http://schemas.microsoft.com/office/drawing/2014/main" id="{38BAC541-C92C-4337-90FB-470F1FE4A954}"/>
                    </a:ext>
                  </a:extLst>
                </p14:cNvPr>
                <p14:cNvContentPartPr/>
                <p14:nvPr/>
              </p14:nvContentPartPr>
              <p14:xfrm>
                <a:off x="10690133" y="3388027"/>
                <a:ext cx="185040" cy="150120"/>
              </p14:xfrm>
            </p:contentPart>
          </mc:Choice>
          <mc:Fallback xmlns="">
            <p:pic>
              <p:nvPicPr>
                <p:cNvPr id="219" name="Freihand 218">
                  <a:extLst>
                    <a:ext uri="{FF2B5EF4-FFF2-40B4-BE49-F238E27FC236}">
                      <a16:creationId xmlns:a16="http://schemas.microsoft.com/office/drawing/2014/main" id="{38BAC541-C92C-4337-90FB-470F1FE4A954}"/>
                    </a:ext>
                  </a:extLst>
                </p:cNvPr>
                <p:cNvPicPr/>
                <p:nvPr/>
              </p:nvPicPr>
              <p:blipFill>
                <a:blip r:embed="rId393"/>
                <a:stretch>
                  <a:fillRect/>
                </a:stretch>
              </p:blipFill>
              <p:spPr>
                <a:xfrm>
                  <a:off x="10685813" y="3383707"/>
                  <a:ext cx="193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0" name="Freihand 219">
                  <a:extLst>
                    <a:ext uri="{FF2B5EF4-FFF2-40B4-BE49-F238E27FC236}">
                      <a16:creationId xmlns:a16="http://schemas.microsoft.com/office/drawing/2014/main" id="{B6BB969B-C673-4CC3-9244-E7D69ED03B0E}"/>
                    </a:ext>
                  </a:extLst>
                </p14:cNvPr>
                <p14:cNvContentPartPr/>
                <p14:nvPr/>
              </p14:nvContentPartPr>
              <p14:xfrm>
                <a:off x="10934933" y="3471187"/>
                <a:ext cx="360" cy="360"/>
              </p14:xfrm>
            </p:contentPart>
          </mc:Choice>
          <mc:Fallback xmlns="">
            <p:pic>
              <p:nvPicPr>
                <p:cNvPr id="220" name="Freihand 219">
                  <a:extLst>
                    <a:ext uri="{FF2B5EF4-FFF2-40B4-BE49-F238E27FC236}">
                      <a16:creationId xmlns:a16="http://schemas.microsoft.com/office/drawing/2014/main" id="{B6BB969B-C673-4CC3-9244-E7D69ED03B0E}"/>
                    </a:ext>
                  </a:extLst>
                </p:cNvPr>
                <p:cNvPicPr/>
                <p:nvPr/>
              </p:nvPicPr>
              <p:blipFill>
                <a:blip r:embed="rId13"/>
                <a:stretch>
                  <a:fillRect/>
                </a:stretch>
              </p:blipFill>
              <p:spPr>
                <a:xfrm>
                  <a:off x="10930613" y="346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2" name="Freihand 221">
                  <a:extLst>
                    <a:ext uri="{FF2B5EF4-FFF2-40B4-BE49-F238E27FC236}">
                      <a16:creationId xmlns:a16="http://schemas.microsoft.com/office/drawing/2014/main" id="{F4039C60-35BF-4B91-AA1B-9F9549022823}"/>
                    </a:ext>
                  </a:extLst>
                </p14:cNvPr>
                <p14:cNvContentPartPr/>
                <p14:nvPr/>
              </p14:nvContentPartPr>
              <p14:xfrm>
                <a:off x="11004773" y="3320347"/>
                <a:ext cx="126000" cy="155160"/>
              </p14:xfrm>
            </p:contentPart>
          </mc:Choice>
          <mc:Fallback xmlns="">
            <p:pic>
              <p:nvPicPr>
                <p:cNvPr id="222" name="Freihand 221">
                  <a:extLst>
                    <a:ext uri="{FF2B5EF4-FFF2-40B4-BE49-F238E27FC236}">
                      <a16:creationId xmlns:a16="http://schemas.microsoft.com/office/drawing/2014/main" id="{F4039C60-35BF-4B91-AA1B-9F9549022823}"/>
                    </a:ext>
                  </a:extLst>
                </p:cNvPr>
                <p:cNvPicPr/>
                <p:nvPr/>
              </p:nvPicPr>
              <p:blipFill>
                <a:blip r:embed="rId396"/>
                <a:stretch>
                  <a:fillRect/>
                </a:stretch>
              </p:blipFill>
              <p:spPr>
                <a:xfrm>
                  <a:off x="11000453" y="3316027"/>
                  <a:ext cx="13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3" name="Freihand 222">
                  <a:extLst>
                    <a:ext uri="{FF2B5EF4-FFF2-40B4-BE49-F238E27FC236}">
                      <a16:creationId xmlns:a16="http://schemas.microsoft.com/office/drawing/2014/main" id="{6B7DA733-07EE-4687-B1F3-B259ADA31F12}"/>
                    </a:ext>
                  </a:extLst>
                </p14:cNvPr>
                <p14:cNvContentPartPr/>
                <p14:nvPr/>
              </p14:nvContentPartPr>
              <p14:xfrm>
                <a:off x="11065973" y="3344107"/>
                <a:ext cx="55080" cy="148680"/>
              </p14:xfrm>
            </p:contentPart>
          </mc:Choice>
          <mc:Fallback xmlns="">
            <p:pic>
              <p:nvPicPr>
                <p:cNvPr id="223" name="Freihand 222">
                  <a:extLst>
                    <a:ext uri="{FF2B5EF4-FFF2-40B4-BE49-F238E27FC236}">
                      <a16:creationId xmlns:a16="http://schemas.microsoft.com/office/drawing/2014/main" id="{6B7DA733-07EE-4687-B1F3-B259ADA31F12}"/>
                    </a:ext>
                  </a:extLst>
                </p:cNvPr>
                <p:cNvPicPr/>
                <p:nvPr/>
              </p:nvPicPr>
              <p:blipFill>
                <a:blip r:embed="rId398"/>
                <a:stretch>
                  <a:fillRect/>
                </a:stretch>
              </p:blipFill>
              <p:spPr>
                <a:xfrm>
                  <a:off x="11061653" y="3339787"/>
                  <a:ext cx="63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4" name="Freihand 223">
                  <a:extLst>
                    <a:ext uri="{FF2B5EF4-FFF2-40B4-BE49-F238E27FC236}">
                      <a16:creationId xmlns:a16="http://schemas.microsoft.com/office/drawing/2014/main" id="{8771E110-B696-4001-AE0B-92FC1085F389}"/>
                    </a:ext>
                  </a:extLst>
                </p14:cNvPr>
                <p14:cNvContentPartPr/>
                <p14:nvPr/>
              </p14:nvContentPartPr>
              <p14:xfrm>
                <a:off x="11043653" y="3374347"/>
                <a:ext cx="103680" cy="68760"/>
              </p14:xfrm>
            </p:contentPart>
          </mc:Choice>
          <mc:Fallback xmlns="">
            <p:pic>
              <p:nvPicPr>
                <p:cNvPr id="224" name="Freihand 223">
                  <a:extLst>
                    <a:ext uri="{FF2B5EF4-FFF2-40B4-BE49-F238E27FC236}">
                      <a16:creationId xmlns:a16="http://schemas.microsoft.com/office/drawing/2014/main" id="{8771E110-B696-4001-AE0B-92FC1085F389}"/>
                    </a:ext>
                  </a:extLst>
                </p:cNvPr>
                <p:cNvPicPr/>
                <p:nvPr/>
              </p:nvPicPr>
              <p:blipFill>
                <a:blip r:embed="rId400"/>
                <a:stretch>
                  <a:fillRect/>
                </a:stretch>
              </p:blipFill>
              <p:spPr>
                <a:xfrm>
                  <a:off x="11039333" y="3370027"/>
                  <a:ext cx="112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5" name="Freihand 224">
                  <a:extLst>
                    <a:ext uri="{FF2B5EF4-FFF2-40B4-BE49-F238E27FC236}">
                      <a16:creationId xmlns:a16="http://schemas.microsoft.com/office/drawing/2014/main" id="{55B3F942-A92A-48BA-BAD4-9B18B0E5F44E}"/>
                    </a:ext>
                  </a:extLst>
                </p14:cNvPr>
                <p14:cNvContentPartPr/>
                <p14:nvPr/>
              </p14:nvContentPartPr>
              <p14:xfrm>
                <a:off x="11099453" y="3313147"/>
                <a:ext cx="102240" cy="157320"/>
              </p14:xfrm>
            </p:contentPart>
          </mc:Choice>
          <mc:Fallback xmlns="">
            <p:pic>
              <p:nvPicPr>
                <p:cNvPr id="225" name="Freihand 224">
                  <a:extLst>
                    <a:ext uri="{FF2B5EF4-FFF2-40B4-BE49-F238E27FC236}">
                      <a16:creationId xmlns:a16="http://schemas.microsoft.com/office/drawing/2014/main" id="{55B3F942-A92A-48BA-BAD4-9B18B0E5F44E}"/>
                    </a:ext>
                  </a:extLst>
                </p:cNvPr>
                <p:cNvPicPr/>
                <p:nvPr/>
              </p:nvPicPr>
              <p:blipFill>
                <a:blip r:embed="rId402"/>
                <a:stretch>
                  <a:fillRect/>
                </a:stretch>
              </p:blipFill>
              <p:spPr>
                <a:xfrm>
                  <a:off x="11095133" y="3308827"/>
                  <a:ext cx="110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6" name="Freihand 225">
                  <a:extLst>
                    <a:ext uri="{FF2B5EF4-FFF2-40B4-BE49-F238E27FC236}">
                      <a16:creationId xmlns:a16="http://schemas.microsoft.com/office/drawing/2014/main" id="{404D5660-5B82-450A-ABBC-F4B0D4A9132F}"/>
                    </a:ext>
                  </a:extLst>
                </p14:cNvPr>
                <p14:cNvContentPartPr/>
                <p14:nvPr/>
              </p14:nvContentPartPr>
              <p14:xfrm>
                <a:off x="11220053" y="3358867"/>
                <a:ext cx="145440" cy="123120"/>
              </p14:xfrm>
            </p:contentPart>
          </mc:Choice>
          <mc:Fallback xmlns="">
            <p:pic>
              <p:nvPicPr>
                <p:cNvPr id="226" name="Freihand 225">
                  <a:extLst>
                    <a:ext uri="{FF2B5EF4-FFF2-40B4-BE49-F238E27FC236}">
                      <a16:creationId xmlns:a16="http://schemas.microsoft.com/office/drawing/2014/main" id="{404D5660-5B82-450A-ABBC-F4B0D4A9132F}"/>
                    </a:ext>
                  </a:extLst>
                </p:cNvPr>
                <p:cNvPicPr/>
                <p:nvPr/>
              </p:nvPicPr>
              <p:blipFill>
                <a:blip r:embed="rId404"/>
                <a:stretch>
                  <a:fillRect/>
                </a:stretch>
              </p:blipFill>
              <p:spPr>
                <a:xfrm>
                  <a:off x="11215733" y="3354547"/>
                  <a:ext cx="154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7" name="Freihand 226">
                  <a:extLst>
                    <a:ext uri="{FF2B5EF4-FFF2-40B4-BE49-F238E27FC236}">
                      <a16:creationId xmlns:a16="http://schemas.microsoft.com/office/drawing/2014/main" id="{1B993DAB-5046-4DBF-9DB2-C5C3CE0DEE02}"/>
                    </a:ext>
                  </a:extLst>
                </p14:cNvPr>
                <p14:cNvContentPartPr/>
                <p14:nvPr/>
              </p14:nvContentPartPr>
              <p14:xfrm>
                <a:off x="11351093" y="3380467"/>
                <a:ext cx="130320" cy="56160"/>
              </p14:xfrm>
            </p:contentPart>
          </mc:Choice>
          <mc:Fallback xmlns="">
            <p:pic>
              <p:nvPicPr>
                <p:cNvPr id="227" name="Freihand 226">
                  <a:extLst>
                    <a:ext uri="{FF2B5EF4-FFF2-40B4-BE49-F238E27FC236}">
                      <a16:creationId xmlns:a16="http://schemas.microsoft.com/office/drawing/2014/main" id="{1B993DAB-5046-4DBF-9DB2-C5C3CE0DEE02}"/>
                    </a:ext>
                  </a:extLst>
                </p:cNvPr>
                <p:cNvPicPr/>
                <p:nvPr/>
              </p:nvPicPr>
              <p:blipFill>
                <a:blip r:embed="rId406"/>
                <a:stretch>
                  <a:fillRect/>
                </a:stretch>
              </p:blipFill>
              <p:spPr>
                <a:xfrm>
                  <a:off x="11346773" y="3376147"/>
                  <a:ext cx="138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8" name="Freihand 227">
                  <a:extLst>
                    <a:ext uri="{FF2B5EF4-FFF2-40B4-BE49-F238E27FC236}">
                      <a16:creationId xmlns:a16="http://schemas.microsoft.com/office/drawing/2014/main" id="{0D647D7B-5C19-42F3-9F4F-A48209D89B13}"/>
                    </a:ext>
                  </a:extLst>
                </p14:cNvPr>
                <p14:cNvContentPartPr/>
                <p14:nvPr/>
              </p14:nvContentPartPr>
              <p14:xfrm>
                <a:off x="11478533" y="3311347"/>
                <a:ext cx="26640" cy="11880"/>
              </p14:xfrm>
            </p:contentPart>
          </mc:Choice>
          <mc:Fallback xmlns="">
            <p:pic>
              <p:nvPicPr>
                <p:cNvPr id="228" name="Freihand 227">
                  <a:extLst>
                    <a:ext uri="{FF2B5EF4-FFF2-40B4-BE49-F238E27FC236}">
                      <a16:creationId xmlns:a16="http://schemas.microsoft.com/office/drawing/2014/main" id="{0D647D7B-5C19-42F3-9F4F-A48209D89B13}"/>
                    </a:ext>
                  </a:extLst>
                </p:cNvPr>
                <p:cNvPicPr/>
                <p:nvPr/>
              </p:nvPicPr>
              <p:blipFill>
                <a:blip r:embed="rId408"/>
                <a:stretch>
                  <a:fillRect/>
                </a:stretch>
              </p:blipFill>
              <p:spPr>
                <a:xfrm>
                  <a:off x="11474213" y="3307027"/>
                  <a:ext cx="35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9" name="Freihand 228">
                  <a:extLst>
                    <a:ext uri="{FF2B5EF4-FFF2-40B4-BE49-F238E27FC236}">
                      <a16:creationId xmlns:a16="http://schemas.microsoft.com/office/drawing/2014/main" id="{94F95ED2-7393-4E0F-8FA8-D8EF906F74DA}"/>
                    </a:ext>
                  </a:extLst>
                </p14:cNvPr>
                <p14:cNvContentPartPr/>
                <p14:nvPr/>
              </p14:nvContentPartPr>
              <p14:xfrm>
                <a:off x="11462333" y="3339787"/>
                <a:ext cx="91800" cy="96840"/>
              </p14:xfrm>
            </p:contentPart>
          </mc:Choice>
          <mc:Fallback xmlns="">
            <p:pic>
              <p:nvPicPr>
                <p:cNvPr id="229" name="Freihand 228">
                  <a:extLst>
                    <a:ext uri="{FF2B5EF4-FFF2-40B4-BE49-F238E27FC236}">
                      <a16:creationId xmlns:a16="http://schemas.microsoft.com/office/drawing/2014/main" id="{94F95ED2-7393-4E0F-8FA8-D8EF906F74DA}"/>
                    </a:ext>
                  </a:extLst>
                </p:cNvPr>
                <p:cNvPicPr/>
                <p:nvPr/>
              </p:nvPicPr>
              <p:blipFill>
                <a:blip r:embed="rId410"/>
                <a:stretch>
                  <a:fillRect/>
                </a:stretch>
              </p:blipFill>
              <p:spPr>
                <a:xfrm>
                  <a:off x="11458013" y="3335467"/>
                  <a:ext cx="100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0" name="Freihand 229">
                  <a:extLst>
                    <a:ext uri="{FF2B5EF4-FFF2-40B4-BE49-F238E27FC236}">
                      <a16:creationId xmlns:a16="http://schemas.microsoft.com/office/drawing/2014/main" id="{EC021E39-518A-488D-A1AF-2FC6A8898C78}"/>
                    </a:ext>
                  </a:extLst>
                </p14:cNvPr>
                <p14:cNvContentPartPr/>
                <p14:nvPr/>
              </p14:nvContentPartPr>
              <p14:xfrm>
                <a:off x="11535053" y="3350227"/>
                <a:ext cx="204120" cy="76680"/>
              </p14:xfrm>
            </p:contentPart>
          </mc:Choice>
          <mc:Fallback xmlns="">
            <p:pic>
              <p:nvPicPr>
                <p:cNvPr id="230" name="Freihand 229">
                  <a:extLst>
                    <a:ext uri="{FF2B5EF4-FFF2-40B4-BE49-F238E27FC236}">
                      <a16:creationId xmlns:a16="http://schemas.microsoft.com/office/drawing/2014/main" id="{EC021E39-518A-488D-A1AF-2FC6A8898C78}"/>
                    </a:ext>
                  </a:extLst>
                </p:cNvPr>
                <p:cNvPicPr/>
                <p:nvPr/>
              </p:nvPicPr>
              <p:blipFill>
                <a:blip r:embed="rId412"/>
                <a:stretch>
                  <a:fillRect/>
                </a:stretch>
              </p:blipFill>
              <p:spPr>
                <a:xfrm>
                  <a:off x="11530733" y="3345907"/>
                  <a:ext cx="212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32" name="Freihand 231">
                  <a:extLst>
                    <a:ext uri="{FF2B5EF4-FFF2-40B4-BE49-F238E27FC236}">
                      <a16:creationId xmlns:a16="http://schemas.microsoft.com/office/drawing/2014/main" id="{5C3EEB74-4175-46C6-B79C-5DF8579FD1E7}"/>
                    </a:ext>
                  </a:extLst>
                </p14:cNvPr>
                <p14:cNvContentPartPr/>
                <p14:nvPr/>
              </p14:nvContentPartPr>
              <p14:xfrm>
                <a:off x="7090853" y="3834067"/>
                <a:ext cx="149400" cy="176760"/>
              </p14:xfrm>
            </p:contentPart>
          </mc:Choice>
          <mc:Fallback xmlns="">
            <p:pic>
              <p:nvPicPr>
                <p:cNvPr id="232" name="Freihand 231">
                  <a:extLst>
                    <a:ext uri="{FF2B5EF4-FFF2-40B4-BE49-F238E27FC236}">
                      <a16:creationId xmlns:a16="http://schemas.microsoft.com/office/drawing/2014/main" id="{5C3EEB74-4175-46C6-B79C-5DF8579FD1E7}"/>
                    </a:ext>
                  </a:extLst>
                </p:cNvPr>
                <p:cNvPicPr/>
                <p:nvPr/>
              </p:nvPicPr>
              <p:blipFill>
                <a:blip r:embed="rId414"/>
                <a:stretch>
                  <a:fillRect/>
                </a:stretch>
              </p:blipFill>
              <p:spPr>
                <a:xfrm>
                  <a:off x="7086533" y="3829747"/>
                  <a:ext cx="158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3" name="Freihand 232">
                  <a:extLst>
                    <a:ext uri="{FF2B5EF4-FFF2-40B4-BE49-F238E27FC236}">
                      <a16:creationId xmlns:a16="http://schemas.microsoft.com/office/drawing/2014/main" id="{904069C1-45FF-48AB-ADCF-00317FB6CE37}"/>
                    </a:ext>
                  </a:extLst>
                </p14:cNvPr>
                <p14:cNvContentPartPr/>
                <p14:nvPr/>
              </p14:nvContentPartPr>
              <p14:xfrm>
                <a:off x="7274813" y="3871147"/>
                <a:ext cx="102600" cy="122400"/>
              </p14:xfrm>
            </p:contentPart>
          </mc:Choice>
          <mc:Fallback xmlns="">
            <p:pic>
              <p:nvPicPr>
                <p:cNvPr id="233" name="Freihand 232">
                  <a:extLst>
                    <a:ext uri="{FF2B5EF4-FFF2-40B4-BE49-F238E27FC236}">
                      <a16:creationId xmlns:a16="http://schemas.microsoft.com/office/drawing/2014/main" id="{904069C1-45FF-48AB-ADCF-00317FB6CE37}"/>
                    </a:ext>
                  </a:extLst>
                </p:cNvPr>
                <p:cNvPicPr/>
                <p:nvPr/>
              </p:nvPicPr>
              <p:blipFill>
                <a:blip r:embed="rId416"/>
                <a:stretch>
                  <a:fillRect/>
                </a:stretch>
              </p:blipFill>
              <p:spPr>
                <a:xfrm>
                  <a:off x="7270493" y="3866827"/>
                  <a:ext cx="11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4" name="Freihand 233">
                  <a:extLst>
                    <a:ext uri="{FF2B5EF4-FFF2-40B4-BE49-F238E27FC236}">
                      <a16:creationId xmlns:a16="http://schemas.microsoft.com/office/drawing/2014/main" id="{D1B5AEEE-313D-4554-8A91-734DEBBF13F0}"/>
                    </a:ext>
                  </a:extLst>
                </p14:cNvPr>
                <p14:cNvContentPartPr/>
                <p14:nvPr/>
              </p14:nvContentPartPr>
              <p14:xfrm>
                <a:off x="7414853" y="3842347"/>
                <a:ext cx="91800" cy="136800"/>
              </p14:xfrm>
            </p:contentPart>
          </mc:Choice>
          <mc:Fallback xmlns="">
            <p:pic>
              <p:nvPicPr>
                <p:cNvPr id="234" name="Freihand 233">
                  <a:extLst>
                    <a:ext uri="{FF2B5EF4-FFF2-40B4-BE49-F238E27FC236}">
                      <a16:creationId xmlns:a16="http://schemas.microsoft.com/office/drawing/2014/main" id="{D1B5AEEE-313D-4554-8A91-734DEBBF13F0}"/>
                    </a:ext>
                  </a:extLst>
                </p:cNvPr>
                <p:cNvPicPr/>
                <p:nvPr/>
              </p:nvPicPr>
              <p:blipFill>
                <a:blip r:embed="rId418"/>
                <a:stretch>
                  <a:fillRect/>
                </a:stretch>
              </p:blipFill>
              <p:spPr>
                <a:xfrm>
                  <a:off x="7410533" y="3838027"/>
                  <a:ext cx="100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5" name="Freihand 234">
                  <a:extLst>
                    <a:ext uri="{FF2B5EF4-FFF2-40B4-BE49-F238E27FC236}">
                      <a16:creationId xmlns:a16="http://schemas.microsoft.com/office/drawing/2014/main" id="{0A19B9B8-2920-4514-88C7-FDFC94059C8C}"/>
                    </a:ext>
                  </a:extLst>
                </p14:cNvPr>
                <p14:cNvContentPartPr/>
                <p14:nvPr/>
              </p14:nvContentPartPr>
              <p14:xfrm>
                <a:off x="7546613" y="3838027"/>
                <a:ext cx="86400" cy="118440"/>
              </p14:xfrm>
            </p:contentPart>
          </mc:Choice>
          <mc:Fallback xmlns="">
            <p:pic>
              <p:nvPicPr>
                <p:cNvPr id="235" name="Freihand 234">
                  <a:extLst>
                    <a:ext uri="{FF2B5EF4-FFF2-40B4-BE49-F238E27FC236}">
                      <a16:creationId xmlns:a16="http://schemas.microsoft.com/office/drawing/2014/main" id="{0A19B9B8-2920-4514-88C7-FDFC94059C8C}"/>
                    </a:ext>
                  </a:extLst>
                </p:cNvPr>
                <p:cNvPicPr/>
                <p:nvPr/>
              </p:nvPicPr>
              <p:blipFill>
                <a:blip r:embed="rId420"/>
                <a:stretch>
                  <a:fillRect/>
                </a:stretch>
              </p:blipFill>
              <p:spPr>
                <a:xfrm>
                  <a:off x="7542293" y="3833707"/>
                  <a:ext cx="95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7" name="Freihand 236">
                  <a:extLst>
                    <a:ext uri="{FF2B5EF4-FFF2-40B4-BE49-F238E27FC236}">
                      <a16:creationId xmlns:a16="http://schemas.microsoft.com/office/drawing/2014/main" id="{A93D5A7B-6F5B-4B19-BD65-8F0BEBDD5A19}"/>
                    </a:ext>
                  </a:extLst>
                </p14:cNvPr>
                <p14:cNvContentPartPr/>
                <p14:nvPr/>
              </p14:nvContentPartPr>
              <p14:xfrm>
                <a:off x="7731293" y="3833347"/>
                <a:ext cx="102240" cy="106560"/>
              </p14:xfrm>
            </p:contentPart>
          </mc:Choice>
          <mc:Fallback xmlns="">
            <p:pic>
              <p:nvPicPr>
                <p:cNvPr id="237" name="Freihand 236">
                  <a:extLst>
                    <a:ext uri="{FF2B5EF4-FFF2-40B4-BE49-F238E27FC236}">
                      <a16:creationId xmlns:a16="http://schemas.microsoft.com/office/drawing/2014/main" id="{A93D5A7B-6F5B-4B19-BD65-8F0BEBDD5A19}"/>
                    </a:ext>
                  </a:extLst>
                </p:cNvPr>
                <p:cNvPicPr/>
                <p:nvPr/>
              </p:nvPicPr>
              <p:blipFill>
                <a:blip r:embed="rId422"/>
                <a:stretch>
                  <a:fillRect/>
                </a:stretch>
              </p:blipFill>
              <p:spPr>
                <a:xfrm>
                  <a:off x="7726973" y="3829027"/>
                  <a:ext cx="110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8" name="Freihand 237">
                  <a:extLst>
                    <a:ext uri="{FF2B5EF4-FFF2-40B4-BE49-F238E27FC236}">
                      <a16:creationId xmlns:a16="http://schemas.microsoft.com/office/drawing/2014/main" id="{B480A35D-9FEC-4E9B-BFC1-BCC0A6CF3076}"/>
                    </a:ext>
                  </a:extLst>
                </p14:cNvPr>
                <p14:cNvContentPartPr/>
                <p14:nvPr/>
              </p14:nvContentPartPr>
              <p14:xfrm>
                <a:off x="7697093" y="3880147"/>
                <a:ext cx="127800" cy="7560"/>
              </p14:xfrm>
            </p:contentPart>
          </mc:Choice>
          <mc:Fallback xmlns="">
            <p:pic>
              <p:nvPicPr>
                <p:cNvPr id="238" name="Freihand 237">
                  <a:extLst>
                    <a:ext uri="{FF2B5EF4-FFF2-40B4-BE49-F238E27FC236}">
                      <a16:creationId xmlns:a16="http://schemas.microsoft.com/office/drawing/2014/main" id="{B480A35D-9FEC-4E9B-BFC1-BCC0A6CF3076}"/>
                    </a:ext>
                  </a:extLst>
                </p:cNvPr>
                <p:cNvPicPr/>
                <p:nvPr/>
              </p:nvPicPr>
              <p:blipFill>
                <a:blip r:embed="rId424"/>
                <a:stretch>
                  <a:fillRect/>
                </a:stretch>
              </p:blipFill>
              <p:spPr>
                <a:xfrm>
                  <a:off x="7692773" y="3875827"/>
                  <a:ext cx="136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9" name="Freihand 238">
                  <a:extLst>
                    <a:ext uri="{FF2B5EF4-FFF2-40B4-BE49-F238E27FC236}">
                      <a16:creationId xmlns:a16="http://schemas.microsoft.com/office/drawing/2014/main" id="{5ED1B2E7-8042-4880-8E9C-A74FBC92E98B}"/>
                    </a:ext>
                  </a:extLst>
                </p14:cNvPr>
                <p14:cNvContentPartPr/>
                <p14:nvPr/>
              </p14:nvContentPartPr>
              <p14:xfrm>
                <a:off x="7661453" y="3891667"/>
                <a:ext cx="167760" cy="41400"/>
              </p14:xfrm>
            </p:contentPart>
          </mc:Choice>
          <mc:Fallback xmlns="">
            <p:pic>
              <p:nvPicPr>
                <p:cNvPr id="239" name="Freihand 238">
                  <a:extLst>
                    <a:ext uri="{FF2B5EF4-FFF2-40B4-BE49-F238E27FC236}">
                      <a16:creationId xmlns:a16="http://schemas.microsoft.com/office/drawing/2014/main" id="{5ED1B2E7-8042-4880-8E9C-A74FBC92E98B}"/>
                    </a:ext>
                  </a:extLst>
                </p:cNvPr>
                <p:cNvPicPr/>
                <p:nvPr/>
              </p:nvPicPr>
              <p:blipFill>
                <a:blip r:embed="rId426"/>
                <a:stretch>
                  <a:fillRect/>
                </a:stretch>
              </p:blipFill>
              <p:spPr>
                <a:xfrm>
                  <a:off x="7657133" y="3887347"/>
                  <a:ext cx="176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1" name="Freihand 240">
                  <a:extLst>
                    <a:ext uri="{FF2B5EF4-FFF2-40B4-BE49-F238E27FC236}">
                      <a16:creationId xmlns:a16="http://schemas.microsoft.com/office/drawing/2014/main" id="{B73B48B1-0088-427B-AB7B-C5BBB426D805}"/>
                    </a:ext>
                  </a:extLst>
                </p14:cNvPr>
                <p14:cNvContentPartPr/>
                <p14:nvPr/>
              </p14:nvContentPartPr>
              <p14:xfrm>
                <a:off x="7963853" y="3744427"/>
                <a:ext cx="83520" cy="135000"/>
              </p14:xfrm>
            </p:contentPart>
          </mc:Choice>
          <mc:Fallback xmlns="">
            <p:pic>
              <p:nvPicPr>
                <p:cNvPr id="241" name="Freihand 240">
                  <a:extLst>
                    <a:ext uri="{FF2B5EF4-FFF2-40B4-BE49-F238E27FC236}">
                      <a16:creationId xmlns:a16="http://schemas.microsoft.com/office/drawing/2014/main" id="{B73B48B1-0088-427B-AB7B-C5BBB426D805}"/>
                    </a:ext>
                  </a:extLst>
                </p:cNvPr>
                <p:cNvPicPr/>
                <p:nvPr/>
              </p:nvPicPr>
              <p:blipFill>
                <a:blip r:embed="rId428"/>
                <a:stretch>
                  <a:fillRect/>
                </a:stretch>
              </p:blipFill>
              <p:spPr>
                <a:xfrm>
                  <a:off x="7959533" y="3740107"/>
                  <a:ext cx="92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2" name="Freihand 241">
                  <a:extLst>
                    <a:ext uri="{FF2B5EF4-FFF2-40B4-BE49-F238E27FC236}">
                      <a16:creationId xmlns:a16="http://schemas.microsoft.com/office/drawing/2014/main" id="{A6E12617-6D1A-406D-9588-A173E5D6E81D}"/>
                    </a:ext>
                  </a:extLst>
                </p14:cNvPr>
                <p14:cNvContentPartPr/>
                <p14:nvPr/>
              </p14:nvContentPartPr>
              <p14:xfrm>
                <a:off x="8108933" y="3724267"/>
                <a:ext cx="120240" cy="99360"/>
              </p14:xfrm>
            </p:contentPart>
          </mc:Choice>
          <mc:Fallback xmlns="">
            <p:pic>
              <p:nvPicPr>
                <p:cNvPr id="242" name="Freihand 241">
                  <a:extLst>
                    <a:ext uri="{FF2B5EF4-FFF2-40B4-BE49-F238E27FC236}">
                      <a16:creationId xmlns:a16="http://schemas.microsoft.com/office/drawing/2014/main" id="{A6E12617-6D1A-406D-9588-A173E5D6E81D}"/>
                    </a:ext>
                  </a:extLst>
                </p:cNvPr>
                <p:cNvPicPr/>
                <p:nvPr/>
              </p:nvPicPr>
              <p:blipFill>
                <a:blip r:embed="rId430"/>
                <a:stretch>
                  <a:fillRect/>
                </a:stretch>
              </p:blipFill>
              <p:spPr>
                <a:xfrm>
                  <a:off x="8104613" y="3719947"/>
                  <a:ext cx="12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3" name="Freihand 242">
                  <a:extLst>
                    <a:ext uri="{FF2B5EF4-FFF2-40B4-BE49-F238E27FC236}">
                      <a16:creationId xmlns:a16="http://schemas.microsoft.com/office/drawing/2014/main" id="{25E0FEA5-60AF-4207-8B4B-917D14C3F5B8}"/>
                    </a:ext>
                  </a:extLst>
                </p14:cNvPr>
                <p14:cNvContentPartPr/>
                <p14:nvPr/>
              </p14:nvContentPartPr>
              <p14:xfrm>
                <a:off x="8302253" y="3713107"/>
                <a:ext cx="43560" cy="130680"/>
              </p14:xfrm>
            </p:contentPart>
          </mc:Choice>
          <mc:Fallback xmlns="">
            <p:pic>
              <p:nvPicPr>
                <p:cNvPr id="243" name="Freihand 242">
                  <a:extLst>
                    <a:ext uri="{FF2B5EF4-FFF2-40B4-BE49-F238E27FC236}">
                      <a16:creationId xmlns:a16="http://schemas.microsoft.com/office/drawing/2014/main" id="{25E0FEA5-60AF-4207-8B4B-917D14C3F5B8}"/>
                    </a:ext>
                  </a:extLst>
                </p:cNvPr>
                <p:cNvPicPr/>
                <p:nvPr/>
              </p:nvPicPr>
              <p:blipFill>
                <a:blip r:embed="rId432"/>
                <a:stretch>
                  <a:fillRect/>
                </a:stretch>
              </p:blipFill>
              <p:spPr>
                <a:xfrm>
                  <a:off x="8297933" y="3708787"/>
                  <a:ext cx="52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4" name="Freihand 243">
                  <a:extLst>
                    <a:ext uri="{FF2B5EF4-FFF2-40B4-BE49-F238E27FC236}">
                      <a16:creationId xmlns:a16="http://schemas.microsoft.com/office/drawing/2014/main" id="{A1BDED76-5E36-479E-A6AB-D65B9C6A1FBF}"/>
                    </a:ext>
                  </a:extLst>
                </p14:cNvPr>
                <p14:cNvContentPartPr/>
                <p14:nvPr/>
              </p14:nvContentPartPr>
              <p14:xfrm>
                <a:off x="8277053" y="3777907"/>
                <a:ext cx="91440" cy="13320"/>
              </p14:xfrm>
            </p:contentPart>
          </mc:Choice>
          <mc:Fallback xmlns="">
            <p:pic>
              <p:nvPicPr>
                <p:cNvPr id="244" name="Freihand 243">
                  <a:extLst>
                    <a:ext uri="{FF2B5EF4-FFF2-40B4-BE49-F238E27FC236}">
                      <a16:creationId xmlns:a16="http://schemas.microsoft.com/office/drawing/2014/main" id="{A1BDED76-5E36-479E-A6AB-D65B9C6A1FBF}"/>
                    </a:ext>
                  </a:extLst>
                </p:cNvPr>
                <p:cNvPicPr/>
                <p:nvPr/>
              </p:nvPicPr>
              <p:blipFill>
                <a:blip r:embed="rId434"/>
                <a:stretch>
                  <a:fillRect/>
                </a:stretch>
              </p:blipFill>
              <p:spPr>
                <a:xfrm>
                  <a:off x="8272733" y="3773587"/>
                  <a:ext cx="100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5" name="Freihand 244">
                  <a:extLst>
                    <a:ext uri="{FF2B5EF4-FFF2-40B4-BE49-F238E27FC236}">
                      <a16:creationId xmlns:a16="http://schemas.microsoft.com/office/drawing/2014/main" id="{30365765-F296-4866-9328-5AEE3F74B08B}"/>
                    </a:ext>
                  </a:extLst>
                </p14:cNvPr>
                <p14:cNvContentPartPr/>
                <p14:nvPr/>
              </p14:nvContentPartPr>
              <p14:xfrm>
                <a:off x="8445893" y="3715267"/>
                <a:ext cx="92520" cy="110160"/>
              </p14:xfrm>
            </p:contentPart>
          </mc:Choice>
          <mc:Fallback xmlns="">
            <p:pic>
              <p:nvPicPr>
                <p:cNvPr id="245" name="Freihand 244">
                  <a:extLst>
                    <a:ext uri="{FF2B5EF4-FFF2-40B4-BE49-F238E27FC236}">
                      <a16:creationId xmlns:a16="http://schemas.microsoft.com/office/drawing/2014/main" id="{30365765-F296-4866-9328-5AEE3F74B08B}"/>
                    </a:ext>
                  </a:extLst>
                </p:cNvPr>
                <p:cNvPicPr/>
                <p:nvPr/>
              </p:nvPicPr>
              <p:blipFill>
                <a:blip r:embed="rId436"/>
                <a:stretch>
                  <a:fillRect/>
                </a:stretch>
              </p:blipFill>
              <p:spPr>
                <a:xfrm>
                  <a:off x="8441573" y="3710947"/>
                  <a:ext cx="101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6" name="Freihand 245">
                  <a:extLst>
                    <a:ext uri="{FF2B5EF4-FFF2-40B4-BE49-F238E27FC236}">
                      <a16:creationId xmlns:a16="http://schemas.microsoft.com/office/drawing/2014/main" id="{7BEFDF77-8C87-4469-8659-8F275B9042F2}"/>
                    </a:ext>
                  </a:extLst>
                </p14:cNvPr>
                <p14:cNvContentPartPr/>
                <p14:nvPr/>
              </p14:nvContentPartPr>
              <p14:xfrm>
                <a:off x="8489453" y="3691147"/>
                <a:ext cx="231120" cy="124560"/>
              </p14:xfrm>
            </p:contentPart>
          </mc:Choice>
          <mc:Fallback xmlns="">
            <p:pic>
              <p:nvPicPr>
                <p:cNvPr id="246" name="Freihand 245">
                  <a:extLst>
                    <a:ext uri="{FF2B5EF4-FFF2-40B4-BE49-F238E27FC236}">
                      <a16:creationId xmlns:a16="http://schemas.microsoft.com/office/drawing/2014/main" id="{7BEFDF77-8C87-4469-8659-8F275B9042F2}"/>
                    </a:ext>
                  </a:extLst>
                </p:cNvPr>
                <p:cNvPicPr/>
                <p:nvPr/>
              </p:nvPicPr>
              <p:blipFill>
                <a:blip r:embed="rId438"/>
                <a:stretch>
                  <a:fillRect/>
                </a:stretch>
              </p:blipFill>
              <p:spPr>
                <a:xfrm>
                  <a:off x="8485133" y="3686827"/>
                  <a:ext cx="239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7" name="Freihand 246">
                  <a:extLst>
                    <a:ext uri="{FF2B5EF4-FFF2-40B4-BE49-F238E27FC236}">
                      <a16:creationId xmlns:a16="http://schemas.microsoft.com/office/drawing/2014/main" id="{F44D5AC9-E71A-467D-A979-1BEB4A35F500}"/>
                    </a:ext>
                  </a:extLst>
                </p14:cNvPr>
                <p14:cNvContentPartPr/>
                <p14:nvPr/>
              </p14:nvContentPartPr>
              <p14:xfrm>
                <a:off x="8576573" y="3662707"/>
                <a:ext cx="98640" cy="87120"/>
              </p14:xfrm>
            </p:contentPart>
          </mc:Choice>
          <mc:Fallback xmlns="">
            <p:pic>
              <p:nvPicPr>
                <p:cNvPr id="247" name="Freihand 246">
                  <a:extLst>
                    <a:ext uri="{FF2B5EF4-FFF2-40B4-BE49-F238E27FC236}">
                      <a16:creationId xmlns:a16="http://schemas.microsoft.com/office/drawing/2014/main" id="{F44D5AC9-E71A-467D-A979-1BEB4A35F500}"/>
                    </a:ext>
                  </a:extLst>
                </p:cNvPr>
                <p:cNvPicPr/>
                <p:nvPr/>
              </p:nvPicPr>
              <p:blipFill>
                <a:blip r:embed="rId440"/>
                <a:stretch>
                  <a:fillRect/>
                </a:stretch>
              </p:blipFill>
              <p:spPr>
                <a:xfrm>
                  <a:off x="8572253" y="3658387"/>
                  <a:ext cx="107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8" name="Freihand 247">
                  <a:extLst>
                    <a:ext uri="{FF2B5EF4-FFF2-40B4-BE49-F238E27FC236}">
                      <a16:creationId xmlns:a16="http://schemas.microsoft.com/office/drawing/2014/main" id="{9EA2B73C-DC01-4514-B7AA-8CE2CEC9BDC6}"/>
                    </a:ext>
                  </a:extLst>
                </p14:cNvPr>
                <p14:cNvContentPartPr/>
                <p14:nvPr/>
              </p14:nvContentPartPr>
              <p14:xfrm>
                <a:off x="8651093" y="3765667"/>
                <a:ext cx="58320" cy="63720"/>
              </p14:xfrm>
            </p:contentPart>
          </mc:Choice>
          <mc:Fallback xmlns="">
            <p:pic>
              <p:nvPicPr>
                <p:cNvPr id="248" name="Freihand 247">
                  <a:extLst>
                    <a:ext uri="{FF2B5EF4-FFF2-40B4-BE49-F238E27FC236}">
                      <a16:creationId xmlns:a16="http://schemas.microsoft.com/office/drawing/2014/main" id="{9EA2B73C-DC01-4514-B7AA-8CE2CEC9BDC6}"/>
                    </a:ext>
                  </a:extLst>
                </p:cNvPr>
                <p:cNvPicPr/>
                <p:nvPr/>
              </p:nvPicPr>
              <p:blipFill>
                <a:blip r:embed="rId442"/>
                <a:stretch>
                  <a:fillRect/>
                </a:stretch>
              </p:blipFill>
              <p:spPr>
                <a:xfrm>
                  <a:off x="8646773" y="3761347"/>
                  <a:ext cx="6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9" name="Freihand 248">
                  <a:extLst>
                    <a:ext uri="{FF2B5EF4-FFF2-40B4-BE49-F238E27FC236}">
                      <a16:creationId xmlns:a16="http://schemas.microsoft.com/office/drawing/2014/main" id="{F27A1374-5D12-4D96-BD42-F074E8C511FD}"/>
                    </a:ext>
                  </a:extLst>
                </p14:cNvPr>
                <p14:cNvContentPartPr/>
                <p14:nvPr/>
              </p14:nvContentPartPr>
              <p14:xfrm>
                <a:off x="8704013" y="3651187"/>
                <a:ext cx="77760" cy="211680"/>
              </p14:xfrm>
            </p:contentPart>
          </mc:Choice>
          <mc:Fallback xmlns="">
            <p:pic>
              <p:nvPicPr>
                <p:cNvPr id="249" name="Freihand 248">
                  <a:extLst>
                    <a:ext uri="{FF2B5EF4-FFF2-40B4-BE49-F238E27FC236}">
                      <a16:creationId xmlns:a16="http://schemas.microsoft.com/office/drawing/2014/main" id="{F27A1374-5D12-4D96-BD42-F074E8C511FD}"/>
                    </a:ext>
                  </a:extLst>
                </p:cNvPr>
                <p:cNvPicPr/>
                <p:nvPr/>
              </p:nvPicPr>
              <p:blipFill>
                <a:blip r:embed="rId444"/>
                <a:stretch>
                  <a:fillRect/>
                </a:stretch>
              </p:blipFill>
              <p:spPr>
                <a:xfrm>
                  <a:off x="8699693" y="3646867"/>
                  <a:ext cx="86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1" name="Freihand 250">
                  <a:extLst>
                    <a:ext uri="{FF2B5EF4-FFF2-40B4-BE49-F238E27FC236}">
                      <a16:creationId xmlns:a16="http://schemas.microsoft.com/office/drawing/2014/main" id="{DED0F971-6438-435F-9164-EC103045158D}"/>
                    </a:ext>
                  </a:extLst>
                </p14:cNvPr>
                <p14:cNvContentPartPr/>
                <p14:nvPr/>
              </p14:nvContentPartPr>
              <p14:xfrm>
                <a:off x="7932893" y="3899587"/>
                <a:ext cx="830520" cy="83880"/>
              </p14:xfrm>
            </p:contentPart>
          </mc:Choice>
          <mc:Fallback xmlns="">
            <p:pic>
              <p:nvPicPr>
                <p:cNvPr id="251" name="Freihand 250">
                  <a:extLst>
                    <a:ext uri="{FF2B5EF4-FFF2-40B4-BE49-F238E27FC236}">
                      <a16:creationId xmlns:a16="http://schemas.microsoft.com/office/drawing/2014/main" id="{DED0F971-6438-435F-9164-EC103045158D}"/>
                    </a:ext>
                  </a:extLst>
                </p:cNvPr>
                <p:cNvPicPr/>
                <p:nvPr/>
              </p:nvPicPr>
              <p:blipFill>
                <a:blip r:embed="rId446"/>
                <a:stretch>
                  <a:fillRect/>
                </a:stretch>
              </p:blipFill>
              <p:spPr>
                <a:xfrm>
                  <a:off x="7928573" y="3895267"/>
                  <a:ext cx="839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3" name="Freihand 252">
                  <a:extLst>
                    <a:ext uri="{FF2B5EF4-FFF2-40B4-BE49-F238E27FC236}">
                      <a16:creationId xmlns:a16="http://schemas.microsoft.com/office/drawing/2014/main" id="{CF8D26CE-15B6-4876-9BF9-5A9642AF2BB9}"/>
                    </a:ext>
                  </a:extLst>
                </p14:cNvPr>
                <p14:cNvContentPartPr/>
                <p14:nvPr/>
              </p14:nvContentPartPr>
              <p14:xfrm>
                <a:off x="7933613" y="4046827"/>
                <a:ext cx="135720" cy="158760"/>
              </p14:xfrm>
            </p:contentPart>
          </mc:Choice>
          <mc:Fallback xmlns="">
            <p:pic>
              <p:nvPicPr>
                <p:cNvPr id="253" name="Freihand 252">
                  <a:extLst>
                    <a:ext uri="{FF2B5EF4-FFF2-40B4-BE49-F238E27FC236}">
                      <a16:creationId xmlns:a16="http://schemas.microsoft.com/office/drawing/2014/main" id="{CF8D26CE-15B6-4876-9BF9-5A9642AF2BB9}"/>
                    </a:ext>
                  </a:extLst>
                </p:cNvPr>
                <p:cNvPicPr/>
                <p:nvPr/>
              </p:nvPicPr>
              <p:blipFill>
                <a:blip r:embed="rId448"/>
                <a:stretch>
                  <a:fillRect/>
                </a:stretch>
              </p:blipFill>
              <p:spPr>
                <a:xfrm>
                  <a:off x="7929293" y="4042507"/>
                  <a:ext cx="144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4" name="Freihand 253">
                  <a:extLst>
                    <a:ext uri="{FF2B5EF4-FFF2-40B4-BE49-F238E27FC236}">
                      <a16:creationId xmlns:a16="http://schemas.microsoft.com/office/drawing/2014/main" id="{138255B0-212F-49BC-BD1D-CF3B2D24943B}"/>
                    </a:ext>
                  </a:extLst>
                </p14:cNvPr>
                <p14:cNvContentPartPr/>
                <p14:nvPr/>
              </p14:nvContentPartPr>
              <p14:xfrm>
                <a:off x="8214413" y="4070587"/>
                <a:ext cx="11880" cy="111600"/>
              </p14:xfrm>
            </p:contentPart>
          </mc:Choice>
          <mc:Fallback xmlns="">
            <p:pic>
              <p:nvPicPr>
                <p:cNvPr id="254" name="Freihand 253">
                  <a:extLst>
                    <a:ext uri="{FF2B5EF4-FFF2-40B4-BE49-F238E27FC236}">
                      <a16:creationId xmlns:a16="http://schemas.microsoft.com/office/drawing/2014/main" id="{138255B0-212F-49BC-BD1D-CF3B2D24943B}"/>
                    </a:ext>
                  </a:extLst>
                </p:cNvPr>
                <p:cNvPicPr/>
                <p:nvPr/>
              </p:nvPicPr>
              <p:blipFill>
                <a:blip r:embed="rId450"/>
                <a:stretch>
                  <a:fillRect/>
                </a:stretch>
              </p:blipFill>
              <p:spPr>
                <a:xfrm>
                  <a:off x="8210093" y="4066267"/>
                  <a:ext cx="20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5" name="Freihand 254">
                  <a:extLst>
                    <a:ext uri="{FF2B5EF4-FFF2-40B4-BE49-F238E27FC236}">
                      <a16:creationId xmlns:a16="http://schemas.microsoft.com/office/drawing/2014/main" id="{BDEA6AE1-E482-4B12-A89D-022F8A23F93E}"/>
                    </a:ext>
                  </a:extLst>
                </p14:cNvPr>
                <p14:cNvContentPartPr/>
                <p14:nvPr/>
              </p14:nvContentPartPr>
              <p14:xfrm>
                <a:off x="8188133" y="4081747"/>
                <a:ext cx="99000" cy="12960"/>
              </p14:xfrm>
            </p:contentPart>
          </mc:Choice>
          <mc:Fallback xmlns="">
            <p:pic>
              <p:nvPicPr>
                <p:cNvPr id="255" name="Freihand 254">
                  <a:extLst>
                    <a:ext uri="{FF2B5EF4-FFF2-40B4-BE49-F238E27FC236}">
                      <a16:creationId xmlns:a16="http://schemas.microsoft.com/office/drawing/2014/main" id="{BDEA6AE1-E482-4B12-A89D-022F8A23F93E}"/>
                    </a:ext>
                  </a:extLst>
                </p:cNvPr>
                <p:cNvPicPr/>
                <p:nvPr/>
              </p:nvPicPr>
              <p:blipFill>
                <a:blip r:embed="rId452"/>
                <a:stretch>
                  <a:fillRect/>
                </a:stretch>
              </p:blipFill>
              <p:spPr>
                <a:xfrm>
                  <a:off x="8183813" y="4077427"/>
                  <a:ext cx="107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6" name="Freihand 255">
                  <a:extLst>
                    <a:ext uri="{FF2B5EF4-FFF2-40B4-BE49-F238E27FC236}">
                      <a16:creationId xmlns:a16="http://schemas.microsoft.com/office/drawing/2014/main" id="{C1CF400A-673B-431E-9B75-1FD3B11A832E}"/>
                    </a:ext>
                  </a:extLst>
                </p14:cNvPr>
                <p14:cNvContentPartPr/>
                <p14:nvPr/>
              </p14:nvContentPartPr>
              <p14:xfrm>
                <a:off x="8333933" y="4013707"/>
                <a:ext cx="81000" cy="144720"/>
              </p14:xfrm>
            </p:contentPart>
          </mc:Choice>
          <mc:Fallback xmlns="">
            <p:pic>
              <p:nvPicPr>
                <p:cNvPr id="256" name="Freihand 255">
                  <a:extLst>
                    <a:ext uri="{FF2B5EF4-FFF2-40B4-BE49-F238E27FC236}">
                      <a16:creationId xmlns:a16="http://schemas.microsoft.com/office/drawing/2014/main" id="{C1CF400A-673B-431E-9B75-1FD3B11A832E}"/>
                    </a:ext>
                  </a:extLst>
                </p:cNvPr>
                <p:cNvPicPr/>
                <p:nvPr/>
              </p:nvPicPr>
              <p:blipFill>
                <a:blip r:embed="rId454"/>
                <a:stretch>
                  <a:fillRect/>
                </a:stretch>
              </p:blipFill>
              <p:spPr>
                <a:xfrm>
                  <a:off x="8329613" y="4009387"/>
                  <a:ext cx="89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7" name="Freihand 256">
                  <a:extLst>
                    <a:ext uri="{FF2B5EF4-FFF2-40B4-BE49-F238E27FC236}">
                      <a16:creationId xmlns:a16="http://schemas.microsoft.com/office/drawing/2014/main" id="{C4967FB1-A6EE-4762-84C5-AE9A77446FFF}"/>
                    </a:ext>
                  </a:extLst>
                </p14:cNvPr>
                <p14:cNvContentPartPr/>
                <p14:nvPr/>
              </p14:nvContentPartPr>
              <p14:xfrm>
                <a:off x="8468933" y="4057267"/>
                <a:ext cx="23760" cy="81360"/>
              </p14:xfrm>
            </p:contentPart>
          </mc:Choice>
          <mc:Fallback xmlns="">
            <p:pic>
              <p:nvPicPr>
                <p:cNvPr id="257" name="Freihand 256">
                  <a:extLst>
                    <a:ext uri="{FF2B5EF4-FFF2-40B4-BE49-F238E27FC236}">
                      <a16:creationId xmlns:a16="http://schemas.microsoft.com/office/drawing/2014/main" id="{C4967FB1-A6EE-4762-84C5-AE9A77446FFF}"/>
                    </a:ext>
                  </a:extLst>
                </p:cNvPr>
                <p:cNvPicPr/>
                <p:nvPr/>
              </p:nvPicPr>
              <p:blipFill>
                <a:blip r:embed="rId456"/>
                <a:stretch>
                  <a:fillRect/>
                </a:stretch>
              </p:blipFill>
              <p:spPr>
                <a:xfrm>
                  <a:off x="8464613" y="4052947"/>
                  <a:ext cx="32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8" name="Freihand 257">
                  <a:extLst>
                    <a:ext uri="{FF2B5EF4-FFF2-40B4-BE49-F238E27FC236}">
                      <a16:creationId xmlns:a16="http://schemas.microsoft.com/office/drawing/2014/main" id="{BE764E5B-3B03-4165-8CC8-E422013B64AB}"/>
                    </a:ext>
                  </a:extLst>
                </p14:cNvPr>
                <p14:cNvContentPartPr/>
                <p14:nvPr/>
              </p14:nvContentPartPr>
              <p14:xfrm>
                <a:off x="8430053" y="3986707"/>
                <a:ext cx="47520" cy="55080"/>
              </p14:xfrm>
            </p:contentPart>
          </mc:Choice>
          <mc:Fallback xmlns="">
            <p:pic>
              <p:nvPicPr>
                <p:cNvPr id="258" name="Freihand 257">
                  <a:extLst>
                    <a:ext uri="{FF2B5EF4-FFF2-40B4-BE49-F238E27FC236}">
                      <a16:creationId xmlns:a16="http://schemas.microsoft.com/office/drawing/2014/main" id="{BE764E5B-3B03-4165-8CC8-E422013B64AB}"/>
                    </a:ext>
                  </a:extLst>
                </p:cNvPr>
                <p:cNvPicPr/>
                <p:nvPr/>
              </p:nvPicPr>
              <p:blipFill>
                <a:blip r:embed="rId458"/>
                <a:stretch>
                  <a:fillRect/>
                </a:stretch>
              </p:blipFill>
              <p:spPr>
                <a:xfrm>
                  <a:off x="8425733" y="3982387"/>
                  <a:ext cx="56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9" name="Freihand 258">
                  <a:extLst>
                    <a:ext uri="{FF2B5EF4-FFF2-40B4-BE49-F238E27FC236}">
                      <a16:creationId xmlns:a16="http://schemas.microsoft.com/office/drawing/2014/main" id="{937DE4C6-EA32-445D-8FEF-7DB1D41CE24B}"/>
                    </a:ext>
                  </a:extLst>
                </p14:cNvPr>
                <p14:cNvContentPartPr/>
                <p14:nvPr/>
              </p14:nvContentPartPr>
              <p14:xfrm>
                <a:off x="8511773" y="4048627"/>
                <a:ext cx="38520" cy="61560"/>
              </p14:xfrm>
            </p:contentPart>
          </mc:Choice>
          <mc:Fallback xmlns="">
            <p:pic>
              <p:nvPicPr>
                <p:cNvPr id="259" name="Freihand 258">
                  <a:extLst>
                    <a:ext uri="{FF2B5EF4-FFF2-40B4-BE49-F238E27FC236}">
                      <a16:creationId xmlns:a16="http://schemas.microsoft.com/office/drawing/2014/main" id="{937DE4C6-EA32-445D-8FEF-7DB1D41CE24B}"/>
                    </a:ext>
                  </a:extLst>
                </p:cNvPr>
                <p:cNvPicPr/>
                <p:nvPr/>
              </p:nvPicPr>
              <p:blipFill>
                <a:blip r:embed="rId460"/>
                <a:stretch>
                  <a:fillRect/>
                </a:stretch>
              </p:blipFill>
              <p:spPr>
                <a:xfrm>
                  <a:off x="8507453" y="4044307"/>
                  <a:ext cx="47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0" name="Freihand 259">
                  <a:extLst>
                    <a:ext uri="{FF2B5EF4-FFF2-40B4-BE49-F238E27FC236}">
                      <a16:creationId xmlns:a16="http://schemas.microsoft.com/office/drawing/2014/main" id="{803EAF9D-4C66-43EF-9D93-096A8778B78B}"/>
                    </a:ext>
                  </a:extLst>
                </p14:cNvPr>
                <p14:cNvContentPartPr/>
                <p14:nvPr/>
              </p14:nvContentPartPr>
              <p14:xfrm>
                <a:off x="8510333" y="3978067"/>
                <a:ext cx="111960" cy="216360"/>
              </p14:xfrm>
            </p:contentPart>
          </mc:Choice>
          <mc:Fallback xmlns="">
            <p:pic>
              <p:nvPicPr>
                <p:cNvPr id="260" name="Freihand 259">
                  <a:extLst>
                    <a:ext uri="{FF2B5EF4-FFF2-40B4-BE49-F238E27FC236}">
                      <a16:creationId xmlns:a16="http://schemas.microsoft.com/office/drawing/2014/main" id="{803EAF9D-4C66-43EF-9D93-096A8778B78B}"/>
                    </a:ext>
                  </a:extLst>
                </p:cNvPr>
                <p:cNvPicPr/>
                <p:nvPr/>
              </p:nvPicPr>
              <p:blipFill>
                <a:blip r:embed="rId462"/>
                <a:stretch>
                  <a:fillRect/>
                </a:stretch>
              </p:blipFill>
              <p:spPr>
                <a:xfrm>
                  <a:off x="8506013" y="3973747"/>
                  <a:ext cx="120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1" name="Freihand 260">
                  <a:extLst>
                    <a:ext uri="{FF2B5EF4-FFF2-40B4-BE49-F238E27FC236}">
                      <a16:creationId xmlns:a16="http://schemas.microsoft.com/office/drawing/2014/main" id="{8325F050-DAF1-47AB-893F-09C8F8D2E333}"/>
                    </a:ext>
                  </a:extLst>
                </p14:cNvPr>
                <p14:cNvContentPartPr/>
                <p14:nvPr/>
              </p14:nvContentPartPr>
              <p14:xfrm>
                <a:off x="7898333" y="3977707"/>
                <a:ext cx="114120" cy="258840"/>
              </p14:xfrm>
            </p:contentPart>
          </mc:Choice>
          <mc:Fallback xmlns="">
            <p:pic>
              <p:nvPicPr>
                <p:cNvPr id="261" name="Freihand 260">
                  <a:extLst>
                    <a:ext uri="{FF2B5EF4-FFF2-40B4-BE49-F238E27FC236}">
                      <a16:creationId xmlns:a16="http://schemas.microsoft.com/office/drawing/2014/main" id="{8325F050-DAF1-47AB-893F-09C8F8D2E333}"/>
                    </a:ext>
                  </a:extLst>
                </p:cNvPr>
                <p:cNvPicPr/>
                <p:nvPr/>
              </p:nvPicPr>
              <p:blipFill>
                <a:blip r:embed="rId464"/>
                <a:stretch>
                  <a:fillRect/>
                </a:stretch>
              </p:blipFill>
              <p:spPr>
                <a:xfrm>
                  <a:off x="7894013" y="3973387"/>
                  <a:ext cx="122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3" name="Freihand 262">
                  <a:extLst>
                    <a:ext uri="{FF2B5EF4-FFF2-40B4-BE49-F238E27FC236}">
                      <a16:creationId xmlns:a16="http://schemas.microsoft.com/office/drawing/2014/main" id="{6A795375-D9DF-44AE-9B3E-5162762A420B}"/>
                    </a:ext>
                  </a:extLst>
                </p14:cNvPr>
                <p14:cNvContentPartPr/>
                <p14:nvPr/>
              </p14:nvContentPartPr>
              <p14:xfrm>
                <a:off x="8928653" y="3875827"/>
                <a:ext cx="154440" cy="26280"/>
              </p14:xfrm>
            </p:contentPart>
          </mc:Choice>
          <mc:Fallback xmlns="">
            <p:pic>
              <p:nvPicPr>
                <p:cNvPr id="263" name="Freihand 262">
                  <a:extLst>
                    <a:ext uri="{FF2B5EF4-FFF2-40B4-BE49-F238E27FC236}">
                      <a16:creationId xmlns:a16="http://schemas.microsoft.com/office/drawing/2014/main" id="{6A795375-D9DF-44AE-9B3E-5162762A420B}"/>
                    </a:ext>
                  </a:extLst>
                </p:cNvPr>
                <p:cNvPicPr/>
                <p:nvPr/>
              </p:nvPicPr>
              <p:blipFill>
                <a:blip r:embed="rId466"/>
                <a:stretch>
                  <a:fillRect/>
                </a:stretch>
              </p:blipFill>
              <p:spPr>
                <a:xfrm>
                  <a:off x="8924333" y="3871507"/>
                  <a:ext cx="163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4" name="Freihand 263">
                  <a:extLst>
                    <a:ext uri="{FF2B5EF4-FFF2-40B4-BE49-F238E27FC236}">
                      <a16:creationId xmlns:a16="http://schemas.microsoft.com/office/drawing/2014/main" id="{C7E4816A-4B5D-435E-B852-1DAD6D25AE91}"/>
                    </a:ext>
                  </a:extLst>
                </p14:cNvPr>
                <p14:cNvContentPartPr/>
                <p14:nvPr/>
              </p14:nvContentPartPr>
              <p14:xfrm>
                <a:off x="8949173" y="3960427"/>
                <a:ext cx="126720" cy="2880"/>
              </p14:xfrm>
            </p:contentPart>
          </mc:Choice>
          <mc:Fallback xmlns="">
            <p:pic>
              <p:nvPicPr>
                <p:cNvPr id="264" name="Freihand 263">
                  <a:extLst>
                    <a:ext uri="{FF2B5EF4-FFF2-40B4-BE49-F238E27FC236}">
                      <a16:creationId xmlns:a16="http://schemas.microsoft.com/office/drawing/2014/main" id="{C7E4816A-4B5D-435E-B852-1DAD6D25AE91}"/>
                    </a:ext>
                  </a:extLst>
                </p:cNvPr>
                <p:cNvPicPr/>
                <p:nvPr/>
              </p:nvPicPr>
              <p:blipFill>
                <a:blip r:embed="rId208"/>
                <a:stretch>
                  <a:fillRect/>
                </a:stretch>
              </p:blipFill>
              <p:spPr>
                <a:xfrm>
                  <a:off x="8944853" y="3956107"/>
                  <a:ext cx="135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5" name="Freihand 264">
                  <a:extLst>
                    <a:ext uri="{FF2B5EF4-FFF2-40B4-BE49-F238E27FC236}">
                      <a16:creationId xmlns:a16="http://schemas.microsoft.com/office/drawing/2014/main" id="{D058209B-8E7E-46E8-865E-E524A3E4E5FC}"/>
                    </a:ext>
                  </a:extLst>
                </p14:cNvPr>
                <p14:cNvContentPartPr/>
                <p14:nvPr/>
              </p14:nvContentPartPr>
              <p14:xfrm>
                <a:off x="9182813" y="3805267"/>
                <a:ext cx="122040" cy="144000"/>
              </p14:xfrm>
            </p:contentPart>
          </mc:Choice>
          <mc:Fallback xmlns="">
            <p:pic>
              <p:nvPicPr>
                <p:cNvPr id="265" name="Freihand 264">
                  <a:extLst>
                    <a:ext uri="{FF2B5EF4-FFF2-40B4-BE49-F238E27FC236}">
                      <a16:creationId xmlns:a16="http://schemas.microsoft.com/office/drawing/2014/main" id="{D058209B-8E7E-46E8-865E-E524A3E4E5FC}"/>
                    </a:ext>
                  </a:extLst>
                </p:cNvPr>
                <p:cNvPicPr/>
                <p:nvPr/>
              </p:nvPicPr>
              <p:blipFill>
                <a:blip r:embed="rId469"/>
                <a:stretch>
                  <a:fillRect/>
                </a:stretch>
              </p:blipFill>
              <p:spPr>
                <a:xfrm>
                  <a:off x="9178493" y="3800947"/>
                  <a:ext cx="130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6" name="Freihand 265">
                  <a:extLst>
                    <a:ext uri="{FF2B5EF4-FFF2-40B4-BE49-F238E27FC236}">
                      <a16:creationId xmlns:a16="http://schemas.microsoft.com/office/drawing/2014/main" id="{1DDDF69E-6A15-4356-9BA4-7918BE705922}"/>
                    </a:ext>
                  </a:extLst>
                </p14:cNvPr>
                <p14:cNvContentPartPr/>
                <p14:nvPr/>
              </p14:nvContentPartPr>
              <p14:xfrm>
                <a:off x="9350573" y="3814987"/>
                <a:ext cx="123120" cy="118440"/>
              </p14:xfrm>
            </p:contentPart>
          </mc:Choice>
          <mc:Fallback xmlns="">
            <p:pic>
              <p:nvPicPr>
                <p:cNvPr id="266" name="Freihand 265">
                  <a:extLst>
                    <a:ext uri="{FF2B5EF4-FFF2-40B4-BE49-F238E27FC236}">
                      <a16:creationId xmlns:a16="http://schemas.microsoft.com/office/drawing/2014/main" id="{1DDDF69E-6A15-4356-9BA4-7918BE705922}"/>
                    </a:ext>
                  </a:extLst>
                </p:cNvPr>
                <p:cNvPicPr/>
                <p:nvPr/>
              </p:nvPicPr>
              <p:blipFill>
                <a:blip r:embed="rId471"/>
                <a:stretch>
                  <a:fillRect/>
                </a:stretch>
              </p:blipFill>
              <p:spPr>
                <a:xfrm>
                  <a:off x="9346253" y="3810667"/>
                  <a:ext cx="131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7" name="Freihand 266">
                  <a:extLst>
                    <a:ext uri="{FF2B5EF4-FFF2-40B4-BE49-F238E27FC236}">
                      <a16:creationId xmlns:a16="http://schemas.microsoft.com/office/drawing/2014/main" id="{32BFB460-5330-4218-8137-31CF733AAB24}"/>
                    </a:ext>
                  </a:extLst>
                </p14:cNvPr>
                <p14:cNvContentPartPr/>
                <p14:nvPr/>
              </p14:nvContentPartPr>
              <p14:xfrm>
                <a:off x="9469373" y="3810307"/>
                <a:ext cx="87480" cy="106560"/>
              </p14:xfrm>
            </p:contentPart>
          </mc:Choice>
          <mc:Fallback xmlns="">
            <p:pic>
              <p:nvPicPr>
                <p:cNvPr id="267" name="Freihand 266">
                  <a:extLst>
                    <a:ext uri="{FF2B5EF4-FFF2-40B4-BE49-F238E27FC236}">
                      <a16:creationId xmlns:a16="http://schemas.microsoft.com/office/drawing/2014/main" id="{32BFB460-5330-4218-8137-31CF733AAB24}"/>
                    </a:ext>
                  </a:extLst>
                </p:cNvPr>
                <p:cNvPicPr/>
                <p:nvPr/>
              </p:nvPicPr>
              <p:blipFill>
                <a:blip r:embed="rId473"/>
                <a:stretch>
                  <a:fillRect/>
                </a:stretch>
              </p:blipFill>
              <p:spPr>
                <a:xfrm>
                  <a:off x="9465053" y="3805987"/>
                  <a:ext cx="96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8" name="Freihand 267">
                  <a:extLst>
                    <a:ext uri="{FF2B5EF4-FFF2-40B4-BE49-F238E27FC236}">
                      <a16:creationId xmlns:a16="http://schemas.microsoft.com/office/drawing/2014/main" id="{32BD3B58-1AAB-4DB9-ABB5-1D7919D55DD3}"/>
                    </a:ext>
                  </a:extLst>
                </p14:cNvPr>
                <p14:cNvContentPartPr/>
                <p14:nvPr/>
              </p14:nvContentPartPr>
              <p14:xfrm>
                <a:off x="9553973" y="3805267"/>
                <a:ext cx="103680" cy="109440"/>
              </p14:xfrm>
            </p:contentPart>
          </mc:Choice>
          <mc:Fallback xmlns="">
            <p:pic>
              <p:nvPicPr>
                <p:cNvPr id="268" name="Freihand 267">
                  <a:extLst>
                    <a:ext uri="{FF2B5EF4-FFF2-40B4-BE49-F238E27FC236}">
                      <a16:creationId xmlns:a16="http://schemas.microsoft.com/office/drawing/2014/main" id="{32BD3B58-1AAB-4DB9-ABB5-1D7919D55DD3}"/>
                    </a:ext>
                  </a:extLst>
                </p:cNvPr>
                <p:cNvPicPr/>
                <p:nvPr/>
              </p:nvPicPr>
              <p:blipFill>
                <a:blip r:embed="rId475"/>
                <a:stretch>
                  <a:fillRect/>
                </a:stretch>
              </p:blipFill>
              <p:spPr>
                <a:xfrm>
                  <a:off x="9549653" y="3800947"/>
                  <a:ext cx="11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9" name="Freihand 268">
                  <a:extLst>
                    <a:ext uri="{FF2B5EF4-FFF2-40B4-BE49-F238E27FC236}">
                      <a16:creationId xmlns:a16="http://schemas.microsoft.com/office/drawing/2014/main" id="{DA51F3A9-0E20-4030-8D64-CE2A06E80BA0}"/>
                    </a:ext>
                  </a:extLst>
                </p14:cNvPr>
                <p14:cNvContentPartPr/>
                <p14:nvPr/>
              </p14:nvContentPartPr>
              <p14:xfrm>
                <a:off x="9709853" y="3799507"/>
                <a:ext cx="109800" cy="104760"/>
              </p14:xfrm>
            </p:contentPart>
          </mc:Choice>
          <mc:Fallback xmlns="">
            <p:pic>
              <p:nvPicPr>
                <p:cNvPr id="269" name="Freihand 268">
                  <a:extLst>
                    <a:ext uri="{FF2B5EF4-FFF2-40B4-BE49-F238E27FC236}">
                      <a16:creationId xmlns:a16="http://schemas.microsoft.com/office/drawing/2014/main" id="{DA51F3A9-0E20-4030-8D64-CE2A06E80BA0}"/>
                    </a:ext>
                  </a:extLst>
                </p:cNvPr>
                <p:cNvPicPr/>
                <p:nvPr/>
              </p:nvPicPr>
              <p:blipFill>
                <a:blip r:embed="rId477"/>
                <a:stretch>
                  <a:fillRect/>
                </a:stretch>
              </p:blipFill>
              <p:spPr>
                <a:xfrm>
                  <a:off x="9705533" y="3795187"/>
                  <a:ext cx="118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0" name="Freihand 269">
                  <a:extLst>
                    <a:ext uri="{FF2B5EF4-FFF2-40B4-BE49-F238E27FC236}">
                      <a16:creationId xmlns:a16="http://schemas.microsoft.com/office/drawing/2014/main" id="{95B8C6E3-CB63-47BE-BC8C-D5F9CD1E050F}"/>
                    </a:ext>
                  </a:extLst>
                </p14:cNvPr>
                <p14:cNvContentPartPr/>
                <p14:nvPr/>
              </p14:nvContentPartPr>
              <p14:xfrm>
                <a:off x="9662333" y="3836227"/>
                <a:ext cx="133920" cy="27000"/>
              </p14:xfrm>
            </p:contentPart>
          </mc:Choice>
          <mc:Fallback xmlns="">
            <p:pic>
              <p:nvPicPr>
                <p:cNvPr id="270" name="Freihand 269">
                  <a:extLst>
                    <a:ext uri="{FF2B5EF4-FFF2-40B4-BE49-F238E27FC236}">
                      <a16:creationId xmlns:a16="http://schemas.microsoft.com/office/drawing/2014/main" id="{95B8C6E3-CB63-47BE-BC8C-D5F9CD1E050F}"/>
                    </a:ext>
                  </a:extLst>
                </p:cNvPr>
                <p:cNvPicPr/>
                <p:nvPr/>
              </p:nvPicPr>
              <p:blipFill>
                <a:blip r:embed="rId479"/>
                <a:stretch>
                  <a:fillRect/>
                </a:stretch>
              </p:blipFill>
              <p:spPr>
                <a:xfrm>
                  <a:off x="9658013" y="3831907"/>
                  <a:ext cx="142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1" name="Freihand 270">
                  <a:extLst>
                    <a:ext uri="{FF2B5EF4-FFF2-40B4-BE49-F238E27FC236}">
                      <a16:creationId xmlns:a16="http://schemas.microsoft.com/office/drawing/2014/main" id="{3A0E2ABD-445C-41F4-94BB-D71195767C84}"/>
                    </a:ext>
                  </a:extLst>
                </p14:cNvPr>
                <p14:cNvContentPartPr/>
                <p14:nvPr/>
              </p14:nvContentPartPr>
              <p14:xfrm>
                <a:off x="9651173" y="3865387"/>
                <a:ext cx="135000" cy="24120"/>
              </p14:xfrm>
            </p:contentPart>
          </mc:Choice>
          <mc:Fallback xmlns="">
            <p:pic>
              <p:nvPicPr>
                <p:cNvPr id="271" name="Freihand 270">
                  <a:extLst>
                    <a:ext uri="{FF2B5EF4-FFF2-40B4-BE49-F238E27FC236}">
                      <a16:creationId xmlns:a16="http://schemas.microsoft.com/office/drawing/2014/main" id="{3A0E2ABD-445C-41F4-94BB-D71195767C84}"/>
                    </a:ext>
                  </a:extLst>
                </p:cNvPr>
                <p:cNvPicPr/>
                <p:nvPr/>
              </p:nvPicPr>
              <p:blipFill>
                <a:blip r:embed="rId481"/>
                <a:stretch>
                  <a:fillRect/>
                </a:stretch>
              </p:blipFill>
              <p:spPr>
                <a:xfrm>
                  <a:off x="9646853" y="3861067"/>
                  <a:ext cx="143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2" name="Freihand 271">
                  <a:extLst>
                    <a:ext uri="{FF2B5EF4-FFF2-40B4-BE49-F238E27FC236}">
                      <a16:creationId xmlns:a16="http://schemas.microsoft.com/office/drawing/2014/main" id="{B67CAA84-E855-442D-B437-6A3D45D8E5FC}"/>
                    </a:ext>
                  </a:extLst>
                </p14:cNvPr>
                <p14:cNvContentPartPr/>
                <p14:nvPr/>
              </p14:nvContentPartPr>
              <p14:xfrm>
                <a:off x="9903893" y="3710227"/>
                <a:ext cx="80640" cy="199800"/>
              </p14:xfrm>
            </p:contentPart>
          </mc:Choice>
          <mc:Fallback xmlns="">
            <p:pic>
              <p:nvPicPr>
                <p:cNvPr id="272" name="Freihand 271">
                  <a:extLst>
                    <a:ext uri="{FF2B5EF4-FFF2-40B4-BE49-F238E27FC236}">
                      <a16:creationId xmlns:a16="http://schemas.microsoft.com/office/drawing/2014/main" id="{B67CAA84-E855-442D-B437-6A3D45D8E5FC}"/>
                    </a:ext>
                  </a:extLst>
                </p:cNvPr>
                <p:cNvPicPr/>
                <p:nvPr/>
              </p:nvPicPr>
              <p:blipFill>
                <a:blip r:embed="rId483"/>
                <a:stretch>
                  <a:fillRect/>
                </a:stretch>
              </p:blipFill>
              <p:spPr>
                <a:xfrm>
                  <a:off x="9899573" y="3705907"/>
                  <a:ext cx="89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3" name="Freihand 272">
                  <a:extLst>
                    <a:ext uri="{FF2B5EF4-FFF2-40B4-BE49-F238E27FC236}">
                      <a16:creationId xmlns:a16="http://schemas.microsoft.com/office/drawing/2014/main" id="{A76AFEBA-3470-4700-9553-E817DA4FC838}"/>
                    </a:ext>
                  </a:extLst>
                </p14:cNvPr>
                <p14:cNvContentPartPr/>
                <p14:nvPr/>
              </p14:nvContentPartPr>
              <p14:xfrm>
                <a:off x="10034933" y="3737947"/>
                <a:ext cx="126720" cy="147240"/>
              </p14:xfrm>
            </p:contentPart>
          </mc:Choice>
          <mc:Fallback xmlns="">
            <p:pic>
              <p:nvPicPr>
                <p:cNvPr id="273" name="Freihand 272">
                  <a:extLst>
                    <a:ext uri="{FF2B5EF4-FFF2-40B4-BE49-F238E27FC236}">
                      <a16:creationId xmlns:a16="http://schemas.microsoft.com/office/drawing/2014/main" id="{A76AFEBA-3470-4700-9553-E817DA4FC838}"/>
                    </a:ext>
                  </a:extLst>
                </p:cNvPr>
                <p:cNvPicPr/>
                <p:nvPr/>
              </p:nvPicPr>
              <p:blipFill>
                <a:blip r:embed="rId485"/>
                <a:stretch>
                  <a:fillRect/>
                </a:stretch>
              </p:blipFill>
              <p:spPr>
                <a:xfrm>
                  <a:off x="10030613" y="3733627"/>
                  <a:ext cx="135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4" name="Freihand 273">
                  <a:extLst>
                    <a:ext uri="{FF2B5EF4-FFF2-40B4-BE49-F238E27FC236}">
                      <a16:creationId xmlns:a16="http://schemas.microsoft.com/office/drawing/2014/main" id="{3E3009F6-F346-4D93-B0E5-2851E2897E75}"/>
                    </a:ext>
                  </a:extLst>
                </p14:cNvPr>
                <p14:cNvContentPartPr/>
                <p14:nvPr/>
              </p14:nvContentPartPr>
              <p14:xfrm>
                <a:off x="10244093" y="3752347"/>
                <a:ext cx="17640" cy="147240"/>
              </p14:xfrm>
            </p:contentPart>
          </mc:Choice>
          <mc:Fallback xmlns="">
            <p:pic>
              <p:nvPicPr>
                <p:cNvPr id="274" name="Freihand 273">
                  <a:extLst>
                    <a:ext uri="{FF2B5EF4-FFF2-40B4-BE49-F238E27FC236}">
                      <a16:creationId xmlns:a16="http://schemas.microsoft.com/office/drawing/2014/main" id="{3E3009F6-F346-4D93-B0E5-2851E2897E75}"/>
                    </a:ext>
                  </a:extLst>
                </p:cNvPr>
                <p:cNvPicPr/>
                <p:nvPr/>
              </p:nvPicPr>
              <p:blipFill>
                <a:blip r:embed="rId487"/>
                <a:stretch>
                  <a:fillRect/>
                </a:stretch>
              </p:blipFill>
              <p:spPr>
                <a:xfrm>
                  <a:off x="10239773" y="3748027"/>
                  <a:ext cx="26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5" name="Freihand 274">
                  <a:extLst>
                    <a:ext uri="{FF2B5EF4-FFF2-40B4-BE49-F238E27FC236}">
                      <a16:creationId xmlns:a16="http://schemas.microsoft.com/office/drawing/2014/main" id="{7A9DAA4D-1127-4C71-8EF3-D507D238EF40}"/>
                    </a:ext>
                  </a:extLst>
                </p14:cNvPr>
                <p14:cNvContentPartPr/>
                <p14:nvPr/>
              </p14:nvContentPartPr>
              <p14:xfrm>
                <a:off x="10189373" y="3820027"/>
                <a:ext cx="109080" cy="12240"/>
              </p14:xfrm>
            </p:contentPart>
          </mc:Choice>
          <mc:Fallback xmlns="">
            <p:pic>
              <p:nvPicPr>
                <p:cNvPr id="275" name="Freihand 274">
                  <a:extLst>
                    <a:ext uri="{FF2B5EF4-FFF2-40B4-BE49-F238E27FC236}">
                      <a16:creationId xmlns:a16="http://schemas.microsoft.com/office/drawing/2014/main" id="{7A9DAA4D-1127-4C71-8EF3-D507D238EF40}"/>
                    </a:ext>
                  </a:extLst>
                </p:cNvPr>
                <p:cNvPicPr/>
                <p:nvPr/>
              </p:nvPicPr>
              <p:blipFill>
                <a:blip r:embed="rId489"/>
                <a:stretch>
                  <a:fillRect/>
                </a:stretch>
              </p:blipFill>
              <p:spPr>
                <a:xfrm>
                  <a:off x="10185053" y="3815707"/>
                  <a:ext cx="11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6" name="Freihand 275">
                  <a:extLst>
                    <a:ext uri="{FF2B5EF4-FFF2-40B4-BE49-F238E27FC236}">
                      <a16:creationId xmlns:a16="http://schemas.microsoft.com/office/drawing/2014/main" id="{66C1CA17-98A9-489D-B9EC-6574E3F8D6EA}"/>
                    </a:ext>
                  </a:extLst>
                </p14:cNvPr>
                <p14:cNvContentPartPr/>
                <p14:nvPr/>
              </p14:nvContentPartPr>
              <p14:xfrm>
                <a:off x="10349933" y="3777907"/>
                <a:ext cx="142560" cy="98280"/>
              </p14:xfrm>
            </p:contentPart>
          </mc:Choice>
          <mc:Fallback xmlns="">
            <p:pic>
              <p:nvPicPr>
                <p:cNvPr id="276" name="Freihand 275">
                  <a:extLst>
                    <a:ext uri="{FF2B5EF4-FFF2-40B4-BE49-F238E27FC236}">
                      <a16:creationId xmlns:a16="http://schemas.microsoft.com/office/drawing/2014/main" id="{66C1CA17-98A9-489D-B9EC-6574E3F8D6EA}"/>
                    </a:ext>
                  </a:extLst>
                </p:cNvPr>
                <p:cNvPicPr/>
                <p:nvPr/>
              </p:nvPicPr>
              <p:blipFill>
                <a:blip r:embed="rId491"/>
                <a:stretch>
                  <a:fillRect/>
                </a:stretch>
              </p:blipFill>
              <p:spPr>
                <a:xfrm>
                  <a:off x="10345613" y="377358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7" name="Freihand 276">
                  <a:extLst>
                    <a:ext uri="{FF2B5EF4-FFF2-40B4-BE49-F238E27FC236}">
                      <a16:creationId xmlns:a16="http://schemas.microsoft.com/office/drawing/2014/main" id="{8F01952C-9467-4C53-A9F6-51EB084C3199}"/>
                    </a:ext>
                  </a:extLst>
                </p14:cNvPr>
                <p14:cNvContentPartPr/>
                <p14:nvPr/>
              </p14:nvContentPartPr>
              <p14:xfrm>
                <a:off x="10496813" y="3687187"/>
                <a:ext cx="78120" cy="223200"/>
              </p14:xfrm>
            </p:contentPart>
          </mc:Choice>
          <mc:Fallback xmlns="">
            <p:pic>
              <p:nvPicPr>
                <p:cNvPr id="277" name="Freihand 276">
                  <a:extLst>
                    <a:ext uri="{FF2B5EF4-FFF2-40B4-BE49-F238E27FC236}">
                      <a16:creationId xmlns:a16="http://schemas.microsoft.com/office/drawing/2014/main" id="{8F01952C-9467-4C53-A9F6-51EB084C3199}"/>
                    </a:ext>
                  </a:extLst>
                </p:cNvPr>
                <p:cNvPicPr/>
                <p:nvPr/>
              </p:nvPicPr>
              <p:blipFill>
                <a:blip r:embed="rId493"/>
                <a:stretch>
                  <a:fillRect/>
                </a:stretch>
              </p:blipFill>
              <p:spPr>
                <a:xfrm>
                  <a:off x="10492493" y="3682867"/>
                  <a:ext cx="86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9" name="Freihand 278">
                  <a:extLst>
                    <a:ext uri="{FF2B5EF4-FFF2-40B4-BE49-F238E27FC236}">
                      <a16:creationId xmlns:a16="http://schemas.microsoft.com/office/drawing/2014/main" id="{4EA32D84-84A8-4861-8751-CAB8B81F08BD}"/>
                    </a:ext>
                  </a:extLst>
                </p14:cNvPr>
                <p14:cNvContentPartPr/>
                <p14:nvPr/>
              </p14:nvContentPartPr>
              <p14:xfrm>
                <a:off x="10416533" y="3989227"/>
                <a:ext cx="65880" cy="73440"/>
              </p14:xfrm>
            </p:contentPart>
          </mc:Choice>
          <mc:Fallback xmlns="">
            <p:pic>
              <p:nvPicPr>
                <p:cNvPr id="279" name="Freihand 278">
                  <a:extLst>
                    <a:ext uri="{FF2B5EF4-FFF2-40B4-BE49-F238E27FC236}">
                      <a16:creationId xmlns:a16="http://schemas.microsoft.com/office/drawing/2014/main" id="{4EA32D84-84A8-4861-8751-CAB8B81F08BD}"/>
                    </a:ext>
                  </a:extLst>
                </p:cNvPr>
                <p:cNvPicPr/>
                <p:nvPr/>
              </p:nvPicPr>
              <p:blipFill>
                <a:blip r:embed="rId495"/>
                <a:stretch>
                  <a:fillRect/>
                </a:stretch>
              </p:blipFill>
              <p:spPr>
                <a:xfrm>
                  <a:off x="10412213" y="3984907"/>
                  <a:ext cx="74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0" name="Freihand 279">
                  <a:extLst>
                    <a:ext uri="{FF2B5EF4-FFF2-40B4-BE49-F238E27FC236}">
                      <a16:creationId xmlns:a16="http://schemas.microsoft.com/office/drawing/2014/main" id="{1E5E5067-82FC-4895-A9BB-137825AAC56A}"/>
                    </a:ext>
                  </a:extLst>
                </p14:cNvPr>
                <p14:cNvContentPartPr/>
                <p14:nvPr/>
              </p14:nvContentPartPr>
              <p14:xfrm>
                <a:off x="10368293" y="3888787"/>
                <a:ext cx="92160" cy="86400"/>
              </p14:xfrm>
            </p:contentPart>
          </mc:Choice>
          <mc:Fallback xmlns="">
            <p:pic>
              <p:nvPicPr>
                <p:cNvPr id="280" name="Freihand 279">
                  <a:extLst>
                    <a:ext uri="{FF2B5EF4-FFF2-40B4-BE49-F238E27FC236}">
                      <a16:creationId xmlns:a16="http://schemas.microsoft.com/office/drawing/2014/main" id="{1E5E5067-82FC-4895-A9BB-137825AAC56A}"/>
                    </a:ext>
                  </a:extLst>
                </p:cNvPr>
                <p:cNvPicPr/>
                <p:nvPr/>
              </p:nvPicPr>
              <p:blipFill>
                <a:blip r:embed="rId497"/>
                <a:stretch>
                  <a:fillRect/>
                </a:stretch>
              </p:blipFill>
              <p:spPr>
                <a:xfrm>
                  <a:off x="10363973" y="3884467"/>
                  <a:ext cx="100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2" name="Freihand 281">
                  <a:extLst>
                    <a:ext uri="{FF2B5EF4-FFF2-40B4-BE49-F238E27FC236}">
                      <a16:creationId xmlns:a16="http://schemas.microsoft.com/office/drawing/2014/main" id="{7D223CBD-DB87-4E60-8887-BFFB2811E4E3}"/>
                    </a:ext>
                  </a:extLst>
                </p14:cNvPr>
                <p14:cNvContentPartPr/>
                <p14:nvPr/>
              </p14:nvContentPartPr>
              <p14:xfrm>
                <a:off x="10586093" y="3979507"/>
                <a:ext cx="360" cy="360"/>
              </p14:xfrm>
            </p:contentPart>
          </mc:Choice>
          <mc:Fallback xmlns="">
            <p:pic>
              <p:nvPicPr>
                <p:cNvPr id="282" name="Freihand 281">
                  <a:extLst>
                    <a:ext uri="{FF2B5EF4-FFF2-40B4-BE49-F238E27FC236}">
                      <a16:creationId xmlns:a16="http://schemas.microsoft.com/office/drawing/2014/main" id="{7D223CBD-DB87-4E60-8887-BFFB2811E4E3}"/>
                    </a:ext>
                  </a:extLst>
                </p:cNvPr>
                <p:cNvPicPr/>
                <p:nvPr/>
              </p:nvPicPr>
              <p:blipFill>
                <a:blip r:embed="rId13"/>
                <a:stretch>
                  <a:fillRect/>
                </a:stretch>
              </p:blipFill>
              <p:spPr>
                <a:xfrm>
                  <a:off x="10581773" y="397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3" name="Freihand 282">
                  <a:extLst>
                    <a:ext uri="{FF2B5EF4-FFF2-40B4-BE49-F238E27FC236}">
                      <a16:creationId xmlns:a16="http://schemas.microsoft.com/office/drawing/2014/main" id="{E6D99323-41D0-40A4-9627-36580F19CA3C}"/>
                    </a:ext>
                  </a:extLst>
                </p14:cNvPr>
                <p14:cNvContentPartPr/>
                <p14:nvPr/>
              </p14:nvContentPartPr>
              <p14:xfrm>
                <a:off x="10583213" y="3960067"/>
                <a:ext cx="12600" cy="150840"/>
              </p14:xfrm>
            </p:contentPart>
          </mc:Choice>
          <mc:Fallback xmlns="">
            <p:pic>
              <p:nvPicPr>
                <p:cNvPr id="283" name="Freihand 282">
                  <a:extLst>
                    <a:ext uri="{FF2B5EF4-FFF2-40B4-BE49-F238E27FC236}">
                      <a16:creationId xmlns:a16="http://schemas.microsoft.com/office/drawing/2014/main" id="{E6D99323-41D0-40A4-9627-36580F19CA3C}"/>
                    </a:ext>
                  </a:extLst>
                </p:cNvPr>
                <p:cNvPicPr/>
                <p:nvPr/>
              </p:nvPicPr>
              <p:blipFill>
                <a:blip r:embed="rId500"/>
                <a:stretch>
                  <a:fillRect/>
                </a:stretch>
              </p:blipFill>
              <p:spPr>
                <a:xfrm>
                  <a:off x="10578893" y="3955747"/>
                  <a:ext cx="21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4" name="Freihand 283">
                  <a:extLst>
                    <a:ext uri="{FF2B5EF4-FFF2-40B4-BE49-F238E27FC236}">
                      <a16:creationId xmlns:a16="http://schemas.microsoft.com/office/drawing/2014/main" id="{443F00DE-3654-4CD2-ACAA-D52D731DC047}"/>
                    </a:ext>
                  </a:extLst>
                </p14:cNvPr>
                <p14:cNvContentPartPr/>
                <p14:nvPr/>
              </p14:nvContentPartPr>
              <p14:xfrm>
                <a:off x="10570253" y="3931987"/>
                <a:ext cx="124920" cy="161280"/>
              </p14:xfrm>
            </p:contentPart>
          </mc:Choice>
          <mc:Fallback xmlns="">
            <p:pic>
              <p:nvPicPr>
                <p:cNvPr id="284" name="Freihand 283">
                  <a:extLst>
                    <a:ext uri="{FF2B5EF4-FFF2-40B4-BE49-F238E27FC236}">
                      <a16:creationId xmlns:a16="http://schemas.microsoft.com/office/drawing/2014/main" id="{443F00DE-3654-4CD2-ACAA-D52D731DC047}"/>
                    </a:ext>
                  </a:extLst>
                </p:cNvPr>
                <p:cNvPicPr/>
                <p:nvPr/>
              </p:nvPicPr>
              <p:blipFill>
                <a:blip r:embed="rId502"/>
                <a:stretch>
                  <a:fillRect/>
                </a:stretch>
              </p:blipFill>
              <p:spPr>
                <a:xfrm>
                  <a:off x="10565933" y="3927667"/>
                  <a:ext cx="133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85" name="Freihand 284">
                  <a:extLst>
                    <a:ext uri="{FF2B5EF4-FFF2-40B4-BE49-F238E27FC236}">
                      <a16:creationId xmlns:a16="http://schemas.microsoft.com/office/drawing/2014/main" id="{B90A0E6D-7C39-4B73-8365-C87A708E2F7F}"/>
                    </a:ext>
                  </a:extLst>
                </p14:cNvPr>
                <p14:cNvContentPartPr/>
                <p14:nvPr/>
              </p14:nvContentPartPr>
              <p14:xfrm>
                <a:off x="10696253" y="4005067"/>
                <a:ext cx="84600" cy="92520"/>
              </p14:xfrm>
            </p:contentPart>
          </mc:Choice>
          <mc:Fallback xmlns="">
            <p:pic>
              <p:nvPicPr>
                <p:cNvPr id="285" name="Freihand 284">
                  <a:extLst>
                    <a:ext uri="{FF2B5EF4-FFF2-40B4-BE49-F238E27FC236}">
                      <a16:creationId xmlns:a16="http://schemas.microsoft.com/office/drawing/2014/main" id="{B90A0E6D-7C39-4B73-8365-C87A708E2F7F}"/>
                    </a:ext>
                  </a:extLst>
                </p:cNvPr>
                <p:cNvPicPr/>
                <p:nvPr/>
              </p:nvPicPr>
              <p:blipFill>
                <a:blip r:embed="rId504"/>
                <a:stretch>
                  <a:fillRect/>
                </a:stretch>
              </p:blipFill>
              <p:spPr>
                <a:xfrm>
                  <a:off x="10691933" y="4000747"/>
                  <a:ext cx="93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86" name="Freihand 285">
                  <a:extLst>
                    <a:ext uri="{FF2B5EF4-FFF2-40B4-BE49-F238E27FC236}">
                      <a16:creationId xmlns:a16="http://schemas.microsoft.com/office/drawing/2014/main" id="{CAD07743-30A8-4408-8BA4-EA806760F052}"/>
                    </a:ext>
                  </a:extLst>
                </p14:cNvPr>
                <p14:cNvContentPartPr/>
                <p14:nvPr/>
              </p14:nvContentPartPr>
              <p14:xfrm>
                <a:off x="10774013" y="3888787"/>
                <a:ext cx="180000" cy="202680"/>
              </p14:xfrm>
            </p:contentPart>
          </mc:Choice>
          <mc:Fallback xmlns="">
            <p:pic>
              <p:nvPicPr>
                <p:cNvPr id="286" name="Freihand 285">
                  <a:extLst>
                    <a:ext uri="{FF2B5EF4-FFF2-40B4-BE49-F238E27FC236}">
                      <a16:creationId xmlns:a16="http://schemas.microsoft.com/office/drawing/2014/main" id="{CAD07743-30A8-4408-8BA4-EA806760F052}"/>
                    </a:ext>
                  </a:extLst>
                </p:cNvPr>
                <p:cNvPicPr/>
                <p:nvPr/>
              </p:nvPicPr>
              <p:blipFill>
                <a:blip r:embed="rId506"/>
                <a:stretch>
                  <a:fillRect/>
                </a:stretch>
              </p:blipFill>
              <p:spPr>
                <a:xfrm>
                  <a:off x="10769693" y="3884467"/>
                  <a:ext cx="188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87" name="Freihand 286">
                  <a:extLst>
                    <a:ext uri="{FF2B5EF4-FFF2-40B4-BE49-F238E27FC236}">
                      <a16:creationId xmlns:a16="http://schemas.microsoft.com/office/drawing/2014/main" id="{C6B8B8E1-9636-4A4E-B470-B78E648198B8}"/>
                    </a:ext>
                  </a:extLst>
                </p14:cNvPr>
                <p14:cNvContentPartPr/>
                <p14:nvPr/>
              </p14:nvContentPartPr>
              <p14:xfrm>
                <a:off x="10991093" y="3959707"/>
                <a:ext cx="116640" cy="146880"/>
              </p14:xfrm>
            </p:contentPart>
          </mc:Choice>
          <mc:Fallback xmlns="">
            <p:pic>
              <p:nvPicPr>
                <p:cNvPr id="287" name="Freihand 286">
                  <a:extLst>
                    <a:ext uri="{FF2B5EF4-FFF2-40B4-BE49-F238E27FC236}">
                      <a16:creationId xmlns:a16="http://schemas.microsoft.com/office/drawing/2014/main" id="{C6B8B8E1-9636-4A4E-B470-B78E648198B8}"/>
                    </a:ext>
                  </a:extLst>
                </p:cNvPr>
                <p:cNvPicPr/>
                <p:nvPr/>
              </p:nvPicPr>
              <p:blipFill>
                <a:blip r:embed="rId508"/>
                <a:stretch>
                  <a:fillRect/>
                </a:stretch>
              </p:blipFill>
              <p:spPr>
                <a:xfrm>
                  <a:off x="10986773" y="3955387"/>
                  <a:ext cx="125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88" name="Freihand 287">
                  <a:extLst>
                    <a:ext uri="{FF2B5EF4-FFF2-40B4-BE49-F238E27FC236}">
                      <a16:creationId xmlns:a16="http://schemas.microsoft.com/office/drawing/2014/main" id="{AC050FFF-3CFD-4BF7-9895-533B6B046CB0}"/>
                    </a:ext>
                  </a:extLst>
                </p14:cNvPr>
                <p14:cNvContentPartPr/>
                <p14:nvPr/>
              </p14:nvContentPartPr>
              <p14:xfrm>
                <a:off x="10995053" y="4018027"/>
                <a:ext cx="104400" cy="6840"/>
              </p14:xfrm>
            </p:contentPart>
          </mc:Choice>
          <mc:Fallback xmlns="">
            <p:pic>
              <p:nvPicPr>
                <p:cNvPr id="288" name="Freihand 287">
                  <a:extLst>
                    <a:ext uri="{FF2B5EF4-FFF2-40B4-BE49-F238E27FC236}">
                      <a16:creationId xmlns:a16="http://schemas.microsoft.com/office/drawing/2014/main" id="{AC050FFF-3CFD-4BF7-9895-533B6B046CB0}"/>
                    </a:ext>
                  </a:extLst>
                </p:cNvPr>
                <p:cNvPicPr/>
                <p:nvPr/>
              </p:nvPicPr>
              <p:blipFill>
                <a:blip r:embed="rId510"/>
                <a:stretch>
                  <a:fillRect/>
                </a:stretch>
              </p:blipFill>
              <p:spPr>
                <a:xfrm>
                  <a:off x="10990733" y="4013707"/>
                  <a:ext cx="113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89" name="Freihand 288">
                  <a:extLst>
                    <a:ext uri="{FF2B5EF4-FFF2-40B4-BE49-F238E27FC236}">
                      <a16:creationId xmlns:a16="http://schemas.microsoft.com/office/drawing/2014/main" id="{19D24B08-5370-4F2A-A924-126B605406F3}"/>
                    </a:ext>
                  </a:extLst>
                </p14:cNvPr>
                <p14:cNvContentPartPr/>
                <p14:nvPr/>
              </p14:nvContentPartPr>
              <p14:xfrm>
                <a:off x="11129693" y="3890227"/>
                <a:ext cx="232560" cy="184680"/>
              </p14:xfrm>
            </p:contentPart>
          </mc:Choice>
          <mc:Fallback xmlns="">
            <p:pic>
              <p:nvPicPr>
                <p:cNvPr id="289" name="Freihand 288">
                  <a:extLst>
                    <a:ext uri="{FF2B5EF4-FFF2-40B4-BE49-F238E27FC236}">
                      <a16:creationId xmlns:a16="http://schemas.microsoft.com/office/drawing/2014/main" id="{19D24B08-5370-4F2A-A924-126B605406F3}"/>
                    </a:ext>
                  </a:extLst>
                </p:cNvPr>
                <p:cNvPicPr/>
                <p:nvPr/>
              </p:nvPicPr>
              <p:blipFill>
                <a:blip r:embed="rId512"/>
                <a:stretch>
                  <a:fillRect/>
                </a:stretch>
              </p:blipFill>
              <p:spPr>
                <a:xfrm>
                  <a:off x="11125373" y="3885907"/>
                  <a:ext cx="241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90" name="Freihand 289">
                  <a:extLst>
                    <a:ext uri="{FF2B5EF4-FFF2-40B4-BE49-F238E27FC236}">
                      <a16:creationId xmlns:a16="http://schemas.microsoft.com/office/drawing/2014/main" id="{2DBBD470-DBF3-4405-8B8A-65602E13AF20}"/>
                    </a:ext>
                  </a:extLst>
                </p14:cNvPr>
                <p14:cNvContentPartPr/>
                <p14:nvPr/>
              </p14:nvContentPartPr>
              <p14:xfrm>
                <a:off x="11348933" y="3944947"/>
                <a:ext cx="116640" cy="151920"/>
              </p14:xfrm>
            </p:contentPart>
          </mc:Choice>
          <mc:Fallback xmlns="">
            <p:pic>
              <p:nvPicPr>
                <p:cNvPr id="290" name="Freihand 289">
                  <a:extLst>
                    <a:ext uri="{FF2B5EF4-FFF2-40B4-BE49-F238E27FC236}">
                      <a16:creationId xmlns:a16="http://schemas.microsoft.com/office/drawing/2014/main" id="{2DBBD470-DBF3-4405-8B8A-65602E13AF20}"/>
                    </a:ext>
                  </a:extLst>
                </p:cNvPr>
                <p:cNvPicPr/>
                <p:nvPr/>
              </p:nvPicPr>
              <p:blipFill>
                <a:blip r:embed="rId514"/>
                <a:stretch>
                  <a:fillRect/>
                </a:stretch>
              </p:blipFill>
              <p:spPr>
                <a:xfrm>
                  <a:off x="11344613" y="3940627"/>
                  <a:ext cx="125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92" name="Freihand 291">
                  <a:extLst>
                    <a:ext uri="{FF2B5EF4-FFF2-40B4-BE49-F238E27FC236}">
                      <a16:creationId xmlns:a16="http://schemas.microsoft.com/office/drawing/2014/main" id="{54466FAE-BB43-478B-9ABD-4FD68F77DFCF}"/>
                    </a:ext>
                  </a:extLst>
                </p14:cNvPr>
                <p14:cNvContentPartPr/>
                <p14:nvPr/>
              </p14:nvContentPartPr>
              <p14:xfrm>
                <a:off x="10507613" y="4102267"/>
                <a:ext cx="1046160" cy="80280"/>
              </p14:xfrm>
            </p:contentPart>
          </mc:Choice>
          <mc:Fallback xmlns="">
            <p:pic>
              <p:nvPicPr>
                <p:cNvPr id="292" name="Freihand 291">
                  <a:extLst>
                    <a:ext uri="{FF2B5EF4-FFF2-40B4-BE49-F238E27FC236}">
                      <a16:creationId xmlns:a16="http://schemas.microsoft.com/office/drawing/2014/main" id="{54466FAE-BB43-478B-9ABD-4FD68F77DFCF}"/>
                    </a:ext>
                  </a:extLst>
                </p:cNvPr>
                <p:cNvPicPr/>
                <p:nvPr/>
              </p:nvPicPr>
              <p:blipFill>
                <a:blip r:embed="rId516"/>
                <a:stretch>
                  <a:fillRect/>
                </a:stretch>
              </p:blipFill>
              <p:spPr>
                <a:xfrm>
                  <a:off x="10503293" y="4097947"/>
                  <a:ext cx="1054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94" name="Freihand 293">
                  <a:extLst>
                    <a:ext uri="{FF2B5EF4-FFF2-40B4-BE49-F238E27FC236}">
                      <a16:creationId xmlns:a16="http://schemas.microsoft.com/office/drawing/2014/main" id="{AEE88618-35E1-4389-A4C5-F163C21BEB33}"/>
                    </a:ext>
                  </a:extLst>
                </p14:cNvPr>
                <p14:cNvContentPartPr/>
                <p14:nvPr/>
              </p14:nvContentPartPr>
              <p14:xfrm>
                <a:off x="9113693" y="3678907"/>
                <a:ext cx="718560" cy="410760"/>
              </p14:xfrm>
            </p:contentPart>
          </mc:Choice>
          <mc:Fallback xmlns="">
            <p:pic>
              <p:nvPicPr>
                <p:cNvPr id="294" name="Freihand 293">
                  <a:extLst>
                    <a:ext uri="{FF2B5EF4-FFF2-40B4-BE49-F238E27FC236}">
                      <a16:creationId xmlns:a16="http://schemas.microsoft.com/office/drawing/2014/main" id="{AEE88618-35E1-4389-A4C5-F163C21BEB33}"/>
                    </a:ext>
                  </a:extLst>
                </p:cNvPr>
                <p:cNvPicPr/>
                <p:nvPr/>
              </p:nvPicPr>
              <p:blipFill>
                <a:blip r:embed="rId518"/>
                <a:stretch>
                  <a:fillRect/>
                </a:stretch>
              </p:blipFill>
              <p:spPr>
                <a:xfrm>
                  <a:off x="9109373" y="3674587"/>
                  <a:ext cx="7272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5" name="Freihand 294">
                  <a:extLst>
                    <a:ext uri="{FF2B5EF4-FFF2-40B4-BE49-F238E27FC236}">
                      <a16:creationId xmlns:a16="http://schemas.microsoft.com/office/drawing/2014/main" id="{C528B101-8155-49C1-B7BA-FD06F6883F67}"/>
                    </a:ext>
                  </a:extLst>
                </p14:cNvPr>
                <p14:cNvContentPartPr/>
                <p14:nvPr/>
              </p14:nvContentPartPr>
              <p14:xfrm>
                <a:off x="7155653" y="3665947"/>
                <a:ext cx="580320" cy="487800"/>
              </p14:xfrm>
            </p:contentPart>
          </mc:Choice>
          <mc:Fallback xmlns="">
            <p:pic>
              <p:nvPicPr>
                <p:cNvPr id="295" name="Freihand 294">
                  <a:extLst>
                    <a:ext uri="{FF2B5EF4-FFF2-40B4-BE49-F238E27FC236}">
                      <a16:creationId xmlns:a16="http://schemas.microsoft.com/office/drawing/2014/main" id="{C528B101-8155-49C1-B7BA-FD06F6883F67}"/>
                    </a:ext>
                  </a:extLst>
                </p:cNvPr>
                <p:cNvPicPr/>
                <p:nvPr/>
              </p:nvPicPr>
              <p:blipFill>
                <a:blip r:embed="rId520"/>
                <a:stretch>
                  <a:fillRect/>
                </a:stretch>
              </p:blipFill>
              <p:spPr>
                <a:xfrm>
                  <a:off x="7151333" y="3661627"/>
                  <a:ext cx="5889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97" name="Freihand 296">
                  <a:extLst>
                    <a:ext uri="{FF2B5EF4-FFF2-40B4-BE49-F238E27FC236}">
                      <a16:creationId xmlns:a16="http://schemas.microsoft.com/office/drawing/2014/main" id="{0633A7BE-B35B-440F-9B00-2BF995CCBCB0}"/>
                    </a:ext>
                  </a:extLst>
                </p14:cNvPr>
                <p14:cNvContentPartPr/>
                <p14:nvPr/>
              </p14:nvContentPartPr>
              <p14:xfrm>
                <a:off x="8378213" y="3577387"/>
                <a:ext cx="56880" cy="80640"/>
              </p14:xfrm>
            </p:contentPart>
          </mc:Choice>
          <mc:Fallback xmlns="">
            <p:pic>
              <p:nvPicPr>
                <p:cNvPr id="297" name="Freihand 296">
                  <a:extLst>
                    <a:ext uri="{FF2B5EF4-FFF2-40B4-BE49-F238E27FC236}">
                      <a16:creationId xmlns:a16="http://schemas.microsoft.com/office/drawing/2014/main" id="{0633A7BE-B35B-440F-9B00-2BF995CCBCB0}"/>
                    </a:ext>
                  </a:extLst>
                </p:cNvPr>
                <p:cNvPicPr/>
                <p:nvPr/>
              </p:nvPicPr>
              <p:blipFill>
                <a:blip r:embed="rId522"/>
                <a:stretch>
                  <a:fillRect/>
                </a:stretch>
              </p:blipFill>
              <p:spPr>
                <a:xfrm>
                  <a:off x="8373893" y="3573067"/>
                  <a:ext cx="6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98" name="Freihand 297">
                  <a:extLst>
                    <a:ext uri="{FF2B5EF4-FFF2-40B4-BE49-F238E27FC236}">
                      <a16:creationId xmlns:a16="http://schemas.microsoft.com/office/drawing/2014/main" id="{DD57BC9B-8BB9-4EB4-BC68-18A2200910DF}"/>
                    </a:ext>
                  </a:extLst>
                </p14:cNvPr>
                <p14:cNvContentPartPr/>
                <p14:nvPr/>
              </p14:nvContentPartPr>
              <p14:xfrm>
                <a:off x="8341853" y="3505747"/>
                <a:ext cx="6480" cy="8280"/>
              </p14:xfrm>
            </p:contentPart>
          </mc:Choice>
          <mc:Fallback xmlns="">
            <p:pic>
              <p:nvPicPr>
                <p:cNvPr id="298" name="Freihand 297">
                  <a:extLst>
                    <a:ext uri="{FF2B5EF4-FFF2-40B4-BE49-F238E27FC236}">
                      <a16:creationId xmlns:a16="http://schemas.microsoft.com/office/drawing/2014/main" id="{DD57BC9B-8BB9-4EB4-BC68-18A2200910DF}"/>
                    </a:ext>
                  </a:extLst>
                </p:cNvPr>
                <p:cNvPicPr/>
                <p:nvPr/>
              </p:nvPicPr>
              <p:blipFill>
                <a:blip r:embed="rId524"/>
                <a:stretch>
                  <a:fillRect/>
                </a:stretch>
              </p:blipFill>
              <p:spPr>
                <a:xfrm>
                  <a:off x="8337533" y="3501427"/>
                  <a:ext cx="15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0" name="Freihand 299">
                  <a:extLst>
                    <a:ext uri="{FF2B5EF4-FFF2-40B4-BE49-F238E27FC236}">
                      <a16:creationId xmlns:a16="http://schemas.microsoft.com/office/drawing/2014/main" id="{BEE6B4D2-90BB-4D9F-9468-94336C38FAB4}"/>
                    </a:ext>
                  </a:extLst>
                </p14:cNvPr>
                <p14:cNvContentPartPr/>
                <p14:nvPr/>
              </p14:nvContentPartPr>
              <p14:xfrm>
                <a:off x="8257613" y="4298467"/>
                <a:ext cx="19800" cy="117360"/>
              </p14:xfrm>
            </p:contentPart>
          </mc:Choice>
          <mc:Fallback xmlns="">
            <p:pic>
              <p:nvPicPr>
                <p:cNvPr id="300" name="Freihand 299">
                  <a:extLst>
                    <a:ext uri="{FF2B5EF4-FFF2-40B4-BE49-F238E27FC236}">
                      <a16:creationId xmlns:a16="http://schemas.microsoft.com/office/drawing/2014/main" id="{BEE6B4D2-90BB-4D9F-9468-94336C38FAB4}"/>
                    </a:ext>
                  </a:extLst>
                </p:cNvPr>
                <p:cNvPicPr/>
                <p:nvPr/>
              </p:nvPicPr>
              <p:blipFill>
                <a:blip r:embed="rId526"/>
                <a:stretch>
                  <a:fillRect/>
                </a:stretch>
              </p:blipFill>
              <p:spPr>
                <a:xfrm>
                  <a:off x="8253293" y="4294147"/>
                  <a:ext cx="28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1" name="Freihand 300">
                  <a:extLst>
                    <a:ext uri="{FF2B5EF4-FFF2-40B4-BE49-F238E27FC236}">
                      <a16:creationId xmlns:a16="http://schemas.microsoft.com/office/drawing/2014/main" id="{D27BFFF9-E680-434F-B2B1-17975382D2BA}"/>
                    </a:ext>
                  </a:extLst>
                </p14:cNvPr>
                <p14:cNvContentPartPr/>
                <p14:nvPr/>
              </p14:nvContentPartPr>
              <p14:xfrm>
                <a:off x="8291813" y="4297387"/>
                <a:ext cx="52560" cy="141480"/>
              </p14:xfrm>
            </p:contentPart>
          </mc:Choice>
          <mc:Fallback xmlns="">
            <p:pic>
              <p:nvPicPr>
                <p:cNvPr id="301" name="Freihand 300">
                  <a:extLst>
                    <a:ext uri="{FF2B5EF4-FFF2-40B4-BE49-F238E27FC236}">
                      <a16:creationId xmlns:a16="http://schemas.microsoft.com/office/drawing/2014/main" id="{D27BFFF9-E680-434F-B2B1-17975382D2BA}"/>
                    </a:ext>
                  </a:extLst>
                </p:cNvPr>
                <p:cNvPicPr/>
                <p:nvPr/>
              </p:nvPicPr>
              <p:blipFill>
                <a:blip r:embed="rId528"/>
                <a:stretch>
                  <a:fillRect/>
                </a:stretch>
              </p:blipFill>
              <p:spPr>
                <a:xfrm>
                  <a:off x="8287493" y="4293067"/>
                  <a:ext cx="61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2" name="Freihand 301">
                  <a:extLst>
                    <a:ext uri="{FF2B5EF4-FFF2-40B4-BE49-F238E27FC236}">
                      <a16:creationId xmlns:a16="http://schemas.microsoft.com/office/drawing/2014/main" id="{A8B042ED-A5BD-4B55-9020-226A78AAE609}"/>
                    </a:ext>
                  </a:extLst>
                </p14:cNvPr>
                <p14:cNvContentPartPr/>
                <p14:nvPr/>
              </p14:nvContentPartPr>
              <p14:xfrm>
                <a:off x="8188133" y="4247347"/>
                <a:ext cx="221400" cy="15120"/>
              </p14:xfrm>
            </p:contentPart>
          </mc:Choice>
          <mc:Fallback xmlns="">
            <p:pic>
              <p:nvPicPr>
                <p:cNvPr id="302" name="Freihand 301">
                  <a:extLst>
                    <a:ext uri="{FF2B5EF4-FFF2-40B4-BE49-F238E27FC236}">
                      <a16:creationId xmlns:a16="http://schemas.microsoft.com/office/drawing/2014/main" id="{A8B042ED-A5BD-4B55-9020-226A78AAE609}"/>
                    </a:ext>
                  </a:extLst>
                </p:cNvPr>
                <p:cNvPicPr/>
                <p:nvPr/>
              </p:nvPicPr>
              <p:blipFill>
                <a:blip r:embed="rId530"/>
                <a:stretch>
                  <a:fillRect/>
                </a:stretch>
              </p:blipFill>
              <p:spPr>
                <a:xfrm>
                  <a:off x="8183813" y="4243027"/>
                  <a:ext cx="230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4" name="Freihand 303">
                  <a:extLst>
                    <a:ext uri="{FF2B5EF4-FFF2-40B4-BE49-F238E27FC236}">
                      <a16:creationId xmlns:a16="http://schemas.microsoft.com/office/drawing/2014/main" id="{16BF4A04-C42A-4D1D-8159-671422E232A6}"/>
                    </a:ext>
                  </a:extLst>
                </p14:cNvPr>
                <p14:cNvContentPartPr/>
                <p14:nvPr/>
              </p14:nvContentPartPr>
              <p14:xfrm>
                <a:off x="7250693" y="4209907"/>
                <a:ext cx="290880" cy="421200"/>
              </p14:xfrm>
            </p:contentPart>
          </mc:Choice>
          <mc:Fallback xmlns="">
            <p:pic>
              <p:nvPicPr>
                <p:cNvPr id="304" name="Freihand 303">
                  <a:extLst>
                    <a:ext uri="{FF2B5EF4-FFF2-40B4-BE49-F238E27FC236}">
                      <a16:creationId xmlns:a16="http://schemas.microsoft.com/office/drawing/2014/main" id="{16BF4A04-C42A-4D1D-8159-671422E232A6}"/>
                    </a:ext>
                  </a:extLst>
                </p:cNvPr>
                <p:cNvPicPr/>
                <p:nvPr/>
              </p:nvPicPr>
              <p:blipFill>
                <a:blip r:embed="rId532"/>
                <a:stretch>
                  <a:fillRect/>
                </a:stretch>
              </p:blipFill>
              <p:spPr>
                <a:xfrm>
                  <a:off x="7246373" y="4205587"/>
                  <a:ext cx="29952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5" name="Freihand 304">
                  <a:extLst>
                    <a:ext uri="{FF2B5EF4-FFF2-40B4-BE49-F238E27FC236}">
                      <a16:creationId xmlns:a16="http://schemas.microsoft.com/office/drawing/2014/main" id="{2DDB8061-DF6E-4D3F-8681-D561CA2BF1A0}"/>
                    </a:ext>
                  </a:extLst>
                </p14:cNvPr>
                <p14:cNvContentPartPr/>
                <p14:nvPr/>
              </p14:nvContentPartPr>
              <p14:xfrm>
                <a:off x="7083653" y="4483507"/>
                <a:ext cx="363960" cy="323640"/>
              </p14:xfrm>
            </p:contentPart>
          </mc:Choice>
          <mc:Fallback xmlns="">
            <p:pic>
              <p:nvPicPr>
                <p:cNvPr id="305" name="Freihand 304">
                  <a:extLst>
                    <a:ext uri="{FF2B5EF4-FFF2-40B4-BE49-F238E27FC236}">
                      <a16:creationId xmlns:a16="http://schemas.microsoft.com/office/drawing/2014/main" id="{2DDB8061-DF6E-4D3F-8681-D561CA2BF1A0}"/>
                    </a:ext>
                  </a:extLst>
                </p:cNvPr>
                <p:cNvPicPr/>
                <p:nvPr/>
              </p:nvPicPr>
              <p:blipFill>
                <a:blip r:embed="rId534"/>
                <a:stretch>
                  <a:fillRect/>
                </a:stretch>
              </p:blipFill>
              <p:spPr>
                <a:xfrm>
                  <a:off x="7079333" y="4479187"/>
                  <a:ext cx="3726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7" name="Freihand 306">
                  <a:extLst>
                    <a:ext uri="{FF2B5EF4-FFF2-40B4-BE49-F238E27FC236}">
                      <a16:creationId xmlns:a16="http://schemas.microsoft.com/office/drawing/2014/main" id="{B4FC1FF7-C0FF-440E-A198-90EBBA03B6D0}"/>
                    </a:ext>
                  </a:extLst>
                </p14:cNvPr>
                <p14:cNvContentPartPr/>
                <p14:nvPr/>
              </p14:nvContentPartPr>
              <p14:xfrm>
                <a:off x="6767213" y="4956907"/>
                <a:ext cx="150120" cy="128520"/>
              </p14:xfrm>
            </p:contentPart>
          </mc:Choice>
          <mc:Fallback xmlns="">
            <p:pic>
              <p:nvPicPr>
                <p:cNvPr id="307" name="Freihand 306">
                  <a:extLst>
                    <a:ext uri="{FF2B5EF4-FFF2-40B4-BE49-F238E27FC236}">
                      <a16:creationId xmlns:a16="http://schemas.microsoft.com/office/drawing/2014/main" id="{B4FC1FF7-C0FF-440E-A198-90EBBA03B6D0}"/>
                    </a:ext>
                  </a:extLst>
                </p:cNvPr>
                <p:cNvPicPr/>
                <p:nvPr/>
              </p:nvPicPr>
              <p:blipFill>
                <a:blip r:embed="rId536"/>
                <a:stretch>
                  <a:fillRect/>
                </a:stretch>
              </p:blipFill>
              <p:spPr>
                <a:xfrm>
                  <a:off x="6762893" y="4952587"/>
                  <a:ext cx="158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8" name="Freihand 307">
                  <a:extLst>
                    <a:ext uri="{FF2B5EF4-FFF2-40B4-BE49-F238E27FC236}">
                      <a16:creationId xmlns:a16="http://schemas.microsoft.com/office/drawing/2014/main" id="{52AAA010-1581-4630-A1D7-165BE6FBA9E0}"/>
                    </a:ext>
                  </a:extLst>
                </p14:cNvPr>
                <p14:cNvContentPartPr/>
                <p14:nvPr/>
              </p14:nvContentPartPr>
              <p14:xfrm>
                <a:off x="6972053" y="4972387"/>
                <a:ext cx="14400" cy="97560"/>
              </p14:xfrm>
            </p:contentPart>
          </mc:Choice>
          <mc:Fallback xmlns="">
            <p:pic>
              <p:nvPicPr>
                <p:cNvPr id="308" name="Freihand 307">
                  <a:extLst>
                    <a:ext uri="{FF2B5EF4-FFF2-40B4-BE49-F238E27FC236}">
                      <a16:creationId xmlns:a16="http://schemas.microsoft.com/office/drawing/2014/main" id="{52AAA010-1581-4630-A1D7-165BE6FBA9E0}"/>
                    </a:ext>
                  </a:extLst>
                </p:cNvPr>
                <p:cNvPicPr/>
                <p:nvPr/>
              </p:nvPicPr>
              <p:blipFill>
                <a:blip r:embed="rId538"/>
                <a:stretch>
                  <a:fillRect/>
                </a:stretch>
              </p:blipFill>
              <p:spPr>
                <a:xfrm>
                  <a:off x="6967733" y="4968067"/>
                  <a:ext cx="2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9" name="Freihand 308">
                  <a:extLst>
                    <a:ext uri="{FF2B5EF4-FFF2-40B4-BE49-F238E27FC236}">
                      <a16:creationId xmlns:a16="http://schemas.microsoft.com/office/drawing/2014/main" id="{A2B4EAFD-4251-42A4-B01A-6151959A5626}"/>
                    </a:ext>
                  </a:extLst>
                </p14:cNvPr>
                <p14:cNvContentPartPr/>
                <p14:nvPr/>
              </p14:nvContentPartPr>
              <p14:xfrm>
                <a:off x="6924893" y="4987507"/>
                <a:ext cx="155880" cy="37080"/>
              </p14:xfrm>
            </p:contentPart>
          </mc:Choice>
          <mc:Fallback xmlns="">
            <p:pic>
              <p:nvPicPr>
                <p:cNvPr id="309" name="Freihand 308">
                  <a:extLst>
                    <a:ext uri="{FF2B5EF4-FFF2-40B4-BE49-F238E27FC236}">
                      <a16:creationId xmlns:a16="http://schemas.microsoft.com/office/drawing/2014/main" id="{A2B4EAFD-4251-42A4-B01A-6151959A5626}"/>
                    </a:ext>
                  </a:extLst>
                </p:cNvPr>
                <p:cNvPicPr/>
                <p:nvPr/>
              </p:nvPicPr>
              <p:blipFill>
                <a:blip r:embed="rId540"/>
                <a:stretch>
                  <a:fillRect/>
                </a:stretch>
              </p:blipFill>
              <p:spPr>
                <a:xfrm>
                  <a:off x="6920573" y="4983187"/>
                  <a:ext cx="16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0" name="Freihand 309">
                  <a:extLst>
                    <a:ext uri="{FF2B5EF4-FFF2-40B4-BE49-F238E27FC236}">
                      <a16:creationId xmlns:a16="http://schemas.microsoft.com/office/drawing/2014/main" id="{35345A70-6066-44A9-82CD-D27D05534FA0}"/>
                    </a:ext>
                  </a:extLst>
                </p14:cNvPr>
                <p14:cNvContentPartPr/>
                <p14:nvPr/>
              </p14:nvContentPartPr>
              <p14:xfrm>
                <a:off x="7145573" y="4915507"/>
                <a:ext cx="74520" cy="99000"/>
              </p14:xfrm>
            </p:contentPart>
          </mc:Choice>
          <mc:Fallback xmlns="">
            <p:pic>
              <p:nvPicPr>
                <p:cNvPr id="310" name="Freihand 309">
                  <a:extLst>
                    <a:ext uri="{FF2B5EF4-FFF2-40B4-BE49-F238E27FC236}">
                      <a16:creationId xmlns:a16="http://schemas.microsoft.com/office/drawing/2014/main" id="{35345A70-6066-44A9-82CD-D27D05534FA0}"/>
                    </a:ext>
                  </a:extLst>
                </p:cNvPr>
                <p:cNvPicPr/>
                <p:nvPr/>
              </p:nvPicPr>
              <p:blipFill>
                <a:blip r:embed="rId542"/>
                <a:stretch>
                  <a:fillRect/>
                </a:stretch>
              </p:blipFill>
              <p:spPr>
                <a:xfrm>
                  <a:off x="7141253" y="4911187"/>
                  <a:ext cx="83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1" name="Freihand 310">
                  <a:extLst>
                    <a:ext uri="{FF2B5EF4-FFF2-40B4-BE49-F238E27FC236}">
                      <a16:creationId xmlns:a16="http://schemas.microsoft.com/office/drawing/2014/main" id="{303C102F-3A0C-4A1F-A4E1-B12601438DA0}"/>
                    </a:ext>
                  </a:extLst>
                </p14:cNvPr>
                <p14:cNvContentPartPr/>
                <p14:nvPr/>
              </p14:nvContentPartPr>
              <p14:xfrm>
                <a:off x="7171133" y="4856827"/>
                <a:ext cx="30960" cy="10080"/>
              </p14:xfrm>
            </p:contentPart>
          </mc:Choice>
          <mc:Fallback xmlns="">
            <p:pic>
              <p:nvPicPr>
                <p:cNvPr id="311" name="Freihand 310">
                  <a:extLst>
                    <a:ext uri="{FF2B5EF4-FFF2-40B4-BE49-F238E27FC236}">
                      <a16:creationId xmlns:a16="http://schemas.microsoft.com/office/drawing/2014/main" id="{303C102F-3A0C-4A1F-A4E1-B12601438DA0}"/>
                    </a:ext>
                  </a:extLst>
                </p:cNvPr>
                <p:cNvPicPr/>
                <p:nvPr/>
              </p:nvPicPr>
              <p:blipFill>
                <a:blip r:embed="rId544"/>
                <a:stretch>
                  <a:fillRect/>
                </a:stretch>
              </p:blipFill>
              <p:spPr>
                <a:xfrm>
                  <a:off x="7166813" y="4852507"/>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2" name="Freihand 311">
                  <a:extLst>
                    <a:ext uri="{FF2B5EF4-FFF2-40B4-BE49-F238E27FC236}">
                      <a16:creationId xmlns:a16="http://schemas.microsoft.com/office/drawing/2014/main" id="{9607875A-0D02-4A80-9514-E8A0930752C4}"/>
                    </a:ext>
                  </a:extLst>
                </p14:cNvPr>
                <p14:cNvContentPartPr/>
                <p14:nvPr/>
              </p14:nvContentPartPr>
              <p14:xfrm>
                <a:off x="6704933" y="5013067"/>
                <a:ext cx="636120" cy="153000"/>
              </p14:xfrm>
            </p:contentPart>
          </mc:Choice>
          <mc:Fallback xmlns="">
            <p:pic>
              <p:nvPicPr>
                <p:cNvPr id="312" name="Freihand 311">
                  <a:extLst>
                    <a:ext uri="{FF2B5EF4-FFF2-40B4-BE49-F238E27FC236}">
                      <a16:creationId xmlns:a16="http://schemas.microsoft.com/office/drawing/2014/main" id="{9607875A-0D02-4A80-9514-E8A0930752C4}"/>
                    </a:ext>
                  </a:extLst>
                </p:cNvPr>
                <p:cNvPicPr/>
                <p:nvPr/>
              </p:nvPicPr>
              <p:blipFill>
                <a:blip r:embed="rId546"/>
                <a:stretch>
                  <a:fillRect/>
                </a:stretch>
              </p:blipFill>
              <p:spPr>
                <a:xfrm>
                  <a:off x="6700613" y="5008747"/>
                  <a:ext cx="644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3" name="Freihand 312">
                  <a:extLst>
                    <a:ext uri="{FF2B5EF4-FFF2-40B4-BE49-F238E27FC236}">
                      <a16:creationId xmlns:a16="http://schemas.microsoft.com/office/drawing/2014/main" id="{F741DB0D-C149-4E97-8559-7459D658552D}"/>
                    </a:ext>
                  </a:extLst>
                </p14:cNvPr>
                <p14:cNvContentPartPr/>
                <p14:nvPr/>
              </p14:nvContentPartPr>
              <p14:xfrm>
                <a:off x="6837773" y="5220067"/>
                <a:ext cx="99000" cy="93600"/>
              </p14:xfrm>
            </p:contentPart>
          </mc:Choice>
          <mc:Fallback xmlns="">
            <p:pic>
              <p:nvPicPr>
                <p:cNvPr id="313" name="Freihand 312">
                  <a:extLst>
                    <a:ext uri="{FF2B5EF4-FFF2-40B4-BE49-F238E27FC236}">
                      <a16:creationId xmlns:a16="http://schemas.microsoft.com/office/drawing/2014/main" id="{F741DB0D-C149-4E97-8559-7459D658552D}"/>
                    </a:ext>
                  </a:extLst>
                </p:cNvPr>
                <p:cNvPicPr/>
                <p:nvPr/>
              </p:nvPicPr>
              <p:blipFill>
                <a:blip r:embed="rId548"/>
                <a:stretch>
                  <a:fillRect/>
                </a:stretch>
              </p:blipFill>
              <p:spPr>
                <a:xfrm>
                  <a:off x="6833453" y="5215747"/>
                  <a:ext cx="10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4" name="Freihand 313">
                  <a:extLst>
                    <a:ext uri="{FF2B5EF4-FFF2-40B4-BE49-F238E27FC236}">
                      <a16:creationId xmlns:a16="http://schemas.microsoft.com/office/drawing/2014/main" id="{40ADA5F0-345F-4811-AEBB-81A555824030}"/>
                    </a:ext>
                  </a:extLst>
                </p14:cNvPr>
                <p14:cNvContentPartPr/>
                <p14:nvPr/>
              </p14:nvContentPartPr>
              <p14:xfrm>
                <a:off x="6982133" y="5189107"/>
                <a:ext cx="78840" cy="117000"/>
              </p14:xfrm>
            </p:contentPart>
          </mc:Choice>
          <mc:Fallback xmlns="">
            <p:pic>
              <p:nvPicPr>
                <p:cNvPr id="314" name="Freihand 313">
                  <a:extLst>
                    <a:ext uri="{FF2B5EF4-FFF2-40B4-BE49-F238E27FC236}">
                      <a16:creationId xmlns:a16="http://schemas.microsoft.com/office/drawing/2014/main" id="{40ADA5F0-345F-4811-AEBB-81A555824030}"/>
                    </a:ext>
                  </a:extLst>
                </p:cNvPr>
                <p:cNvPicPr/>
                <p:nvPr/>
              </p:nvPicPr>
              <p:blipFill>
                <a:blip r:embed="rId550"/>
                <a:stretch>
                  <a:fillRect/>
                </a:stretch>
              </p:blipFill>
              <p:spPr>
                <a:xfrm>
                  <a:off x="6977813" y="5184787"/>
                  <a:ext cx="87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5" name="Freihand 314">
                  <a:extLst>
                    <a:ext uri="{FF2B5EF4-FFF2-40B4-BE49-F238E27FC236}">
                      <a16:creationId xmlns:a16="http://schemas.microsoft.com/office/drawing/2014/main" id="{144EA05C-1A0F-484A-9FAE-668A027C9A79}"/>
                    </a:ext>
                  </a:extLst>
                </p14:cNvPr>
                <p14:cNvContentPartPr/>
                <p14:nvPr/>
              </p14:nvContentPartPr>
              <p14:xfrm>
                <a:off x="7118933" y="5162827"/>
                <a:ext cx="23760" cy="101880"/>
              </p14:xfrm>
            </p:contentPart>
          </mc:Choice>
          <mc:Fallback xmlns="">
            <p:pic>
              <p:nvPicPr>
                <p:cNvPr id="315" name="Freihand 314">
                  <a:extLst>
                    <a:ext uri="{FF2B5EF4-FFF2-40B4-BE49-F238E27FC236}">
                      <a16:creationId xmlns:a16="http://schemas.microsoft.com/office/drawing/2014/main" id="{144EA05C-1A0F-484A-9FAE-668A027C9A79}"/>
                    </a:ext>
                  </a:extLst>
                </p:cNvPr>
                <p:cNvPicPr/>
                <p:nvPr/>
              </p:nvPicPr>
              <p:blipFill>
                <a:blip r:embed="rId552"/>
                <a:stretch>
                  <a:fillRect/>
                </a:stretch>
              </p:blipFill>
              <p:spPr>
                <a:xfrm>
                  <a:off x="7114613" y="5158507"/>
                  <a:ext cx="3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6" name="Freihand 315">
                  <a:extLst>
                    <a:ext uri="{FF2B5EF4-FFF2-40B4-BE49-F238E27FC236}">
                      <a16:creationId xmlns:a16="http://schemas.microsoft.com/office/drawing/2014/main" id="{3C7AD0DD-AC5F-4E28-9B98-019F8FF5FEFC}"/>
                    </a:ext>
                  </a:extLst>
                </p14:cNvPr>
                <p14:cNvContentPartPr/>
                <p14:nvPr/>
              </p14:nvContentPartPr>
              <p14:xfrm>
                <a:off x="7179773" y="5143747"/>
                <a:ext cx="12240" cy="98640"/>
              </p14:xfrm>
            </p:contentPart>
          </mc:Choice>
          <mc:Fallback xmlns="">
            <p:pic>
              <p:nvPicPr>
                <p:cNvPr id="316" name="Freihand 315">
                  <a:extLst>
                    <a:ext uri="{FF2B5EF4-FFF2-40B4-BE49-F238E27FC236}">
                      <a16:creationId xmlns:a16="http://schemas.microsoft.com/office/drawing/2014/main" id="{3C7AD0DD-AC5F-4E28-9B98-019F8FF5FEFC}"/>
                    </a:ext>
                  </a:extLst>
                </p:cNvPr>
                <p:cNvPicPr/>
                <p:nvPr/>
              </p:nvPicPr>
              <p:blipFill>
                <a:blip r:embed="rId554"/>
                <a:stretch>
                  <a:fillRect/>
                </a:stretch>
              </p:blipFill>
              <p:spPr>
                <a:xfrm>
                  <a:off x="7175453" y="5139427"/>
                  <a:ext cx="20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17" name="Freihand 316">
                  <a:extLst>
                    <a:ext uri="{FF2B5EF4-FFF2-40B4-BE49-F238E27FC236}">
                      <a16:creationId xmlns:a16="http://schemas.microsoft.com/office/drawing/2014/main" id="{264364E9-1451-4B15-A71C-D66153AE98B6}"/>
                    </a:ext>
                  </a:extLst>
                </p14:cNvPr>
                <p14:cNvContentPartPr/>
                <p14:nvPr/>
              </p14:nvContentPartPr>
              <p14:xfrm>
                <a:off x="7060973" y="5110987"/>
                <a:ext cx="178200" cy="40680"/>
              </p14:xfrm>
            </p:contentPart>
          </mc:Choice>
          <mc:Fallback xmlns="">
            <p:pic>
              <p:nvPicPr>
                <p:cNvPr id="317" name="Freihand 316">
                  <a:extLst>
                    <a:ext uri="{FF2B5EF4-FFF2-40B4-BE49-F238E27FC236}">
                      <a16:creationId xmlns:a16="http://schemas.microsoft.com/office/drawing/2014/main" id="{264364E9-1451-4B15-A71C-D66153AE98B6}"/>
                    </a:ext>
                  </a:extLst>
                </p:cNvPr>
                <p:cNvPicPr/>
                <p:nvPr/>
              </p:nvPicPr>
              <p:blipFill>
                <a:blip r:embed="rId556"/>
                <a:stretch>
                  <a:fillRect/>
                </a:stretch>
              </p:blipFill>
              <p:spPr>
                <a:xfrm>
                  <a:off x="7056653" y="5106667"/>
                  <a:ext cx="186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18" name="Freihand 317">
                  <a:extLst>
                    <a:ext uri="{FF2B5EF4-FFF2-40B4-BE49-F238E27FC236}">
                      <a16:creationId xmlns:a16="http://schemas.microsoft.com/office/drawing/2014/main" id="{AF48D519-4971-44D6-A4AF-551B417036EE}"/>
                    </a:ext>
                  </a:extLst>
                </p14:cNvPr>
                <p14:cNvContentPartPr/>
                <p14:nvPr/>
              </p14:nvContentPartPr>
              <p14:xfrm>
                <a:off x="7418813" y="4927387"/>
                <a:ext cx="180720" cy="43200"/>
              </p14:xfrm>
            </p:contentPart>
          </mc:Choice>
          <mc:Fallback xmlns="">
            <p:pic>
              <p:nvPicPr>
                <p:cNvPr id="318" name="Freihand 317">
                  <a:extLst>
                    <a:ext uri="{FF2B5EF4-FFF2-40B4-BE49-F238E27FC236}">
                      <a16:creationId xmlns:a16="http://schemas.microsoft.com/office/drawing/2014/main" id="{AF48D519-4971-44D6-A4AF-551B417036EE}"/>
                    </a:ext>
                  </a:extLst>
                </p:cNvPr>
                <p:cNvPicPr/>
                <p:nvPr/>
              </p:nvPicPr>
              <p:blipFill>
                <a:blip r:embed="rId558"/>
                <a:stretch>
                  <a:fillRect/>
                </a:stretch>
              </p:blipFill>
              <p:spPr>
                <a:xfrm>
                  <a:off x="7414493" y="4923067"/>
                  <a:ext cx="189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19" name="Freihand 318">
                  <a:extLst>
                    <a:ext uri="{FF2B5EF4-FFF2-40B4-BE49-F238E27FC236}">
                      <a16:creationId xmlns:a16="http://schemas.microsoft.com/office/drawing/2014/main" id="{DD59AA16-400A-4F13-8CA5-7BCBFC58F76B}"/>
                    </a:ext>
                  </a:extLst>
                </p14:cNvPr>
                <p14:cNvContentPartPr/>
                <p14:nvPr/>
              </p14:nvContentPartPr>
              <p14:xfrm>
                <a:off x="7419533" y="4969147"/>
                <a:ext cx="197280" cy="61920"/>
              </p14:xfrm>
            </p:contentPart>
          </mc:Choice>
          <mc:Fallback xmlns="">
            <p:pic>
              <p:nvPicPr>
                <p:cNvPr id="319" name="Freihand 318">
                  <a:extLst>
                    <a:ext uri="{FF2B5EF4-FFF2-40B4-BE49-F238E27FC236}">
                      <a16:creationId xmlns:a16="http://schemas.microsoft.com/office/drawing/2014/main" id="{DD59AA16-400A-4F13-8CA5-7BCBFC58F76B}"/>
                    </a:ext>
                  </a:extLst>
                </p:cNvPr>
                <p:cNvPicPr/>
                <p:nvPr/>
              </p:nvPicPr>
              <p:blipFill>
                <a:blip r:embed="rId560"/>
                <a:stretch>
                  <a:fillRect/>
                </a:stretch>
              </p:blipFill>
              <p:spPr>
                <a:xfrm>
                  <a:off x="7415213" y="4964827"/>
                  <a:ext cx="205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0" name="Freihand 319">
                  <a:extLst>
                    <a:ext uri="{FF2B5EF4-FFF2-40B4-BE49-F238E27FC236}">
                      <a16:creationId xmlns:a16="http://schemas.microsoft.com/office/drawing/2014/main" id="{6F82B9B2-C4CC-455A-868C-D89732BC4A8B}"/>
                    </a:ext>
                  </a:extLst>
                </p14:cNvPr>
                <p14:cNvContentPartPr/>
                <p14:nvPr/>
              </p14:nvContentPartPr>
              <p14:xfrm>
                <a:off x="7758653" y="4775467"/>
                <a:ext cx="119160" cy="156240"/>
              </p14:xfrm>
            </p:contentPart>
          </mc:Choice>
          <mc:Fallback xmlns="">
            <p:pic>
              <p:nvPicPr>
                <p:cNvPr id="320" name="Freihand 319">
                  <a:extLst>
                    <a:ext uri="{FF2B5EF4-FFF2-40B4-BE49-F238E27FC236}">
                      <a16:creationId xmlns:a16="http://schemas.microsoft.com/office/drawing/2014/main" id="{6F82B9B2-C4CC-455A-868C-D89732BC4A8B}"/>
                    </a:ext>
                  </a:extLst>
                </p:cNvPr>
                <p:cNvPicPr/>
                <p:nvPr/>
              </p:nvPicPr>
              <p:blipFill>
                <a:blip r:embed="rId562"/>
                <a:stretch>
                  <a:fillRect/>
                </a:stretch>
              </p:blipFill>
              <p:spPr>
                <a:xfrm>
                  <a:off x="7754333" y="4771147"/>
                  <a:ext cx="127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1" name="Freihand 320">
                  <a:extLst>
                    <a:ext uri="{FF2B5EF4-FFF2-40B4-BE49-F238E27FC236}">
                      <a16:creationId xmlns:a16="http://schemas.microsoft.com/office/drawing/2014/main" id="{C14580B3-8B62-4944-89B2-9BA59DC1450F}"/>
                    </a:ext>
                  </a:extLst>
                </p14:cNvPr>
                <p14:cNvContentPartPr/>
                <p14:nvPr/>
              </p14:nvContentPartPr>
              <p14:xfrm>
                <a:off x="7933613" y="4771147"/>
                <a:ext cx="17640" cy="133560"/>
              </p14:xfrm>
            </p:contentPart>
          </mc:Choice>
          <mc:Fallback xmlns="">
            <p:pic>
              <p:nvPicPr>
                <p:cNvPr id="321" name="Freihand 320">
                  <a:extLst>
                    <a:ext uri="{FF2B5EF4-FFF2-40B4-BE49-F238E27FC236}">
                      <a16:creationId xmlns:a16="http://schemas.microsoft.com/office/drawing/2014/main" id="{C14580B3-8B62-4944-89B2-9BA59DC1450F}"/>
                    </a:ext>
                  </a:extLst>
                </p:cNvPr>
                <p:cNvPicPr/>
                <p:nvPr/>
              </p:nvPicPr>
              <p:blipFill>
                <a:blip r:embed="rId564"/>
                <a:stretch>
                  <a:fillRect/>
                </a:stretch>
              </p:blipFill>
              <p:spPr>
                <a:xfrm>
                  <a:off x="7929293" y="4766827"/>
                  <a:ext cx="26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2" name="Freihand 321">
                  <a:extLst>
                    <a:ext uri="{FF2B5EF4-FFF2-40B4-BE49-F238E27FC236}">
                      <a16:creationId xmlns:a16="http://schemas.microsoft.com/office/drawing/2014/main" id="{E716D3F4-209B-45FD-882F-5BE653F0C7CC}"/>
                    </a:ext>
                  </a:extLst>
                </p14:cNvPr>
                <p14:cNvContentPartPr/>
                <p14:nvPr/>
              </p14:nvContentPartPr>
              <p14:xfrm>
                <a:off x="7887893" y="4802107"/>
                <a:ext cx="111960" cy="66240"/>
              </p14:xfrm>
            </p:contentPart>
          </mc:Choice>
          <mc:Fallback xmlns="">
            <p:pic>
              <p:nvPicPr>
                <p:cNvPr id="322" name="Freihand 321">
                  <a:extLst>
                    <a:ext uri="{FF2B5EF4-FFF2-40B4-BE49-F238E27FC236}">
                      <a16:creationId xmlns:a16="http://schemas.microsoft.com/office/drawing/2014/main" id="{E716D3F4-209B-45FD-882F-5BE653F0C7CC}"/>
                    </a:ext>
                  </a:extLst>
                </p:cNvPr>
                <p:cNvPicPr/>
                <p:nvPr/>
              </p:nvPicPr>
              <p:blipFill>
                <a:blip r:embed="rId566"/>
                <a:stretch>
                  <a:fillRect/>
                </a:stretch>
              </p:blipFill>
              <p:spPr>
                <a:xfrm>
                  <a:off x="7883573" y="4797787"/>
                  <a:ext cx="120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3" name="Freihand 322">
                  <a:extLst>
                    <a:ext uri="{FF2B5EF4-FFF2-40B4-BE49-F238E27FC236}">
                      <a16:creationId xmlns:a16="http://schemas.microsoft.com/office/drawing/2014/main" id="{DDDE81A2-B501-49B4-95E1-CDBE5BA6BB1F}"/>
                    </a:ext>
                  </a:extLst>
                </p14:cNvPr>
                <p14:cNvContentPartPr/>
                <p14:nvPr/>
              </p14:nvContentPartPr>
              <p14:xfrm>
                <a:off x="8036933" y="4734427"/>
                <a:ext cx="142920" cy="98640"/>
              </p14:xfrm>
            </p:contentPart>
          </mc:Choice>
          <mc:Fallback xmlns="">
            <p:pic>
              <p:nvPicPr>
                <p:cNvPr id="323" name="Freihand 322">
                  <a:extLst>
                    <a:ext uri="{FF2B5EF4-FFF2-40B4-BE49-F238E27FC236}">
                      <a16:creationId xmlns:a16="http://schemas.microsoft.com/office/drawing/2014/main" id="{DDDE81A2-B501-49B4-95E1-CDBE5BA6BB1F}"/>
                    </a:ext>
                  </a:extLst>
                </p:cNvPr>
                <p:cNvPicPr/>
                <p:nvPr/>
              </p:nvPicPr>
              <p:blipFill>
                <a:blip r:embed="rId568"/>
                <a:stretch>
                  <a:fillRect/>
                </a:stretch>
              </p:blipFill>
              <p:spPr>
                <a:xfrm>
                  <a:off x="8032613" y="4730107"/>
                  <a:ext cx="151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4" name="Freihand 323">
                  <a:extLst>
                    <a:ext uri="{FF2B5EF4-FFF2-40B4-BE49-F238E27FC236}">
                      <a16:creationId xmlns:a16="http://schemas.microsoft.com/office/drawing/2014/main" id="{7D037E2B-3FB7-4672-A1D1-7690719D17C7}"/>
                    </a:ext>
                  </a:extLst>
                </p14:cNvPr>
                <p14:cNvContentPartPr/>
                <p14:nvPr/>
              </p14:nvContentPartPr>
              <p14:xfrm>
                <a:off x="8188493" y="4610947"/>
                <a:ext cx="58320" cy="253800"/>
              </p14:xfrm>
            </p:contentPart>
          </mc:Choice>
          <mc:Fallback xmlns="">
            <p:pic>
              <p:nvPicPr>
                <p:cNvPr id="324" name="Freihand 323">
                  <a:extLst>
                    <a:ext uri="{FF2B5EF4-FFF2-40B4-BE49-F238E27FC236}">
                      <a16:creationId xmlns:a16="http://schemas.microsoft.com/office/drawing/2014/main" id="{7D037E2B-3FB7-4672-A1D1-7690719D17C7}"/>
                    </a:ext>
                  </a:extLst>
                </p:cNvPr>
                <p:cNvPicPr/>
                <p:nvPr/>
              </p:nvPicPr>
              <p:blipFill>
                <a:blip r:embed="rId570"/>
                <a:stretch>
                  <a:fillRect/>
                </a:stretch>
              </p:blipFill>
              <p:spPr>
                <a:xfrm>
                  <a:off x="8184173" y="4606627"/>
                  <a:ext cx="66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6" name="Freihand 325">
                  <a:extLst>
                    <a:ext uri="{FF2B5EF4-FFF2-40B4-BE49-F238E27FC236}">
                      <a16:creationId xmlns:a16="http://schemas.microsoft.com/office/drawing/2014/main" id="{2870CB85-4F5C-4338-A330-F36F01769717}"/>
                    </a:ext>
                  </a:extLst>
                </p14:cNvPr>
                <p14:cNvContentPartPr/>
                <p14:nvPr/>
              </p14:nvContentPartPr>
              <p14:xfrm>
                <a:off x="7747493" y="4689067"/>
                <a:ext cx="55080" cy="254520"/>
              </p14:xfrm>
            </p:contentPart>
          </mc:Choice>
          <mc:Fallback xmlns="">
            <p:pic>
              <p:nvPicPr>
                <p:cNvPr id="326" name="Freihand 325">
                  <a:extLst>
                    <a:ext uri="{FF2B5EF4-FFF2-40B4-BE49-F238E27FC236}">
                      <a16:creationId xmlns:a16="http://schemas.microsoft.com/office/drawing/2014/main" id="{2870CB85-4F5C-4338-A330-F36F01769717}"/>
                    </a:ext>
                  </a:extLst>
                </p:cNvPr>
                <p:cNvPicPr/>
                <p:nvPr/>
              </p:nvPicPr>
              <p:blipFill>
                <a:blip r:embed="rId572"/>
                <a:stretch>
                  <a:fillRect/>
                </a:stretch>
              </p:blipFill>
              <p:spPr>
                <a:xfrm>
                  <a:off x="7743173" y="4684747"/>
                  <a:ext cx="63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7" name="Freihand 326">
                  <a:extLst>
                    <a:ext uri="{FF2B5EF4-FFF2-40B4-BE49-F238E27FC236}">
                      <a16:creationId xmlns:a16="http://schemas.microsoft.com/office/drawing/2014/main" id="{1053377F-6DB7-4484-90F9-70436F93A786}"/>
                    </a:ext>
                  </a:extLst>
                </p14:cNvPr>
                <p14:cNvContentPartPr/>
                <p14:nvPr/>
              </p14:nvContentPartPr>
              <p14:xfrm>
                <a:off x="7198133" y="4857187"/>
                <a:ext cx="150840" cy="421920"/>
              </p14:xfrm>
            </p:contentPart>
          </mc:Choice>
          <mc:Fallback xmlns="">
            <p:pic>
              <p:nvPicPr>
                <p:cNvPr id="327" name="Freihand 326">
                  <a:extLst>
                    <a:ext uri="{FF2B5EF4-FFF2-40B4-BE49-F238E27FC236}">
                      <a16:creationId xmlns:a16="http://schemas.microsoft.com/office/drawing/2014/main" id="{1053377F-6DB7-4484-90F9-70436F93A786}"/>
                    </a:ext>
                  </a:extLst>
                </p:cNvPr>
                <p:cNvPicPr/>
                <p:nvPr/>
              </p:nvPicPr>
              <p:blipFill>
                <a:blip r:embed="rId574"/>
                <a:stretch>
                  <a:fillRect/>
                </a:stretch>
              </p:blipFill>
              <p:spPr>
                <a:xfrm>
                  <a:off x="7193813" y="4852867"/>
                  <a:ext cx="1594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28" name="Freihand 327">
                  <a:extLst>
                    <a:ext uri="{FF2B5EF4-FFF2-40B4-BE49-F238E27FC236}">
                      <a16:creationId xmlns:a16="http://schemas.microsoft.com/office/drawing/2014/main" id="{4863068E-AD50-4687-85BE-444432954AB7}"/>
                    </a:ext>
                  </a:extLst>
                </p14:cNvPr>
                <p14:cNvContentPartPr/>
                <p14:nvPr/>
              </p14:nvContentPartPr>
              <p14:xfrm>
                <a:off x="6729053" y="4913707"/>
                <a:ext cx="115920" cy="438120"/>
              </p14:xfrm>
            </p:contentPart>
          </mc:Choice>
          <mc:Fallback xmlns="">
            <p:pic>
              <p:nvPicPr>
                <p:cNvPr id="328" name="Freihand 327">
                  <a:extLst>
                    <a:ext uri="{FF2B5EF4-FFF2-40B4-BE49-F238E27FC236}">
                      <a16:creationId xmlns:a16="http://schemas.microsoft.com/office/drawing/2014/main" id="{4863068E-AD50-4687-85BE-444432954AB7}"/>
                    </a:ext>
                  </a:extLst>
                </p:cNvPr>
                <p:cNvPicPr/>
                <p:nvPr/>
              </p:nvPicPr>
              <p:blipFill>
                <a:blip r:embed="rId576"/>
                <a:stretch>
                  <a:fillRect/>
                </a:stretch>
              </p:blipFill>
              <p:spPr>
                <a:xfrm>
                  <a:off x="6724733" y="4909387"/>
                  <a:ext cx="1245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0" name="Freihand 329">
                  <a:extLst>
                    <a:ext uri="{FF2B5EF4-FFF2-40B4-BE49-F238E27FC236}">
                      <a16:creationId xmlns:a16="http://schemas.microsoft.com/office/drawing/2014/main" id="{480494C9-4DEF-42A1-A439-3D734F4D67C3}"/>
                    </a:ext>
                  </a:extLst>
                </p14:cNvPr>
                <p14:cNvContentPartPr/>
                <p14:nvPr/>
              </p14:nvContentPartPr>
              <p14:xfrm>
                <a:off x="3389693" y="3836587"/>
                <a:ext cx="3465720" cy="1022040"/>
              </p14:xfrm>
            </p:contentPart>
          </mc:Choice>
          <mc:Fallback xmlns="">
            <p:pic>
              <p:nvPicPr>
                <p:cNvPr id="330" name="Freihand 329">
                  <a:extLst>
                    <a:ext uri="{FF2B5EF4-FFF2-40B4-BE49-F238E27FC236}">
                      <a16:creationId xmlns:a16="http://schemas.microsoft.com/office/drawing/2014/main" id="{480494C9-4DEF-42A1-A439-3D734F4D67C3}"/>
                    </a:ext>
                  </a:extLst>
                </p:cNvPr>
                <p:cNvPicPr/>
                <p:nvPr/>
              </p:nvPicPr>
              <p:blipFill>
                <a:blip r:embed="rId578"/>
                <a:stretch>
                  <a:fillRect/>
                </a:stretch>
              </p:blipFill>
              <p:spPr>
                <a:xfrm>
                  <a:off x="3385373" y="3832267"/>
                  <a:ext cx="347436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1" name="Freihand 330">
                  <a:extLst>
                    <a:ext uri="{FF2B5EF4-FFF2-40B4-BE49-F238E27FC236}">
                      <a16:creationId xmlns:a16="http://schemas.microsoft.com/office/drawing/2014/main" id="{BE7857E6-9C19-4996-ADD9-2C0EB52DBC88}"/>
                    </a:ext>
                  </a:extLst>
                </p14:cNvPr>
                <p14:cNvContentPartPr/>
                <p14:nvPr/>
              </p14:nvContentPartPr>
              <p14:xfrm>
                <a:off x="3252533" y="3974107"/>
                <a:ext cx="304560" cy="237600"/>
              </p14:xfrm>
            </p:contentPart>
          </mc:Choice>
          <mc:Fallback xmlns="">
            <p:pic>
              <p:nvPicPr>
                <p:cNvPr id="331" name="Freihand 330">
                  <a:extLst>
                    <a:ext uri="{FF2B5EF4-FFF2-40B4-BE49-F238E27FC236}">
                      <a16:creationId xmlns:a16="http://schemas.microsoft.com/office/drawing/2014/main" id="{BE7857E6-9C19-4996-ADD9-2C0EB52DBC88}"/>
                    </a:ext>
                  </a:extLst>
                </p:cNvPr>
                <p:cNvPicPr/>
                <p:nvPr/>
              </p:nvPicPr>
              <p:blipFill>
                <a:blip r:embed="rId580"/>
                <a:stretch>
                  <a:fillRect/>
                </a:stretch>
              </p:blipFill>
              <p:spPr>
                <a:xfrm>
                  <a:off x="3248213" y="3969787"/>
                  <a:ext cx="313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3" name="Freihand 332">
                  <a:extLst>
                    <a:ext uri="{FF2B5EF4-FFF2-40B4-BE49-F238E27FC236}">
                      <a16:creationId xmlns:a16="http://schemas.microsoft.com/office/drawing/2014/main" id="{77A19F8D-A78A-43F2-BCA8-26A61825A425}"/>
                    </a:ext>
                  </a:extLst>
                </p14:cNvPr>
                <p14:cNvContentPartPr/>
                <p14:nvPr/>
              </p14:nvContentPartPr>
              <p14:xfrm>
                <a:off x="1585373" y="4123507"/>
                <a:ext cx="1906200" cy="552240"/>
              </p14:xfrm>
            </p:contentPart>
          </mc:Choice>
          <mc:Fallback xmlns="">
            <p:pic>
              <p:nvPicPr>
                <p:cNvPr id="333" name="Freihand 332">
                  <a:extLst>
                    <a:ext uri="{FF2B5EF4-FFF2-40B4-BE49-F238E27FC236}">
                      <a16:creationId xmlns:a16="http://schemas.microsoft.com/office/drawing/2014/main" id="{77A19F8D-A78A-43F2-BCA8-26A61825A425}"/>
                    </a:ext>
                  </a:extLst>
                </p:cNvPr>
                <p:cNvPicPr/>
                <p:nvPr/>
              </p:nvPicPr>
              <p:blipFill>
                <a:blip r:embed="rId582"/>
                <a:stretch>
                  <a:fillRect/>
                </a:stretch>
              </p:blipFill>
              <p:spPr>
                <a:xfrm>
                  <a:off x="1581053" y="4119187"/>
                  <a:ext cx="19148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5" name="Freihand 334">
                  <a:extLst>
                    <a:ext uri="{FF2B5EF4-FFF2-40B4-BE49-F238E27FC236}">
                      <a16:creationId xmlns:a16="http://schemas.microsoft.com/office/drawing/2014/main" id="{AA74A4F0-C72A-48CE-8D30-F7DA39F04166}"/>
                    </a:ext>
                  </a:extLst>
                </p14:cNvPr>
                <p14:cNvContentPartPr/>
                <p14:nvPr/>
              </p14:nvContentPartPr>
              <p14:xfrm>
                <a:off x="2969573" y="956227"/>
                <a:ext cx="4581360" cy="3175200"/>
              </p14:xfrm>
            </p:contentPart>
          </mc:Choice>
          <mc:Fallback xmlns="">
            <p:pic>
              <p:nvPicPr>
                <p:cNvPr id="335" name="Freihand 334">
                  <a:extLst>
                    <a:ext uri="{FF2B5EF4-FFF2-40B4-BE49-F238E27FC236}">
                      <a16:creationId xmlns:a16="http://schemas.microsoft.com/office/drawing/2014/main" id="{AA74A4F0-C72A-48CE-8D30-F7DA39F04166}"/>
                    </a:ext>
                  </a:extLst>
                </p:cNvPr>
                <p:cNvPicPr/>
                <p:nvPr/>
              </p:nvPicPr>
              <p:blipFill>
                <a:blip r:embed="rId584"/>
                <a:stretch>
                  <a:fillRect/>
                </a:stretch>
              </p:blipFill>
              <p:spPr>
                <a:xfrm>
                  <a:off x="2965253" y="951907"/>
                  <a:ext cx="4590000" cy="31838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6" name="Freihand 335">
                  <a:extLst>
                    <a:ext uri="{FF2B5EF4-FFF2-40B4-BE49-F238E27FC236}">
                      <a16:creationId xmlns:a16="http://schemas.microsoft.com/office/drawing/2014/main" id="{E64351C6-6998-4122-9E7D-8EC88F81EA4B}"/>
                    </a:ext>
                  </a:extLst>
                </p14:cNvPr>
                <p14:cNvContentPartPr/>
                <p14:nvPr/>
              </p14:nvContentPartPr>
              <p14:xfrm>
                <a:off x="7135853" y="566707"/>
                <a:ext cx="396360" cy="410400"/>
              </p14:xfrm>
            </p:contentPart>
          </mc:Choice>
          <mc:Fallback xmlns="">
            <p:pic>
              <p:nvPicPr>
                <p:cNvPr id="336" name="Freihand 335">
                  <a:extLst>
                    <a:ext uri="{FF2B5EF4-FFF2-40B4-BE49-F238E27FC236}">
                      <a16:creationId xmlns:a16="http://schemas.microsoft.com/office/drawing/2014/main" id="{E64351C6-6998-4122-9E7D-8EC88F81EA4B}"/>
                    </a:ext>
                  </a:extLst>
                </p:cNvPr>
                <p:cNvPicPr/>
                <p:nvPr/>
              </p:nvPicPr>
              <p:blipFill>
                <a:blip r:embed="rId586"/>
                <a:stretch>
                  <a:fillRect/>
                </a:stretch>
              </p:blipFill>
              <p:spPr>
                <a:xfrm>
                  <a:off x="7131533" y="562387"/>
                  <a:ext cx="4050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7" name="Freihand 336">
                  <a:extLst>
                    <a:ext uri="{FF2B5EF4-FFF2-40B4-BE49-F238E27FC236}">
                      <a16:creationId xmlns:a16="http://schemas.microsoft.com/office/drawing/2014/main" id="{BB3AB3EB-F12F-42F3-AB6B-4B6D9DAF7452}"/>
                    </a:ext>
                  </a:extLst>
                </p14:cNvPr>
                <p14:cNvContentPartPr/>
                <p14:nvPr/>
              </p14:nvContentPartPr>
              <p14:xfrm>
                <a:off x="2955533" y="3747667"/>
                <a:ext cx="518400" cy="408240"/>
              </p14:xfrm>
            </p:contentPart>
          </mc:Choice>
          <mc:Fallback xmlns="">
            <p:pic>
              <p:nvPicPr>
                <p:cNvPr id="337" name="Freihand 336">
                  <a:extLst>
                    <a:ext uri="{FF2B5EF4-FFF2-40B4-BE49-F238E27FC236}">
                      <a16:creationId xmlns:a16="http://schemas.microsoft.com/office/drawing/2014/main" id="{BB3AB3EB-F12F-42F3-AB6B-4B6D9DAF7452}"/>
                    </a:ext>
                  </a:extLst>
                </p:cNvPr>
                <p:cNvPicPr/>
                <p:nvPr/>
              </p:nvPicPr>
              <p:blipFill>
                <a:blip r:embed="rId588"/>
                <a:stretch>
                  <a:fillRect/>
                </a:stretch>
              </p:blipFill>
              <p:spPr>
                <a:xfrm>
                  <a:off x="2951213" y="3743347"/>
                  <a:ext cx="5270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3" name="Freihand 352">
                  <a:extLst>
                    <a:ext uri="{FF2B5EF4-FFF2-40B4-BE49-F238E27FC236}">
                      <a16:creationId xmlns:a16="http://schemas.microsoft.com/office/drawing/2014/main" id="{6C4D92C4-166B-4E65-890C-CA1E1CE41F8F}"/>
                    </a:ext>
                  </a:extLst>
                </p14:cNvPr>
                <p14:cNvContentPartPr/>
                <p14:nvPr/>
              </p14:nvContentPartPr>
              <p14:xfrm>
                <a:off x="3509573" y="4836480"/>
                <a:ext cx="2161080" cy="83880"/>
              </p14:xfrm>
            </p:contentPart>
          </mc:Choice>
          <mc:Fallback xmlns="">
            <p:pic>
              <p:nvPicPr>
                <p:cNvPr id="353" name="Freihand 352">
                  <a:extLst>
                    <a:ext uri="{FF2B5EF4-FFF2-40B4-BE49-F238E27FC236}">
                      <a16:creationId xmlns:a16="http://schemas.microsoft.com/office/drawing/2014/main" id="{6C4D92C4-166B-4E65-890C-CA1E1CE41F8F}"/>
                    </a:ext>
                  </a:extLst>
                </p:cNvPr>
                <p:cNvPicPr/>
                <p:nvPr/>
              </p:nvPicPr>
              <p:blipFill>
                <a:blip r:embed="rId590"/>
                <a:stretch>
                  <a:fillRect/>
                </a:stretch>
              </p:blipFill>
              <p:spPr>
                <a:xfrm>
                  <a:off x="3505253" y="4832160"/>
                  <a:ext cx="2169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4" name="Freihand 353">
                  <a:extLst>
                    <a:ext uri="{FF2B5EF4-FFF2-40B4-BE49-F238E27FC236}">
                      <a16:creationId xmlns:a16="http://schemas.microsoft.com/office/drawing/2014/main" id="{E8A040D3-AAEE-4784-914A-45F75C133615}"/>
                    </a:ext>
                  </a:extLst>
                </p14:cNvPr>
                <p14:cNvContentPartPr/>
                <p14:nvPr/>
              </p14:nvContentPartPr>
              <p14:xfrm>
                <a:off x="5636813" y="4602480"/>
                <a:ext cx="99720" cy="118800"/>
              </p14:xfrm>
            </p:contentPart>
          </mc:Choice>
          <mc:Fallback xmlns="">
            <p:pic>
              <p:nvPicPr>
                <p:cNvPr id="354" name="Freihand 353">
                  <a:extLst>
                    <a:ext uri="{FF2B5EF4-FFF2-40B4-BE49-F238E27FC236}">
                      <a16:creationId xmlns:a16="http://schemas.microsoft.com/office/drawing/2014/main" id="{E8A040D3-AAEE-4784-914A-45F75C133615}"/>
                    </a:ext>
                  </a:extLst>
                </p:cNvPr>
                <p:cNvPicPr/>
                <p:nvPr/>
              </p:nvPicPr>
              <p:blipFill>
                <a:blip r:embed="rId592"/>
                <a:stretch>
                  <a:fillRect/>
                </a:stretch>
              </p:blipFill>
              <p:spPr>
                <a:xfrm>
                  <a:off x="5632493" y="4598160"/>
                  <a:ext cx="108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5" name="Freihand 354">
                  <a:extLst>
                    <a:ext uri="{FF2B5EF4-FFF2-40B4-BE49-F238E27FC236}">
                      <a16:creationId xmlns:a16="http://schemas.microsoft.com/office/drawing/2014/main" id="{3270937B-B195-40E1-A914-1115FB340057}"/>
                    </a:ext>
                  </a:extLst>
                </p14:cNvPr>
                <p14:cNvContentPartPr/>
                <p14:nvPr/>
              </p14:nvContentPartPr>
              <p14:xfrm>
                <a:off x="5748053" y="4523280"/>
                <a:ext cx="151200" cy="319320"/>
              </p14:xfrm>
            </p:contentPart>
          </mc:Choice>
          <mc:Fallback xmlns="">
            <p:pic>
              <p:nvPicPr>
                <p:cNvPr id="355" name="Freihand 354">
                  <a:extLst>
                    <a:ext uri="{FF2B5EF4-FFF2-40B4-BE49-F238E27FC236}">
                      <a16:creationId xmlns:a16="http://schemas.microsoft.com/office/drawing/2014/main" id="{3270937B-B195-40E1-A914-1115FB340057}"/>
                    </a:ext>
                  </a:extLst>
                </p:cNvPr>
                <p:cNvPicPr/>
                <p:nvPr/>
              </p:nvPicPr>
              <p:blipFill>
                <a:blip r:embed="rId594"/>
                <a:stretch>
                  <a:fillRect/>
                </a:stretch>
              </p:blipFill>
              <p:spPr>
                <a:xfrm>
                  <a:off x="5743733" y="4518960"/>
                  <a:ext cx="1598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9C306AC8-F85F-4C9B-9777-2BCF953CF89E}"/>
                    </a:ext>
                  </a:extLst>
                </p14:cNvPr>
                <p14:cNvContentPartPr/>
                <p14:nvPr/>
              </p14:nvContentPartPr>
              <p14:xfrm>
                <a:off x="5952533" y="4653600"/>
                <a:ext cx="360" cy="360"/>
              </p14:xfrm>
            </p:contentPart>
          </mc:Choice>
          <mc:Fallback xmlns="">
            <p:pic>
              <p:nvPicPr>
                <p:cNvPr id="356" name="Freihand 355">
                  <a:extLst>
                    <a:ext uri="{FF2B5EF4-FFF2-40B4-BE49-F238E27FC236}">
                      <a16:creationId xmlns:a16="http://schemas.microsoft.com/office/drawing/2014/main" id="{9C306AC8-F85F-4C9B-9777-2BCF953CF89E}"/>
                    </a:ext>
                  </a:extLst>
                </p:cNvPr>
                <p:cNvPicPr/>
                <p:nvPr/>
              </p:nvPicPr>
              <p:blipFill>
                <a:blip r:embed="rId13"/>
                <a:stretch>
                  <a:fillRect/>
                </a:stretch>
              </p:blipFill>
              <p:spPr>
                <a:xfrm>
                  <a:off x="5948213" y="4649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8" name="Freihand 357">
                  <a:extLst>
                    <a:ext uri="{FF2B5EF4-FFF2-40B4-BE49-F238E27FC236}">
                      <a16:creationId xmlns:a16="http://schemas.microsoft.com/office/drawing/2014/main" id="{B17D5E73-04AA-47B2-93CC-39778DE5987D}"/>
                    </a:ext>
                  </a:extLst>
                </p14:cNvPr>
                <p14:cNvContentPartPr/>
                <p14:nvPr/>
              </p14:nvContentPartPr>
              <p14:xfrm>
                <a:off x="6106973" y="4507440"/>
                <a:ext cx="10800" cy="160560"/>
              </p14:xfrm>
            </p:contentPart>
          </mc:Choice>
          <mc:Fallback xmlns="">
            <p:pic>
              <p:nvPicPr>
                <p:cNvPr id="358" name="Freihand 357">
                  <a:extLst>
                    <a:ext uri="{FF2B5EF4-FFF2-40B4-BE49-F238E27FC236}">
                      <a16:creationId xmlns:a16="http://schemas.microsoft.com/office/drawing/2014/main" id="{B17D5E73-04AA-47B2-93CC-39778DE5987D}"/>
                    </a:ext>
                  </a:extLst>
                </p:cNvPr>
                <p:cNvPicPr/>
                <p:nvPr/>
              </p:nvPicPr>
              <p:blipFill>
                <a:blip r:embed="rId597"/>
                <a:stretch>
                  <a:fillRect/>
                </a:stretch>
              </p:blipFill>
              <p:spPr>
                <a:xfrm>
                  <a:off x="6102653" y="4503120"/>
                  <a:ext cx="19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9" name="Freihand 358">
                  <a:extLst>
                    <a:ext uri="{FF2B5EF4-FFF2-40B4-BE49-F238E27FC236}">
                      <a16:creationId xmlns:a16="http://schemas.microsoft.com/office/drawing/2014/main" id="{9F2FDCE5-76F5-4C1A-AAF1-74FF9D449160}"/>
                    </a:ext>
                  </a:extLst>
                </p14:cNvPr>
                <p14:cNvContentPartPr/>
                <p14:nvPr/>
              </p14:nvContentPartPr>
              <p14:xfrm>
                <a:off x="6106973" y="4475400"/>
                <a:ext cx="95400" cy="150480"/>
              </p14:xfrm>
            </p:contentPart>
          </mc:Choice>
          <mc:Fallback xmlns="">
            <p:pic>
              <p:nvPicPr>
                <p:cNvPr id="359" name="Freihand 358">
                  <a:extLst>
                    <a:ext uri="{FF2B5EF4-FFF2-40B4-BE49-F238E27FC236}">
                      <a16:creationId xmlns:a16="http://schemas.microsoft.com/office/drawing/2014/main" id="{9F2FDCE5-76F5-4C1A-AAF1-74FF9D449160}"/>
                    </a:ext>
                  </a:extLst>
                </p:cNvPr>
                <p:cNvPicPr/>
                <p:nvPr/>
              </p:nvPicPr>
              <p:blipFill>
                <a:blip r:embed="rId599"/>
                <a:stretch>
                  <a:fillRect/>
                </a:stretch>
              </p:blipFill>
              <p:spPr>
                <a:xfrm>
                  <a:off x="6102653" y="4471080"/>
                  <a:ext cx="104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0" name="Freihand 359">
                  <a:extLst>
                    <a:ext uri="{FF2B5EF4-FFF2-40B4-BE49-F238E27FC236}">
                      <a16:creationId xmlns:a16="http://schemas.microsoft.com/office/drawing/2014/main" id="{781EC447-4C5A-4DE6-8FDC-E3D6E309516F}"/>
                    </a:ext>
                  </a:extLst>
                </p14:cNvPr>
                <p14:cNvContentPartPr/>
                <p14:nvPr/>
              </p14:nvContentPartPr>
              <p14:xfrm>
                <a:off x="6236213" y="4521480"/>
                <a:ext cx="288720" cy="73080"/>
              </p14:xfrm>
            </p:contentPart>
          </mc:Choice>
          <mc:Fallback xmlns="">
            <p:pic>
              <p:nvPicPr>
                <p:cNvPr id="360" name="Freihand 359">
                  <a:extLst>
                    <a:ext uri="{FF2B5EF4-FFF2-40B4-BE49-F238E27FC236}">
                      <a16:creationId xmlns:a16="http://schemas.microsoft.com/office/drawing/2014/main" id="{781EC447-4C5A-4DE6-8FDC-E3D6E309516F}"/>
                    </a:ext>
                  </a:extLst>
                </p:cNvPr>
                <p:cNvPicPr/>
                <p:nvPr/>
              </p:nvPicPr>
              <p:blipFill>
                <a:blip r:embed="rId601"/>
                <a:stretch>
                  <a:fillRect/>
                </a:stretch>
              </p:blipFill>
              <p:spPr>
                <a:xfrm>
                  <a:off x="6231893" y="4517160"/>
                  <a:ext cx="297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1" name="Freihand 360">
                  <a:extLst>
                    <a:ext uri="{FF2B5EF4-FFF2-40B4-BE49-F238E27FC236}">
                      <a16:creationId xmlns:a16="http://schemas.microsoft.com/office/drawing/2014/main" id="{C7AB4919-2E2C-4E20-B4C8-06EF47EC1C00}"/>
                    </a:ext>
                  </a:extLst>
                </p14:cNvPr>
                <p14:cNvContentPartPr/>
                <p14:nvPr/>
              </p14:nvContentPartPr>
              <p14:xfrm>
                <a:off x="6572093" y="4532640"/>
                <a:ext cx="82800" cy="31680"/>
              </p14:xfrm>
            </p:contentPart>
          </mc:Choice>
          <mc:Fallback xmlns="">
            <p:pic>
              <p:nvPicPr>
                <p:cNvPr id="361" name="Freihand 360">
                  <a:extLst>
                    <a:ext uri="{FF2B5EF4-FFF2-40B4-BE49-F238E27FC236}">
                      <a16:creationId xmlns:a16="http://schemas.microsoft.com/office/drawing/2014/main" id="{C7AB4919-2E2C-4E20-B4C8-06EF47EC1C00}"/>
                    </a:ext>
                  </a:extLst>
                </p:cNvPr>
                <p:cNvPicPr/>
                <p:nvPr/>
              </p:nvPicPr>
              <p:blipFill>
                <a:blip r:embed="rId603"/>
                <a:stretch>
                  <a:fillRect/>
                </a:stretch>
              </p:blipFill>
              <p:spPr>
                <a:xfrm>
                  <a:off x="6567773" y="4528320"/>
                  <a:ext cx="91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2" name="Freihand 361">
                  <a:extLst>
                    <a:ext uri="{FF2B5EF4-FFF2-40B4-BE49-F238E27FC236}">
                      <a16:creationId xmlns:a16="http://schemas.microsoft.com/office/drawing/2014/main" id="{6D1A5B28-3034-4127-949C-804EFBF5B6D1}"/>
                    </a:ext>
                  </a:extLst>
                </p14:cNvPr>
                <p14:cNvContentPartPr/>
                <p14:nvPr/>
              </p14:nvContentPartPr>
              <p14:xfrm>
                <a:off x="6667493" y="4353360"/>
                <a:ext cx="189000" cy="189000"/>
              </p14:xfrm>
            </p:contentPart>
          </mc:Choice>
          <mc:Fallback xmlns="">
            <p:pic>
              <p:nvPicPr>
                <p:cNvPr id="362" name="Freihand 361">
                  <a:extLst>
                    <a:ext uri="{FF2B5EF4-FFF2-40B4-BE49-F238E27FC236}">
                      <a16:creationId xmlns:a16="http://schemas.microsoft.com/office/drawing/2014/main" id="{6D1A5B28-3034-4127-949C-804EFBF5B6D1}"/>
                    </a:ext>
                  </a:extLst>
                </p:cNvPr>
                <p:cNvPicPr/>
                <p:nvPr/>
              </p:nvPicPr>
              <p:blipFill>
                <a:blip r:embed="rId605"/>
                <a:stretch>
                  <a:fillRect/>
                </a:stretch>
              </p:blipFill>
              <p:spPr>
                <a:xfrm>
                  <a:off x="6663173" y="4349040"/>
                  <a:ext cx="197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3" name="Freihand 362">
                  <a:extLst>
                    <a:ext uri="{FF2B5EF4-FFF2-40B4-BE49-F238E27FC236}">
                      <a16:creationId xmlns:a16="http://schemas.microsoft.com/office/drawing/2014/main" id="{EB555EEE-5676-4C1A-A370-14CB52E56821}"/>
                    </a:ext>
                  </a:extLst>
                </p14:cNvPr>
                <p14:cNvContentPartPr/>
                <p14:nvPr/>
              </p14:nvContentPartPr>
              <p14:xfrm>
                <a:off x="6826253" y="4409160"/>
                <a:ext cx="60840" cy="61560"/>
              </p14:xfrm>
            </p:contentPart>
          </mc:Choice>
          <mc:Fallback xmlns="">
            <p:pic>
              <p:nvPicPr>
                <p:cNvPr id="363" name="Freihand 362">
                  <a:extLst>
                    <a:ext uri="{FF2B5EF4-FFF2-40B4-BE49-F238E27FC236}">
                      <a16:creationId xmlns:a16="http://schemas.microsoft.com/office/drawing/2014/main" id="{EB555EEE-5676-4C1A-A370-14CB52E56821}"/>
                    </a:ext>
                  </a:extLst>
                </p:cNvPr>
                <p:cNvPicPr/>
                <p:nvPr/>
              </p:nvPicPr>
              <p:blipFill>
                <a:blip r:embed="rId607"/>
                <a:stretch>
                  <a:fillRect/>
                </a:stretch>
              </p:blipFill>
              <p:spPr>
                <a:xfrm>
                  <a:off x="6821933" y="4404840"/>
                  <a:ext cx="69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4" name="Freihand 363">
                  <a:extLst>
                    <a:ext uri="{FF2B5EF4-FFF2-40B4-BE49-F238E27FC236}">
                      <a16:creationId xmlns:a16="http://schemas.microsoft.com/office/drawing/2014/main" id="{0E9CD6EB-50F9-415E-85AD-1B4FCB7AC913}"/>
                    </a:ext>
                  </a:extLst>
                </p14:cNvPr>
                <p14:cNvContentPartPr/>
                <p14:nvPr/>
              </p14:nvContentPartPr>
              <p14:xfrm>
                <a:off x="6830933" y="4389360"/>
                <a:ext cx="76320" cy="103680"/>
              </p14:xfrm>
            </p:contentPart>
          </mc:Choice>
          <mc:Fallback xmlns="">
            <p:pic>
              <p:nvPicPr>
                <p:cNvPr id="364" name="Freihand 363">
                  <a:extLst>
                    <a:ext uri="{FF2B5EF4-FFF2-40B4-BE49-F238E27FC236}">
                      <a16:creationId xmlns:a16="http://schemas.microsoft.com/office/drawing/2014/main" id="{0E9CD6EB-50F9-415E-85AD-1B4FCB7AC913}"/>
                    </a:ext>
                  </a:extLst>
                </p:cNvPr>
                <p:cNvPicPr/>
                <p:nvPr/>
              </p:nvPicPr>
              <p:blipFill>
                <a:blip r:embed="rId609"/>
                <a:stretch>
                  <a:fillRect/>
                </a:stretch>
              </p:blipFill>
              <p:spPr>
                <a:xfrm>
                  <a:off x="6826613" y="4385040"/>
                  <a:ext cx="84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5" name="Freihand 364">
                  <a:extLst>
                    <a:ext uri="{FF2B5EF4-FFF2-40B4-BE49-F238E27FC236}">
                      <a16:creationId xmlns:a16="http://schemas.microsoft.com/office/drawing/2014/main" id="{2FD0611E-85E7-4778-A90C-E700B4F8EBA6}"/>
                    </a:ext>
                  </a:extLst>
                </p14:cNvPr>
                <p14:cNvContentPartPr/>
                <p14:nvPr/>
              </p14:nvContentPartPr>
              <p14:xfrm>
                <a:off x="6855053" y="4377120"/>
                <a:ext cx="111240" cy="104040"/>
              </p14:xfrm>
            </p:contentPart>
          </mc:Choice>
          <mc:Fallback xmlns="">
            <p:pic>
              <p:nvPicPr>
                <p:cNvPr id="365" name="Freihand 364">
                  <a:extLst>
                    <a:ext uri="{FF2B5EF4-FFF2-40B4-BE49-F238E27FC236}">
                      <a16:creationId xmlns:a16="http://schemas.microsoft.com/office/drawing/2014/main" id="{2FD0611E-85E7-4778-A90C-E700B4F8EBA6}"/>
                    </a:ext>
                  </a:extLst>
                </p:cNvPr>
                <p:cNvPicPr/>
                <p:nvPr/>
              </p:nvPicPr>
              <p:blipFill>
                <a:blip r:embed="rId611"/>
                <a:stretch>
                  <a:fillRect/>
                </a:stretch>
              </p:blipFill>
              <p:spPr>
                <a:xfrm>
                  <a:off x="6850733" y="4372800"/>
                  <a:ext cx="119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6" name="Freihand 365">
                  <a:extLst>
                    <a:ext uri="{FF2B5EF4-FFF2-40B4-BE49-F238E27FC236}">
                      <a16:creationId xmlns:a16="http://schemas.microsoft.com/office/drawing/2014/main" id="{B3997456-8420-4507-BC0B-1558BC470496}"/>
                    </a:ext>
                  </a:extLst>
                </p14:cNvPr>
                <p14:cNvContentPartPr/>
                <p14:nvPr/>
              </p14:nvContentPartPr>
              <p14:xfrm>
                <a:off x="6542573" y="4331400"/>
                <a:ext cx="9720" cy="33480"/>
              </p14:xfrm>
            </p:contentPart>
          </mc:Choice>
          <mc:Fallback xmlns="">
            <p:pic>
              <p:nvPicPr>
                <p:cNvPr id="366" name="Freihand 365">
                  <a:extLst>
                    <a:ext uri="{FF2B5EF4-FFF2-40B4-BE49-F238E27FC236}">
                      <a16:creationId xmlns:a16="http://schemas.microsoft.com/office/drawing/2014/main" id="{B3997456-8420-4507-BC0B-1558BC470496}"/>
                    </a:ext>
                  </a:extLst>
                </p:cNvPr>
                <p:cNvPicPr/>
                <p:nvPr/>
              </p:nvPicPr>
              <p:blipFill>
                <a:blip r:embed="rId613"/>
                <a:stretch>
                  <a:fillRect/>
                </a:stretch>
              </p:blipFill>
              <p:spPr>
                <a:xfrm>
                  <a:off x="6538253" y="4327080"/>
                  <a:ext cx="18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8" name="Freihand 367">
                  <a:extLst>
                    <a:ext uri="{FF2B5EF4-FFF2-40B4-BE49-F238E27FC236}">
                      <a16:creationId xmlns:a16="http://schemas.microsoft.com/office/drawing/2014/main" id="{2498DFBA-9EF3-4A8C-8019-4B177FE14DA7}"/>
                    </a:ext>
                  </a:extLst>
                </p14:cNvPr>
                <p14:cNvContentPartPr/>
                <p14:nvPr/>
              </p14:nvContentPartPr>
              <p14:xfrm>
                <a:off x="6301373" y="4680960"/>
                <a:ext cx="21240" cy="153720"/>
              </p14:xfrm>
            </p:contentPart>
          </mc:Choice>
          <mc:Fallback xmlns="">
            <p:pic>
              <p:nvPicPr>
                <p:cNvPr id="368" name="Freihand 367">
                  <a:extLst>
                    <a:ext uri="{FF2B5EF4-FFF2-40B4-BE49-F238E27FC236}">
                      <a16:creationId xmlns:a16="http://schemas.microsoft.com/office/drawing/2014/main" id="{2498DFBA-9EF3-4A8C-8019-4B177FE14DA7}"/>
                    </a:ext>
                  </a:extLst>
                </p:cNvPr>
                <p:cNvPicPr/>
                <p:nvPr/>
              </p:nvPicPr>
              <p:blipFill>
                <a:blip r:embed="rId615"/>
                <a:stretch>
                  <a:fillRect/>
                </a:stretch>
              </p:blipFill>
              <p:spPr>
                <a:xfrm>
                  <a:off x="6297053" y="4676640"/>
                  <a:ext cx="29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9" name="Freihand 368">
                  <a:extLst>
                    <a:ext uri="{FF2B5EF4-FFF2-40B4-BE49-F238E27FC236}">
                      <a16:creationId xmlns:a16="http://schemas.microsoft.com/office/drawing/2014/main" id="{856EAAA3-999B-4DB4-AAE3-6F08CCFDAE76}"/>
                    </a:ext>
                  </a:extLst>
                </p14:cNvPr>
                <p14:cNvContentPartPr/>
                <p14:nvPr/>
              </p14:nvContentPartPr>
              <p14:xfrm>
                <a:off x="6268973" y="4640640"/>
                <a:ext cx="138600" cy="162360"/>
              </p14:xfrm>
            </p:contentPart>
          </mc:Choice>
          <mc:Fallback xmlns="">
            <p:pic>
              <p:nvPicPr>
                <p:cNvPr id="369" name="Freihand 368">
                  <a:extLst>
                    <a:ext uri="{FF2B5EF4-FFF2-40B4-BE49-F238E27FC236}">
                      <a16:creationId xmlns:a16="http://schemas.microsoft.com/office/drawing/2014/main" id="{856EAAA3-999B-4DB4-AAE3-6F08CCFDAE76}"/>
                    </a:ext>
                  </a:extLst>
                </p:cNvPr>
                <p:cNvPicPr/>
                <p:nvPr/>
              </p:nvPicPr>
              <p:blipFill>
                <a:blip r:embed="rId617"/>
                <a:stretch>
                  <a:fillRect/>
                </a:stretch>
              </p:blipFill>
              <p:spPr>
                <a:xfrm>
                  <a:off x="6264653" y="4636320"/>
                  <a:ext cx="14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0" name="Freihand 369">
                  <a:extLst>
                    <a:ext uri="{FF2B5EF4-FFF2-40B4-BE49-F238E27FC236}">
                      <a16:creationId xmlns:a16="http://schemas.microsoft.com/office/drawing/2014/main" id="{9C76AA60-AD88-4CCB-8025-B14B591320BF}"/>
                    </a:ext>
                  </a:extLst>
                </p14:cNvPr>
                <p14:cNvContentPartPr/>
                <p14:nvPr/>
              </p14:nvContentPartPr>
              <p14:xfrm>
                <a:off x="6412973" y="4687080"/>
                <a:ext cx="96120" cy="126000"/>
              </p14:xfrm>
            </p:contentPart>
          </mc:Choice>
          <mc:Fallback xmlns="">
            <p:pic>
              <p:nvPicPr>
                <p:cNvPr id="370" name="Freihand 369">
                  <a:extLst>
                    <a:ext uri="{FF2B5EF4-FFF2-40B4-BE49-F238E27FC236}">
                      <a16:creationId xmlns:a16="http://schemas.microsoft.com/office/drawing/2014/main" id="{9C76AA60-AD88-4CCB-8025-B14B591320BF}"/>
                    </a:ext>
                  </a:extLst>
                </p:cNvPr>
                <p:cNvPicPr/>
                <p:nvPr/>
              </p:nvPicPr>
              <p:blipFill>
                <a:blip r:embed="rId619"/>
                <a:stretch>
                  <a:fillRect/>
                </a:stretch>
              </p:blipFill>
              <p:spPr>
                <a:xfrm>
                  <a:off x="6408653" y="4682760"/>
                  <a:ext cx="104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1" name="Freihand 370">
                  <a:extLst>
                    <a:ext uri="{FF2B5EF4-FFF2-40B4-BE49-F238E27FC236}">
                      <a16:creationId xmlns:a16="http://schemas.microsoft.com/office/drawing/2014/main" id="{8D998A0C-05FC-4B07-8476-374D79D43230}"/>
                    </a:ext>
                  </a:extLst>
                </p14:cNvPr>
                <p14:cNvContentPartPr/>
                <p14:nvPr/>
              </p14:nvContentPartPr>
              <p14:xfrm>
                <a:off x="6506213" y="4700400"/>
                <a:ext cx="78480" cy="84960"/>
              </p14:xfrm>
            </p:contentPart>
          </mc:Choice>
          <mc:Fallback xmlns="">
            <p:pic>
              <p:nvPicPr>
                <p:cNvPr id="371" name="Freihand 370">
                  <a:extLst>
                    <a:ext uri="{FF2B5EF4-FFF2-40B4-BE49-F238E27FC236}">
                      <a16:creationId xmlns:a16="http://schemas.microsoft.com/office/drawing/2014/main" id="{8D998A0C-05FC-4B07-8476-374D79D43230}"/>
                    </a:ext>
                  </a:extLst>
                </p:cNvPr>
                <p:cNvPicPr/>
                <p:nvPr/>
              </p:nvPicPr>
              <p:blipFill>
                <a:blip r:embed="rId621"/>
                <a:stretch>
                  <a:fillRect/>
                </a:stretch>
              </p:blipFill>
              <p:spPr>
                <a:xfrm>
                  <a:off x="6501893" y="4696080"/>
                  <a:ext cx="87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2" name="Freihand 371">
                  <a:extLst>
                    <a:ext uri="{FF2B5EF4-FFF2-40B4-BE49-F238E27FC236}">
                      <a16:creationId xmlns:a16="http://schemas.microsoft.com/office/drawing/2014/main" id="{16F6D66C-19EA-4C46-8D39-595AB8495C78}"/>
                    </a:ext>
                  </a:extLst>
                </p14:cNvPr>
                <p14:cNvContentPartPr/>
                <p14:nvPr/>
              </p14:nvContentPartPr>
              <p14:xfrm>
                <a:off x="6601613" y="4592400"/>
                <a:ext cx="100440" cy="167040"/>
              </p14:xfrm>
            </p:contentPart>
          </mc:Choice>
          <mc:Fallback xmlns="">
            <p:pic>
              <p:nvPicPr>
                <p:cNvPr id="372" name="Freihand 371">
                  <a:extLst>
                    <a:ext uri="{FF2B5EF4-FFF2-40B4-BE49-F238E27FC236}">
                      <a16:creationId xmlns:a16="http://schemas.microsoft.com/office/drawing/2014/main" id="{16F6D66C-19EA-4C46-8D39-595AB8495C78}"/>
                    </a:ext>
                  </a:extLst>
                </p:cNvPr>
                <p:cNvPicPr/>
                <p:nvPr/>
              </p:nvPicPr>
              <p:blipFill>
                <a:blip r:embed="rId623"/>
                <a:stretch>
                  <a:fillRect/>
                </a:stretch>
              </p:blipFill>
              <p:spPr>
                <a:xfrm>
                  <a:off x="6597293" y="4588080"/>
                  <a:ext cx="109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3" name="Freihand 372">
                  <a:extLst>
                    <a:ext uri="{FF2B5EF4-FFF2-40B4-BE49-F238E27FC236}">
                      <a16:creationId xmlns:a16="http://schemas.microsoft.com/office/drawing/2014/main" id="{301BB781-E7C8-407A-B8A4-66D96BC21D31}"/>
                    </a:ext>
                  </a:extLst>
                </p14:cNvPr>
                <p14:cNvContentPartPr/>
                <p14:nvPr/>
              </p14:nvContentPartPr>
              <p14:xfrm>
                <a:off x="6709253" y="4618680"/>
                <a:ext cx="78480" cy="125640"/>
              </p14:xfrm>
            </p:contentPart>
          </mc:Choice>
          <mc:Fallback xmlns="">
            <p:pic>
              <p:nvPicPr>
                <p:cNvPr id="373" name="Freihand 372">
                  <a:extLst>
                    <a:ext uri="{FF2B5EF4-FFF2-40B4-BE49-F238E27FC236}">
                      <a16:creationId xmlns:a16="http://schemas.microsoft.com/office/drawing/2014/main" id="{301BB781-E7C8-407A-B8A4-66D96BC21D31}"/>
                    </a:ext>
                  </a:extLst>
                </p:cNvPr>
                <p:cNvPicPr/>
                <p:nvPr/>
              </p:nvPicPr>
              <p:blipFill>
                <a:blip r:embed="rId625"/>
                <a:stretch>
                  <a:fillRect/>
                </a:stretch>
              </p:blipFill>
              <p:spPr>
                <a:xfrm>
                  <a:off x="6704933" y="4614360"/>
                  <a:ext cx="87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4" name="Freihand 373">
                  <a:extLst>
                    <a:ext uri="{FF2B5EF4-FFF2-40B4-BE49-F238E27FC236}">
                      <a16:creationId xmlns:a16="http://schemas.microsoft.com/office/drawing/2014/main" id="{7E41D731-6495-4430-8129-2B2BC7A4EE43}"/>
                    </a:ext>
                  </a:extLst>
                </p14:cNvPr>
                <p14:cNvContentPartPr/>
                <p14:nvPr/>
              </p14:nvContentPartPr>
              <p14:xfrm>
                <a:off x="6857933" y="4552440"/>
                <a:ext cx="29880" cy="116280"/>
              </p14:xfrm>
            </p:contentPart>
          </mc:Choice>
          <mc:Fallback xmlns="">
            <p:pic>
              <p:nvPicPr>
                <p:cNvPr id="374" name="Freihand 373">
                  <a:extLst>
                    <a:ext uri="{FF2B5EF4-FFF2-40B4-BE49-F238E27FC236}">
                      <a16:creationId xmlns:a16="http://schemas.microsoft.com/office/drawing/2014/main" id="{7E41D731-6495-4430-8129-2B2BC7A4EE43}"/>
                    </a:ext>
                  </a:extLst>
                </p:cNvPr>
                <p:cNvPicPr/>
                <p:nvPr/>
              </p:nvPicPr>
              <p:blipFill>
                <a:blip r:embed="rId627"/>
                <a:stretch>
                  <a:fillRect/>
                </a:stretch>
              </p:blipFill>
              <p:spPr>
                <a:xfrm>
                  <a:off x="6853613" y="4548120"/>
                  <a:ext cx="3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5" name="Freihand 374">
                  <a:extLst>
                    <a:ext uri="{FF2B5EF4-FFF2-40B4-BE49-F238E27FC236}">
                      <a16:creationId xmlns:a16="http://schemas.microsoft.com/office/drawing/2014/main" id="{545F1B6E-B90F-44F3-B752-C85CD8AC751A}"/>
                    </a:ext>
                  </a:extLst>
                </p14:cNvPr>
                <p14:cNvContentPartPr/>
                <p14:nvPr/>
              </p14:nvContentPartPr>
              <p14:xfrm>
                <a:off x="6811133" y="4513920"/>
                <a:ext cx="130680" cy="186480"/>
              </p14:xfrm>
            </p:contentPart>
          </mc:Choice>
          <mc:Fallback xmlns="">
            <p:pic>
              <p:nvPicPr>
                <p:cNvPr id="375" name="Freihand 374">
                  <a:extLst>
                    <a:ext uri="{FF2B5EF4-FFF2-40B4-BE49-F238E27FC236}">
                      <a16:creationId xmlns:a16="http://schemas.microsoft.com/office/drawing/2014/main" id="{545F1B6E-B90F-44F3-B752-C85CD8AC751A}"/>
                    </a:ext>
                  </a:extLst>
                </p:cNvPr>
                <p:cNvPicPr/>
                <p:nvPr/>
              </p:nvPicPr>
              <p:blipFill>
                <a:blip r:embed="rId629"/>
                <a:stretch>
                  <a:fillRect/>
                </a:stretch>
              </p:blipFill>
              <p:spPr>
                <a:xfrm>
                  <a:off x="6806813" y="4509600"/>
                  <a:ext cx="139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6" name="Freihand 375">
                  <a:extLst>
                    <a:ext uri="{FF2B5EF4-FFF2-40B4-BE49-F238E27FC236}">
                      <a16:creationId xmlns:a16="http://schemas.microsoft.com/office/drawing/2014/main" id="{83F61982-AC8C-4CF4-8BBA-501911CF72C0}"/>
                    </a:ext>
                  </a:extLst>
                </p14:cNvPr>
                <p14:cNvContentPartPr/>
                <p14:nvPr/>
              </p14:nvContentPartPr>
              <p14:xfrm>
                <a:off x="6969893" y="4448040"/>
                <a:ext cx="97560" cy="183600"/>
              </p14:xfrm>
            </p:contentPart>
          </mc:Choice>
          <mc:Fallback xmlns="">
            <p:pic>
              <p:nvPicPr>
                <p:cNvPr id="376" name="Freihand 375">
                  <a:extLst>
                    <a:ext uri="{FF2B5EF4-FFF2-40B4-BE49-F238E27FC236}">
                      <a16:creationId xmlns:a16="http://schemas.microsoft.com/office/drawing/2014/main" id="{83F61982-AC8C-4CF4-8BBA-501911CF72C0}"/>
                    </a:ext>
                  </a:extLst>
                </p:cNvPr>
                <p:cNvPicPr/>
                <p:nvPr/>
              </p:nvPicPr>
              <p:blipFill>
                <a:blip r:embed="rId631"/>
                <a:stretch>
                  <a:fillRect/>
                </a:stretch>
              </p:blipFill>
              <p:spPr>
                <a:xfrm>
                  <a:off x="6965573" y="4443720"/>
                  <a:ext cx="106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7" name="Freihand 376">
                  <a:extLst>
                    <a:ext uri="{FF2B5EF4-FFF2-40B4-BE49-F238E27FC236}">
                      <a16:creationId xmlns:a16="http://schemas.microsoft.com/office/drawing/2014/main" id="{81639173-4ED0-4CBA-974E-E4D1E20A638D}"/>
                    </a:ext>
                  </a:extLst>
                </p14:cNvPr>
                <p14:cNvContentPartPr/>
                <p14:nvPr/>
              </p14:nvContentPartPr>
              <p14:xfrm>
                <a:off x="6971693" y="4426800"/>
                <a:ext cx="126360" cy="81000"/>
              </p14:xfrm>
            </p:contentPart>
          </mc:Choice>
          <mc:Fallback xmlns="">
            <p:pic>
              <p:nvPicPr>
                <p:cNvPr id="377" name="Freihand 376">
                  <a:extLst>
                    <a:ext uri="{FF2B5EF4-FFF2-40B4-BE49-F238E27FC236}">
                      <a16:creationId xmlns:a16="http://schemas.microsoft.com/office/drawing/2014/main" id="{81639173-4ED0-4CBA-974E-E4D1E20A638D}"/>
                    </a:ext>
                  </a:extLst>
                </p:cNvPr>
                <p:cNvPicPr/>
                <p:nvPr/>
              </p:nvPicPr>
              <p:blipFill>
                <a:blip r:embed="rId633"/>
                <a:stretch>
                  <a:fillRect/>
                </a:stretch>
              </p:blipFill>
              <p:spPr>
                <a:xfrm>
                  <a:off x="6967373" y="4422480"/>
                  <a:ext cx="135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8" name="Freihand 377">
                  <a:extLst>
                    <a:ext uri="{FF2B5EF4-FFF2-40B4-BE49-F238E27FC236}">
                      <a16:creationId xmlns:a16="http://schemas.microsoft.com/office/drawing/2014/main" id="{458DEA43-E93D-488F-AB59-9E13B6BDFB61}"/>
                    </a:ext>
                  </a:extLst>
                </p14:cNvPr>
                <p14:cNvContentPartPr/>
                <p14:nvPr/>
              </p14:nvContentPartPr>
              <p14:xfrm>
                <a:off x="5983853" y="4220160"/>
                <a:ext cx="1183320" cy="715680"/>
              </p14:xfrm>
            </p:contentPart>
          </mc:Choice>
          <mc:Fallback xmlns="">
            <p:pic>
              <p:nvPicPr>
                <p:cNvPr id="378" name="Freihand 377">
                  <a:extLst>
                    <a:ext uri="{FF2B5EF4-FFF2-40B4-BE49-F238E27FC236}">
                      <a16:creationId xmlns:a16="http://schemas.microsoft.com/office/drawing/2014/main" id="{458DEA43-E93D-488F-AB59-9E13B6BDFB61}"/>
                    </a:ext>
                  </a:extLst>
                </p:cNvPr>
                <p:cNvPicPr/>
                <p:nvPr/>
              </p:nvPicPr>
              <p:blipFill>
                <a:blip r:embed="rId635"/>
                <a:stretch>
                  <a:fillRect/>
                </a:stretch>
              </p:blipFill>
              <p:spPr>
                <a:xfrm>
                  <a:off x="5979533" y="4215840"/>
                  <a:ext cx="11919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0" name="Freihand 379">
                  <a:extLst>
                    <a:ext uri="{FF2B5EF4-FFF2-40B4-BE49-F238E27FC236}">
                      <a16:creationId xmlns:a16="http://schemas.microsoft.com/office/drawing/2014/main" id="{0421CCE2-EE89-4218-B3E5-7CBA1D417FB5}"/>
                    </a:ext>
                  </a:extLst>
                </p14:cNvPr>
                <p14:cNvContentPartPr/>
                <p14:nvPr/>
              </p14:nvContentPartPr>
              <p14:xfrm>
                <a:off x="3121493" y="3282000"/>
                <a:ext cx="1783800" cy="857520"/>
              </p14:xfrm>
            </p:contentPart>
          </mc:Choice>
          <mc:Fallback xmlns="">
            <p:pic>
              <p:nvPicPr>
                <p:cNvPr id="380" name="Freihand 379">
                  <a:extLst>
                    <a:ext uri="{FF2B5EF4-FFF2-40B4-BE49-F238E27FC236}">
                      <a16:creationId xmlns:a16="http://schemas.microsoft.com/office/drawing/2014/main" id="{0421CCE2-EE89-4218-B3E5-7CBA1D417FB5}"/>
                    </a:ext>
                  </a:extLst>
                </p:cNvPr>
                <p:cNvPicPr/>
                <p:nvPr/>
              </p:nvPicPr>
              <p:blipFill>
                <a:blip r:embed="rId637"/>
                <a:stretch>
                  <a:fillRect/>
                </a:stretch>
              </p:blipFill>
              <p:spPr>
                <a:xfrm>
                  <a:off x="3117173" y="3277680"/>
                  <a:ext cx="179244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1" name="Freihand 380">
                  <a:extLst>
                    <a:ext uri="{FF2B5EF4-FFF2-40B4-BE49-F238E27FC236}">
                      <a16:creationId xmlns:a16="http://schemas.microsoft.com/office/drawing/2014/main" id="{B08F0027-4200-4B21-8871-94AD5527D12D}"/>
                    </a:ext>
                  </a:extLst>
                </p14:cNvPr>
                <p14:cNvContentPartPr/>
                <p14:nvPr/>
              </p14:nvContentPartPr>
              <p14:xfrm>
                <a:off x="3073253" y="3970320"/>
                <a:ext cx="254520" cy="157680"/>
              </p14:xfrm>
            </p:contentPart>
          </mc:Choice>
          <mc:Fallback xmlns="">
            <p:pic>
              <p:nvPicPr>
                <p:cNvPr id="381" name="Freihand 380">
                  <a:extLst>
                    <a:ext uri="{FF2B5EF4-FFF2-40B4-BE49-F238E27FC236}">
                      <a16:creationId xmlns:a16="http://schemas.microsoft.com/office/drawing/2014/main" id="{B08F0027-4200-4B21-8871-94AD5527D12D}"/>
                    </a:ext>
                  </a:extLst>
                </p:cNvPr>
                <p:cNvPicPr/>
                <p:nvPr/>
              </p:nvPicPr>
              <p:blipFill>
                <a:blip r:embed="rId639"/>
                <a:stretch>
                  <a:fillRect/>
                </a:stretch>
              </p:blipFill>
              <p:spPr>
                <a:xfrm>
                  <a:off x="3068933" y="3966000"/>
                  <a:ext cx="263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0" name="Freihand 349">
                  <a:extLst>
                    <a:ext uri="{FF2B5EF4-FFF2-40B4-BE49-F238E27FC236}">
                      <a16:creationId xmlns:a16="http://schemas.microsoft.com/office/drawing/2014/main" id="{348EEA6B-EF4C-4425-9F34-615D4A29C397}"/>
                    </a:ext>
                  </a:extLst>
                </p14:cNvPr>
                <p14:cNvContentPartPr/>
                <p14:nvPr/>
              </p14:nvContentPartPr>
              <p14:xfrm>
                <a:off x="3264413" y="5205840"/>
                <a:ext cx="203760" cy="18720"/>
              </p14:xfrm>
            </p:contentPart>
          </mc:Choice>
          <mc:Fallback xmlns="">
            <p:pic>
              <p:nvPicPr>
                <p:cNvPr id="350" name="Freihand 349">
                  <a:extLst>
                    <a:ext uri="{FF2B5EF4-FFF2-40B4-BE49-F238E27FC236}">
                      <a16:creationId xmlns:a16="http://schemas.microsoft.com/office/drawing/2014/main" id="{348EEA6B-EF4C-4425-9F34-615D4A29C397}"/>
                    </a:ext>
                  </a:extLst>
                </p:cNvPr>
                <p:cNvPicPr/>
                <p:nvPr/>
              </p:nvPicPr>
              <p:blipFill>
                <a:blip r:embed="rId641"/>
                <a:stretch>
                  <a:fillRect/>
                </a:stretch>
              </p:blipFill>
              <p:spPr>
                <a:xfrm>
                  <a:off x="3260093" y="5201520"/>
                  <a:ext cx="212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51" name="Freihand 350">
                  <a:extLst>
                    <a:ext uri="{FF2B5EF4-FFF2-40B4-BE49-F238E27FC236}">
                      <a16:creationId xmlns:a16="http://schemas.microsoft.com/office/drawing/2014/main" id="{66C70AC3-4762-46CB-B9FB-0119F4C17765}"/>
                    </a:ext>
                  </a:extLst>
                </p14:cNvPr>
                <p14:cNvContentPartPr/>
                <p14:nvPr/>
              </p14:nvContentPartPr>
              <p14:xfrm>
                <a:off x="3707213" y="5176320"/>
                <a:ext cx="204480" cy="21600"/>
              </p14:xfrm>
            </p:contentPart>
          </mc:Choice>
          <mc:Fallback xmlns="">
            <p:pic>
              <p:nvPicPr>
                <p:cNvPr id="351" name="Freihand 350">
                  <a:extLst>
                    <a:ext uri="{FF2B5EF4-FFF2-40B4-BE49-F238E27FC236}">
                      <a16:creationId xmlns:a16="http://schemas.microsoft.com/office/drawing/2014/main" id="{66C70AC3-4762-46CB-B9FB-0119F4C17765}"/>
                    </a:ext>
                  </a:extLst>
                </p:cNvPr>
                <p:cNvPicPr/>
                <p:nvPr/>
              </p:nvPicPr>
              <p:blipFill>
                <a:blip r:embed="rId643"/>
                <a:stretch>
                  <a:fillRect/>
                </a:stretch>
              </p:blipFill>
              <p:spPr>
                <a:xfrm>
                  <a:off x="3702893" y="5172000"/>
                  <a:ext cx="213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3" name="Freihand 382">
                  <a:extLst>
                    <a:ext uri="{FF2B5EF4-FFF2-40B4-BE49-F238E27FC236}">
                      <a16:creationId xmlns:a16="http://schemas.microsoft.com/office/drawing/2014/main" id="{2C594A16-47C2-4C9B-86A6-BE626106A157}"/>
                    </a:ext>
                  </a:extLst>
                </p14:cNvPr>
                <p14:cNvContentPartPr/>
                <p14:nvPr/>
              </p14:nvContentPartPr>
              <p14:xfrm>
                <a:off x="2788493" y="4621200"/>
                <a:ext cx="1419120" cy="829800"/>
              </p14:xfrm>
            </p:contentPart>
          </mc:Choice>
          <mc:Fallback xmlns="">
            <p:pic>
              <p:nvPicPr>
                <p:cNvPr id="383" name="Freihand 382">
                  <a:extLst>
                    <a:ext uri="{FF2B5EF4-FFF2-40B4-BE49-F238E27FC236}">
                      <a16:creationId xmlns:a16="http://schemas.microsoft.com/office/drawing/2014/main" id="{2C594A16-47C2-4C9B-86A6-BE626106A157}"/>
                    </a:ext>
                  </a:extLst>
                </p:cNvPr>
                <p:cNvPicPr/>
                <p:nvPr/>
              </p:nvPicPr>
              <p:blipFill>
                <a:blip r:embed="rId645"/>
                <a:stretch>
                  <a:fillRect/>
                </a:stretch>
              </p:blipFill>
              <p:spPr>
                <a:xfrm>
                  <a:off x="2784173" y="4616880"/>
                  <a:ext cx="142776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5" name="Freihand 384">
                  <a:extLst>
                    <a:ext uri="{FF2B5EF4-FFF2-40B4-BE49-F238E27FC236}">
                      <a16:creationId xmlns:a16="http://schemas.microsoft.com/office/drawing/2014/main" id="{0E8C166C-6689-479C-A0DE-E1E241996E55}"/>
                    </a:ext>
                  </a:extLst>
                </p14:cNvPr>
                <p14:cNvContentPartPr/>
                <p14:nvPr/>
              </p14:nvContentPartPr>
              <p14:xfrm>
                <a:off x="3878573" y="3242760"/>
                <a:ext cx="1535760" cy="1700280"/>
              </p14:xfrm>
            </p:contentPart>
          </mc:Choice>
          <mc:Fallback xmlns="">
            <p:pic>
              <p:nvPicPr>
                <p:cNvPr id="385" name="Freihand 384">
                  <a:extLst>
                    <a:ext uri="{FF2B5EF4-FFF2-40B4-BE49-F238E27FC236}">
                      <a16:creationId xmlns:a16="http://schemas.microsoft.com/office/drawing/2014/main" id="{0E8C166C-6689-479C-A0DE-E1E241996E55}"/>
                    </a:ext>
                  </a:extLst>
                </p:cNvPr>
                <p:cNvPicPr/>
                <p:nvPr/>
              </p:nvPicPr>
              <p:blipFill>
                <a:blip r:embed="rId647"/>
                <a:stretch>
                  <a:fillRect/>
                </a:stretch>
              </p:blipFill>
              <p:spPr>
                <a:xfrm>
                  <a:off x="3874253" y="3238440"/>
                  <a:ext cx="1544400" cy="1708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87" name="Freihand 386">
                  <a:extLst>
                    <a:ext uri="{FF2B5EF4-FFF2-40B4-BE49-F238E27FC236}">
                      <a16:creationId xmlns:a16="http://schemas.microsoft.com/office/drawing/2014/main" id="{78CADC9E-3E3D-4B7D-8E56-574F708A0446}"/>
                    </a:ext>
                  </a:extLst>
                </p14:cNvPr>
                <p14:cNvContentPartPr/>
                <p14:nvPr/>
              </p14:nvContentPartPr>
              <p14:xfrm>
                <a:off x="3034373" y="4268040"/>
                <a:ext cx="9360" cy="6840"/>
              </p14:xfrm>
            </p:contentPart>
          </mc:Choice>
          <mc:Fallback xmlns="">
            <p:pic>
              <p:nvPicPr>
                <p:cNvPr id="387" name="Freihand 386">
                  <a:extLst>
                    <a:ext uri="{FF2B5EF4-FFF2-40B4-BE49-F238E27FC236}">
                      <a16:creationId xmlns:a16="http://schemas.microsoft.com/office/drawing/2014/main" id="{78CADC9E-3E3D-4B7D-8E56-574F708A0446}"/>
                    </a:ext>
                  </a:extLst>
                </p:cNvPr>
                <p:cNvPicPr/>
                <p:nvPr/>
              </p:nvPicPr>
              <p:blipFill>
                <a:blip r:embed="rId649"/>
                <a:stretch>
                  <a:fillRect/>
                </a:stretch>
              </p:blipFill>
              <p:spPr>
                <a:xfrm>
                  <a:off x="3030053" y="4263720"/>
                  <a:ext cx="18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9" name="Freihand 388">
                  <a:extLst>
                    <a:ext uri="{FF2B5EF4-FFF2-40B4-BE49-F238E27FC236}">
                      <a16:creationId xmlns:a16="http://schemas.microsoft.com/office/drawing/2014/main" id="{E51F8C9D-4BC3-47D7-837F-9E9824AA4E51}"/>
                    </a:ext>
                  </a:extLst>
                </p14:cNvPr>
                <p14:cNvContentPartPr/>
                <p14:nvPr/>
              </p14:nvContentPartPr>
              <p14:xfrm>
                <a:off x="5028773" y="2991120"/>
                <a:ext cx="162000" cy="114120"/>
              </p14:xfrm>
            </p:contentPart>
          </mc:Choice>
          <mc:Fallback xmlns="">
            <p:pic>
              <p:nvPicPr>
                <p:cNvPr id="389" name="Freihand 388">
                  <a:extLst>
                    <a:ext uri="{FF2B5EF4-FFF2-40B4-BE49-F238E27FC236}">
                      <a16:creationId xmlns:a16="http://schemas.microsoft.com/office/drawing/2014/main" id="{E51F8C9D-4BC3-47D7-837F-9E9824AA4E51}"/>
                    </a:ext>
                  </a:extLst>
                </p:cNvPr>
                <p:cNvPicPr/>
                <p:nvPr/>
              </p:nvPicPr>
              <p:blipFill>
                <a:blip r:embed="rId651"/>
                <a:stretch>
                  <a:fillRect/>
                </a:stretch>
              </p:blipFill>
              <p:spPr>
                <a:xfrm>
                  <a:off x="5024453" y="2986800"/>
                  <a:ext cx="170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0" name="Freihand 389">
                  <a:extLst>
                    <a:ext uri="{FF2B5EF4-FFF2-40B4-BE49-F238E27FC236}">
                      <a16:creationId xmlns:a16="http://schemas.microsoft.com/office/drawing/2014/main" id="{993EA019-18F0-4F1E-BAB5-FD6ACB25ECE8}"/>
                    </a:ext>
                  </a:extLst>
                </p14:cNvPr>
                <p14:cNvContentPartPr/>
                <p14:nvPr/>
              </p14:nvContentPartPr>
              <p14:xfrm>
                <a:off x="5208413" y="3003720"/>
                <a:ext cx="55080" cy="109800"/>
              </p14:xfrm>
            </p:contentPart>
          </mc:Choice>
          <mc:Fallback xmlns="">
            <p:pic>
              <p:nvPicPr>
                <p:cNvPr id="390" name="Freihand 389">
                  <a:extLst>
                    <a:ext uri="{FF2B5EF4-FFF2-40B4-BE49-F238E27FC236}">
                      <a16:creationId xmlns:a16="http://schemas.microsoft.com/office/drawing/2014/main" id="{993EA019-18F0-4F1E-BAB5-FD6ACB25ECE8}"/>
                    </a:ext>
                  </a:extLst>
                </p:cNvPr>
                <p:cNvPicPr/>
                <p:nvPr/>
              </p:nvPicPr>
              <p:blipFill>
                <a:blip r:embed="rId653"/>
                <a:stretch>
                  <a:fillRect/>
                </a:stretch>
              </p:blipFill>
              <p:spPr>
                <a:xfrm>
                  <a:off x="5204093" y="2999400"/>
                  <a:ext cx="63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1" name="Freihand 390">
                  <a:extLst>
                    <a:ext uri="{FF2B5EF4-FFF2-40B4-BE49-F238E27FC236}">
                      <a16:creationId xmlns:a16="http://schemas.microsoft.com/office/drawing/2014/main" id="{AB297D44-95BB-47AC-8F8D-7D1691E7A6FB}"/>
                    </a:ext>
                  </a:extLst>
                </p14:cNvPr>
                <p14:cNvContentPartPr/>
                <p14:nvPr/>
              </p14:nvContentPartPr>
              <p14:xfrm>
                <a:off x="5183213" y="3049800"/>
                <a:ext cx="88560" cy="31320"/>
              </p14:xfrm>
            </p:contentPart>
          </mc:Choice>
          <mc:Fallback xmlns="">
            <p:pic>
              <p:nvPicPr>
                <p:cNvPr id="391" name="Freihand 390">
                  <a:extLst>
                    <a:ext uri="{FF2B5EF4-FFF2-40B4-BE49-F238E27FC236}">
                      <a16:creationId xmlns:a16="http://schemas.microsoft.com/office/drawing/2014/main" id="{AB297D44-95BB-47AC-8F8D-7D1691E7A6FB}"/>
                    </a:ext>
                  </a:extLst>
                </p:cNvPr>
                <p:cNvPicPr/>
                <p:nvPr/>
              </p:nvPicPr>
              <p:blipFill>
                <a:blip r:embed="rId655"/>
                <a:stretch>
                  <a:fillRect/>
                </a:stretch>
              </p:blipFill>
              <p:spPr>
                <a:xfrm>
                  <a:off x="5178893" y="3045480"/>
                  <a:ext cx="97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2" name="Freihand 391">
                  <a:extLst>
                    <a:ext uri="{FF2B5EF4-FFF2-40B4-BE49-F238E27FC236}">
                      <a16:creationId xmlns:a16="http://schemas.microsoft.com/office/drawing/2014/main" id="{815BA0CF-A67B-4470-AD20-CF7810B7B803}"/>
                    </a:ext>
                  </a:extLst>
                </p14:cNvPr>
                <p14:cNvContentPartPr/>
                <p14:nvPr/>
              </p14:nvContentPartPr>
              <p14:xfrm>
                <a:off x="5295173" y="2940360"/>
                <a:ext cx="178200" cy="212040"/>
              </p14:xfrm>
            </p:contentPart>
          </mc:Choice>
          <mc:Fallback xmlns="">
            <p:pic>
              <p:nvPicPr>
                <p:cNvPr id="392" name="Freihand 391">
                  <a:extLst>
                    <a:ext uri="{FF2B5EF4-FFF2-40B4-BE49-F238E27FC236}">
                      <a16:creationId xmlns:a16="http://schemas.microsoft.com/office/drawing/2014/main" id="{815BA0CF-A67B-4470-AD20-CF7810B7B803}"/>
                    </a:ext>
                  </a:extLst>
                </p:cNvPr>
                <p:cNvPicPr/>
                <p:nvPr/>
              </p:nvPicPr>
              <p:blipFill>
                <a:blip r:embed="rId657"/>
                <a:stretch>
                  <a:fillRect/>
                </a:stretch>
              </p:blipFill>
              <p:spPr>
                <a:xfrm>
                  <a:off x="5290853" y="2936040"/>
                  <a:ext cx="186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3" name="Freihand 392">
                  <a:extLst>
                    <a:ext uri="{FF2B5EF4-FFF2-40B4-BE49-F238E27FC236}">
                      <a16:creationId xmlns:a16="http://schemas.microsoft.com/office/drawing/2014/main" id="{EF92F8E2-84D9-4DE7-ABCC-C58EDEB3C4C6}"/>
                    </a:ext>
                  </a:extLst>
                </p14:cNvPr>
                <p14:cNvContentPartPr/>
                <p14:nvPr/>
              </p14:nvContentPartPr>
              <p14:xfrm>
                <a:off x="4975493" y="2882760"/>
                <a:ext cx="107640" cy="287280"/>
              </p14:xfrm>
            </p:contentPart>
          </mc:Choice>
          <mc:Fallback xmlns="">
            <p:pic>
              <p:nvPicPr>
                <p:cNvPr id="393" name="Freihand 392">
                  <a:extLst>
                    <a:ext uri="{FF2B5EF4-FFF2-40B4-BE49-F238E27FC236}">
                      <a16:creationId xmlns:a16="http://schemas.microsoft.com/office/drawing/2014/main" id="{EF92F8E2-84D9-4DE7-ABCC-C58EDEB3C4C6}"/>
                    </a:ext>
                  </a:extLst>
                </p:cNvPr>
                <p:cNvPicPr/>
                <p:nvPr/>
              </p:nvPicPr>
              <p:blipFill>
                <a:blip r:embed="rId659"/>
                <a:stretch>
                  <a:fillRect/>
                </a:stretch>
              </p:blipFill>
              <p:spPr>
                <a:xfrm>
                  <a:off x="4971173" y="2878440"/>
                  <a:ext cx="116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4" name="Freihand 393">
                  <a:extLst>
                    <a:ext uri="{FF2B5EF4-FFF2-40B4-BE49-F238E27FC236}">
                      <a16:creationId xmlns:a16="http://schemas.microsoft.com/office/drawing/2014/main" id="{2AF3B765-F11D-4963-9890-2EC51A659764}"/>
                    </a:ext>
                  </a:extLst>
                </p14:cNvPr>
                <p14:cNvContentPartPr/>
                <p14:nvPr/>
              </p14:nvContentPartPr>
              <p14:xfrm>
                <a:off x="5462213" y="2914800"/>
                <a:ext cx="92880" cy="205920"/>
              </p14:xfrm>
            </p:contentPart>
          </mc:Choice>
          <mc:Fallback xmlns="">
            <p:pic>
              <p:nvPicPr>
                <p:cNvPr id="394" name="Freihand 393">
                  <a:extLst>
                    <a:ext uri="{FF2B5EF4-FFF2-40B4-BE49-F238E27FC236}">
                      <a16:creationId xmlns:a16="http://schemas.microsoft.com/office/drawing/2014/main" id="{2AF3B765-F11D-4963-9890-2EC51A659764}"/>
                    </a:ext>
                  </a:extLst>
                </p:cNvPr>
                <p:cNvPicPr/>
                <p:nvPr/>
              </p:nvPicPr>
              <p:blipFill>
                <a:blip r:embed="rId661"/>
                <a:stretch>
                  <a:fillRect/>
                </a:stretch>
              </p:blipFill>
              <p:spPr>
                <a:xfrm>
                  <a:off x="5457893" y="2910480"/>
                  <a:ext cx="101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5" name="Freihand 394">
                  <a:extLst>
                    <a:ext uri="{FF2B5EF4-FFF2-40B4-BE49-F238E27FC236}">
                      <a16:creationId xmlns:a16="http://schemas.microsoft.com/office/drawing/2014/main" id="{17B308F5-6B2A-48AA-94DE-7551A487F7E8}"/>
                    </a:ext>
                  </a:extLst>
                </p14:cNvPr>
                <p14:cNvContentPartPr/>
                <p14:nvPr/>
              </p14:nvContentPartPr>
              <p14:xfrm>
                <a:off x="5580293" y="2958000"/>
                <a:ext cx="89280" cy="79200"/>
              </p14:xfrm>
            </p:contentPart>
          </mc:Choice>
          <mc:Fallback xmlns="">
            <p:pic>
              <p:nvPicPr>
                <p:cNvPr id="395" name="Freihand 394">
                  <a:extLst>
                    <a:ext uri="{FF2B5EF4-FFF2-40B4-BE49-F238E27FC236}">
                      <a16:creationId xmlns:a16="http://schemas.microsoft.com/office/drawing/2014/main" id="{17B308F5-6B2A-48AA-94DE-7551A487F7E8}"/>
                    </a:ext>
                  </a:extLst>
                </p:cNvPr>
                <p:cNvPicPr/>
                <p:nvPr/>
              </p:nvPicPr>
              <p:blipFill>
                <a:blip r:embed="rId663"/>
                <a:stretch>
                  <a:fillRect/>
                </a:stretch>
              </p:blipFill>
              <p:spPr>
                <a:xfrm>
                  <a:off x="5575973" y="2953680"/>
                  <a:ext cx="97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6" name="Freihand 395">
                  <a:extLst>
                    <a:ext uri="{FF2B5EF4-FFF2-40B4-BE49-F238E27FC236}">
                      <a16:creationId xmlns:a16="http://schemas.microsoft.com/office/drawing/2014/main" id="{212A6D0A-5685-4E5E-82BD-52267920AB77}"/>
                    </a:ext>
                  </a:extLst>
                </p14:cNvPr>
                <p14:cNvContentPartPr/>
                <p14:nvPr/>
              </p14:nvContentPartPr>
              <p14:xfrm>
                <a:off x="5681453" y="2955480"/>
                <a:ext cx="90720" cy="118800"/>
              </p14:xfrm>
            </p:contentPart>
          </mc:Choice>
          <mc:Fallback xmlns="">
            <p:pic>
              <p:nvPicPr>
                <p:cNvPr id="396" name="Freihand 395">
                  <a:extLst>
                    <a:ext uri="{FF2B5EF4-FFF2-40B4-BE49-F238E27FC236}">
                      <a16:creationId xmlns:a16="http://schemas.microsoft.com/office/drawing/2014/main" id="{212A6D0A-5685-4E5E-82BD-52267920AB77}"/>
                    </a:ext>
                  </a:extLst>
                </p:cNvPr>
                <p:cNvPicPr/>
                <p:nvPr/>
              </p:nvPicPr>
              <p:blipFill>
                <a:blip r:embed="rId665"/>
                <a:stretch>
                  <a:fillRect/>
                </a:stretch>
              </p:blipFill>
              <p:spPr>
                <a:xfrm>
                  <a:off x="5677133" y="2951160"/>
                  <a:ext cx="99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7" name="Freihand 396">
                  <a:extLst>
                    <a:ext uri="{FF2B5EF4-FFF2-40B4-BE49-F238E27FC236}">
                      <a16:creationId xmlns:a16="http://schemas.microsoft.com/office/drawing/2014/main" id="{A85A21BC-2D40-4987-80D3-91FC24752616}"/>
                    </a:ext>
                  </a:extLst>
                </p14:cNvPr>
                <p14:cNvContentPartPr/>
                <p14:nvPr/>
              </p14:nvContentPartPr>
              <p14:xfrm>
                <a:off x="5828333" y="2963400"/>
                <a:ext cx="59400" cy="78480"/>
              </p14:xfrm>
            </p:contentPart>
          </mc:Choice>
          <mc:Fallback xmlns="">
            <p:pic>
              <p:nvPicPr>
                <p:cNvPr id="397" name="Freihand 396">
                  <a:extLst>
                    <a:ext uri="{FF2B5EF4-FFF2-40B4-BE49-F238E27FC236}">
                      <a16:creationId xmlns:a16="http://schemas.microsoft.com/office/drawing/2014/main" id="{A85A21BC-2D40-4987-80D3-91FC24752616}"/>
                    </a:ext>
                  </a:extLst>
                </p:cNvPr>
                <p:cNvPicPr/>
                <p:nvPr/>
              </p:nvPicPr>
              <p:blipFill>
                <a:blip r:embed="rId667"/>
                <a:stretch>
                  <a:fillRect/>
                </a:stretch>
              </p:blipFill>
              <p:spPr>
                <a:xfrm>
                  <a:off x="5824013" y="2959080"/>
                  <a:ext cx="68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8" name="Freihand 397">
                  <a:extLst>
                    <a:ext uri="{FF2B5EF4-FFF2-40B4-BE49-F238E27FC236}">
                      <a16:creationId xmlns:a16="http://schemas.microsoft.com/office/drawing/2014/main" id="{19BA607E-4AB8-4F62-9210-CA383DBD1CC4}"/>
                    </a:ext>
                  </a:extLst>
                </p14:cNvPr>
                <p14:cNvContentPartPr/>
                <p14:nvPr/>
              </p14:nvContentPartPr>
              <p14:xfrm>
                <a:off x="5782253" y="2897160"/>
                <a:ext cx="166320" cy="14400"/>
              </p14:xfrm>
            </p:contentPart>
          </mc:Choice>
          <mc:Fallback xmlns="">
            <p:pic>
              <p:nvPicPr>
                <p:cNvPr id="398" name="Freihand 397">
                  <a:extLst>
                    <a:ext uri="{FF2B5EF4-FFF2-40B4-BE49-F238E27FC236}">
                      <a16:creationId xmlns:a16="http://schemas.microsoft.com/office/drawing/2014/main" id="{19BA607E-4AB8-4F62-9210-CA383DBD1CC4}"/>
                    </a:ext>
                  </a:extLst>
                </p:cNvPr>
                <p:cNvPicPr/>
                <p:nvPr/>
              </p:nvPicPr>
              <p:blipFill>
                <a:blip r:embed="rId669"/>
                <a:stretch>
                  <a:fillRect/>
                </a:stretch>
              </p:blipFill>
              <p:spPr>
                <a:xfrm>
                  <a:off x="5777933" y="2892840"/>
                  <a:ext cx="174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9" name="Freihand 398">
                  <a:extLst>
                    <a:ext uri="{FF2B5EF4-FFF2-40B4-BE49-F238E27FC236}">
                      <a16:creationId xmlns:a16="http://schemas.microsoft.com/office/drawing/2014/main" id="{A88D73E1-1E64-4D67-A860-B65A7804BAA5}"/>
                    </a:ext>
                  </a:extLst>
                </p14:cNvPr>
                <p14:cNvContentPartPr/>
                <p14:nvPr/>
              </p14:nvContentPartPr>
              <p14:xfrm>
                <a:off x="5904653" y="2859360"/>
                <a:ext cx="97560" cy="245880"/>
              </p14:xfrm>
            </p:contentPart>
          </mc:Choice>
          <mc:Fallback xmlns="">
            <p:pic>
              <p:nvPicPr>
                <p:cNvPr id="399" name="Freihand 398">
                  <a:extLst>
                    <a:ext uri="{FF2B5EF4-FFF2-40B4-BE49-F238E27FC236}">
                      <a16:creationId xmlns:a16="http://schemas.microsoft.com/office/drawing/2014/main" id="{A88D73E1-1E64-4D67-A860-B65A7804BAA5}"/>
                    </a:ext>
                  </a:extLst>
                </p:cNvPr>
                <p:cNvPicPr/>
                <p:nvPr/>
              </p:nvPicPr>
              <p:blipFill>
                <a:blip r:embed="rId671"/>
                <a:stretch>
                  <a:fillRect/>
                </a:stretch>
              </p:blipFill>
              <p:spPr>
                <a:xfrm>
                  <a:off x="5900333" y="2855040"/>
                  <a:ext cx="106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0" name="Freihand 399">
                  <a:extLst>
                    <a:ext uri="{FF2B5EF4-FFF2-40B4-BE49-F238E27FC236}">
                      <a16:creationId xmlns:a16="http://schemas.microsoft.com/office/drawing/2014/main" id="{84EEAC2B-1E5F-4251-B514-17A6E8F392C0}"/>
                    </a:ext>
                  </a:extLst>
                </p14:cNvPr>
                <p14:cNvContentPartPr/>
                <p14:nvPr/>
              </p14:nvContentPartPr>
              <p14:xfrm>
                <a:off x="6131453" y="2991480"/>
                <a:ext cx="144360" cy="5040"/>
              </p14:xfrm>
            </p:contentPart>
          </mc:Choice>
          <mc:Fallback xmlns="">
            <p:pic>
              <p:nvPicPr>
                <p:cNvPr id="400" name="Freihand 399">
                  <a:extLst>
                    <a:ext uri="{FF2B5EF4-FFF2-40B4-BE49-F238E27FC236}">
                      <a16:creationId xmlns:a16="http://schemas.microsoft.com/office/drawing/2014/main" id="{84EEAC2B-1E5F-4251-B514-17A6E8F392C0}"/>
                    </a:ext>
                  </a:extLst>
                </p:cNvPr>
                <p:cNvPicPr/>
                <p:nvPr/>
              </p:nvPicPr>
              <p:blipFill>
                <a:blip r:embed="rId673"/>
                <a:stretch>
                  <a:fillRect/>
                </a:stretch>
              </p:blipFill>
              <p:spPr>
                <a:xfrm>
                  <a:off x="6127133" y="2987160"/>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1" name="Freihand 400">
                  <a:extLst>
                    <a:ext uri="{FF2B5EF4-FFF2-40B4-BE49-F238E27FC236}">
                      <a16:creationId xmlns:a16="http://schemas.microsoft.com/office/drawing/2014/main" id="{554CCCED-318C-44E0-9500-B3E8232E9B8C}"/>
                    </a:ext>
                  </a:extLst>
                </p14:cNvPr>
                <p14:cNvContentPartPr/>
                <p14:nvPr/>
              </p14:nvContentPartPr>
              <p14:xfrm>
                <a:off x="6155213" y="3036840"/>
                <a:ext cx="145080" cy="12960"/>
              </p14:xfrm>
            </p:contentPart>
          </mc:Choice>
          <mc:Fallback xmlns="">
            <p:pic>
              <p:nvPicPr>
                <p:cNvPr id="401" name="Freihand 400">
                  <a:extLst>
                    <a:ext uri="{FF2B5EF4-FFF2-40B4-BE49-F238E27FC236}">
                      <a16:creationId xmlns:a16="http://schemas.microsoft.com/office/drawing/2014/main" id="{554CCCED-318C-44E0-9500-B3E8232E9B8C}"/>
                    </a:ext>
                  </a:extLst>
                </p:cNvPr>
                <p:cNvPicPr/>
                <p:nvPr/>
              </p:nvPicPr>
              <p:blipFill>
                <a:blip r:embed="rId675"/>
                <a:stretch>
                  <a:fillRect/>
                </a:stretch>
              </p:blipFill>
              <p:spPr>
                <a:xfrm>
                  <a:off x="6150893" y="3032520"/>
                  <a:ext cx="153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2" name="Freihand 401">
                  <a:extLst>
                    <a:ext uri="{FF2B5EF4-FFF2-40B4-BE49-F238E27FC236}">
                      <a16:creationId xmlns:a16="http://schemas.microsoft.com/office/drawing/2014/main" id="{FA4F100A-0C31-4C82-AAC8-AF82F30B3E20}"/>
                    </a:ext>
                  </a:extLst>
                </p14:cNvPr>
                <p14:cNvContentPartPr/>
                <p14:nvPr/>
              </p14:nvContentPartPr>
              <p14:xfrm>
                <a:off x="6431333" y="2907240"/>
                <a:ext cx="136800" cy="150840"/>
              </p14:xfrm>
            </p:contentPart>
          </mc:Choice>
          <mc:Fallback xmlns="">
            <p:pic>
              <p:nvPicPr>
                <p:cNvPr id="402" name="Freihand 401">
                  <a:extLst>
                    <a:ext uri="{FF2B5EF4-FFF2-40B4-BE49-F238E27FC236}">
                      <a16:creationId xmlns:a16="http://schemas.microsoft.com/office/drawing/2014/main" id="{FA4F100A-0C31-4C82-AAC8-AF82F30B3E20}"/>
                    </a:ext>
                  </a:extLst>
                </p:cNvPr>
                <p:cNvPicPr/>
                <p:nvPr/>
              </p:nvPicPr>
              <p:blipFill>
                <a:blip r:embed="rId677"/>
                <a:stretch>
                  <a:fillRect/>
                </a:stretch>
              </p:blipFill>
              <p:spPr>
                <a:xfrm>
                  <a:off x="6427013" y="2902920"/>
                  <a:ext cx="145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3" name="Freihand 402">
                  <a:extLst>
                    <a:ext uri="{FF2B5EF4-FFF2-40B4-BE49-F238E27FC236}">
                      <a16:creationId xmlns:a16="http://schemas.microsoft.com/office/drawing/2014/main" id="{727ED5C3-DC04-4543-8783-0D4B6CE4AC6B}"/>
                    </a:ext>
                  </a:extLst>
                </p14:cNvPr>
                <p14:cNvContentPartPr/>
                <p14:nvPr/>
              </p14:nvContentPartPr>
              <p14:xfrm>
                <a:off x="6702773" y="2950800"/>
                <a:ext cx="18720" cy="114840"/>
              </p14:xfrm>
            </p:contentPart>
          </mc:Choice>
          <mc:Fallback xmlns="">
            <p:pic>
              <p:nvPicPr>
                <p:cNvPr id="403" name="Freihand 402">
                  <a:extLst>
                    <a:ext uri="{FF2B5EF4-FFF2-40B4-BE49-F238E27FC236}">
                      <a16:creationId xmlns:a16="http://schemas.microsoft.com/office/drawing/2014/main" id="{727ED5C3-DC04-4543-8783-0D4B6CE4AC6B}"/>
                    </a:ext>
                  </a:extLst>
                </p:cNvPr>
                <p:cNvPicPr/>
                <p:nvPr/>
              </p:nvPicPr>
              <p:blipFill>
                <a:blip r:embed="rId679"/>
                <a:stretch>
                  <a:fillRect/>
                </a:stretch>
              </p:blipFill>
              <p:spPr>
                <a:xfrm>
                  <a:off x="6698453" y="2946480"/>
                  <a:ext cx="27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4" name="Freihand 403">
                  <a:extLst>
                    <a:ext uri="{FF2B5EF4-FFF2-40B4-BE49-F238E27FC236}">
                      <a16:creationId xmlns:a16="http://schemas.microsoft.com/office/drawing/2014/main" id="{77877EC6-CA2A-4FAC-B570-7F197F3C9E2B}"/>
                    </a:ext>
                  </a:extLst>
                </p14:cNvPr>
                <p14:cNvContentPartPr/>
                <p14:nvPr/>
              </p14:nvContentPartPr>
              <p14:xfrm>
                <a:off x="6665693" y="2977800"/>
                <a:ext cx="160200" cy="13680"/>
              </p14:xfrm>
            </p:contentPart>
          </mc:Choice>
          <mc:Fallback xmlns="">
            <p:pic>
              <p:nvPicPr>
                <p:cNvPr id="404" name="Freihand 403">
                  <a:extLst>
                    <a:ext uri="{FF2B5EF4-FFF2-40B4-BE49-F238E27FC236}">
                      <a16:creationId xmlns:a16="http://schemas.microsoft.com/office/drawing/2014/main" id="{77877EC6-CA2A-4FAC-B570-7F197F3C9E2B}"/>
                    </a:ext>
                  </a:extLst>
                </p:cNvPr>
                <p:cNvPicPr/>
                <p:nvPr/>
              </p:nvPicPr>
              <p:blipFill>
                <a:blip r:embed="rId681"/>
                <a:stretch>
                  <a:fillRect/>
                </a:stretch>
              </p:blipFill>
              <p:spPr>
                <a:xfrm>
                  <a:off x="6661373" y="2973480"/>
                  <a:ext cx="16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5" name="Freihand 404">
                  <a:extLst>
                    <a:ext uri="{FF2B5EF4-FFF2-40B4-BE49-F238E27FC236}">
                      <a16:creationId xmlns:a16="http://schemas.microsoft.com/office/drawing/2014/main" id="{675A98CF-9335-425D-BCE4-94210195E629}"/>
                    </a:ext>
                  </a:extLst>
                </p14:cNvPr>
                <p14:cNvContentPartPr/>
                <p14:nvPr/>
              </p14:nvContentPartPr>
              <p14:xfrm>
                <a:off x="6877013" y="2830200"/>
                <a:ext cx="95040" cy="191880"/>
              </p14:xfrm>
            </p:contentPart>
          </mc:Choice>
          <mc:Fallback xmlns="">
            <p:pic>
              <p:nvPicPr>
                <p:cNvPr id="405" name="Freihand 404">
                  <a:extLst>
                    <a:ext uri="{FF2B5EF4-FFF2-40B4-BE49-F238E27FC236}">
                      <a16:creationId xmlns:a16="http://schemas.microsoft.com/office/drawing/2014/main" id="{675A98CF-9335-425D-BCE4-94210195E629}"/>
                    </a:ext>
                  </a:extLst>
                </p:cNvPr>
                <p:cNvPicPr/>
                <p:nvPr/>
              </p:nvPicPr>
              <p:blipFill>
                <a:blip r:embed="rId683"/>
                <a:stretch>
                  <a:fillRect/>
                </a:stretch>
              </p:blipFill>
              <p:spPr>
                <a:xfrm>
                  <a:off x="6872693" y="2825880"/>
                  <a:ext cx="103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7" name="Freihand 406">
                  <a:extLst>
                    <a:ext uri="{FF2B5EF4-FFF2-40B4-BE49-F238E27FC236}">
                      <a16:creationId xmlns:a16="http://schemas.microsoft.com/office/drawing/2014/main" id="{E2C411A2-84DE-4BA7-BF08-FB4CCAB6182E}"/>
                    </a:ext>
                  </a:extLst>
                </p14:cNvPr>
                <p14:cNvContentPartPr/>
                <p14:nvPr/>
              </p14:nvContentPartPr>
              <p14:xfrm>
                <a:off x="5510453" y="3211080"/>
                <a:ext cx="170640" cy="184680"/>
              </p14:xfrm>
            </p:contentPart>
          </mc:Choice>
          <mc:Fallback xmlns="">
            <p:pic>
              <p:nvPicPr>
                <p:cNvPr id="407" name="Freihand 406">
                  <a:extLst>
                    <a:ext uri="{FF2B5EF4-FFF2-40B4-BE49-F238E27FC236}">
                      <a16:creationId xmlns:a16="http://schemas.microsoft.com/office/drawing/2014/main" id="{E2C411A2-84DE-4BA7-BF08-FB4CCAB6182E}"/>
                    </a:ext>
                  </a:extLst>
                </p:cNvPr>
                <p:cNvPicPr/>
                <p:nvPr/>
              </p:nvPicPr>
              <p:blipFill>
                <a:blip r:embed="rId685"/>
                <a:stretch>
                  <a:fillRect/>
                </a:stretch>
              </p:blipFill>
              <p:spPr>
                <a:xfrm>
                  <a:off x="5506133" y="3206760"/>
                  <a:ext cx="179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8" name="Freihand 407">
                  <a:extLst>
                    <a:ext uri="{FF2B5EF4-FFF2-40B4-BE49-F238E27FC236}">
                      <a16:creationId xmlns:a16="http://schemas.microsoft.com/office/drawing/2014/main" id="{92A8D3BE-5A37-4757-A5EA-0E0DABB5AAE0}"/>
                    </a:ext>
                  </a:extLst>
                </p14:cNvPr>
                <p14:cNvContentPartPr/>
                <p14:nvPr/>
              </p14:nvContentPartPr>
              <p14:xfrm>
                <a:off x="5751293" y="3253920"/>
                <a:ext cx="15120" cy="129960"/>
              </p14:xfrm>
            </p:contentPart>
          </mc:Choice>
          <mc:Fallback xmlns="">
            <p:pic>
              <p:nvPicPr>
                <p:cNvPr id="408" name="Freihand 407">
                  <a:extLst>
                    <a:ext uri="{FF2B5EF4-FFF2-40B4-BE49-F238E27FC236}">
                      <a16:creationId xmlns:a16="http://schemas.microsoft.com/office/drawing/2014/main" id="{92A8D3BE-5A37-4757-A5EA-0E0DABB5AAE0}"/>
                    </a:ext>
                  </a:extLst>
                </p:cNvPr>
                <p:cNvPicPr/>
                <p:nvPr/>
              </p:nvPicPr>
              <p:blipFill>
                <a:blip r:embed="rId687"/>
                <a:stretch>
                  <a:fillRect/>
                </a:stretch>
              </p:blipFill>
              <p:spPr>
                <a:xfrm>
                  <a:off x="5746973" y="3249600"/>
                  <a:ext cx="2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9" name="Freihand 408">
                  <a:extLst>
                    <a:ext uri="{FF2B5EF4-FFF2-40B4-BE49-F238E27FC236}">
                      <a16:creationId xmlns:a16="http://schemas.microsoft.com/office/drawing/2014/main" id="{E608C4A4-E165-43D2-A109-26D9D5088105}"/>
                    </a:ext>
                  </a:extLst>
                </p14:cNvPr>
                <p14:cNvContentPartPr/>
                <p14:nvPr/>
              </p14:nvContentPartPr>
              <p14:xfrm>
                <a:off x="5688293" y="3309000"/>
                <a:ext cx="81360" cy="9720"/>
              </p14:xfrm>
            </p:contentPart>
          </mc:Choice>
          <mc:Fallback xmlns="">
            <p:pic>
              <p:nvPicPr>
                <p:cNvPr id="409" name="Freihand 408">
                  <a:extLst>
                    <a:ext uri="{FF2B5EF4-FFF2-40B4-BE49-F238E27FC236}">
                      <a16:creationId xmlns:a16="http://schemas.microsoft.com/office/drawing/2014/main" id="{E608C4A4-E165-43D2-A109-26D9D5088105}"/>
                    </a:ext>
                  </a:extLst>
                </p:cNvPr>
                <p:cNvPicPr/>
                <p:nvPr/>
              </p:nvPicPr>
              <p:blipFill>
                <a:blip r:embed="rId689"/>
                <a:stretch>
                  <a:fillRect/>
                </a:stretch>
              </p:blipFill>
              <p:spPr>
                <a:xfrm>
                  <a:off x="5683973" y="3304680"/>
                  <a:ext cx="90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0" name="Freihand 409">
                  <a:extLst>
                    <a:ext uri="{FF2B5EF4-FFF2-40B4-BE49-F238E27FC236}">
                      <a16:creationId xmlns:a16="http://schemas.microsoft.com/office/drawing/2014/main" id="{8585C59B-D297-4D76-B138-8175A7BE9E88}"/>
                    </a:ext>
                  </a:extLst>
                </p14:cNvPr>
                <p14:cNvContentPartPr/>
                <p14:nvPr/>
              </p14:nvContentPartPr>
              <p14:xfrm>
                <a:off x="5816813" y="3249600"/>
                <a:ext cx="223560" cy="116280"/>
              </p14:xfrm>
            </p:contentPart>
          </mc:Choice>
          <mc:Fallback xmlns="">
            <p:pic>
              <p:nvPicPr>
                <p:cNvPr id="410" name="Freihand 409">
                  <a:extLst>
                    <a:ext uri="{FF2B5EF4-FFF2-40B4-BE49-F238E27FC236}">
                      <a16:creationId xmlns:a16="http://schemas.microsoft.com/office/drawing/2014/main" id="{8585C59B-D297-4D76-B138-8175A7BE9E88}"/>
                    </a:ext>
                  </a:extLst>
                </p:cNvPr>
                <p:cNvPicPr/>
                <p:nvPr/>
              </p:nvPicPr>
              <p:blipFill>
                <a:blip r:embed="rId691"/>
                <a:stretch>
                  <a:fillRect/>
                </a:stretch>
              </p:blipFill>
              <p:spPr>
                <a:xfrm>
                  <a:off x="5812493" y="3245280"/>
                  <a:ext cx="232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1" name="Freihand 410">
                  <a:extLst>
                    <a:ext uri="{FF2B5EF4-FFF2-40B4-BE49-F238E27FC236}">
                      <a16:creationId xmlns:a16="http://schemas.microsoft.com/office/drawing/2014/main" id="{B4E47F3D-7A13-408C-BB8C-A88DE49D1068}"/>
                    </a:ext>
                  </a:extLst>
                </p14:cNvPr>
                <p14:cNvContentPartPr/>
                <p14:nvPr/>
              </p14:nvContentPartPr>
              <p14:xfrm>
                <a:off x="5994653" y="3247440"/>
                <a:ext cx="173880" cy="91440"/>
              </p14:xfrm>
            </p:contentPart>
          </mc:Choice>
          <mc:Fallback xmlns="">
            <p:pic>
              <p:nvPicPr>
                <p:cNvPr id="411" name="Freihand 410">
                  <a:extLst>
                    <a:ext uri="{FF2B5EF4-FFF2-40B4-BE49-F238E27FC236}">
                      <a16:creationId xmlns:a16="http://schemas.microsoft.com/office/drawing/2014/main" id="{B4E47F3D-7A13-408C-BB8C-A88DE49D1068}"/>
                    </a:ext>
                  </a:extLst>
                </p:cNvPr>
                <p:cNvPicPr/>
                <p:nvPr/>
              </p:nvPicPr>
              <p:blipFill>
                <a:blip r:embed="rId693"/>
                <a:stretch>
                  <a:fillRect/>
                </a:stretch>
              </p:blipFill>
              <p:spPr>
                <a:xfrm>
                  <a:off x="5990333" y="3243120"/>
                  <a:ext cx="182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2" name="Freihand 411">
                  <a:extLst>
                    <a:ext uri="{FF2B5EF4-FFF2-40B4-BE49-F238E27FC236}">
                      <a16:creationId xmlns:a16="http://schemas.microsoft.com/office/drawing/2014/main" id="{4D310F0A-B77E-4EBA-9FAD-95AC25820943}"/>
                    </a:ext>
                  </a:extLst>
                </p14:cNvPr>
                <p14:cNvContentPartPr/>
                <p14:nvPr/>
              </p14:nvContentPartPr>
              <p14:xfrm>
                <a:off x="6090053" y="3171120"/>
                <a:ext cx="116280" cy="172080"/>
              </p14:xfrm>
            </p:contentPart>
          </mc:Choice>
          <mc:Fallback xmlns="">
            <p:pic>
              <p:nvPicPr>
                <p:cNvPr id="412" name="Freihand 411">
                  <a:extLst>
                    <a:ext uri="{FF2B5EF4-FFF2-40B4-BE49-F238E27FC236}">
                      <a16:creationId xmlns:a16="http://schemas.microsoft.com/office/drawing/2014/main" id="{4D310F0A-B77E-4EBA-9FAD-95AC25820943}"/>
                    </a:ext>
                  </a:extLst>
                </p:cNvPr>
                <p:cNvPicPr/>
                <p:nvPr/>
              </p:nvPicPr>
              <p:blipFill>
                <a:blip r:embed="rId695"/>
                <a:stretch>
                  <a:fillRect/>
                </a:stretch>
              </p:blipFill>
              <p:spPr>
                <a:xfrm>
                  <a:off x="6085733" y="3166800"/>
                  <a:ext cx="124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3" name="Freihand 412">
                  <a:extLst>
                    <a:ext uri="{FF2B5EF4-FFF2-40B4-BE49-F238E27FC236}">
                      <a16:creationId xmlns:a16="http://schemas.microsoft.com/office/drawing/2014/main" id="{C243E09F-7A13-4B5F-A660-37B95090B5E5}"/>
                    </a:ext>
                  </a:extLst>
                </p14:cNvPr>
                <p14:cNvContentPartPr/>
                <p14:nvPr/>
              </p14:nvContentPartPr>
              <p14:xfrm>
                <a:off x="6311453" y="3228360"/>
                <a:ext cx="19800" cy="109080"/>
              </p14:xfrm>
            </p:contentPart>
          </mc:Choice>
          <mc:Fallback xmlns="">
            <p:pic>
              <p:nvPicPr>
                <p:cNvPr id="413" name="Freihand 412">
                  <a:extLst>
                    <a:ext uri="{FF2B5EF4-FFF2-40B4-BE49-F238E27FC236}">
                      <a16:creationId xmlns:a16="http://schemas.microsoft.com/office/drawing/2014/main" id="{C243E09F-7A13-4B5F-A660-37B95090B5E5}"/>
                    </a:ext>
                  </a:extLst>
                </p:cNvPr>
                <p:cNvPicPr/>
                <p:nvPr/>
              </p:nvPicPr>
              <p:blipFill>
                <a:blip r:embed="rId697"/>
                <a:stretch>
                  <a:fillRect/>
                </a:stretch>
              </p:blipFill>
              <p:spPr>
                <a:xfrm>
                  <a:off x="6307133" y="3224040"/>
                  <a:ext cx="28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4" name="Freihand 413">
                  <a:extLst>
                    <a:ext uri="{FF2B5EF4-FFF2-40B4-BE49-F238E27FC236}">
                      <a16:creationId xmlns:a16="http://schemas.microsoft.com/office/drawing/2014/main" id="{BB0265FF-5E7D-4896-9FE7-BF2D098C7878}"/>
                    </a:ext>
                  </a:extLst>
                </p14:cNvPr>
                <p14:cNvContentPartPr/>
                <p14:nvPr/>
              </p14:nvContentPartPr>
              <p14:xfrm>
                <a:off x="6276173" y="3282000"/>
                <a:ext cx="157320" cy="15840"/>
              </p14:xfrm>
            </p:contentPart>
          </mc:Choice>
          <mc:Fallback xmlns="">
            <p:pic>
              <p:nvPicPr>
                <p:cNvPr id="414" name="Freihand 413">
                  <a:extLst>
                    <a:ext uri="{FF2B5EF4-FFF2-40B4-BE49-F238E27FC236}">
                      <a16:creationId xmlns:a16="http://schemas.microsoft.com/office/drawing/2014/main" id="{BB0265FF-5E7D-4896-9FE7-BF2D098C7878}"/>
                    </a:ext>
                  </a:extLst>
                </p:cNvPr>
                <p:cNvPicPr/>
                <p:nvPr/>
              </p:nvPicPr>
              <p:blipFill>
                <a:blip r:embed="rId699"/>
                <a:stretch>
                  <a:fillRect/>
                </a:stretch>
              </p:blipFill>
              <p:spPr>
                <a:xfrm>
                  <a:off x="6271853" y="3277680"/>
                  <a:ext cx="165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5" name="Freihand 414">
                  <a:extLst>
                    <a:ext uri="{FF2B5EF4-FFF2-40B4-BE49-F238E27FC236}">
                      <a16:creationId xmlns:a16="http://schemas.microsoft.com/office/drawing/2014/main" id="{51266530-CEDD-408F-B639-F3792EAEA9CA}"/>
                    </a:ext>
                  </a:extLst>
                </p14:cNvPr>
                <p14:cNvContentPartPr/>
                <p14:nvPr/>
              </p14:nvContentPartPr>
              <p14:xfrm>
                <a:off x="6450413" y="3238080"/>
                <a:ext cx="135360" cy="80280"/>
              </p14:xfrm>
            </p:contentPart>
          </mc:Choice>
          <mc:Fallback xmlns="">
            <p:pic>
              <p:nvPicPr>
                <p:cNvPr id="415" name="Freihand 414">
                  <a:extLst>
                    <a:ext uri="{FF2B5EF4-FFF2-40B4-BE49-F238E27FC236}">
                      <a16:creationId xmlns:a16="http://schemas.microsoft.com/office/drawing/2014/main" id="{51266530-CEDD-408F-B639-F3792EAEA9CA}"/>
                    </a:ext>
                  </a:extLst>
                </p:cNvPr>
                <p:cNvPicPr/>
                <p:nvPr/>
              </p:nvPicPr>
              <p:blipFill>
                <a:blip r:embed="rId701"/>
                <a:stretch>
                  <a:fillRect/>
                </a:stretch>
              </p:blipFill>
              <p:spPr>
                <a:xfrm>
                  <a:off x="6446093" y="3233760"/>
                  <a:ext cx="144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6" name="Freihand 415">
                  <a:extLst>
                    <a:ext uri="{FF2B5EF4-FFF2-40B4-BE49-F238E27FC236}">
                      <a16:creationId xmlns:a16="http://schemas.microsoft.com/office/drawing/2014/main" id="{4DD8EDF5-C490-423E-8395-7FF04FEE498E}"/>
                    </a:ext>
                  </a:extLst>
                </p14:cNvPr>
                <p14:cNvContentPartPr/>
                <p14:nvPr/>
              </p14:nvContentPartPr>
              <p14:xfrm>
                <a:off x="6650933" y="3210360"/>
                <a:ext cx="69480" cy="124200"/>
              </p14:xfrm>
            </p:contentPart>
          </mc:Choice>
          <mc:Fallback xmlns="">
            <p:pic>
              <p:nvPicPr>
                <p:cNvPr id="416" name="Freihand 415">
                  <a:extLst>
                    <a:ext uri="{FF2B5EF4-FFF2-40B4-BE49-F238E27FC236}">
                      <a16:creationId xmlns:a16="http://schemas.microsoft.com/office/drawing/2014/main" id="{4DD8EDF5-C490-423E-8395-7FF04FEE498E}"/>
                    </a:ext>
                  </a:extLst>
                </p:cNvPr>
                <p:cNvPicPr/>
                <p:nvPr/>
              </p:nvPicPr>
              <p:blipFill>
                <a:blip r:embed="rId703"/>
                <a:stretch>
                  <a:fillRect/>
                </a:stretch>
              </p:blipFill>
              <p:spPr>
                <a:xfrm>
                  <a:off x="6646613" y="3206040"/>
                  <a:ext cx="78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7" name="Freihand 416">
                  <a:extLst>
                    <a:ext uri="{FF2B5EF4-FFF2-40B4-BE49-F238E27FC236}">
                      <a16:creationId xmlns:a16="http://schemas.microsoft.com/office/drawing/2014/main" id="{1A2E6C5E-C2B4-4F7B-8307-009A884F5CDE}"/>
                    </a:ext>
                  </a:extLst>
                </p14:cNvPr>
                <p14:cNvContentPartPr/>
                <p14:nvPr/>
              </p14:nvContentPartPr>
              <p14:xfrm>
                <a:off x="6622133" y="3152040"/>
                <a:ext cx="171360" cy="6120"/>
              </p14:xfrm>
            </p:contentPart>
          </mc:Choice>
          <mc:Fallback xmlns="">
            <p:pic>
              <p:nvPicPr>
                <p:cNvPr id="417" name="Freihand 416">
                  <a:extLst>
                    <a:ext uri="{FF2B5EF4-FFF2-40B4-BE49-F238E27FC236}">
                      <a16:creationId xmlns:a16="http://schemas.microsoft.com/office/drawing/2014/main" id="{1A2E6C5E-C2B4-4F7B-8307-009A884F5CDE}"/>
                    </a:ext>
                  </a:extLst>
                </p:cNvPr>
                <p:cNvPicPr/>
                <p:nvPr/>
              </p:nvPicPr>
              <p:blipFill>
                <a:blip r:embed="rId705"/>
                <a:stretch>
                  <a:fillRect/>
                </a:stretch>
              </p:blipFill>
              <p:spPr>
                <a:xfrm>
                  <a:off x="6617813" y="3147720"/>
                  <a:ext cx="180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8" name="Freihand 417">
                  <a:extLst>
                    <a:ext uri="{FF2B5EF4-FFF2-40B4-BE49-F238E27FC236}">
                      <a16:creationId xmlns:a16="http://schemas.microsoft.com/office/drawing/2014/main" id="{01402083-0B18-4B41-AD9B-32426FDB4E85}"/>
                    </a:ext>
                  </a:extLst>
                </p14:cNvPr>
                <p14:cNvContentPartPr/>
                <p14:nvPr/>
              </p14:nvContentPartPr>
              <p14:xfrm>
                <a:off x="6827333" y="3204240"/>
                <a:ext cx="142560" cy="69120"/>
              </p14:xfrm>
            </p:contentPart>
          </mc:Choice>
          <mc:Fallback xmlns="">
            <p:pic>
              <p:nvPicPr>
                <p:cNvPr id="418" name="Freihand 417">
                  <a:extLst>
                    <a:ext uri="{FF2B5EF4-FFF2-40B4-BE49-F238E27FC236}">
                      <a16:creationId xmlns:a16="http://schemas.microsoft.com/office/drawing/2014/main" id="{01402083-0B18-4B41-AD9B-32426FDB4E85}"/>
                    </a:ext>
                  </a:extLst>
                </p:cNvPr>
                <p:cNvPicPr/>
                <p:nvPr/>
              </p:nvPicPr>
              <p:blipFill>
                <a:blip r:embed="rId707"/>
                <a:stretch>
                  <a:fillRect/>
                </a:stretch>
              </p:blipFill>
              <p:spPr>
                <a:xfrm>
                  <a:off x="6823013" y="3199920"/>
                  <a:ext cx="151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19" name="Freihand 418">
                  <a:extLst>
                    <a:ext uri="{FF2B5EF4-FFF2-40B4-BE49-F238E27FC236}">
                      <a16:creationId xmlns:a16="http://schemas.microsoft.com/office/drawing/2014/main" id="{D3393F21-F5F0-47AB-B908-F619508B5DE7}"/>
                    </a:ext>
                  </a:extLst>
                </p14:cNvPr>
                <p14:cNvContentPartPr/>
                <p14:nvPr/>
              </p14:nvContentPartPr>
              <p14:xfrm>
                <a:off x="7098773" y="3143040"/>
                <a:ext cx="140400" cy="129600"/>
              </p14:xfrm>
            </p:contentPart>
          </mc:Choice>
          <mc:Fallback xmlns="">
            <p:pic>
              <p:nvPicPr>
                <p:cNvPr id="419" name="Freihand 418">
                  <a:extLst>
                    <a:ext uri="{FF2B5EF4-FFF2-40B4-BE49-F238E27FC236}">
                      <a16:creationId xmlns:a16="http://schemas.microsoft.com/office/drawing/2014/main" id="{D3393F21-F5F0-47AB-B908-F619508B5DE7}"/>
                    </a:ext>
                  </a:extLst>
                </p:cNvPr>
                <p:cNvPicPr/>
                <p:nvPr/>
              </p:nvPicPr>
              <p:blipFill>
                <a:blip r:embed="rId709"/>
                <a:stretch>
                  <a:fillRect/>
                </a:stretch>
              </p:blipFill>
              <p:spPr>
                <a:xfrm>
                  <a:off x="7094453" y="3138720"/>
                  <a:ext cx="149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0" name="Freihand 419">
                  <a:extLst>
                    <a:ext uri="{FF2B5EF4-FFF2-40B4-BE49-F238E27FC236}">
                      <a16:creationId xmlns:a16="http://schemas.microsoft.com/office/drawing/2014/main" id="{98CFD6AD-5346-486A-BE40-8B40204983B9}"/>
                    </a:ext>
                  </a:extLst>
                </p14:cNvPr>
                <p14:cNvContentPartPr/>
                <p14:nvPr/>
              </p14:nvContentPartPr>
              <p14:xfrm>
                <a:off x="7298933" y="3148800"/>
                <a:ext cx="23040" cy="114840"/>
              </p14:xfrm>
            </p:contentPart>
          </mc:Choice>
          <mc:Fallback xmlns="">
            <p:pic>
              <p:nvPicPr>
                <p:cNvPr id="420" name="Freihand 419">
                  <a:extLst>
                    <a:ext uri="{FF2B5EF4-FFF2-40B4-BE49-F238E27FC236}">
                      <a16:creationId xmlns:a16="http://schemas.microsoft.com/office/drawing/2014/main" id="{98CFD6AD-5346-486A-BE40-8B40204983B9}"/>
                    </a:ext>
                  </a:extLst>
                </p:cNvPr>
                <p:cNvPicPr/>
                <p:nvPr/>
              </p:nvPicPr>
              <p:blipFill>
                <a:blip r:embed="rId711"/>
                <a:stretch>
                  <a:fillRect/>
                </a:stretch>
              </p:blipFill>
              <p:spPr>
                <a:xfrm>
                  <a:off x="7294613" y="3144480"/>
                  <a:ext cx="31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1" name="Freihand 420">
                  <a:extLst>
                    <a:ext uri="{FF2B5EF4-FFF2-40B4-BE49-F238E27FC236}">
                      <a16:creationId xmlns:a16="http://schemas.microsoft.com/office/drawing/2014/main" id="{FA075C35-9EBE-439C-BAB1-646FFC91C09B}"/>
                    </a:ext>
                  </a:extLst>
                </p14:cNvPr>
                <p14:cNvContentPartPr/>
                <p14:nvPr/>
              </p14:nvContentPartPr>
              <p14:xfrm>
                <a:off x="7254653" y="3127920"/>
                <a:ext cx="293760" cy="91080"/>
              </p14:xfrm>
            </p:contentPart>
          </mc:Choice>
          <mc:Fallback xmlns="">
            <p:pic>
              <p:nvPicPr>
                <p:cNvPr id="421" name="Freihand 420">
                  <a:extLst>
                    <a:ext uri="{FF2B5EF4-FFF2-40B4-BE49-F238E27FC236}">
                      <a16:creationId xmlns:a16="http://schemas.microsoft.com/office/drawing/2014/main" id="{FA075C35-9EBE-439C-BAB1-646FFC91C09B}"/>
                    </a:ext>
                  </a:extLst>
                </p:cNvPr>
                <p:cNvPicPr/>
                <p:nvPr/>
              </p:nvPicPr>
              <p:blipFill>
                <a:blip r:embed="rId713"/>
                <a:stretch>
                  <a:fillRect/>
                </a:stretch>
              </p:blipFill>
              <p:spPr>
                <a:xfrm>
                  <a:off x="7250333" y="3123600"/>
                  <a:ext cx="302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2" name="Freihand 421">
                  <a:extLst>
                    <a:ext uri="{FF2B5EF4-FFF2-40B4-BE49-F238E27FC236}">
                      <a16:creationId xmlns:a16="http://schemas.microsoft.com/office/drawing/2014/main" id="{E383678F-3DA8-459D-BC5A-C061915F9328}"/>
                    </a:ext>
                  </a:extLst>
                </p14:cNvPr>
                <p14:cNvContentPartPr/>
                <p14:nvPr/>
              </p14:nvContentPartPr>
              <p14:xfrm>
                <a:off x="7487933" y="3030000"/>
                <a:ext cx="15840" cy="12600"/>
              </p14:xfrm>
            </p:contentPart>
          </mc:Choice>
          <mc:Fallback xmlns="">
            <p:pic>
              <p:nvPicPr>
                <p:cNvPr id="422" name="Freihand 421">
                  <a:extLst>
                    <a:ext uri="{FF2B5EF4-FFF2-40B4-BE49-F238E27FC236}">
                      <a16:creationId xmlns:a16="http://schemas.microsoft.com/office/drawing/2014/main" id="{E383678F-3DA8-459D-BC5A-C061915F9328}"/>
                    </a:ext>
                  </a:extLst>
                </p:cNvPr>
                <p:cNvPicPr/>
                <p:nvPr/>
              </p:nvPicPr>
              <p:blipFill>
                <a:blip r:embed="rId715"/>
                <a:stretch>
                  <a:fillRect/>
                </a:stretch>
              </p:blipFill>
              <p:spPr>
                <a:xfrm>
                  <a:off x="7483613" y="3025680"/>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3" name="Freihand 422">
                  <a:extLst>
                    <a:ext uri="{FF2B5EF4-FFF2-40B4-BE49-F238E27FC236}">
                      <a16:creationId xmlns:a16="http://schemas.microsoft.com/office/drawing/2014/main" id="{DCC68A75-9285-41AC-A833-ECA6B143E954}"/>
                    </a:ext>
                  </a:extLst>
                </p14:cNvPr>
                <p14:cNvContentPartPr/>
                <p14:nvPr/>
              </p14:nvContentPartPr>
              <p14:xfrm>
                <a:off x="6960893" y="2996160"/>
                <a:ext cx="473040" cy="457560"/>
              </p14:xfrm>
            </p:contentPart>
          </mc:Choice>
          <mc:Fallback xmlns="">
            <p:pic>
              <p:nvPicPr>
                <p:cNvPr id="423" name="Freihand 422">
                  <a:extLst>
                    <a:ext uri="{FF2B5EF4-FFF2-40B4-BE49-F238E27FC236}">
                      <a16:creationId xmlns:a16="http://schemas.microsoft.com/office/drawing/2014/main" id="{DCC68A75-9285-41AC-A833-ECA6B143E954}"/>
                    </a:ext>
                  </a:extLst>
                </p:cNvPr>
                <p:cNvPicPr/>
                <p:nvPr/>
              </p:nvPicPr>
              <p:blipFill>
                <a:blip r:embed="rId717"/>
                <a:stretch>
                  <a:fillRect/>
                </a:stretch>
              </p:blipFill>
              <p:spPr>
                <a:xfrm>
                  <a:off x="6956573" y="2991840"/>
                  <a:ext cx="48168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4" name="Freihand 423">
                  <a:extLst>
                    <a:ext uri="{FF2B5EF4-FFF2-40B4-BE49-F238E27FC236}">
                      <a16:creationId xmlns:a16="http://schemas.microsoft.com/office/drawing/2014/main" id="{2C42499C-23CE-4F7A-B131-04B01CEB19EA}"/>
                    </a:ext>
                  </a:extLst>
                </p14:cNvPr>
                <p14:cNvContentPartPr/>
                <p14:nvPr/>
              </p14:nvContentPartPr>
              <p14:xfrm>
                <a:off x="5453933" y="3102720"/>
                <a:ext cx="418320" cy="361440"/>
              </p14:xfrm>
            </p:contentPart>
          </mc:Choice>
          <mc:Fallback xmlns="">
            <p:pic>
              <p:nvPicPr>
                <p:cNvPr id="424" name="Freihand 423">
                  <a:extLst>
                    <a:ext uri="{FF2B5EF4-FFF2-40B4-BE49-F238E27FC236}">
                      <a16:creationId xmlns:a16="http://schemas.microsoft.com/office/drawing/2014/main" id="{2C42499C-23CE-4F7A-B131-04B01CEB19EA}"/>
                    </a:ext>
                  </a:extLst>
                </p:cNvPr>
                <p:cNvPicPr/>
                <p:nvPr/>
              </p:nvPicPr>
              <p:blipFill>
                <a:blip r:embed="rId719"/>
                <a:stretch>
                  <a:fillRect/>
                </a:stretch>
              </p:blipFill>
              <p:spPr>
                <a:xfrm>
                  <a:off x="5449613" y="3098400"/>
                  <a:ext cx="4269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6" name="Freihand 425">
                  <a:extLst>
                    <a:ext uri="{FF2B5EF4-FFF2-40B4-BE49-F238E27FC236}">
                      <a16:creationId xmlns:a16="http://schemas.microsoft.com/office/drawing/2014/main" id="{CC8C81A7-D0D0-4A32-937B-D5067F08B2F5}"/>
                    </a:ext>
                  </a:extLst>
                </p14:cNvPr>
                <p14:cNvContentPartPr/>
                <p14:nvPr/>
              </p14:nvContentPartPr>
              <p14:xfrm>
                <a:off x="5763893" y="3407280"/>
                <a:ext cx="160200" cy="30600"/>
              </p14:xfrm>
            </p:contentPart>
          </mc:Choice>
          <mc:Fallback xmlns="">
            <p:pic>
              <p:nvPicPr>
                <p:cNvPr id="426" name="Freihand 425">
                  <a:extLst>
                    <a:ext uri="{FF2B5EF4-FFF2-40B4-BE49-F238E27FC236}">
                      <a16:creationId xmlns:a16="http://schemas.microsoft.com/office/drawing/2014/main" id="{CC8C81A7-D0D0-4A32-937B-D5067F08B2F5}"/>
                    </a:ext>
                  </a:extLst>
                </p:cNvPr>
                <p:cNvPicPr/>
                <p:nvPr/>
              </p:nvPicPr>
              <p:blipFill>
                <a:blip r:embed="rId721"/>
                <a:stretch>
                  <a:fillRect/>
                </a:stretch>
              </p:blipFill>
              <p:spPr>
                <a:xfrm>
                  <a:off x="5759573" y="3402960"/>
                  <a:ext cx="168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8" name="Freihand 427">
                  <a:extLst>
                    <a:ext uri="{FF2B5EF4-FFF2-40B4-BE49-F238E27FC236}">
                      <a16:creationId xmlns:a16="http://schemas.microsoft.com/office/drawing/2014/main" id="{AA07CC2D-118F-4981-AF9C-122EF630FC88}"/>
                    </a:ext>
                  </a:extLst>
                </p14:cNvPr>
                <p14:cNvContentPartPr/>
                <p14:nvPr/>
              </p14:nvContentPartPr>
              <p14:xfrm>
                <a:off x="6063413" y="3396840"/>
                <a:ext cx="175320" cy="28080"/>
              </p14:xfrm>
            </p:contentPart>
          </mc:Choice>
          <mc:Fallback xmlns="">
            <p:pic>
              <p:nvPicPr>
                <p:cNvPr id="428" name="Freihand 427">
                  <a:extLst>
                    <a:ext uri="{FF2B5EF4-FFF2-40B4-BE49-F238E27FC236}">
                      <a16:creationId xmlns:a16="http://schemas.microsoft.com/office/drawing/2014/main" id="{AA07CC2D-118F-4981-AF9C-122EF630FC88}"/>
                    </a:ext>
                  </a:extLst>
                </p:cNvPr>
                <p:cNvPicPr/>
                <p:nvPr/>
              </p:nvPicPr>
              <p:blipFill>
                <a:blip r:embed="rId723"/>
                <a:stretch>
                  <a:fillRect/>
                </a:stretch>
              </p:blipFill>
              <p:spPr>
                <a:xfrm>
                  <a:off x="6059093" y="3392520"/>
                  <a:ext cx="183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9" name="Freihand 428">
                  <a:extLst>
                    <a:ext uri="{FF2B5EF4-FFF2-40B4-BE49-F238E27FC236}">
                      <a16:creationId xmlns:a16="http://schemas.microsoft.com/office/drawing/2014/main" id="{8B1649E3-88AB-45CF-9081-28C5AAD4DD4B}"/>
                    </a:ext>
                  </a:extLst>
                </p14:cNvPr>
                <p14:cNvContentPartPr/>
                <p14:nvPr/>
              </p14:nvContentPartPr>
              <p14:xfrm>
                <a:off x="7404413" y="3305400"/>
                <a:ext cx="202320" cy="34200"/>
              </p14:xfrm>
            </p:contentPart>
          </mc:Choice>
          <mc:Fallback xmlns="">
            <p:pic>
              <p:nvPicPr>
                <p:cNvPr id="429" name="Freihand 428">
                  <a:extLst>
                    <a:ext uri="{FF2B5EF4-FFF2-40B4-BE49-F238E27FC236}">
                      <a16:creationId xmlns:a16="http://schemas.microsoft.com/office/drawing/2014/main" id="{8B1649E3-88AB-45CF-9081-28C5AAD4DD4B}"/>
                    </a:ext>
                  </a:extLst>
                </p:cNvPr>
                <p:cNvPicPr/>
                <p:nvPr/>
              </p:nvPicPr>
              <p:blipFill>
                <a:blip r:embed="rId725"/>
                <a:stretch>
                  <a:fillRect/>
                </a:stretch>
              </p:blipFill>
              <p:spPr>
                <a:xfrm>
                  <a:off x="7400093" y="3301080"/>
                  <a:ext cx="210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1" name="Freihand 430">
                  <a:extLst>
                    <a:ext uri="{FF2B5EF4-FFF2-40B4-BE49-F238E27FC236}">
                      <a16:creationId xmlns:a16="http://schemas.microsoft.com/office/drawing/2014/main" id="{929BA3BB-1D3C-4DA2-8B24-EB36ECED614E}"/>
                    </a:ext>
                  </a:extLst>
                </p14:cNvPr>
                <p14:cNvContentPartPr/>
                <p14:nvPr/>
              </p14:nvContentPartPr>
              <p14:xfrm>
                <a:off x="3417413" y="4345440"/>
                <a:ext cx="1032120" cy="558720"/>
              </p14:xfrm>
            </p:contentPart>
          </mc:Choice>
          <mc:Fallback xmlns="">
            <p:pic>
              <p:nvPicPr>
                <p:cNvPr id="431" name="Freihand 430">
                  <a:extLst>
                    <a:ext uri="{FF2B5EF4-FFF2-40B4-BE49-F238E27FC236}">
                      <a16:creationId xmlns:a16="http://schemas.microsoft.com/office/drawing/2014/main" id="{929BA3BB-1D3C-4DA2-8B24-EB36ECED614E}"/>
                    </a:ext>
                  </a:extLst>
                </p:cNvPr>
                <p:cNvPicPr/>
                <p:nvPr/>
              </p:nvPicPr>
              <p:blipFill>
                <a:blip r:embed="rId727"/>
                <a:stretch>
                  <a:fillRect/>
                </a:stretch>
              </p:blipFill>
              <p:spPr>
                <a:xfrm>
                  <a:off x="3413093" y="4341120"/>
                  <a:ext cx="10407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65EB24E5-959A-4E02-82BF-A413F4E2108A}"/>
                    </a:ext>
                  </a:extLst>
                </p14:cNvPr>
                <p14:cNvContentPartPr/>
                <p14:nvPr/>
              </p14:nvContentPartPr>
              <p14:xfrm>
                <a:off x="6617093" y="3162480"/>
                <a:ext cx="68400" cy="48240"/>
              </p14:xfrm>
            </p:contentPart>
          </mc:Choice>
          <mc:Fallback xmlns="">
            <p:pic>
              <p:nvPicPr>
                <p:cNvPr id="433" name="Freihand 432">
                  <a:extLst>
                    <a:ext uri="{FF2B5EF4-FFF2-40B4-BE49-F238E27FC236}">
                      <a16:creationId xmlns:a16="http://schemas.microsoft.com/office/drawing/2014/main" id="{65EB24E5-959A-4E02-82BF-A413F4E2108A}"/>
                    </a:ext>
                  </a:extLst>
                </p:cNvPr>
                <p:cNvPicPr/>
                <p:nvPr/>
              </p:nvPicPr>
              <p:blipFill>
                <a:blip r:embed="rId729"/>
                <a:stretch>
                  <a:fillRect/>
                </a:stretch>
              </p:blipFill>
              <p:spPr>
                <a:xfrm>
                  <a:off x="6612773" y="3158160"/>
                  <a:ext cx="77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4" name="Freihand 433">
                  <a:extLst>
                    <a:ext uri="{FF2B5EF4-FFF2-40B4-BE49-F238E27FC236}">
                      <a16:creationId xmlns:a16="http://schemas.microsoft.com/office/drawing/2014/main" id="{89D8F659-3169-4981-A6AF-6A35709E8661}"/>
                    </a:ext>
                  </a:extLst>
                </p14:cNvPr>
                <p14:cNvContentPartPr/>
                <p14:nvPr/>
              </p14:nvContentPartPr>
              <p14:xfrm>
                <a:off x="6379853" y="3067080"/>
                <a:ext cx="452160" cy="353880"/>
              </p14:xfrm>
            </p:contentPart>
          </mc:Choice>
          <mc:Fallback xmlns="">
            <p:pic>
              <p:nvPicPr>
                <p:cNvPr id="434" name="Freihand 433">
                  <a:extLst>
                    <a:ext uri="{FF2B5EF4-FFF2-40B4-BE49-F238E27FC236}">
                      <a16:creationId xmlns:a16="http://schemas.microsoft.com/office/drawing/2014/main" id="{89D8F659-3169-4981-A6AF-6A35709E8661}"/>
                    </a:ext>
                  </a:extLst>
                </p:cNvPr>
                <p:cNvPicPr/>
                <p:nvPr/>
              </p:nvPicPr>
              <p:blipFill>
                <a:blip r:embed="rId731"/>
                <a:stretch>
                  <a:fillRect/>
                </a:stretch>
              </p:blipFill>
              <p:spPr>
                <a:xfrm>
                  <a:off x="6375533" y="3062760"/>
                  <a:ext cx="4608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5" name="Freihand 434">
                  <a:extLst>
                    <a:ext uri="{FF2B5EF4-FFF2-40B4-BE49-F238E27FC236}">
                      <a16:creationId xmlns:a16="http://schemas.microsoft.com/office/drawing/2014/main" id="{6F66B7EF-96CE-4D8F-8125-5A757E40E27F}"/>
                    </a:ext>
                  </a:extLst>
                </p14:cNvPr>
                <p14:cNvContentPartPr/>
                <p14:nvPr/>
              </p14:nvContentPartPr>
              <p14:xfrm>
                <a:off x="6634373" y="1892040"/>
                <a:ext cx="528480" cy="1174320"/>
              </p14:xfrm>
            </p:contentPart>
          </mc:Choice>
          <mc:Fallback xmlns="">
            <p:pic>
              <p:nvPicPr>
                <p:cNvPr id="435" name="Freihand 434">
                  <a:extLst>
                    <a:ext uri="{FF2B5EF4-FFF2-40B4-BE49-F238E27FC236}">
                      <a16:creationId xmlns:a16="http://schemas.microsoft.com/office/drawing/2014/main" id="{6F66B7EF-96CE-4D8F-8125-5A757E40E27F}"/>
                    </a:ext>
                  </a:extLst>
                </p:cNvPr>
                <p:cNvPicPr/>
                <p:nvPr/>
              </p:nvPicPr>
              <p:blipFill>
                <a:blip r:embed="rId733"/>
                <a:stretch>
                  <a:fillRect/>
                </a:stretch>
              </p:blipFill>
              <p:spPr>
                <a:xfrm>
                  <a:off x="6630053" y="1887720"/>
                  <a:ext cx="537120" cy="11829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6" name="Freihand 435">
                  <a:extLst>
                    <a:ext uri="{FF2B5EF4-FFF2-40B4-BE49-F238E27FC236}">
                      <a16:creationId xmlns:a16="http://schemas.microsoft.com/office/drawing/2014/main" id="{D4CD3A25-3845-4178-AB5F-F509933B91A1}"/>
                    </a:ext>
                  </a:extLst>
                </p14:cNvPr>
                <p14:cNvContentPartPr/>
                <p14:nvPr/>
              </p14:nvContentPartPr>
              <p14:xfrm>
                <a:off x="6546893" y="2851800"/>
                <a:ext cx="252720" cy="227160"/>
              </p14:xfrm>
            </p:contentPart>
          </mc:Choice>
          <mc:Fallback xmlns="">
            <p:pic>
              <p:nvPicPr>
                <p:cNvPr id="436" name="Freihand 435">
                  <a:extLst>
                    <a:ext uri="{FF2B5EF4-FFF2-40B4-BE49-F238E27FC236}">
                      <a16:creationId xmlns:a16="http://schemas.microsoft.com/office/drawing/2014/main" id="{D4CD3A25-3845-4178-AB5F-F509933B91A1}"/>
                    </a:ext>
                  </a:extLst>
                </p:cNvPr>
                <p:cNvPicPr/>
                <p:nvPr/>
              </p:nvPicPr>
              <p:blipFill>
                <a:blip r:embed="rId735"/>
                <a:stretch>
                  <a:fillRect/>
                </a:stretch>
              </p:blipFill>
              <p:spPr>
                <a:xfrm>
                  <a:off x="6542573" y="2847480"/>
                  <a:ext cx="261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7" name="Freihand 436">
                  <a:extLst>
                    <a:ext uri="{FF2B5EF4-FFF2-40B4-BE49-F238E27FC236}">
                      <a16:creationId xmlns:a16="http://schemas.microsoft.com/office/drawing/2014/main" id="{FA24FBC3-FDEA-4BAC-851D-CA06AF6141BD}"/>
                    </a:ext>
                  </a:extLst>
                </p14:cNvPr>
                <p14:cNvContentPartPr/>
                <p14:nvPr/>
              </p14:nvContentPartPr>
              <p14:xfrm>
                <a:off x="6614213" y="1553640"/>
                <a:ext cx="147600" cy="203040"/>
              </p14:xfrm>
            </p:contentPart>
          </mc:Choice>
          <mc:Fallback xmlns="">
            <p:pic>
              <p:nvPicPr>
                <p:cNvPr id="437" name="Freihand 436">
                  <a:extLst>
                    <a:ext uri="{FF2B5EF4-FFF2-40B4-BE49-F238E27FC236}">
                      <a16:creationId xmlns:a16="http://schemas.microsoft.com/office/drawing/2014/main" id="{FA24FBC3-FDEA-4BAC-851D-CA06AF6141BD}"/>
                    </a:ext>
                  </a:extLst>
                </p:cNvPr>
                <p:cNvPicPr/>
                <p:nvPr/>
              </p:nvPicPr>
              <p:blipFill>
                <a:blip r:embed="rId737"/>
                <a:stretch>
                  <a:fillRect/>
                </a:stretch>
              </p:blipFill>
              <p:spPr>
                <a:xfrm>
                  <a:off x="6609893" y="1549320"/>
                  <a:ext cx="156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8" name="Freihand 437">
                  <a:extLst>
                    <a:ext uri="{FF2B5EF4-FFF2-40B4-BE49-F238E27FC236}">
                      <a16:creationId xmlns:a16="http://schemas.microsoft.com/office/drawing/2014/main" id="{B1AC9F78-E5FE-4098-B1EA-F1AF79142472}"/>
                    </a:ext>
                  </a:extLst>
                </p14:cNvPr>
                <p14:cNvContentPartPr/>
                <p14:nvPr/>
              </p14:nvContentPartPr>
              <p14:xfrm>
                <a:off x="6661013" y="1617720"/>
                <a:ext cx="102960" cy="46440"/>
              </p14:xfrm>
            </p:contentPart>
          </mc:Choice>
          <mc:Fallback xmlns="">
            <p:pic>
              <p:nvPicPr>
                <p:cNvPr id="438" name="Freihand 437">
                  <a:extLst>
                    <a:ext uri="{FF2B5EF4-FFF2-40B4-BE49-F238E27FC236}">
                      <a16:creationId xmlns:a16="http://schemas.microsoft.com/office/drawing/2014/main" id="{B1AC9F78-E5FE-4098-B1EA-F1AF79142472}"/>
                    </a:ext>
                  </a:extLst>
                </p:cNvPr>
                <p:cNvPicPr/>
                <p:nvPr/>
              </p:nvPicPr>
              <p:blipFill>
                <a:blip r:embed="rId739"/>
                <a:stretch>
                  <a:fillRect/>
                </a:stretch>
              </p:blipFill>
              <p:spPr>
                <a:xfrm>
                  <a:off x="6656693" y="1613400"/>
                  <a:ext cx="111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39" name="Freihand 438">
                  <a:extLst>
                    <a:ext uri="{FF2B5EF4-FFF2-40B4-BE49-F238E27FC236}">
                      <a16:creationId xmlns:a16="http://schemas.microsoft.com/office/drawing/2014/main" id="{02FAC8E1-06BE-43C9-A85E-1344CE6B266A}"/>
                    </a:ext>
                  </a:extLst>
                </p14:cNvPr>
                <p14:cNvContentPartPr/>
                <p14:nvPr/>
              </p14:nvContentPartPr>
              <p14:xfrm>
                <a:off x="6767573" y="1476240"/>
                <a:ext cx="151920" cy="181080"/>
              </p14:xfrm>
            </p:contentPart>
          </mc:Choice>
          <mc:Fallback xmlns="">
            <p:pic>
              <p:nvPicPr>
                <p:cNvPr id="439" name="Freihand 438">
                  <a:extLst>
                    <a:ext uri="{FF2B5EF4-FFF2-40B4-BE49-F238E27FC236}">
                      <a16:creationId xmlns:a16="http://schemas.microsoft.com/office/drawing/2014/main" id="{02FAC8E1-06BE-43C9-A85E-1344CE6B266A}"/>
                    </a:ext>
                  </a:extLst>
                </p:cNvPr>
                <p:cNvPicPr/>
                <p:nvPr/>
              </p:nvPicPr>
              <p:blipFill>
                <a:blip r:embed="rId741"/>
                <a:stretch>
                  <a:fillRect/>
                </a:stretch>
              </p:blipFill>
              <p:spPr>
                <a:xfrm>
                  <a:off x="6763253" y="1471920"/>
                  <a:ext cx="160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0" name="Freihand 439">
                  <a:extLst>
                    <a:ext uri="{FF2B5EF4-FFF2-40B4-BE49-F238E27FC236}">
                      <a16:creationId xmlns:a16="http://schemas.microsoft.com/office/drawing/2014/main" id="{E336082C-68D2-4548-B74D-3EAD46F9EA91}"/>
                    </a:ext>
                  </a:extLst>
                </p14:cNvPr>
                <p14:cNvContentPartPr/>
                <p14:nvPr/>
              </p14:nvContentPartPr>
              <p14:xfrm>
                <a:off x="6910493" y="1476240"/>
                <a:ext cx="106560" cy="127440"/>
              </p14:xfrm>
            </p:contentPart>
          </mc:Choice>
          <mc:Fallback xmlns="">
            <p:pic>
              <p:nvPicPr>
                <p:cNvPr id="440" name="Freihand 439">
                  <a:extLst>
                    <a:ext uri="{FF2B5EF4-FFF2-40B4-BE49-F238E27FC236}">
                      <a16:creationId xmlns:a16="http://schemas.microsoft.com/office/drawing/2014/main" id="{E336082C-68D2-4548-B74D-3EAD46F9EA91}"/>
                    </a:ext>
                  </a:extLst>
                </p:cNvPr>
                <p:cNvPicPr/>
                <p:nvPr/>
              </p:nvPicPr>
              <p:blipFill>
                <a:blip r:embed="rId743"/>
                <a:stretch>
                  <a:fillRect/>
                </a:stretch>
              </p:blipFill>
              <p:spPr>
                <a:xfrm>
                  <a:off x="6906173" y="1471920"/>
                  <a:ext cx="115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1" name="Freihand 440">
                  <a:extLst>
                    <a:ext uri="{FF2B5EF4-FFF2-40B4-BE49-F238E27FC236}">
                      <a16:creationId xmlns:a16="http://schemas.microsoft.com/office/drawing/2014/main" id="{D95BCF09-43A4-4800-93EA-B6D883B03D8C}"/>
                    </a:ext>
                  </a:extLst>
                </p14:cNvPr>
                <p14:cNvContentPartPr/>
                <p14:nvPr/>
              </p14:nvContentPartPr>
              <p14:xfrm>
                <a:off x="7040813" y="1444560"/>
                <a:ext cx="105480" cy="75240"/>
              </p14:xfrm>
            </p:contentPart>
          </mc:Choice>
          <mc:Fallback xmlns="">
            <p:pic>
              <p:nvPicPr>
                <p:cNvPr id="441" name="Freihand 440">
                  <a:extLst>
                    <a:ext uri="{FF2B5EF4-FFF2-40B4-BE49-F238E27FC236}">
                      <a16:creationId xmlns:a16="http://schemas.microsoft.com/office/drawing/2014/main" id="{D95BCF09-43A4-4800-93EA-B6D883B03D8C}"/>
                    </a:ext>
                  </a:extLst>
                </p:cNvPr>
                <p:cNvPicPr/>
                <p:nvPr/>
              </p:nvPicPr>
              <p:blipFill>
                <a:blip r:embed="rId745"/>
                <a:stretch>
                  <a:fillRect/>
                </a:stretch>
              </p:blipFill>
              <p:spPr>
                <a:xfrm>
                  <a:off x="7036493" y="1440240"/>
                  <a:ext cx="114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2" name="Freihand 441">
                  <a:extLst>
                    <a:ext uri="{FF2B5EF4-FFF2-40B4-BE49-F238E27FC236}">
                      <a16:creationId xmlns:a16="http://schemas.microsoft.com/office/drawing/2014/main" id="{3A2271D4-E1B2-451A-BC86-90AE008F57F3}"/>
                    </a:ext>
                  </a:extLst>
                </p14:cNvPr>
                <p14:cNvContentPartPr/>
                <p14:nvPr/>
              </p14:nvContentPartPr>
              <p14:xfrm>
                <a:off x="7142693" y="1307040"/>
                <a:ext cx="159120" cy="192600"/>
              </p14:xfrm>
            </p:contentPart>
          </mc:Choice>
          <mc:Fallback xmlns="">
            <p:pic>
              <p:nvPicPr>
                <p:cNvPr id="442" name="Freihand 441">
                  <a:extLst>
                    <a:ext uri="{FF2B5EF4-FFF2-40B4-BE49-F238E27FC236}">
                      <a16:creationId xmlns:a16="http://schemas.microsoft.com/office/drawing/2014/main" id="{3A2271D4-E1B2-451A-BC86-90AE008F57F3}"/>
                    </a:ext>
                  </a:extLst>
                </p:cNvPr>
                <p:cNvPicPr/>
                <p:nvPr/>
              </p:nvPicPr>
              <p:blipFill>
                <a:blip r:embed="rId747"/>
                <a:stretch>
                  <a:fillRect/>
                </a:stretch>
              </p:blipFill>
              <p:spPr>
                <a:xfrm>
                  <a:off x="7138373" y="1302720"/>
                  <a:ext cx="167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3" name="Freihand 442">
                  <a:extLst>
                    <a:ext uri="{FF2B5EF4-FFF2-40B4-BE49-F238E27FC236}">
                      <a16:creationId xmlns:a16="http://schemas.microsoft.com/office/drawing/2014/main" id="{8671EC2A-DD46-46F1-B024-E2E21ED0E2CE}"/>
                    </a:ext>
                  </a:extLst>
                </p14:cNvPr>
                <p14:cNvContentPartPr/>
                <p14:nvPr/>
              </p14:nvContentPartPr>
              <p14:xfrm>
                <a:off x="7124333" y="1355280"/>
                <a:ext cx="91440" cy="45000"/>
              </p14:xfrm>
            </p:contentPart>
          </mc:Choice>
          <mc:Fallback xmlns="">
            <p:pic>
              <p:nvPicPr>
                <p:cNvPr id="443" name="Freihand 442">
                  <a:extLst>
                    <a:ext uri="{FF2B5EF4-FFF2-40B4-BE49-F238E27FC236}">
                      <a16:creationId xmlns:a16="http://schemas.microsoft.com/office/drawing/2014/main" id="{8671EC2A-DD46-46F1-B024-E2E21ED0E2CE}"/>
                    </a:ext>
                  </a:extLst>
                </p:cNvPr>
                <p:cNvPicPr/>
                <p:nvPr/>
              </p:nvPicPr>
              <p:blipFill>
                <a:blip r:embed="rId749"/>
                <a:stretch>
                  <a:fillRect/>
                </a:stretch>
              </p:blipFill>
              <p:spPr>
                <a:xfrm>
                  <a:off x="7120013" y="1350960"/>
                  <a:ext cx="100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4" name="Freihand 443">
                  <a:extLst>
                    <a:ext uri="{FF2B5EF4-FFF2-40B4-BE49-F238E27FC236}">
                      <a16:creationId xmlns:a16="http://schemas.microsoft.com/office/drawing/2014/main" id="{E3C3137B-6386-4A17-B429-0E3CF70F89C4}"/>
                    </a:ext>
                  </a:extLst>
                </p14:cNvPr>
                <p14:cNvContentPartPr/>
                <p14:nvPr/>
              </p14:nvContentPartPr>
              <p14:xfrm>
                <a:off x="7353653" y="1345200"/>
                <a:ext cx="42120" cy="61200"/>
              </p14:xfrm>
            </p:contentPart>
          </mc:Choice>
          <mc:Fallback xmlns="">
            <p:pic>
              <p:nvPicPr>
                <p:cNvPr id="444" name="Freihand 443">
                  <a:extLst>
                    <a:ext uri="{FF2B5EF4-FFF2-40B4-BE49-F238E27FC236}">
                      <a16:creationId xmlns:a16="http://schemas.microsoft.com/office/drawing/2014/main" id="{E3C3137B-6386-4A17-B429-0E3CF70F89C4}"/>
                    </a:ext>
                  </a:extLst>
                </p:cNvPr>
                <p:cNvPicPr/>
                <p:nvPr/>
              </p:nvPicPr>
              <p:blipFill>
                <a:blip r:embed="rId751"/>
                <a:stretch>
                  <a:fillRect/>
                </a:stretch>
              </p:blipFill>
              <p:spPr>
                <a:xfrm>
                  <a:off x="7349333" y="1340880"/>
                  <a:ext cx="50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5" name="Freihand 444">
                  <a:extLst>
                    <a:ext uri="{FF2B5EF4-FFF2-40B4-BE49-F238E27FC236}">
                      <a16:creationId xmlns:a16="http://schemas.microsoft.com/office/drawing/2014/main" id="{98E1A5DD-05CD-47C3-83A6-B12F2CB8CD68}"/>
                    </a:ext>
                  </a:extLst>
                </p14:cNvPr>
                <p14:cNvContentPartPr/>
                <p14:nvPr/>
              </p14:nvContentPartPr>
              <p14:xfrm>
                <a:off x="7477853" y="1201920"/>
                <a:ext cx="38160" cy="208080"/>
              </p14:xfrm>
            </p:contentPart>
          </mc:Choice>
          <mc:Fallback xmlns="">
            <p:pic>
              <p:nvPicPr>
                <p:cNvPr id="445" name="Freihand 444">
                  <a:extLst>
                    <a:ext uri="{FF2B5EF4-FFF2-40B4-BE49-F238E27FC236}">
                      <a16:creationId xmlns:a16="http://schemas.microsoft.com/office/drawing/2014/main" id="{98E1A5DD-05CD-47C3-83A6-B12F2CB8CD68}"/>
                    </a:ext>
                  </a:extLst>
                </p:cNvPr>
                <p:cNvPicPr/>
                <p:nvPr/>
              </p:nvPicPr>
              <p:blipFill>
                <a:blip r:embed="rId753"/>
                <a:stretch>
                  <a:fillRect/>
                </a:stretch>
              </p:blipFill>
              <p:spPr>
                <a:xfrm>
                  <a:off x="7473533" y="1197600"/>
                  <a:ext cx="46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46" name="Freihand 445">
                  <a:extLst>
                    <a:ext uri="{FF2B5EF4-FFF2-40B4-BE49-F238E27FC236}">
                      <a16:creationId xmlns:a16="http://schemas.microsoft.com/office/drawing/2014/main" id="{D2FF08BB-F8EC-4856-A2BF-45F6C7D6A39D}"/>
                    </a:ext>
                  </a:extLst>
                </p14:cNvPr>
                <p14:cNvContentPartPr/>
                <p14:nvPr/>
              </p14:nvContentPartPr>
              <p14:xfrm>
                <a:off x="7394333" y="1175640"/>
                <a:ext cx="179280" cy="228240"/>
              </p14:xfrm>
            </p:contentPart>
          </mc:Choice>
          <mc:Fallback xmlns="">
            <p:pic>
              <p:nvPicPr>
                <p:cNvPr id="446" name="Freihand 445">
                  <a:extLst>
                    <a:ext uri="{FF2B5EF4-FFF2-40B4-BE49-F238E27FC236}">
                      <a16:creationId xmlns:a16="http://schemas.microsoft.com/office/drawing/2014/main" id="{D2FF08BB-F8EC-4856-A2BF-45F6C7D6A39D}"/>
                    </a:ext>
                  </a:extLst>
                </p:cNvPr>
                <p:cNvPicPr/>
                <p:nvPr/>
              </p:nvPicPr>
              <p:blipFill>
                <a:blip r:embed="rId755"/>
                <a:stretch>
                  <a:fillRect/>
                </a:stretch>
              </p:blipFill>
              <p:spPr>
                <a:xfrm>
                  <a:off x="7390013" y="1171320"/>
                  <a:ext cx="187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47" name="Freihand 446">
                  <a:extLst>
                    <a:ext uri="{FF2B5EF4-FFF2-40B4-BE49-F238E27FC236}">
                      <a16:creationId xmlns:a16="http://schemas.microsoft.com/office/drawing/2014/main" id="{C8DFFDA0-5402-4D72-8805-3B33A2E286B3}"/>
                    </a:ext>
                  </a:extLst>
                </p14:cNvPr>
                <p14:cNvContentPartPr/>
                <p14:nvPr/>
              </p14:nvContentPartPr>
              <p14:xfrm>
                <a:off x="7524293" y="1229640"/>
                <a:ext cx="129960" cy="60120"/>
              </p14:xfrm>
            </p:contentPart>
          </mc:Choice>
          <mc:Fallback xmlns="">
            <p:pic>
              <p:nvPicPr>
                <p:cNvPr id="447" name="Freihand 446">
                  <a:extLst>
                    <a:ext uri="{FF2B5EF4-FFF2-40B4-BE49-F238E27FC236}">
                      <a16:creationId xmlns:a16="http://schemas.microsoft.com/office/drawing/2014/main" id="{C8DFFDA0-5402-4D72-8805-3B33A2E286B3}"/>
                    </a:ext>
                  </a:extLst>
                </p:cNvPr>
                <p:cNvPicPr/>
                <p:nvPr/>
              </p:nvPicPr>
              <p:blipFill>
                <a:blip r:embed="rId757"/>
                <a:stretch>
                  <a:fillRect/>
                </a:stretch>
              </p:blipFill>
              <p:spPr>
                <a:xfrm>
                  <a:off x="7519973" y="1225320"/>
                  <a:ext cx="138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48" name="Freihand 447">
                  <a:extLst>
                    <a:ext uri="{FF2B5EF4-FFF2-40B4-BE49-F238E27FC236}">
                      <a16:creationId xmlns:a16="http://schemas.microsoft.com/office/drawing/2014/main" id="{B4860C7F-2416-4B60-9090-2AF4164CD6DC}"/>
                    </a:ext>
                  </a:extLst>
                </p14:cNvPr>
                <p14:cNvContentPartPr/>
                <p14:nvPr/>
              </p14:nvContentPartPr>
              <p14:xfrm>
                <a:off x="7658573" y="1077360"/>
                <a:ext cx="107280" cy="255600"/>
              </p14:xfrm>
            </p:contentPart>
          </mc:Choice>
          <mc:Fallback xmlns="">
            <p:pic>
              <p:nvPicPr>
                <p:cNvPr id="448" name="Freihand 447">
                  <a:extLst>
                    <a:ext uri="{FF2B5EF4-FFF2-40B4-BE49-F238E27FC236}">
                      <a16:creationId xmlns:a16="http://schemas.microsoft.com/office/drawing/2014/main" id="{B4860C7F-2416-4B60-9090-2AF4164CD6DC}"/>
                    </a:ext>
                  </a:extLst>
                </p:cNvPr>
                <p:cNvPicPr/>
                <p:nvPr/>
              </p:nvPicPr>
              <p:blipFill>
                <a:blip r:embed="rId759"/>
                <a:stretch>
                  <a:fillRect/>
                </a:stretch>
              </p:blipFill>
              <p:spPr>
                <a:xfrm>
                  <a:off x="7654253" y="1073040"/>
                  <a:ext cx="1159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49" name="Freihand 448">
                  <a:extLst>
                    <a:ext uri="{FF2B5EF4-FFF2-40B4-BE49-F238E27FC236}">
                      <a16:creationId xmlns:a16="http://schemas.microsoft.com/office/drawing/2014/main" id="{D231C959-6789-4CE3-B8E0-3DD24072B28E}"/>
                    </a:ext>
                  </a:extLst>
                </p14:cNvPr>
                <p14:cNvContentPartPr/>
                <p14:nvPr/>
              </p14:nvContentPartPr>
              <p14:xfrm>
                <a:off x="7764413" y="1158360"/>
                <a:ext cx="63720" cy="61560"/>
              </p14:xfrm>
            </p:contentPart>
          </mc:Choice>
          <mc:Fallback xmlns="">
            <p:pic>
              <p:nvPicPr>
                <p:cNvPr id="449" name="Freihand 448">
                  <a:extLst>
                    <a:ext uri="{FF2B5EF4-FFF2-40B4-BE49-F238E27FC236}">
                      <a16:creationId xmlns:a16="http://schemas.microsoft.com/office/drawing/2014/main" id="{D231C959-6789-4CE3-B8E0-3DD24072B28E}"/>
                    </a:ext>
                  </a:extLst>
                </p:cNvPr>
                <p:cNvPicPr/>
                <p:nvPr/>
              </p:nvPicPr>
              <p:blipFill>
                <a:blip r:embed="rId761"/>
                <a:stretch>
                  <a:fillRect/>
                </a:stretch>
              </p:blipFill>
              <p:spPr>
                <a:xfrm>
                  <a:off x="7760093" y="1154040"/>
                  <a:ext cx="72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0" name="Freihand 449">
                  <a:extLst>
                    <a:ext uri="{FF2B5EF4-FFF2-40B4-BE49-F238E27FC236}">
                      <a16:creationId xmlns:a16="http://schemas.microsoft.com/office/drawing/2014/main" id="{FAA12E05-7E65-43AD-B6E1-3F8B59345E14}"/>
                    </a:ext>
                  </a:extLst>
                </p14:cNvPr>
                <p14:cNvContentPartPr/>
                <p14:nvPr/>
              </p14:nvContentPartPr>
              <p14:xfrm>
                <a:off x="7841813" y="1027320"/>
                <a:ext cx="126360" cy="146880"/>
              </p14:xfrm>
            </p:contentPart>
          </mc:Choice>
          <mc:Fallback xmlns="">
            <p:pic>
              <p:nvPicPr>
                <p:cNvPr id="450" name="Freihand 449">
                  <a:extLst>
                    <a:ext uri="{FF2B5EF4-FFF2-40B4-BE49-F238E27FC236}">
                      <a16:creationId xmlns:a16="http://schemas.microsoft.com/office/drawing/2014/main" id="{FAA12E05-7E65-43AD-B6E1-3F8B59345E14}"/>
                    </a:ext>
                  </a:extLst>
                </p:cNvPr>
                <p:cNvPicPr/>
                <p:nvPr/>
              </p:nvPicPr>
              <p:blipFill>
                <a:blip r:embed="rId763"/>
                <a:stretch>
                  <a:fillRect/>
                </a:stretch>
              </p:blipFill>
              <p:spPr>
                <a:xfrm>
                  <a:off x="7837493" y="1023000"/>
                  <a:ext cx="135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1" name="Freihand 450">
                  <a:extLst>
                    <a:ext uri="{FF2B5EF4-FFF2-40B4-BE49-F238E27FC236}">
                      <a16:creationId xmlns:a16="http://schemas.microsoft.com/office/drawing/2014/main" id="{35D71DAD-A32A-416F-87C1-8A959AC05205}"/>
                    </a:ext>
                  </a:extLst>
                </p14:cNvPr>
                <p14:cNvContentPartPr/>
                <p14:nvPr/>
              </p14:nvContentPartPr>
              <p14:xfrm>
                <a:off x="7816973" y="1065840"/>
                <a:ext cx="118800" cy="32400"/>
              </p14:xfrm>
            </p:contentPart>
          </mc:Choice>
          <mc:Fallback xmlns="">
            <p:pic>
              <p:nvPicPr>
                <p:cNvPr id="451" name="Freihand 450">
                  <a:extLst>
                    <a:ext uri="{FF2B5EF4-FFF2-40B4-BE49-F238E27FC236}">
                      <a16:creationId xmlns:a16="http://schemas.microsoft.com/office/drawing/2014/main" id="{35D71DAD-A32A-416F-87C1-8A959AC05205}"/>
                    </a:ext>
                  </a:extLst>
                </p:cNvPr>
                <p:cNvPicPr/>
                <p:nvPr/>
              </p:nvPicPr>
              <p:blipFill>
                <a:blip r:embed="rId765"/>
                <a:stretch>
                  <a:fillRect/>
                </a:stretch>
              </p:blipFill>
              <p:spPr>
                <a:xfrm>
                  <a:off x="7812653" y="1061520"/>
                  <a:ext cx="127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2" name="Freihand 451">
                  <a:extLst>
                    <a:ext uri="{FF2B5EF4-FFF2-40B4-BE49-F238E27FC236}">
                      <a16:creationId xmlns:a16="http://schemas.microsoft.com/office/drawing/2014/main" id="{93C0F210-34BF-4676-B90F-9957A259EE80}"/>
                    </a:ext>
                  </a:extLst>
                </p14:cNvPr>
                <p14:cNvContentPartPr/>
                <p14:nvPr/>
              </p14:nvContentPartPr>
              <p14:xfrm>
                <a:off x="7926413" y="1103280"/>
                <a:ext cx="11520" cy="66240"/>
              </p14:xfrm>
            </p:contentPart>
          </mc:Choice>
          <mc:Fallback xmlns="">
            <p:pic>
              <p:nvPicPr>
                <p:cNvPr id="452" name="Freihand 451">
                  <a:extLst>
                    <a:ext uri="{FF2B5EF4-FFF2-40B4-BE49-F238E27FC236}">
                      <a16:creationId xmlns:a16="http://schemas.microsoft.com/office/drawing/2014/main" id="{93C0F210-34BF-4676-B90F-9957A259EE80}"/>
                    </a:ext>
                  </a:extLst>
                </p:cNvPr>
                <p:cNvPicPr/>
                <p:nvPr/>
              </p:nvPicPr>
              <p:blipFill>
                <a:blip r:embed="rId767"/>
                <a:stretch>
                  <a:fillRect/>
                </a:stretch>
              </p:blipFill>
              <p:spPr>
                <a:xfrm>
                  <a:off x="7922093" y="1098960"/>
                  <a:ext cx="20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53" name="Freihand 452">
                  <a:extLst>
                    <a:ext uri="{FF2B5EF4-FFF2-40B4-BE49-F238E27FC236}">
                      <a16:creationId xmlns:a16="http://schemas.microsoft.com/office/drawing/2014/main" id="{1BAAF7CD-CCF5-4753-8A97-359A6CB2DF42}"/>
                    </a:ext>
                  </a:extLst>
                </p14:cNvPr>
                <p14:cNvContentPartPr/>
                <p14:nvPr/>
              </p14:nvContentPartPr>
              <p14:xfrm>
                <a:off x="7914893" y="1051080"/>
                <a:ext cx="38880" cy="26280"/>
              </p14:xfrm>
            </p:contentPart>
          </mc:Choice>
          <mc:Fallback xmlns="">
            <p:pic>
              <p:nvPicPr>
                <p:cNvPr id="453" name="Freihand 452">
                  <a:extLst>
                    <a:ext uri="{FF2B5EF4-FFF2-40B4-BE49-F238E27FC236}">
                      <a16:creationId xmlns:a16="http://schemas.microsoft.com/office/drawing/2014/main" id="{1BAAF7CD-CCF5-4753-8A97-359A6CB2DF42}"/>
                    </a:ext>
                  </a:extLst>
                </p:cNvPr>
                <p:cNvPicPr/>
                <p:nvPr/>
              </p:nvPicPr>
              <p:blipFill>
                <a:blip r:embed="rId769"/>
                <a:stretch>
                  <a:fillRect/>
                </a:stretch>
              </p:blipFill>
              <p:spPr>
                <a:xfrm>
                  <a:off x="7910573" y="1046760"/>
                  <a:ext cx="47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54" name="Freihand 453">
                  <a:extLst>
                    <a:ext uri="{FF2B5EF4-FFF2-40B4-BE49-F238E27FC236}">
                      <a16:creationId xmlns:a16="http://schemas.microsoft.com/office/drawing/2014/main" id="{4728360C-64D1-47F6-8111-894B92A7A9CB}"/>
                    </a:ext>
                  </a:extLst>
                </p14:cNvPr>
                <p14:cNvContentPartPr/>
                <p14:nvPr/>
              </p14:nvContentPartPr>
              <p14:xfrm>
                <a:off x="7960613" y="1074480"/>
                <a:ext cx="188640" cy="94680"/>
              </p14:xfrm>
            </p:contentPart>
          </mc:Choice>
          <mc:Fallback xmlns="">
            <p:pic>
              <p:nvPicPr>
                <p:cNvPr id="454" name="Freihand 453">
                  <a:extLst>
                    <a:ext uri="{FF2B5EF4-FFF2-40B4-BE49-F238E27FC236}">
                      <a16:creationId xmlns:a16="http://schemas.microsoft.com/office/drawing/2014/main" id="{4728360C-64D1-47F6-8111-894B92A7A9CB}"/>
                    </a:ext>
                  </a:extLst>
                </p:cNvPr>
                <p:cNvPicPr/>
                <p:nvPr/>
              </p:nvPicPr>
              <p:blipFill>
                <a:blip r:embed="rId771"/>
                <a:stretch>
                  <a:fillRect/>
                </a:stretch>
              </p:blipFill>
              <p:spPr>
                <a:xfrm>
                  <a:off x="7956293" y="1070160"/>
                  <a:ext cx="197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56" name="Freihand 455">
                  <a:extLst>
                    <a:ext uri="{FF2B5EF4-FFF2-40B4-BE49-F238E27FC236}">
                      <a16:creationId xmlns:a16="http://schemas.microsoft.com/office/drawing/2014/main" id="{5E938782-6B87-4131-A206-502D0A1BBA9B}"/>
                    </a:ext>
                  </a:extLst>
                </p14:cNvPr>
                <p14:cNvContentPartPr/>
                <p14:nvPr/>
              </p14:nvContentPartPr>
              <p14:xfrm>
                <a:off x="6800693" y="1779360"/>
                <a:ext cx="108360" cy="105840"/>
              </p14:xfrm>
            </p:contentPart>
          </mc:Choice>
          <mc:Fallback xmlns="">
            <p:pic>
              <p:nvPicPr>
                <p:cNvPr id="456" name="Freihand 455">
                  <a:extLst>
                    <a:ext uri="{FF2B5EF4-FFF2-40B4-BE49-F238E27FC236}">
                      <a16:creationId xmlns:a16="http://schemas.microsoft.com/office/drawing/2014/main" id="{5E938782-6B87-4131-A206-502D0A1BBA9B}"/>
                    </a:ext>
                  </a:extLst>
                </p:cNvPr>
                <p:cNvPicPr/>
                <p:nvPr/>
              </p:nvPicPr>
              <p:blipFill>
                <a:blip r:embed="rId773"/>
                <a:stretch>
                  <a:fillRect/>
                </a:stretch>
              </p:blipFill>
              <p:spPr>
                <a:xfrm>
                  <a:off x="6796373" y="1775040"/>
                  <a:ext cx="117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57" name="Freihand 456">
                  <a:extLst>
                    <a:ext uri="{FF2B5EF4-FFF2-40B4-BE49-F238E27FC236}">
                      <a16:creationId xmlns:a16="http://schemas.microsoft.com/office/drawing/2014/main" id="{D8FF589C-D487-48DF-A326-D948E0684953}"/>
                    </a:ext>
                  </a:extLst>
                </p14:cNvPr>
                <p14:cNvContentPartPr/>
                <p14:nvPr/>
              </p14:nvContentPartPr>
              <p14:xfrm>
                <a:off x="6947213" y="1729680"/>
                <a:ext cx="25920" cy="86400"/>
              </p14:xfrm>
            </p:contentPart>
          </mc:Choice>
          <mc:Fallback xmlns="">
            <p:pic>
              <p:nvPicPr>
                <p:cNvPr id="457" name="Freihand 456">
                  <a:extLst>
                    <a:ext uri="{FF2B5EF4-FFF2-40B4-BE49-F238E27FC236}">
                      <a16:creationId xmlns:a16="http://schemas.microsoft.com/office/drawing/2014/main" id="{D8FF589C-D487-48DF-A326-D948E0684953}"/>
                    </a:ext>
                  </a:extLst>
                </p:cNvPr>
                <p:cNvPicPr/>
                <p:nvPr/>
              </p:nvPicPr>
              <p:blipFill>
                <a:blip r:embed="rId775"/>
                <a:stretch>
                  <a:fillRect/>
                </a:stretch>
              </p:blipFill>
              <p:spPr>
                <a:xfrm>
                  <a:off x="6942893" y="1725360"/>
                  <a:ext cx="34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58" name="Freihand 457">
                  <a:extLst>
                    <a:ext uri="{FF2B5EF4-FFF2-40B4-BE49-F238E27FC236}">
                      <a16:creationId xmlns:a16="http://schemas.microsoft.com/office/drawing/2014/main" id="{3C42A296-6FD4-4D28-B457-BACFD51273AB}"/>
                    </a:ext>
                  </a:extLst>
                </p14:cNvPr>
                <p14:cNvContentPartPr/>
                <p14:nvPr/>
              </p14:nvContentPartPr>
              <p14:xfrm>
                <a:off x="7014893" y="1705560"/>
                <a:ext cx="54000" cy="85320"/>
              </p14:xfrm>
            </p:contentPart>
          </mc:Choice>
          <mc:Fallback xmlns="">
            <p:pic>
              <p:nvPicPr>
                <p:cNvPr id="458" name="Freihand 457">
                  <a:extLst>
                    <a:ext uri="{FF2B5EF4-FFF2-40B4-BE49-F238E27FC236}">
                      <a16:creationId xmlns:a16="http://schemas.microsoft.com/office/drawing/2014/main" id="{3C42A296-6FD4-4D28-B457-BACFD51273AB}"/>
                    </a:ext>
                  </a:extLst>
                </p:cNvPr>
                <p:cNvPicPr/>
                <p:nvPr/>
              </p:nvPicPr>
              <p:blipFill>
                <a:blip r:embed="rId777"/>
                <a:stretch>
                  <a:fillRect/>
                </a:stretch>
              </p:blipFill>
              <p:spPr>
                <a:xfrm>
                  <a:off x="7010573" y="1701240"/>
                  <a:ext cx="62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59" name="Freihand 458">
                  <a:extLst>
                    <a:ext uri="{FF2B5EF4-FFF2-40B4-BE49-F238E27FC236}">
                      <a16:creationId xmlns:a16="http://schemas.microsoft.com/office/drawing/2014/main" id="{65904405-BB2C-4910-BDF1-7B6519B87E38}"/>
                    </a:ext>
                  </a:extLst>
                </p14:cNvPr>
                <p14:cNvContentPartPr/>
                <p14:nvPr/>
              </p14:nvContentPartPr>
              <p14:xfrm>
                <a:off x="7124333" y="1671000"/>
                <a:ext cx="26280" cy="78120"/>
              </p14:xfrm>
            </p:contentPart>
          </mc:Choice>
          <mc:Fallback xmlns="">
            <p:pic>
              <p:nvPicPr>
                <p:cNvPr id="459" name="Freihand 458">
                  <a:extLst>
                    <a:ext uri="{FF2B5EF4-FFF2-40B4-BE49-F238E27FC236}">
                      <a16:creationId xmlns:a16="http://schemas.microsoft.com/office/drawing/2014/main" id="{65904405-BB2C-4910-BDF1-7B6519B87E38}"/>
                    </a:ext>
                  </a:extLst>
                </p:cNvPr>
                <p:cNvPicPr/>
                <p:nvPr/>
              </p:nvPicPr>
              <p:blipFill>
                <a:blip r:embed="rId779"/>
                <a:stretch>
                  <a:fillRect/>
                </a:stretch>
              </p:blipFill>
              <p:spPr>
                <a:xfrm>
                  <a:off x="7120013" y="1666680"/>
                  <a:ext cx="3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0" name="Freihand 459">
                  <a:extLst>
                    <a:ext uri="{FF2B5EF4-FFF2-40B4-BE49-F238E27FC236}">
                      <a16:creationId xmlns:a16="http://schemas.microsoft.com/office/drawing/2014/main" id="{22885DD5-6EDD-4CC6-A26B-BDF90106575C}"/>
                    </a:ext>
                  </a:extLst>
                </p14:cNvPr>
                <p14:cNvContentPartPr/>
                <p14:nvPr/>
              </p14:nvContentPartPr>
              <p14:xfrm>
                <a:off x="7070333" y="1623120"/>
                <a:ext cx="156600" cy="95400"/>
              </p14:xfrm>
            </p:contentPart>
          </mc:Choice>
          <mc:Fallback xmlns="">
            <p:pic>
              <p:nvPicPr>
                <p:cNvPr id="460" name="Freihand 459">
                  <a:extLst>
                    <a:ext uri="{FF2B5EF4-FFF2-40B4-BE49-F238E27FC236}">
                      <a16:creationId xmlns:a16="http://schemas.microsoft.com/office/drawing/2014/main" id="{22885DD5-6EDD-4CC6-A26B-BDF90106575C}"/>
                    </a:ext>
                  </a:extLst>
                </p:cNvPr>
                <p:cNvPicPr/>
                <p:nvPr/>
              </p:nvPicPr>
              <p:blipFill>
                <a:blip r:embed="rId781"/>
                <a:stretch>
                  <a:fillRect/>
                </a:stretch>
              </p:blipFill>
              <p:spPr>
                <a:xfrm>
                  <a:off x="7066013" y="1618800"/>
                  <a:ext cx="165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1" name="Freihand 460">
                  <a:extLst>
                    <a:ext uri="{FF2B5EF4-FFF2-40B4-BE49-F238E27FC236}">
                      <a16:creationId xmlns:a16="http://schemas.microsoft.com/office/drawing/2014/main" id="{6572BF87-8ECC-46E3-B083-EF7446453820}"/>
                    </a:ext>
                  </a:extLst>
                </p14:cNvPr>
                <p14:cNvContentPartPr/>
                <p14:nvPr/>
              </p14:nvContentPartPr>
              <p14:xfrm>
                <a:off x="7535093" y="1540680"/>
                <a:ext cx="360" cy="360"/>
              </p14:xfrm>
            </p:contentPart>
          </mc:Choice>
          <mc:Fallback xmlns="">
            <p:pic>
              <p:nvPicPr>
                <p:cNvPr id="461" name="Freihand 460">
                  <a:extLst>
                    <a:ext uri="{FF2B5EF4-FFF2-40B4-BE49-F238E27FC236}">
                      <a16:creationId xmlns:a16="http://schemas.microsoft.com/office/drawing/2014/main" id="{6572BF87-8ECC-46E3-B083-EF7446453820}"/>
                    </a:ext>
                  </a:extLst>
                </p:cNvPr>
                <p:cNvPicPr/>
                <p:nvPr/>
              </p:nvPicPr>
              <p:blipFill>
                <a:blip r:embed="rId13"/>
                <a:stretch>
                  <a:fillRect/>
                </a:stretch>
              </p:blipFill>
              <p:spPr>
                <a:xfrm>
                  <a:off x="7530773" y="1536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62" name="Freihand 461">
                  <a:extLst>
                    <a:ext uri="{FF2B5EF4-FFF2-40B4-BE49-F238E27FC236}">
                      <a16:creationId xmlns:a16="http://schemas.microsoft.com/office/drawing/2014/main" id="{E89D1102-E25F-4FDA-9AEF-F62D7CD1A8DB}"/>
                    </a:ext>
                  </a:extLst>
                </p14:cNvPr>
                <p14:cNvContentPartPr/>
                <p14:nvPr/>
              </p14:nvContentPartPr>
              <p14:xfrm>
                <a:off x="7624733" y="1404960"/>
                <a:ext cx="132480" cy="122400"/>
              </p14:xfrm>
            </p:contentPart>
          </mc:Choice>
          <mc:Fallback xmlns="">
            <p:pic>
              <p:nvPicPr>
                <p:cNvPr id="462" name="Freihand 461">
                  <a:extLst>
                    <a:ext uri="{FF2B5EF4-FFF2-40B4-BE49-F238E27FC236}">
                      <a16:creationId xmlns:a16="http://schemas.microsoft.com/office/drawing/2014/main" id="{E89D1102-E25F-4FDA-9AEF-F62D7CD1A8DB}"/>
                    </a:ext>
                  </a:extLst>
                </p:cNvPr>
                <p:cNvPicPr/>
                <p:nvPr/>
              </p:nvPicPr>
              <p:blipFill>
                <a:blip r:embed="rId784"/>
                <a:stretch>
                  <a:fillRect/>
                </a:stretch>
              </p:blipFill>
              <p:spPr>
                <a:xfrm>
                  <a:off x="7620413" y="1400640"/>
                  <a:ext cx="141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63" name="Freihand 462">
                  <a:extLst>
                    <a:ext uri="{FF2B5EF4-FFF2-40B4-BE49-F238E27FC236}">
                      <a16:creationId xmlns:a16="http://schemas.microsoft.com/office/drawing/2014/main" id="{72FEA96A-F930-42AA-8275-E97B3522DE53}"/>
                    </a:ext>
                  </a:extLst>
                </p14:cNvPr>
                <p14:cNvContentPartPr/>
                <p14:nvPr/>
              </p14:nvContentPartPr>
              <p14:xfrm>
                <a:off x="7789613" y="1367520"/>
                <a:ext cx="9360" cy="77400"/>
              </p14:xfrm>
            </p:contentPart>
          </mc:Choice>
          <mc:Fallback xmlns="">
            <p:pic>
              <p:nvPicPr>
                <p:cNvPr id="463" name="Freihand 462">
                  <a:extLst>
                    <a:ext uri="{FF2B5EF4-FFF2-40B4-BE49-F238E27FC236}">
                      <a16:creationId xmlns:a16="http://schemas.microsoft.com/office/drawing/2014/main" id="{72FEA96A-F930-42AA-8275-E97B3522DE53}"/>
                    </a:ext>
                  </a:extLst>
                </p:cNvPr>
                <p:cNvPicPr/>
                <p:nvPr/>
              </p:nvPicPr>
              <p:blipFill>
                <a:blip r:embed="rId786"/>
                <a:stretch>
                  <a:fillRect/>
                </a:stretch>
              </p:blipFill>
              <p:spPr>
                <a:xfrm>
                  <a:off x="7785293" y="1363200"/>
                  <a:ext cx="18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4" name="Freihand 463">
                  <a:extLst>
                    <a:ext uri="{FF2B5EF4-FFF2-40B4-BE49-F238E27FC236}">
                      <a16:creationId xmlns:a16="http://schemas.microsoft.com/office/drawing/2014/main" id="{F4EB9DA3-4246-40A3-925F-71F94BA43BEE}"/>
                    </a:ext>
                  </a:extLst>
                </p14:cNvPr>
                <p14:cNvContentPartPr/>
                <p14:nvPr/>
              </p14:nvContentPartPr>
              <p14:xfrm>
                <a:off x="7850813" y="1313520"/>
                <a:ext cx="86400" cy="91800"/>
              </p14:xfrm>
            </p:contentPart>
          </mc:Choice>
          <mc:Fallback xmlns="">
            <p:pic>
              <p:nvPicPr>
                <p:cNvPr id="464" name="Freihand 463">
                  <a:extLst>
                    <a:ext uri="{FF2B5EF4-FFF2-40B4-BE49-F238E27FC236}">
                      <a16:creationId xmlns:a16="http://schemas.microsoft.com/office/drawing/2014/main" id="{F4EB9DA3-4246-40A3-925F-71F94BA43BEE}"/>
                    </a:ext>
                  </a:extLst>
                </p:cNvPr>
                <p:cNvPicPr/>
                <p:nvPr/>
              </p:nvPicPr>
              <p:blipFill>
                <a:blip r:embed="rId788"/>
                <a:stretch>
                  <a:fillRect/>
                </a:stretch>
              </p:blipFill>
              <p:spPr>
                <a:xfrm>
                  <a:off x="7846493" y="1309200"/>
                  <a:ext cx="95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5" name="Freihand 464">
                  <a:extLst>
                    <a:ext uri="{FF2B5EF4-FFF2-40B4-BE49-F238E27FC236}">
                      <a16:creationId xmlns:a16="http://schemas.microsoft.com/office/drawing/2014/main" id="{76B63FE2-EF9E-4612-B5E1-5B7039897C90}"/>
                    </a:ext>
                  </a:extLst>
                </p14:cNvPr>
                <p14:cNvContentPartPr/>
                <p14:nvPr/>
              </p14:nvContentPartPr>
              <p14:xfrm>
                <a:off x="7960973" y="1280040"/>
                <a:ext cx="23760" cy="89640"/>
              </p14:xfrm>
            </p:contentPart>
          </mc:Choice>
          <mc:Fallback xmlns="">
            <p:pic>
              <p:nvPicPr>
                <p:cNvPr id="465" name="Freihand 464">
                  <a:extLst>
                    <a:ext uri="{FF2B5EF4-FFF2-40B4-BE49-F238E27FC236}">
                      <a16:creationId xmlns:a16="http://schemas.microsoft.com/office/drawing/2014/main" id="{76B63FE2-EF9E-4612-B5E1-5B7039897C90}"/>
                    </a:ext>
                  </a:extLst>
                </p:cNvPr>
                <p:cNvPicPr/>
                <p:nvPr/>
              </p:nvPicPr>
              <p:blipFill>
                <a:blip r:embed="rId790"/>
                <a:stretch>
                  <a:fillRect/>
                </a:stretch>
              </p:blipFill>
              <p:spPr>
                <a:xfrm>
                  <a:off x="7956653" y="1275720"/>
                  <a:ext cx="32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6" name="Freihand 465">
                  <a:extLst>
                    <a:ext uri="{FF2B5EF4-FFF2-40B4-BE49-F238E27FC236}">
                      <a16:creationId xmlns:a16="http://schemas.microsoft.com/office/drawing/2014/main" id="{62BCBD11-BE9D-4654-9DD2-E6AEF0605222}"/>
                    </a:ext>
                  </a:extLst>
                </p14:cNvPr>
                <p14:cNvContentPartPr/>
                <p14:nvPr/>
              </p14:nvContentPartPr>
              <p14:xfrm>
                <a:off x="7907333" y="1245840"/>
                <a:ext cx="80640" cy="91800"/>
              </p14:xfrm>
            </p:contentPart>
          </mc:Choice>
          <mc:Fallback xmlns="">
            <p:pic>
              <p:nvPicPr>
                <p:cNvPr id="466" name="Freihand 465">
                  <a:extLst>
                    <a:ext uri="{FF2B5EF4-FFF2-40B4-BE49-F238E27FC236}">
                      <a16:creationId xmlns:a16="http://schemas.microsoft.com/office/drawing/2014/main" id="{62BCBD11-BE9D-4654-9DD2-E6AEF0605222}"/>
                    </a:ext>
                  </a:extLst>
                </p:cNvPr>
                <p:cNvPicPr/>
                <p:nvPr/>
              </p:nvPicPr>
              <p:blipFill>
                <a:blip r:embed="rId792"/>
                <a:stretch>
                  <a:fillRect/>
                </a:stretch>
              </p:blipFill>
              <p:spPr>
                <a:xfrm>
                  <a:off x="7903013" y="1241520"/>
                  <a:ext cx="89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67" name="Freihand 466">
                  <a:extLst>
                    <a:ext uri="{FF2B5EF4-FFF2-40B4-BE49-F238E27FC236}">
                      <a16:creationId xmlns:a16="http://schemas.microsoft.com/office/drawing/2014/main" id="{DAE3FFB8-813B-4967-81F5-02C37DC472D7}"/>
                    </a:ext>
                  </a:extLst>
                </p14:cNvPr>
                <p14:cNvContentPartPr/>
                <p14:nvPr/>
              </p14:nvContentPartPr>
              <p14:xfrm>
                <a:off x="7986893" y="1315320"/>
                <a:ext cx="20160" cy="14760"/>
              </p14:xfrm>
            </p:contentPart>
          </mc:Choice>
          <mc:Fallback xmlns="">
            <p:pic>
              <p:nvPicPr>
                <p:cNvPr id="467" name="Freihand 466">
                  <a:extLst>
                    <a:ext uri="{FF2B5EF4-FFF2-40B4-BE49-F238E27FC236}">
                      <a16:creationId xmlns:a16="http://schemas.microsoft.com/office/drawing/2014/main" id="{DAE3FFB8-813B-4967-81F5-02C37DC472D7}"/>
                    </a:ext>
                  </a:extLst>
                </p:cNvPr>
                <p:cNvPicPr/>
                <p:nvPr/>
              </p:nvPicPr>
              <p:blipFill>
                <a:blip r:embed="rId794"/>
                <a:stretch>
                  <a:fillRect/>
                </a:stretch>
              </p:blipFill>
              <p:spPr>
                <a:xfrm>
                  <a:off x="7982573" y="1311000"/>
                  <a:ext cx="28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68" name="Freihand 467">
                  <a:extLst>
                    <a:ext uri="{FF2B5EF4-FFF2-40B4-BE49-F238E27FC236}">
                      <a16:creationId xmlns:a16="http://schemas.microsoft.com/office/drawing/2014/main" id="{84CDE5D7-19D8-4198-9195-03E9DDF17AD7}"/>
                    </a:ext>
                  </a:extLst>
                </p14:cNvPr>
                <p14:cNvContentPartPr/>
                <p14:nvPr/>
              </p14:nvContentPartPr>
              <p14:xfrm>
                <a:off x="7955213" y="1319280"/>
                <a:ext cx="51840" cy="60120"/>
              </p14:xfrm>
            </p:contentPart>
          </mc:Choice>
          <mc:Fallback xmlns="">
            <p:pic>
              <p:nvPicPr>
                <p:cNvPr id="468" name="Freihand 467">
                  <a:extLst>
                    <a:ext uri="{FF2B5EF4-FFF2-40B4-BE49-F238E27FC236}">
                      <a16:creationId xmlns:a16="http://schemas.microsoft.com/office/drawing/2014/main" id="{84CDE5D7-19D8-4198-9195-03E9DDF17AD7}"/>
                    </a:ext>
                  </a:extLst>
                </p:cNvPr>
                <p:cNvPicPr/>
                <p:nvPr/>
              </p:nvPicPr>
              <p:blipFill>
                <a:blip r:embed="rId796"/>
                <a:stretch>
                  <a:fillRect/>
                </a:stretch>
              </p:blipFill>
              <p:spPr>
                <a:xfrm>
                  <a:off x="7950893" y="1314960"/>
                  <a:ext cx="60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70" name="Freihand 469">
                  <a:extLst>
                    <a:ext uri="{FF2B5EF4-FFF2-40B4-BE49-F238E27FC236}">
                      <a16:creationId xmlns:a16="http://schemas.microsoft.com/office/drawing/2014/main" id="{6C851FC7-46A9-42AD-9B2D-AE3B42C3D24E}"/>
                    </a:ext>
                  </a:extLst>
                </p14:cNvPr>
                <p14:cNvContentPartPr/>
                <p14:nvPr/>
              </p14:nvContentPartPr>
              <p14:xfrm>
                <a:off x="6913733" y="1916160"/>
                <a:ext cx="147600" cy="62280"/>
              </p14:xfrm>
            </p:contentPart>
          </mc:Choice>
          <mc:Fallback xmlns="">
            <p:pic>
              <p:nvPicPr>
                <p:cNvPr id="470" name="Freihand 469">
                  <a:extLst>
                    <a:ext uri="{FF2B5EF4-FFF2-40B4-BE49-F238E27FC236}">
                      <a16:creationId xmlns:a16="http://schemas.microsoft.com/office/drawing/2014/main" id="{6C851FC7-46A9-42AD-9B2D-AE3B42C3D24E}"/>
                    </a:ext>
                  </a:extLst>
                </p:cNvPr>
                <p:cNvPicPr/>
                <p:nvPr/>
              </p:nvPicPr>
              <p:blipFill>
                <a:blip r:embed="rId798"/>
                <a:stretch>
                  <a:fillRect/>
                </a:stretch>
              </p:blipFill>
              <p:spPr>
                <a:xfrm>
                  <a:off x="6909413" y="1911840"/>
                  <a:ext cx="156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71" name="Freihand 470">
                  <a:extLst>
                    <a:ext uri="{FF2B5EF4-FFF2-40B4-BE49-F238E27FC236}">
                      <a16:creationId xmlns:a16="http://schemas.microsoft.com/office/drawing/2014/main" id="{70CCB531-0CE9-4C51-AC33-93B2E78FDC32}"/>
                    </a:ext>
                  </a:extLst>
                </p14:cNvPr>
                <p14:cNvContentPartPr/>
                <p14:nvPr/>
              </p14:nvContentPartPr>
              <p14:xfrm>
                <a:off x="6950813" y="1959720"/>
                <a:ext cx="109440" cy="40680"/>
              </p14:xfrm>
            </p:contentPart>
          </mc:Choice>
          <mc:Fallback xmlns="">
            <p:pic>
              <p:nvPicPr>
                <p:cNvPr id="471" name="Freihand 470">
                  <a:extLst>
                    <a:ext uri="{FF2B5EF4-FFF2-40B4-BE49-F238E27FC236}">
                      <a16:creationId xmlns:a16="http://schemas.microsoft.com/office/drawing/2014/main" id="{70CCB531-0CE9-4C51-AC33-93B2E78FDC32}"/>
                    </a:ext>
                  </a:extLst>
                </p:cNvPr>
                <p:cNvPicPr/>
                <p:nvPr/>
              </p:nvPicPr>
              <p:blipFill>
                <a:blip r:embed="rId800"/>
                <a:stretch>
                  <a:fillRect/>
                </a:stretch>
              </p:blipFill>
              <p:spPr>
                <a:xfrm>
                  <a:off x="6946493" y="1955400"/>
                  <a:ext cx="118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2" name="Freihand 471">
                  <a:extLst>
                    <a:ext uri="{FF2B5EF4-FFF2-40B4-BE49-F238E27FC236}">
                      <a16:creationId xmlns:a16="http://schemas.microsoft.com/office/drawing/2014/main" id="{99610D6A-CD34-439F-B3F4-61E59C208F6A}"/>
                    </a:ext>
                  </a:extLst>
                </p14:cNvPr>
                <p14:cNvContentPartPr/>
                <p14:nvPr/>
              </p14:nvContentPartPr>
              <p14:xfrm>
                <a:off x="6969893" y="1959720"/>
                <a:ext cx="104040" cy="54000"/>
              </p14:xfrm>
            </p:contentPart>
          </mc:Choice>
          <mc:Fallback xmlns="">
            <p:pic>
              <p:nvPicPr>
                <p:cNvPr id="472" name="Freihand 471">
                  <a:extLst>
                    <a:ext uri="{FF2B5EF4-FFF2-40B4-BE49-F238E27FC236}">
                      <a16:creationId xmlns:a16="http://schemas.microsoft.com/office/drawing/2014/main" id="{99610D6A-CD34-439F-B3F4-61E59C208F6A}"/>
                    </a:ext>
                  </a:extLst>
                </p:cNvPr>
                <p:cNvPicPr/>
                <p:nvPr/>
              </p:nvPicPr>
              <p:blipFill>
                <a:blip r:embed="rId802"/>
                <a:stretch>
                  <a:fillRect/>
                </a:stretch>
              </p:blipFill>
              <p:spPr>
                <a:xfrm>
                  <a:off x="6965573" y="1955400"/>
                  <a:ext cx="112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4" name="Freihand 473">
                  <a:extLst>
                    <a:ext uri="{FF2B5EF4-FFF2-40B4-BE49-F238E27FC236}">
                      <a16:creationId xmlns:a16="http://schemas.microsoft.com/office/drawing/2014/main" id="{7B70302B-70D2-4888-9BAA-69B3E0DBFE67}"/>
                    </a:ext>
                  </a:extLst>
                </p14:cNvPr>
                <p14:cNvContentPartPr/>
                <p14:nvPr/>
              </p14:nvContentPartPr>
              <p14:xfrm>
                <a:off x="7108853" y="1833000"/>
                <a:ext cx="77400" cy="96480"/>
              </p14:xfrm>
            </p:contentPart>
          </mc:Choice>
          <mc:Fallback xmlns="">
            <p:pic>
              <p:nvPicPr>
                <p:cNvPr id="474" name="Freihand 473">
                  <a:extLst>
                    <a:ext uri="{FF2B5EF4-FFF2-40B4-BE49-F238E27FC236}">
                      <a16:creationId xmlns:a16="http://schemas.microsoft.com/office/drawing/2014/main" id="{7B70302B-70D2-4888-9BAA-69B3E0DBFE67}"/>
                    </a:ext>
                  </a:extLst>
                </p:cNvPr>
                <p:cNvPicPr/>
                <p:nvPr/>
              </p:nvPicPr>
              <p:blipFill>
                <a:blip r:embed="rId804"/>
                <a:stretch>
                  <a:fillRect/>
                </a:stretch>
              </p:blipFill>
              <p:spPr>
                <a:xfrm>
                  <a:off x="7104533" y="1828680"/>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5" name="Freihand 474">
                  <a:extLst>
                    <a:ext uri="{FF2B5EF4-FFF2-40B4-BE49-F238E27FC236}">
                      <a16:creationId xmlns:a16="http://schemas.microsoft.com/office/drawing/2014/main" id="{58C8D043-E8A2-458C-9E59-E335A0D280C3}"/>
                    </a:ext>
                  </a:extLst>
                </p14:cNvPr>
                <p14:cNvContentPartPr/>
                <p14:nvPr/>
              </p14:nvContentPartPr>
              <p14:xfrm>
                <a:off x="7234133" y="1870440"/>
                <a:ext cx="22320" cy="99360"/>
              </p14:xfrm>
            </p:contentPart>
          </mc:Choice>
          <mc:Fallback xmlns="">
            <p:pic>
              <p:nvPicPr>
                <p:cNvPr id="475" name="Freihand 474">
                  <a:extLst>
                    <a:ext uri="{FF2B5EF4-FFF2-40B4-BE49-F238E27FC236}">
                      <a16:creationId xmlns:a16="http://schemas.microsoft.com/office/drawing/2014/main" id="{58C8D043-E8A2-458C-9E59-E335A0D280C3}"/>
                    </a:ext>
                  </a:extLst>
                </p:cNvPr>
                <p:cNvPicPr/>
                <p:nvPr/>
              </p:nvPicPr>
              <p:blipFill>
                <a:blip r:embed="rId806"/>
                <a:stretch>
                  <a:fillRect/>
                </a:stretch>
              </p:blipFill>
              <p:spPr>
                <a:xfrm>
                  <a:off x="7229813" y="1866120"/>
                  <a:ext cx="30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76" name="Freihand 475">
                  <a:extLst>
                    <a:ext uri="{FF2B5EF4-FFF2-40B4-BE49-F238E27FC236}">
                      <a16:creationId xmlns:a16="http://schemas.microsoft.com/office/drawing/2014/main" id="{A5C49F3B-7B82-4AA3-8850-189FD3AB0900}"/>
                    </a:ext>
                  </a:extLst>
                </p14:cNvPr>
                <p14:cNvContentPartPr/>
                <p14:nvPr/>
              </p14:nvContentPartPr>
              <p14:xfrm>
                <a:off x="7256453" y="1775760"/>
                <a:ext cx="41400" cy="60480"/>
              </p14:xfrm>
            </p:contentPart>
          </mc:Choice>
          <mc:Fallback xmlns="">
            <p:pic>
              <p:nvPicPr>
                <p:cNvPr id="476" name="Freihand 475">
                  <a:extLst>
                    <a:ext uri="{FF2B5EF4-FFF2-40B4-BE49-F238E27FC236}">
                      <a16:creationId xmlns:a16="http://schemas.microsoft.com/office/drawing/2014/main" id="{A5C49F3B-7B82-4AA3-8850-189FD3AB0900}"/>
                    </a:ext>
                  </a:extLst>
                </p:cNvPr>
                <p:cNvPicPr/>
                <p:nvPr/>
              </p:nvPicPr>
              <p:blipFill>
                <a:blip r:embed="rId808"/>
                <a:stretch>
                  <a:fillRect/>
                </a:stretch>
              </p:blipFill>
              <p:spPr>
                <a:xfrm>
                  <a:off x="7252133" y="1771440"/>
                  <a:ext cx="50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77" name="Freihand 476">
                  <a:extLst>
                    <a:ext uri="{FF2B5EF4-FFF2-40B4-BE49-F238E27FC236}">
                      <a16:creationId xmlns:a16="http://schemas.microsoft.com/office/drawing/2014/main" id="{7BB2D70A-1782-41FD-9706-015D1D06B978}"/>
                    </a:ext>
                  </a:extLst>
                </p14:cNvPr>
                <p14:cNvContentPartPr/>
                <p14:nvPr/>
              </p14:nvContentPartPr>
              <p14:xfrm>
                <a:off x="7253573" y="1723560"/>
                <a:ext cx="85320" cy="152280"/>
              </p14:xfrm>
            </p:contentPart>
          </mc:Choice>
          <mc:Fallback xmlns="">
            <p:pic>
              <p:nvPicPr>
                <p:cNvPr id="477" name="Freihand 476">
                  <a:extLst>
                    <a:ext uri="{FF2B5EF4-FFF2-40B4-BE49-F238E27FC236}">
                      <a16:creationId xmlns:a16="http://schemas.microsoft.com/office/drawing/2014/main" id="{7BB2D70A-1782-41FD-9706-015D1D06B978}"/>
                    </a:ext>
                  </a:extLst>
                </p:cNvPr>
                <p:cNvPicPr/>
                <p:nvPr/>
              </p:nvPicPr>
              <p:blipFill>
                <a:blip r:embed="rId810"/>
                <a:stretch>
                  <a:fillRect/>
                </a:stretch>
              </p:blipFill>
              <p:spPr>
                <a:xfrm>
                  <a:off x="7249253" y="1719240"/>
                  <a:ext cx="93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79" name="Freihand 478">
                  <a:extLst>
                    <a:ext uri="{FF2B5EF4-FFF2-40B4-BE49-F238E27FC236}">
                      <a16:creationId xmlns:a16="http://schemas.microsoft.com/office/drawing/2014/main" id="{13CD7E07-28A8-476B-918F-B1722EDEAC8F}"/>
                    </a:ext>
                  </a:extLst>
                </p14:cNvPr>
                <p14:cNvContentPartPr/>
                <p14:nvPr/>
              </p14:nvContentPartPr>
              <p14:xfrm>
                <a:off x="6933893" y="1884120"/>
                <a:ext cx="180720" cy="140760"/>
              </p14:xfrm>
            </p:contentPart>
          </mc:Choice>
          <mc:Fallback xmlns="">
            <p:pic>
              <p:nvPicPr>
                <p:cNvPr id="479" name="Freihand 478">
                  <a:extLst>
                    <a:ext uri="{FF2B5EF4-FFF2-40B4-BE49-F238E27FC236}">
                      <a16:creationId xmlns:a16="http://schemas.microsoft.com/office/drawing/2014/main" id="{13CD7E07-28A8-476B-918F-B1722EDEAC8F}"/>
                    </a:ext>
                  </a:extLst>
                </p:cNvPr>
                <p:cNvPicPr/>
                <p:nvPr/>
              </p:nvPicPr>
              <p:blipFill>
                <a:blip r:embed="rId812"/>
                <a:stretch>
                  <a:fillRect/>
                </a:stretch>
              </p:blipFill>
              <p:spPr>
                <a:xfrm>
                  <a:off x="6929573" y="1879800"/>
                  <a:ext cx="189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0" name="Freihand 479">
                  <a:extLst>
                    <a:ext uri="{FF2B5EF4-FFF2-40B4-BE49-F238E27FC236}">
                      <a16:creationId xmlns:a16="http://schemas.microsoft.com/office/drawing/2014/main" id="{EAF0D5E4-B294-48B3-AAA6-766FCFA6F380}"/>
                    </a:ext>
                  </a:extLst>
                </p14:cNvPr>
                <p14:cNvContentPartPr/>
                <p14:nvPr/>
              </p14:nvContentPartPr>
              <p14:xfrm>
                <a:off x="7687373" y="1583160"/>
                <a:ext cx="126000" cy="103320"/>
              </p14:xfrm>
            </p:contentPart>
          </mc:Choice>
          <mc:Fallback xmlns="">
            <p:pic>
              <p:nvPicPr>
                <p:cNvPr id="480" name="Freihand 479">
                  <a:extLst>
                    <a:ext uri="{FF2B5EF4-FFF2-40B4-BE49-F238E27FC236}">
                      <a16:creationId xmlns:a16="http://schemas.microsoft.com/office/drawing/2014/main" id="{EAF0D5E4-B294-48B3-AAA6-766FCFA6F380}"/>
                    </a:ext>
                  </a:extLst>
                </p:cNvPr>
                <p:cNvPicPr/>
                <p:nvPr/>
              </p:nvPicPr>
              <p:blipFill>
                <a:blip r:embed="rId814"/>
                <a:stretch>
                  <a:fillRect/>
                </a:stretch>
              </p:blipFill>
              <p:spPr>
                <a:xfrm>
                  <a:off x="7683053" y="1578840"/>
                  <a:ext cx="134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1" name="Freihand 480">
                  <a:extLst>
                    <a:ext uri="{FF2B5EF4-FFF2-40B4-BE49-F238E27FC236}">
                      <a16:creationId xmlns:a16="http://schemas.microsoft.com/office/drawing/2014/main" id="{C0E3611D-04DD-459A-812A-86B51339B454}"/>
                    </a:ext>
                  </a:extLst>
                </p14:cNvPr>
                <p14:cNvContentPartPr/>
                <p14:nvPr/>
              </p14:nvContentPartPr>
              <p14:xfrm>
                <a:off x="7829573" y="1513680"/>
                <a:ext cx="78840" cy="118800"/>
              </p14:xfrm>
            </p:contentPart>
          </mc:Choice>
          <mc:Fallback xmlns="">
            <p:pic>
              <p:nvPicPr>
                <p:cNvPr id="481" name="Freihand 480">
                  <a:extLst>
                    <a:ext uri="{FF2B5EF4-FFF2-40B4-BE49-F238E27FC236}">
                      <a16:creationId xmlns:a16="http://schemas.microsoft.com/office/drawing/2014/main" id="{C0E3611D-04DD-459A-812A-86B51339B454}"/>
                    </a:ext>
                  </a:extLst>
                </p:cNvPr>
                <p:cNvPicPr/>
                <p:nvPr/>
              </p:nvPicPr>
              <p:blipFill>
                <a:blip r:embed="rId816"/>
                <a:stretch>
                  <a:fillRect/>
                </a:stretch>
              </p:blipFill>
              <p:spPr>
                <a:xfrm>
                  <a:off x="7825253" y="1509360"/>
                  <a:ext cx="87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2" name="Freihand 481">
                  <a:extLst>
                    <a:ext uri="{FF2B5EF4-FFF2-40B4-BE49-F238E27FC236}">
                      <a16:creationId xmlns:a16="http://schemas.microsoft.com/office/drawing/2014/main" id="{2102E7F9-0BDE-4C54-BE9E-F824EA0ED52F}"/>
                    </a:ext>
                  </a:extLst>
                </p14:cNvPr>
                <p14:cNvContentPartPr/>
                <p14:nvPr/>
              </p14:nvContentPartPr>
              <p14:xfrm>
                <a:off x="7928933" y="1564080"/>
                <a:ext cx="20520" cy="93600"/>
              </p14:xfrm>
            </p:contentPart>
          </mc:Choice>
          <mc:Fallback xmlns="">
            <p:pic>
              <p:nvPicPr>
                <p:cNvPr id="482" name="Freihand 481">
                  <a:extLst>
                    <a:ext uri="{FF2B5EF4-FFF2-40B4-BE49-F238E27FC236}">
                      <a16:creationId xmlns:a16="http://schemas.microsoft.com/office/drawing/2014/main" id="{2102E7F9-0BDE-4C54-BE9E-F824EA0ED52F}"/>
                    </a:ext>
                  </a:extLst>
                </p:cNvPr>
                <p:cNvPicPr/>
                <p:nvPr/>
              </p:nvPicPr>
              <p:blipFill>
                <a:blip r:embed="rId818"/>
                <a:stretch>
                  <a:fillRect/>
                </a:stretch>
              </p:blipFill>
              <p:spPr>
                <a:xfrm>
                  <a:off x="7924613" y="1559760"/>
                  <a:ext cx="29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3" name="Freihand 482">
                  <a:extLst>
                    <a:ext uri="{FF2B5EF4-FFF2-40B4-BE49-F238E27FC236}">
                      <a16:creationId xmlns:a16="http://schemas.microsoft.com/office/drawing/2014/main" id="{667F6991-6F1A-429D-BC9C-F60FB4E1C8A7}"/>
                    </a:ext>
                  </a:extLst>
                </p14:cNvPr>
                <p14:cNvContentPartPr/>
                <p14:nvPr/>
              </p14:nvContentPartPr>
              <p14:xfrm>
                <a:off x="7975013" y="1424760"/>
                <a:ext cx="86400" cy="137880"/>
              </p14:xfrm>
            </p:contentPart>
          </mc:Choice>
          <mc:Fallback xmlns="">
            <p:pic>
              <p:nvPicPr>
                <p:cNvPr id="483" name="Freihand 482">
                  <a:extLst>
                    <a:ext uri="{FF2B5EF4-FFF2-40B4-BE49-F238E27FC236}">
                      <a16:creationId xmlns:a16="http://schemas.microsoft.com/office/drawing/2014/main" id="{667F6991-6F1A-429D-BC9C-F60FB4E1C8A7}"/>
                    </a:ext>
                  </a:extLst>
                </p:cNvPr>
                <p:cNvPicPr/>
                <p:nvPr/>
              </p:nvPicPr>
              <p:blipFill>
                <a:blip r:embed="rId820"/>
                <a:stretch>
                  <a:fillRect/>
                </a:stretch>
              </p:blipFill>
              <p:spPr>
                <a:xfrm>
                  <a:off x="7970693" y="1420440"/>
                  <a:ext cx="95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7" name="Freihand 486">
                  <a:extLst>
                    <a:ext uri="{FF2B5EF4-FFF2-40B4-BE49-F238E27FC236}">
                      <a16:creationId xmlns:a16="http://schemas.microsoft.com/office/drawing/2014/main" id="{441617D6-D83D-4AB1-A3B7-5CE5AC5A9529}"/>
                    </a:ext>
                  </a:extLst>
                </p14:cNvPr>
                <p14:cNvContentPartPr/>
                <p14:nvPr/>
              </p14:nvContentPartPr>
              <p14:xfrm>
                <a:off x="6334493" y="3041520"/>
                <a:ext cx="464760" cy="435960"/>
              </p14:xfrm>
            </p:contentPart>
          </mc:Choice>
          <mc:Fallback xmlns="">
            <p:pic>
              <p:nvPicPr>
                <p:cNvPr id="487" name="Freihand 486">
                  <a:extLst>
                    <a:ext uri="{FF2B5EF4-FFF2-40B4-BE49-F238E27FC236}">
                      <a16:creationId xmlns:a16="http://schemas.microsoft.com/office/drawing/2014/main" id="{441617D6-D83D-4AB1-A3B7-5CE5AC5A9529}"/>
                    </a:ext>
                  </a:extLst>
                </p:cNvPr>
                <p:cNvPicPr/>
                <p:nvPr/>
              </p:nvPicPr>
              <p:blipFill>
                <a:blip r:embed="rId822"/>
                <a:stretch>
                  <a:fillRect/>
                </a:stretch>
              </p:blipFill>
              <p:spPr>
                <a:xfrm>
                  <a:off x="6330173" y="3037200"/>
                  <a:ext cx="473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8" name="Freihand 487">
                  <a:extLst>
                    <a:ext uri="{FF2B5EF4-FFF2-40B4-BE49-F238E27FC236}">
                      <a16:creationId xmlns:a16="http://schemas.microsoft.com/office/drawing/2014/main" id="{554E9DEE-1A78-48B9-8D7E-A36637FC1B91}"/>
                    </a:ext>
                  </a:extLst>
                </p14:cNvPr>
                <p14:cNvContentPartPr/>
                <p14:nvPr/>
              </p14:nvContentPartPr>
              <p14:xfrm>
                <a:off x="6379493" y="3050160"/>
                <a:ext cx="403560" cy="366840"/>
              </p14:xfrm>
            </p:contentPart>
          </mc:Choice>
          <mc:Fallback xmlns="">
            <p:pic>
              <p:nvPicPr>
                <p:cNvPr id="488" name="Freihand 487">
                  <a:extLst>
                    <a:ext uri="{FF2B5EF4-FFF2-40B4-BE49-F238E27FC236}">
                      <a16:creationId xmlns:a16="http://schemas.microsoft.com/office/drawing/2014/main" id="{554E9DEE-1A78-48B9-8D7E-A36637FC1B91}"/>
                    </a:ext>
                  </a:extLst>
                </p:cNvPr>
                <p:cNvPicPr/>
                <p:nvPr/>
              </p:nvPicPr>
              <p:blipFill>
                <a:blip r:embed="rId824"/>
                <a:stretch>
                  <a:fillRect/>
                </a:stretch>
              </p:blipFill>
              <p:spPr>
                <a:xfrm>
                  <a:off x="6375173" y="3045840"/>
                  <a:ext cx="4122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90" name="Freihand 489">
                  <a:extLst>
                    <a:ext uri="{FF2B5EF4-FFF2-40B4-BE49-F238E27FC236}">
                      <a16:creationId xmlns:a16="http://schemas.microsoft.com/office/drawing/2014/main" id="{395451F6-0B83-4D64-AF64-8B75F4ADC926}"/>
                    </a:ext>
                  </a:extLst>
                </p14:cNvPr>
                <p14:cNvContentPartPr/>
                <p14:nvPr/>
              </p14:nvContentPartPr>
              <p14:xfrm>
                <a:off x="5682893" y="3445800"/>
                <a:ext cx="224280" cy="50400"/>
              </p14:xfrm>
            </p:contentPart>
          </mc:Choice>
          <mc:Fallback xmlns="">
            <p:pic>
              <p:nvPicPr>
                <p:cNvPr id="490" name="Freihand 489">
                  <a:extLst>
                    <a:ext uri="{FF2B5EF4-FFF2-40B4-BE49-F238E27FC236}">
                      <a16:creationId xmlns:a16="http://schemas.microsoft.com/office/drawing/2014/main" id="{395451F6-0B83-4D64-AF64-8B75F4ADC926}"/>
                    </a:ext>
                  </a:extLst>
                </p:cNvPr>
                <p:cNvPicPr/>
                <p:nvPr/>
              </p:nvPicPr>
              <p:blipFill>
                <a:blip r:embed="rId826"/>
                <a:stretch>
                  <a:fillRect/>
                </a:stretch>
              </p:blipFill>
              <p:spPr>
                <a:xfrm>
                  <a:off x="5678573" y="3441480"/>
                  <a:ext cx="232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91" name="Freihand 490">
                  <a:extLst>
                    <a:ext uri="{FF2B5EF4-FFF2-40B4-BE49-F238E27FC236}">
                      <a16:creationId xmlns:a16="http://schemas.microsoft.com/office/drawing/2014/main" id="{779B8E88-F5DC-4A8A-B756-02530476ECF9}"/>
                    </a:ext>
                  </a:extLst>
                </p14:cNvPr>
                <p14:cNvContentPartPr/>
                <p14:nvPr/>
              </p14:nvContentPartPr>
              <p14:xfrm>
                <a:off x="6169253" y="3318360"/>
                <a:ext cx="1517760" cy="291240"/>
              </p14:xfrm>
            </p:contentPart>
          </mc:Choice>
          <mc:Fallback xmlns="">
            <p:pic>
              <p:nvPicPr>
                <p:cNvPr id="491" name="Freihand 490">
                  <a:extLst>
                    <a:ext uri="{FF2B5EF4-FFF2-40B4-BE49-F238E27FC236}">
                      <a16:creationId xmlns:a16="http://schemas.microsoft.com/office/drawing/2014/main" id="{779B8E88-F5DC-4A8A-B756-02530476ECF9}"/>
                    </a:ext>
                  </a:extLst>
                </p:cNvPr>
                <p:cNvPicPr/>
                <p:nvPr/>
              </p:nvPicPr>
              <p:blipFill>
                <a:blip r:embed="rId828"/>
                <a:stretch>
                  <a:fillRect/>
                </a:stretch>
              </p:blipFill>
              <p:spPr>
                <a:xfrm>
                  <a:off x="6164933" y="3314040"/>
                  <a:ext cx="1526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92" name="Freihand 491">
                  <a:extLst>
                    <a:ext uri="{FF2B5EF4-FFF2-40B4-BE49-F238E27FC236}">
                      <a16:creationId xmlns:a16="http://schemas.microsoft.com/office/drawing/2014/main" id="{1FD219C4-726D-4483-B2E0-0F8D722C3B77}"/>
                    </a:ext>
                  </a:extLst>
                </p14:cNvPr>
                <p14:cNvContentPartPr/>
                <p14:nvPr/>
              </p14:nvContentPartPr>
              <p14:xfrm>
                <a:off x="7567493" y="3267240"/>
                <a:ext cx="220680" cy="117000"/>
              </p14:xfrm>
            </p:contentPart>
          </mc:Choice>
          <mc:Fallback xmlns="">
            <p:pic>
              <p:nvPicPr>
                <p:cNvPr id="492" name="Freihand 491">
                  <a:extLst>
                    <a:ext uri="{FF2B5EF4-FFF2-40B4-BE49-F238E27FC236}">
                      <a16:creationId xmlns:a16="http://schemas.microsoft.com/office/drawing/2014/main" id="{1FD219C4-726D-4483-B2E0-0F8D722C3B77}"/>
                    </a:ext>
                  </a:extLst>
                </p:cNvPr>
                <p:cNvPicPr/>
                <p:nvPr/>
              </p:nvPicPr>
              <p:blipFill>
                <a:blip r:embed="rId830"/>
                <a:stretch>
                  <a:fillRect/>
                </a:stretch>
              </p:blipFill>
              <p:spPr>
                <a:xfrm>
                  <a:off x="7563173" y="3262920"/>
                  <a:ext cx="22932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1">
            <p14:nvContentPartPr>
              <p14:cNvPr id="494" name="Freihand 493">
                <a:extLst>
                  <a:ext uri="{FF2B5EF4-FFF2-40B4-BE49-F238E27FC236}">
                    <a16:creationId xmlns:a16="http://schemas.microsoft.com/office/drawing/2014/main" id="{77D1A94F-981B-483C-8A36-C63C68EDA6AF}"/>
                  </a:ext>
                </a:extLst>
              </p14:cNvPr>
              <p14:cNvContentPartPr/>
              <p14:nvPr/>
            </p14:nvContentPartPr>
            <p14:xfrm>
              <a:off x="3171893" y="5674920"/>
              <a:ext cx="551880" cy="555480"/>
            </p14:xfrm>
          </p:contentPart>
        </mc:Choice>
        <mc:Fallback xmlns="">
          <p:pic>
            <p:nvPicPr>
              <p:cNvPr id="494" name="Freihand 493">
                <a:extLst>
                  <a:ext uri="{FF2B5EF4-FFF2-40B4-BE49-F238E27FC236}">
                    <a16:creationId xmlns:a16="http://schemas.microsoft.com/office/drawing/2014/main" id="{77D1A94F-981B-483C-8A36-C63C68EDA6AF}"/>
                  </a:ext>
                </a:extLst>
              </p:cNvPr>
              <p:cNvPicPr/>
              <p:nvPr/>
            </p:nvPicPr>
            <p:blipFill>
              <a:blip r:embed="rId832"/>
              <a:stretch>
                <a:fillRect/>
              </a:stretch>
            </p:blipFill>
            <p:spPr>
              <a:xfrm>
                <a:off x="3167573" y="5670600"/>
                <a:ext cx="560520" cy="5641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D626EFAF-2A34-4337-B322-1C2D8E9A0007}"/>
              </a:ext>
            </a:extLst>
          </p:cNvPr>
          <p:cNvGrpSpPr/>
          <p:nvPr/>
        </p:nvGrpSpPr>
        <p:grpSpPr>
          <a:xfrm>
            <a:off x="8710133" y="1861987"/>
            <a:ext cx="2978280" cy="353520"/>
            <a:chOff x="8710133" y="1861987"/>
            <a:chExt cx="2978280" cy="353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956984B-3A42-405B-A14A-32DD808C75E1}"/>
                    </a:ext>
                  </a:extLst>
                </p14:cNvPr>
                <p14:cNvContentPartPr/>
                <p14:nvPr/>
              </p14:nvContentPartPr>
              <p14:xfrm>
                <a:off x="8731013" y="1944427"/>
                <a:ext cx="234360" cy="271080"/>
              </p14:xfrm>
            </p:contentPart>
          </mc:Choice>
          <mc:Fallback xmlns="">
            <p:pic>
              <p:nvPicPr>
                <p:cNvPr id="2" name="Freihand 1">
                  <a:extLst>
                    <a:ext uri="{FF2B5EF4-FFF2-40B4-BE49-F238E27FC236}">
                      <a16:creationId xmlns:a16="http://schemas.microsoft.com/office/drawing/2014/main" id="{4956984B-3A42-405B-A14A-32DD808C75E1}"/>
                    </a:ext>
                  </a:extLst>
                </p:cNvPr>
                <p:cNvPicPr/>
                <p:nvPr/>
              </p:nvPicPr>
              <p:blipFill>
                <a:blip r:embed="rId4"/>
                <a:stretch>
                  <a:fillRect/>
                </a:stretch>
              </p:blipFill>
              <p:spPr>
                <a:xfrm>
                  <a:off x="8726693" y="1940107"/>
                  <a:ext cx="243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CCBE895-F262-476F-BC19-AC8288713AF2}"/>
                    </a:ext>
                  </a:extLst>
                </p14:cNvPr>
                <p14:cNvContentPartPr/>
                <p14:nvPr/>
              </p14:nvContentPartPr>
              <p14:xfrm>
                <a:off x="8953493" y="2011027"/>
                <a:ext cx="112320" cy="123480"/>
              </p14:xfrm>
            </p:contentPart>
          </mc:Choice>
          <mc:Fallback xmlns="">
            <p:pic>
              <p:nvPicPr>
                <p:cNvPr id="5" name="Freihand 4">
                  <a:extLst>
                    <a:ext uri="{FF2B5EF4-FFF2-40B4-BE49-F238E27FC236}">
                      <a16:creationId xmlns:a16="http://schemas.microsoft.com/office/drawing/2014/main" id="{8CCBE895-F262-476F-BC19-AC8288713AF2}"/>
                    </a:ext>
                  </a:extLst>
                </p:cNvPr>
                <p:cNvPicPr/>
                <p:nvPr/>
              </p:nvPicPr>
              <p:blipFill>
                <a:blip r:embed="rId6"/>
                <a:stretch>
                  <a:fillRect/>
                </a:stretch>
              </p:blipFill>
              <p:spPr>
                <a:xfrm>
                  <a:off x="8949173" y="2006707"/>
                  <a:ext cx="120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9C744EB-320A-4FCF-B243-6847732089A4}"/>
                    </a:ext>
                  </a:extLst>
                </p14:cNvPr>
                <p14:cNvContentPartPr/>
                <p14:nvPr/>
              </p14:nvContentPartPr>
              <p14:xfrm>
                <a:off x="9093173" y="1936507"/>
                <a:ext cx="168480" cy="177840"/>
              </p14:xfrm>
            </p:contentPart>
          </mc:Choice>
          <mc:Fallback xmlns="">
            <p:pic>
              <p:nvPicPr>
                <p:cNvPr id="6" name="Freihand 5">
                  <a:extLst>
                    <a:ext uri="{FF2B5EF4-FFF2-40B4-BE49-F238E27FC236}">
                      <a16:creationId xmlns:a16="http://schemas.microsoft.com/office/drawing/2014/main" id="{F9C744EB-320A-4FCF-B243-6847732089A4}"/>
                    </a:ext>
                  </a:extLst>
                </p:cNvPr>
                <p:cNvPicPr/>
                <p:nvPr/>
              </p:nvPicPr>
              <p:blipFill>
                <a:blip r:embed="rId8"/>
                <a:stretch>
                  <a:fillRect/>
                </a:stretch>
              </p:blipFill>
              <p:spPr>
                <a:xfrm>
                  <a:off x="9088853" y="1932187"/>
                  <a:ext cx="177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5BFEAA3-E0AB-477C-AC04-F1EF8C3758F5}"/>
                    </a:ext>
                  </a:extLst>
                </p14:cNvPr>
                <p14:cNvContentPartPr/>
                <p14:nvPr/>
              </p14:nvContentPartPr>
              <p14:xfrm>
                <a:off x="9430853" y="1920307"/>
                <a:ext cx="252360" cy="171000"/>
              </p14:xfrm>
            </p:contentPart>
          </mc:Choice>
          <mc:Fallback xmlns="">
            <p:pic>
              <p:nvPicPr>
                <p:cNvPr id="7" name="Freihand 6">
                  <a:extLst>
                    <a:ext uri="{FF2B5EF4-FFF2-40B4-BE49-F238E27FC236}">
                      <a16:creationId xmlns:a16="http://schemas.microsoft.com/office/drawing/2014/main" id="{55BFEAA3-E0AB-477C-AC04-F1EF8C3758F5}"/>
                    </a:ext>
                  </a:extLst>
                </p:cNvPr>
                <p:cNvPicPr/>
                <p:nvPr/>
              </p:nvPicPr>
              <p:blipFill>
                <a:blip r:embed="rId10"/>
                <a:stretch>
                  <a:fillRect/>
                </a:stretch>
              </p:blipFill>
              <p:spPr>
                <a:xfrm>
                  <a:off x="9426533" y="1915987"/>
                  <a:ext cx="261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455FC6D-692F-422C-8311-8F670E819EA5}"/>
                    </a:ext>
                  </a:extLst>
                </p14:cNvPr>
                <p14:cNvContentPartPr/>
                <p14:nvPr/>
              </p14:nvContentPartPr>
              <p14:xfrm>
                <a:off x="9710573" y="1994827"/>
                <a:ext cx="101520" cy="89640"/>
              </p14:xfrm>
            </p:contentPart>
          </mc:Choice>
          <mc:Fallback xmlns="">
            <p:pic>
              <p:nvPicPr>
                <p:cNvPr id="9" name="Freihand 8">
                  <a:extLst>
                    <a:ext uri="{FF2B5EF4-FFF2-40B4-BE49-F238E27FC236}">
                      <a16:creationId xmlns:a16="http://schemas.microsoft.com/office/drawing/2014/main" id="{9455FC6D-692F-422C-8311-8F670E819EA5}"/>
                    </a:ext>
                  </a:extLst>
                </p:cNvPr>
                <p:cNvPicPr/>
                <p:nvPr/>
              </p:nvPicPr>
              <p:blipFill>
                <a:blip r:embed="rId12"/>
                <a:stretch>
                  <a:fillRect/>
                </a:stretch>
              </p:blipFill>
              <p:spPr>
                <a:xfrm>
                  <a:off x="9706253" y="1990507"/>
                  <a:ext cx="110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6E8219F-23E8-450F-A96E-96AE107D9474}"/>
                    </a:ext>
                  </a:extLst>
                </p14:cNvPr>
                <p14:cNvContentPartPr/>
                <p14:nvPr/>
              </p14:nvContentPartPr>
              <p14:xfrm>
                <a:off x="9827573" y="1885747"/>
                <a:ext cx="186840" cy="194040"/>
              </p14:xfrm>
            </p:contentPart>
          </mc:Choice>
          <mc:Fallback xmlns="">
            <p:pic>
              <p:nvPicPr>
                <p:cNvPr id="10" name="Freihand 9">
                  <a:extLst>
                    <a:ext uri="{FF2B5EF4-FFF2-40B4-BE49-F238E27FC236}">
                      <a16:creationId xmlns:a16="http://schemas.microsoft.com/office/drawing/2014/main" id="{96E8219F-23E8-450F-A96E-96AE107D9474}"/>
                    </a:ext>
                  </a:extLst>
                </p:cNvPr>
                <p:cNvPicPr/>
                <p:nvPr/>
              </p:nvPicPr>
              <p:blipFill>
                <a:blip r:embed="rId14"/>
                <a:stretch>
                  <a:fillRect/>
                </a:stretch>
              </p:blipFill>
              <p:spPr>
                <a:xfrm>
                  <a:off x="9823253" y="1881427"/>
                  <a:ext cx="195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8FCD845-CD41-482F-A63D-A5DC4D26B74A}"/>
                    </a:ext>
                  </a:extLst>
                </p14:cNvPr>
                <p14:cNvContentPartPr/>
                <p14:nvPr/>
              </p14:nvContentPartPr>
              <p14:xfrm>
                <a:off x="10031693" y="1977187"/>
                <a:ext cx="100080" cy="104760"/>
              </p14:xfrm>
            </p:contentPart>
          </mc:Choice>
          <mc:Fallback xmlns="">
            <p:pic>
              <p:nvPicPr>
                <p:cNvPr id="11" name="Freihand 10">
                  <a:extLst>
                    <a:ext uri="{FF2B5EF4-FFF2-40B4-BE49-F238E27FC236}">
                      <a16:creationId xmlns:a16="http://schemas.microsoft.com/office/drawing/2014/main" id="{78FCD845-CD41-482F-A63D-A5DC4D26B74A}"/>
                    </a:ext>
                  </a:extLst>
                </p:cNvPr>
                <p:cNvPicPr/>
                <p:nvPr/>
              </p:nvPicPr>
              <p:blipFill>
                <a:blip r:embed="rId16"/>
                <a:stretch>
                  <a:fillRect/>
                </a:stretch>
              </p:blipFill>
              <p:spPr>
                <a:xfrm>
                  <a:off x="10027373" y="1972867"/>
                  <a:ext cx="10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066C705-F6A7-4391-9CB5-9D9271860397}"/>
                    </a:ext>
                  </a:extLst>
                </p14:cNvPr>
                <p14:cNvContentPartPr/>
                <p14:nvPr/>
              </p14:nvContentPartPr>
              <p14:xfrm>
                <a:off x="10146893" y="1861987"/>
                <a:ext cx="280080" cy="213120"/>
              </p14:xfrm>
            </p:contentPart>
          </mc:Choice>
          <mc:Fallback xmlns="">
            <p:pic>
              <p:nvPicPr>
                <p:cNvPr id="12" name="Freihand 11">
                  <a:extLst>
                    <a:ext uri="{FF2B5EF4-FFF2-40B4-BE49-F238E27FC236}">
                      <a16:creationId xmlns:a16="http://schemas.microsoft.com/office/drawing/2014/main" id="{5066C705-F6A7-4391-9CB5-9D9271860397}"/>
                    </a:ext>
                  </a:extLst>
                </p:cNvPr>
                <p:cNvPicPr/>
                <p:nvPr/>
              </p:nvPicPr>
              <p:blipFill>
                <a:blip r:embed="rId18"/>
                <a:stretch>
                  <a:fillRect/>
                </a:stretch>
              </p:blipFill>
              <p:spPr>
                <a:xfrm>
                  <a:off x="10142573" y="1857667"/>
                  <a:ext cx="288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D371B24E-D22B-46DF-89D4-04F8361DF21F}"/>
                    </a:ext>
                  </a:extLst>
                </p14:cNvPr>
                <p14:cNvContentPartPr/>
                <p14:nvPr/>
              </p14:nvContentPartPr>
              <p14:xfrm>
                <a:off x="10426253" y="1865947"/>
                <a:ext cx="198720" cy="178200"/>
              </p14:xfrm>
            </p:contentPart>
          </mc:Choice>
          <mc:Fallback xmlns="">
            <p:pic>
              <p:nvPicPr>
                <p:cNvPr id="13" name="Freihand 12">
                  <a:extLst>
                    <a:ext uri="{FF2B5EF4-FFF2-40B4-BE49-F238E27FC236}">
                      <a16:creationId xmlns:a16="http://schemas.microsoft.com/office/drawing/2014/main" id="{D371B24E-D22B-46DF-89D4-04F8361DF21F}"/>
                    </a:ext>
                  </a:extLst>
                </p:cNvPr>
                <p:cNvPicPr/>
                <p:nvPr/>
              </p:nvPicPr>
              <p:blipFill>
                <a:blip r:embed="rId20"/>
                <a:stretch>
                  <a:fillRect/>
                </a:stretch>
              </p:blipFill>
              <p:spPr>
                <a:xfrm>
                  <a:off x="10421933" y="1861627"/>
                  <a:ext cx="207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5A9CE25-11C8-4E24-9399-69965128745E}"/>
                    </a:ext>
                  </a:extLst>
                </p14:cNvPr>
                <p14:cNvContentPartPr/>
                <p14:nvPr/>
              </p14:nvContentPartPr>
              <p14:xfrm>
                <a:off x="10528853" y="1981147"/>
                <a:ext cx="317880" cy="82080"/>
              </p14:xfrm>
            </p:contentPart>
          </mc:Choice>
          <mc:Fallback xmlns="">
            <p:pic>
              <p:nvPicPr>
                <p:cNvPr id="14" name="Freihand 13">
                  <a:extLst>
                    <a:ext uri="{FF2B5EF4-FFF2-40B4-BE49-F238E27FC236}">
                      <a16:creationId xmlns:a16="http://schemas.microsoft.com/office/drawing/2014/main" id="{05A9CE25-11C8-4E24-9399-69965128745E}"/>
                    </a:ext>
                  </a:extLst>
                </p:cNvPr>
                <p:cNvPicPr/>
                <p:nvPr/>
              </p:nvPicPr>
              <p:blipFill>
                <a:blip r:embed="rId22"/>
                <a:stretch>
                  <a:fillRect/>
                </a:stretch>
              </p:blipFill>
              <p:spPr>
                <a:xfrm>
                  <a:off x="10524533" y="1976827"/>
                  <a:ext cx="326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8BDD927-F5A1-4500-B9F0-6F2820B22635}"/>
                    </a:ext>
                  </a:extLst>
                </p14:cNvPr>
                <p14:cNvContentPartPr/>
                <p14:nvPr/>
              </p14:nvContentPartPr>
              <p14:xfrm>
                <a:off x="10854653" y="1965667"/>
                <a:ext cx="140400" cy="97200"/>
              </p14:xfrm>
            </p:contentPart>
          </mc:Choice>
          <mc:Fallback xmlns="">
            <p:pic>
              <p:nvPicPr>
                <p:cNvPr id="15" name="Freihand 14">
                  <a:extLst>
                    <a:ext uri="{FF2B5EF4-FFF2-40B4-BE49-F238E27FC236}">
                      <a16:creationId xmlns:a16="http://schemas.microsoft.com/office/drawing/2014/main" id="{58BDD927-F5A1-4500-B9F0-6F2820B22635}"/>
                    </a:ext>
                  </a:extLst>
                </p:cNvPr>
                <p:cNvPicPr/>
                <p:nvPr/>
              </p:nvPicPr>
              <p:blipFill>
                <a:blip r:embed="rId24"/>
                <a:stretch>
                  <a:fillRect/>
                </a:stretch>
              </p:blipFill>
              <p:spPr>
                <a:xfrm>
                  <a:off x="10850333" y="1961347"/>
                  <a:ext cx="149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EC0ED07-F2A0-421F-BC52-5B7E89AD5594}"/>
                    </a:ext>
                  </a:extLst>
                </p14:cNvPr>
                <p14:cNvContentPartPr/>
                <p14:nvPr/>
              </p14:nvContentPartPr>
              <p14:xfrm>
                <a:off x="11008013" y="1955227"/>
                <a:ext cx="123840" cy="84240"/>
              </p14:xfrm>
            </p:contentPart>
          </mc:Choice>
          <mc:Fallback xmlns="">
            <p:pic>
              <p:nvPicPr>
                <p:cNvPr id="16" name="Freihand 15">
                  <a:extLst>
                    <a:ext uri="{FF2B5EF4-FFF2-40B4-BE49-F238E27FC236}">
                      <a16:creationId xmlns:a16="http://schemas.microsoft.com/office/drawing/2014/main" id="{8EC0ED07-F2A0-421F-BC52-5B7E89AD5594}"/>
                    </a:ext>
                  </a:extLst>
                </p:cNvPr>
                <p:cNvPicPr/>
                <p:nvPr/>
              </p:nvPicPr>
              <p:blipFill>
                <a:blip r:embed="rId26"/>
                <a:stretch>
                  <a:fillRect/>
                </a:stretch>
              </p:blipFill>
              <p:spPr>
                <a:xfrm>
                  <a:off x="11003693" y="1950907"/>
                  <a:ext cx="132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BFACFC6-326D-4F05-9617-00B7FABE574C}"/>
                    </a:ext>
                  </a:extLst>
                </p14:cNvPr>
                <p14:cNvContentPartPr/>
                <p14:nvPr/>
              </p14:nvContentPartPr>
              <p14:xfrm>
                <a:off x="8710133" y="2120107"/>
                <a:ext cx="2978280" cy="86400"/>
              </p14:xfrm>
            </p:contentPart>
          </mc:Choice>
          <mc:Fallback xmlns="">
            <p:pic>
              <p:nvPicPr>
                <p:cNvPr id="18" name="Freihand 17">
                  <a:extLst>
                    <a:ext uri="{FF2B5EF4-FFF2-40B4-BE49-F238E27FC236}">
                      <a16:creationId xmlns:a16="http://schemas.microsoft.com/office/drawing/2014/main" id="{FBFACFC6-326D-4F05-9617-00B7FABE574C}"/>
                    </a:ext>
                  </a:extLst>
                </p:cNvPr>
                <p:cNvPicPr/>
                <p:nvPr/>
              </p:nvPicPr>
              <p:blipFill>
                <a:blip r:embed="rId28"/>
                <a:stretch>
                  <a:fillRect/>
                </a:stretch>
              </p:blipFill>
              <p:spPr>
                <a:xfrm>
                  <a:off x="8705813" y="2115787"/>
                  <a:ext cx="298692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24F4F07-BBAD-4243-A8F8-03BB443392A5}"/>
                  </a:ext>
                </a:extLst>
              </p14:cNvPr>
              <p14:cNvContentPartPr/>
              <p14:nvPr/>
            </p14:nvContentPartPr>
            <p14:xfrm>
              <a:off x="4352693" y="4052587"/>
              <a:ext cx="567360" cy="55440"/>
            </p14:xfrm>
          </p:contentPart>
        </mc:Choice>
        <mc:Fallback xmlns="">
          <p:pic>
            <p:nvPicPr>
              <p:cNvPr id="20" name="Freihand 19">
                <a:extLst>
                  <a:ext uri="{FF2B5EF4-FFF2-40B4-BE49-F238E27FC236}">
                    <a16:creationId xmlns:a16="http://schemas.microsoft.com/office/drawing/2014/main" id="{424F4F07-BBAD-4243-A8F8-03BB443392A5}"/>
                  </a:ext>
                </a:extLst>
              </p:cNvPr>
              <p:cNvPicPr/>
              <p:nvPr/>
            </p:nvPicPr>
            <p:blipFill>
              <a:blip r:embed="rId30"/>
              <a:stretch>
                <a:fillRect/>
              </a:stretch>
            </p:blipFill>
            <p:spPr>
              <a:xfrm>
                <a:off x="4348373" y="4048267"/>
                <a:ext cx="576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7628702-9791-4AC3-B4E6-684E8BFC1FFF}"/>
                  </a:ext>
                </a:extLst>
              </p14:cNvPr>
              <p14:cNvContentPartPr/>
              <p14:nvPr/>
            </p14:nvContentPartPr>
            <p14:xfrm>
              <a:off x="6136133" y="4030987"/>
              <a:ext cx="2754720" cy="106560"/>
            </p14:xfrm>
          </p:contentPart>
        </mc:Choice>
        <mc:Fallback xmlns="">
          <p:pic>
            <p:nvPicPr>
              <p:cNvPr id="21" name="Freihand 20">
                <a:extLst>
                  <a:ext uri="{FF2B5EF4-FFF2-40B4-BE49-F238E27FC236}">
                    <a16:creationId xmlns:a16="http://schemas.microsoft.com/office/drawing/2014/main" id="{87628702-9791-4AC3-B4E6-684E8BFC1FFF}"/>
                  </a:ext>
                </a:extLst>
              </p:cNvPr>
              <p:cNvPicPr/>
              <p:nvPr/>
            </p:nvPicPr>
            <p:blipFill>
              <a:blip r:embed="rId32"/>
              <a:stretch>
                <a:fillRect/>
              </a:stretch>
            </p:blipFill>
            <p:spPr>
              <a:xfrm>
                <a:off x="6131813" y="4026667"/>
                <a:ext cx="2763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3DC60ED-9530-473F-B5F8-FA184F5C8B74}"/>
                  </a:ext>
                </a:extLst>
              </p14:cNvPr>
              <p14:cNvContentPartPr/>
              <p14:nvPr/>
            </p14:nvContentPartPr>
            <p14:xfrm>
              <a:off x="6552293" y="4455067"/>
              <a:ext cx="2031840" cy="74880"/>
            </p14:xfrm>
          </p:contentPart>
        </mc:Choice>
        <mc:Fallback xmlns="">
          <p:pic>
            <p:nvPicPr>
              <p:cNvPr id="22" name="Freihand 21">
                <a:extLst>
                  <a:ext uri="{FF2B5EF4-FFF2-40B4-BE49-F238E27FC236}">
                    <a16:creationId xmlns:a16="http://schemas.microsoft.com/office/drawing/2014/main" id="{13DC60ED-9530-473F-B5F8-FA184F5C8B74}"/>
                  </a:ext>
                </a:extLst>
              </p:cNvPr>
              <p:cNvPicPr/>
              <p:nvPr/>
            </p:nvPicPr>
            <p:blipFill>
              <a:blip r:embed="rId34"/>
              <a:stretch>
                <a:fillRect/>
              </a:stretch>
            </p:blipFill>
            <p:spPr>
              <a:xfrm>
                <a:off x="6547973" y="4450747"/>
                <a:ext cx="2040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69D56EF-8BC1-4BD6-8488-F0B5D70480CF}"/>
                  </a:ext>
                </a:extLst>
              </p14:cNvPr>
              <p14:cNvContentPartPr/>
              <p14:nvPr/>
            </p14:nvContentPartPr>
            <p14:xfrm>
              <a:off x="1190453" y="4869787"/>
              <a:ext cx="2455200" cy="37800"/>
            </p14:xfrm>
          </p:contentPart>
        </mc:Choice>
        <mc:Fallback xmlns="">
          <p:pic>
            <p:nvPicPr>
              <p:cNvPr id="23" name="Freihand 22">
                <a:extLst>
                  <a:ext uri="{FF2B5EF4-FFF2-40B4-BE49-F238E27FC236}">
                    <a16:creationId xmlns:a16="http://schemas.microsoft.com/office/drawing/2014/main" id="{069D56EF-8BC1-4BD6-8488-F0B5D70480CF}"/>
                  </a:ext>
                </a:extLst>
              </p:cNvPr>
              <p:cNvPicPr/>
              <p:nvPr/>
            </p:nvPicPr>
            <p:blipFill>
              <a:blip r:embed="rId36"/>
              <a:stretch>
                <a:fillRect/>
              </a:stretch>
            </p:blipFill>
            <p:spPr>
              <a:xfrm>
                <a:off x="1186133" y="4865467"/>
                <a:ext cx="2463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35A045DA-21FA-4B6A-81D6-EE8353AB348B}"/>
                  </a:ext>
                </a:extLst>
              </p14:cNvPr>
              <p14:cNvContentPartPr/>
              <p14:nvPr/>
            </p14:nvContentPartPr>
            <p14:xfrm>
              <a:off x="6408653" y="4325827"/>
              <a:ext cx="2101680" cy="854640"/>
            </p14:xfrm>
          </p:contentPart>
        </mc:Choice>
        <mc:Fallback xmlns="">
          <p:pic>
            <p:nvPicPr>
              <p:cNvPr id="24" name="Freihand 23">
                <a:extLst>
                  <a:ext uri="{FF2B5EF4-FFF2-40B4-BE49-F238E27FC236}">
                    <a16:creationId xmlns:a16="http://schemas.microsoft.com/office/drawing/2014/main" id="{35A045DA-21FA-4B6A-81D6-EE8353AB348B}"/>
                  </a:ext>
                </a:extLst>
              </p:cNvPr>
              <p:cNvPicPr/>
              <p:nvPr/>
            </p:nvPicPr>
            <p:blipFill>
              <a:blip r:embed="rId38"/>
              <a:stretch>
                <a:fillRect/>
              </a:stretch>
            </p:blipFill>
            <p:spPr>
              <a:xfrm>
                <a:off x="6404333" y="4321507"/>
                <a:ext cx="2110320" cy="863280"/>
              </a:xfrm>
              <a:prstGeom prst="rect">
                <a:avLst/>
              </a:prstGeom>
            </p:spPr>
          </p:pic>
        </mc:Fallback>
      </mc:AlternateContent>
      <p:grpSp>
        <p:nvGrpSpPr>
          <p:cNvPr id="46" name="Gruppieren 45">
            <a:extLst>
              <a:ext uri="{FF2B5EF4-FFF2-40B4-BE49-F238E27FC236}">
                <a16:creationId xmlns:a16="http://schemas.microsoft.com/office/drawing/2014/main" id="{EEC1CBB2-8A69-45CE-87DC-0D39E91BB6E6}"/>
              </a:ext>
            </a:extLst>
          </p:cNvPr>
          <p:cNvGrpSpPr/>
          <p:nvPr/>
        </p:nvGrpSpPr>
        <p:grpSpPr>
          <a:xfrm>
            <a:off x="5651933" y="4782307"/>
            <a:ext cx="2474640" cy="939600"/>
            <a:chOff x="5651933" y="4782307"/>
            <a:chExt cx="2474640" cy="93960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A339BC42-1E72-4856-B6B8-0CC5B772999D}"/>
                    </a:ext>
                  </a:extLst>
                </p14:cNvPr>
                <p14:cNvContentPartPr/>
                <p14:nvPr/>
              </p14:nvContentPartPr>
              <p14:xfrm>
                <a:off x="6609173" y="4903987"/>
                <a:ext cx="464040" cy="513360"/>
              </p14:xfrm>
            </p:contentPart>
          </mc:Choice>
          <mc:Fallback xmlns="">
            <p:pic>
              <p:nvPicPr>
                <p:cNvPr id="25" name="Freihand 24">
                  <a:extLst>
                    <a:ext uri="{FF2B5EF4-FFF2-40B4-BE49-F238E27FC236}">
                      <a16:creationId xmlns:a16="http://schemas.microsoft.com/office/drawing/2014/main" id="{A339BC42-1E72-4856-B6B8-0CC5B772999D}"/>
                    </a:ext>
                  </a:extLst>
                </p:cNvPr>
                <p:cNvPicPr/>
                <p:nvPr/>
              </p:nvPicPr>
              <p:blipFill>
                <a:blip r:embed="rId40"/>
                <a:stretch>
                  <a:fillRect/>
                </a:stretch>
              </p:blipFill>
              <p:spPr>
                <a:xfrm>
                  <a:off x="6604853" y="4899667"/>
                  <a:ext cx="4726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91B5A7F-16C2-40F9-AE0A-F3BC932BD9CF}"/>
                    </a:ext>
                  </a:extLst>
                </p14:cNvPr>
                <p14:cNvContentPartPr/>
                <p14:nvPr/>
              </p14:nvContentPartPr>
              <p14:xfrm>
                <a:off x="6752453" y="4816507"/>
                <a:ext cx="312840" cy="207720"/>
              </p14:xfrm>
            </p:contentPart>
          </mc:Choice>
          <mc:Fallback xmlns="">
            <p:pic>
              <p:nvPicPr>
                <p:cNvPr id="26" name="Freihand 25">
                  <a:extLst>
                    <a:ext uri="{FF2B5EF4-FFF2-40B4-BE49-F238E27FC236}">
                      <a16:creationId xmlns:a16="http://schemas.microsoft.com/office/drawing/2014/main" id="{B91B5A7F-16C2-40F9-AE0A-F3BC932BD9CF}"/>
                    </a:ext>
                  </a:extLst>
                </p:cNvPr>
                <p:cNvPicPr/>
                <p:nvPr/>
              </p:nvPicPr>
              <p:blipFill>
                <a:blip r:embed="rId42"/>
                <a:stretch>
                  <a:fillRect/>
                </a:stretch>
              </p:blipFill>
              <p:spPr>
                <a:xfrm>
                  <a:off x="6748133" y="4812187"/>
                  <a:ext cx="321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B6FA871-12D9-4A70-A626-C079AEB0A19B}"/>
                    </a:ext>
                  </a:extLst>
                </p14:cNvPr>
                <p14:cNvContentPartPr/>
                <p14:nvPr/>
              </p14:nvContentPartPr>
              <p14:xfrm>
                <a:off x="5651933" y="5361547"/>
                <a:ext cx="124920" cy="253440"/>
              </p14:xfrm>
            </p:contentPart>
          </mc:Choice>
          <mc:Fallback xmlns="">
            <p:pic>
              <p:nvPicPr>
                <p:cNvPr id="27" name="Freihand 26">
                  <a:extLst>
                    <a:ext uri="{FF2B5EF4-FFF2-40B4-BE49-F238E27FC236}">
                      <a16:creationId xmlns:a16="http://schemas.microsoft.com/office/drawing/2014/main" id="{BB6FA871-12D9-4A70-A626-C079AEB0A19B}"/>
                    </a:ext>
                  </a:extLst>
                </p:cNvPr>
                <p:cNvPicPr/>
                <p:nvPr/>
              </p:nvPicPr>
              <p:blipFill>
                <a:blip r:embed="rId44"/>
                <a:stretch>
                  <a:fillRect/>
                </a:stretch>
              </p:blipFill>
              <p:spPr>
                <a:xfrm>
                  <a:off x="5647613" y="5357227"/>
                  <a:ext cx="133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78D3A4B-003D-4082-990D-45D925FB268B}"/>
                    </a:ext>
                  </a:extLst>
                </p14:cNvPr>
                <p14:cNvContentPartPr/>
                <p14:nvPr/>
              </p14:nvContentPartPr>
              <p14:xfrm>
                <a:off x="5774333" y="5385307"/>
                <a:ext cx="329400" cy="212760"/>
              </p14:xfrm>
            </p:contentPart>
          </mc:Choice>
          <mc:Fallback xmlns="">
            <p:pic>
              <p:nvPicPr>
                <p:cNvPr id="28" name="Freihand 27">
                  <a:extLst>
                    <a:ext uri="{FF2B5EF4-FFF2-40B4-BE49-F238E27FC236}">
                      <a16:creationId xmlns:a16="http://schemas.microsoft.com/office/drawing/2014/main" id="{878D3A4B-003D-4082-990D-45D925FB268B}"/>
                    </a:ext>
                  </a:extLst>
                </p:cNvPr>
                <p:cNvPicPr/>
                <p:nvPr/>
              </p:nvPicPr>
              <p:blipFill>
                <a:blip r:embed="rId46"/>
                <a:stretch>
                  <a:fillRect/>
                </a:stretch>
              </p:blipFill>
              <p:spPr>
                <a:xfrm>
                  <a:off x="5770013" y="5380987"/>
                  <a:ext cx="338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46637420-CE6A-4DC3-997D-8A22FDCBC886}"/>
                    </a:ext>
                  </a:extLst>
                </p14:cNvPr>
                <p14:cNvContentPartPr/>
                <p14:nvPr/>
              </p14:nvContentPartPr>
              <p14:xfrm>
                <a:off x="6095093" y="5569987"/>
                <a:ext cx="7200" cy="5040"/>
              </p14:xfrm>
            </p:contentPart>
          </mc:Choice>
          <mc:Fallback xmlns="">
            <p:pic>
              <p:nvPicPr>
                <p:cNvPr id="29" name="Freihand 28">
                  <a:extLst>
                    <a:ext uri="{FF2B5EF4-FFF2-40B4-BE49-F238E27FC236}">
                      <a16:creationId xmlns:a16="http://schemas.microsoft.com/office/drawing/2014/main" id="{46637420-CE6A-4DC3-997D-8A22FDCBC886}"/>
                    </a:ext>
                  </a:extLst>
                </p:cNvPr>
                <p:cNvPicPr/>
                <p:nvPr/>
              </p:nvPicPr>
              <p:blipFill>
                <a:blip r:embed="rId48"/>
                <a:stretch>
                  <a:fillRect/>
                </a:stretch>
              </p:blipFill>
              <p:spPr>
                <a:xfrm>
                  <a:off x="6090773" y="5565667"/>
                  <a:ext cx="15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209D883-8E93-4404-9F5D-6660BB19A89D}"/>
                    </a:ext>
                  </a:extLst>
                </p14:cNvPr>
                <p14:cNvContentPartPr/>
                <p14:nvPr/>
              </p14:nvContentPartPr>
              <p14:xfrm>
                <a:off x="6211373" y="5446507"/>
                <a:ext cx="104040" cy="119880"/>
              </p14:xfrm>
            </p:contentPart>
          </mc:Choice>
          <mc:Fallback xmlns="">
            <p:pic>
              <p:nvPicPr>
                <p:cNvPr id="30" name="Freihand 29">
                  <a:extLst>
                    <a:ext uri="{FF2B5EF4-FFF2-40B4-BE49-F238E27FC236}">
                      <a16:creationId xmlns:a16="http://schemas.microsoft.com/office/drawing/2014/main" id="{D209D883-8E93-4404-9F5D-6660BB19A89D}"/>
                    </a:ext>
                  </a:extLst>
                </p:cNvPr>
                <p:cNvPicPr/>
                <p:nvPr/>
              </p:nvPicPr>
              <p:blipFill>
                <a:blip r:embed="rId50"/>
                <a:stretch>
                  <a:fillRect/>
                </a:stretch>
              </p:blipFill>
              <p:spPr>
                <a:xfrm>
                  <a:off x="6207053" y="5442187"/>
                  <a:ext cx="112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B30FC47-E06F-4CD2-9E84-908A1CE94EE4}"/>
                    </a:ext>
                  </a:extLst>
                </p14:cNvPr>
                <p14:cNvContentPartPr/>
                <p14:nvPr/>
              </p14:nvContentPartPr>
              <p14:xfrm>
                <a:off x="6329813" y="5486467"/>
                <a:ext cx="87480" cy="100440"/>
              </p14:xfrm>
            </p:contentPart>
          </mc:Choice>
          <mc:Fallback xmlns="">
            <p:pic>
              <p:nvPicPr>
                <p:cNvPr id="31" name="Freihand 30">
                  <a:extLst>
                    <a:ext uri="{FF2B5EF4-FFF2-40B4-BE49-F238E27FC236}">
                      <a16:creationId xmlns:a16="http://schemas.microsoft.com/office/drawing/2014/main" id="{5B30FC47-E06F-4CD2-9E84-908A1CE94EE4}"/>
                    </a:ext>
                  </a:extLst>
                </p:cNvPr>
                <p:cNvPicPr/>
                <p:nvPr/>
              </p:nvPicPr>
              <p:blipFill>
                <a:blip r:embed="rId52"/>
                <a:stretch>
                  <a:fillRect/>
                </a:stretch>
              </p:blipFill>
              <p:spPr>
                <a:xfrm>
                  <a:off x="6325493" y="5482147"/>
                  <a:ext cx="96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A8D1972-05FF-400E-8C69-6E4A37E0BEA2}"/>
                    </a:ext>
                  </a:extLst>
                </p14:cNvPr>
                <p14:cNvContentPartPr/>
                <p14:nvPr/>
              </p14:nvContentPartPr>
              <p14:xfrm>
                <a:off x="6506933" y="5451547"/>
                <a:ext cx="184320" cy="270360"/>
              </p14:xfrm>
            </p:contentPart>
          </mc:Choice>
          <mc:Fallback xmlns="">
            <p:pic>
              <p:nvPicPr>
                <p:cNvPr id="32" name="Freihand 31">
                  <a:extLst>
                    <a:ext uri="{FF2B5EF4-FFF2-40B4-BE49-F238E27FC236}">
                      <a16:creationId xmlns:a16="http://schemas.microsoft.com/office/drawing/2014/main" id="{3A8D1972-05FF-400E-8C69-6E4A37E0BEA2}"/>
                    </a:ext>
                  </a:extLst>
                </p:cNvPr>
                <p:cNvPicPr/>
                <p:nvPr/>
              </p:nvPicPr>
              <p:blipFill>
                <a:blip r:embed="rId54"/>
                <a:stretch>
                  <a:fillRect/>
                </a:stretch>
              </p:blipFill>
              <p:spPr>
                <a:xfrm>
                  <a:off x="6502613" y="5447227"/>
                  <a:ext cx="1929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6DEEB02-7AF7-40D4-B7A2-14DFF5AEE66E}"/>
                    </a:ext>
                  </a:extLst>
                </p14:cNvPr>
                <p14:cNvContentPartPr/>
                <p14:nvPr/>
              </p14:nvContentPartPr>
              <p14:xfrm>
                <a:off x="6691613" y="5441107"/>
                <a:ext cx="72720" cy="99360"/>
              </p14:xfrm>
            </p:contentPart>
          </mc:Choice>
          <mc:Fallback xmlns="">
            <p:pic>
              <p:nvPicPr>
                <p:cNvPr id="33" name="Freihand 32">
                  <a:extLst>
                    <a:ext uri="{FF2B5EF4-FFF2-40B4-BE49-F238E27FC236}">
                      <a16:creationId xmlns:a16="http://schemas.microsoft.com/office/drawing/2014/main" id="{66DEEB02-7AF7-40D4-B7A2-14DFF5AEE66E}"/>
                    </a:ext>
                  </a:extLst>
                </p:cNvPr>
                <p:cNvPicPr/>
                <p:nvPr/>
              </p:nvPicPr>
              <p:blipFill>
                <a:blip r:embed="rId56"/>
                <a:stretch>
                  <a:fillRect/>
                </a:stretch>
              </p:blipFill>
              <p:spPr>
                <a:xfrm>
                  <a:off x="6687293" y="5436787"/>
                  <a:ext cx="81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73EF4ED9-E918-4842-B582-838E98042BC4}"/>
                    </a:ext>
                  </a:extLst>
                </p14:cNvPr>
                <p14:cNvContentPartPr/>
                <p14:nvPr/>
              </p14:nvContentPartPr>
              <p14:xfrm>
                <a:off x="6774413" y="5334907"/>
                <a:ext cx="162720" cy="190080"/>
              </p14:xfrm>
            </p:contentPart>
          </mc:Choice>
          <mc:Fallback xmlns="">
            <p:pic>
              <p:nvPicPr>
                <p:cNvPr id="34" name="Freihand 33">
                  <a:extLst>
                    <a:ext uri="{FF2B5EF4-FFF2-40B4-BE49-F238E27FC236}">
                      <a16:creationId xmlns:a16="http://schemas.microsoft.com/office/drawing/2014/main" id="{73EF4ED9-E918-4842-B582-838E98042BC4}"/>
                    </a:ext>
                  </a:extLst>
                </p:cNvPr>
                <p:cNvPicPr/>
                <p:nvPr/>
              </p:nvPicPr>
              <p:blipFill>
                <a:blip r:embed="rId58"/>
                <a:stretch>
                  <a:fillRect/>
                </a:stretch>
              </p:blipFill>
              <p:spPr>
                <a:xfrm>
                  <a:off x="6770093" y="5330587"/>
                  <a:ext cx="171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AFCAE53D-C347-4787-B4FB-F0551B05C304}"/>
                    </a:ext>
                  </a:extLst>
                </p14:cNvPr>
                <p14:cNvContentPartPr/>
                <p14:nvPr/>
              </p14:nvContentPartPr>
              <p14:xfrm>
                <a:off x="6969893" y="5428507"/>
                <a:ext cx="93240" cy="88560"/>
              </p14:xfrm>
            </p:contentPart>
          </mc:Choice>
          <mc:Fallback xmlns="">
            <p:pic>
              <p:nvPicPr>
                <p:cNvPr id="35" name="Freihand 34">
                  <a:extLst>
                    <a:ext uri="{FF2B5EF4-FFF2-40B4-BE49-F238E27FC236}">
                      <a16:creationId xmlns:a16="http://schemas.microsoft.com/office/drawing/2014/main" id="{AFCAE53D-C347-4787-B4FB-F0551B05C304}"/>
                    </a:ext>
                  </a:extLst>
                </p:cNvPr>
                <p:cNvPicPr/>
                <p:nvPr/>
              </p:nvPicPr>
              <p:blipFill>
                <a:blip r:embed="rId60"/>
                <a:stretch>
                  <a:fillRect/>
                </a:stretch>
              </p:blipFill>
              <p:spPr>
                <a:xfrm>
                  <a:off x="6965573" y="5424187"/>
                  <a:ext cx="101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D32DB6EB-C366-4A1C-B956-3859331AA4E0}"/>
                    </a:ext>
                  </a:extLst>
                </p14:cNvPr>
                <p14:cNvContentPartPr/>
                <p14:nvPr/>
              </p14:nvContentPartPr>
              <p14:xfrm>
                <a:off x="7055933" y="5322667"/>
                <a:ext cx="49320" cy="160920"/>
              </p14:xfrm>
            </p:contentPart>
          </mc:Choice>
          <mc:Fallback xmlns="">
            <p:pic>
              <p:nvPicPr>
                <p:cNvPr id="36" name="Freihand 35">
                  <a:extLst>
                    <a:ext uri="{FF2B5EF4-FFF2-40B4-BE49-F238E27FC236}">
                      <a16:creationId xmlns:a16="http://schemas.microsoft.com/office/drawing/2014/main" id="{D32DB6EB-C366-4A1C-B956-3859331AA4E0}"/>
                    </a:ext>
                  </a:extLst>
                </p:cNvPr>
                <p:cNvPicPr/>
                <p:nvPr/>
              </p:nvPicPr>
              <p:blipFill>
                <a:blip r:embed="rId62"/>
                <a:stretch>
                  <a:fillRect/>
                </a:stretch>
              </p:blipFill>
              <p:spPr>
                <a:xfrm>
                  <a:off x="7051613" y="5318347"/>
                  <a:ext cx="57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BD2FC6DD-CDB2-472C-86EF-D7EF5F98448F}"/>
                    </a:ext>
                  </a:extLst>
                </p14:cNvPr>
                <p14:cNvContentPartPr/>
                <p14:nvPr/>
              </p14:nvContentPartPr>
              <p14:xfrm>
                <a:off x="7127573" y="5387467"/>
                <a:ext cx="138240" cy="79560"/>
              </p14:xfrm>
            </p:contentPart>
          </mc:Choice>
          <mc:Fallback xmlns="">
            <p:pic>
              <p:nvPicPr>
                <p:cNvPr id="37" name="Freihand 36">
                  <a:extLst>
                    <a:ext uri="{FF2B5EF4-FFF2-40B4-BE49-F238E27FC236}">
                      <a16:creationId xmlns:a16="http://schemas.microsoft.com/office/drawing/2014/main" id="{BD2FC6DD-CDB2-472C-86EF-D7EF5F98448F}"/>
                    </a:ext>
                  </a:extLst>
                </p:cNvPr>
                <p:cNvPicPr/>
                <p:nvPr/>
              </p:nvPicPr>
              <p:blipFill>
                <a:blip r:embed="rId64"/>
                <a:stretch>
                  <a:fillRect/>
                </a:stretch>
              </p:blipFill>
              <p:spPr>
                <a:xfrm>
                  <a:off x="7123253" y="5383147"/>
                  <a:ext cx="146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0BE577E-4B43-420A-8811-B5B7BB80BA46}"/>
                    </a:ext>
                  </a:extLst>
                </p14:cNvPr>
                <p14:cNvContentPartPr/>
                <p14:nvPr/>
              </p14:nvContentPartPr>
              <p14:xfrm>
                <a:off x="7783133" y="4872307"/>
                <a:ext cx="33120" cy="341640"/>
              </p14:xfrm>
            </p:contentPart>
          </mc:Choice>
          <mc:Fallback xmlns="">
            <p:pic>
              <p:nvPicPr>
                <p:cNvPr id="39" name="Freihand 38">
                  <a:extLst>
                    <a:ext uri="{FF2B5EF4-FFF2-40B4-BE49-F238E27FC236}">
                      <a16:creationId xmlns:a16="http://schemas.microsoft.com/office/drawing/2014/main" id="{E0BE577E-4B43-420A-8811-B5B7BB80BA46}"/>
                    </a:ext>
                  </a:extLst>
                </p:cNvPr>
                <p:cNvPicPr/>
                <p:nvPr/>
              </p:nvPicPr>
              <p:blipFill>
                <a:blip r:embed="rId66"/>
                <a:stretch>
                  <a:fillRect/>
                </a:stretch>
              </p:blipFill>
              <p:spPr>
                <a:xfrm>
                  <a:off x="7778813" y="4867987"/>
                  <a:ext cx="417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F5D29555-719B-4099-90A5-E32CABF21233}"/>
                    </a:ext>
                  </a:extLst>
                </p14:cNvPr>
                <p14:cNvContentPartPr/>
                <p14:nvPr/>
              </p14:nvContentPartPr>
              <p14:xfrm>
                <a:off x="7645253" y="4782307"/>
                <a:ext cx="289800" cy="172080"/>
              </p14:xfrm>
            </p:contentPart>
          </mc:Choice>
          <mc:Fallback xmlns="">
            <p:pic>
              <p:nvPicPr>
                <p:cNvPr id="40" name="Freihand 39">
                  <a:extLst>
                    <a:ext uri="{FF2B5EF4-FFF2-40B4-BE49-F238E27FC236}">
                      <a16:creationId xmlns:a16="http://schemas.microsoft.com/office/drawing/2014/main" id="{F5D29555-719B-4099-90A5-E32CABF21233}"/>
                    </a:ext>
                  </a:extLst>
                </p:cNvPr>
                <p:cNvPicPr/>
                <p:nvPr/>
              </p:nvPicPr>
              <p:blipFill>
                <a:blip r:embed="rId68"/>
                <a:stretch>
                  <a:fillRect/>
                </a:stretch>
              </p:blipFill>
              <p:spPr>
                <a:xfrm>
                  <a:off x="7640933" y="4777987"/>
                  <a:ext cx="298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E77D804-82D5-4E6C-B3ED-71E9B89CD85C}"/>
                    </a:ext>
                  </a:extLst>
                </p14:cNvPr>
                <p14:cNvContentPartPr/>
                <p14:nvPr/>
              </p14:nvContentPartPr>
              <p14:xfrm>
                <a:off x="7458413" y="5242747"/>
                <a:ext cx="221400" cy="259920"/>
              </p14:xfrm>
            </p:contentPart>
          </mc:Choice>
          <mc:Fallback xmlns="">
            <p:pic>
              <p:nvPicPr>
                <p:cNvPr id="42" name="Freihand 41">
                  <a:extLst>
                    <a:ext uri="{FF2B5EF4-FFF2-40B4-BE49-F238E27FC236}">
                      <a16:creationId xmlns:a16="http://schemas.microsoft.com/office/drawing/2014/main" id="{AE77D804-82D5-4E6C-B3ED-71E9B89CD85C}"/>
                    </a:ext>
                  </a:extLst>
                </p:cNvPr>
                <p:cNvPicPr/>
                <p:nvPr/>
              </p:nvPicPr>
              <p:blipFill>
                <a:blip r:embed="rId70"/>
                <a:stretch>
                  <a:fillRect/>
                </a:stretch>
              </p:blipFill>
              <p:spPr>
                <a:xfrm>
                  <a:off x="7454093" y="5238427"/>
                  <a:ext cx="230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D9D30543-C3E8-4619-A45C-738B6999736B}"/>
                    </a:ext>
                  </a:extLst>
                </p14:cNvPr>
                <p14:cNvContentPartPr/>
                <p14:nvPr/>
              </p14:nvContentPartPr>
              <p14:xfrm>
                <a:off x="7687013" y="5352547"/>
                <a:ext cx="130680" cy="123840"/>
              </p14:xfrm>
            </p:contentPart>
          </mc:Choice>
          <mc:Fallback xmlns="">
            <p:pic>
              <p:nvPicPr>
                <p:cNvPr id="43" name="Freihand 42">
                  <a:extLst>
                    <a:ext uri="{FF2B5EF4-FFF2-40B4-BE49-F238E27FC236}">
                      <a16:creationId xmlns:a16="http://schemas.microsoft.com/office/drawing/2014/main" id="{D9D30543-C3E8-4619-A45C-738B6999736B}"/>
                    </a:ext>
                  </a:extLst>
                </p:cNvPr>
                <p:cNvPicPr/>
                <p:nvPr/>
              </p:nvPicPr>
              <p:blipFill>
                <a:blip r:embed="rId72"/>
                <a:stretch>
                  <a:fillRect/>
                </a:stretch>
              </p:blipFill>
              <p:spPr>
                <a:xfrm>
                  <a:off x="7682693" y="5348227"/>
                  <a:ext cx="139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D4ED763B-A45A-4549-A07A-058330C1EC22}"/>
                    </a:ext>
                  </a:extLst>
                </p14:cNvPr>
                <p14:cNvContentPartPr/>
                <p14:nvPr/>
              </p14:nvContentPartPr>
              <p14:xfrm>
                <a:off x="7852613" y="5229427"/>
                <a:ext cx="56880" cy="275400"/>
              </p14:xfrm>
            </p:contentPart>
          </mc:Choice>
          <mc:Fallback xmlns="">
            <p:pic>
              <p:nvPicPr>
                <p:cNvPr id="44" name="Freihand 43">
                  <a:extLst>
                    <a:ext uri="{FF2B5EF4-FFF2-40B4-BE49-F238E27FC236}">
                      <a16:creationId xmlns:a16="http://schemas.microsoft.com/office/drawing/2014/main" id="{D4ED763B-A45A-4549-A07A-058330C1EC22}"/>
                    </a:ext>
                  </a:extLst>
                </p:cNvPr>
                <p:cNvPicPr/>
                <p:nvPr/>
              </p:nvPicPr>
              <p:blipFill>
                <a:blip r:embed="rId74"/>
                <a:stretch>
                  <a:fillRect/>
                </a:stretch>
              </p:blipFill>
              <p:spPr>
                <a:xfrm>
                  <a:off x="7848293" y="5225107"/>
                  <a:ext cx="655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D8A6B29C-51F4-4EC7-B5BE-9768725FCDAD}"/>
                    </a:ext>
                  </a:extLst>
                </p14:cNvPr>
                <p14:cNvContentPartPr/>
                <p14:nvPr/>
              </p14:nvContentPartPr>
              <p14:xfrm>
                <a:off x="7913453" y="5204947"/>
                <a:ext cx="213120" cy="284400"/>
              </p14:xfrm>
            </p:contentPart>
          </mc:Choice>
          <mc:Fallback xmlns="">
            <p:pic>
              <p:nvPicPr>
                <p:cNvPr id="45" name="Freihand 44">
                  <a:extLst>
                    <a:ext uri="{FF2B5EF4-FFF2-40B4-BE49-F238E27FC236}">
                      <a16:creationId xmlns:a16="http://schemas.microsoft.com/office/drawing/2014/main" id="{D8A6B29C-51F4-4EC7-B5BE-9768725FCDAD}"/>
                    </a:ext>
                  </a:extLst>
                </p:cNvPr>
                <p:cNvPicPr/>
                <p:nvPr/>
              </p:nvPicPr>
              <p:blipFill>
                <a:blip r:embed="rId76"/>
                <a:stretch>
                  <a:fillRect/>
                </a:stretch>
              </p:blipFill>
              <p:spPr>
                <a:xfrm>
                  <a:off x="7909133" y="5200627"/>
                  <a:ext cx="221760" cy="29304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3D2857C-2262-4DB3-A784-E90D9F3126AF}"/>
                  </a:ext>
                </a:extLst>
              </p14:cNvPr>
              <p14:cNvContentPartPr/>
              <p14:nvPr/>
            </p14:nvContentPartPr>
            <p14:xfrm>
              <a:off x="2084333" y="1283467"/>
              <a:ext cx="1088640" cy="54360"/>
            </p14:xfrm>
          </p:contentPart>
        </mc:Choice>
        <mc:Fallback xmlns="">
          <p:pic>
            <p:nvPicPr>
              <p:cNvPr id="2" name="Freihand 1">
                <a:extLst>
                  <a:ext uri="{FF2B5EF4-FFF2-40B4-BE49-F238E27FC236}">
                    <a16:creationId xmlns:a16="http://schemas.microsoft.com/office/drawing/2014/main" id="{B3D2857C-2262-4DB3-A784-E90D9F3126AF}"/>
                  </a:ext>
                </a:extLst>
              </p:cNvPr>
              <p:cNvPicPr/>
              <p:nvPr/>
            </p:nvPicPr>
            <p:blipFill>
              <a:blip r:embed="rId4"/>
              <a:stretch>
                <a:fillRect/>
              </a:stretch>
            </p:blipFill>
            <p:spPr>
              <a:xfrm>
                <a:off x="2080013" y="1279147"/>
                <a:ext cx="1097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81367FC-1672-4211-ABF3-CDD29764BFAC}"/>
                  </a:ext>
                </a:extLst>
              </p14:cNvPr>
              <p14:cNvContentPartPr/>
              <p14:nvPr/>
            </p14:nvContentPartPr>
            <p14:xfrm>
              <a:off x="1999373" y="1945867"/>
              <a:ext cx="3061800" cy="120960"/>
            </p14:xfrm>
          </p:contentPart>
        </mc:Choice>
        <mc:Fallback xmlns="">
          <p:pic>
            <p:nvPicPr>
              <p:cNvPr id="5" name="Freihand 4">
                <a:extLst>
                  <a:ext uri="{FF2B5EF4-FFF2-40B4-BE49-F238E27FC236}">
                    <a16:creationId xmlns:a16="http://schemas.microsoft.com/office/drawing/2014/main" id="{B81367FC-1672-4211-ABF3-CDD29764BFAC}"/>
                  </a:ext>
                </a:extLst>
              </p:cNvPr>
              <p:cNvPicPr/>
              <p:nvPr/>
            </p:nvPicPr>
            <p:blipFill>
              <a:blip r:embed="rId6"/>
              <a:stretch>
                <a:fillRect/>
              </a:stretch>
            </p:blipFill>
            <p:spPr>
              <a:xfrm>
                <a:off x="1995053" y="1941547"/>
                <a:ext cx="3070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723A3F3-A213-4AED-8C01-C06B5102867D}"/>
                  </a:ext>
                </a:extLst>
              </p14:cNvPr>
              <p14:cNvContentPartPr/>
              <p14:nvPr/>
            </p14:nvContentPartPr>
            <p14:xfrm>
              <a:off x="4942733" y="1525747"/>
              <a:ext cx="1811160" cy="630000"/>
            </p14:xfrm>
          </p:contentPart>
        </mc:Choice>
        <mc:Fallback xmlns="">
          <p:pic>
            <p:nvPicPr>
              <p:cNvPr id="6" name="Freihand 5">
                <a:extLst>
                  <a:ext uri="{FF2B5EF4-FFF2-40B4-BE49-F238E27FC236}">
                    <a16:creationId xmlns:a16="http://schemas.microsoft.com/office/drawing/2014/main" id="{3723A3F3-A213-4AED-8C01-C06B5102867D}"/>
                  </a:ext>
                </a:extLst>
              </p:cNvPr>
              <p:cNvPicPr/>
              <p:nvPr/>
            </p:nvPicPr>
            <p:blipFill>
              <a:blip r:embed="rId8"/>
              <a:stretch>
                <a:fillRect/>
              </a:stretch>
            </p:blipFill>
            <p:spPr>
              <a:xfrm>
                <a:off x="4938413" y="1521427"/>
                <a:ext cx="18198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ACF33861-CF3C-4B53-90BD-8C0BF791A40A}"/>
                  </a:ext>
                </a:extLst>
              </p14:cNvPr>
              <p14:cNvContentPartPr/>
              <p14:nvPr/>
            </p14:nvContentPartPr>
            <p14:xfrm>
              <a:off x="1983893" y="1866667"/>
              <a:ext cx="4299480" cy="141120"/>
            </p14:xfrm>
          </p:contentPart>
        </mc:Choice>
        <mc:Fallback xmlns="">
          <p:pic>
            <p:nvPicPr>
              <p:cNvPr id="20" name="Freihand 19">
                <a:extLst>
                  <a:ext uri="{FF2B5EF4-FFF2-40B4-BE49-F238E27FC236}">
                    <a16:creationId xmlns:a16="http://schemas.microsoft.com/office/drawing/2014/main" id="{ACF33861-CF3C-4B53-90BD-8C0BF791A40A}"/>
                  </a:ext>
                </a:extLst>
              </p:cNvPr>
              <p:cNvPicPr/>
              <p:nvPr/>
            </p:nvPicPr>
            <p:blipFill>
              <a:blip r:embed="rId10"/>
              <a:stretch>
                <a:fillRect/>
              </a:stretch>
            </p:blipFill>
            <p:spPr>
              <a:xfrm>
                <a:off x="1979573" y="1862347"/>
                <a:ext cx="4308120" cy="149760"/>
              </a:xfrm>
              <a:prstGeom prst="rect">
                <a:avLst/>
              </a:prstGeom>
            </p:spPr>
          </p:pic>
        </mc:Fallback>
      </mc:AlternateContent>
      <p:grpSp>
        <p:nvGrpSpPr>
          <p:cNvPr id="24" name="Gruppieren 23">
            <a:extLst>
              <a:ext uri="{FF2B5EF4-FFF2-40B4-BE49-F238E27FC236}">
                <a16:creationId xmlns:a16="http://schemas.microsoft.com/office/drawing/2014/main" id="{3C2A85CE-714C-4AF4-AA7B-D852485B2F66}"/>
              </a:ext>
            </a:extLst>
          </p:cNvPr>
          <p:cNvGrpSpPr/>
          <p:nvPr/>
        </p:nvGrpSpPr>
        <p:grpSpPr>
          <a:xfrm>
            <a:off x="3687053" y="2824987"/>
            <a:ext cx="2100600" cy="113400"/>
            <a:chOff x="3687053" y="2824987"/>
            <a:chExt cx="2100600" cy="113400"/>
          </a:xfrm>
        </p:grpSpPr>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03B465E3-0029-465B-A119-890155C9CEDB}"/>
                    </a:ext>
                  </a:extLst>
                </p14:cNvPr>
                <p14:cNvContentPartPr/>
                <p14:nvPr/>
              </p14:nvContentPartPr>
              <p14:xfrm>
                <a:off x="3916733" y="2938027"/>
                <a:ext cx="360" cy="360"/>
              </p14:xfrm>
            </p:contentPart>
          </mc:Choice>
          <mc:Fallback xmlns="">
            <p:pic>
              <p:nvPicPr>
                <p:cNvPr id="21" name="Freihand 20">
                  <a:extLst>
                    <a:ext uri="{FF2B5EF4-FFF2-40B4-BE49-F238E27FC236}">
                      <a16:creationId xmlns:a16="http://schemas.microsoft.com/office/drawing/2014/main" id="{03B465E3-0029-465B-A119-890155C9CEDB}"/>
                    </a:ext>
                  </a:extLst>
                </p:cNvPr>
                <p:cNvPicPr/>
                <p:nvPr/>
              </p:nvPicPr>
              <p:blipFill>
                <a:blip r:embed="rId12"/>
                <a:stretch>
                  <a:fillRect/>
                </a:stretch>
              </p:blipFill>
              <p:spPr>
                <a:xfrm>
                  <a:off x="3912413" y="293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43DBB2B2-991F-4D66-B49E-8FF1992A0AB9}"/>
                    </a:ext>
                  </a:extLst>
                </p14:cNvPr>
                <p14:cNvContentPartPr/>
                <p14:nvPr/>
              </p14:nvContentPartPr>
              <p14:xfrm>
                <a:off x="3687053" y="2824987"/>
                <a:ext cx="2100600" cy="106200"/>
              </p14:xfrm>
            </p:contentPart>
          </mc:Choice>
          <mc:Fallback xmlns="">
            <p:pic>
              <p:nvPicPr>
                <p:cNvPr id="22" name="Freihand 21">
                  <a:extLst>
                    <a:ext uri="{FF2B5EF4-FFF2-40B4-BE49-F238E27FC236}">
                      <a16:creationId xmlns:a16="http://schemas.microsoft.com/office/drawing/2014/main" id="{43DBB2B2-991F-4D66-B49E-8FF1992A0AB9}"/>
                    </a:ext>
                  </a:extLst>
                </p:cNvPr>
                <p:cNvPicPr/>
                <p:nvPr/>
              </p:nvPicPr>
              <p:blipFill>
                <a:blip r:embed="rId14"/>
                <a:stretch>
                  <a:fillRect/>
                </a:stretch>
              </p:blipFill>
              <p:spPr>
                <a:xfrm>
                  <a:off x="3682733" y="2820667"/>
                  <a:ext cx="210924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C0EB4F32-DABA-42AB-9115-2140D8A8E2C0}"/>
                  </a:ext>
                </a:extLst>
              </p14:cNvPr>
              <p14:cNvContentPartPr/>
              <p14:nvPr/>
            </p14:nvContentPartPr>
            <p14:xfrm>
              <a:off x="5132093" y="3260947"/>
              <a:ext cx="2406960" cy="60120"/>
            </p14:xfrm>
          </p:contentPart>
        </mc:Choice>
        <mc:Fallback xmlns="">
          <p:pic>
            <p:nvPicPr>
              <p:cNvPr id="23" name="Freihand 22">
                <a:extLst>
                  <a:ext uri="{FF2B5EF4-FFF2-40B4-BE49-F238E27FC236}">
                    <a16:creationId xmlns:a16="http://schemas.microsoft.com/office/drawing/2014/main" id="{C0EB4F32-DABA-42AB-9115-2140D8A8E2C0}"/>
                  </a:ext>
                </a:extLst>
              </p:cNvPr>
              <p:cNvPicPr/>
              <p:nvPr/>
            </p:nvPicPr>
            <p:blipFill>
              <a:blip r:embed="rId16"/>
              <a:stretch>
                <a:fillRect/>
              </a:stretch>
            </p:blipFill>
            <p:spPr>
              <a:xfrm>
                <a:off x="5127773" y="3256627"/>
                <a:ext cx="2415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78BD780D-3146-42CD-8B04-7B904DEA0BCC}"/>
                  </a:ext>
                </a:extLst>
              </p14:cNvPr>
              <p14:cNvContentPartPr/>
              <p14:nvPr/>
            </p14:nvContentPartPr>
            <p14:xfrm>
              <a:off x="314573" y="2567947"/>
              <a:ext cx="626040" cy="64080"/>
            </p14:xfrm>
          </p:contentPart>
        </mc:Choice>
        <mc:Fallback xmlns="">
          <p:pic>
            <p:nvPicPr>
              <p:cNvPr id="25" name="Freihand 24">
                <a:extLst>
                  <a:ext uri="{FF2B5EF4-FFF2-40B4-BE49-F238E27FC236}">
                    <a16:creationId xmlns:a16="http://schemas.microsoft.com/office/drawing/2014/main" id="{78BD780D-3146-42CD-8B04-7B904DEA0BCC}"/>
                  </a:ext>
                </a:extLst>
              </p:cNvPr>
              <p:cNvPicPr/>
              <p:nvPr/>
            </p:nvPicPr>
            <p:blipFill>
              <a:blip r:embed="rId18"/>
              <a:stretch>
                <a:fillRect/>
              </a:stretch>
            </p:blipFill>
            <p:spPr>
              <a:xfrm>
                <a:off x="310253" y="2563627"/>
                <a:ext cx="634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557AC40C-1E15-4F62-B74E-608F948E53FE}"/>
                  </a:ext>
                </a:extLst>
              </p14:cNvPr>
              <p14:cNvContentPartPr/>
              <p14:nvPr/>
            </p14:nvContentPartPr>
            <p14:xfrm>
              <a:off x="240413" y="4218187"/>
              <a:ext cx="537120" cy="127800"/>
            </p14:xfrm>
          </p:contentPart>
        </mc:Choice>
        <mc:Fallback xmlns="">
          <p:pic>
            <p:nvPicPr>
              <p:cNvPr id="26" name="Freihand 25">
                <a:extLst>
                  <a:ext uri="{FF2B5EF4-FFF2-40B4-BE49-F238E27FC236}">
                    <a16:creationId xmlns:a16="http://schemas.microsoft.com/office/drawing/2014/main" id="{557AC40C-1E15-4F62-B74E-608F948E53FE}"/>
                  </a:ext>
                </a:extLst>
              </p:cNvPr>
              <p:cNvPicPr/>
              <p:nvPr/>
            </p:nvPicPr>
            <p:blipFill>
              <a:blip r:embed="rId20"/>
              <a:stretch>
                <a:fillRect/>
              </a:stretch>
            </p:blipFill>
            <p:spPr>
              <a:xfrm>
                <a:off x="236093" y="4213867"/>
                <a:ext cx="545760" cy="136440"/>
              </a:xfrm>
              <a:prstGeom prst="rect">
                <a:avLst/>
              </a:prstGeom>
            </p:spPr>
          </p:pic>
        </mc:Fallback>
      </mc:AlternateContent>
      <p:grpSp>
        <p:nvGrpSpPr>
          <p:cNvPr id="74" name="Gruppieren 73">
            <a:extLst>
              <a:ext uri="{FF2B5EF4-FFF2-40B4-BE49-F238E27FC236}">
                <a16:creationId xmlns:a16="http://schemas.microsoft.com/office/drawing/2014/main" id="{BC29D14D-76F5-4D53-8B41-1B9DD2B762F2}"/>
              </a:ext>
            </a:extLst>
          </p:cNvPr>
          <p:cNvGrpSpPr/>
          <p:nvPr/>
        </p:nvGrpSpPr>
        <p:grpSpPr>
          <a:xfrm>
            <a:off x="272093" y="3386227"/>
            <a:ext cx="8278200" cy="2782080"/>
            <a:chOff x="272093" y="3386227"/>
            <a:chExt cx="8278200" cy="2782080"/>
          </a:xfrm>
        </p:grpSpPr>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E132E179-BBE6-4D03-AD1B-EBAA59DCC285}"/>
                    </a:ext>
                  </a:extLst>
                </p14:cNvPr>
                <p14:cNvContentPartPr/>
                <p14:nvPr/>
              </p14:nvContentPartPr>
              <p14:xfrm>
                <a:off x="1967333" y="4907227"/>
                <a:ext cx="6582960" cy="104040"/>
              </p14:xfrm>
            </p:contentPart>
          </mc:Choice>
          <mc:Fallback xmlns="">
            <p:pic>
              <p:nvPicPr>
                <p:cNvPr id="27" name="Freihand 26">
                  <a:extLst>
                    <a:ext uri="{FF2B5EF4-FFF2-40B4-BE49-F238E27FC236}">
                      <a16:creationId xmlns:a16="http://schemas.microsoft.com/office/drawing/2014/main" id="{E132E179-BBE6-4D03-AD1B-EBAA59DCC285}"/>
                    </a:ext>
                  </a:extLst>
                </p:cNvPr>
                <p:cNvPicPr/>
                <p:nvPr/>
              </p:nvPicPr>
              <p:blipFill>
                <a:blip r:embed="rId22"/>
                <a:stretch>
                  <a:fillRect/>
                </a:stretch>
              </p:blipFill>
              <p:spPr>
                <a:xfrm>
                  <a:off x="1963013" y="4902907"/>
                  <a:ext cx="6591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47794013-97CE-418A-8FE1-11108CC59A70}"/>
                    </a:ext>
                  </a:extLst>
                </p14:cNvPr>
                <p14:cNvContentPartPr/>
                <p14:nvPr/>
              </p14:nvContentPartPr>
              <p14:xfrm>
                <a:off x="2039693" y="5262547"/>
                <a:ext cx="2954160" cy="99000"/>
              </p14:xfrm>
            </p:contentPart>
          </mc:Choice>
          <mc:Fallback xmlns="">
            <p:pic>
              <p:nvPicPr>
                <p:cNvPr id="28" name="Freihand 27">
                  <a:extLst>
                    <a:ext uri="{FF2B5EF4-FFF2-40B4-BE49-F238E27FC236}">
                      <a16:creationId xmlns:a16="http://schemas.microsoft.com/office/drawing/2014/main" id="{47794013-97CE-418A-8FE1-11108CC59A70}"/>
                    </a:ext>
                  </a:extLst>
                </p:cNvPr>
                <p:cNvPicPr/>
                <p:nvPr/>
              </p:nvPicPr>
              <p:blipFill>
                <a:blip r:embed="rId24"/>
                <a:stretch>
                  <a:fillRect/>
                </a:stretch>
              </p:blipFill>
              <p:spPr>
                <a:xfrm>
                  <a:off x="2035373" y="5258227"/>
                  <a:ext cx="2962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2F3CCB79-88AE-45FD-8DD2-072EFC35F214}"/>
                    </a:ext>
                  </a:extLst>
                </p14:cNvPr>
                <p14:cNvContentPartPr/>
                <p14:nvPr/>
              </p14:nvContentPartPr>
              <p14:xfrm>
                <a:off x="2056973" y="5666107"/>
                <a:ext cx="2254680" cy="60120"/>
              </p14:xfrm>
            </p:contentPart>
          </mc:Choice>
          <mc:Fallback xmlns="">
            <p:pic>
              <p:nvPicPr>
                <p:cNvPr id="29" name="Freihand 28">
                  <a:extLst>
                    <a:ext uri="{FF2B5EF4-FFF2-40B4-BE49-F238E27FC236}">
                      <a16:creationId xmlns:a16="http://schemas.microsoft.com/office/drawing/2014/main" id="{2F3CCB79-88AE-45FD-8DD2-072EFC35F214}"/>
                    </a:ext>
                  </a:extLst>
                </p:cNvPr>
                <p:cNvPicPr/>
                <p:nvPr/>
              </p:nvPicPr>
              <p:blipFill>
                <a:blip r:embed="rId26"/>
                <a:stretch>
                  <a:fillRect/>
                </a:stretch>
              </p:blipFill>
              <p:spPr>
                <a:xfrm>
                  <a:off x="2052653" y="5661787"/>
                  <a:ext cx="2263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6B9F2E58-B9A0-4D06-AB59-77054A71ACD3}"/>
                    </a:ext>
                  </a:extLst>
                </p14:cNvPr>
                <p14:cNvContentPartPr/>
                <p14:nvPr/>
              </p14:nvContentPartPr>
              <p14:xfrm>
                <a:off x="1784093" y="4581787"/>
                <a:ext cx="681480" cy="1130040"/>
              </p14:xfrm>
            </p:contentPart>
          </mc:Choice>
          <mc:Fallback xmlns="">
            <p:pic>
              <p:nvPicPr>
                <p:cNvPr id="30" name="Freihand 29">
                  <a:extLst>
                    <a:ext uri="{FF2B5EF4-FFF2-40B4-BE49-F238E27FC236}">
                      <a16:creationId xmlns:a16="http://schemas.microsoft.com/office/drawing/2014/main" id="{6B9F2E58-B9A0-4D06-AB59-77054A71ACD3}"/>
                    </a:ext>
                  </a:extLst>
                </p:cNvPr>
                <p:cNvPicPr/>
                <p:nvPr/>
              </p:nvPicPr>
              <p:blipFill>
                <a:blip r:embed="rId28"/>
                <a:stretch>
                  <a:fillRect/>
                </a:stretch>
              </p:blipFill>
              <p:spPr>
                <a:xfrm>
                  <a:off x="1779773" y="4577467"/>
                  <a:ext cx="6901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9E2B10EF-CF02-400E-B2A9-C9C815F2300C}"/>
                    </a:ext>
                  </a:extLst>
                </p14:cNvPr>
                <p14:cNvContentPartPr/>
                <p14:nvPr/>
              </p14:nvContentPartPr>
              <p14:xfrm>
                <a:off x="1312853" y="5099467"/>
                <a:ext cx="240480" cy="74520"/>
              </p14:xfrm>
            </p:contentPart>
          </mc:Choice>
          <mc:Fallback xmlns="">
            <p:pic>
              <p:nvPicPr>
                <p:cNvPr id="32" name="Freihand 31">
                  <a:extLst>
                    <a:ext uri="{FF2B5EF4-FFF2-40B4-BE49-F238E27FC236}">
                      <a16:creationId xmlns:a16="http://schemas.microsoft.com/office/drawing/2014/main" id="{9E2B10EF-CF02-400E-B2A9-C9C815F2300C}"/>
                    </a:ext>
                  </a:extLst>
                </p:cNvPr>
                <p:cNvPicPr/>
                <p:nvPr/>
              </p:nvPicPr>
              <p:blipFill>
                <a:blip r:embed="rId30"/>
                <a:stretch>
                  <a:fillRect/>
                </a:stretch>
              </p:blipFill>
              <p:spPr>
                <a:xfrm>
                  <a:off x="1308533" y="5095147"/>
                  <a:ext cx="249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95FB3F86-C9A6-4E28-8526-4E3885C60467}"/>
                    </a:ext>
                  </a:extLst>
                </p14:cNvPr>
                <p14:cNvContentPartPr/>
                <p14:nvPr/>
              </p14:nvContentPartPr>
              <p14:xfrm>
                <a:off x="1472693" y="5023147"/>
                <a:ext cx="153360" cy="249120"/>
              </p14:xfrm>
            </p:contentPart>
          </mc:Choice>
          <mc:Fallback xmlns="">
            <p:pic>
              <p:nvPicPr>
                <p:cNvPr id="33" name="Freihand 32">
                  <a:extLst>
                    <a:ext uri="{FF2B5EF4-FFF2-40B4-BE49-F238E27FC236}">
                      <a16:creationId xmlns:a16="http://schemas.microsoft.com/office/drawing/2014/main" id="{95FB3F86-C9A6-4E28-8526-4E3885C60467}"/>
                    </a:ext>
                  </a:extLst>
                </p:cNvPr>
                <p:cNvPicPr/>
                <p:nvPr/>
              </p:nvPicPr>
              <p:blipFill>
                <a:blip r:embed="rId32"/>
                <a:stretch>
                  <a:fillRect/>
                </a:stretch>
              </p:blipFill>
              <p:spPr>
                <a:xfrm>
                  <a:off x="1468373" y="5018827"/>
                  <a:ext cx="162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9AAE522B-9F35-44FC-B46D-0ACCBE54EA2A}"/>
                    </a:ext>
                  </a:extLst>
                </p14:cNvPr>
                <p14:cNvContentPartPr/>
                <p14:nvPr/>
              </p14:nvContentPartPr>
              <p14:xfrm>
                <a:off x="387653" y="5136187"/>
                <a:ext cx="82440" cy="162360"/>
              </p14:xfrm>
            </p:contentPart>
          </mc:Choice>
          <mc:Fallback xmlns="">
            <p:pic>
              <p:nvPicPr>
                <p:cNvPr id="35" name="Freihand 34">
                  <a:extLst>
                    <a:ext uri="{FF2B5EF4-FFF2-40B4-BE49-F238E27FC236}">
                      <a16:creationId xmlns:a16="http://schemas.microsoft.com/office/drawing/2014/main" id="{9AAE522B-9F35-44FC-B46D-0ACCBE54EA2A}"/>
                    </a:ext>
                  </a:extLst>
                </p:cNvPr>
                <p:cNvPicPr/>
                <p:nvPr/>
              </p:nvPicPr>
              <p:blipFill>
                <a:blip r:embed="rId34"/>
                <a:stretch>
                  <a:fillRect/>
                </a:stretch>
              </p:blipFill>
              <p:spPr>
                <a:xfrm>
                  <a:off x="383333" y="5131867"/>
                  <a:ext cx="91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5C633EE6-DC7E-4B8E-BB64-4DDFAC54279C}"/>
                    </a:ext>
                  </a:extLst>
                </p14:cNvPr>
                <p14:cNvContentPartPr/>
                <p14:nvPr/>
              </p14:nvContentPartPr>
              <p14:xfrm>
                <a:off x="272093" y="4991827"/>
                <a:ext cx="179640" cy="188640"/>
              </p14:xfrm>
            </p:contentPart>
          </mc:Choice>
          <mc:Fallback xmlns="">
            <p:pic>
              <p:nvPicPr>
                <p:cNvPr id="36" name="Freihand 35">
                  <a:extLst>
                    <a:ext uri="{FF2B5EF4-FFF2-40B4-BE49-F238E27FC236}">
                      <a16:creationId xmlns:a16="http://schemas.microsoft.com/office/drawing/2014/main" id="{5C633EE6-DC7E-4B8E-BB64-4DDFAC54279C}"/>
                    </a:ext>
                  </a:extLst>
                </p:cNvPr>
                <p:cNvPicPr/>
                <p:nvPr/>
              </p:nvPicPr>
              <p:blipFill>
                <a:blip r:embed="rId36"/>
                <a:stretch>
                  <a:fillRect/>
                </a:stretch>
              </p:blipFill>
              <p:spPr>
                <a:xfrm>
                  <a:off x="267773" y="4987507"/>
                  <a:ext cx="188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3673BD80-10F8-4EF2-BCBA-475DEA701C31}"/>
                    </a:ext>
                  </a:extLst>
                </p14:cNvPr>
                <p14:cNvContentPartPr/>
                <p14:nvPr/>
              </p14:nvContentPartPr>
              <p14:xfrm>
                <a:off x="511853" y="4956187"/>
                <a:ext cx="271440" cy="220680"/>
              </p14:xfrm>
            </p:contentPart>
          </mc:Choice>
          <mc:Fallback xmlns="">
            <p:pic>
              <p:nvPicPr>
                <p:cNvPr id="37" name="Freihand 36">
                  <a:extLst>
                    <a:ext uri="{FF2B5EF4-FFF2-40B4-BE49-F238E27FC236}">
                      <a16:creationId xmlns:a16="http://schemas.microsoft.com/office/drawing/2014/main" id="{3673BD80-10F8-4EF2-BCBA-475DEA701C31}"/>
                    </a:ext>
                  </a:extLst>
                </p:cNvPr>
                <p:cNvPicPr/>
                <p:nvPr/>
              </p:nvPicPr>
              <p:blipFill>
                <a:blip r:embed="rId38"/>
                <a:stretch>
                  <a:fillRect/>
                </a:stretch>
              </p:blipFill>
              <p:spPr>
                <a:xfrm>
                  <a:off x="507533" y="4951867"/>
                  <a:ext cx="280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C2BDD32F-ADB5-4B88-A202-271A7481903F}"/>
                    </a:ext>
                  </a:extLst>
                </p14:cNvPr>
                <p14:cNvContentPartPr/>
                <p14:nvPr/>
              </p14:nvContentPartPr>
              <p14:xfrm>
                <a:off x="773573" y="4853227"/>
                <a:ext cx="75960" cy="107640"/>
              </p14:xfrm>
            </p:contentPart>
          </mc:Choice>
          <mc:Fallback xmlns="">
            <p:pic>
              <p:nvPicPr>
                <p:cNvPr id="38" name="Freihand 37">
                  <a:extLst>
                    <a:ext uri="{FF2B5EF4-FFF2-40B4-BE49-F238E27FC236}">
                      <a16:creationId xmlns:a16="http://schemas.microsoft.com/office/drawing/2014/main" id="{C2BDD32F-ADB5-4B88-A202-271A7481903F}"/>
                    </a:ext>
                  </a:extLst>
                </p:cNvPr>
                <p:cNvPicPr/>
                <p:nvPr/>
              </p:nvPicPr>
              <p:blipFill>
                <a:blip r:embed="rId40"/>
                <a:stretch>
                  <a:fillRect/>
                </a:stretch>
              </p:blipFill>
              <p:spPr>
                <a:xfrm>
                  <a:off x="769253" y="4848907"/>
                  <a:ext cx="84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D7DAEB22-D18B-43DA-8BD0-45A1607B5C3E}"/>
                    </a:ext>
                  </a:extLst>
                </p14:cNvPr>
                <p14:cNvContentPartPr/>
                <p14:nvPr/>
              </p14:nvContentPartPr>
              <p14:xfrm>
                <a:off x="873293" y="4653067"/>
                <a:ext cx="168120" cy="217800"/>
              </p14:xfrm>
            </p:contentPart>
          </mc:Choice>
          <mc:Fallback xmlns="">
            <p:pic>
              <p:nvPicPr>
                <p:cNvPr id="39" name="Freihand 38">
                  <a:extLst>
                    <a:ext uri="{FF2B5EF4-FFF2-40B4-BE49-F238E27FC236}">
                      <a16:creationId xmlns:a16="http://schemas.microsoft.com/office/drawing/2014/main" id="{D7DAEB22-D18B-43DA-8BD0-45A1607B5C3E}"/>
                    </a:ext>
                  </a:extLst>
                </p:cNvPr>
                <p:cNvPicPr/>
                <p:nvPr/>
              </p:nvPicPr>
              <p:blipFill>
                <a:blip r:embed="rId42"/>
                <a:stretch>
                  <a:fillRect/>
                </a:stretch>
              </p:blipFill>
              <p:spPr>
                <a:xfrm>
                  <a:off x="868973" y="4648747"/>
                  <a:ext cx="176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0338233E-2CCC-457C-A250-3BCAA868C846}"/>
                    </a:ext>
                  </a:extLst>
                </p14:cNvPr>
                <p14:cNvContentPartPr/>
                <p14:nvPr/>
              </p14:nvContentPartPr>
              <p14:xfrm>
                <a:off x="1100093" y="4562707"/>
                <a:ext cx="188640" cy="192960"/>
              </p14:xfrm>
            </p:contentPart>
          </mc:Choice>
          <mc:Fallback xmlns="">
            <p:pic>
              <p:nvPicPr>
                <p:cNvPr id="40" name="Freihand 39">
                  <a:extLst>
                    <a:ext uri="{FF2B5EF4-FFF2-40B4-BE49-F238E27FC236}">
                      <a16:creationId xmlns:a16="http://schemas.microsoft.com/office/drawing/2014/main" id="{0338233E-2CCC-457C-A250-3BCAA868C846}"/>
                    </a:ext>
                  </a:extLst>
                </p:cNvPr>
                <p:cNvPicPr/>
                <p:nvPr/>
              </p:nvPicPr>
              <p:blipFill>
                <a:blip r:embed="rId44"/>
                <a:stretch>
                  <a:fillRect/>
                </a:stretch>
              </p:blipFill>
              <p:spPr>
                <a:xfrm>
                  <a:off x="1095773" y="4558387"/>
                  <a:ext cx="197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6C265291-4EC5-4572-B058-D94F8C5C3874}"/>
                    </a:ext>
                  </a:extLst>
                </p14:cNvPr>
                <p14:cNvContentPartPr/>
                <p14:nvPr/>
              </p14:nvContentPartPr>
              <p14:xfrm>
                <a:off x="1302773" y="4314307"/>
                <a:ext cx="239040" cy="402120"/>
              </p14:xfrm>
            </p:contentPart>
          </mc:Choice>
          <mc:Fallback xmlns="">
            <p:pic>
              <p:nvPicPr>
                <p:cNvPr id="41" name="Freihand 40">
                  <a:extLst>
                    <a:ext uri="{FF2B5EF4-FFF2-40B4-BE49-F238E27FC236}">
                      <a16:creationId xmlns:a16="http://schemas.microsoft.com/office/drawing/2014/main" id="{6C265291-4EC5-4572-B058-D94F8C5C3874}"/>
                    </a:ext>
                  </a:extLst>
                </p:cNvPr>
                <p:cNvPicPr/>
                <p:nvPr/>
              </p:nvPicPr>
              <p:blipFill>
                <a:blip r:embed="rId46"/>
                <a:stretch>
                  <a:fillRect/>
                </a:stretch>
              </p:blipFill>
              <p:spPr>
                <a:xfrm>
                  <a:off x="1298453" y="4309987"/>
                  <a:ext cx="2476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3D051676-27A2-45F1-96A1-807AEBEA989D}"/>
                    </a:ext>
                  </a:extLst>
                </p14:cNvPr>
                <p14:cNvContentPartPr/>
                <p14:nvPr/>
              </p14:nvContentPartPr>
              <p14:xfrm>
                <a:off x="1245533" y="4510147"/>
                <a:ext cx="69120" cy="89640"/>
              </p14:xfrm>
            </p:contentPart>
          </mc:Choice>
          <mc:Fallback xmlns="">
            <p:pic>
              <p:nvPicPr>
                <p:cNvPr id="42" name="Freihand 41">
                  <a:extLst>
                    <a:ext uri="{FF2B5EF4-FFF2-40B4-BE49-F238E27FC236}">
                      <a16:creationId xmlns:a16="http://schemas.microsoft.com/office/drawing/2014/main" id="{3D051676-27A2-45F1-96A1-807AEBEA989D}"/>
                    </a:ext>
                  </a:extLst>
                </p:cNvPr>
                <p:cNvPicPr/>
                <p:nvPr/>
              </p:nvPicPr>
              <p:blipFill>
                <a:blip r:embed="rId48"/>
                <a:stretch>
                  <a:fillRect/>
                </a:stretch>
              </p:blipFill>
              <p:spPr>
                <a:xfrm>
                  <a:off x="1241213" y="4505827"/>
                  <a:ext cx="77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FB7FD1BD-7A1D-445E-8DB1-72959784E0CA}"/>
                    </a:ext>
                  </a:extLst>
                </p14:cNvPr>
                <p14:cNvContentPartPr/>
                <p14:nvPr/>
              </p14:nvContentPartPr>
              <p14:xfrm>
                <a:off x="1557653" y="4237627"/>
                <a:ext cx="88920" cy="113400"/>
              </p14:xfrm>
            </p:contentPart>
          </mc:Choice>
          <mc:Fallback xmlns="">
            <p:pic>
              <p:nvPicPr>
                <p:cNvPr id="43" name="Freihand 42">
                  <a:extLst>
                    <a:ext uri="{FF2B5EF4-FFF2-40B4-BE49-F238E27FC236}">
                      <a16:creationId xmlns:a16="http://schemas.microsoft.com/office/drawing/2014/main" id="{FB7FD1BD-7A1D-445E-8DB1-72959784E0CA}"/>
                    </a:ext>
                  </a:extLst>
                </p:cNvPr>
                <p:cNvPicPr/>
                <p:nvPr/>
              </p:nvPicPr>
              <p:blipFill>
                <a:blip r:embed="rId50"/>
                <a:stretch>
                  <a:fillRect/>
                </a:stretch>
              </p:blipFill>
              <p:spPr>
                <a:xfrm>
                  <a:off x="1553333" y="4233307"/>
                  <a:ext cx="97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0D4534CB-FF70-4B37-97A2-78E28F175F9F}"/>
                    </a:ext>
                  </a:extLst>
                </p14:cNvPr>
                <p14:cNvContentPartPr/>
                <p14:nvPr/>
              </p14:nvContentPartPr>
              <p14:xfrm>
                <a:off x="1597613" y="4064467"/>
                <a:ext cx="94320" cy="189360"/>
              </p14:xfrm>
            </p:contentPart>
          </mc:Choice>
          <mc:Fallback xmlns="">
            <p:pic>
              <p:nvPicPr>
                <p:cNvPr id="44" name="Freihand 43">
                  <a:extLst>
                    <a:ext uri="{FF2B5EF4-FFF2-40B4-BE49-F238E27FC236}">
                      <a16:creationId xmlns:a16="http://schemas.microsoft.com/office/drawing/2014/main" id="{0D4534CB-FF70-4B37-97A2-78E28F175F9F}"/>
                    </a:ext>
                  </a:extLst>
                </p:cNvPr>
                <p:cNvPicPr/>
                <p:nvPr/>
              </p:nvPicPr>
              <p:blipFill>
                <a:blip r:embed="rId52"/>
                <a:stretch>
                  <a:fillRect/>
                </a:stretch>
              </p:blipFill>
              <p:spPr>
                <a:xfrm>
                  <a:off x="1593293" y="4060147"/>
                  <a:ext cx="10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CBA4ADFB-AA11-4A70-9CDA-F4D4761F3723}"/>
                    </a:ext>
                  </a:extLst>
                </p14:cNvPr>
                <p14:cNvContentPartPr/>
                <p14:nvPr/>
              </p14:nvContentPartPr>
              <p14:xfrm>
                <a:off x="1704173" y="4016227"/>
                <a:ext cx="53280" cy="202320"/>
              </p14:xfrm>
            </p:contentPart>
          </mc:Choice>
          <mc:Fallback xmlns="">
            <p:pic>
              <p:nvPicPr>
                <p:cNvPr id="45" name="Freihand 44">
                  <a:extLst>
                    <a:ext uri="{FF2B5EF4-FFF2-40B4-BE49-F238E27FC236}">
                      <a16:creationId xmlns:a16="http://schemas.microsoft.com/office/drawing/2014/main" id="{CBA4ADFB-AA11-4A70-9CDA-F4D4761F3723}"/>
                    </a:ext>
                  </a:extLst>
                </p:cNvPr>
                <p:cNvPicPr/>
                <p:nvPr/>
              </p:nvPicPr>
              <p:blipFill>
                <a:blip r:embed="rId54"/>
                <a:stretch>
                  <a:fillRect/>
                </a:stretch>
              </p:blipFill>
              <p:spPr>
                <a:xfrm>
                  <a:off x="1699853" y="4011907"/>
                  <a:ext cx="61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E6C71C22-F95C-4605-AD76-F73DA4ACC140}"/>
                    </a:ext>
                  </a:extLst>
                </p14:cNvPr>
                <p14:cNvContentPartPr/>
                <p14:nvPr/>
              </p14:nvContentPartPr>
              <p14:xfrm>
                <a:off x="1679333" y="4083547"/>
                <a:ext cx="12240" cy="36000"/>
              </p14:xfrm>
            </p:contentPart>
          </mc:Choice>
          <mc:Fallback xmlns="">
            <p:pic>
              <p:nvPicPr>
                <p:cNvPr id="46" name="Freihand 45">
                  <a:extLst>
                    <a:ext uri="{FF2B5EF4-FFF2-40B4-BE49-F238E27FC236}">
                      <a16:creationId xmlns:a16="http://schemas.microsoft.com/office/drawing/2014/main" id="{E6C71C22-F95C-4605-AD76-F73DA4ACC140}"/>
                    </a:ext>
                  </a:extLst>
                </p:cNvPr>
                <p:cNvPicPr/>
                <p:nvPr/>
              </p:nvPicPr>
              <p:blipFill>
                <a:blip r:embed="rId56"/>
                <a:stretch>
                  <a:fillRect/>
                </a:stretch>
              </p:blipFill>
              <p:spPr>
                <a:xfrm>
                  <a:off x="1675013" y="4079227"/>
                  <a:ext cx="20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7DDE7AC1-7751-41FF-B412-56ED3CF8D964}"/>
                    </a:ext>
                  </a:extLst>
                </p14:cNvPr>
                <p14:cNvContentPartPr/>
                <p14:nvPr/>
              </p14:nvContentPartPr>
              <p14:xfrm>
                <a:off x="1596893" y="4086427"/>
                <a:ext cx="155160" cy="190800"/>
              </p14:xfrm>
            </p:contentPart>
          </mc:Choice>
          <mc:Fallback xmlns="">
            <p:pic>
              <p:nvPicPr>
                <p:cNvPr id="47" name="Freihand 46">
                  <a:extLst>
                    <a:ext uri="{FF2B5EF4-FFF2-40B4-BE49-F238E27FC236}">
                      <a16:creationId xmlns:a16="http://schemas.microsoft.com/office/drawing/2014/main" id="{7DDE7AC1-7751-41FF-B412-56ED3CF8D964}"/>
                    </a:ext>
                  </a:extLst>
                </p:cNvPr>
                <p:cNvPicPr/>
                <p:nvPr/>
              </p:nvPicPr>
              <p:blipFill>
                <a:blip r:embed="rId58"/>
                <a:stretch>
                  <a:fillRect/>
                </a:stretch>
              </p:blipFill>
              <p:spPr>
                <a:xfrm>
                  <a:off x="1592573" y="4082107"/>
                  <a:ext cx="163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CB4EE00B-45E7-4BB6-A939-AF1C02F3990B}"/>
                    </a:ext>
                  </a:extLst>
                </p14:cNvPr>
                <p14:cNvContentPartPr/>
                <p14:nvPr/>
              </p14:nvContentPartPr>
              <p14:xfrm>
                <a:off x="1731173" y="3926587"/>
                <a:ext cx="99720" cy="193680"/>
              </p14:xfrm>
            </p:contentPart>
          </mc:Choice>
          <mc:Fallback xmlns="">
            <p:pic>
              <p:nvPicPr>
                <p:cNvPr id="48" name="Freihand 47">
                  <a:extLst>
                    <a:ext uri="{FF2B5EF4-FFF2-40B4-BE49-F238E27FC236}">
                      <a16:creationId xmlns:a16="http://schemas.microsoft.com/office/drawing/2014/main" id="{CB4EE00B-45E7-4BB6-A939-AF1C02F3990B}"/>
                    </a:ext>
                  </a:extLst>
                </p:cNvPr>
                <p:cNvPicPr/>
                <p:nvPr/>
              </p:nvPicPr>
              <p:blipFill>
                <a:blip r:embed="rId60"/>
                <a:stretch>
                  <a:fillRect/>
                </a:stretch>
              </p:blipFill>
              <p:spPr>
                <a:xfrm>
                  <a:off x="1726853" y="3922267"/>
                  <a:ext cx="108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457A5A2F-97B9-4FAD-B058-B7829FC78F8D}"/>
                    </a:ext>
                  </a:extLst>
                </p14:cNvPr>
                <p14:cNvContentPartPr/>
                <p14:nvPr/>
              </p14:nvContentPartPr>
              <p14:xfrm>
                <a:off x="1813973" y="3995707"/>
                <a:ext cx="74520" cy="88920"/>
              </p14:xfrm>
            </p:contentPart>
          </mc:Choice>
          <mc:Fallback xmlns="">
            <p:pic>
              <p:nvPicPr>
                <p:cNvPr id="49" name="Freihand 48">
                  <a:extLst>
                    <a:ext uri="{FF2B5EF4-FFF2-40B4-BE49-F238E27FC236}">
                      <a16:creationId xmlns:a16="http://schemas.microsoft.com/office/drawing/2014/main" id="{457A5A2F-97B9-4FAD-B058-B7829FC78F8D}"/>
                    </a:ext>
                  </a:extLst>
                </p:cNvPr>
                <p:cNvPicPr/>
                <p:nvPr/>
              </p:nvPicPr>
              <p:blipFill>
                <a:blip r:embed="rId62"/>
                <a:stretch>
                  <a:fillRect/>
                </a:stretch>
              </p:blipFill>
              <p:spPr>
                <a:xfrm>
                  <a:off x="1809653" y="3991387"/>
                  <a:ext cx="8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E755A3E1-0693-4028-93F7-3EFE499C3686}"/>
                    </a:ext>
                  </a:extLst>
                </p14:cNvPr>
                <p14:cNvContentPartPr/>
                <p14:nvPr/>
              </p14:nvContentPartPr>
              <p14:xfrm>
                <a:off x="1869053" y="3739027"/>
                <a:ext cx="192600" cy="286560"/>
              </p14:xfrm>
            </p:contentPart>
          </mc:Choice>
          <mc:Fallback xmlns="">
            <p:pic>
              <p:nvPicPr>
                <p:cNvPr id="50" name="Freihand 49">
                  <a:extLst>
                    <a:ext uri="{FF2B5EF4-FFF2-40B4-BE49-F238E27FC236}">
                      <a16:creationId xmlns:a16="http://schemas.microsoft.com/office/drawing/2014/main" id="{E755A3E1-0693-4028-93F7-3EFE499C3686}"/>
                    </a:ext>
                  </a:extLst>
                </p:cNvPr>
                <p:cNvPicPr/>
                <p:nvPr/>
              </p:nvPicPr>
              <p:blipFill>
                <a:blip r:embed="rId64"/>
                <a:stretch>
                  <a:fillRect/>
                </a:stretch>
              </p:blipFill>
              <p:spPr>
                <a:xfrm>
                  <a:off x="1864733" y="3734707"/>
                  <a:ext cx="2012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38170205-6762-4EB1-8564-A0605362F77E}"/>
                    </a:ext>
                  </a:extLst>
                </p14:cNvPr>
                <p14:cNvContentPartPr/>
                <p14:nvPr/>
              </p14:nvContentPartPr>
              <p14:xfrm>
                <a:off x="2052293" y="3755587"/>
                <a:ext cx="207000" cy="80640"/>
              </p14:xfrm>
            </p:contentPart>
          </mc:Choice>
          <mc:Fallback xmlns="">
            <p:pic>
              <p:nvPicPr>
                <p:cNvPr id="51" name="Freihand 50">
                  <a:extLst>
                    <a:ext uri="{FF2B5EF4-FFF2-40B4-BE49-F238E27FC236}">
                      <a16:creationId xmlns:a16="http://schemas.microsoft.com/office/drawing/2014/main" id="{38170205-6762-4EB1-8564-A0605362F77E}"/>
                    </a:ext>
                  </a:extLst>
                </p:cNvPr>
                <p:cNvPicPr/>
                <p:nvPr/>
              </p:nvPicPr>
              <p:blipFill>
                <a:blip r:embed="rId66"/>
                <a:stretch>
                  <a:fillRect/>
                </a:stretch>
              </p:blipFill>
              <p:spPr>
                <a:xfrm>
                  <a:off x="2047973" y="3751267"/>
                  <a:ext cx="215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895B0F78-B41C-452D-A8DA-E486C24B6AC1}"/>
                    </a:ext>
                  </a:extLst>
                </p14:cNvPr>
                <p14:cNvContentPartPr/>
                <p14:nvPr/>
              </p14:nvContentPartPr>
              <p14:xfrm>
                <a:off x="1946093" y="3712027"/>
                <a:ext cx="3960" cy="21600"/>
              </p14:xfrm>
            </p:contentPart>
          </mc:Choice>
          <mc:Fallback xmlns="">
            <p:pic>
              <p:nvPicPr>
                <p:cNvPr id="52" name="Freihand 51">
                  <a:extLst>
                    <a:ext uri="{FF2B5EF4-FFF2-40B4-BE49-F238E27FC236}">
                      <a16:creationId xmlns:a16="http://schemas.microsoft.com/office/drawing/2014/main" id="{895B0F78-B41C-452D-A8DA-E486C24B6AC1}"/>
                    </a:ext>
                  </a:extLst>
                </p:cNvPr>
                <p:cNvPicPr/>
                <p:nvPr/>
              </p:nvPicPr>
              <p:blipFill>
                <a:blip r:embed="rId68"/>
                <a:stretch>
                  <a:fillRect/>
                </a:stretch>
              </p:blipFill>
              <p:spPr>
                <a:xfrm>
                  <a:off x="1941773" y="3707707"/>
                  <a:ext cx="1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8FD7A08C-4FE1-4CC5-AC64-F50D4D1EAE06}"/>
                    </a:ext>
                  </a:extLst>
                </p14:cNvPr>
                <p14:cNvContentPartPr/>
                <p14:nvPr/>
              </p14:nvContentPartPr>
              <p14:xfrm>
                <a:off x="2466653" y="3518347"/>
                <a:ext cx="366840" cy="207000"/>
              </p14:xfrm>
            </p:contentPart>
          </mc:Choice>
          <mc:Fallback xmlns="">
            <p:pic>
              <p:nvPicPr>
                <p:cNvPr id="53" name="Freihand 52">
                  <a:extLst>
                    <a:ext uri="{FF2B5EF4-FFF2-40B4-BE49-F238E27FC236}">
                      <a16:creationId xmlns:a16="http://schemas.microsoft.com/office/drawing/2014/main" id="{8FD7A08C-4FE1-4CC5-AC64-F50D4D1EAE06}"/>
                    </a:ext>
                  </a:extLst>
                </p:cNvPr>
                <p:cNvPicPr/>
                <p:nvPr/>
              </p:nvPicPr>
              <p:blipFill>
                <a:blip r:embed="rId70"/>
                <a:stretch>
                  <a:fillRect/>
                </a:stretch>
              </p:blipFill>
              <p:spPr>
                <a:xfrm>
                  <a:off x="2462333" y="3514027"/>
                  <a:ext cx="375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1B25F5C8-6A3B-416F-814E-6409A7025C35}"/>
                    </a:ext>
                  </a:extLst>
                </p14:cNvPr>
                <p14:cNvContentPartPr/>
                <p14:nvPr/>
              </p14:nvContentPartPr>
              <p14:xfrm>
                <a:off x="3110693" y="3500347"/>
                <a:ext cx="23040" cy="228960"/>
              </p14:xfrm>
            </p:contentPart>
          </mc:Choice>
          <mc:Fallback xmlns="">
            <p:pic>
              <p:nvPicPr>
                <p:cNvPr id="54" name="Freihand 53">
                  <a:extLst>
                    <a:ext uri="{FF2B5EF4-FFF2-40B4-BE49-F238E27FC236}">
                      <a16:creationId xmlns:a16="http://schemas.microsoft.com/office/drawing/2014/main" id="{1B25F5C8-6A3B-416F-814E-6409A7025C35}"/>
                    </a:ext>
                  </a:extLst>
                </p:cNvPr>
                <p:cNvPicPr/>
                <p:nvPr/>
              </p:nvPicPr>
              <p:blipFill>
                <a:blip r:embed="rId72"/>
                <a:stretch>
                  <a:fillRect/>
                </a:stretch>
              </p:blipFill>
              <p:spPr>
                <a:xfrm>
                  <a:off x="3106373" y="3496027"/>
                  <a:ext cx="31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460C0A2E-8CCD-4368-B3DF-F0F6677F612B}"/>
                    </a:ext>
                  </a:extLst>
                </p14:cNvPr>
                <p14:cNvContentPartPr/>
                <p14:nvPr/>
              </p14:nvContentPartPr>
              <p14:xfrm>
                <a:off x="3037613" y="3475147"/>
                <a:ext cx="168480" cy="32040"/>
              </p14:xfrm>
            </p:contentPart>
          </mc:Choice>
          <mc:Fallback xmlns="">
            <p:pic>
              <p:nvPicPr>
                <p:cNvPr id="55" name="Freihand 54">
                  <a:extLst>
                    <a:ext uri="{FF2B5EF4-FFF2-40B4-BE49-F238E27FC236}">
                      <a16:creationId xmlns:a16="http://schemas.microsoft.com/office/drawing/2014/main" id="{460C0A2E-8CCD-4368-B3DF-F0F6677F612B}"/>
                    </a:ext>
                  </a:extLst>
                </p:cNvPr>
                <p:cNvPicPr/>
                <p:nvPr/>
              </p:nvPicPr>
              <p:blipFill>
                <a:blip r:embed="rId74"/>
                <a:stretch>
                  <a:fillRect/>
                </a:stretch>
              </p:blipFill>
              <p:spPr>
                <a:xfrm>
                  <a:off x="3033293" y="3470827"/>
                  <a:ext cx="177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BE411C9A-FEE1-4D7F-8962-4B832C1EA691}"/>
                    </a:ext>
                  </a:extLst>
                </p14:cNvPr>
                <p14:cNvContentPartPr/>
                <p14:nvPr/>
              </p14:nvContentPartPr>
              <p14:xfrm>
                <a:off x="3046613" y="3543187"/>
                <a:ext cx="165240" cy="60480"/>
              </p14:xfrm>
            </p:contentPart>
          </mc:Choice>
          <mc:Fallback xmlns="">
            <p:pic>
              <p:nvPicPr>
                <p:cNvPr id="56" name="Freihand 55">
                  <a:extLst>
                    <a:ext uri="{FF2B5EF4-FFF2-40B4-BE49-F238E27FC236}">
                      <a16:creationId xmlns:a16="http://schemas.microsoft.com/office/drawing/2014/main" id="{BE411C9A-FEE1-4D7F-8962-4B832C1EA691}"/>
                    </a:ext>
                  </a:extLst>
                </p:cNvPr>
                <p:cNvPicPr/>
                <p:nvPr/>
              </p:nvPicPr>
              <p:blipFill>
                <a:blip r:embed="rId76"/>
                <a:stretch>
                  <a:fillRect/>
                </a:stretch>
              </p:blipFill>
              <p:spPr>
                <a:xfrm>
                  <a:off x="3042293" y="3538867"/>
                  <a:ext cx="173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9EC5FEDA-FD59-4E06-B000-21F824036ECD}"/>
                    </a:ext>
                  </a:extLst>
                </p14:cNvPr>
                <p14:cNvContentPartPr/>
                <p14:nvPr/>
              </p14:nvContentPartPr>
              <p14:xfrm>
                <a:off x="3260453" y="3596827"/>
                <a:ext cx="295200" cy="95760"/>
              </p14:xfrm>
            </p:contentPart>
          </mc:Choice>
          <mc:Fallback xmlns="">
            <p:pic>
              <p:nvPicPr>
                <p:cNvPr id="57" name="Freihand 56">
                  <a:extLst>
                    <a:ext uri="{FF2B5EF4-FFF2-40B4-BE49-F238E27FC236}">
                      <a16:creationId xmlns:a16="http://schemas.microsoft.com/office/drawing/2014/main" id="{9EC5FEDA-FD59-4E06-B000-21F824036ECD}"/>
                    </a:ext>
                  </a:extLst>
                </p:cNvPr>
                <p:cNvPicPr/>
                <p:nvPr/>
              </p:nvPicPr>
              <p:blipFill>
                <a:blip r:embed="rId78"/>
                <a:stretch>
                  <a:fillRect/>
                </a:stretch>
              </p:blipFill>
              <p:spPr>
                <a:xfrm>
                  <a:off x="3256133" y="3592507"/>
                  <a:ext cx="303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2596BE90-D049-4FE3-83EB-2CB43734734A}"/>
                    </a:ext>
                  </a:extLst>
                </p14:cNvPr>
                <p14:cNvContentPartPr/>
                <p14:nvPr/>
              </p14:nvContentPartPr>
              <p14:xfrm>
                <a:off x="3544493" y="3534907"/>
                <a:ext cx="360" cy="360"/>
              </p14:xfrm>
            </p:contentPart>
          </mc:Choice>
          <mc:Fallback xmlns="">
            <p:pic>
              <p:nvPicPr>
                <p:cNvPr id="58" name="Freihand 57">
                  <a:extLst>
                    <a:ext uri="{FF2B5EF4-FFF2-40B4-BE49-F238E27FC236}">
                      <a16:creationId xmlns:a16="http://schemas.microsoft.com/office/drawing/2014/main" id="{2596BE90-D049-4FE3-83EB-2CB43734734A}"/>
                    </a:ext>
                  </a:extLst>
                </p:cNvPr>
                <p:cNvPicPr/>
                <p:nvPr/>
              </p:nvPicPr>
              <p:blipFill>
                <a:blip r:embed="rId12"/>
                <a:stretch>
                  <a:fillRect/>
                </a:stretch>
              </p:blipFill>
              <p:spPr>
                <a:xfrm>
                  <a:off x="3540173" y="353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C6CAB866-141E-4CA1-A326-958172283AB1}"/>
                    </a:ext>
                  </a:extLst>
                </p14:cNvPr>
                <p14:cNvContentPartPr/>
                <p14:nvPr/>
              </p14:nvContentPartPr>
              <p14:xfrm>
                <a:off x="3603533" y="3585667"/>
                <a:ext cx="279720" cy="78120"/>
              </p14:xfrm>
            </p:contentPart>
          </mc:Choice>
          <mc:Fallback xmlns="">
            <p:pic>
              <p:nvPicPr>
                <p:cNvPr id="59" name="Freihand 58">
                  <a:extLst>
                    <a:ext uri="{FF2B5EF4-FFF2-40B4-BE49-F238E27FC236}">
                      <a16:creationId xmlns:a16="http://schemas.microsoft.com/office/drawing/2014/main" id="{C6CAB866-141E-4CA1-A326-958172283AB1}"/>
                    </a:ext>
                  </a:extLst>
                </p:cNvPr>
                <p:cNvPicPr/>
                <p:nvPr/>
              </p:nvPicPr>
              <p:blipFill>
                <a:blip r:embed="rId81"/>
                <a:stretch>
                  <a:fillRect/>
                </a:stretch>
              </p:blipFill>
              <p:spPr>
                <a:xfrm>
                  <a:off x="3599213" y="3581347"/>
                  <a:ext cx="288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90F854C-714E-4167-A233-23FB88350888}"/>
                    </a:ext>
                  </a:extLst>
                </p14:cNvPr>
                <p14:cNvContentPartPr/>
                <p14:nvPr/>
              </p14:nvContentPartPr>
              <p14:xfrm>
                <a:off x="3925733" y="3558307"/>
                <a:ext cx="166680" cy="125280"/>
              </p14:xfrm>
            </p:contentPart>
          </mc:Choice>
          <mc:Fallback xmlns="">
            <p:pic>
              <p:nvPicPr>
                <p:cNvPr id="60" name="Freihand 59">
                  <a:extLst>
                    <a:ext uri="{FF2B5EF4-FFF2-40B4-BE49-F238E27FC236}">
                      <a16:creationId xmlns:a16="http://schemas.microsoft.com/office/drawing/2014/main" id="{790F854C-714E-4167-A233-23FB88350888}"/>
                    </a:ext>
                  </a:extLst>
                </p:cNvPr>
                <p:cNvPicPr/>
                <p:nvPr/>
              </p:nvPicPr>
              <p:blipFill>
                <a:blip r:embed="rId83"/>
                <a:stretch>
                  <a:fillRect/>
                </a:stretch>
              </p:blipFill>
              <p:spPr>
                <a:xfrm>
                  <a:off x="3921413" y="3553987"/>
                  <a:ext cx="175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2CB4E18C-FBD9-48C4-AF54-37E0B7F76B3A}"/>
                    </a:ext>
                  </a:extLst>
                </p14:cNvPr>
                <p14:cNvContentPartPr/>
                <p14:nvPr/>
              </p14:nvContentPartPr>
              <p14:xfrm>
                <a:off x="4182413" y="3568027"/>
                <a:ext cx="143640" cy="122760"/>
              </p14:xfrm>
            </p:contentPart>
          </mc:Choice>
          <mc:Fallback xmlns="">
            <p:pic>
              <p:nvPicPr>
                <p:cNvPr id="61" name="Freihand 60">
                  <a:extLst>
                    <a:ext uri="{FF2B5EF4-FFF2-40B4-BE49-F238E27FC236}">
                      <a16:creationId xmlns:a16="http://schemas.microsoft.com/office/drawing/2014/main" id="{2CB4E18C-FBD9-48C4-AF54-37E0B7F76B3A}"/>
                    </a:ext>
                  </a:extLst>
                </p:cNvPr>
                <p:cNvPicPr/>
                <p:nvPr/>
              </p:nvPicPr>
              <p:blipFill>
                <a:blip r:embed="rId85"/>
                <a:stretch>
                  <a:fillRect/>
                </a:stretch>
              </p:blipFill>
              <p:spPr>
                <a:xfrm>
                  <a:off x="4178093" y="3563707"/>
                  <a:ext cx="152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8BCFAD38-E72D-4602-9FA0-EFA1DDD0175E}"/>
                    </a:ext>
                  </a:extLst>
                </p14:cNvPr>
                <p14:cNvContentPartPr/>
                <p14:nvPr/>
              </p14:nvContentPartPr>
              <p14:xfrm>
                <a:off x="4315613" y="3512227"/>
                <a:ext cx="57960" cy="26280"/>
              </p14:xfrm>
            </p:contentPart>
          </mc:Choice>
          <mc:Fallback xmlns="">
            <p:pic>
              <p:nvPicPr>
                <p:cNvPr id="62" name="Freihand 61">
                  <a:extLst>
                    <a:ext uri="{FF2B5EF4-FFF2-40B4-BE49-F238E27FC236}">
                      <a16:creationId xmlns:a16="http://schemas.microsoft.com/office/drawing/2014/main" id="{8BCFAD38-E72D-4602-9FA0-EFA1DDD0175E}"/>
                    </a:ext>
                  </a:extLst>
                </p:cNvPr>
                <p:cNvPicPr/>
                <p:nvPr/>
              </p:nvPicPr>
              <p:blipFill>
                <a:blip r:embed="rId87"/>
                <a:stretch>
                  <a:fillRect/>
                </a:stretch>
              </p:blipFill>
              <p:spPr>
                <a:xfrm>
                  <a:off x="4311293" y="3507907"/>
                  <a:ext cx="66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312EF218-BD8D-4E97-8551-EEFEAFD6CF41}"/>
                    </a:ext>
                  </a:extLst>
                </p14:cNvPr>
                <p14:cNvContentPartPr/>
                <p14:nvPr/>
              </p14:nvContentPartPr>
              <p14:xfrm>
                <a:off x="4369253" y="3565867"/>
                <a:ext cx="122760" cy="109080"/>
              </p14:xfrm>
            </p:contentPart>
          </mc:Choice>
          <mc:Fallback xmlns="">
            <p:pic>
              <p:nvPicPr>
                <p:cNvPr id="63" name="Freihand 62">
                  <a:extLst>
                    <a:ext uri="{FF2B5EF4-FFF2-40B4-BE49-F238E27FC236}">
                      <a16:creationId xmlns:a16="http://schemas.microsoft.com/office/drawing/2014/main" id="{312EF218-BD8D-4E97-8551-EEFEAFD6CF41}"/>
                    </a:ext>
                  </a:extLst>
                </p:cNvPr>
                <p:cNvPicPr/>
                <p:nvPr/>
              </p:nvPicPr>
              <p:blipFill>
                <a:blip r:embed="rId89"/>
                <a:stretch>
                  <a:fillRect/>
                </a:stretch>
              </p:blipFill>
              <p:spPr>
                <a:xfrm>
                  <a:off x="4364933" y="3561547"/>
                  <a:ext cx="131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Freihand 63">
                  <a:extLst>
                    <a:ext uri="{FF2B5EF4-FFF2-40B4-BE49-F238E27FC236}">
                      <a16:creationId xmlns:a16="http://schemas.microsoft.com/office/drawing/2014/main" id="{0E43B12B-9475-43E6-87D1-408ACF77156D}"/>
                    </a:ext>
                  </a:extLst>
                </p14:cNvPr>
                <p14:cNvContentPartPr/>
                <p14:nvPr/>
              </p14:nvContentPartPr>
              <p14:xfrm>
                <a:off x="4530893" y="3453547"/>
                <a:ext cx="123120" cy="164160"/>
              </p14:xfrm>
            </p:contentPart>
          </mc:Choice>
          <mc:Fallback xmlns="">
            <p:pic>
              <p:nvPicPr>
                <p:cNvPr id="64" name="Freihand 63">
                  <a:extLst>
                    <a:ext uri="{FF2B5EF4-FFF2-40B4-BE49-F238E27FC236}">
                      <a16:creationId xmlns:a16="http://schemas.microsoft.com/office/drawing/2014/main" id="{0E43B12B-9475-43E6-87D1-408ACF77156D}"/>
                    </a:ext>
                  </a:extLst>
                </p:cNvPr>
                <p:cNvPicPr/>
                <p:nvPr/>
              </p:nvPicPr>
              <p:blipFill>
                <a:blip r:embed="rId91"/>
                <a:stretch>
                  <a:fillRect/>
                </a:stretch>
              </p:blipFill>
              <p:spPr>
                <a:xfrm>
                  <a:off x="4526573" y="3449227"/>
                  <a:ext cx="131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Freihand 64">
                  <a:extLst>
                    <a:ext uri="{FF2B5EF4-FFF2-40B4-BE49-F238E27FC236}">
                      <a16:creationId xmlns:a16="http://schemas.microsoft.com/office/drawing/2014/main" id="{7D545FCA-BF68-40DE-89E9-2A17D7FADBFB}"/>
                    </a:ext>
                  </a:extLst>
                </p14:cNvPr>
                <p14:cNvContentPartPr/>
                <p14:nvPr/>
              </p14:nvContentPartPr>
              <p14:xfrm>
                <a:off x="4742213" y="3386227"/>
                <a:ext cx="177840" cy="213480"/>
              </p14:xfrm>
            </p:contentPart>
          </mc:Choice>
          <mc:Fallback xmlns="">
            <p:pic>
              <p:nvPicPr>
                <p:cNvPr id="65" name="Freihand 64">
                  <a:extLst>
                    <a:ext uri="{FF2B5EF4-FFF2-40B4-BE49-F238E27FC236}">
                      <a16:creationId xmlns:a16="http://schemas.microsoft.com/office/drawing/2014/main" id="{7D545FCA-BF68-40DE-89E9-2A17D7FADBFB}"/>
                    </a:ext>
                  </a:extLst>
                </p:cNvPr>
                <p:cNvPicPr/>
                <p:nvPr/>
              </p:nvPicPr>
              <p:blipFill>
                <a:blip r:embed="rId93"/>
                <a:stretch>
                  <a:fillRect/>
                </a:stretch>
              </p:blipFill>
              <p:spPr>
                <a:xfrm>
                  <a:off x="4737893" y="3381907"/>
                  <a:ext cx="186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Freihand 65">
                  <a:extLst>
                    <a:ext uri="{FF2B5EF4-FFF2-40B4-BE49-F238E27FC236}">
                      <a16:creationId xmlns:a16="http://schemas.microsoft.com/office/drawing/2014/main" id="{2E725D6C-3D34-4C6F-A4ED-1B941C917464}"/>
                    </a:ext>
                  </a:extLst>
                </p14:cNvPr>
                <p14:cNvContentPartPr/>
                <p14:nvPr/>
              </p14:nvContentPartPr>
              <p14:xfrm>
                <a:off x="4981973" y="3398827"/>
                <a:ext cx="148680" cy="241920"/>
              </p14:xfrm>
            </p:contentPart>
          </mc:Choice>
          <mc:Fallback xmlns="">
            <p:pic>
              <p:nvPicPr>
                <p:cNvPr id="66" name="Freihand 65">
                  <a:extLst>
                    <a:ext uri="{FF2B5EF4-FFF2-40B4-BE49-F238E27FC236}">
                      <a16:creationId xmlns:a16="http://schemas.microsoft.com/office/drawing/2014/main" id="{2E725D6C-3D34-4C6F-A4ED-1B941C917464}"/>
                    </a:ext>
                  </a:extLst>
                </p:cNvPr>
                <p:cNvPicPr/>
                <p:nvPr/>
              </p:nvPicPr>
              <p:blipFill>
                <a:blip r:embed="rId95"/>
                <a:stretch>
                  <a:fillRect/>
                </a:stretch>
              </p:blipFill>
              <p:spPr>
                <a:xfrm>
                  <a:off x="4977653" y="3394507"/>
                  <a:ext cx="157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EB71CB78-5443-459C-9727-DB8D8E7E6165}"/>
                    </a:ext>
                  </a:extLst>
                </p14:cNvPr>
                <p14:cNvContentPartPr/>
                <p14:nvPr/>
              </p14:nvContentPartPr>
              <p14:xfrm>
                <a:off x="5095013" y="3414307"/>
                <a:ext cx="19800" cy="42840"/>
              </p14:xfrm>
            </p:contentPart>
          </mc:Choice>
          <mc:Fallback xmlns="">
            <p:pic>
              <p:nvPicPr>
                <p:cNvPr id="67" name="Freihand 66">
                  <a:extLst>
                    <a:ext uri="{FF2B5EF4-FFF2-40B4-BE49-F238E27FC236}">
                      <a16:creationId xmlns:a16="http://schemas.microsoft.com/office/drawing/2014/main" id="{EB71CB78-5443-459C-9727-DB8D8E7E6165}"/>
                    </a:ext>
                  </a:extLst>
                </p:cNvPr>
                <p:cNvPicPr/>
                <p:nvPr/>
              </p:nvPicPr>
              <p:blipFill>
                <a:blip r:embed="rId97"/>
                <a:stretch>
                  <a:fillRect/>
                </a:stretch>
              </p:blipFill>
              <p:spPr>
                <a:xfrm>
                  <a:off x="5090693" y="3409987"/>
                  <a:ext cx="28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8FC34E7E-464E-4C7D-955F-35016985E976}"/>
                    </a:ext>
                  </a:extLst>
                </p14:cNvPr>
                <p14:cNvContentPartPr/>
                <p14:nvPr/>
              </p14:nvContentPartPr>
              <p14:xfrm>
                <a:off x="5150453" y="3516187"/>
                <a:ext cx="172800" cy="96480"/>
              </p14:xfrm>
            </p:contentPart>
          </mc:Choice>
          <mc:Fallback xmlns="">
            <p:pic>
              <p:nvPicPr>
                <p:cNvPr id="68" name="Freihand 67">
                  <a:extLst>
                    <a:ext uri="{FF2B5EF4-FFF2-40B4-BE49-F238E27FC236}">
                      <a16:creationId xmlns:a16="http://schemas.microsoft.com/office/drawing/2014/main" id="{8FC34E7E-464E-4C7D-955F-35016985E976}"/>
                    </a:ext>
                  </a:extLst>
                </p:cNvPr>
                <p:cNvPicPr/>
                <p:nvPr/>
              </p:nvPicPr>
              <p:blipFill>
                <a:blip r:embed="rId99"/>
                <a:stretch>
                  <a:fillRect/>
                </a:stretch>
              </p:blipFill>
              <p:spPr>
                <a:xfrm>
                  <a:off x="5146133" y="3511867"/>
                  <a:ext cx="181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CA26B578-D68A-4037-8892-1C504C7B4B2D}"/>
                    </a:ext>
                  </a:extLst>
                </p14:cNvPr>
                <p14:cNvContentPartPr/>
                <p14:nvPr/>
              </p14:nvContentPartPr>
              <p14:xfrm>
                <a:off x="5344493" y="3502147"/>
                <a:ext cx="208800" cy="114480"/>
              </p14:xfrm>
            </p:contentPart>
          </mc:Choice>
          <mc:Fallback xmlns="">
            <p:pic>
              <p:nvPicPr>
                <p:cNvPr id="69" name="Freihand 68">
                  <a:extLst>
                    <a:ext uri="{FF2B5EF4-FFF2-40B4-BE49-F238E27FC236}">
                      <a16:creationId xmlns:a16="http://schemas.microsoft.com/office/drawing/2014/main" id="{CA26B578-D68A-4037-8892-1C504C7B4B2D}"/>
                    </a:ext>
                  </a:extLst>
                </p:cNvPr>
                <p:cNvPicPr/>
                <p:nvPr/>
              </p:nvPicPr>
              <p:blipFill>
                <a:blip r:embed="rId101"/>
                <a:stretch>
                  <a:fillRect/>
                </a:stretch>
              </p:blipFill>
              <p:spPr>
                <a:xfrm>
                  <a:off x="5340173" y="3497827"/>
                  <a:ext cx="217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AC560D2A-A33C-4960-9B6E-FFA7F933E8E4}"/>
                    </a:ext>
                  </a:extLst>
                </p14:cNvPr>
                <p14:cNvContentPartPr/>
                <p14:nvPr/>
              </p14:nvContentPartPr>
              <p14:xfrm>
                <a:off x="1554413" y="4411507"/>
                <a:ext cx="6406560" cy="1756800"/>
              </p14:xfrm>
            </p:contentPart>
          </mc:Choice>
          <mc:Fallback xmlns="">
            <p:pic>
              <p:nvPicPr>
                <p:cNvPr id="71" name="Freihand 70">
                  <a:extLst>
                    <a:ext uri="{FF2B5EF4-FFF2-40B4-BE49-F238E27FC236}">
                      <a16:creationId xmlns:a16="http://schemas.microsoft.com/office/drawing/2014/main" id="{AC560D2A-A33C-4960-9B6E-FFA7F933E8E4}"/>
                    </a:ext>
                  </a:extLst>
                </p:cNvPr>
                <p:cNvPicPr/>
                <p:nvPr/>
              </p:nvPicPr>
              <p:blipFill>
                <a:blip r:embed="rId103"/>
                <a:stretch>
                  <a:fillRect/>
                </a:stretch>
              </p:blipFill>
              <p:spPr>
                <a:xfrm>
                  <a:off x="1550093" y="4407187"/>
                  <a:ext cx="6415200" cy="1765440"/>
                </a:xfrm>
                <a:prstGeom prst="rect">
                  <a:avLst/>
                </a:prstGeom>
              </p:spPr>
            </p:pic>
          </mc:Fallback>
        </mc:AlternateContent>
      </p:grpSp>
      <p:grpSp>
        <p:nvGrpSpPr>
          <p:cNvPr id="73" name="Gruppieren 72">
            <a:extLst>
              <a:ext uri="{FF2B5EF4-FFF2-40B4-BE49-F238E27FC236}">
                <a16:creationId xmlns:a16="http://schemas.microsoft.com/office/drawing/2014/main" id="{5900527F-4940-4EA4-AF42-5FF052DBC8BD}"/>
              </a:ext>
            </a:extLst>
          </p:cNvPr>
          <p:cNvGrpSpPr/>
          <p:nvPr/>
        </p:nvGrpSpPr>
        <p:grpSpPr>
          <a:xfrm>
            <a:off x="3161453" y="1071787"/>
            <a:ext cx="5258880" cy="1170360"/>
            <a:chOff x="3161453" y="1071787"/>
            <a:chExt cx="5258880" cy="1170360"/>
          </a:xfrm>
        </p:grpSpPr>
        <mc:AlternateContent xmlns:mc="http://schemas.openxmlformats.org/markup-compatibility/2006" xmlns:p14="http://schemas.microsoft.com/office/powerpoint/2010/main">
          <mc:Choice Requires="p14">
            <p:contentPart p14:bwMode="auto" r:id="rId104">
              <p14:nvContentPartPr>
                <p14:cNvPr id="7" name="Freihand 6">
                  <a:extLst>
                    <a:ext uri="{FF2B5EF4-FFF2-40B4-BE49-F238E27FC236}">
                      <a16:creationId xmlns:a16="http://schemas.microsoft.com/office/drawing/2014/main" id="{168A68E7-30E4-4725-8913-51D5B7820CEB}"/>
                    </a:ext>
                  </a:extLst>
                </p14:cNvPr>
                <p14:cNvContentPartPr/>
                <p14:nvPr/>
              </p14:nvContentPartPr>
              <p14:xfrm>
                <a:off x="6200573" y="1298587"/>
                <a:ext cx="475200" cy="339480"/>
              </p14:xfrm>
            </p:contentPart>
          </mc:Choice>
          <mc:Fallback xmlns="">
            <p:pic>
              <p:nvPicPr>
                <p:cNvPr id="7" name="Freihand 6">
                  <a:extLst>
                    <a:ext uri="{FF2B5EF4-FFF2-40B4-BE49-F238E27FC236}">
                      <a16:creationId xmlns:a16="http://schemas.microsoft.com/office/drawing/2014/main" id="{168A68E7-30E4-4725-8913-51D5B7820CEB}"/>
                    </a:ext>
                  </a:extLst>
                </p:cNvPr>
                <p:cNvPicPr/>
                <p:nvPr/>
              </p:nvPicPr>
              <p:blipFill>
                <a:blip r:embed="rId105"/>
                <a:stretch>
                  <a:fillRect/>
                </a:stretch>
              </p:blipFill>
              <p:spPr>
                <a:xfrm>
                  <a:off x="6196253" y="1294267"/>
                  <a:ext cx="4838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 name="Freihand 7">
                  <a:extLst>
                    <a:ext uri="{FF2B5EF4-FFF2-40B4-BE49-F238E27FC236}">
                      <a16:creationId xmlns:a16="http://schemas.microsoft.com/office/drawing/2014/main" id="{40F2F6D2-85BC-497E-BEDF-1D87A940F702}"/>
                    </a:ext>
                  </a:extLst>
                </p14:cNvPr>
                <p14:cNvContentPartPr/>
                <p14:nvPr/>
              </p14:nvContentPartPr>
              <p14:xfrm>
                <a:off x="6084293" y="1396147"/>
                <a:ext cx="441000" cy="288360"/>
              </p14:xfrm>
            </p:contentPart>
          </mc:Choice>
          <mc:Fallback xmlns="">
            <p:pic>
              <p:nvPicPr>
                <p:cNvPr id="8" name="Freihand 7">
                  <a:extLst>
                    <a:ext uri="{FF2B5EF4-FFF2-40B4-BE49-F238E27FC236}">
                      <a16:creationId xmlns:a16="http://schemas.microsoft.com/office/drawing/2014/main" id="{40F2F6D2-85BC-497E-BEDF-1D87A940F702}"/>
                    </a:ext>
                  </a:extLst>
                </p:cNvPr>
                <p:cNvPicPr/>
                <p:nvPr/>
              </p:nvPicPr>
              <p:blipFill>
                <a:blip r:embed="rId107"/>
                <a:stretch>
                  <a:fillRect/>
                </a:stretch>
              </p:blipFill>
              <p:spPr>
                <a:xfrm>
                  <a:off x="6079973" y="1391827"/>
                  <a:ext cx="4496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 name="Freihand 9">
                  <a:extLst>
                    <a:ext uri="{FF2B5EF4-FFF2-40B4-BE49-F238E27FC236}">
                      <a16:creationId xmlns:a16="http://schemas.microsoft.com/office/drawing/2014/main" id="{9DC845AA-7D51-4EDA-B445-F8B052C04DAF}"/>
                    </a:ext>
                  </a:extLst>
                </p14:cNvPr>
                <p14:cNvContentPartPr/>
                <p14:nvPr/>
              </p14:nvContentPartPr>
              <p14:xfrm>
                <a:off x="6763973" y="1132267"/>
                <a:ext cx="197640" cy="212400"/>
              </p14:xfrm>
            </p:contentPart>
          </mc:Choice>
          <mc:Fallback xmlns="">
            <p:pic>
              <p:nvPicPr>
                <p:cNvPr id="10" name="Freihand 9">
                  <a:extLst>
                    <a:ext uri="{FF2B5EF4-FFF2-40B4-BE49-F238E27FC236}">
                      <a16:creationId xmlns:a16="http://schemas.microsoft.com/office/drawing/2014/main" id="{9DC845AA-7D51-4EDA-B445-F8B052C04DAF}"/>
                    </a:ext>
                  </a:extLst>
                </p:cNvPr>
                <p:cNvPicPr/>
                <p:nvPr/>
              </p:nvPicPr>
              <p:blipFill>
                <a:blip r:embed="rId109"/>
                <a:stretch>
                  <a:fillRect/>
                </a:stretch>
              </p:blipFill>
              <p:spPr>
                <a:xfrm>
                  <a:off x="6759653" y="1127947"/>
                  <a:ext cx="206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 name="Freihand 10">
                  <a:extLst>
                    <a:ext uri="{FF2B5EF4-FFF2-40B4-BE49-F238E27FC236}">
                      <a16:creationId xmlns:a16="http://schemas.microsoft.com/office/drawing/2014/main" id="{0A8D5F3C-FCD9-45C1-8638-5F5CB3B2E288}"/>
                    </a:ext>
                  </a:extLst>
                </p14:cNvPr>
                <p14:cNvContentPartPr/>
                <p14:nvPr/>
              </p14:nvContentPartPr>
              <p14:xfrm>
                <a:off x="7006253" y="1222267"/>
                <a:ext cx="30240" cy="107280"/>
              </p14:xfrm>
            </p:contentPart>
          </mc:Choice>
          <mc:Fallback xmlns="">
            <p:pic>
              <p:nvPicPr>
                <p:cNvPr id="11" name="Freihand 10">
                  <a:extLst>
                    <a:ext uri="{FF2B5EF4-FFF2-40B4-BE49-F238E27FC236}">
                      <a16:creationId xmlns:a16="http://schemas.microsoft.com/office/drawing/2014/main" id="{0A8D5F3C-FCD9-45C1-8638-5F5CB3B2E288}"/>
                    </a:ext>
                  </a:extLst>
                </p:cNvPr>
                <p:cNvPicPr/>
                <p:nvPr/>
              </p:nvPicPr>
              <p:blipFill>
                <a:blip r:embed="rId111"/>
                <a:stretch>
                  <a:fillRect/>
                </a:stretch>
              </p:blipFill>
              <p:spPr>
                <a:xfrm>
                  <a:off x="7001933" y="1217947"/>
                  <a:ext cx="38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 name="Freihand 11">
                  <a:extLst>
                    <a:ext uri="{FF2B5EF4-FFF2-40B4-BE49-F238E27FC236}">
                      <a16:creationId xmlns:a16="http://schemas.microsoft.com/office/drawing/2014/main" id="{6BE63653-2419-4DF4-818B-5DA8E24D56FB}"/>
                    </a:ext>
                  </a:extLst>
                </p14:cNvPr>
                <p14:cNvContentPartPr/>
                <p14:nvPr/>
              </p14:nvContentPartPr>
              <p14:xfrm>
                <a:off x="7087253" y="1205707"/>
                <a:ext cx="80640" cy="118440"/>
              </p14:xfrm>
            </p:contentPart>
          </mc:Choice>
          <mc:Fallback xmlns="">
            <p:pic>
              <p:nvPicPr>
                <p:cNvPr id="12" name="Freihand 11">
                  <a:extLst>
                    <a:ext uri="{FF2B5EF4-FFF2-40B4-BE49-F238E27FC236}">
                      <a16:creationId xmlns:a16="http://schemas.microsoft.com/office/drawing/2014/main" id="{6BE63653-2419-4DF4-818B-5DA8E24D56FB}"/>
                    </a:ext>
                  </a:extLst>
                </p:cNvPr>
                <p:cNvPicPr/>
                <p:nvPr/>
              </p:nvPicPr>
              <p:blipFill>
                <a:blip r:embed="rId113"/>
                <a:stretch>
                  <a:fillRect/>
                </a:stretch>
              </p:blipFill>
              <p:spPr>
                <a:xfrm>
                  <a:off x="7082933" y="1201387"/>
                  <a:ext cx="89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 name="Freihand 12">
                  <a:extLst>
                    <a:ext uri="{FF2B5EF4-FFF2-40B4-BE49-F238E27FC236}">
                      <a16:creationId xmlns:a16="http://schemas.microsoft.com/office/drawing/2014/main" id="{D9399994-627D-4E1D-B072-C423A4584BA9}"/>
                    </a:ext>
                  </a:extLst>
                </p14:cNvPr>
                <p14:cNvContentPartPr/>
                <p14:nvPr/>
              </p14:nvContentPartPr>
              <p14:xfrm>
                <a:off x="7209653" y="1208587"/>
                <a:ext cx="87840" cy="74160"/>
              </p14:xfrm>
            </p:contentPart>
          </mc:Choice>
          <mc:Fallback xmlns="">
            <p:pic>
              <p:nvPicPr>
                <p:cNvPr id="13" name="Freihand 12">
                  <a:extLst>
                    <a:ext uri="{FF2B5EF4-FFF2-40B4-BE49-F238E27FC236}">
                      <a16:creationId xmlns:a16="http://schemas.microsoft.com/office/drawing/2014/main" id="{D9399994-627D-4E1D-B072-C423A4584BA9}"/>
                    </a:ext>
                  </a:extLst>
                </p:cNvPr>
                <p:cNvPicPr/>
                <p:nvPr/>
              </p:nvPicPr>
              <p:blipFill>
                <a:blip r:embed="rId115"/>
                <a:stretch>
                  <a:fillRect/>
                </a:stretch>
              </p:blipFill>
              <p:spPr>
                <a:xfrm>
                  <a:off x="7205333" y="1204267"/>
                  <a:ext cx="96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 name="Freihand 13">
                  <a:extLst>
                    <a:ext uri="{FF2B5EF4-FFF2-40B4-BE49-F238E27FC236}">
                      <a16:creationId xmlns:a16="http://schemas.microsoft.com/office/drawing/2014/main" id="{D55AF9EE-513D-4E98-85E9-2796CCA05C3C}"/>
                    </a:ext>
                  </a:extLst>
                </p14:cNvPr>
                <p14:cNvContentPartPr/>
                <p14:nvPr/>
              </p14:nvContentPartPr>
              <p14:xfrm>
                <a:off x="7373093" y="1071787"/>
                <a:ext cx="175320" cy="182160"/>
              </p14:xfrm>
            </p:contentPart>
          </mc:Choice>
          <mc:Fallback xmlns="">
            <p:pic>
              <p:nvPicPr>
                <p:cNvPr id="14" name="Freihand 13">
                  <a:extLst>
                    <a:ext uri="{FF2B5EF4-FFF2-40B4-BE49-F238E27FC236}">
                      <a16:creationId xmlns:a16="http://schemas.microsoft.com/office/drawing/2014/main" id="{D55AF9EE-513D-4E98-85E9-2796CCA05C3C}"/>
                    </a:ext>
                  </a:extLst>
                </p:cNvPr>
                <p:cNvPicPr/>
                <p:nvPr/>
              </p:nvPicPr>
              <p:blipFill>
                <a:blip r:embed="rId117"/>
                <a:stretch>
                  <a:fillRect/>
                </a:stretch>
              </p:blipFill>
              <p:spPr>
                <a:xfrm>
                  <a:off x="7368773" y="1067467"/>
                  <a:ext cx="183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 name="Freihand 14">
                  <a:extLst>
                    <a:ext uri="{FF2B5EF4-FFF2-40B4-BE49-F238E27FC236}">
                      <a16:creationId xmlns:a16="http://schemas.microsoft.com/office/drawing/2014/main" id="{3CB6AA79-B2FC-42F0-9815-A6EAF0443DFB}"/>
                    </a:ext>
                  </a:extLst>
                </p14:cNvPr>
                <p14:cNvContentPartPr/>
                <p14:nvPr/>
              </p14:nvContentPartPr>
              <p14:xfrm>
                <a:off x="7459133" y="1219747"/>
                <a:ext cx="102240" cy="17280"/>
              </p14:xfrm>
            </p:contentPart>
          </mc:Choice>
          <mc:Fallback xmlns="">
            <p:pic>
              <p:nvPicPr>
                <p:cNvPr id="15" name="Freihand 14">
                  <a:extLst>
                    <a:ext uri="{FF2B5EF4-FFF2-40B4-BE49-F238E27FC236}">
                      <a16:creationId xmlns:a16="http://schemas.microsoft.com/office/drawing/2014/main" id="{3CB6AA79-B2FC-42F0-9815-A6EAF0443DFB}"/>
                    </a:ext>
                  </a:extLst>
                </p:cNvPr>
                <p:cNvPicPr/>
                <p:nvPr/>
              </p:nvPicPr>
              <p:blipFill>
                <a:blip r:embed="rId119"/>
                <a:stretch>
                  <a:fillRect/>
                </a:stretch>
              </p:blipFill>
              <p:spPr>
                <a:xfrm>
                  <a:off x="7454813" y="1215427"/>
                  <a:ext cx="11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 name="Freihand 15">
                  <a:extLst>
                    <a:ext uri="{FF2B5EF4-FFF2-40B4-BE49-F238E27FC236}">
                      <a16:creationId xmlns:a16="http://schemas.microsoft.com/office/drawing/2014/main" id="{4463BB32-9DAE-49AE-B46C-4DB316B4F4B1}"/>
                    </a:ext>
                  </a:extLst>
                </p14:cNvPr>
                <p14:cNvContentPartPr/>
                <p14:nvPr/>
              </p14:nvContentPartPr>
              <p14:xfrm>
                <a:off x="7578293" y="1151707"/>
                <a:ext cx="233280" cy="94680"/>
              </p14:xfrm>
            </p:contentPart>
          </mc:Choice>
          <mc:Fallback xmlns="">
            <p:pic>
              <p:nvPicPr>
                <p:cNvPr id="16" name="Freihand 15">
                  <a:extLst>
                    <a:ext uri="{FF2B5EF4-FFF2-40B4-BE49-F238E27FC236}">
                      <a16:creationId xmlns:a16="http://schemas.microsoft.com/office/drawing/2014/main" id="{4463BB32-9DAE-49AE-B46C-4DB316B4F4B1}"/>
                    </a:ext>
                  </a:extLst>
                </p:cNvPr>
                <p:cNvPicPr/>
                <p:nvPr/>
              </p:nvPicPr>
              <p:blipFill>
                <a:blip r:embed="rId121"/>
                <a:stretch>
                  <a:fillRect/>
                </a:stretch>
              </p:blipFill>
              <p:spPr>
                <a:xfrm>
                  <a:off x="7573973" y="1147387"/>
                  <a:ext cx="241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 name="Freihand 16">
                  <a:extLst>
                    <a:ext uri="{FF2B5EF4-FFF2-40B4-BE49-F238E27FC236}">
                      <a16:creationId xmlns:a16="http://schemas.microsoft.com/office/drawing/2014/main" id="{AC75D2D4-57A5-4BB7-A900-645D0EE8F9C8}"/>
                    </a:ext>
                  </a:extLst>
                </p14:cNvPr>
                <p14:cNvContentPartPr/>
                <p14:nvPr/>
              </p14:nvContentPartPr>
              <p14:xfrm>
                <a:off x="7803293" y="1075387"/>
                <a:ext cx="213840" cy="187200"/>
              </p14:xfrm>
            </p:contentPart>
          </mc:Choice>
          <mc:Fallback xmlns="">
            <p:pic>
              <p:nvPicPr>
                <p:cNvPr id="17" name="Freihand 16">
                  <a:extLst>
                    <a:ext uri="{FF2B5EF4-FFF2-40B4-BE49-F238E27FC236}">
                      <a16:creationId xmlns:a16="http://schemas.microsoft.com/office/drawing/2014/main" id="{AC75D2D4-57A5-4BB7-A900-645D0EE8F9C8}"/>
                    </a:ext>
                  </a:extLst>
                </p:cNvPr>
                <p:cNvPicPr/>
                <p:nvPr/>
              </p:nvPicPr>
              <p:blipFill>
                <a:blip r:embed="rId123"/>
                <a:stretch>
                  <a:fillRect/>
                </a:stretch>
              </p:blipFill>
              <p:spPr>
                <a:xfrm>
                  <a:off x="7798973" y="1071067"/>
                  <a:ext cx="222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8" name="Freihand 17">
                  <a:extLst>
                    <a:ext uri="{FF2B5EF4-FFF2-40B4-BE49-F238E27FC236}">
                      <a16:creationId xmlns:a16="http://schemas.microsoft.com/office/drawing/2014/main" id="{C03C6DB6-0442-4A08-8FDA-8B7D2B9CFC03}"/>
                    </a:ext>
                  </a:extLst>
                </p14:cNvPr>
                <p14:cNvContentPartPr/>
                <p14:nvPr/>
              </p14:nvContentPartPr>
              <p14:xfrm>
                <a:off x="6687653" y="1286707"/>
                <a:ext cx="1732680" cy="151560"/>
              </p14:xfrm>
            </p:contentPart>
          </mc:Choice>
          <mc:Fallback xmlns="">
            <p:pic>
              <p:nvPicPr>
                <p:cNvPr id="18" name="Freihand 17">
                  <a:extLst>
                    <a:ext uri="{FF2B5EF4-FFF2-40B4-BE49-F238E27FC236}">
                      <a16:creationId xmlns:a16="http://schemas.microsoft.com/office/drawing/2014/main" id="{C03C6DB6-0442-4A08-8FDA-8B7D2B9CFC03}"/>
                    </a:ext>
                  </a:extLst>
                </p:cNvPr>
                <p:cNvPicPr/>
                <p:nvPr/>
              </p:nvPicPr>
              <p:blipFill>
                <a:blip r:embed="rId125"/>
                <a:stretch>
                  <a:fillRect/>
                </a:stretch>
              </p:blipFill>
              <p:spPr>
                <a:xfrm>
                  <a:off x="6683333" y="1282387"/>
                  <a:ext cx="1741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13077788-7E7B-485A-B2B7-C7F55D3D819A}"/>
                    </a:ext>
                  </a:extLst>
                </p14:cNvPr>
                <p14:cNvContentPartPr/>
                <p14:nvPr/>
              </p14:nvContentPartPr>
              <p14:xfrm>
                <a:off x="3161453" y="1320907"/>
                <a:ext cx="2559600" cy="921240"/>
              </p14:xfrm>
            </p:contentPart>
          </mc:Choice>
          <mc:Fallback xmlns="">
            <p:pic>
              <p:nvPicPr>
                <p:cNvPr id="72" name="Freihand 71">
                  <a:extLst>
                    <a:ext uri="{FF2B5EF4-FFF2-40B4-BE49-F238E27FC236}">
                      <a16:creationId xmlns:a16="http://schemas.microsoft.com/office/drawing/2014/main" id="{13077788-7E7B-485A-B2B7-C7F55D3D819A}"/>
                    </a:ext>
                  </a:extLst>
                </p:cNvPr>
                <p:cNvPicPr/>
                <p:nvPr/>
              </p:nvPicPr>
              <p:blipFill>
                <a:blip r:embed="rId127"/>
                <a:stretch>
                  <a:fillRect/>
                </a:stretch>
              </p:blipFill>
              <p:spPr>
                <a:xfrm>
                  <a:off x="3157133" y="1316587"/>
                  <a:ext cx="2568240" cy="92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9" name="Freihand 18">
                <a:extLst>
                  <a:ext uri="{FF2B5EF4-FFF2-40B4-BE49-F238E27FC236}">
                    <a16:creationId xmlns:a16="http://schemas.microsoft.com/office/drawing/2014/main" id="{28545E87-9DCA-4723-82F7-823BBF31ED63}"/>
                  </a:ext>
                </a:extLst>
              </p14:cNvPr>
              <p14:cNvContentPartPr/>
              <p14:nvPr/>
            </p14:nvContentPartPr>
            <p14:xfrm>
              <a:off x="98213" y="3778987"/>
              <a:ext cx="926280" cy="849960"/>
            </p14:xfrm>
          </p:contentPart>
        </mc:Choice>
        <mc:Fallback xmlns="">
          <p:pic>
            <p:nvPicPr>
              <p:cNvPr id="19" name="Freihand 18">
                <a:extLst>
                  <a:ext uri="{FF2B5EF4-FFF2-40B4-BE49-F238E27FC236}">
                    <a16:creationId xmlns:a16="http://schemas.microsoft.com/office/drawing/2014/main" id="{28545E87-9DCA-4723-82F7-823BBF31ED63}"/>
                  </a:ext>
                </a:extLst>
              </p:cNvPr>
              <p:cNvPicPr/>
              <p:nvPr/>
            </p:nvPicPr>
            <p:blipFill>
              <a:blip r:embed="rId129"/>
              <a:stretch>
                <a:fillRect/>
              </a:stretch>
            </p:blipFill>
            <p:spPr>
              <a:xfrm>
                <a:off x="93893" y="3774667"/>
                <a:ext cx="934920" cy="858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1" name="Freihand 30">
                <a:extLst>
                  <a:ext uri="{FF2B5EF4-FFF2-40B4-BE49-F238E27FC236}">
                    <a16:creationId xmlns:a16="http://schemas.microsoft.com/office/drawing/2014/main" id="{EE6C07BA-A618-43DE-B322-6CC47F076EAE}"/>
                  </a:ext>
                </a:extLst>
              </p14:cNvPr>
              <p14:cNvContentPartPr/>
              <p14:nvPr/>
            </p14:nvContentPartPr>
            <p14:xfrm>
              <a:off x="1869413" y="4587907"/>
              <a:ext cx="766800" cy="1292040"/>
            </p14:xfrm>
          </p:contentPart>
        </mc:Choice>
        <mc:Fallback xmlns="">
          <p:pic>
            <p:nvPicPr>
              <p:cNvPr id="31" name="Freihand 30">
                <a:extLst>
                  <a:ext uri="{FF2B5EF4-FFF2-40B4-BE49-F238E27FC236}">
                    <a16:creationId xmlns:a16="http://schemas.microsoft.com/office/drawing/2014/main" id="{EE6C07BA-A618-43DE-B322-6CC47F076EAE}"/>
                  </a:ext>
                </a:extLst>
              </p:cNvPr>
              <p:cNvPicPr/>
              <p:nvPr/>
            </p:nvPicPr>
            <p:blipFill>
              <a:blip r:embed="rId131"/>
              <a:stretch>
                <a:fillRect/>
              </a:stretch>
            </p:blipFill>
            <p:spPr>
              <a:xfrm>
                <a:off x="1865093" y="4583587"/>
                <a:ext cx="775440" cy="1300680"/>
              </a:xfrm>
              <a:prstGeom prst="rect">
                <a:avLst/>
              </a:prstGeom>
            </p:spPr>
          </p:pic>
        </mc:Fallback>
      </mc:AlternateContent>
      <p:grpSp>
        <p:nvGrpSpPr>
          <p:cNvPr id="109" name="Gruppieren 108">
            <a:extLst>
              <a:ext uri="{FF2B5EF4-FFF2-40B4-BE49-F238E27FC236}">
                <a16:creationId xmlns:a16="http://schemas.microsoft.com/office/drawing/2014/main" id="{E9B79039-16ED-40B3-B6BD-771382A01670}"/>
              </a:ext>
            </a:extLst>
          </p:cNvPr>
          <p:cNvGrpSpPr/>
          <p:nvPr/>
        </p:nvGrpSpPr>
        <p:grpSpPr>
          <a:xfrm>
            <a:off x="8192813" y="1993027"/>
            <a:ext cx="3630240" cy="2306880"/>
            <a:chOff x="8192813" y="1993027"/>
            <a:chExt cx="3630240" cy="2306880"/>
          </a:xfrm>
        </p:grpSpPr>
        <mc:AlternateContent xmlns:mc="http://schemas.openxmlformats.org/markup-compatibility/2006" xmlns:p14="http://schemas.microsoft.com/office/powerpoint/2010/main">
          <mc:Choice Requires="p14">
            <p:contentPart p14:bwMode="auto" r:id="rId132">
              <p14:nvContentPartPr>
                <p14:cNvPr id="34" name="Freihand 33">
                  <a:extLst>
                    <a:ext uri="{FF2B5EF4-FFF2-40B4-BE49-F238E27FC236}">
                      <a16:creationId xmlns:a16="http://schemas.microsoft.com/office/drawing/2014/main" id="{E0F3AFBE-E3D6-43EE-8739-9B89BA120477}"/>
                    </a:ext>
                  </a:extLst>
                </p14:cNvPr>
                <p14:cNvContentPartPr/>
                <p14:nvPr/>
              </p14:nvContentPartPr>
              <p14:xfrm>
                <a:off x="8318453" y="3672427"/>
                <a:ext cx="605160" cy="475920"/>
              </p14:xfrm>
            </p:contentPart>
          </mc:Choice>
          <mc:Fallback xmlns="">
            <p:pic>
              <p:nvPicPr>
                <p:cNvPr id="34" name="Freihand 33">
                  <a:extLst>
                    <a:ext uri="{FF2B5EF4-FFF2-40B4-BE49-F238E27FC236}">
                      <a16:creationId xmlns:a16="http://schemas.microsoft.com/office/drawing/2014/main" id="{E0F3AFBE-E3D6-43EE-8739-9B89BA120477}"/>
                    </a:ext>
                  </a:extLst>
                </p:cNvPr>
                <p:cNvPicPr/>
                <p:nvPr/>
              </p:nvPicPr>
              <p:blipFill>
                <a:blip r:embed="rId133"/>
                <a:stretch>
                  <a:fillRect/>
                </a:stretch>
              </p:blipFill>
              <p:spPr>
                <a:xfrm>
                  <a:off x="8314133" y="3668107"/>
                  <a:ext cx="61380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0" name="Freihand 69">
                  <a:extLst>
                    <a:ext uri="{FF2B5EF4-FFF2-40B4-BE49-F238E27FC236}">
                      <a16:creationId xmlns:a16="http://schemas.microsoft.com/office/drawing/2014/main" id="{AA45E506-411A-42C9-A093-1857DD294E1B}"/>
                    </a:ext>
                  </a:extLst>
                </p14:cNvPr>
                <p14:cNvContentPartPr/>
                <p14:nvPr/>
              </p14:nvContentPartPr>
              <p14:xfrm>
                <a:off x="8192813" y="3863227"/>
                <a:ext cx="320040" cy="436680"/>
              </p14:xfrm>
            </p:contentPart>
          </mc:Choice>
          <mc:Fallback xmlns="">
            <p:pic>
              <p:nvPicPr>
                <p:cNvPr id="70" name="Freihand 69">
                  <a:extLst>
                    <a:ext uri="{FF2B5EF4-FFF2-40B4-BE49-F238E27FC236}">
                      <a16:creationId xmlns:a16="http://schemas.microsoft.com/office/drawing/2014/main" id="{AA45E506-411A-42C9-A093-1857DD294E1B}"/>
                    </a:ext>
                  </a:extLst>
                </p:cNvPr>
                <p:cNvPicPr/>
                <p:nvPr/>
              </p:nvPicPr>
              <p:blipFill>
                <a:blip r:embed="rId135"/>
                <a:stretch>
                  <a:fillRect/>
                </a:stretch>
              </p:blipFill>
              <p:spPr>
                <a:xfrm>
                  <a:off x="8188493" y="3858907"/>
                  <a:ext cx="3286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3E3D21DB-87F6-432E-814B-9EAE936DE886}"/>
                    </a:ext>
                  </a:extLst>
                </p14:cNvPr>
                <p14:cNvContentPartPr/>
                <p14:nvPr/>
              </p14:nvContentPartPr>
              <p14:xfrm>
                <a:off x="9092093" y="3442747"/>
                <a:ext cx="84960" cy="186480"/>
              </p14:xfrm>
            </p:contentPart>
          </mc:Choice>
          <mc:Fallback xmlns="">
            <p:pic>
              <p:nvPicPr>
                <p:cNvPr id="76" name="Freihand 75">
                  <a:extLst>
                    <a:ext uri="{FF2B5EF4-FFF2-40B4-BE49-F238E27FC236}">
                      <a16:creationId xmlns:a16="http://schemas.microsoft.com/office/drawing/2014/main" id="{3E3D21DB-87F6-432E-814B-9EAE936DE886}"/>
                    </a:ext>
                  </a:extLst>
                </p:cNvPr>
                <p:cNvPicPr/>
                <p:nvPr/>
              </p:nvPicPr>
              <p:blipFill>
                <a:blip r:embed="rId137"/>
                <a:stretch>
                  <a:fillRect/>
                </a:stretch>
              </p:blipFill>
              <p:spPr>
                <a:xfrm>
                  <a:off x="9087773" y="3438427"/>
                  <a:ext cx="93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0038EC3B-399D-4934-9473-B1AE5F1E5115}"/>
                    </a:ext>
                  </a:extLst>
                </p14:cNvPr>
                <p14:cNvContentPartPr/>
                <p14:nvPr/>
              </p14:nvContentPartPr>
              <p14:xfrm>
                <a:off x="9215933" y="3226747"/>
                <a:ext cx="173520" cy="435240"/>
              </p14:xfrm>
            </p:contentPart>
          </mc:Choice>
          <mc:Fallback xmlns="">
            <p:pic>
              <p:nvPicPr>
                <p:cNvPr id="77" name="Freihand 76">
                  <a:extLst>
                    <a:ext uri="{FF2B5EF4-FFF2-40B4-BE49-F238E27FC236}">
                      <a16:creationId xmlns:a16="http://schemas.microsoft.com/office/drawing/2014/main" id="{0038EC3B-399D-4934-9473-B1AE5F1E5115}"/>
                    </a:ext>
                  </a:extLst>
                </p:cNvPr>
                <p:cNvPicPr/>
                <p:nvPr/>
              </p:nvPicPr>
              <p:blipFill>
                <a:blip r:embed="rId139"/>
                <a:stretch>
                  <a:fillRect/>
                </a:stretch>
              </p:blipFill>
              <p:spPr>
                <a:xfrm>
                  <a:off x="9211613" y="3222427"/>
                  <a:ext cx="1821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D229B89B-0E08-44E2-B49A-A781A4FF0E21}"/>
                    </a:ext>
                  </a:extLst>
                </p14:cNvPr>
                <p14:cNvContentPartPr/>
                <p14:nvPr/>
              </p14:nvContentPartPr>
              <p14:xfrm>
                <a:off x="9474053" y="3358147"/>
                <a:ext cx="19080" cy="13680"/>
              </p14:xfrm>
            </p:contentPart>
          </mc:Choice>
          <mc:Fallback xmlns="">
            <p:pic>
              <p:nvPicPr>
                <p:cNvPr id="78" name="Freihand 77">
                  <a:extLst>
                    <a:ext uri="{FF2B5EF4-FFF2-40B4-BE49-F238E27FC236}">
                      <a16:creationId xmlns:a16="http://schemas.microsoft.com/office/drawing/2014/main" id="{D229B89B-0E08-44E2-B49A-A781A4FF0E21}"/>
                    </a:ext>
                  </a:extLst>
                </p:cNvPr>
                <p:cNvPicPr/>
                <p:nvPr/>
              </p:nvPicPr>
              <p:blipFill>
                <a:blip r:embed="rId141"/>
                <a:stretch>
                  <a:fillRect/>
                </a:stretch>
              </p:blipFill>
              <p:spPr>
                <a:xfrm>
                  <a:off x="9469373" y="3353827"/>
                  <a:ext cx="2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6A65F153-FB3D-4A16-A184-A1528ECC9E22}"/>
                    </a:ext>
                  </a:extLst>
                </p14:cNvPr>
                <p14:cNvContentPartPr/>
                <p14:nvPr/>
              </p14:nvContentPartPr>
              <p14:xfrm>
                <a:off x="9582053" y="3001027"/>
                <a:ext cx="159480" cy="254520"/>
              </p14:xfrm>
            </p:contentPart>
          </mc:Choice>
          <mc:Fallback xmlns="">
            <p:pic>
              <p:nvPicPr>
                <p:cNvPr id="80" name="Freihand 79">
                  <a:extLst>
                    <a:ext uri="{FF2B5EF4-FFF2-40B4-BE49-F238E27FC236}">
                      <a16:creationId xmlns:a16="http://schemas.microsoft.com/office/drawing/2014/main" id="{6A65F153-FB3D-4A16-A184-A1528ECC9E22}"/>
                    </a:ext>
                  </a:extLst>
                </p:cNvPr>
                <p:cNvPicPr/>
                <p:nvPr/>
              </p:nvPicPr>
              <p:blipFill>
                <a:blip r:embed="rId143"/>
                <a:stretch>
                  <a:fillRect/>
                </a:stretch>
              </p:blipFill>
              <p:spPr>
                <a:xfrm>
                  <a:off x="9577733" y="2996707"/>
                  <a:ext cx="168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A8D65B29-5B00-4069-B091-9DAA5893B9B3}"/>
                    </a:ext>
                  </a:extLst>
                </p14:cNvPr>
                <p14:cNvContentPartPr/>
                <p14:nvPr/>
              </p14:nvContentPartPr>
              <p14:xfrm>
                <a:off x="9766373" y="2916427"/>
                <a:ext cx="133920" cy="236160"/>
              </p14:xfrm>
            </p:contentPart>
          </mc:Choice>
          <mc:Fallback xmlns="">
            <p:pic>
              <p:nvPicPr>
                <p:cNvPr id="81" name="Freihand 80">
                  <a:extLst>
                    <a:ext uri="{FF2B5EF4-FFF2-40B4-BE49-F238E27FC236}">
                      <a16:creationId xmlns:a16="http://schemas.microsoft.com/office/drawing/2014/main" id="{A8D65B29-5B00-4069-B091-9DAA5893B9B3}"/>
                    </a:ext>
                  </a:extLst>
                </p:cNvPr>
                <p:cNvPicPr/>
                <p:nvPr/>
              </p:nvPicPr>
              <p:blipFill>
                <a:blip r:embed="rId145"/>
                <a:stretch>
                  <a:fillRect/>
                </a:stretch>
              </p:blipFill>
              <p:spPr>
                <a:xfrm>
                  <a:off x="9762053" y="2912107"/>
                  <a:ext cx="142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096ACF44-CDF2-4B10-B5EA-2EB883BD16C7}"/>
                    </a:ext>
                  </a:extLst>
                </p14:cNvPr>
                <p14:cNvContentPartPr/>
                <p14:nvPr/>
              </p14:nvContentPartPr>
              <p14:xfrm>
                <a:off x="9784013" y="2957827"/>
                <a:ext cx="79200" cy="24120"/>
              </p14:xfrm>
            </p:contentPart>
          </mc:Choice>
          <mc:Fallback xmlns="">
            <p:pic>
              <p:nvPicPr>
                <p:cNvPr id="82" name="Freihand 81">
                  <a:extLst>
                    <a:ext uri="{FF2B5EF4-FFF2-40B4-BE49-F238E27FC236}">
                      <a16:creationId xmlns:a16="http://schemas.microsoft.com/office/drawing/2014/main" id="{096ACF44-CDF2-4B10-B5EA-2EB883BD16C7}"/>
                    </a:ext>
                  </a:extLst>
                </p:cNvPr>
                <p:cNvPicPr/>
                <p:nvPr/>
              </p:nvPicPr>
              <p:blipFill>
                <a:blip r:embed="rId147"/>
                <a:stretch>
                  <a:fillRect/>
                </a:stretch>
              </p:blipFill>
              <p:spPr>
                <a:xfrm>
                  <a:off x="9779693" y="2953507"/>
                  <a:ext cx="87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2A516765-080B-44A1-B01F-1F62942D84A3}"/>
                    </a:ext>
                  </a:extLst>
                </p14:cNvPr>
                <p14:cNvContentPartPr/>
                <p14:nvPr/>
              </p14:nvContentPartPr>
              <p14:xfrm>
                <a:off x="9925853" y="2950627"/>
                <a:ext cx="83160" cy="150840"/>
              </p14:xfrm>
            </p:contentPart>
          </mc:Choice>
          <mc:Fallback xmlns="">
            <p:pic>
              <p:nvPicPr>
                <p:cNvPr id="83" name="Freihand 82">
                  <a:extLst>
                    <a:ext uri="{FF2B5EF4-FFF2-40B4-BE49-F238E27FC236}">
                      <a16:creationId xmlns:a16="http://schemas.microsoft.com/office/drawing/2014/main" id="{2A516765-080B-44A1-B01F-1F62942D84A3}"/>
                    </a:ext>
                  </a:extLst>
                </p:cNvPr>
                <p:cNvPicPr/>
                <p:nvPr/>
              </p:nvPicPr>
              <p:blipFill>
                <a:blip r:embed="rId149"/>
                <a:stretch>
                  <a:fillRect/>
                </a:stretch>
              </p:blipFill>
              <p:spPr>
                <a:xfrm>
                  <a:off x="9921533" y="2946307"/>
                  <a:ext cx="91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9A75C870-38C9-477A-B9AE-5A67FD39BD60}"/>
                    </a:ext>
                  </a:extLst>
                </p14:cNvPr>
                <p14:cNvContentPartPr/>
                <p14:nvPr/>
              </p14:nvContentPartPr>
              <p14:xfrm>
                <a:off x="10015493" y="2742907"/>
                <a:ext cx="131400" cy="291600"/>
              </p14:xfrm>
            </p:contentPart>
          </mc:Choice>
          <mc:Fallback xmlns="">
            <p:pic>
              <p:nvPicPr>
                <p:cNvPr id="84" name="Freihand 83">
                  <a:extLst>
                    <a:ext uri="{FF2B5EF4-FFF2-40B4-BE49-F238E27FC236}">
                      <a16:creationId xmlns:a16="http://schemas.microsoft.com/office/drawing/2014/main" id="{9A75C870-38C9-477A-B9AE-5A67FD39BD60}"/>
                    </a:ext>
                  </a:extLst>
                </p:cNvPr>
                <p:cNvPicPr/>
                <p:nvPr/>
              </p:nvPicPr>
              <p:blipFill>
                <a:blip r:embed="rId151"/>
                <a:stretch>
                  <a:fillRect/>
                </a:stretch>
              </p:blipFill>
              <p:spPr>
                <a:xfrm>
                  <a:off x="10011173" y="2738587"/>
                  <a:ext cx="140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CA835A22-9FF7-4C9B-BFC6-905FE552B1A2}"/>
                    </a:ext>
                  </a:extLst>
                </p14:cNvPr>
                <p14:cNvContentPartPr/>
                <p14:nvPr/>
              </p14:nvContentPartPr>
              <p14:xfrm>
                <a:off x="10191173" y="2525467"/>
                <a:ext cx="169560" cy="429480"/>
              </p14:xfrm>
            </p:contentPart>
          </mc:Choice>
          <mc:Fallback xmlns="">
            <p:pic>
              <p:nvPicPr>
                <p:cNvPr id="85" name="Freihand 84">
                  <a:extLst>
                    <a:ext uri="{FF2B5EF4-FFF2-40B4-BE49-F238E27FC236}">
                      <a16:creationId xmlns:a16="http://schemas.microsoft.com/office/drawing/2014/main" id="{CA835A22-9FF7-4C9B-BFC6-905FE552B1A2}"/>
                    </a:ext>
                  </a:extLst>
                </p:cNvPr>
                <p:cNvPicPr/>
                <p:nvPr/>
              </p:nvPicPr>
              <p:blipFill>
                <a:blip r:embed="rId153"/>
                <a:stretch>
                  <a:fillRect/>
                </a:stretch>
              </p:blipFill>
              <p:spPr>
                <a:xfrm>
                  <a:off x="10186853" y="2521147"/>
                  <a:ext cx="17820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48F819F6-E960-4D9C-99DF-C416B53A8226}"/>
                    </a:ext>
                  </a:extLst>
                </p14:cNvPr>
                <p14:cNvContentPartPr/>
                <p14:nvPr/>
              </p14:nvContentPartPr>
              <p14:xfrm>
                <a:off x="10390613" y="2627707"/>
                <a:ext cx="64800" cy="155880"/>
              </p14:xfrm>
            </p:contentPart>
          </mc:Choice>
          <mc:Fallback xmlns="">
            <p:pic>
              <p:nvPicPr>
                <p:cNvPr id="86" name="Freihand 85">
                  <a:extLst>
                    <a:ext uri="{FF2B5EF4-FFF2-40B4-BE49-F238E27FC236}">
                      <a16:creationId xmlns:a16="http://schemas.microsoft.com/office/drawing/2014/main" id="{48F819F6-E960-4D9C-99DF-C416B53A8226}"/>
                    </a:ext>
                  </a:extLst>
                </p:cNvPr>
                <p:cNvPicPr/>
                <p:nvPr/>
              </p:nvPicPr>
              <p:blipFill>
                <a:blip r:embed="rId155"/>
                <a:stretch>
                  <a:fillRect/>
                </a:stretch>
              </p:blipFill>
              <p:spPr>
                <a:xfrm>
                  <a:off x="10386293" y="2623387"/>
                  <a:ext cx="73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EF50A740-FDDA-4917-B3A3-0707AEACA570}"/>
                    </a:ext>
                  </a:extLst>
                </p14:cNvPr>
                <p14:cNvContentPartPr/>
                <p14:nvPr/>
              </p14:nvContentPartPr>
              <p14:xfrm>
                <a:off x="10449293" y="2407747"/>
                <a:ext cx="94680" cy="318240"/>
              </p14:xfrm>
            </p:contentPart>
          </mc:Choice>
          <mc:Fallback xmlns="">
            <p:pic>
              <p:nvPicPr>
                <p:cNvPr id="87" name="Freihand 86">
                  <a:extLst>
                    <a:ext uri="{FF2B5EF4-FFF2-40B4-BE49-F238E27FC236}">
                      <a16:creationId xmlns:a16="http://schemas.microsoft.com/office/drawing/2014/main" id="{EF50A740-FDDA-4917-B3A3-0707AEACA570}"/>
                    </a:ext>
                  </a:extLst>
                </p:cNvPr>
                <p:cNvPicPr/>
                <p:nvPr/>
              </p:nvPicPr>
              <p:blipFill>
                <a:blip r:embed="rId157"/>
                <a:stretch>
                  <a:fillRect/>
                </a:stretch>
              </p:blipFill>
              <p:spPr>
                <a:xfrm>
                  <a:off x="10444973" y="2403427"/>
                  <a:ext cx="1033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8B95B152-0E35-4306-9607-8BF84CFC1A56}"/>
                    </a:ext>
                  </a:extLst>
                </p14:cNvPr>
                <p14:cNvContentPartPr/>
                <p14:nvPr/>
              </p14:nvContentPartPr>
              <p14:xfrm>
                <a:off x="10518773" y="2421787"/>
                <a:ext cx="228240" cy="225000"/>
              </p14:xfrm>
            </p:contentPart>
          </mc:Choice>
          <mc:Fallback xmlns="">
            <p:pic>
              <p:nvPicPr>
                <p:cNvPr id="88" name="Freihand 87">
                  <a:extLst>
                    <a:ext uri="{FF2B5EF4-FFF2-40B4-BE49-F238E27FC236}">
                      <a16:creationId xmlns:a16="http://schemas.microsoft.com/office/drawing/2014/main" id="{8B95B152-0E35-4306-9607-8BF84CFC1A56}"/>
                    </a:ext>
                  </a:extLst>
                </p:cNvPr>
                <p:cNvPicPr/>
                <p:nvPr/>
              </p:nvPicPr>
              <p:blipFill>
                <a:blip r:embed="rId159"/>
                <a:stretch>
                  <a:fillRect/>
                </a:stretch>
              </p:blipFill>
              <p:spPr>
                <a:xfrm>
                  <a:off x="10514453" y="2417467"/>
                  <a:ext cx="236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8C807E96-9DFA-41B9-B3C4-7172597C2FA9}"/>
                    </a:ext>
                  </a:extLst>
                </p14:cNvPr>
                <p14:cNvContentPartPr/>
                <p14:nvPr/>
              </p14:nvContentPartPr>
              <p14:xfrm>
                <a:off x="10700933" y="2317027"/>
                <a:ext cx="34920" cy="57240"/>
              </p14:xfrm>
            </p:contentPart>
          </mc:Choice>
          <mc:Fallback xmlns="">
            <p:pic>
              <p:nvPicPr>
                <p:cNvPr id="89" name="Freihand 88">
                  <a:extLst>
                    <a:ext uri="{FF2B5EF4-FFF2-40B4-BE49-F238E27FC236}">
                      <a16:creationId xmlns:a16="http://schemas.microsoft.com/office/drawing/2014/main" id="{8C807E96-9DFA-41B9-B3C4-7172597C2FA9}"/>
                    </a:ext>
                  </a:extLst>
                </p:cNvPr>
                <p:cNvPicPr/>
                <p:nvPr/>
              </p:nvPicPr>
              <p:blipFill>
                <a:blip r:embed="rId161"/>
                <a:stretch>
                  <a:fillRect/>
                </a:stretch>
              </p:blipFill>
              <p:spPr>
                <a:xfrm>
                  <a:off x="10696613" y="2312707"/>
                  <a:ext cx="43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F35D3206-0FA1-4925-ADD8-8445BBEFBB28}"/>
                    </a:ext>
                  </a:extLst>
                </p14:cNvPr>
                <p14:cNvContentPartPr/>
                <p14:nvPr/>
              </p14:nvContentPartPr>
              <p14:xfrm>
                <a:off x="10766453" y="2171227"/>
                <a:ext cx="136800" cy="348840"/>
              </p14:xfrm>
            </p:contentPart>
          </mc:Choice>
          <mc:Fallback xmlns="">
            <p:pic>
              <p:nvPicPr>
                <p:cNvPr id="90" name="Freihand 89">
                  <a:extLst>
                    <a:ext uri="{FF2B5EF4-FFF2-40B4-BE49-F238E27FC236}">
                      <a16:creationId xmlns:a16="http://schemas.microsoft.com/office/drawing/2014/main" id="{F35D3206-0FA1-4925-ADD8-8445BBEFBB28}"/>
                    </a:ext>
                  </a:extLst>
                </p:cNvPr>
                <p:cNvPicPr/>
                <p:nvPr/>
              </p:nvPicPr>
              <p:blipFill>
                <a:blip r:embed="rId163"/>
                <a:stretch>
                  <a:fillRect/>
                </a:stretch>
              </p:blipFill>
              <p:spPr>
                <a:xfrm>
                  <a:off x="10762133" y="2166907"/>
                  <a:ext cx="1454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899C7363-8945-4A42-B8C3-C8BA19BC6C0A}"/>
                    </a:ext>
                  </a:extLst>
                </p14:cNvPr>
                <p14:cNvContentPartPr/>
                <p14:nvPr/>
              </p14:nvContentPartPr>
              <p14:xfrm>
                <a:off x="10896053" y="2232427"/>
                <a:ext cx="145440" cy="177480"/>
              </p14:xfrm>
            </p:contentPart>
          </mc:Choice>
          <mc:Fallback xmlns="">
            <p:pic>
              <p:nvPicPr>
                <p:cNvPr id="91" name="Freihand 90">
                  <a:extLst>
                    <a:ext uri="{FF2B5EF4-FFF2-40B4-BE49-F238E27FC236}">
                      <a16:creationId xmlns:a16="http://schemas.microsoft.com/office/drawing/2014/main" id="{899C7363-8945-4A42-B8C3-C8BA19BC6C0A}"/>
                    </a:ext>
                  </a:extLst>
                </p:cNvPr>
                <p:cNvPicPr/>
                <p:nvPr/>
              </p:nvPicPr>
              <p:blipFill>
                <a:blip r:embed="rId165"/>
                <a:stretch>
                  <a:fillRect/>
                </a:stretch>
              </p:blipFill>
              <p:spPr>
                <a:xfrm>
                  <a:off x="10891733" y="2228107"/>
                  <a:ext cx="154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2" name="Freihand 91">
                  <a:extLst>
                    <a:ext uri="{FF2B5EF4-FFF2-40B4-BE49-F238E27FC236}">
                      <a16:creationId xmlns:a16="http://schemas.microsoft.com/office/drawing/2014/main" id="{739FA2F1-9476-4E1B-A5CD-3E7CF3A8662F}"/>
                    </a:ext>
                  </a:extLst>
                </p14:cNvPr>
                <p14:cNvContentPartPr/>
                <p14:nvPr/>
              </p14:nvContentPartPr>
              <p14:xfrm>
                <a:off x="11027093" y="2026507"/>
                <a:ext cx="42120" cy="287640"/>
              </p14:xfrm>
            </p:contentPart>
          </mc:Choice>
          <mc:Fallback xmlns="">
            <p:pic>
              <p:nvPicPr>
                <p:cNvPr id="92" name="Freihand 91">
                  <a:extLst>
                    <a:ext uri="{FF2B5EF4-FFF2-40B4-BE49-F238E27FC236}">
                      <a16:creationId xmlns:a16="http://schemas.microsoft.com/office/drawing/2014/main" id="{739FA2F1-9476-4E1B-A5CD-3E7CF3A8662F}"/>
                    </a:ext>
                  </a:extLst>
                </p:cNvPr>
                <p:cNvPicPr/>
                <p:nvPr/>
              </p:nvPicPr>
              <p:blipFill>
                <a:blip r:embed="rId167"/>
                <a:stretch>
                  <a:fillRect/>
                </a:stretch>
              </p:blipFill>
              <p:spPr>
                <a:xfrm>
                  <a:off x="11022773" y="2022187"/>
                  <a:ext cx="507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3" name="Freihand 92">
                  <a:extLst>
                    <a:ext uri="{FF2B5EF4-FFF2-40B4-BE49-F238E27FC236}">
                      <a16:creationId xmlns:a16="http://schemas.microsoft.com/office/drawing/2014/main" id="{E6D9F2DF-A108-4F11-A7B2-880D4ED274C2}"/>
                    </a:ext>
                  </a:extLst>
                </p14:cNvPr>
                <p14:cNvContentPartPr/>
                <p14:nvPr/>
              </p14:nvContentPartPr>
              <p14:xfrm>
                <a:off x="11002973" y="1993027"/>
                <a:ext cx="112320" cy="382320"/>
              </p14:xfrm>
            </p:contentPart>
          </mc:Choice>
          <mc:Fallback xmlns="">
            <p:pic>
              <p:nvPicPr>
                <p:cNvPr id="93" name="Freihand 92">
                  <a:extLst>
                    <a:ext uri="{FF2B5EF4-FFF2-40B4-BE49-F238E27FC236}">
                      <a16:creationId xmlns:a16="http://schemas.microsoft.com/office/drawing/2014/main" id="{E6D9F2DF-A108-4F11-A7B2-880D4ED274C2}"/>
                    </a:ext>
                  </a:extLst>
                </p:cNvPr>
                <p:cNvPicPr/>
                <p:nvPr/>
              </p:nvPicPr>
              <p:blipFill>
                <a:blip r:embed="rId169"/>
                <a:stretch>
                  <a:fillRect/>
                </a:stretch>
              </p:blipFill>
              <p:spPr>
                <a:xfrm>
                  <a:off x="10998653" y="1988707"/>
                  <a:ext cx="12096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EDCB03F6-B324-4322-B330-C31C81F56205}"/>
                    </a:ext>
                  </a:extLst>
                </p14:cNvPr>
                <p14:cNvContentPartPr/>
                <p14:nvPr/>
              </p14:nvContentPartPr>
              <p14:xfrm>
                <a:off x="9956093" y="3479827"/>
                <a:ext cx="73800" cy="188280"/>
              </p14:xfrm>
            </p:contentPart>
          </mc:Choice>
          <mc:Fallback xmlns="">
            <p:pic>
              <p:nvPicPr>
                <p:cNvPr id="94" name="Freihand 93">
                  <a:extLst>
                    <a:ext uri="{FF2B5EF4-FFF2-40B4-BE49-F238E27FC236}">
                      <a16:creationId xmlns:a16="http://schemas.microsoft.com/office/drawing/2014/main" id="{EDCB03F6-B324-4322-B330-C31C81F56205}"/>
                    </a:ext>
                  </a:extLst>
                </p:cNvPr>
                <p:cNvPicPr/>
                <p:nvPr/>
              </p:nvPicPr>
              <p:blipFill>
                <a:blip r:embed="rId171"/>
                <a:stretch>
                  <a:fillRect/>
                </a:stretch>
              </p:blipFill>
              <p:spPr>
                <a:xfrm>
                  <a:off x="9951773" y="3475507"/>
                  <a:ext cx="82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5" name="Freihand 94">
                  <a:extLst>
                    <a:ext uri="{FF2B5EF4-FFF2-40B4-BE49-F238E27FC236}">
                      <a16:creationId xmlns:a16="http://schemas.microsoft.com/office/drawing/2014/main" id="{B0FB135B-BE60-4223-B5BD-3B92CF4BADEB}"/>
                    </a:ext>
                  </a:extLst>
                </p14:cNvPr>
                <p14:cNvContentPartPr/>
                <p14:nvPr/>
              </p14:nvContentPartPr>
              <p14:xfrm>
                <a:off x="9801293" y="3311347"/>
                <a:ext cx="213840" cy="301320"/>
              </p14:xfrm>
            </p:contentPart>
          </mc:Choice>
          <mc:Fallback xmlns="">
            <p:pic>
              <p:nvPicPr>
                <p:cNvPr id="95" name="Freihand 94">
                  <a:extLst>
                    <a:ext uri="{FF2B5EF4-FFF2-40B4-BE49-F238E27FC236}">
                      <a16:creationId xmlns:a16="http://schemas.microsoft.com/office/drawing/2014/main" id="{B0FB135B-BE60-4223-B5BD-3B92CF4BADEB}"/>
                    </a:ext>
                  </a:extLst>
                </p:cNvPr>
                <p:cNvPicPr/>
                <p:nvPr/>
              </p:nvPicPr>
              <p:blipFill>
                <a:blip r:embed="rId173"/>
                <a:stretch>
                  <a:fillRect/>
                </a:stretch>
              </p:blipFill>
              <p:spPr>
                <a:xfrm>
                  <a:off x="9796973" y="3307027"/>
                  <a:ext cx="2224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Freihand 95">
                  <a:extLst>
                    <a:ext uri="{FF2B5EF4-FFF2-40B4-BE49-F238E27FC236}">
                      <a16:creationId xmlns:a16="http://schemas.microsoft.com/office/drawing/2014/main" id="{855D3107-E280-4632-ADBF-7DA6E92400D4}"/>
                    </a:ext>
                  </a:extLst>
                </p14:cNvPr>
                <p14:cNvContentPartPr/>
                <p14:nvPr/>
              </p14:nvContentPartPr>
              <p14:xfrm>
                <a:off x="10099373" y="3170947"/>
                <a:ext cx="178920" cy="410760"/>
              </p14:xfrm>
            </p:contentPart>
          </mc:Choice>
          <mc:Fallback xmlns="">
            <p:pic>
              <p:nvPicPr>
                <p:cNvPr id="96" name="Freihand 95">
                  <a:extLst>
                    <a:ext uri="{FF2B5EF4-FFF2-40B4-BE49-F238E27FC236}">
                      <a16:creationId xmlns:a16="http://schemas.microsoft.com/office/drawing/2014/main" id="{855D3107-E280-4632-ADBF-7DA6E92400D4}"/>
                    </a:ext>
                  </a:extLst>
                </p:cNvPr>
                <p:cNvPicPr/>
                <p:nvPr/>
              </p:nvPicPr>
              <p:blipFill>
                <a:blip r:embed="rId175"/>
                <a:stretch>
                  <a:fillRect/>
                </a:stretch>
              </p:blipFill>
              <p:spPr>
                <a:xfrm>
                  <a:off x="10095053" y="3166627"/>
                  <a:ext cx="1875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7" name="Freihand 96">
                  <a:extLst>
                    <a:ext uri="{FF2B5EF4-FFF2-40B4-BE49-F238E27FC236}">
                      <a16:creationId xmlns:a16="http://schemas.microsoft.com/office/drawing/2014/main" id="{173364E8-51FD-4000-A831-C1BE9CB5F855}"/>
                    </a:ext>
                  </a:extLst>
                </p14:cNvPr>
                <p14:cNvContentPartPr/>
                <p14:nvPr/>
              </p14:nvContentPartPr>
              <p14:xfrm>
                <a:off x="10402133" y="3032347"/>
                <a:ext cx="286200" cy="316440"/>
              </p14:xfrm>
            </p:contentPart>
          </mc:Choice>
          <mc:Fallback xmlns="">
            <p:pic>
              <p:nvPicPr>
                <p:cNvPr id="97" name="Freihand 96">
                  <a:extLst>
                    <a:ext uri="{FF2B5EF4-FFF2-40B4-BE49-F238E27FC236}">
                      <a16:creationId xmlns:a16="http://schemas.microsoft.com/office/drawing/2014/main" id="{173364E8-51FD-4000-A831-C1BE9CB5F855}"/>
                    </a:ext>
                  </a:extLst>
                </p:cNvPr>
                <p:cNvPicPr/>
                <p:nvPr/>
              </p:nvPicPr>
              <p:blipFill>
                <a:blip r:embed="rId177"/>
                <a:stretch>
                  <a:fillRect/>
                </a:stretch>
              </p:blipFill>
              <p:spPr>
                <a:xfrm>
                  <a:off x="10397813" y="3028027"/>
                  <a:ext cx="2948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8" name="Freihand 97">
                  <a:extLst>
                    <a:ext uri="{FF2B5EF4-FFF2-40B4-BE49-F238E27FC236}">
                      <a16:creationId xmlns:a16="http://schemas.microsoft.com/office/drawing/2014/main" id="{E3E38DAD-16FB-4512-8990-F395A25E0069}"/>
                    </a:ext>
                  </a:extLst>
                </p14:cNvPr>
                <p14:cNvContentPartPr/>
                <p14:nvPr/>
              </p14:nvContentPartPr>
              <p14:xfrm>
                <a:off x="10809293" y="2755867"/>
                <a:ext cx="117360" cy="337320"/>
              </p14:xfrm>
            </p:contentPart>
          </mc:Choice>
          <mc:Fallback xmlns="">
            <p:pic>
              <p:nvPicPr>
                <p:cNvPr id="98" name="Freihand 97">
                  <a:extLst>
                    <a:ext uri="{FF2B5EF4-FFF2-40B4-BE49-F238E27FC236}">
                      <a16:creationId xmlns:a16="http://schemas.microsoft.com/office/drawing/2014/main" id="{E3E38DAD-16FB-4512-8990-F395A25E0069}"/>
                    </a:ext>
                  </a:extLst>
                </p:cNvPr>
                <p:cNvPicPr/>
                <p:nvPr/>
              </p:nvPicPr>
              <p:blipFill>
                <a:blip r:embed="rId179"/>
                <a:stretch>
                  <a:fillRect/>
                </a:stretch>
              </p:blipFill>
              <p:spPr>
                <a:xfrm>
                  <a:off x="10804973" y="2751547"/>
                  <a:ext cx="1260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9" name="Freihand 98">
                  <a:extLst>
                    <a:ext uri="{FF2B5EF4-FFF2-40B4-BE49-F238E27FC236}">
                      <a16:creationId xmlns:a16="http://schemas.microsoft.com/office/drawing/2014/main" id="{E49C817D-A8A0-4273-A16C-5FE71A18F1B0}"/>
                    </a:ext>
                  </a:extLst>
                </p14:cNvPr>
                <p14:cNvContentPartPr/>
                <p14:nvPr/>
              </p14:nvContentPartPr>
              <p14:xfrm>
                <a:off x="10970213" y="2762347"/>
                <a:ext cx="237600" cy="174960"/>
              </p14:xfrm>
            </p:contentPart>
          </mc:Choice>
          <mc:Fallback xmlns="">
            <p:pic>
              <p:nvPicPr>
                <p:cNvPr id="99" name="Freihand 98">
                  <a:extLst>
                    <a:ext uri="{FF2B5EF4-FFF2-40B4-BE49-F238E27FC236}">
                      <a16:creationId xmlns:a16="http://schemas.microsoft.com/office/drawing/2014/main" id="{E49C817D-A8A0-4273-A16C-5FE71A18F1B0}"/>
                    </a:ext>
                  </a:extLst>
                </p:cNvPr>
                <p:cNvPicPr/>
                <p:nvPr/>
              </p:nvPicPr>
              <p:blipFill>
                <a:blip r:embed="rId181"/>
                <a:stretch>
                  <a:fillRect/>
                </a:stretch>
              </p:blipFill>
              <p:spPr>
                <a:xfrm>
                  <a:off x="10965893" y="2758027"/>
                  <a:ext cx="246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0" name="Freihand 99">
                  <a:extLst>
                    <a:ext uri="{FF2B5EF4-FFF2-40B4-BE49-F238E27FC236}">
                      <a16:creationId xmlns:a16="http://schemas.microsoft.com/office/drawing/2014/main" id="{9371C564-6273-4E40-BD16-8BD3E6279955}"/>
                    </a:ext>
                  </a:extLst>
                </p14:cNvPr>
                <p14:cNvContentPartPr/>
                <p14:nvPr/>
              </p14:nvContentPartPr>
              <p14:xfrm>
                <a:off x="11265773" y="2501707"/>
                <a:ext cx="234000" cy="338760"/>
              </p14:xfrm>
            </p:contentPart>
          </mc:Choice>
          <mc:Fallback xmlns="">
            <p:pic>
              <p:nvPicPr>
                <p:cNvPr id="100" name="Freihand 99">
                  <a:extLst>
                    <a:ext uri="{FF2B5EF4-FFF2-40B4-BE49-F238E27FC236}">
                      <a16:creationId xmlns:a16="http://schemas.microsoft.com/office/drawing/2014/main" id="{9371C564-6273-4E40-BD16-8BD3E6279955}"/>
                    </a:ext>
                  </a:extLst>
                </p:cNvPr>
                <p:cNvPicPr/>
                <p:nvPr/>
              </p:nvPicPr>
              <p:blipFill>
                <a:blip r:embed="rId183"/>
                <a:stretch>
                  <a:fillRect/>
                </a:stretch>
              </p:blipFill>
              <p:spPr>
                <a:xfrm>
                  <a:off x="11261453" y="2497387"/>
                  <a:ext cx="2426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1" name="Freihand 100">
                  <a:extLst>
                    <a:ext uri="{FF2B5EF4-FFF2-40B4-BE49-F238E27FC236}">
                      <a16:creationId xmlns:a16="http://schemas.microsoft.com/office/drawing/2014/main" id="{781170FA-2F5B-42A0-BEED-9BD503E19E29}"/>
                    </a:ext>
                  </a:extLst>
                </p14:cNvPr>
                <p14:cNvContentPartPr/>
                <p14:nvPr/>
              </p14:nvContentPartPr>
              <p14:xfrm>
                <a:off x="11458013" y="2417827"/>
                <a:ext cx="123120" cy="173520"/>
              </p14:xfrm>
            </p:contentPart>
          </mc:Choice>
          <mc:Fallback xmlns="">
            <p:pic>
              <p:nvPicPr>
                <p:cNvPr id="101" name="Freihand 100">
                  <a:extLst>
                    <a:ext uri="{FF2B5EF4-FFF2-40B4-BE49-F238E27FC236}">
                      <a16:creationId xmlns:a16="http://schemas.microsoft.com/office/drawing/2014/main" id="{781170FA-2F5B-42A0-BEED-9BD503E19E29}"/>
                    </a:ext>
                  </a:extLst>
                </p:cNvPr>
                <p:cNvPicPr/>
                <p:nvPr/>
              </p:nvPicPr>
              <p:blipFill>
                <a:blip r:embed="rId185"/>
                <a:stretch>
                  <a:fillRect/>
                </a:stretch>
              </p:blipFill>
              <p:spPr>
                <a:xfrm>
                  <a:off x="11453693" y="2413507"/>
                  <a:ext cx="131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2" name="Freihand 101">
                  <a:extLst>
                    <a:ext uri="{FF2B5EF4-FFF2-40B4-BE49-F238E27FC236}">
                      <a16:creationId xmlns:a16="http://schemas.microsoft.com/office/drawing/2014/main" id="{CD35AC69-86B9-4D3C-A32E-6BB4669B7242}"/>
                    </a:ext>
                  </a:extLst>
                </p14:cNvPr>
                <p14:cNvContentPartPr/>
                <p14:nvPr/>
              </p14:nvContentPartPr>
              <p14:xfrm>
                <a:off x="11233733" y="2401267"/>
                <a:ext cx="134280" cy="104760"/>
              </p14:xfrm>
            </p:contentPart>
          </mc:Choice>
          <mc:Fallback xmlns="">
            <p:pic>
              <p:nvPicPr>
                <p:cNvPr id="102" name="Freihand 101">
                  <a:extLst>
                    <a:ext uri="{FF2B5EF4-FFF2-40B4-BE49-F238E27FC236}">
                      <a16:creationId xmlns:a16="http://schemas.microsoft.com/office/drawing/2014/main" id="{CD35AC69-86B9-4D3C-A32E-6BB4669B7242}"/>
                    </a:ext>
                  </a:extLst>
                </p:cNvPr>
                <p:cNvPicPr/>
                <p:nvPr/>
              </p:nvPicPr>
              <p:blipFill>
                <a:blip r:embed="rId187"/>
                <a:stretch>
                  <a:fillRect/>
                </a:stretch>
              </p:blipFill>
              <p:spPr>
                <a:xfrm>
                  <a:off x="11229413" y="2396947"/>
                  <a:ext cx="142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3" name="Freihand 102">
                  <a:extLst>
                    <a:ext uri="{FF2B5EF4-FFF2-40B4-BE49-F238E27FC236}">
                      <a16:creationId xmlns:a16="http://schemas.microsoft.com/office/drawing/2014/main" id="{76E97349-E1EA-45D6-941E-DFC93E819F6E}"/>
                    </a:ext>
                  </a:extLst>
                </p14:cNvPr>
                <p14:cNvContentPartPr/>
                <p14:nvPr/>
              </p14:nvContentPartPr>
              <p14:xfrm>
                <a:off x="11740613" y="2291107"/>
                <a:ext cx="82440" cy="38880"/>
              </p14:xfrm>
            </p:contentPart>
          </mc:Choice>
          <mc:Fallback xmlns="">
            <p:pic>
              <p:nvPicPr>
                <p:cNvPr id="103" name="Freihand 102">
                  <a:extLst>
                    <a:ext uri="{FF2B5EF4-FFF2-40B4-BE49-F238E27FC236}">
                      <a16:creationId xmlns:a16="http://schemas.microsoft.com/office/drawing/2014/main" id="{76E97349-E1EA-45D6-941E-DFC93E819F6E}"/>
                    </a:ext>
                  </a:extLst>
                </p:cNvPr>
                <p:cNvPicPr/>
                <p:nvPr/>
              </p:nvPicPr>
              <p:blipFill>
                <a:blip r:embed="rId189"/>
                <a:stretch>
                  <a:fillRect/>
                </a:stretch>
              </p:blipFill>
              <p:spPr>
                <a:xfrm>
                  <a:off x="11736293" y="2286787"/>
                  <a:ext cx="91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4" name="Freihand 103">
                  <a:extLst>
                    <a:ext uri="{FF2B5EF4-FFF2-40B4-BE49-F238E27FC236}">
                      <a16:creationId xmlns:a16="http://schemas.microsoft.com/office/drawing/2014/main" id="{26FC784B-378C-43C5-8B08-CC3C25DEC6EB}"/>
                    </a:ext>
                  </a:extLst>
                </p14:cNvPr>
                <p14:cNvContentPartPr/>
                <p14:nvPr/>
              </p14:nvContentPartPr>
              <p14:xfrm>
                <a:off x="10841693" y="3203707"/>
                <a:ext cx="314280" cy="349920"/>
              </p14:xfrm>
            </p:contentPart>
          </mc:Choice>
          <mc:Fallback xmlns="">
            <p:pic>
              <p:nvPicPr>
                <p:cNvPr id="104" name="Freihand 103">
                  <a:extLst>
                    <a:ext uri="{FF2B5EF4-FFF2-40B4-BE49-F238E27FC236}">
                      <a16:creationId xmlns:a16="http://schemas.microsoft.com/office/drawing/2014/main" id="{26FC784B-378C-43C5-8B08-CC3C25DEC6EB}"/>
                    </a:ext>
                  </a:extLst>
                </p:cNvPr>
                <p:cNvPicPr/>
                <p:nvPr/>
              </p:nvPicPr>
              <p:blipFill>
                <a:blip r:embed="rId191"/>
                <a:stretch>
                  <a:fillRect/>
                </a:stretch>
              </p:blipFill>
              <p:spPr>
                <a:xfrm>
                  <a:off x="10837373" y="3199387"/>
                  <a:ext cx="3229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 name="Freihand 104">
                  <a:extLst>
                    <a:ext uri="{FF2B5EF4-FFF2-40B4-BE49-F238E27FC236}">
                      <a16:creationId xmlns:a16="http://schemas.microsoft.com/office/drawing/2014/main" id="{C67A3580-15F8-4D95-A518-DAE8B7F6547F}"/>
                    </a:ext>
                  </a:extLst>
                </p14:cNvPr>
                <p14:cNvContentPartPr/>
                <p14:nvPr/>
              </p14:nvContentPartPr>
              <p14:xfrm>
                <a:off x="11164253" y="3098587"/>
                <a:ext cx="192600" cy="157680"/>
              </p14:xfrm>
            </p:contentPart>
          </mc:Choice>
          <mc:Fallback xmlns="">
            <p:pic>
              <p:nvPicPr>
                <p:cNvPr id="105" name="Freihand 104">
                  <a:extLst>
                    <a:ext uri="{FF2B5EF4-FFF2-40B4-BE49-F238E27FC236}">
                      <a16:creationId xmlns:a16="http://schemas.microsoft.com/office/drawing/2014/main" id="{C67A3580-15F8-4D95-A518-DAE8B7F6547F}"/>
                    </a:ext>
                  </a:extLst>
                </p:cNvPr>
                <p:cNvPicPr/>
                <p:nvPr/>
              </p:nvPicPr>
              <p:blipFill>
                <a:blip r:embed="rId193"/>
                <a:stretch>
                  <a:fillRect/>
                </a:stretch>
              </p:blipFill>
              <p:spPr>
                <a:xfrm>
                  <a:off x="11159933" y="3094267"/>
                  <a:ext cx="201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6" name="Freihand 105">
                  <a:extLst>
                    <a:ext uri="{FF2B5EF4-FFF2-40B4-BE49-F238E27FC236}">
                      <a16:creationId xmlns:a16="http://schemas.microsoft.com/office/drawing/2014/main" id="{730FD04C-234E-49E2-9616-8773304C73DE}"/>
                    </a:ext>
                  </a:extLst>
                </p14:cNvPr>
                <p14:cNvContentPartPr/>
                <p14:nvPr/>
              </p14:nvContentPartPr>
              <p14:xfrm>
                <a:off x="11384933" y="2886187"/>
                <a:ext cx="308520" cy="287280"/>
              </p14:xfrm>
            </p:contentPart>
          </mc:Choice>
          <mc:Fallback xmlns="">
            <p:pic>
              <p:nvPicPr>
                <p:cNvPr id="106" name="Freihand 105">
                  <a:extLst>
                    <a:ext uri="{FF2B5EF4-FFF2-40B4-BE49-F238E27FC236}">
                      <a16:creationId xmlns:a16="http://schemas.microsoft.com/office/drawing/2014/main" id="{730FD04C-234E-49E2-9616-8773304C73DE}"/>
                    </a:ext>
                  </a:extLst>
                </p:cNvPr>
                <p:cNvPicPr/>
                <p:nvPr/>
              </p:nvPicPr>
              <p:blipFill>
                <a:blip r:embed="rId195"/>
                <a:stretch>
                  <a:fillRect/>
                </a:stretch>
              </p:blipFill>
              <p:spPr>
                <a:xfrm>
                  <a:off x="11380613" y="2881867"/>
                  <a:ext cx="317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Freihand 106">
                  <a:extLst>
                    <a:ext uri="{FF2B5EF4-FFF2-40B4-BE49-F238E27FC236}">
                      <a16:creationId xmlns:a16="http://schemas.microsoft.com/office/drawing/2014/main" id="{4617DAE5-5A47-456B-9B24-5A7EA549C2DA}"/>
                    </a:ext>
                  </a:extLst>
                </p14:cNvPr>
                <p14:cNvContentPartPr/>
                <p14:nvPr/>
              </p14:nvContentPartPr>
              <p14:xfrm>
                <a:off x="11703893" y="2539147"/>
                <a:ext cx="32400" cy="230040"/>
              </p14:xfrm>
            </p:contentPart>
          </mc:Choice>
          <mc:Fallback xmlns="">
            <p:pic>
              <p:nvPicPr>
                <p:cNvPr id="107" name="Freihand 106">
                  <a:extLst>
                    <a:ext uri="{FF2B5EF4-FFF2-40B4-BE49-F238E27FC236}">
                      <a16:creationId xmlns:a16="http://schemas.microsoft.com/office/drawing/2014/main" id="{4617DAE5-5A47-456B-9B24-5A7EA549C2DA}"/>
                    </a:ext>
                  </a:extLst>
                </p:cNvPr>
                <p:cNvPicPr/>
                <p:nvPr/>
              </p:nvPicPr>
              <p:blipFill>
                <a:blip r:embed="rId197"/>
                <a:stretch>
                  <a:fillRect/>
                </a:stretch>
              </p:blipFill>
              <p:spPr>
                <a:xfrm>
                  <a:off x="11699573" y="2534827"/>
                  <a:ext cx="41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8" name="Freihand 107">
                  <a:extLst>
                    <a:ext uri="{FF2B5EF4-FFF2-40B4-BE49-F238E27FC236}">
                      <a16:creationId xmlns:a16="http://schemas.microsoft.com/office/drawing/2014/main" id="{C1F86A33-F2DD-4EA7-A394-4DE20B93247C}"/>
                    </a:ext>
                  </a:extLst>
                </p14:cNvPr>
                <p14:cNvContentPartPr/>
                <p14:nvPr/>
              </p14:nvContentPartPr>
              <p14:xfrm>
                <a:off x="11778053" y="2921467"/>
                <a:ext cx="3960" cy="28800"/>
              </p14:xfrm>
            </p:contentPart>
          </mc:Choice>
          <mc:Fallback xmlns="">
            <p:pic>
              <p:nvPicPr>
                <p:cNvPr id="108" name="Freihand 107">
                  <a:extLst>
                    <a:ext uri="{FF2B5EF4-FFF2-40B4-BE49-F238E27FC236}">
                      <a16:creationId xmlns:a16="http://schemas.microsoft.com/office/drawing/2014/main" id="{C1F86A33-F2DD-4EA7-A394-4DE20B93247C}"/>
                    </a:ext>
                  </a:extLst>
                </p:cNvPr>
                <p:cNvPicPr/>
                <p:nvPr/>
              </p:nvPicPr>
              <p:blipFill>
                <a:blip r:embed="rId199"/>
                <a:stretch>
                  <a:fillRect/>
                </a:stretch>
              </p:blipFill>
              <p:spPr>
                <a:xfrm>
                  <a:off x="11773733" y="2917147"/>
                  <a:ext cx="12600" cy="3744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9E790428-02B5-E238-45C3-886490B1BEE6}"/>
              </a:ext>
            </a:extLst>
          </p:cNvPr>
          <p:cNvPicPr>
            <a:picLocks noChangeAspect="1"/>
          </p:cNvPicPr>
          <p:nvPr/>
        </p:nvPicPr>
        <p:blipFill>
          <a:blip r:embed="rId3"/>
          <a:stretch>
            <a:fillRect/>
          </a:stretch>
        </p:blipFill>
        <p:spPr>
          <a:xfrm>
            <a:off x="503865" y="661175"/>
            <a:ext cx="7350981" cy="460323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F2612B2E-0CF8-45C5-8DC7-F4BF60E72A28}"/>
                  </a:ext>
                </a:extLst>
              </p14:cNvPr>
              <p14:cNvContentPartPr/>
              <p14:nvPr/>
            </p14:nvContentPartPr>
            <p14:xfrm>
              <a:off x="2455493" y="2594040"/>
              <a:ext cx="2965680" cy="1287360"/>
            </p14:xfrm>
          </p:contentPart>
        </mc:Choice>
        <mc:Fallback xmlns="">
          <p:pic>
            <p:nvPicPr>
              <p:cNvPr id="9" name="Freihand 8">
                <a:extLst>
                  <a:ext uri="{FF2B5EF4-FFF2-40B4-BE49-F238E27FC236}">
                    <a16:creationId xmlns:a16="http://schemas.microsoft.com/office/drawing/2014/main" id="{F2612B2E-0CF8-45C5-8DC7-F4BF60E72A28}"/>
                  </a:ext>
                </a:extLst>
              </p:cNvPr>
              <p:cNvPicPr/>
              <p:nvPr/>
            </p:nvPicPr>
            <p:blipFill>
              <a:blip r:embed="rId5"/>
              <a:stretch>
                <a:fillRect/>
              </a:stretch>
            </p:blipFill>
            <p:spPr>
              <a:xfrm>
                <a:off x="2451173" y="2589720"/>
                <a:ext cx="2974320" cy="129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2A8C7F3A-1FE1-4749-AE3B-16FC1925BF72}"/>
                  </a:ext>
                </a:extLst>
              </p14:cNvPr>
              <p14:cNvContentPartPr/>
              <p14:nvPr/>
            </p14:nvContentPartPr>
            <p14:xfrm>
              <a:off x="5443853" y="2329080"/>
              <a:ext cx="242280" cy="72000"/>
            </p14:xfrm>
          </p:contentPart>
        </mc:Choice>
        <mc:Fallback xmlns="">
          <p:pic>
            <p:nvPicPr>
              <p:cNvPr id="10" name="Freihand 9">
                <a:extLst>
                  <a:ext uri="{FF2B5EF4-FFF2-40B4-BE49-F238E27FC236}">
                    <a16:creationId xmlns:a16="http://schemas.microsoft.com/office/drawing/2014/main" id="{2A8C7F3A-1FE1-4749-AE3B-16FC1925BF72}"/>
                  </a:ext>
                </a:extLst>
              </p:cNvPr>
              <p:cNvPicPr/>
              <p:nvPr/>
            </p:nvPicPr>
            <p:blipFill>
              <a:blip r:embed="rId7"/>
              <a:stretch>
                <a:fillRect/>
              </a:stretch>
            </p:blipFill>
            <p:spPr>
              <a:xfrm>
                <a:off x="5439533" y="2324760"/>
                <a:ext cx="250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F0A636B1-73F2-42FE-9E3C-D3540D0D65F2}"/>
                  </a:ext>
                </a:extLst>
              </p14:cNvPr>
              <p14:cNvContentPartPr/>
              <p14:nvPr/>
            </p14:nvContentPartPr>
            <p14:xfrm>
              <a:off x="5905373" y="1307760"/>
              <a:ext cx="1342080" cy="914040"/>
            </p14:xfrm>
          </p:contentPart>
        </mc:Choice>
        <mc:Fallback xmlns="">
          <p:pic>
            <p:nvPicPr>
              <p:cNvPr id="11" name="Freihand 10">
                <a:extLst>
                  <a:ext uri="{FF2B5EF4-FFF2-40B4-BE49-F238E27FC236}">
                    <a16:creationId xmlns:a16="http://schemas.microsoft.com/office/drawing/2014/main" id="{F0A636B1-73F2-42FE-9E3C-D3540D0D65F2}"/>
                  </a:ext>
                </a:extLst>
              </p:cNvPr>
              <p:cNvPicPr/>
              <p:nvPr/>
            </p:nvPicPr>
            <p:blipFill>
              <a:blip r:embed="rId9"/>
              <a:stretch>
                <a:fillRect/>
              </a:stretch>
            </p:blipFill>
            <p:spPr>
              <a:xfrm>
                <a:off x="5901053" y="1303440"/>
                <a:ext cx="135072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67E25EC4-F203-4ECE-83F0-B064A6E1A564}"/>
                  </a:ext>
                </a:extLst>
              </p14:cNvPr>
              <p14:cNvContentPartPr/>
              <p14:nvPr/>
            </p14:nvContentPartPr>
            <p14:xfrm>
              <a:off x="7393253" y="1147560"/>
              <a:ext cx="205200" cy="81000"/>
            </p14:xfrm>
          </p:contentPart>
        </mc:Choice>
        <mc:Fallback xmlns="">
          <p:pic>
            <p:nvPicPr>
              <p:cNvPr id="12" name="Freihand 11">
                <a:extLst>
                  <a:ext uri="{FF2B5EF4-FFF2-40B4-BE49-F238E27FC236}">
                    <a16:creationId xmlns:a16="http://schemas.microsoft.com/office/drawing/2014/main" id="{67E25EC4-F203-4ECE-83F0-B064A6E1A564}"/>
                  </a:ext>
                </a:extLst>
              </p:cNvPr>
              <p:cNvPicPr/>
              <p:nvPr/>
            </p:nvPicPr>
            <p:blipFill>
              <a:blip r:embed="rId11"/>
              <a:stretch>
                <a:fillRect/>
              </a:stretch>
            </p:blipFill>
            <p:spPr>
              <a:xfrm>
                <a:off x="7388933" y="1143240"/>
                <a:ext cx="213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DB350CF1-CA5D-4C45-AD74-C6DD95BCF512}"/>
                  </a:ext>
                </a:extLst>
              </p14:cNvPr>
              <p14:cNvContentPartPr/>
              <p14:nvPr/>
            </p14:nvContentPartPr>
            <p14:xfrm>
              <a:off x="7339973" y="1959720"/>
              <a:ext cx="180360" cy="254520"/>
            </p14:xfrm>
          </p:contentPart>
        </mc:Choice>
        <mc:Fallback xmlns="">
          <p:pic>
            <p:nvPicPr>
              <p:cNvPr id="13" name="Freihand 12">
                <a:extLst>
                  <a:ext uri="{FF2B5EF4-FFF2-40B4-BE49-F238E27FC236}">
                    <a16:creationId xmlns:a16="http://schemas.microsoft.com/office/drawing/2014/main" id="{DB350CF1-CA5D-4C45-AD74-C6DD95BCF512}"/>
                  </a:ext>
                </a:extLst>
              </p:cNvPr>
              <p:cNvPicPr/>
              <p:nvPr/>
            </p:nvPicPr>
            <p:blipFill>
              <a:blip r:embed="rId13"/>
              <a:stretch>
                <a:fillRect/>
              </a:stretch>
            </p:blipFill>
            <p:spPr>
              <a:xfrm>
                <a:off x="7335653" y="1955400"/>
                <a:ext cx="189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52042813-5163-4D39-89C9-B9E92FB04475}"/>
                  </a:ext>
                </a:extLst>
              </p14:cNvPr>
              <p14:cNvContentPartPr/>
              <p14:nvPr/>
            </p14:nvContentPartPr>
            <p14:xfrm>
              <a:off x="8733893" y="739680"/>
              <a:ext cx="2484360" cy="439920"/>
            </p14:xfrm>
          </p:contentPart>
        </mc:Choice>
        <mc:Fallback xmlns="">
          <p:pic>
            <p:nvPicPr>
              <p:cNvPr id="15" name="Freihand 14">
                <a:extLst>
                  <a:ext uri="{FF2B5EF4-FFF2-40B4-BE49-F238E27FC236}">
                    <a16:creationId xmlns:a16="http://schemas.microsoft.com/office/drawing/2014/main" id="{52042813-5163-4D39-89C9-B9E92FB04475}"/>
                  </a:ext>
                </a:extLst>
              </p:cNvPr>
              <p:cNvPicPr/>
              <p:nvPr/>
            </p:nvPicPr>
            <p:blipFill>
              <a:blip r:embed="rId15"/>
              <a:stretch>
                <a:fillRect/>
              </a:stretch>
            </p:blipFill>
            <p:spPr>
              <a:xfrm>
                <a:off x="8729573" y="735360"/>
                <a:ext cx="24930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D9507AE-59A5-44A0-9500-234E7C75AC7F}"/>
                  </a:ext>
                </a:extLst>
              </p14:cNvPr>
              <p14:cNvContentPartPr/>
              <p14:nvPr/>
            </p14:nvContentPartPr>
            <p14:xfrm>
              <a:off x="6149813" y="504960"/>
              <a:ext cx="1646640" cy="51120"/>
            </p14:xfrm>
          </p:contentPart>
        </mc:Choice>
        <mc:Fallback xmlns="">
          <p:pic>
            <p:nvPicPr>
              <p:cNvPr id="16" name="Freihand 15">
                <a:extLst>
                  <a:ext uri="{FF2B5EF4-FFF2-40B4-BE49-F238E27FC236}">
                    <a16:creationId xmlns:a16="http://schemas.microsoft.com/office/drawing/2014/main" id="{BD9507AE-59A5-44A0-9500-234E7C75AC7F}"/>
                  </a:ext>
                </a:extLst>
              </p:cNvPr>
              <p:cNvPicPr/>
              <p:nvPr/>
            </p:nvPicPr>
            <p:blipFill>
              <a:blip r:embed="rId17"/>
              <a:stretch>
                <a:fillRect/>
              </a:stretch>
            </p:blipFill>
            <p:spPr>
              <a:xfrm>
                <a:off x="6145493" y="500640"/>
                <a:ext cx="1655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6" name="Freihand 185">
                <a:extLst>
                  <a:ext uri="{FF2B5EF4-FFF2-40B4-BE49-F238E27FC236}">
                    <a16:creationId xmlns:a16="http://schemas.microsoft.com/office/drawing/2014/main" id="{C2F90960-E9B5-4FD8-A663-7CA2BE331B3A}"/>
                  </a:ext>
                </a:extLst>
              </p14:cNvPr>
              <p14:cNvContentPartPr/>
              <p14:nvPr/>
            </p14:nvContentPartPr>
            <p14:xfrm>
              <a:off x="9071213" y="2509800"/>
              <a:ext cx="50400" cy="6480"/>
            </p14:xfrm>
          </p:contentPart>
        </mc:Choice>
        <mc:Fallback xmlns="">
          <p:pic>
            <p:nvPicPr>
              <p:cNvPr id="186" name="Freihand 185">
                <a:extLst>
                  <a:ext uri="{FF2B5EF4-FFF2-40B4-BE49-F238E27FC236}">
                    <a16:creationId xmlns:a16="http://schemas.microsoft.com/office/drawing/2014/main" id="{C2F90960-E9B5-4FD8-A663-7CA2BE331B3A}"/>
                  </a:ext>
                </a:extLst>
              </p:cNvPr>
              <p:cNvPicPr/>
              <p:nvPr/>
            </p:nvPicPr>
            <p:blipFill>
              <a:blip r:embed="rId19"/>
              <a:stretch>
                <a:fillRect/>
              </a:stretch>
            </p:blipFill>
            <p:spPr>
              <a:xfrm>
                <a:off x="9066893" y="2505480"/>
                <a:ext cx="59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2" name="Freihand 201">
                <a:extLst>
                  <a:ext uri="{FF2B5EF4-FFF2-40B4-BE49-F238E27FC236}">
                    <a16:creationId xmlns:a16="http://schemas.microsoft.com/office/drawing/2014/main" id="{613A53AE-96A1-4208-A964-0EDEE679C847}"/>
                  </a:ext>
                </a:extLst>
              </p14:cNvPr>
              <p14:cNvContentPartPr/>
              <p14:nvPr/>
            </p14:nvContentPartPr>
            <p14:xfrm>
              <a:off x="10282973" y="2320800"/>
              <a:ext cx="157680" cy="122040"/>
            </p14:xfrm>
          </p:contentPart>
        </mc:Choice>
        <mc:Fallback xmlns="">
          <p:pic>
            <p:nvPicPr>
              <p:cNvPr id="202" name="Freihand 201">
                <a:extLst>
                  <a:ext uri="{FF2B5EF4-FFF2-40B4-BE49-F238E27FC236}">
                    <a16:creationId xmlns:a16="http://schemas.microsoft.com/office/drawing/2014/main" id="{613A53AE-96A1-4208-A964-0EDEE679C847}"/>
                  </a:ext>
                </a:extLst>
              </p:cNvPr>
              <p:cNvPicPr/>
              <p:nvPr/>
            </p:nvPicPr>
            <p:blipFill>
              <a:blip r:embed="rId21"/>
              <a:stretch>
                <a:fillRect/>
              </a:stretch>
            </p:blipFill>
            <p:spPr>
              <a:xfrm>
                <a:off x="10278653" y="2316480"/>
                <a:ext cx="166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Freihand 202">
                <a:extLst>
                  <a:ext uri="{FF2B5EF4-FFF2-40B4-BE49-F238E27FC236}">
                    <a16:creationId xmlns:a16="http://schemas.microsoft.com/office/drawing/2014/main" id="{B15346D8-0982-4BB4-957B-E8785D8D4264}"/>
                  </a:ext>
                </a:extLst>
              </p14:cNvPr>
              <p14:cNvContentPartPr/>
              <p14:nvPr/>
            </p14:nvContentPartPr>
            <p14:xfrm>
              <a:off x="11136173" y="2149440"/>
              <a:ext cx="236520" cy="23400"/>
            </p14:xfrm>
          </p:contentPart>
        </mc:Choice>
        <mc:Fallback xmlns="">
          <p:pic>
            <p:nvPicPr>
              <p:cNvPr id="203" name="Freihand 202">
                <a:extLst>
                  <a:ext uri="{FF2B5EF4-FFF2-40B4-BE49-F238E27FC236}">
                    <a16:creationId xmlns:a16="http://schemas.microsoft.com/office/drawing/2014/main" id="{B15346D8-0982-4BB4-957B-E8785D8D4264}"/>
                  </a:ext>
                </a:extLst>
              </p:cNvPr>
              <p:cNvPicPr/>
              <p:nvPr/>
            </p:nvPicPr>
            <p:blipFill>
              <a:blip r:embed="rId23"/>
              <a:stretch>
                <a:fillRect/>
              </a:stretch>
            </p:blipFill>
            <p:spPr>
              <a:xfrm>
                <a:off x="11131853" y="2145120"/>
                <a:ext cx="24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0" name="Freihand 209">
                <a:extLst>
                  <a:ext uri="{FF2B5EF4-FFF2-40B4-BE49-F238E27FC236}">
                    <a16:creationId xmlns:a16="http://schemas.microsoft.com/office/drawing/2014/main" id="{0AB8A8DC-821A-4039-B568-E70796A17A81}"/>
                  </a:ext>
                </a:extLst>
              </p14:cNvPr>
              <p14:cNvContentPartPr/>
              <p14:nvPr/>
            </p14:nvContentPartPr>
            <p14:xfrm>
              <a:off x="10513013" y="2546160"/>
              <a:ext cx="189720" cy="25200"/>
            </p14:xfrm>
          </p:contentPart>
        </mc:Choice>
        <mc:Fallback xmlns="">
          <p:pic>
            <p:nvPicPr>
              <p:cNvPr id="210" name="Freihand 209">
                <a:extLst>
                  <a:ext uri="{FF2B5EF4-FFF2-40B4-BE49-F238E27FC236}">
                    <a16:creationId xmlns:a16="http://schemas.microsoft.com/office/drawing/2014/main" id="{0AB8A8DC-821A-4039-B568-E70796A17A81}"/>
                  </a:ext>
                </a:extLst>
              </p:cNvPr>
              <p:cNvPicPr/>
              <p:nvPr/>
            </p:nvPicPr>
            <p:blipFill>
              <a:blip r:embed="rId25"/>
              <a:stretch>
                <a:fillRect/>
              </a:stretch>
            </p:blipFill>
            <p:spPr>
              <a:xfrm>
                <a:off x="10508693" y="2541840"/>
                <a:ext cx="198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1" name="Freihand 210">
                <a:extLst>
                  <a:ext uri="{FF2B5EF4-FFF2-40B4-BE49-F238E27FC236}">
                    <a16:creationId xmlns:a16="http://schemas.microsoft.com/office/drawing/2014/main" id="{869CE3D4-6990-4FF3-A37C-B6F8F5C049A3}"/>
                  </a:ext>
                </a:extLst>
              </p14:cNvPr>
              <p14:cNvContentPartPr/>
              <p14:nvPr/>
            </p14:nvContentPartPr>
            <p14:xfrm>
              <a:off x="12030413" y="2337360"/>
              <a:ext cx="86760" cy="1614600"/>
            </p14:xfrm>
          </p:contentPart>
        </mc:Choice>
        <mc:Fallback xmlns="">
          <p:pic>
            <p:nvPicPr>
              <p:cNvPr id="211" name="Freihand 210">
                <a:extLst>
                  <a:ext uri="{FF2B5EF4-FFF2-40B4-BE49-F238E27FC236}">
                    <a16:creationId xmlns:a16="http://schemas.microsoft.com/office/drawing/2014/main" id="{869CE3D4-6990-4FF3-A37C-B6F8F5C049A3}"/>
                  </a:ext>
                </a:extLst>
              </p:cNvPr>
              <p:cNvPicPr/>
              <p:nvPr/>
            </p:nvPicPr>
            <p:blipFill>
              <a:blip r:embed="rId27"/>
              <a:stretch>
                <a:fillRect/>
              </a:stretch>
            </p:blipFill>
            <p:spPr>
              <a:xfrm>
                <a:off x="12026093" y="2333040"/>
                <a:ext cx="9540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3" name="Freihand 212">
                <a:extLst>
                  <a:ext uri="{FF2B5EF4-FFF2-40B4-BE49-F238E27FC236}">
                    <a16:creationId xmlns:a16="http://schemas.microsoft.com/office/drawing/2014/main" id="{8FE1A433-806B-4939-B52A-31C8C9D09AD2}"/>
                  </a:ext>
                </a:extLst>
              </p14:cNvPr>
              <p14:cNvContentPartPr/>
              <p14:nvPr/>
            </p14:nvContentPartPr>
            <p14:xfrm>
              <a:off x="9005333" y="3020640"/>
              <a:ext cx="270360" cy="90360"/>
            </p14:xfrm>
          </p:contentPart>
        </mc:Choice>
        <mc:Fallback xmlns="">
          <p:pic>
            <p:nvPicPr>
              <p:cNvPr id="213" name="Freihand 212">
                <a:extLst>
                  <a:ext uri="{FF2B5EF4-FFF2-40B4-BE49-F238E27FC236}">
                    <a16:creationId xmlns:a16="http://schemas.microsoft.com/office/drawing/2014/main" id="{8FE1A433-806B-4939-B52A-31C8C9D09AD2}"/>
                  </a:ext>
                </a:extLst>
              </p:cNvPr>
              <p:cNvPicPr/>
              <p:nvPr/>
            </p:nvPicPr>
            <p:blipFill>
              <a:blip r:embed="rId29"/>
              <a:stretch>
                <a:fillRect/>
              </a:stretch>
            </p:blipFill>
            <p:spPr>
              <a:xfrm>
                <a:off x="9001013" y="3016320"/>
                <a:ext cx="279000" cy="99000"/>
              </a:xfrm>
              <a:prstGeom prst="rect">
                <a:avLst/>
              </a:prstGeom>
            </p:spPr>
          </p:pic>
        </mc:Fallback>
      </mc:AlternateContent>
      <p:grpSp>
        <p:nvGrpSpPr>
          <p:cNvPr id="231" name="Gruppieren 230">
            <a:extLst>
              <a:ext uri="{FF2B5EF4-FFF2-40B4-BE49-F238E27FC236}">
                <a16:creationId xmlns:a16="http://schemas.microsoft.com/office/drawing/2014/main" id="{F8748904-9003-4AC3-9275-F079A4D72352}"/>
              </a:ext>
            </a:extLst>
          </p:cNvPr>
          <p:cNvGrpSpPr/>
          <p:nvPr/>
        </p:nvGrpSpPr>
        <p:grpSpPr>
          <a:xfrm>
            <a:off x="8173013" y="790800"/>
            <a:ext cx="4029840" cy="3318480"/>
            <a:chOff x="8173013" y="790800"/>
            <a:chExt cx="4029840" cy="3318480"/>
          </a:xfrm>
        </p:grpSpPr>
        <mc:AlternateContent xmlns:mc="http://schemas.openxmlformats.org/markup-compatibility/2006" xmlns:p14="http://schemas.microsoft.com/office/powerpoint/2010/main">
          <mc:Choice Requires="p14">
            <p:contentPart p14:bwMode="auto" r:id="rId30">
              <p14:nvContentPartPr>
                <p14:cNvPr id="182" name="Freihand 181">
                  <a:extLst>
                    <a:ext uri="{FF2B5EF4-FFF2-40B4-BE49-F238E27FC236}">
                      <a16:creationId xmlns:a16="http://schemas.microsoft.com/office/drawing/2014/main" id="{8DA3217E-7400-4AEC-9B6F-BA300C131B75}"/>
                    </a:ext>
                  </a:extLst>
                </p14:cNvPr>
                <p14:cNvContentPartPr/>
                <p14:nvPr/>
              </p14:nvContentPartPr>
              <p14:xfrm>
                <a:off x="8469653" y="2076360"/>
                <a:ext cx="2474640" cy="53280"/>
              </p14:xfrm>
            </p:contentPart>
          </mc:Choice>
          <mc:Fallback xmlns="">
            <p:pic>
              <p:nvPicPr>
                <p:cNvPr id="182" name="Freihand 181">
                  <a:extLst>
                    <a:ext uri="{FF2B5EF4-FFF2-40B4-BE49-F238E27FC236}">
                      <a16:creationId xmlns:a16="http://schemas.microsoft.com/office/drawing/2014/main" id="{8DA3217E-7400-4AEC-9B6F-BA300C131B75}"/>
                    </a:ext>
                  </a:extLst>
                </p:cNvPr>
                <p:cNvPicPr/>
                <p:nvPr/>
              </p:nvPicPr>
              <p:blipFill>
                <a:blip r:embed="rId31"/>
                <a:stretch>
                  <a:fillRect/>
                </a:stretch>
              </p:blipFill>
              <p:spPr>
                <a:xfrm>
                  <a:off x="8465333" y="2072040"/>
                  <a:ext cx="2483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4" name="Freihand 183">
                  <a:extLst>
                    <a:ext uri="{FF2B5EF4-FFF2-40B4-BE49-F238E27FC236}">
                      <a16:creationId xmlns:a16="http://schemas.microsoft.com/office/drawing/2014/main" id="{FD8D26B5-1BC6-4E6D-BD6B-126F73473425}"/>
                    </a:ext>
                  </a:extLst>
                </p14:cNvPr>
                <p14:cNvContentPartPr/>
                <p14:nvPr/>
              </p14:nvContentPartPr>
              <p14:xfrm>
                <a:off x="11139053" y="3280200"/>
                <a:ext cx="1063800" cy="330480"/>
              </p14:xfrm>
            </p:contentPart>
          </mc:Choice>
          <mc:Fallback xmlns="">
            <p:pic>
              <p:nvPicPr>
                <p:cNvPr id="184" name="Freihand 183">
                  <a:extLst>
                    <a:ext uri="{FF2B5EF4-FFF2-40B4-BE49-F238E27FC236}">
                      <a16:creationId xmlns:a16="http://schemas.microsoft.com/office/drawing/2014/main" id="{FD8D26B5-1BC6-4E6D-BD6B-126F73473425}"/>
                    </a:ext>
                  </a:extLst>
                </p:cNvPr>
                <p:cNvPicPr/>
                <p:nvPr/>
              </p:nvPicPr>
              <p:blipFill>
                <a:blip r:embed="rId33"/>
                <a:stretch>
                  <a:fillRect/>
                </a:stretch>
              </p:blipFill>
              <p:spPr>
                <a:xfrm>
                  <a:off x="11134733" y="3275880"/>
                  <a:ext cx="10724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D75F8E44-A510-48D4-ADCF-859231A30BD0}"/>
                    </a:ext>
                  </a:extLst>
                </p14:cNvPr>
                <p14:cNvContentPartPr/>
                <p14:nvPr/>
              </p14:nvContentPartPr>
              <p14:xfrm>
                <a:off x="9187133" y="1566240"/>
                <a:ext cx="69840" cy="234360"/>
              </p14:xfrm>
            </p:contentPart>
          </mc:Choice>
          <mc:Fallback xmlns="">
            <p:pic>
              <p:nvPicPr>
                <p:cNvPr id="5" name="Freihand 4">
                  <a:extLst>
                    <a:ext uri="{FF2B5EF4-FFF2-40B4-BE49-F238E27FC236}">
                      <a16:creationId xmlns:a16="http://schemas.microsoft.com/office/drawing/2014/main" id="{D75F8E44-A510-48D4-ADCF-859231A30BD0}"/>
                    </a:ext>
                  </a:extLst>
                </p:cNvPr>
                <p:cNvPicPr/>
                <p:nvPr/>
              </p:nvPicPr>
              <p:blipFill>
                <a:blip r:embed="rId35"/>
                <a:stretch>
                  <a:fillRect/>
                </a:stretch>
              </p:blipFill>
              <p:spPr>
                <a:xfrm>
                  <a:off x="9182813" y="1561920"/>
                  <a:ext cx="78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Freihand 6">
                  <a:extLst>
                    <a:ext uri="{FF2B5EF4-FFF2-40B4-BE49-F238E27FC236}">
                      <a16:creationId xmlns:a16="http://schemas.microsoft.com/office/drawing/2014/main" id="{449FE921-7EC1-48CF-B924-E63F951AAEBE}"/>
                    </a:ext>
                  </a:extLst>
                </p14:cNvPr>
                <p14:cNvContentPartPr/>
                <p14:nvPr/>
              </p14:nvContentPartPr>
              <p14:xfrm>
                <a:off x="9203333" y="1512960"/>
                <a:ext cx="85320" cy="329040"/>
              </p14:xfrm>
            </p:contentPart>
          </mc:Choice>
          <mc:Fallback xmlns="">
            <p:pic>
              <p:nvPicPr>
                <p:cNvPr id="7" name="Freihand 6">
                  <a:extLst>
                    <a:ext uri="{FF2B5EF4-FFF2-40B4-BE49-F238E27FC236}">
                      <a16:creationId xmlns:a16="http://schemas.microsoft.com/office/drawing/2014/main" id="{449FE921-7EC1-48CF-B924-E63F951AAEBE}"/>
                    </a:ext>
                  </a:extLst>
                </p:cNvPr>
                <p:cNvPicPr/>
                <p:nvPr/>
              </p:nvPicPr>
              <p:blipFill>
                <a:blip r:embed="rId37"/>
                <a:stretch>
                  <a:fillRect/>
                </a:stretch>
              </p:blipFill>
              <p:spPr>
                <a:xfrm>
                  <a:off x="9199013" y="1508640"/>
                  <a:ext cx="93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A98ABA23-C68E-444E-AB9C-28529DAC7E64}"/>
                    </a:ext>
                  </a:extLst>
                </p14:cNvPr>
                <p14:cNvContentPartPr/>
                <p14:nvPr/>
              </p14:nvContentPartPr>
              <p14:xfrm>
                <a:off x="11213573" y="1944600"/>
                <a:ext cx="13680" cy="105840"/>
              </p14:xfrm>
            </p:contentPart>
          </mc:Choice>
          <mc:Fallback xmlns="">
            <p:pic>
              <p:nvPicPr>
                <p:cNvPr id="27" name="Freihand 26">
                  <a:extLst>
                    <a:ext uri="{FF2B5EF4-FFF2-40B4-BE49-F238E27FC236}">
                      <a16:creationId xmlns:a16="http://schemas.microsoft.com/office/drawing/2014/main" id="{A98ABA23-C68E-444E-AB9C-28529DAC7E64}"/>
                    </a:ext>
                  </a:extLst>
                </p:cNvPr>
                <p:cNvPicPr/>
                <p:nvPr/>
              </p:nvPicPr>
              <p:blipFill>
                <a:blip r:embed="rId39"/>
                <a:stretch>
                  <a:fillRect/>
                </a:stretch>
              </p:blipFill>
              <p:spPr>
                <a:xfrm>
                  <a:off x="11209253" y="1940280"/>
                  <a:ext cx="2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DAA3D1-19EE-4FEC-ADF1-2E501BA01461}"/>
                    </a:ext>
                  </a:extLst>
                </p14:cNvPr>
                <p14:cNvContentPartPr/>
                <p14:nvPr/>
              </p14:nvContentPartPr>
              <p14:xfrm>
                <a:off x="11235893" y="1896720"/>
                <a:ext cx="95400" cy="164520"/>
              </p14:xfrm>
            </p:contentPart>
          </mc:Choice>
          <mc:Fallback xmlns="">
            <p:pic>
              <p:nvPicPr>
                <p:cNvPr id="28" name="Freihand 27">
                  <a:extLst>
                    <a:ext uri="{FF2B5EF4-FFF2-40B4-BE49-F238E27FC236}">
                      <a16:creationId xmlns:a16="http://schemas.microsoft.com/office/drawing/2014/main" id="{3EDAA3D1-19EE-4FEC-ADF1-2E501BA01461}"/>
                    </a:ext>
                  </a:extLst>
                </p:cNvPr>
                <p:cNvPicPr/>
                <p:nvPr/>
              </p:nvPicPr>
              <p:blipFill>
                <a:blip r:embed="rId41"/>
                <a:stretch>
                  <a:fillRect/>
                </a:stretch>
              </p:blipFill>
              <p:spPr>
                <a:xfrm>
                  <a:off x="11231573" y="1892400"/>
                  <a:ext cx="104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68BC9734-34B4-4317-97D6-47A221422493}"/>
                    </a:ext>
                  </a:extLst>
                </p14:cNvPr>
                <p14:cNvContentPartPr/>
                <p14:nvPr/>
              </p14:nvContentPartPr>
              <p14:xfrm>
                <a:off x="11070653" y="1984200"/>
                <a:ext cx="7200" cy="119520"/>
              </p14:xfrm>
            </p:contentPart>
          </mc:Choice>
          <mc:Fallback xmlns="">
            <p:pic>
              <p:nvPicPr>
                <p:cNvPr id="30" name="Freihand 29">
                  <a:extLst>
                    <a:ext uri="{FF2B5EF4-FFF2-40B4-BE49-F238E27FC236}">
                      <a16:creationId xmlns:a16="http://schemas.microsoft.com/office/drawing/2014/main" id="{68BC9734-34B4-4317-97D6-47A221422493}"/>
                    </a:ext>
                  </a:extLst>
                </p:cNvPr>
                <p:cNvPicPr/>
                <p:nvPr/>
              </p:nvPicPr>
              <p:blipFill>
                <a:blip r:embed="rId43"/>
                <a:stretch>
                  <a:fillRect/>
                </a:stretch>
              </p:blipFill>
              <p:spPr>
                <a:xfrm>
                  <a:off x="11066333" y="1979880"/>
                  <a:ext cx="15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7733B81C-9F56-424F-9E4F-9862441B7580}"/>
                    </a:ext>
                  </a:extLst>
                </p14:cNvPr>
                <p14:cNvContentPartPr/>
                <p14:nvPr/>
              </p14:nvContentPartPr>
              <p14:xfrm>
                <a:off x="11045093" y="2031360"/>
                <a:ext cx="108720" cy="13320"/>
              </p14:xfrm>
            </p:contentPart>
          </mc:Choice>
          <mc:Fallback xmlns="">
            <p:pic>
              <p:nvPicPr>
                <p:cNvPr id="31" name="Freihand 30">
                  <a:extLst>
                    <a:ext uri="{FF2B5EF4-FFF2-40B4-BE49-F238E27FC236}">
                      <a16:creationId xmlns:a16="http://schemas.microsoft.com/office/drawing/2014/main" id="{7733B81C-9F56-424F-9E4F-9862441B7580}"/>
                    </a:ext>
                  </a:extLst>
                </p:cNvPr>
                <p:cNvPicPr/>
                <p:nvPr/>
              </p:nvPicPr>
              <p:blipFill>
                <a:blip r:embed="rId45"/>
                <a:stretch>
                  <a:fillRect/>
                </a:stretch>
              </p:blipFill>
              <p:spPr>
                <a:xfrm>
                  <a:off x="11040773" y="2027040"/>
                  <a:ext cx="117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5F9DB11B-6D8B-4E3D-BAB2-0F479B169D59}"/>
                    </a:ext>
                  </a:extLst>
                </p14:cNvPr>
                <p14:cNvContentPartPr/>
                <p14:nvPr/>
              </p14:nvContentPartPr>
              <p14:xfrm>
                <a:off x="11422733" y="1984200"/>
                <a:ext cx="15480" cy="72360"/>
              </p14:xfrm>
            </p:contentPart>
          </mc:Choice>
          <mc:Fallback xmlns="">
            <p:pic>
              <p:nvPicPr>
                <p:cNvPr id="32" name="Freihand 31">
                  <a:extLst>
                    <a:ext uri="{FF2B5EF4-FFF2-40B4-BE49-F238E27FC236}">
                      <a16:creationId xmlns:a16="http://schemas.microsoft.com/office/drawing/2014/main" id="{5F9DB11B-6D8B-4E3D-BAB2-0F479B169D59}"/>
                    </a:ext>
                  </a:extLst>
                </p:cNvPr>
                <p:cNvPicPr/>
                <p:nvPr/>
              </p:nvPicPr>
              <p:blipFill>
                <a:blip r:embed="rId47"/>
                <a:stretch>
                  <a:fillRect/>
                </a:stretch>
              </p:blipFill>
              <p:spPr>
                <a:xfrm>
                  <a:off x="11418413" y="1979880"/>
                  <a:ext cx="24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1307CC6-5B8B-4154-9063-2160A8945C5F}"/>
                    </a:ext>
                  </a:extLst>
                </p14:cNvPr>
                <p14:cNvContentPartPr/>
                <p14:nvPr/>
              </p14:nvContentPartPr>
              <p14:xfrm>
                <a:off x="11403293" y="2000040"/>
                <a:ext cx="101520" cy="23400"/>
              </p14:xfrm>
            </p:contentPart>
          </mc:Choice>
          <mc:Fallback xmlns="">
            <p:pic>
              <p:nvPicPr>
                <p:cNvPr id="33" name="Freihand 32">
                  <a:extLst>
                    <a:ext uri="{FF2B5EF4-FFF2-40B4-BE49-F238E27FC236}">
                      <a16:creationId xmlns:a16="http://schemas.microsoft.com/office/drawing/2014/main" id="{01307CC6-5B8B-4154-9063-2160A8945C5F}"/>
                    </a:ext>
                  </a:extLst>
                </p:cNvPr>
                <p:cNvPicPr/>
                <p:nvPr/>
              </p:nvPicPr>
              <p:blipFill>
                <a:blip r:embed="rId49"/>
                <a:stretch>
                  <a:fillRect/>
                </a:stretch>
              </p:blipFill>
              <p:spPr>
                <a:xfrm>
                  <a:off x="11398973" y="1995720"/>
                  <a:ext cx="11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FC63823-4121-4CD9-98EE-FA9EC5809FC7}"/>
                    </a:ext>
                  </a:extLst>
                </p14:cNvPr>
                <p14:cNvContentPartPr/>
                <p14:nvPr/>
              </p14:nvContentPartPr>
              <p14:xfrm>
                <a:off x="11563133" y="1929120"/>
                <a:ext cx="16200" cy="113760"/>
              </p14:xfrm>
            </p:contentPart>
          </mc:Choice>
          <mc:Fallback xmlns="">
            <p:pic>
              <p:nvPicPr>
                <p:cNvPr id="34" name="Freihand 33">
                  <a:extLst>
                    <a:ext uri="{FF2B5EF4-FFF2-40B4-BE49-F238E27FC236}">
                      <a16:creationId xmlns:a16="http://schemas.microsoft.com/office/drawing/2014/main" id="{2FC63823-4121-4CD9-98EE-FA9EC5809FC7}"/>
                    </a:ext>
                  </a:extLst>
                </p:cNvPr>
                <p:cNvPicPr/>
                <p:nvPr/>
              </p:nvPicPr>
              <p:blipFill>
                <a:blip r:embed="rId51"/>
                <a:stretch>
                  <a:fillRect/>
                </a:stretch>
              </p:blipFill>
              <p:spPr>
                <a:xfrm>
                  <a:off x="11558813" y="1924800"/>
                  <a:ext cx="24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37BF6F97-E1C9-4016-9A6C-3D07A0F9E319}"/>
                    </a:ext>
                  </a:extLst>
                </p14:cNvPr>
                <p14:cNvContentPartPr/>
                <p14:nvPr/>
              </p14:nvContentPartPr>
              <p14:xfrm>
                <a:off x="11505893" y="1912920"/>
                <a:ext cx="142920" cy="147960"/>
              </p14:xfrm>
            </p:contentPart>
          </mc:Choice>
          <mc:Fallback xmlns="">
            <p:pic>
              <p:nvPicPr>
                <p:cNvPr id="35" name="Freihand 34">
                  <a:extLst>
                    <a:ext uri="{FF2B5EF4-FFF2-40B4-BE49-F238E27FC236}">
                      <a16:creationId xmlns:a16="http://schemas.microsoft.com/office/drawing/2014/main" id="{37BF6F97-E1C9-4016-9A6C-3D07A0F9E319}"/>
                    </a:ext>
                  </a:extLst>
                </p:cNvPr>
                <p:cNvPicPr/>
                <p:nvPr/>
              </p:nvPicPr>
              <p:blipFill>
                <a:blip r:embed="rId53"/>
                <a:stretch>
                  <a:fillRect/>
                </a:stretch>
              </p:blipFill>
              <p:spPr>
                <a:xfrm>
                  <a:off x="11501573" y="1908600"/>
                  <a:ext cx="151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16B8CD71-A769-4C28-AB70-1924DDE256D3}"/>
                    </a:ext>
                  </a:extLst>
                </p14:cNvPr>
                <p14:cNvContentPartPr/>
                <p14:nvPr/>
              </p14:nvContentPartPr>
              <p14:xfrm>
                <a:off x="11678333" y="1918320"/>
                <a:ext cx="118800" cy="110160"/>
              </p14:xfrm>
            </p:contentPart>
          </mc:Choice>
          <mc:Fallback xmlns="">
            <p:pic>
              <p:nvPicPr>
                <p:cNvPr id="36" name="Freihand 35">
                  <a:extLst>
                    <a:ext uri="{FF2B5EF4-FFF2-40B4-BE49-F238E27FC236}">
                      <a16:creationId xmlns:a16="http://schemas.microsoft.com/office/drawing/2014/main" id="{16B8CD71-A769-4C28-AB70-1924DDE256D3}"/>
                    </a:ext>
                  </a:extLst>
                </p:cNvPr>
                <p:cNvPicPr/>
                <p:nvPr/>
              </p:nvPicPr>
              <p:blipFill>
                <a:blip r:embed="rId55"/>
                <a:stretch>
                  <a:fillRect/>
                </a:stretch>
              </p:blipFill>
              <p:spPr>
                <a:xfrm>
                  <a:off x="11674013" y="1914000"/>
                  <a:ext cx="127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56B86B5-7CE0-49C6-9EE1-D09E1EF63F11}"/>
                    </a:ext>
                  </a:extLst>
                </p14:cNvPr>
                <p14:cNvContentPartPr/>
                <p14:nvPr/>
              </p14:nvContentPartPr>
              <p14:xfrm>
                <a:off x="11682653" y="1957560"/>
                <a:ext cx="118440" cy="87480"/>
              </p14:xfrm>
            </p:contentPart>
          </mc:Choice>
          <mc:Fallback xmlns="">
            <p:pic>
              <p:nvPicPr>
                <p:cNvPr id="37" name="Freihand 36">
                  <a:extLst>
                    <a:ext uri="{FF2B5EF4-FFF2-40B4-BE49-F238E27FC236}">
                      <a16:creationId xmlns:a16="http://schemas.microsoft.com/office/drawing/2014/main" id="{856B86B5-7CE0-49C6-9EE1-D09E1EF63F11}"/>
                    </a:ext>
                  </a:extLst>
                </p:cNvPr>
                <p:cNvPicPr/>
                <p:nvPr/>
              </p:nvPicPr>
              <p:blipFill>
                <a:blip r:embed="rId57"/>
                <a:stretch>
                  <a:fillRect/>
                </a:stretch>
              </p:blipFill>
              <p:spPr>
                <a:xfrm>
                  <a:off x="11678333" y="1953240"/>
                  <a:ext cx="127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 name="Freihand 113">
                  <a:extLst>
                    <a:ext uri="{FF2B5EF4-FFF2-40B4-BE49-F238E27FC236}">
                      <a16:creationId xmlns:a16="http://schemas.microsoft.com/office/drawing/2014/main" id="{A7DA232B-EE81-43DD-90E3-F09B8BEEF31C}"/>
                    </a:ext>
                  </a:extLst>
                </p14:cNvPr>
                <p14:cNvContentPartPr/>
                <p14:nvPr/>
              </p14:nvContentPartPr>
              <p14:xfrm>
                <a:off x="11319053" y="2008680"/>
                <a:ext cx="23040" cy="13680"/>
              </p14:xfrm>
            </p:contentPart>
          </mc:Choice>
          <mc:Fallback xmlns="">
            <p:pic>
              <p:nvPicPr>
                <p:cNvPr id="114" name="Freihand 113">
                  <a:extLst>
                    <a:ext uri="{FF2B5EF4-FFF2-40B4-BE49-F238E27FC236}">
                      <a16:creationId xmlns:a16="http://schemas.microsoft.com/office/drawing/2014/main" id="{A7DA232B-EE81-43DD-90E3-F09B8BEEF31C}"/>
                    </a:ext>
                  </a:extLst>
                </p:cNvPr>
                <p:cNvPicPr/>
                <p:nvPr/>
              </p:nvPicPr>
              <p:blipFill>
                <a:blip r:embed="rId59"/>
                <a:stretch>
                  <a:fillRect/>
                </a:stretch>
              </p:blipFill>
              <p:spPr>
                <a:xfrm>
                  <a:off x="11314733" y="2004360"/>
                  <a:ext cx="3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5" name="Freihand 114">
                  <a:extLst>
                    <a:ext uri="{FF2B5EF4-FFF2-40B4-BE49-F238E27FC236}">
                      <a16:creationId xmlns:a16="http://schemas.microsoft.com/office/drawing/2014/main" id="{AE1324DE-C489-4408-B3E6-8129706E5EDA}"/>
                    </a:ext>
                  </a:extLst>
                </p14:cNvPr>
                <p14:cNvContentPartPr/>
                <p14:nvPr/>
              </p14:nvContentPartPr>
              <p14:xfrm>
                <a:off x="11736293" y="1951800"/>
                <a:ext cx="360" cy="360"/>
              </p14:xfrm>
            </p:contentPart>
          </mc:Choice>
          <mc:Fallback xmlns="">
            <p:pic>
              <p:nvPicPr>
                <p:cNvPr id="115" name="Freihand 114">
                  <a:extLst>
                    <a:ext uri="{FF2B5EF4-FFF2-40B4-BE49-F238E27FC236}">
                      <a16:creationId xmlns:a16="http://schemas.microsoft.com/office/drawing/2014/main" id="{AE1324DE-C489-4408-B3E6-8129706E5EDA}"/>
                    </a:ext>
                  </a:extLst>
                </p:cNvPr>
                <p:cNvPicPr/>
                <p:nvPr/>
              </p:nvPicPr>
              <p:blipFill>
                <a:blip r:embed="rId61"/>
                <a:stretch>
                  <a:fillRect/>
                </a:stretch>
              </p:blipFill>
              <p:spPr>
                <a:xfrm>
                  <a:off x="11731973" y="1947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6" name="Freihand 155">
                  <a:extLst>
                    <a:ext uri="{FF2B5EF4-FFF2-40B4-BE49-F238E27FC236}">
                      <a16:creationId xmlns:a16="http://schemas.microsoft.com/office/drawing/2014/main" id="{9544F513-A361-4662-A1F5-D6DB4AE7C799}"/>
                    </a:ext>
                  </a:extLst>
                </p14:cNvPr>
                <p14:cNvContentPartPr/>
                <p14:nvPr/>
              </p14:nvContentPartPr>
              <p14:xfrm>
                <a:off x="8336453" y="2437800"/>
                <a:ext cx="32760" cy="114480"/>
              </p14:xfrm>
            </p:contentPart>
          </mc:Choice>
          <mc:Fallback xmlns="">
            <p:pic>
              <p:nvPicPr>
                <p:cNvPr id="156" name="Freihand 155">
                  <a:extLst>
                    <a:ext uri="{FF2B5EF4-FFF2-40B4-BE49-F238E27FC236}">
                      <a16:creationId xmlns:a16="http://schemas.microsoft.com/office/drawing/2014/main" id="{9544F513-A361-4662-A1F5-D6DB4AE7C799}"/>
                    </a:ext>
                  </a:extLst>
                </p:cNvPr>
                <p:cNvPicPr/>
                <p:nvPr/>
              </p:nvPicPr>
              <p:blipFill>
                <a:blip r:embed="rId63"/>
                <a:stretch>
                  <a:fillRect/>
                </a:stretch>
              </p:blipFill>
              <p:spPr>
                <a:xfrm>
                  <a:off x="8332133" y="2433480"/>
                  <a:ext cx="41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7" name="Freihand 156">
                  <a:extLst>
                    <a:ext uri="{FF2B5EF4-FFF2-40B4-BE49-F238E27FC236}">
                      <a16:creationId xmlns:a16="http://schemas.microsoft.com/office/drawing/2014/main" id="{06C934B6-6600-4F65-82E2-03DDC0A4AACE}"/>
                    </a:ext>
                  </a:extLst>
                </p14:cNvPr>
                <p14:cNvContentPartPr/>
                <p14:nvPr/>
              </p14:nvContentPartPr>
              <p14:xfrm>
                <a:off x="8173013" y="2424480"/>
                <a:ext cx="244800" cy="186120"/>
              </p14:xfrm>
            </p:contentPart>
          </mc:Choice>
          <mc:Fallback xmlns="">
            <p:pic>
              <p:nvPicPr>
                <p:cNvPr id="157" name="Freihand 156">
                  <a:extLst>
                    <a:ext uri="{FF2B5EF4-FFF2-40B4-BE49-F238E27FC236}">
                      <a16:creationId xmlns:a16="http://schemas.microsoft.com/office/drawing/2014/main" id="{06C934B6-6600-4F65-82E2-03DDC0A4AACE}"/>
                    </a:ext>
                  </a:extLst>
                </p:cNvPr>
                <p:cNvPicPr/>
                <p:nvPr/>
              </p:nvPicPr>
              <p:blipFill>
                <a:blip r:embed="rId65"/>
                <a:stretch>
                  <a:fillRect/>
                </a:stretch>
              </p:blipFill>
              <p:spPr>
                <a:xfrm>
                  <a:off x="8168693" y="2420160"/>
                  <a:ext cx="253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8" name="Freihand 157">
                  <a:extLst>
                    <a:ext uri="{FF2B5EF4-FFF2-40B4-BE49-F238E27FC236}">
                      <a16:creationId xmlns:a16="http://schemas.microsoft.com/office/drawing/2014/main" id="{4169BEBF-7202-4002-B9BA-CC5923CF4A41}"/>
                    </a:ext>
                  </a:extLst>
                </p14:cNvPr>
                <p14:cNvContentPartPr/>
                <p14:nvPr/>
              </p14:nvContentPartPr>
              <p14:xfrm>
                <a:off x="8517893" y="2442840"/>
                <a:ext cx="29880" cy="13680"/>
              </p14:xfrm>
            </p:contentPart>
          </mc:Choice>
          <mc:Fallback xmlns="">
            <p:pic>
              <p:nvPicPr>
                <p:cNvPr id="158" name="Freihand 157">
                  <a:extLst>
                    <a:ext uri="{FF2B5EF4-FFF2-40B4-BE49-F238E27FC236}">
                      <a16:creationId xmlns:a16="http://schemas.microsoft.com/office/drawing/2014/main" id="{4169BEBF-7202-4002-B9BA-CC5923CF4A41}"/>
                    </a:ext>
                  </a:extLst>
                </p:cNvPr>
                <p:cNvPicPr/>
                <p:nvPr/>
              </p:nvPicPr>
              <p:blipFill>
                <a:blip r:embed="rId67"/>
                <a:stretch>
                  <a:fillRect/>
                </a:stretch>
              </p:blipFill>
              <p:spPr>
                <a:xfrm>
                  <a:off x="8513573" y="2438520"/>
                  <a:ext cx="38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9" name="Freihand 158">
                  <a:extLst>
                    <a:ext uri="{FF2B5EF4-FFF2-40B4-BE49-F238E27FC236}">
                      <a16:creationId xmlns:a16="http://schemas.microsoft.com/office/drawing/2014/main" id="{50582D75-1543-4F03-903B-88AA1248B00A}"/>
                    </a:ext>
                  </a:extLst>
                </p14:cNvPr>
                <p14:cNvContentPartPr/>
                <p14:nvPr/>
              </p14:nvContentPartPr>
              <p14:xfrm>
                <a:off x="8527613" y="2540400"/>
                <a:ext cx="26280" cy="10080"/>
              </p14:xfrm>
            </p:contentPart>
          </mc:Choice>
          <mc:Fallback xmlns="">
            <p:pic>
              <p:nvPicPr>
                <p:cNvPr id="159" name="Freihand 158">
                  <a:extLst>
                    <a:ext uri="{FF2B5EF4-FFF2-40B4-BE49-F238E27FC236}">
                      <a16:creationId xmlns:a16="http://schemas.microsoft.com/office/drawing/2014/main" id="{50582D75-1543-4F03-903B-88AA1248B00A}"/>
                    </a:ext>
                  </a:extLst>
                </p:cNvPr>
                <p:cNvPicPr/>
                <p:nvPr/>
              </p:nvPicPr>
              <p:blipFill>
                <a:blip r:embed="rId69"/>
                <a:stretch>
                  <a:fillRect/>
                </a:stretch>
              </p:blipFill>
              <p:spPr>
                <a:xfrm>
                  <a:off x="8523293" y="253608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 name="Freihand 16">
                  <a:extLst>
                    <a:ext uri="{FF2B5EF4-FFF2-40B4-BE49-F238E27FC236}">
                      <a16:creationId xmlns:a16="http://schemas.microsoft.com/office/drawing/2014/main" id="{8E794B39-9CB2-4D50-B776-A8DCEFAE6B4A}"/>
                    </a:ext>
                  </a:extLst>
                </p14:cNvPr>
                <p14:cNvContentPartPr/>
                <p14:nvPr/>
              </p14:nvContentPartPr>
              <p14:xfrm>
                <a:off x="8792933" y="1934880"/>
                <a:ext cx="9360" cy="204840"/>
              </p14:xfrm>
            </p:contentPart>
          </mc:Choice>
          <mc:Fallback xmlns="">
            <p:pic>
              <p:nvPicPr>
                <p:cNvPr id="17" name="Freihand 16">
                  <a:extLst>
                    <a:ext uri="{FF2B5EF4-FFF2-40B4-BE49-F238E27FC236}">
                      <a16:creationId xmlns:a16="http://schemas.microsoft.com/office/drawing/2014/main" id="{8E794B39-9CB2-4D50-B776-A8DCEFAE6B4A}"/>
                    </a:ext>
                  </a:extLst>
                </p:cNvPr>
                <p:cNvPicPr/>
                <p:nvPr/>
              </p:nvPicPr>
              <p:blipFill>
                <a:blip r:embed="rId71"/>
                <a:stretch>
                  <a:fillRect/>
                </a:stretch>
              </p:blipFill>
              <p:spPr>
                <a:xfrm>
                  <a:off x="8788613" y="1930560"/>
                  <a:ext cx="180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1918BAB7-75DB-41C9-AB76-839CA68884F5}"/>
                    </a:ext>
                  </a:extLst>
                </p14:cNvPr>
                <p14:cNvContentPartPr/>
                <p14:nvPr/>
              </p14:nvContentPartPr>
              <p14:xfrm>
                <a:off x="8673053" y="1933800"/>
                <a:ext cx="263520" cy="212040"/>
              </p14:xfrm>
            </p:contentPart>
          </mc:Choice>
          <mc:Fallback xmlns="">
            <p:pic>
              <p:nvPicPr>
                <p:cNvPr id="18" name="Freihand 17">
                  <a:extLst>
                    <a:ext uri="{FF2B5EF4-FFF2-40B4-BE49-F238E27FC236}">
                      <a16:creationId xmlns:a16="http://schemas.microsoft.com/office/drawing/2014/main" id="{1918BAB7-75DB-41C9-AB76-839CA68884F5}"/>
                    </a:ext>
                  </a:extLst>
                </p:cNvPr>
                <p:cNvPicPr/>
                <p:nvPr/>
              </p:nvPicPr>
              <p:blipFill>
                <a:blip r:embed="rId73"/>
                <a:stretch>
                  <a:fillRect/>
                </a:stretch>
              </p:blipFill>
              <p:spPr>
                <a:xfrm>
                  <a:off x="8668733" y="1929480"/>
                  <a:ext cx="272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 name="Freihand 19">
                  <a:extLst>
                    <a:ext uri="{FF2B5EF4-FFF2-40B4-BE49-F238E27FC236}">
                      <a16:creationId xmlns:a16="http://schemas.microsoft.com/office/drawing/2014/main" id="{E697B466-EA9E-4D73-AF07-D4881F1ADDA7}"/>
                    </a:ext>
                  </a:extLst>
                </p14:cNvPr>
                <p14:cNvContentPartPr/>
                <p14:nvPr/>
              </p14:nvContentPartPr>
              <p14:xfrm>
                <a:off x="9129173" y="2011560"/>
                <a:ext cx="9720" cy="108360"/>
              </p14:xfrm>
            </p:contentPart>
          </mc:Choice>
          <mc:Fallback xmlns="">
            <p:pic>
              <p:nvPicPr>
                <p:cNvPr id="20" name="Freihand 19">
                  <a:extLst>
                    <a:ext uri="{FF2B5EF4-FFF2-40B4-BE49-F238E27FC236}">
                      <a16:creationId xmlns:a16="http://schemas.microsoft.com/office/drawing/2014/main" id="{E697B466-EA9E-4D73-AF07-D4881F1ADDA7}"/>
                    </a:ext>
                  </a:extLst>
                </p:cNvPr>
                <p:cNvPicPr/>
                <p:nvPr/>
              </p:nvPicPr>
              <p:blipFill>
                <a:blip r:embed="rId75"/>
                <a:stretch>
                  <a:fillRect/>
                </a:stretch>
              </p:blipFill>
              <p:spPr>
                <a:xfrm>
                  <a:off x="9124853" y="2007240"/>
                  <a:ext cx="1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 name="Freihand 20">
                  <a:extLst>
                    <a:ext uri="{FF2B5EF4-FFF2-40B4-BE49-F238E27FC236}">
                      <a16:creationId xmlns:a16="http://schemas.microsoft.com/office/drawing/2014/main" id="{B9F3E1E2-942E-4680-AA4A-F4A555D2192B}"/>
                    </a:ext>
                  </a:extLst>
                </p14:cNvPr>
                <p14:cNvContentPartPr/>
                <p14:nvPr/>
              </p14:nvContentPartPr>
              <p14:xfrm>
                <a:off x="9068333" y="2050440"/>
                <a:ext cx="133200" cy="18720"/>
              </p14:xfrm>
            </p:contentPart>
          </mc:Choice>
          <mc:Fallback xmlns="">
            <p:pic>
              <p:nvPicPr>
                <p:cNvPr id="21" name="Freihand 20">
                  <a:extLst>
                    <a:ext uri="{FF2B5EF4-FFF2-40B4-BE49-F238E27FC236}">
                      <a16:creationId xmlns:a16="http://schemas.microsoft.com/office/drawing/2014/main" id="{B9F3E1E2-942E-4680-AA4A-F4A555D2192B}"/>
                    </a:ext>
                  </a:extLst>
                </p:cNvPr>
                <p:cNvPicPr/>
                <p:nvPr/>
              </p:nvPicPr>
              <p:blipFill>
                <a:blip r:embed="rId77"/>
                <a:stretch>
                  <a:fillRect/>
                </a:stretch>
              </p:blipFill>
              <p:spPr>
                <a:xfrm>
                  <a:off x="9064013" y="2046120"/>
                  <a:ext cx="141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 name="Freihand 21">
                  <a:extLst>
                    <a:ext uri="{FF2B5EF4-FFF2-40B4-BE49-F238E27FC236}">
                      <a16:creationId xmlns:a16="http://schemas.microsoft.com/office/drawing/2014/main" id="{42CCCA4E-D56F-4EA1-876F-F3575000605E}"/>
                    </a:ext>
                  </a:extLst>
                </p14:cNvPr>
                <p14:cNvContentPartPr/>
                <p14:nvPr/>
              </p14:nvContentPartPr>
              <p14:xfrm>
                <a:off x="9273893" y="1984200"/>
                <a:ext cx="128520" cy="127440"/>
              </p14:xfrm>
            </p:contentPart>
          </mc:Choice>
          <mc:Fallback xmlns="">
            <p:pic>
              <p:nvPicPr>
                <p:cNvPr id="22" name="Freihand 21">
                  <a:extLst>
                    <a:ext uri="{FF2B5EF4-FFF2-40B4-BE49-F238E27FC236}">
                      <a16:creationId xmlns:a16="http://schemas.microsoft.com/office/drawing/2014/main" id="{42CCCA4E-D56F-4EA1-876F-F3575000605E}"/>
                    </a:ext>
                  </a:extLst>
                </p:cNvPr>
                <p:cNvPicPr/>
                <p:nvPr/>
              </p:nvPicPr>
              <p:blipFill>
                <a:blip r:embed="rId79"/>
                <a:stretch>
                  <a:fillRect/>
                </a:stretch>
              </p:blipFill>
              <p:spPr>
                <a:xfrm>
                  <a:off x="9269573" y="1979880"/>
                  <a:ext cx="137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Freihand 22">
                  <a:extLst>
                    <a:ext uri="{FF2B5EF4-FFF2-40B4-BE49-F238E27FC236}">
                      <a16:creationId xmlns:a16="http://schemas.microsoft.com/office/drawing/2014/main" id="{09FA3C00-45A5-4F70-B889-3B42909792CC}"/>
                    </a:ext>
                  </a:extLst>
                </p14:cNvPr>
                <p14:cNvContentPartPr/>
                <p14:nvPr/>
              </p14:nvContentPartPr>
              <p14:xfrm>
                <a:off x="9525173" y="1974120"/>
                <a:ext cx="12240" cy="123120"/>
              </p14:xfrm>
            </p:contentPart>
          </mc:Choice>
          <mc:Fallback xmlns="">
            <p:pic>
              <p:nvPicPr>
                <p:cNvPr id="23" name="Freihand 22">
                  <a:extLst>
                    <a:ext uri="{FF2B5EF4-FFF2-40B4-BE49-F238E27FC236}">
                      <a16:creationId xmlns:a16="http://schemas.microsoft.com/office/drawing/2014/main" id="{09FA3C00-45A5-4F70-B889-3B42909792CC}"/>
                    </a:ext>
                  </a:extLst>
                </p:cNvPr>
                <p:cNvPicPr/>
                <p:nvPr/>
              </p:nvPicPr>
              <p:blipFill>
                <a:blip r:embed="rId81"/>
                <a:stretch>
                  <a:fillRect/>
                </a:stretch>
              </p:blipFill>
              <p:spPr>
                <a:xfrm>
                  <a:off x="9520853" y="1969800"/>
                  <a:ext cx="2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4" name="Freihand 23">
                  <a:extLst>
                    <a:ext uri="{FF2B5EF4-FFF2-40B4-BE49-F238E27FC236}">
                      <a16:creationId xmlns:a16="http://schemas.microsoft.com/office/drawing/2014/main" id="{5C932405-C91D-4F7A-BA7E-E3CFC7DEED1B}"/>
                    </a:ext>
                  </a:extLst>
                </p14:cNvPr>
                <p14:cNvContentPartPr/>
                <p14:nvPr/>
              </p14:nvContentPartPr>
              <p14:xfrm>
                <a:off x="9463613" y="1929840"/>
                <a:ext cx="175680" cy="154440"/>
              </p14:xfrm>
            </p:contentPart>
          </mc:Choice>
          <mc:Fallback xmlns="">
            <p:pic>
              <p:nvPicPr>
                <p:cNvPr id="24" name="Freihand 23">
                  <a:extLst>
                    <a:ext uri="{FF2B5EF4-FFF2-40B4-BE49-F238E27FC236}">
                      <a16:creationId xmlns:a16="http://schemas.microsoft.com/office/drawing/2014/main" id="{5C932405-C91D-4F7A-BA7E-E3CFC7DEED1B}"/>
                    </a:ext>
                  </a:extLst>
                </p:cNvPr>
                <p:cNvPicPr/>
                <p:nvPr/>
              </p:nvPicPr>
              <p:blipFill>
                <a:blip r:embed="rId83"/>
                <a:stretch>
                  <a:fillRect/>
                </a:stretch>
              </p:blipFill>
              <p:spPr>
                <a:xfrm>
                  <a:off x="9459293" y="1925520"/>
                  <a:ext cx="184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 name="Freihand 24">
                  <a:extLst>
                    <a:ext uri="{FF2B5EF4-FFF2-40B4-BE49-F238E27FC236}">
                      <a16:creationId xmlns:a16="http://schemas.microsoft.com/office/drawing/2014/main" id="{464F927F-2B08-4E22-9DEA-900A8847A7CE}"/>
                    </a:ext>
                  </a:extLst>
                </p14:cNvPr>
                <p14:cNvContentPartPr/>
                <p14:nvPr/>
              </p14:nvContentPartPr>
              <p14:xfrm>
                <a:off x="9276413" y="2063040"/>
                <a:ext cx="106560" cy="22320"/>
              </p14:xfrm>
            </p:contentPart>
          </mc:Choice>
          <mc:Fallback xmlns="">
            <p:pic>
              <p:nvPicPr>
                <p:cNvPr id="25" name="Freihand 24">
                  <a:extLst>
                    <a:ext uri="{FF2B5EF4-FFF2-40B4-BE49-F238E27FC236}">
                      <a16:creationId xmlns:a16="http://schemas.microsoft.com/office/drawing/2014/main" id="{464F927F-2B08-4E22-9DEA-900A8847A7CE}"/>
                    </a:ext>
                  </a:extLst>
                </p:cNvPr>
                <p:cNvPicPr/>
                <p:nvPr/>
              </p:nvPicPr>
              <p:blipFill>
                <a:blip r:embed="rId85"/>
                <a:stretch>
                  <a:fillRect/>
                </a:stretch>
              </p:blipFill>
              <p:spPr>
                <a:xfrm>
                  <a:off x="9272093" y="2058720"/>
                  <a:ext cx="115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Freihand 44">
                  <a:extLst>
                    <a:ext uri="{FF2B5EF4-FFF2-40B4-BE49-F238E27FC236}">
                      <a16:creationId xmlns:a16="http://schemas.microsoft.com/office/drawing/2014/main" id="{7A8FB23A-F2A6-4645-9E9B-3023992F2E30}"/>
                    </a:ext>
                  </a:extLst>
                </p14:cNvPr>
                <p14:cNvContentPartPr/>
                <p14:nvPr/>
              </p14:nvContentPartPr>
              <p14:xfrm>
                <a:off x="9738293" y="1978440"/>
                <a:ext cx="30600" cy="109800"/>
              </p14:xfrm>
            </p:contentPart>
          </mc:Choice>
          <mc:Fallback xmlns="">
            <p:pic>
              <p:nvPicPr>
                <p:cNvPr id="45" name="Freihand 44">
                  <a:extLst>
                    <a:ext uri="{FF2B5EF4-FFF2-40B4-BE49-F238E27FC236}">
                      <a16:creationId xmlns:a16="http://schemas.microsoft.com/office/drawing/2014/main" id="{7A8FB23A-F2A6-4645-9E9B-3023992F2E30}"/>
                    </a:ext>
                  </a:extLst>
                </p:cNvPr>
                <p:cNvPicPr/>
                <p:nvPr/>
              </p:nvPicPr>
              <p:blipFill>
                <a:blip r:embed="rId87"/>
                <a:stretch>
                  <a:fillRect/>
                </a:stretch>
              </p:blipFill>
              <p:spPr>
                <a:xfrm>
                  <a:off x="9733973" y="1974120"/>
                  <a:ext cx="39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Freihand 45">
                  <a:extLst>
                    <a:ext uri="{FF2B5EF4-FFF2-40B4-BE49-F238E27FC236}">
                      <a16:creationId xmlns:a16="http://schemas.microsoft.com/office/drawing/2014/main" id="{91AB0816-B95E-480A-BD08-4E93B7239BC5}"/>
                    </a:ext>
                  </a:extLst>
                </p14:cNvPr>
                <p14:cNvContentPartPr/>
                <p14:nvPr/>
              </p14:nvContentPartPr>
              <p14:xfrm>
                <a:off x="9669893" y="1988520"/>
                <a:ext cx="205200" cy="43200"/>
              </p14:xfrm>
            </p:contentPart>
          </mc:Choice>
          <mc:Fallback xmlns="">
            <p:pic>
              <p:nvPicPr>
                <p:cNvPr id="46" name="Freihand 45">
                  <a:extLst>
                    <a:ext uri="{FF2B5EF4-FFF2-40B4-BE49-F238E27FC236}">
                      <a16:creationId xmlns:a16="http://schemas.microsoft.com/office/drawing/2014/main" id="{91AB0816-B95E-480A-BD08-4E93B7239BC5}"/>
                    </a:ext>
                  </a:extLst>
                </p:cNvPr>
                <p:cNvPicPr/>
                <p:nvPr/>
              </p:nvPicPr>
              <p:blipFill>
                <a:blip r:embed="rId89"/>
                <a:stretch>
                  <a:fillRect/>
                </a:stretch>
              </p:blipFill>
              <p:spPr>
                <a:xfrm>
                  <a:off x="9665573" y="1984200"/>
                  <a:ext cx="213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Freihand 46">
                  <a:extLst>
                    <a:ext uri="{FF2B5EF4-FFF2-40B4-BE49-F238E27FC236}">
                      <a16:creationId xmlns:a16="http://schemas.microsoft.com/office/drawing/2014/main" id="{0FA98BF2-C5B1-4C01-A85C-FA1E0C7998EF}"/>
                    </a:ext>
                  </a:extLst>
                </p14:cNvPr>
                <p14:cNvContentPartPr/>
                <p14:nvPr/>
              </p14:nvContentPartPr>
              <p14:xfrm>
                <a:off x="9903893" y="1931280"/>
                <a:ext cx="47520" cy="136440"/>
              </p14:xfrm>
            </p:contentPart>
          </mc:Choice>
          <mc:Fallback xmlns="">
            <p:pic>
              <p:nvPicPr>
                <p:cNvPr id="47" name="Freihand 46">
                  <a:extLst>
                    <a:ext uri="{FF2B5EF4-FFF2-40B4-BE49-F238E27FC236}">
                      <a16:creationId xmlns:a16="http://schemas.microsoft.com/office/drawing/2014/main" id="{0FA98BF2-C5B1-4C01-A85C-FA1E0C7998EF}"/>
                    </a:ext>
                  </a:extLst>
                </p:cNvPr>
                <p:cNvPicPr/>
                <p:nvPr/>
              </p:nvPicPr>
              <p:blipFill>
                <a:blip r:embed="rId91"/>
                <a:stretch>
                  <a:fillRect/>
                </a:stretch>
              </p:blipFill>
              <p:spPr>
                <a:xfrm>
                  <a:off x="9899573" y="1926960"/>
                  <a:ext cx="56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 name="Freihand 47">
                  <a:extLst>
                    <a:ext uri="{FF2B5EF4-FFF2-40B4-BE49-F238E27FC236}">
                      <a16:creationId xmlns:a16="http://schemas.microsoft.com/office/drawing/2014/main" id="{AD9DBED8-03EC-4C11-9898-060298FE89BF}"/>
                    </a:ext>
                  </a:extLst>
                </p14:cNvPr>
                <p14:cNvContentPartPr/>
                <p14:nvPr/>
              </p14:nvContentPartPr>
              <p14:xfrm>
                <a:off x="9826493" y="1890960"/>
                <a:ext cx="194400" cy="55800"/>
              </p14:xfrm>
            </p:contentPart>
          </mc:Choice>
          <mc:Fallback xmlns="">
            <p:pic>
              <p:nvPicPr>
                <p:cNvPr id="48" name="Freihand 47">
                  <a:extLst>
                    <a:ext uri="{FF2B5EF4-FFF2-40B4-BE49-F238E27FC236}">
                      <a16:creationId xmlns:a16="http://schemas.microsoft.com/office/drawing/2014/main" id="{AD9DBED8-03EC-4C11-9898-060298FE89BF}"/>
                    </a:ext>
                  </a:extLst>
                </p:cNvPr>
                <p:cNvPicPr/>
                <p:nvPr/>
              </p:nvPicPr>
              <p:blipFill>
                <a:blip r:embed="rId93"/>
                <a:stretch>
                  <a:fillRect/>
                </a:stretch>
              </p:blipFill>
              <p:spPr>
                <a:xfrm>
                  <a:off x="9822173" y="1886640"/>
                  <a:ext cx="20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 name="Freihand 48">
                  <a:extLst>
                    <a:ext uri="{FF2B5EF4-FFF2-40B4-BE49-F238E27FC236}">
                      <a16:creationId xmlns:a16="http://schemas.microsoft.com/office/drawing/2014/main" id="{099384D0-3C78-4FF3-9EAC-38F21F8F3C54}"/>
                    </a:ext>
                  </a:extLst>
                </p14:cNvPr>
                <p14:cNvContentPartPr/>
                <p14:nvPr/>
              </p14:nvContentPartPr>
              <p14:xfrm>
                <a:off x="10027733" y="1926240"/>
                <a:ext cx="21960" cy="137160"/>
              </p14:xfrm>
            </p:contentPart>
          </mc:Choice>
          <mc:Fallback xmlns="">
            <p:pic>
              <p:nvPicPr>
                <p:cNvPr id="49" name="Freihand 48">
                  <a:extLst>
                    <a:ext uri="{FF2B5EF4-FFF2-40B4-BE49-F238E27FC236}">
                      <a16:creationId xmlns:a16="http://schemas.microsoft.com/office/drawing/2014/main" id="{099384D0-3C78-4FF3-9EAC-38F21F8F3C54}"/>
                    </a:ext>
                  </a:extLst>
                </p:cNvPr>
                <p:cNvPicPr/>
                <p:nvPr/>
              </p:nvPicPr>
              <p:blipFill>
                <a:blip r:embed="rId95"/>
                <a:stretch>
                  <a:fillRect/>
                </a:stretch>
              </p:blipFill>
              <p:spPr>
                <a:xfrm>
                  <a:off x="10023413" y="1921920"/>
                  <a:ext cx="30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0" name="Freihand 49">
                  <a:extLst>
                    <a:ext uri="{FF2B5EF4-FFF2-40B4-BE49-F238E27FC236}">
                      <a16:creationId xmlns:a16="http://schemas.microsoft.com/office/drawing/2014/main" id="{864BC420-E978-46A7-8B30-9624016F29DE}"/>
                    </a:ext>
                  </a:extLst>
                </p14:cNvPr>
                <p14:cNvContentPartPr/>
                <p14:nvPr/>
              </p14:nvContentPartPr>
              <p14:xfrm>
                <a:off x="9993533" y="1891320"/>
                <a:ext cx="142200" cy="28080"/>
              </p14:xfrm>
            </p:contentPart>
          </mc:Choice>
          <mc:Fallback xmlns="">
            <p:pic>
              <p:nvPicPr>
                <p:cNvPr id="50" name="Freihand 49">
                  <a:extLst>
                    <a:ext uri="{FF2B5EF4-FFF2-40B4-BE49-F238E27FC236}">
                      <a16:creationId xmlns:a16="http://schemas.microsoft.com/office/drawing/2014/main" id="{864BC420-E978-46A7-8B30-9624016F29DE}"/>
                    </a:ext>
                  </a:extLst>
                </p:cNvPr>
                <p:cNvPicPr/>
                <p:nvPr/>
              </p:nvPicPr>
              <p:blipFill>
                <a:blip r:embed="rId97"/>
                <a:stretch>
                  <a:fillRect/>
                </a:stretch>
              </p:blipFill>
              <p:spPr>
                <a:xfrm>
                  <a:off x="9989213" y="1887000"/>
                  <a:ext cx="150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 name="Freihand 50">
                  <a:extLst>
                    <a:ext uri="{FF2B5EF4-FFF2-40B4-BE49-F238E27FC236}">
                      <a16:creationId xmlns:a16="http://schemas.microsoft.com/office/drawing/2014/main" id="{8E437C7A-B4B4-4F59-8813-CAC26ED39B00}"/>
                    </a:ext>
                  </a:extLst>
                </p14:cNvPr>
                <p14:cNvContentPartPr/>
                <p14:nvPr/>
              </p14:nvContentPartPr>
              <p14:xfrm>
                <a:off x="9835493" y="2053320"/>
                <a:ext cx="119880" cy="32400"/>
              </p14:xfrm>
            </p:contentPart>
          </mc:Choice>
          <mc:Fallback xmlns="">
            <p:pic>
              <p:nvPicPr>
                <p:cNvPr id="51" name="Freihand 50">
                  <a:extLst>
                    <a:ext uri="{FF2B5EF4-FFF2-40B4-BE49-F238E27FC236}">
                      <a16:creationId xmlns:a16="http://schemas.microsoft.com/office/drawing/2014/main" id="{8E437C7A-B4B4-4F59-8813-CAC26ED39B00}"/>
                    </a:ext>
                  </a:extLst>
                </p:cNvPr>
                <p:cNvPicPr/>
                <p:nvPr/>
              </p:nvPicPr>
              <p:blipFill>
                <a:blip r:embed="rId99"/>
                <a:stretch>
                  <a:fillRect/>
                </a:stretch>
              </p:blipFill>
              <p:spPr>
                <a:xfrm>
                  <a:off x="9831173" y="2049000"/>
                  <a:ext cx="128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7A3B136F-E75E-4210-9AEC-CD30D08AF798}"/>
                    </a:ext>
                  </a:extLst>
                </p14:cNvPr>
                <p14:cNvContentPartPr/>
                <p14:nvPr/>
              </p14:nvContentPartPr>
              <p14:xfrm>
                <a:off x="10159853" y="1990320"/>
                <a:ext cx="26280" cy="71640"/>
              </p14:xfrm>
            </p:contentPart>
          </mc:Choice>
          <mc:Fallback xmlns="">
            <p:pic>
              <p:nvPicPr>
                <p:cNvPr id="53" name="Freihand 52">
                  <a:extLst>
                    <a:ext uri="{FF2B5EF4-FFF2-40B4-BE49-F238E27FC236}">
                      <a16:creationId xmlns:a16="http://schemas.microsoft.com/office/drawing/2014/main" id="{7A3B136F-E75E-4210-9AEC-CD30D08AF798}"/>
                    </a:ext>
                  </a:extLst>
                </p:cNvPr>
                <p:cNvPicPr/>
                <p:nvPr/>
              </p:nvPicPr>
              <p:blipFill>
                <a:blip r:embed="rId101"/>
                <a:stretch>
                  <a:fillRect/>
                </a:stretch>
              </p:blipFill>
              <p:spPr>
                <a:xfrm>
                  <a:off x="10155533" y="1986000"/>
                  <a:ext cx="3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A82EE8F4-BAC2-4E35-8636-69F36062569F}"/>
                    </a:ext>
                  </a:extLst>
                </p14:cNvPr>
                <p14:cNvContentPartPr/>
                <p14:nvPr/>
              </p14:nvContentPartPr>
              <p14:xfrm>
                <a:off x="10122773" y="2011200"/>
                <a:ext cx="83520" cy="20880"/>
              </p14:xfrm>
            </p:contentPart>
          </mc:Choice>
          <mc:Fallback xmlns="">
            <p:pic>
              <p:nvPicPr>
                <p:cNvPr id="54" name="Freihand 53">
                  <a:extLst>
                    <a:ext uri="{FF2B5EF4-FFF2-40B4-BE49-F238E27FC236}">
                      <a16:creationId xmlns:a16="http://schemas.microsoft.com/office/drawing/2014/main" id="{A82EE8F4-BAC2-4E35-8636-69F36062569F}"/>
                    </a:ext>
                  </a:extLst>
                </p:cNvPr>
                <p:cNvPicPr/>
                <p:nvPr/>
              </p:nvPicPr>
              <p:blipFill>
                <a:blip r:embed="rId103"/>
                <a:stretch>
                  <a:fillRect/>
                </a:stretch>
              </p:blipFill>
              <p:spPr>
                <a:xfrm>
                  <a:off x="10118453" y="2006880"/>
                  <a:ext cx="92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C154FA99-EBA6-41F2-8B0E-B2C3904207EC}"/>
                    </a:ext>
                  </a:extLst>
                </p14:cNvPr>
                <p14:cNvContentPartPr/>
                <p14:nvPr/>
              </p14:nvContentPartPr>
              <p14:xfrm>
                <a:off x="10248053" y="1928040"/>
                <a:ext cx="64080" cy="102240"/>
              </p14:xfrm>
            </p:contentPart>
          </mc:Choice>
          <mc:Fallback xmlns="">
            <p:pic>
              <p:nvPicPr>
                <p:cNvPr id="55" name="Freihand 54">
                  <a:extLst>
                    <a:ext uri="{FF2B5EF4-FFF2-40B4-BE49-F238E27FC236}">
                      <a16:creationId xmlns:a16="http://schemas.microsoft.com/office/drawing/2014/main" id="{C154FA99-EBA6-41F2-8B0E-B2C3904207EC}"/>
                    </a:ext>
                  </a:extLst>
                </p:cNvPr>
                <p:cNvPicPr/>
                <p:nvPr/>
              </p:nvPicPr>
              <p:blipFill>
                <a:blip r:embed="rId105"/>
                <a:stretch>
                  <a:fillRect/>
                </a:stretch>
              </p:blipFill>
              <p:spPr>
                <a:xfrm>
                  <a:off x="10243733" y="1923720"/>
                  <a:ext cx="72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Freihand 55">
                  <a:extLst>
                    <a:ext uri="{FF2B5EF4-FFF2-40B4-BE49-F238E27FC236}">
                      <a16:creationId xmlns:a16="http://schemas.microsoft.com/office/drawing/2014/main" id="{AD477BBD-2986-46FD-AF20-384EF738029D}"/>
                    </a:ext>
                  </a:extLst>
                </p14:cNvPr>
                <p14:cNvContentPartPr/>
                <p14:nvPr/>
              </p14:nvContentPartPr>
              <p14:xfrm>
                <a:off x="10243733" y="1993920"/>
                <a:ext cx="75960" cy="57240"/>
              </p14:xfrm>
            </p:contentPart>
          </mc:Choice>
          <mc:Fallback xmlns="">
            <p:pic>
              <p:nvPicPr>
                <p:cNvPr id="56" name="Freihand 55">
                  <a:extLst>
                    <a:ext uri="{FF2B5EF4-FFF2-40B4-BE49-F238E27FC236}">
                      <a16:creationId xmlns:a16="http://schemas.microsoft.com/office/drawing/2014/main" id="{AD477BBD-2986-46FD-AF20-384EF738029D}"/>
                    </a:ext>
                  </a:extLst>
                </p:cNvPr>
                <p:cNvPicPr/>
                <p:nvPr/>
              </p:nvPicPr>
              <p:blipFill>
                <a:blip r:embed="rId107"/>
                <a:stretch>
                  <a:fillRect/>
                </a:stretch>
              </p:blipFill>
              <p:spPr>
                <a:xfrm>
                  <a:off x="10239413" y="1989600"/>
                  <a:ext cx="84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Freihand 56">
                  <a:extLst>
                    <a:ext uri="{FF2B5EF4-FFF2-40B4-BE49-F238E27FC236}">
                      <a16:creationId xmlns:a16="http://schemas.microsoft.com/office/drawing/2014/main" id="{DED38245-0C39-425B-B775-CB3176D939FB}"/>
                    </a:ext>
                  </a:extLst>
                </p14:cNvPr>
                <p14:cNvContentPartPr/>
                <p14:nvPr/>
              </p14:nvContentPartPr>
              <p14:xfrm>
                <a:off x="10304933" y="1955400"/>
                <a:ext cx="83880" cy="87480"/>
              </p14:xfrm>
            </p:contentPart>
          </mc:Choice>
          <mc:Fallback xmlns="">
            <p:pic>
              <p:nvPicPr>
                <p:cNvPr id="57" name="Freihand 56">
                  <a:extLst>
                    <a:ext uri="{FF2B5EF4-FFF2-40B4-BE49-F238E27FC236}">
                      <a16:creationId xmlns:a16="http://schemas.microsoft.com/office/drawing/2014/main" id="{DED38245-0C39-425B-B775-CB3176D939FB}"/>
                    </a:ext>
                  </a:extLst>
                </p:cNvPr>
                <p:cNvPicPr/>
                <p:nvPr/>
              </p:nvPicPr>
              <p:blipFill>
                <a:blip r:embed="rId109"/>
                <a:stretch>
                  <a:fillRect/>
                </a:stretch>
              </p:blipFill>
              <p:spPr>
                <a:xfrm>
                  <a:off x="10300613" y="1951080"/>
                  <a:ext cx="92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Freihand 57">
                  <a:extLst>
                    <a:ext uri="{FF2B5EF4-FFF2-40B4-BE49-F238E27FC236}">
                      <a16:creationId xmlns:a16="http://schemas.microsoft.com/office/drawing/2014/main" id="{1BEAB44F-6300-44C3-B105-9C967A194799}"/>
                    </a:ext>
                  </a:extLst>
                </p14:cNvPr>
                <p14:cNvContentPartPr/>
                <p14:nvPr/>
              </p14:nvContentPartPr>
              <p14:xfrm>
                <a:off x="10377653" y="1913640"/>
                <a:ext cx="122040" cy="133560"/>
              </p14:xfrm>
            </p:contentPart>
          </mc:Choice>
          <mc:Fallback xmlns="">
            <p:pic>
              <p:nvPicPr>
                <p:cNvPr id="58" name="Freihand 57">
                  <a:extLst>
                    <a:ext uri="{FF2B5EF4-FFF2-40B4-BE49-F238E27FC236}">
                      <a16:creationId xmlns:a16="http://schemas.microsoft.com/office/drawing/2014/main" id="{1BEAB44F-6300-44C3-B105-9C967A194799}"/>
                    </a:ext>
                  </a:extLst>
                </p:cNvPr>
                <p:cNvPicPr/>
                <p:nvPr/>
              </p:nvPicPr>
              <p:blipFill>
                <a:blip r:embed="rId111"/>
                <a:stretch>
                  <a:fillRect/>
                </a:stretch>
              </p:blipFill>
              <p:spPr>
                <a:xfrm>
                  <a:off x="10373333" y="1909320"/>
                  <a:ext cx="130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9" name="Freihand 108">
                  <a:extLst>
                    <a:ext uri="{FF2B5EF4-FFF2-40B4-BE49-F238E27FC236}">
                      <a16:creationId xmlns:a16="http://schemas.microsoft.com/office/drawing/2014/main" id="{60C5714D-85A0-4014-A4BF-3CB4DD850B72}"/>
                    </a:ext>
                  </a:extLst>
                </p14:cNvPr>
                <p14:cNvContentPartPr/>
                <p14:nvPr/>
              </p14:nvContentPartPr>
              <p14:xfrm>
                <a:off x="8940533" y="2002920"/>
                <a:ext cx="30960" cy="18720"/>
              </p14:xfrm>
            </p:contentPart>
          </mc:Choice>
          <mc:Fallback xmlns="">
            <p:pic>
              <p:nvPicPr>
                <p:cNvPr id="109" name="Freihand 108">
                  <a:extLst>
                    <a:ext uri="{FF2B5EF4-FFF2-40B4-BE49-F238E27FC236}">
                      <a16:creationId xmlns:a16="http://schemas.microsoft.com/office/drawing/2014/main" id="{60C5714D-85A0-4014-A4BF-3CB4DD850B72}"/>
                    </a:ext>
                  </a:extLst>
                </p:cNvPr>
                <p:cNvPicPr/>
                <p:nvPr/>
              </p:nvPicPr>
              <p:blipFill>
                <a:blip r:embed="rId113"/>
                <a:stretch>
                  <a:fillRect/>
                </a:stretch>
              </p:blipFill>
              <p:spPr>
                <a:xfrm>
                  <a:off x="8936213" y="1998600"/>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0" name="Freihand 109">
                  <a:extLst>
                    <a:ext uri="{FF2B5EF4-FFF2-40B4-BE49-F238E27FC236}">
                      <a16:creationId xmlns:a16="http://schemas.microsoft.com/office/drawing/2014/main" id="{BF0F7A81-D971-4C2F-B97D-7EC920385A1B}"/>
                    </a:ext>
                  </a:extLst>
                </p14:cNvPr>
                <p14:cNvContentPartPr/>
                <p14:nvPr/>
              </p14:nvContentPartPr>
              <p14:xfrm>
                <a:off x="9540293" y="2008680"/>
                <a:ext cx="18000" cy="9720"/>
              </p14:xfrm>
            </p:contentPart>
          </mc:Choice>
          <mc:Fallback xmlns="">
            <p:pic>
              <p:nvPicPr>
                <p:cNvPr id="110" name="Freihand 109">
                  <a:extLst>
                    <a:ext uri="{FF2B5EF4-FFF2-40B4-BE49-F238E27FC236}">
                      <a16:creationId xmlns:a16="http://schemas.microsoft.com/office/drawing/2014/main" id="{BF0F7A81-D971-4C2F-B97D-7EC920385A1B}"/>
                    </a:ext>
                  </a:extLst>
                </p:cNvPr>
                <p:cNvPicPr/>
                <p:nvPr/>
              </p:nvPicPr>
              <p:blipFill>
                <a:blip r:embed="rId115"/>
                <a:stretch>
                  <a:fillRect/>
                </a:stretch>
              </p:blipFill>
              <p:spPr>
                <a:xfrm>
                  <a:off x="9535973" y="2004360"/>
                  <a:ext cx="26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1" name="Freihand 110">
                  <a:extLst>
                    <a:ext uri="{FF2B5EF4-FFF2-40B4-BE49-F238E27FC236}">
                      <a16:creationId xmlns:a16="http://schemas.microsoft.com/office/drawing/2014/main" id="{05AE7A09-FAF4-451A-9F97-59F994DD8823}"/>
                    </a:ext>
                  </a:extLst>
                </p14:cNvPr>
                <p14:cNvContentPartPr/>
                <p14:nvPr/>
              </p14:nvContentPartPr>
              <p14:xfrm>
                <a:off x="9976973" y="1997160"/>
                <a:ext cx="360" cy="360"/>
              </p14:xfrm>
            </p:contentPart>
          </mc:Choice>
          <mc:Fallback xmlns="">
            <p:pic>
              <p:nvPicPr>
                <p:cNvPr id="111" name="Freihand 110">
                  <a:extLst>
                    <a:ext uri="{FF2B5EF4-FFF2-40B4-BE49-F238E27FC236}">
                      <a16:creationId xmlns:a16="http://schemas.microsoft.com/office/drawing/2014/main" id="{05AE7A09-FAF4-451A-9F97-59F994DD8823}"/>
                    </a:ext>
                  </a:extLst>
                </p:cNvPr>
                <p:cNvPicPr/>
                <p:nvPr/>
              </p:nvPicPr>
              <p:blipFill>
                <a:blip r:embed="rId61"/>
                <a:stretch>
                  <a:fillRect/>
                </a:stretch>
              </p:blipFill>
              <p:spPr>
                <a:xfrm>
                  <a:off x="9972653" y="1992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2" name="Freihand 111">
                  <a:extLst>
                    <a:ext uri="{FF2B5EF4-FFF2-40B4-BE49-F238E27FC236}">
                      <a16:creationId xmlns:a16="http://schemas.microsoft.com/office/drawing/2014/main" id="{8E08E2E3-773E-4D85-BFB3-B9A2A9E1E9ED}"/>
                    </a:ext>
                  </a:extLst>
                </p14:cNvPr>
                <p14:cNvContentPartPr/>
                <p14:nvPr/>
              </p14:nvContentPartPr>
              <p14:xfrm>
                <a:off x="10487453" y="1939920"/>
                <a:ext cx="31680" cy="15480"/>
              </p14:xfrm>
            </p:contentPart>
          </mc:Choice>
          <mc:Fallback xmlns="">
            <p:pic>
              <p:nvPicPr>
                <p:cNvPr id="112" name="Freihand 111">
                  <a:extLst>
                    <a:ext uri="{FF2B5EF4-FFF2-40B4-BE49-F238E27FC236}">
                      <a16:creationId xmlns:a16="http://schemas.microsoft.com/office/drawing/2014/main" id="{8E08E2E3-773E-4D85-BFB3-B9A2A9E1E9ED}"/>
                    </a:ext>
                  </a:extLst>
                </p:cNvPr>
                <p:cNvPicPr/>
                <p:nvPr/>
              </p:nvPicPr>
              <p:blipFill>
                <a:blip r:embed="rId118"/>
                <a:stretch>
                  <a:fillRect/>
                </a:stretch>
              </p:blipFill>
              <p:spPr>
                <a:xfrm>
                  <a:off x="10483133" y="1935600"/>
                  <a:ext cx="4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1" name="Freihand 160">
                  <a:extLst>
                    <a:ext uri="{FF2B5EF4-FFF2-40B4-BE49-F238E27FC236}">
                      <a16:creationId xmlns:a16="http://schemas.microsoft.com/office/drawing/2014/main" id="{033B0C35-A92B-463A-9937-206FDD101D63}"/>
                    </a:ext>
                  </a:extLst>
                </p14:cNvPr>
                <p14:cNvContentPartPr/>
                <p14:nvPr/>
              </p14:nvContentPartPr>
              <p14:xfrm>
                <a:off x="9067253" y="2222520"/>
                <a:ext cx="6840" cy="94320"/>
              </p14:xfrm>
            </p:contentPart>
          </mc:Choice>
          <mc:Fallback xmlns="">
            <p:pic>
              <p:nvPicPr>
                <p:cNvPr id="161" name="Freihand 160">
                  <a:extLst>
                    <a:ext uri="{FF2B5EF4-FFF2-40B4-BE49-F238E27FC236}">
                      <a16:creationId xmlns:a16="http://schemas.microsoft.com/office/drawing/2014/main" id="{033B0C35-A92B-463A-9937-206FDD101D63}"/>
                    </a:ext>
                  </a:extLst>
                </p:cNvPr>
                <p:cNvPicPr/>
                <p:nvPr/>
              </p:nvPicPr>
              <p:blipFill>
                <a:blip r:embed="rId120"/>
                <a:stretch>
                  <a:fillRect/>
                </a:stretch>
              </p:blipFill>
              <p:spPr>
                <a:xfrm>
                  <a:off x="9062933" y="2218200"/>
                  <a:ext cx="1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2" name="Freihand 161">
                  <a:extLst>
                    <a:ext uri="{FF2B5EF4-FFF2-40B4-BE49-F238E27FC236}">
                      <a16:creationId xmlns:a16="http://schemas.microsoft.com/office/drawing/2014/main" id="{95DCEFD6-118B-46E0-B56A-FAA229D5C9CF}"/>
                    </a:ext>
                  </a:extLst>
                </p14:cNvPr>
                <p14:cNvContentPartPr/>
                <p14:nvPr/>
              </p14:nvContentPartPr>
              <p14:xfrm>
                <a:off x="8976893" y="2173560"/>
                <a:ext cx="175320" cy="172440"/>
              </p14:xfrm>
            </p:contentPart>
          </mc:Choice>
          <mc:Fallback xmlns="">
            <p:pic>
              <p:nvPicPr>
                <p:cNvPr id="162" name="Freihand 161">
                  <a:extLst>
                    <a:ext uri="{FF2B5EF4-FFF2-40B4-BE49-F238E27FC236}">
                      <a16:creationId xmlns:a16="http://schemas.microsoft.com/office/drawing/2014/main" id="{95DCEFD6-118B-46E0-B56A-FAA229D5C9CF}"/>
                    </a:ext>
                  </a:extLst>
                </p:cNvPr>
                <p:cNvPicPr/>
                <p:nvPr/>
              </p:nvPicPr>
              <p:blipFill>
                <a:blip r:embed="rId122"/>
                <a:stretch>
                  <a:fillRect/>
                </a:stretch>
              </p:blipFill>
              <p:spPr>
                <a:xfrm>
                  <a:off x="8972573" y="2169240"/>
                  <a:ext cx="183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3" name="Freihand 162">
                  <a:extLst>
                    <a:ext uri="{FF2B5EF4-FFF2-40B4-BE49-F238E27FC236}">
                      <a16:creationId xmlns:a16="http://schemas.microsoft.com/office/drawing/2014/main" id="{2C7CD3B8-8D82-4E75-B6B2-4F32B005EB05}"/>
                    </a:ext>
                  </a:extLst>
                </p14:cNvPr>
                <p14:cNvContentPartPr/>
                <p14:nvPr/>
              </p14:nvContentPartPr>
              <p14:xfrm>
                <a:off x="9192533" y="2221800"/>
                <a:ext cx="20880" cy="96480"/>
              </p14:xfrm>
            </p:contentPart>
          </mc:Choice>
          <mc:Fallback xmlns="">
            <p:pic>
              <p:nvPicPr>
                <p:cNvPr id="163" name="Freihand 162">
                  <a:extLst>
                    <a:ext uri="{FF2B5EF4-FFF2-40B4-BE49-F238E27FC236}">
                      <a16:creationId xmlns:a16="http://schemas.microsoft.com/office/drawing/2014/main" id="{2C7CD3B8-8D82-4E75-B6B2-4F32B005EB05}"/>
                    </a:ext>
                  </a:extLst>
                </p:cNvPr>
                <p:cNvPicPr/>
                <p:nvPr/>
              </p:nvPicPr>
              <p:blipFill>
                <a:blip r:embed="rId124"/>
                <a:stretch>
                  <a:fillRect/>
                </a:stretch>
              </p:blipFill>
              <p:spPr>
                <a:xfrm>
                  <a:off x="9188213" y="2217480"/>
                  <a:ext cx="29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4" name="Freihand 163">
                  <a:extLst>
                    <a:ext uri="{FF2B5EF4-FFF2-40B4-BE49-F238E27FC236}">
                      <a16:creationId xmlns:a16="http://schemas.microsoft.com/office/drawing/2014/main" id="{0BAAEB04-CD34-43A7-BFB4-D9FC9E78474A}"/>
                    </a:ext>
                  </a:extLst>
                </p14:cNvPr>
                <p14:cNvContentPartPr/>
                <p14:nvPr/>
              </p14:nvContentPartPr>
              <p14:xfrm>
                <a:off x="9226013" y="2176440"/>
                <a:ext cx="149760" cy="119160"/>
              </p14:xfrm>
            </p:contentPart>
          </mc:Choice>
          <mc:Fallback xmlns="">
            <p:pic>
              <p:nvPicPr>
                <p:cNvPr id="164" name="Freihand 163">
                  <a:extLst>
                    <a:ext uri="{FF2B5EF4-FFF2-40B4-BE49-F238E27FC236}">
                      <a16:creationId xmlns:a16="http://schemas.microsoft.com/office/drawing/2014/main" id="{0BAAEB04-CD34-43A7-BFB4-D9FC9E78474A}"/>
                    </a:ext>
                  </a:extLst>
                </p:cNvPr>
                <p:cNvPicPr/>
                <p:nvPr/>
              </p:nvPicPr>
              <p:blipFill>
                <a:blip r:embed="rId126"/>
                <a:stretch>
                  <a:fillRect/>
                </a:stretch>
              </p:blipFill>
              <p:spPr>
                <a:xfrm>
                  <a:off x="9221693" y="2172120"/>
                  <a:ext cx="158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6" name="Freihand 165">
                  <a:extLst>
                    <a:ext uri="{FF2B5EF4-FFF2-40B4-BE49-F238E27FC236}">
                      <a16:creationId xmlns:a16="http://schemas.microsoft.com/office/drawing/2014/main" id="{BF964DD3-3CE7-48EC-971E-689EBCFFC867}"/>
                    </a:ext>
                  </a:extLst>
                </p14:cNvPr>
                <p14:cNvContentPartPr/>
                <p14:nvPr/>
              </p14:nvContentPartPr>
              <p14:xfrm>
                <a:off x="8688173" y="2380920"/>
                <a:ext cx="102600" cy="129600"/>
              </p14:xfrm>
            </p:contentPart>
          </mc:Choice>
          <mc:Fallback xmlns="">
            <p:pic>
              <p:nvPicPr>
                <p:cNvPr id="166" name="Freihand 165">
                  <a:extLst>
                    <a:ext uri="{FF2B5EF4-FFF2-40B4-BE49-F238E27FC236}">
                      <a16:creationId xmlns:a16="http://schemas.microsoft.com/office/drawing/2014/main" id="{BF964DD3-3CE7-48EC-971E-689EBCFFC867}"/>
                    </a:ext>
                  </a:extLst>
                </p:cNvPr>
                <p:cNvPicPr/>
                <p:nvPr/>
              </p:nvPicPr>
              <p:blipFill>
                <a:blip r:embed="rId128"/>
                <a:stretch>
                  <a:fillRect/>
                </a:stretch>
              </p:blipFill>
              <p:spPr>
                <a:xfrm>
                  <a:off x="8683853" y="2376600"/>
                  <a:ext cx="11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7" name="Freihand 166">
                  <a:extLst>
                    <a:ext uri="{FF2B5EF4-FFF2-40B4-BE49-F238E27FC236}">
                      <a16:creationId xmlns:a16="http://schemas.microsoft.com/office/drawing/2014/main" id="{C645D8B4-ED56-4739-801B-96373B840126}"/>
                    </a:ext>
                  </a:extLst>
                </p14:cNvPr>
                <p14:cNvContentPartPr/>
                <p14:nvPr/>
              </p14:nvContentPartPr>
              <p14:xfrm>
                <a:off x="8763413" y="2448960"/>
                <a:ext cx="26280" cy="119160"/>
              </p14:xfrm>
            </p:contentPart>
          </mc:Choice>
          <mc:Fallback xmlns="">
            <p:pic>
              <p:nvPicPr>
                <p:cNvPr id="167" name="Freihand 166">
                  <a:extLst>
                    <a:ext uri="{FF2B5EF4-FFF2-40B4-BE49-F238E27FC236}">
                      <a16:creationId xmlns:a16="http://schemas.microsoft.com/office/drawing/2014/main" id="{C645D8B4-ED56-4739-801B-96373B840126}"/>
                    </a:ext>
                  </a:extLst>
                </p:cNvPr>
                <p:cNvPicPr/>
                <p:nvPr/>
              </p:nvPicPr>
              <p:blipFill>
                <a:blip r:embed="rId130"/>
                <a:stretch>
                  <a:fillRect/>
                </a:stretch>
              </p:blipFill>
              <p:spPr>
                <a:xfrm>
                  <a:off x="8759093" y="2444640"/>
                  <a:ext cx="3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8" name="Freihand 167">
                  <a:extLst>
                    <a:ext uri="{FF2B5EF4-FFF2-40B4-BE49-F238E27FC236}">
                      <a16:creationId xmlns:a16="http://schemas.microsoft.com/office/drawing/2014/main" id="{BDE68352-BF34-4292-BC09-31A5889BC5F5}"/>
                    </a:ext>
                  </a:extLst>
                </p14:cNvPr>
                <p14:cNvContentPartPr/>
                <p14:nvPr/>
              </p14:nvContentPartPr>
              <p14:xfrm>
                <a:off x="8839733" y="2520240"/>
                <a:ext cx="23760" cy="119520"/>
              </p14:xfrm>
            </p:contentPart>
          </mc:Choice>
          <mc:Fallback xmlns="">
            <p:pic>
              <p:nvPicPr>
                <p:cNvPr id="168" name="Freihand 167">
                  <a:extLst>
                    <a:ext uri="{FF2B5EF4-FFF2-40B4-BE49-F238E27FC236}">
                      <a16:creationId xmlns:a16="http://schemas.microsoft.com/office/drawing/2014/main" id="{BDE68352-BF34-4292-BC09-31A5889BC5F5}"/>
                    </a:ext>
                  </a:extLst>
                </p:cNvPr>
                <p:cNvPicPr/>
                <p:nvPr/>
              </p:nvPicPr>
              <p:blipFill>
                <a:blip r:embed="rId132"/>
                <a:stretch>
                  <a:fillRect/>
                </a:stretch>
              </p:blipFill>
              <p:spPr>
                <a:xfrm>
                  <a:off x="8835413" y="2515920"/>
                  <a:ext cx="3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9" name="Freihand 168">
                  <a:extLst>
                    <a:ext uri="{FF2B5EF4-FFF2-40B4-BE49-F238E27FC236}">
                      <a16:creationId xmlns:a16="http://schemas.microsoft.com/office/drawing/2014/main" id="{61019CFA-1360-400C-B0B7-7A8F4B830DA2}"/>
                    </a:ext>
                  </a:extLst>
                </p14:cNvPr>
                <p14:cNvContentPartPr/>
                <p14:nvPr/>
              </p14:nvContentPartPr>
              <p14:xfrm>
                <a:off x="8920373" y="2409720"/>
                <a:ext cx="128520" cy="166680"/>
              </p14:xfrm>
            </p:contentPart>
          </mc:Choice>
          <mc:Fallback xmlns="">
            <p:pic>
              <p:nvPicPr>
                <p:cNvPr id="169" name="Freihand 168">
                  <a:extLst>
                    <a:ext uri="{FF2B5EF4-FFF2-40B4-BE49-F238E27FC236}">
                      <a16:creationId xmlns:a16="http://schemas.microsoft.com/office/drawing/2014/main" id="{61019CFA-1360-400C-B0B7-7A8F4B830DA2}"/>
                    </a:ext>
                  </a:extLst>
                </p:cNvPr>
                <p:cNvPicPr/>
                <p:nvPr/>
              </p:nvPicPr>
              <p:blipFill>
                <a:blip r:embed="rId134"/>
                <a:stretch>
                  <a:fillRect/>
                </a:stretch>
              </p:blipFill>
              <p:spPr>
                <a:xfrm>
                  <a:off x="8916053" y="2405400"/>
                  <a:ext cx="137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1" name="Freihand 170">
                  <a:extLst>
                    <a:ext uri="{FF2B5EF4-FFF2-40B4-BE49-F238E27FC236}">
                      <a16:creationId xmlns:a16="http://schemas.microsoft.com/office/drawing/2014/main" id="{C2D9DB36-2453-4BA0-B22F-6BB409B6E144}"/>
                    </a:ext>
                  </a:extLst>
                </p14:cNvPr>
                <p14:cNvContentPartPr/>
                <p14:nvPr/>
              </p14:nvContentPartPr>
              <p14:xfrm>
                <a:off x="9260933" y="2434560"/>
                <a:ext cx="4680" cy="73080"/>
              </p14:xfrm>
            </p:contentPart>
          </mc:Choice>
          <mc:Fallback xmlns="">
            <p:pic>
              <p:nvPicPr>
                <p:cNvPr id="171" name="Freihand 170">
                  <a:extLst>
                    <a:ext uri="{FF2B5EF4-FFF2-40B4-BE49-F238E27FC236}">
                      <a16:creationId xmlns:a16="http://schemas.microsoft.com/office/drawing/2014/main" id="{C2D9DB36-2453-4BA0-B22F-6BB409B6E144}"/>
                    </a:ext>
                  </a:extLst>
                </p:cNvPr>
                <p:cNvPicPr/>
                <p:nvPr/>
              </p:nvPicPr>
              <p:blipFill>
                <a:blip r:embed="rId136"/>
                <a:stretch>
                  <a:fillRect/>
                </a:stretch>
              </p:blipFill>
              <p:spPr>
                <a:xfrm>
                  <a:off x="9256613" y="2430240"/>
                  <a:ext cx="13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2" name="Freihand 171">
                  <a:extLst>
                    <a:ext uri="{FF2B5EF4-FFF2-40B4-BE49-F238E27FC236}">
                      <a16:creationId xmlns:a16="http://schemas.microsoft.com/office/drawing/2014/main" id="{ACC40610-06C1-4FE4-8AD0-3127E8A50516}"/>
                    </a:ext>
                  </a:extLst>
                </p14:cNvPr>
                <p14:cNvContentPartPr/>
                <p14:nvPr/>
              </p14:nvContentPartPr>
              <p14:xfrm>
                <a:off x="9177773" y="2367600"/>
                <a:ext cx="155880" cy="182520"/>
              </p14:xfrm>
            </p:contentPart>
          </mc:Choice>
          <mc:Fallback xmlns="">
            <p:pic>
              <p:nvPicPr>
                <p:cNvPr id="172" name="Freihand 171">
                  <a:extLst>
                    <a:ext uri="{FF2B5EF4-FFF2-40B4-BE49-F238E27FC236}">
                      <a16:creationId xmlns:a16="http://schemas.microsoft.com/office/drawing/2014/main" id="{ACC40610-06C1-4FE4-8AD0-3127E8A50516}"/>
                    </a:ext>
                  </a:extLst>
                </p:cNvPr>
                <p:cNvPicPr/>
                <p:nvPr/>
              </p:nvPicPr>
              <p:blipFill>
                <a:blip r:embed="rId138"/>
                <a:stretch>
                  <a:fillRect/>
                </a:stretch>
              </p:blipFill>
              <p:spPr>
                <a:xfrm>
                  <a:off x="9173453" y="2363280"/>
                  <a:ext cx="164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3" name="Freihand 172">
                  <a:extLst>
                    <a:ext uri="{FF2B5EF4-FFF2-40B4-BE49-F238E27FC236}">
                      <a16:creationId xmlns:a16="http://schemas.microsoft.com/office/drawing/2014/main" id="{7FFC4E91-B5C6-4F6F-89AE-197AB9B3762F}"/>
                    </a:ext>
                  </a:extLst>
                </p14:cNvPr>
                <p14:cNvContentPartPr/>
                <p14:nvPr/>
              </p14:nvContentPartPr>
              <p14:xfrm>
                <a:off x="9405653" y="2435280"/>
                <a:ext cx="5040" cy="100080"/>
              </p14:xfrm>
            </p:contentPart>
          </mc:Choice>
          <mc:Fallback xmlns="">
            <p:pic>
              <p:nvPicPr>
                <p:cNvPr id="173" name="Freihand 172">
                  <a:extLst>
                    <a:ext uri="{FF2B5EF4-FFF2-40B4-BE49-F238E27FC236}">
                      <a16:creationId xmlns:a16="http://schemas.microsoft.com/office/drawing/2014/main" id="{7FFC4E91-B5C6-4F6F-89AE-197AB9B3762F}"/>
                    </a:ext>
                  </a:extLst>
                </p:cNvPr>
                <p:cNvPicPr/>
                <p:nvPr/>
              </p:nvPicPr>
              <p:blipFill>
                <a:blip r:embed="rId140"/>
                <a:stretch>
                  <a:fillRect/>
                </a:stretch>
              </p:blipFill>
              <p:spPr>
                <a:xfrm>
                  <a:off x="9401333" y="2430960"/>
                  <a:ext cx="13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4" name="Freihand 173">
                  <a:extLst>
                    <a:ext uri="{FF2B5EF4-FFF2-40B4-BE49-F238E27FC236}">
                      <a16:creationId xmlns:a16="http://schemas.microsoft.com/office/drawing/2014/main" id="{41974CF2-731B-4E14-8F55-3AEAF349557F}"/>
                    </a:ext>
                  </a:extLst>
                </p14:cNvPr>
                <p14:cNvContentPartPr/>
                <p14:nvPr/>
              </p14:nvContentPartPr>
              <p14:xfrm>
                <a:off x="9456413" y="2466960"/>
                <a:ext cx="85680" cy="66960"/>
              </p14:xfrm>
            </p:contentPart>
          </mc:Choice>
          <mc:Fallback xmlns="">
            <p:pic>
              <p:nvPicPr>
                <p:cNvPr id="174" name="Freihand 173">
                  <a:extLst>
                    <a:ext uri="{FF2B5EF4-FFF2-40B4-BE49-F238E27FC236}">
                      <a16:creationId xmlns:a16="http://schemas.microsoft.com/office/drawing/2014/main" id="{41974CF2-731B-4E14-8F55-3AEAF349557F}"/>
                    </a:ext>
                  </a:extLst>
                </p:cNvPr>
                <p:cNvPicPr/>
                <p:nvPr/>
              </p:nvPicPr>
              <p:blipFill>
                <a:blip r:embed="rId142"/>
                <a:stretch>
                  <a:fillRect/>
                </a:stretch>
              </p:blipFill>
              <p:spPr>
                <a:xfrm>
                  <a:off x="9452093" y="2462640"/>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5" name="Freihand 174">
                  <a:extLst>
                    <a:ext uri="{FF2B5EF4-FFF2-40B4-BE49-F238E27FC236}">
                      <a16:creationId xmlns:a16="http://schemas.microsoft.com/office/drawing/2014/main" id="{20DE5C9E-86DD-47F3-A6BB-C66997166DC3}"/>
                    </a:ext>
                  </a:extLst>
                </p14:cNvPr>
                <p14:cNvContentPartPr/>
                <p14:nvPr/>
              </p14:nvContentPartPr>
              <p14:xfrm>
                <a:off x="9398453" y="2346720"/>
                <a:ext cx="65520" cy="26640"/>
              </p14:xfrm>
            </p:contentPart>
          </mc:Choice>
          <mc:Fallback xmlns="">
            <p:pic>
              <p:nvPicPr>
                <p:cNvPr id="175" name="Freihand 174">
                  <a:extLst>
                    <a:ext uri="{FF2B5EF4-FFF2-40B4-BE49-F238E27FC236}">
                      <a16:creationId xmlns:a16="http://schemas.microsoft.com/office/drawing/2014/main" id="{20DE5C9E-86DD-47F3-A6BB-C66997166DC3}"/>
                    </a:ext>
                  </a:extLst>
                </p:cNvPr>
                <p:cNvPicPr/>
                <p:nvPr/>
              </p:nvPicPr>
              <p:blipFill>
                <a:blip r:embed="rId144"/>
                <a:stretch>
                  <a:fillRect/>
                </a:stretch>
              </p:blipFill>
              <p:spPr>
                <a:xfrm>
                  <a:off x="9394133" y="2342400"/>
                  <a:ext cx="74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7" name="Freihand 176">
                  <a:extLst>
                    <a:ext uri="{FF2B5EF4-FFF2-40B4-BE49-F238E27FC236}">
                      <a16:creationId xmlns:a16="http://schemas.microsoft.com/office/drawing/2014/main" id="{187D8AC8-9D8C-451B-8C29-5E12C5C1636F}"/>
                    </a:ext>
                  </a:extLst>
                </p14:cNvPr>
                <p14:cNvContentPartPr/>
                <p14:nvPr/>
              </p14:nvContentPartPr>
              <p14:xfrm>
                <a:off x="8800133" y="1837320"/>
                <a:ext cx="172080" cy="32040"/>
              </p14:xfrm>
            </p:contentPart>
          </mc:Choice>
          <mc:Fallback xmlns="">
            <p:pic>
              <p:nvPicPr>
                <p:cNvPr id="177" name="Freihand 176">
                  <a:extLst>
                    <a:ext uri="{FF2B5EF4-FFF2-40B4-BE49-F238E27FC236}">
                      <a16:creationId xmlns:a16="http://schemas.microsoft.com/office/drawing/2014/main" id="{187D8AC8-9D8C-451B-8C29-5E12C5C1636F}"/>
                    </a:ext>
                  </a:extLst>
                </p:cNvPr>
                <p:cNvPicPr/>
                <p:nvPr/>
              </p:nvPicPr>
              <p:blipFill>
                <a:blip r:embed="rId146"/>
                <a:stretch>
                  <a:fillRect/>
                </a:stretch>
              </p:blipFill>
              <p:spPr>
                <a:xfrm>
                  <a:off x="8795813" y="1833000"/>
                  <a:ext cx="180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8" name="Freihand 177">
                  <a:extLst>
                    <a:ext uri="{FF2B5EF4-FFF2-40B4-BE49-F238E27FC236}">
                      <a16:creationId xmlns:a16="http://schemas.microsoft.com/office/drawing/2014/main" id="{07AD9071-C58C-4F5C-A57A-AB55B830919F}"/>
                    </a:ext>
                  </a:extLst>
                </p14:cNvPr>
                <p14:cNvContentPartPr/>
                <p14:nvPr/>
              </p14:nvContentPartPr>
              <p14:xfrm>
                <a:off x="9222053" y="1823280"/>
                <a:ext cx="1148400" cy="43920"/>
              </p14:xfrm>
            </p:contentPart>
          </mc:Choice>
          <mc:Fallback xmlns="">
            <p:pic>
              <p:nvPicPr>
                <p:cNvPr id="178" name="Freihand 177">
                  <a:extLst>
                    <a:ext uri="{FF2B5EF4-FFF2-40B4-BE49-F238E27FC236}">
                      <a16:creationId xmlns:a16="http://schemas.microsoft.com/office/drawing/2014/main" id="{07AD9071-C58C-4F5C-A57A-AB55B830919F}"/>
                    </a:ext>
                  </a:extLst>
                </p:cNvPr>
                <p:cNvPicPr/>
                <p:nvPr/>
              </p:nvPicPr>
              <p:blipFill>
                <a:blip r:embed="rId148"/>
                <a:stretch>
                  <a:fillRect/>
                </a:stretch>
              </p:blipFill>
              <p:spPr>
                <a:xfrm>
                  <a:off x="9217733" y="1818960"/>
                  <a:ext cx="1157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9" name="Freihand 178">
                  <a:extLst>
                    <a:ext uri="{FF2B5EF4-FFF2-40B4-BE49-F238E27FC236}">
                      <a16:creationId xmlns:a16="http://schemas.microsoft.com/office/drawing/2014/main" id="{19084D0F-A2E3-4651-B586-44B3FD635450}"/>
                    </a:ext>
                  </a:extLst>
                </p14:cNvPr>
                <p14:cNvContentPartPr/>
                <p14:nvPr/>
              </p14:nvContentPartPr>
              <p14:xfrm>
                <a:off x="10630373" y="1772880"/>
                <a:ext cx="802440" cy="54360"/>
              </p14:xfrm>
            </p:contentPart>
          </mc:Choice>
          <mc:Fallback xmlns="">
            <p:pic>
              <p:nvPicPr>
                <p:cNvPr id="179" name="Freihand 178">
                  <a:extLst>
                    <a:ext uri="{FF2B5EF4-FFF2-40B4-BE49-F238E27FC236}">
                      <a16:creationId xmlns:a16="http://schemas.microsoft.com/office/drawing/2014/main" id="{19084D0F-A2E3-4651-B586-44B3FD635450}"/>
                    </a:ext>
                  </a:extLst>
                </p:cNvPr>
                <p:cNvPicPr/>
                <p:nvPr/>
              </p:nvPicPr>
              <p:blipFill>
                <a:blip r:embed="rId150"/>
                <a:stretch>
                  <a:fillRect/>
                </a:stretch>
              </p:blipFill>
              <p:spPr>
                <a:xfrm>
                  <a:off x="10626053" y="1768560"/>
                  <a:ext cx="811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80" name="Freihand 179">
                  <a:extLst>
                    <a:ext uri="{FF2B5EF4-FFF2-40B4-BE49-F238E27FC236}">
                      <a16:creationId xmlns:a16="http://schemas.microsoft.com/office/drawing/2014/main" id="{ACD0EB28-9906-4F2A-947C-9FA63EF78FC9}"/>
                    </a:ext>
                  </a:extLst>
                </p14:cNvPr>
                <p14:cNvContentPartPr/>
                <p14:nvPr/>
              </p14:nvContentPartPr>
              <p14:xfrm>
                <a:off x="11656373" y="1743360"/>
                <a:ext cx="164880" cy="43200"/>
              </p14:xfrm>
            </p:contentPart>
          </mc:Choice>
          <mc:Fallback xmlns="">
            <p:pic>
              <p:nvPicPr>
                <p:cNvPr id="180" name="Freihand 179">
                  <a:extLst>
                    <a:ext uri="{FF2B5EF4-FFF2-40B4-BE49-F238E27FC236}">
                      <a16:creationId xmlns:a16="http://schemas.microsoft.com/office/drawing/2014/main" id="{ACD0EB28-9906-4F2A-947C-9FA63EF78FC9}"/>
                    </a:ext>
                  </a:extLst>
                </p:cNvPr>
                <p:cNvPicPr/>
                <p:nvPr/>
              </p:nvPicPr>
              <p:blipFill>
                <a:blip r:embed="rId152"/>
                <a:stretch>
                  <a:fillRect/>
                </a:stretch>
              </p:blipFill>
              <p:spPr>
                <a:xfrm>
                  <a:off x="11652053" y="1739040"/>
                  <a:ext cx="173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88" name="Freihand 187">
                  <a:extLst>
                    <a:ext uri="{FF2B5EF4-FFF2-40B4-BE49-F238E27FC236}">
                      <a16:creationId xmlns:a16="http://schemas.microsoft.com/office/drawing/2014/main" id="{E5D7B532-50F9-4B8B-84C2-5AD50FAA7685}"/>
                    </a:ext>
                  </a:extLst>
                </p14:cNvPr>
                <p14:cNvContentPartPr/>
                <p14:nvPr/>
              </p14:nvContentPartPr>
              <p14:xfrm>
                <a:off x="9664133" y="2421960"/>
                <a:ext cx="9360" cy="86040"/>
              </p14:xfrm>
            </p:contentPart>
          </mc:Choice>
          <mc:Fallback xmlns="">
            <p:pic>
              <p:nvPicPr>
                <p:cNvPr id="188" name="Freihand 187">
                  <a:extLst>
                    <a:ext uri="{FF2B5EF4-FFF2-40B4-BE49-F238E27FC236}">
                      <a16:creationId xmlns:a16="http://schemas.microsoft.com/office/drawing/2014/main" id="{E5D7B532-50F9-4B8B-84C2-5AD50FAA7685}"/>
                    </a:ext>
                  </a:extLst>
                </p:cNvPr>
                <p:cNvPicPr/>
                <p:nvPr/>
              </p:nvPicPr>
              <p:blipFill>
                <a:blip r:embed="rId154"/>
                <a:stretch>
                  <a:fillRect/>
                </a:stretch>
              </p:blipFill>
              <p:spPr>
                <a:xfrm>
                  <a:off x="9659813" y="2417640"/>
                  <a:ext cx="18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9" name="Freihand 188">
                  <a:extLst>
                    <a:ext uri="{FF2B5EF4-FFF2-40B4-BE49-F238E27FC236}">
                      <a16:creationId xmlns:a16="http://schemas.microsoft.com/office/drawing/2014/main" id="{AE1C6E97-D76D-4F3E-8777-0B1B100E3854}"/>
                    </a:ext>
                  </a:extLst>
                </p14:cNvPr>
                <p14:cNvContentPartPr/>
                <p14:nvPr/>
              </p14:nvContentPartPr>
              <p14:xfrm>
                <a:off x="9611933" y="2441760"/>
                <a:ext cx="108720" cy="40320"/>
              </p14:xfrm>
            </p:contentPart>
          </mc:Choice>
          <mc:Fallback xmlns="">
            <p:pic>
              <p:nvPicPr>
                <p:cNvPr id="189" name="Freihand 188">
                  <a:extLst>
                    <a:ext uri="{FF2B5EF4-FFF2-40B4-BE49-F238E27FC236}">
                      <a16:creationId xmlns:a16="http://schemas.microsoft.com/office/drawing/2014/main" id="{AE1C6E97-D76D-4F3E-8777-0B1B100E3854}"/>
                    </a:ext>
                  </a:extLst>
                </p:cNvPr>
                <p:cNvPicPr/>
                <p:nvPr/>
              </p:nvPicPr>
              <p:blipFill>
                <a:blip r:embed="rId156"/>
                <a:stretch>
                  <a:fillRect/>
                </a:stretch>
              </p:blipFill>
              <p:spPr>
                <a:xfrm>
                  <a:off x="9607613" y="2437440"/>
                  <a:ext cx="117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0" name="Freihand 189">
                  <a:extLst>
                    <a:ext uri="{FF2B5EF4-FFF2-40B4-BE49-F238E27FC236}">
                      <a16:creationId xmlns:a16="http://schemas.microsoft.com/office/drawing/2014/main" id="{6AE96934-C373-4A45-AE4A-B493D588E032}"/>
                    </a:ext>
                  </a:extLst>
                </p14:cNvPr>
                <p14:cNvContentPartPr/>
                <p14:nvPr/>
              </p14:nvContentPartPr>
              <p14:xfrm>
                <a:off x="9728573" y="2364360"/>
                <a:ext cx="106200" cy="167040"/>
              </p14:xfrm>
            </p:contentPart>
          </mc:Choice>
          <mc:Fallback xmlns="">
            <p:pic>
              <p:nvPicPr>
                <p:cNvPr id="190" name="Freihand 189">
                  <a:extLst>
                    <a:ext uri="{FF2B5EF4-FFF2-40B4-BE49-F238E27FC236}">
                      <a16:creationId xmlns:a16="http://schemas.microsoft.com/office/drawing/2014/main" id="{6AE96934-C373-4A45-AE4A-B493D588E032}"/>
                    </a:ext>
                  </a:extLst>
                </p:cNvPr>
                <p:cNvPicPr/>
                <p:nvPr/>
              </p:nvPicPr>
              <p:blipFill>
                <a:blip r:embed="rId158"/>
                <a:stretch>
                  <a:fillRect/>
                </a:stretch>
              </p:blipFill>
              <p:spPr>
                <a:xfrm>
                  <a:off x="9724253" y="2360040"/>
                  <a:ext cx="114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2" name="Freihand 191">
                  <a:extLst>
                    <a:ext uri="{FF2B5EF4-FFF2-40B4-BE49-F238E27FC236}">
                      <a16:creationId xmlns:a16="http://schemas.microsoft.com/office/drawing/2014/main" id="{4C434C64-755D-4A1D-9ABD-9CC1A83E7EE3}"/>
                    </a:ext>
                  </a:extLst>
                </p14:cNvPr>
                <p14:cNvContentPartPr/>
                <p14:nvPr/>
              </p14:nvContentPartPr>
              <p14:xfrm>
                <a:off x="9888413" y="2440680"/>
                <a:ext cx="64800" cy="23760"/>
              </p14:xfrm>
            </p:contentPart>
          </mc:Choice>
          <mc:Fallback xmlns="">
            <p:pic>
              <p:nvPicPr>
                <p:cNvPr id="192" name="Freihand 191">
                  <a:extLst>
                    <a:ext uri="{FF2B5EF4-FFF2-40B4-BE49-F238E27FC236}">
                      <a16:creationId xmlns:a16="http://schemas.microsoft.com/office/drawing/2014/main" id="{4C434C64-755D-4A1D-9ABD-9CC1A83E7EE3}"/>
                    </a:ext>
                  </a:extLst>
                </p:cNvPr>
                <p:cNvPicPr/>
                <p:nvPr/>
              </p:nvPicPr>
              <p:blipFill>
                <a:blip r:embed="rId160"/>
                <a:stretch>
                  <a:fillRect/>
                </a:stretch>
              </p:blipFill>
              <p:spPr>
                <a:xfrm>
                  <a:off x="9884093" y="2436360"/>
                  <a:ext cx="73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3" name="Freihand 192">
                  <a:extLst>
                    <a:ext uri="{FF2B5EF4-FFF2-40B4-BE49-F238E27FC236}">
                      <a16:creationId xmlns:a16="http://schemas.microsoft.com/office/drawing/2014/main" id="{3A7BBCAD-8717-48CC-9783-24976CA7237D}"/>
                    </a:ext>
                  </a:extLst>
                </p14:cNvPr>
                <p14:cNvContentPartPr/>
                <p14:nvPr/>
              </p14:nvContentPartPr>
              <p14:xfrm>
                <a:off x="9937733" y="2334480"/>
                <a:ext cx="126360" cy="181440"/>
              </p14:xfrm>
            </p:contentPart>
          </mc:Choice>
          <mc:Fallback xmlns="">
            <p:pic>
              <p:nvPicPr>
                <p:cNvPr id="193" name="Freihand 192">
                  <a:extLst>
                    <a:ext uri="{FF2B5EF4-FFF2-40B4-BE49-F238E27FC236}">
                      <a16:creationId xmlns:a16="http://schemas.microsoft.com/office/drawing/2014/main" id="{3A7BBCAD-8717-48CC-9783-24976CA7237D}"/>
                    </a:ext>
                  </a:extLst>
                </p:cNvPr>
                <p:cNvPicPr/>
                <p:nvPr/>
              </p:nvPicPr>
              <p:blipFill>
                <a:blip r:embed="rId162"/>
                <a:stretch>
                  <a:fillRect/>
                </a:stretch>
              </p:blipFill>
              <p:spPr>
                <a:xfrm>
                  <a:off x="9933413" y="2330160"/>
                  <a:ext cx="13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4" name="Freihand 193">
                  <a:extLst>
                    <a:ext uri="{FF2B5EF4-FFF2-40B4-BE49-F238E27FC236}">
                      <a16:creationId xmlns:a16="http://schemas.microsoft.com/office/drawing/2014/main" id="{761669B5-4EE3-4603-9D29-92ACF18ABED4}"/>
                    </a:ext>
                  </a:extLst>
                </p14:cNvPr>
                <p14:cNvContentPartPr/>
                <p14:nvPr/>
              </p14:nvContentPartPr>
              <p14:xfrm>
                <a:off x="10034933" y="2454360"/>
                <a:ext cx="26280" cy="102960"/>
              </p14:xfrm>
            </p:contentPart>
          </mc:Choice>
          <mc:Fallback xmlns="">
            <p:pic>
              <p:nvPicPr>
                <p:cNvPr id="194" name="Freihand 193">
                  <a:extLst>
                    <a:ext uri="{FF2B5EF4-FFF2-40B4-BE49-F238E27FC236}">
                      <a16:creationId xmlns:a16="http://schemas.microsoft.com/office/drawing/2014/main" id="{761669B5-4EE3-4603-9D29-92ACF18ABED4}"/>
                    </a:ext>
                  </a:extLst>
                </p:cNvPr>
                <p:cNvPicPr/>
                <p:nvPr/>
              </p:nvPicPr>
              <p:blipFill>
                <a:blip r:embed="rId164"/>
                <a:stretch>
                  <a:fillRect/>
                </a:stretch>
              </p:blipFill>
              <p:spPr>
                <a:xfrm>
                  <a:off x="10030613" y="2450040"/>
                  <a:ext cx="34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5" name="Freihand 194">
                  <a:extLst>
                    <a:ext uri="{FF2B5EF4-FFF2-40B4-BE49-F238E27FC236}">
                      <a16:creationId xmlns:a16="http://schemas.microsoft.com/office/drawing/2014/main" id="{F3A2C278-56C5-4713-964E-17D9464898DF}"/>
                    </a:ext>
                  </a:extLst>
                </p14:cNvPr>
                <p14:cNvContentPartPr/>
                <p14:nvPr/>
              </p14:nvContentPartPr>
              <p14:xfrm>
                <a:off x="10090733" y="2322240"/>
                <a:ext cx="122040" cy="163080"/>
              </p14:xfrm>
            </p:contentPart>
          </mc:Choice>
          <mc:Fallback xmlns="">
            <p:pic>
              <p:nvPicPr>
                <p:cNvPr id="195" name="Freihand 194">
                  <a:extLst>
                    <a:ext uri="{FF2B5EF4-FFF2-40B4-BE49-F238E27FC236}">
                      <a16:creationId xmlns:a16="http://schemas.microsoft.com/office/drawing/2014/main" id="{F3A2C278-56C5-4713-964E-17D9464898DF}"/>
                    </a:ext>
                  </a:extLst>
                </p:cNvPr>
                <p:cNvPicPr/>
                <p:nvPr/>
              </p:nvPicPr>
              <p:blipFill>
                <a:blip r:embed="rId166"/>
                <a:stretch>
                  <a:fillRect/>
                </a:stretch>
              </p:blipFill>
              <p:spPr>
                <a:xfrm>
                  <a:off x="10086413" y="2317920"/>
                  <a:ext cx="130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7" name="Freihand 196">
                  <a:extLst>
                    <a:ext uri="{FF2B5EF4-FFF2-40B4-BE49-F238E27FC236}">
                      <a16:creationId xmlns:a16="http://schemas.microsoft.com/office/drawing/2014/main" id="{95DA0382-92D2-49E9-87F4-B2A17415613F}"/>
                    </a:ext>
                  </a:extLst>
                </p14:cNvPr>
                <p14:cNvContentPartPr/>
                <p14:nvPr/>
              </p14:nvContentPartPr>
              <p14:xfrm>
                <a:off x="9812453" y="2079960"/>
                <a:ext cx="225000" cy="78840"/>
              </p14:xfrm>
            </p:contentPart>
          </mc:Choice>
          <mc:Fallback xmlns="">
            <p:pic>
              <p:nvPicPr>
                <p:cNvPr id="197" name="Freihand 196">
                  <a:extLst>
                    <a:ext uri="{FF2B5EF4-FFF2-40B4-BE49-F238E27FC236}">
                      <a16:creationId xmlns:a16="http://schemas.microsoft.com/office/drawing/2014/main" id="{95DA0382-92D2-49E9-87F4-B2A17415613F}"/>
                    </a:ext>
                  </a:extLst>
                </p:cNvPr>
                <p:cNvPicPr/>
                <p:nvPr/>
              </p:nvPicPr>
              <p:blipFill>
                <a:blip r:embed="rId168"/>
                <a:stretch>
                  <a:fillRect/>
                </a:stretch>
              </p:blipFill>
              <p:spPr>
                <a:xfrm>
                  <a:off x="9808133" y="2075640"/>
                  <a:ext cx="233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8" name="Freihand 197">
                  <a:extLst>
                    <a:ext uri="{FF2B5EF4-FFF2-40B4-BE49-F238E27FC236}">
                      <a16:creationId xmlns:a16="http://schemas.microsoft.com/office/drawing/2014/main" id="{1CCF7571-ABF4-46CC-A6C1-F37F04F09C55}"/>
                    </a:ext>
                  </a:extLst>
                </p14:cNvPr>
                <p14:cNvContentPartPr/>
                <p14:nvPr/>
              </p14:nvContentPartPr>
              <p14:xfrm>
                <a:off x="9332213" y="2082120"/>
                <a:ext cx="257400" cy="81000"/>
              </p14:xfrm>
            </p:contentPart>
          </mc:Choice>
          <mc:Fallback xmlns="">
            <p:pic>
              <p:nvPicPr>
                <p:cNvPr id="198" name="Freihand 197">
                  <a:extLst>
                    <a:ext uri="{FF2B5EF4-FFF2-40B4-BE49-F238E27FC236}">
                      <a16:creationId xmlns:a16="http://schemas.microsoft.com/office/drawing/2014/main" id="{1CCF7571-ABF4-46CC-A6C1-F37F04F09C55}"/>
                    </a:ext>
                  </a:extLst>
                </p:cNvPr>
                <p:cNvPicPr/>
                <p:nvPr/>
              </p:nvPicPr>
              <p:blipFill>
                <a:blip r:embed="rId170"/>
                <a:stretch>
                  <a:fillRect/>
                </a:stretch>
              </p:blipFill>
              <p:spPr>
                <a:xfrm>
                  <a:off x="9327893" y="2077800"/>
                  <a:ext cx="266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0" name="Freihand 199">
                  <a:extLst>
                    <a:ext uri="{FF2B5EF4-FFF2-40B4-BE49-F238E27FC236}">
                      <a16:creationId xmlns:a16="http://schemas.microsoft.com/office/drawing/2014/main" id="{194631E2-55D9-43F5-BE00-B36E90197F0C}"/>
                    </a:ext>
                  </a:extLst>
                </p14:cNvPr>
                <p14:cNvContentPartPr/>
                <p14:nvPr/>
              </p14:nvContentPartPr>
              <p14:xfrm>
                <a:off x="10179293" y="2092920"/>
                <a:ext cx="369360" cy="93240"/>
              </p14:xfrm>
            </p:contentPart>
          </mc:Choice>
          <mc:Fallback xmlns="">
            <p:pic>
              <p:nvPicPr>
                <p:cNvPr id="200" name="Freihand 199">
                  <a:extLst>
                    <a:ext uri="{FF2B5EF4-FFF2-40B4-BE49-F238E27FC236}">
                      <a16:creationId xmlns:a16="http://schemas.microsoft.com/office/drawing/2014/main" id="{194631E2-55D9-43F5-BE00-B36E90197F0C}"/>
                    </a:ext>
                  </a:extLst>
                </p:cNvPr>
                <p:cNvPicPr/>
                <p:nvPr/>
              </p:nvPicPr>
              <p:blipFill>
                <a:blip r:embed="rId172"/>
                <a:stretch>
                  <a:fillRect/>
                </a:stretch>
              </p:blipFill>
              <p:spPr>
                <a:xfrm>
                  <a:off x="10174973" y="2088600"/>
                  <a:ext cx="378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4" name="Freihand 203">
                  <a:extLst>
                    <a:ext uri="{FF2B5EF4-FFF2-40B4-BE49-F238E27FC236}">
                      <a16:creationId xmlns:a16="http://schemas.microsoft.com/office/drawing/2014/main" id="{F88FC432-A3AF-48DD-82AD-F0C9A644CE27}"/>
                    </a:ext>
                  </a:extLst>
                </p14:cNvPr>
                <p14:cNvContentPartPr/>
                <p14:nvPr/>
              </p14:nvContentPartPr>
              <p14:xfrm>
                <a:off x="10544333" y="2293080"/>
                <a:ext cx="127080" cy="124560"/>
              </p14:xfrm>
            </p:contentPart>
          </mc:Choice>
          <mc:Fallback xmlns="">
            <p:pic>
              <p:nvPicPr>
                <p:cNvPr id="204" name="Freihand 203">
                  <a:extLst>
                    <a:ext uri="{FF2B5EF4-FFF2-40B4-BE49-F238E27FC236}">
                      <a16:creationId xmlns:a16="http://schemas.microsoft.com/office/drawing/2014/main" id="{F88FC432-A3AF-48DD-82AD-F0C9A644CE27}"/>
                    </a:ext>
                  </a:extLst>
                </p:cNvPr>
                <p:cNvPicPr/>
                <p:nvPr/>
              </p:nvPicPr>
              <p:blipFill>
                <a:blip r:embed="rId174"/>
                <a:stretch>
                  <a:fillRect/>
                </a:stretch>
              </p:blipFill>
              <p:spPr>
                <a:xfrm>
                  <a:off x="10540013" y="2288760"/>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8" name="Freihand 207">
                  <a:extLst>
                    <a:ext uri="{FF2B5EF4-FFF2-40B4-BE49-F238E27FC236}">
                      <a16:creationId xmlns:a16="http://schemas.microsoft.com/office/drawing/2014/main" id="{E1008495-D8E6-4B94-A6A1-512F9D4D2A2B}"/>
                    </a:ext>
                  </a:extLst>
                </p14:cNvPr>
                <p14:cNvContentPartPr/>
                <p14:nvPr/>
              </p14:nvContentPartPr>
              <p14:xfrm>
                <a:off x="8652533" y="2710320"/>
                <a:ext cx="297360" cy="18720"/>
              </p14:xfrm>
            </p:contentPart>
          </mc:Choice>
          <mc:Fallback xmlns="">
            <p:pic>
              <p:nvPicPr>
                <p:cNvPr id="208" name="Freihand 207">
                  <a:extLst>
                    <a:ext uri="{FF2B5EF4-FFF2-40B4-BE49-F238E27FC236}">
                      <a16:creationId xmlns:a16="http://schemas.microsoft.com/office/drawing/2014/main" id="{E1008495-D8E6-4B94-A6A1-512F9D4D2A2B}"/>
                    </a:ext>
                  </a:extLst>
                </p:cNvPr>
                <p:cNvPicPr/>
                <p:nvPr/>
              </p:nvPicPr>
              <p:blipFill>
                <a:blip r:embed="rId176"/>
                <a:stretch>
                  <a:fillRect/>
                </a:stretch>
              </p:blipFill>
              <p:spPr>
                <a:xfrm>
                  <a:off x="8648213" y="2706000"/>
                  <a:ext cx="30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9" name="Freihand 208">
                  <a:extLst>
                    <a:ext uri="{FF2B5EF4-FFF2-40B4-BE49-F238E27FC236}">
                      <a16:creationId xmlns:a16="http://schemas.microsoft.com/office/drawing/2014/main" id="{EB468973-CF09-45D3-99CB-272B416F2056}"/>
                    </a:ext>
                  </a:extLst>
                </p14:cNvPr>
                <p14:cNvContentPartPr/>
                <p14:nvPr/>
              </p14:nvContentPartPr>
              <p14:xfrm>
                <a:off x="9650453" y="2646600"/>
                <a:ext cx="463680" cy="67680"/>
              </p14:xfrm>
            </p:contentPart>
          </mc:Choice>
          <mc:Fallback xmlns="">
            <p:pic>
              <p:nvPicPr>
                <p:cNvPr id="209" name="Freihand 208">
                  <a:extLst>
                    <a:ext uri="{FF2B5EF4-FFF2-40B4-BE49-F238E27FC236}">
                      <a16:creationId xmlns:a16="http://schemas.microsoft.com/office/drawing/2014/main" id="{EB468973-CF09-45D3-99CB-272B416F2056}"/>
                    </a:ext>
                  </a:extLst>
                </p:cNvPr>
                <p:cNvPicPr/>
                <p:nvPr/>
              </p:nvPicPr>
              <p:blipFill>
                <a:blip r:embed="rId178"/>
                <a:stretch>
                  <a:fillRect/>
                </a:stretch>
              </p:blipFill>
              <p:spPr>
                <a:xfrm>
                  <a:off x="9646133" y="2642280"/>
                  <a:ext cx="472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Freihand 130">
                  <a:extLst>
                    <a:ext uri="{FF2B5EF4-FFF2-40B4-BE49-F238E27FC236}">
                      <a16:creationId xmlns:a16="http://schemas.microsoft.com/office/drawing/2014/main" id="{DF9E2CE2-0ED3-454A-B8DB-6A657941F34D}"/>
                    </a:ext>
                  </a:extLst>
                </p14:cNvPr>
                <p14:cNvContentPartPr/>
                <p14:nvPr/>
              </p14:nvContentPartPr>
              <p14:xfrm>
                <a:off x="11367653" y="3733440"/>
                <a:ext cx="9360" cy="92880"/>
              </p14:xfrm>
            </p:contentPart>
          </mc:Choice>
          <mc:Fallback xmlns="">
            <p:pic>
              <p:nvPicPr>
                <p:cNvPr id="131" name="Freihand 130">
                  <a:extLst>
                    <a:ext uri="{FF2B5EF4-FFF2-40B4-BE49-F238E27FC236}">
                      <a16:creationId xmlns:a16="http://schemas.microsoft.com/office/drawing/2014/main" id="{DF9E2CE2-0ED3-454A-B8DB-6A657941F34D}"/>
                    </a:ext>
                  </a:extLst>
                </p:cNvPr>
                <p:cNvPicPr/>
                <p:nvPr/>
              </p:nvPicPr>
              <p:blipFill>
                <a:blip r:embed="rId180"/>
                <a:stretch>
                  <a:fillRect/>
                </a:stretch>
              </p:blipFill>
              <p:spPr>
                <a:xfrm>
                  <a:off x="11363333" y="3729120"/>
                  <a:ext cx="18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 name="Freihand 131">
                  <a:extLst>
                    <a:ext uri="{FF2B5EF4-FFF2-40B4-BE49-F238E27FC236}">
                      <a16:creationId xmlns:a16="http://schemas.microsoft.com/office/drawing/2014/main" id="{1028D6C8-15D0-4D0F-B7E7-B51E49FA7D1F}"/>
                    </a:ext>
                  </a:extLst>
                </p14:cNvPr>
                <p14:cNvContentPartPr/>
                <p14:nvPr/>
              </p14:nvContentPartPr>
              <p14:xfrm>
                <a:off x="11296373" y="3701760"/>
                <a:ext cx="148320" cy="55800"/>
              </p14:xfrm>
            </p:contentPart>
          </mc:Choice>
          <mc:Fallback xmlns="">
            <p:pic>
              <p:nvPicPr>
                <p:cNvPr id="132" name="Freihand 131">
                  <a:extLst>
                    <a:ext uri="{FF2B5EF4-FFF2-40B4-BE49-F238E27FC236}">
                      <a16:creationId xmlns:a16="http://schemas.microsoft.com/office/drawing/2014/main" id="{1028D6C8-15D0-4D0F-B7E7-B51E49FA7D1F}"/>
                    </a:ext>
                  </a:extLst>
                </p:cNvPr>
                <p:cNvPicPr/>
                <p:nvPr/>
              </p:nvPicPr>
              <p:blipFill>
                <a:blip r:embed="rId182"/>
                <a:stretch>
                  <a:fillRect/>
                </a:stretch>
              </p:blipFill>
              <p:spPr>
                <a:xfrm>
                  <a:off x="11292053" y="3697440"/>
                  <a:ext cx="156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3" name="Freihand 132">
                  <a:extLst>
                    <a:ext uri="{FF2B5EF4-FFF2-40B4-BE49-F238E27FC236}">
                      <a16:creationId xmlns:a16="http://schemas.microsoft.com/office/drawing/2014/main" id="{708D0E95-67F8-47D8-A1E4-8E0CFB44E64D}"/>
                    </a:ext>
                  </a:extLst>
                </p14:cNvPr>
                <p14:cNvContentPartPr/>
                <p14:nvPr/>
              </p14:nvContentPartPr>
              <p14:xfrm>
                <a:off x="11320493" y="3691320"/>
                <a:ext cx="208080" cy="110520"/>
              </p14:xfrm>
            </p:contentPart>
          </mc:Choice>
          <mc:Fallback xmlns="">
            <p:pic>
              <p:nvPicPr>
                <p:cNvPr id="133" name="Freihand 132">
                  <a:extLst>
                    <a:ext uri="{FF2B5EF4-FFF2-40B4-BE49-F238E27FC236}">
                      <a16:creationId xmlns:a16="http://schemas.microsoft.com/office/drawing/2014/main" id="{708D0E95-67F8-47D8-A1E4-8E0CFB44E64D}"/>
                    </a:ext>
                  </a:extLst>
                </p:cNvPr>
                <p:cNvPicPr/>
                <p:nvPr/>
              </p:nvPicPr>
              <p:blipFill>
                <a:blip r:embed="rId184"/>
                <a:stretch>
                  <a:fillRect/>
                </a:stretch>
              </p:blipFill>
              <p:spPr>
                <a:xfrm>
                  <a:off x="11316173" y="3687000"/>
                  <a:ext cx="216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4" name="Freihand 133">
                  <a:extLst>
                    <a:ext uri="{FF2B5EF4-FFF2-40B4-BE49-F238E27FC236}">
                      <a16:creationId xmlns:a16="http://schemas.microsoft.com/office/drawing/2014/main" id="{9CB8928D-9751-4C3B-AD47-97562D4F5DC5}"/>
                    </a:ext>
                  </a:extLst>
                </p14:cNvPr>
                <p14:cNvContentPartPr/>
                <p14:nvPr/>
              </p14:nvContentPartPr>
              <p14:xfrm>
                <a:off x="11661053" y="3692040"/>
                <a:ext cx="15120" cy="87480"/>
              </p14:xfrm>
            </p:contentPart>
          </mc:Choice>
          <mc:Fallback xmlns="">
            <p:pic>
              <p:nvPicPr>
                <p:cNvPr id="134" name="Freihand 133">
                  <a:extLst>
                    <a:ext uri="{FF2B5EF4-FFF2-40B4-BE49-F238E27FC236}">
                      <a16:creationId xmlns:a16="http://schemas.microsoft.com/office/drawing/2014/main" id="{9CB8928D-9751-4C3B-AD47-97562D4F5DC5}"/>
                    </a:ext>
                  </a:extLst>
                </p:cNvPr>
                <p:cNvPicPr/>
                <p:nvPr/>
              </p:nvPicPr>
              <p:blipFill>
                <a:blip r:embed="rId186"/>
                <a:stretch>
                  <a:fillRect/>
                </a:stretch>
              </p:blipFill>
              <p:spPr>
                <a:xfrm>
                  <a:off x="11656733" y="3687720"/>
                  <a:ext cx="23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 name="Freihand 134">
                  <a:extLst>
                    <a:ext uri="{FF2B5EF4-FFF2-40B4-BE49-F238E27FC236}">
                      <a16:creationId xmlns:a16="http://schemas.microsoft.com/office/drawing/2014/main" id="{9CC4C5FA-DD73-4FAA-B9D8-05C0DA00D53D}"/>
                    </a:ext>
                  </a:extLst>
                </p14:cNvPr>
                <p14:cNvContentPartPr/>
                <p14:nvPr/>
              </p14:nvContentPartPr>
              <p14:xfrm>
                <a:off x="11619653" y="3701760"/>
                <a:ext cx="121320" cy="45720"/>
              </p14:xfrm>
            </p:contentPart>
          </mc:Choice>
          <mc:Fallback xmlns="">
            <p:pic>
              <p:nvPicPr>
                <p:cNvPr id="135" name="Freihand 134">
                  <a:extLst>
                    <a:ext uri="{FF2B5EF4-FFF2-40B4-BE49-F238E27FC236}">
                      <a16:creationId xmlns:a16="http://schemas.microsoft.com/office/drawing/2014/main" id="{9CC4C5FA-DD73-4FAA-B9D8-05C0DA00D53D}"/>
                    </a:ext>
                  </a:extLst>
                </p:cNvPr>
                <p:cNvPicPr/>
                <p:nvPr/>
              </p:nvPicPr>
              <p:blipFill>
                <a:blip r:embed="rId188"/>
                <a:stretch>
                  <a:fillRect/>
                </a:stretch>
              </p:blipFill>
              <p:spPr>
                <a:xfrm>
                  <a:off x="11614973" y="3697440"/>
                  <a:ext cx="129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 name="Freihand 136">
                  <a:extLst>
                    <a:ext uri="{FF2B5EF4-FFF2-40B4-BE49-F238E27FC236}">
                      <a16:creationId xmlns:a16="http://schemas.microsoft.com/office/drawing/2014/main" id="{10D67986-B341-4EBF-8EDF-DEB92A73DD86}"/>
                    </a:ext>
                  </a:extLst>
                </p14:cNvPr>
                <p14:cNvContentPartPr/>
                <p14:nvPr/>
              </p14:nvContentPartPr>
              <p14:xfrm>
                <a:off x="11747813" y="3641640"/>
                <a:ext cx="116640" cy="136440"/>
              </p14:xfrm>
            </p:contentPart>
          </mc:Choice>
          <mc:Fallback xmlns="">
            <p:pic>
              <p:nvPicPr>
                <p:cNvPr id="137" name="Freihand 136">
                  <a:extLst>
                    <a:ext uri="{FF2B5EF4-FFF2-40B4-BE49-F238E27FC236}">
                      <a16:creationId xmlns:a16="http://schemas.microsoft.com/office/drawing/2014/main" id="{10D67986-B341-4EBF-8EDF-DEB92A73DD86}"/>
                    </a:ext>
                  </a:extLst>
                </p:cNvPr>
                <p:cNvPicPr/>
                <p:nvPr/>
              </p:nvPicPr>
              <p:blipFill>
                <a:blip r:embed="rId190"/>
                <a:stretch>
                  <a:fillRect/>
                </a:stretch>
              </p:blipFill>
              <p:spPr>
                <a:xfrm>
                  <a:off x="11743493" y="3637320"/>
                  <a:ext cx="12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Freihand 137">
                  <a:extLst>
                    <a:ext uri="{FF2B5EF4-FFF2-40B4-BE49-F238E27FC236}">
                      <a16:creationId xmlns:a16="http://schemas.microsoft.com/office/drawing/2014/main" id="{0D525542-63A2-445C-B6B9-6286E330433D}"/>
                    </a:ext>
                  </a:extLst>
                </p14:cNvPr>
                <p14:cNvContentPartPr/>
                <p14:nvPr/>
              </p14:nvContentPartPr>
              <p14:xfrm>
                <a:off x="11801453" y="3706440"/>
                <a:ext cx="134280" cy="185760"/>
              </p14:xfrm>
            </p:contentPart>
          </mc:Choice>
          <mc:Fallback xmlns="">
            <p:pic>
              <p:nvPicPr>
                <p:cNvPr id="138" name="Freihand 137">
                  <a:extLst>
                    <a:ext uri="{FF2B5EF4-FFF2-40B4-BE49-F238E27FC236}">
                      <a16:creationId xmlns:a16="http://schemas.microsoft.com/office/drawing/2014/main" id="{0D525542-63A2-445C-B6B9-6286E330433D}"/>
                    </a:ext>
                  </a:extLst>
                </p:cNvPr>
                <p:cNvPicPr/>
                <p:nvPr/>
              </p:nvPicPr>
              <p:blipFill>
                <a:blip r:embed="rId192"/>
                <a:stretch>
                  <a:fillRect/>
                </a:stretch>
              </p:blipFill>
              <p:spPr>
                <a:xfrm>
                  <a:off x="11797133" y="3702120"/>
                  <a:ext cx="142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Freihand 138">
                  <a:extLst>
                    <a:ext uri="{FF2B5EF4-FFF2-40B4-BE49-F238E27FC236}">
                      <a16:creationId xmlns:a16="http://schemas.microsoft.com/office/drawing/2014/main" id="{8620481F-DE42-48BF-A0C0-3083DF6E013D}"/>
                    </a:ext>
                  </a:extLst>
                </p14:cNvPr>
                <p14:cNvContentPartPr/>
                <p14:nvPr/>
              </p14:nvContentPartPr>
              <p14:xfrm>
                <a:off x="11941853" y="3692040"/>
                <a:ext cx="94320" cy="192240"/>
              </p14:xfrm>
            </p:contentPart>
          </mc:Choice>
          <mc:Fallback xmlns="">
            <p:pic>
              <p:nvPicPr>
                <p:cNvPr id="139" name="Freihand 138">
                  <a:extLst>
                    <a:ext uri="{FF2B5EF4-FFF2-40B4-BE49-F238E27FC236}">
                      <a16:creationId xmlns:a16="http://schemas.microsoft.com/office/drawing/2014/main" id="{8620481F-DE42-48BF-A0C0-3083DF6E013D}"/>
                    </a:ext>
                  </a:extLst>
                </p:cNvPr>
                <p:cNvPicPr/>
                <p:nvPr/>
              </p:nvPicPr>
              <p:blipFill>
                <a:blip r:embed="rId194"/>
                <a:stretch>
                  <a:fillRect/>
                </a:stretch>
              </p:blipFill>
              <p:spPr>
                <a:xfrm>
                  <a:off x="11937533" y="3687720"/>
                  <a:ext cx="102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 name="Freihand 140">
                  <a:extLst>
                    <a:ext uri="{FF2B5EF4-FFF2-40B4-BE49-F238E27FC236}">
                      <a16:creationId xmlns:a16="http://schemas.microsoft.com/office/drawing/2014/main" id="{89E9E1CD-2C40-4B7E-8836-59F15BBFC7AF}"/>
                    </a:ext>
                  </a:extLst>
                </p14:cNvPr>
                <p14:cNvContentPartPr/>
                <p14:nvPr/>
              </p14:nvContentPartPr>
              <p14:xfrm>
                <a:off x="11362613" y="3922440"/>
                <a:ext cx="119160" cy="147960"/>
              </p14:xfrm>
            </p:contentPart>
          </mc:Choice>
          <mc:Fallback xmlns="">
            <p:pic>
              <p:nvPicPr>
                <p:cNvPr id="141" name="Freihand 140">
                  <a:extLst>
                    <a:ext uri="{FF2B5EF4-FFF2-40B4-BE49-F238E27FC236}">
                      <a16:creationId xmlns:a16="http://schemas.microsoft.com/office/drawing/2014/main" id="{89E9E1CD-2C40-4B7E-8836-59F15BBFC7AF}"/>
                    </a:ext>
                  </a:extLst>
                </p:cNvPr>
                <p:cNvPicPr/>
                <p:nvPr/>
              </p:nvPicPr>
              <p:blipFill>
                <a:blip r:embed="rId196"/>
                <a:stretch>
                  <a:fillRect/>
                </a:stretch>
              </p:blipFill>
              <p:spPr>
                <a:xfrm>
                  <a:off x="11358293" y="3918120"/>
                  <a:ext cx="127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Freihand 141">
                  <a:extLst>
                    <a:ext uri="{FF2B5EF4-FFF2-40B4-BE49-F238E27FC236}">
                      <a16:creationId xmlns:a16="http://schemas.microsoft.com/office/drawing/2014/main" id="{E9C0AABF-355E-4760-B727-CD001ED441EA}"/>
                    </a:ext>
                  </a:extLst>
                </p14:cNvPr>
                <p14:cNvContentPartPr/>
                <p14:nvPr/>
              </p14:nvContentPartPr>
              <p14:xfrm>
                <a:off x="11481053" y="3970320"/>
                <a:ext cx="90720" cy="88920"/>
              </p14:xfrm>
            </p:contentPart>
          </mc:Choice>
          <mc:Fallback xmlns="">
            <p:pic>
              <p:nvPicPr>
                <p:cNvPr id="142" name="Freihand 141">
                  <a:extLst>
                    <a:ext uri="{FF2B5EF4-FFF2-40B4-BE49-F238E27FC236}">
                      <a16:creationId xmlns:a16="http://schemas.microsoft.com/office/drawing/2014/main" id="{E9C0AABF-355E-4760-B727-CD001ED441EA}"/>
                    </a:ext>
                  </a:extLst>
                </p:cNvPr>
                <p:cNvPicPr/>
                <p:nvPr/>
              </p:nvPicPr>
              <p:blipFill>
                <a:blip r:embed="rId198"/>
                <a:stretch>
                  <a:fillRect/>
                </a:stretch>
              </p:blipFill>
              <p:spPr>
                <a:xfrm>
                  <a:off x="11476733" y="3966000"/>
                  <a:ext cx="99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Freihand 142">
                  <a:extLst>
                    <a:ext uri="{FF2B5EF4-FFF2-40B4-BE49-F238E27FC236}">
                      <a16:creationId xmlns:a16="http://schemas.microsoft.com/office/drawing/2014/main" id="{C201C3FE-1F21-45D7-B066-2674247D38D0}"/>
                    </a:ext>
                  </a:extLst>
                </p14:cNvPr>
                <p14:cNvContentPartPr/>
                <p14:nvPr/>
              </p14:nvContentPartPr>
              <p14:xfrm>
                <a:off x="11616053" y="3870600"/>
                <a:ext cx="5760" cy="170280"/>
              </p14:xfrm>
            </p:contentPart>
          </mc:Choice>
          <mc:Fallback xmlns="">
            <p:pic>
              <p:nvPicPr>
                <p:cNvPr id="143" name="Freihand 142">
                  <a:extLst>
                    <a:ext uri="{FF2B5EF4-FFF2-40B4-BE49-F238E27FC236}">
                      <a16:creationId xmlns:a16="http://schemas.microsoft.com/office/drawing/2014/main" id="{C201C3FE-1F21-45D7-B066-2674247D38D0}"/>
                    </a:ext>
                  </a:extLst>
                </p:cNvPr>
                <p:cNvPicPr/>
                <p:nvPr/>
              </p:nvPicPr>
              <p:blipFill>
                <a:blip r:embed="rId200"/>
                <a:stretch>
                  <a:fillRect/>
                </a:stretch>
              </p:blipFill>
              <p:spPr>
                <a:xfrm>
                  <a:off x="11611733" y="3866280"/>
                  <a:ext cx="14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Freihand 143">
                  <a:extLst>
                    <a:ext uri="{FF2B5EF4-FFF2-40B4-BE49-F238E27FC236}">
                      <a16:creationId xmlns:a16="http://schemas.microsoft.com/office/drawing/2014/main" id="{24721CCF-78C5-4CF9-9F0F-CF0F933D4E10}"/>
                    </a:ext>
                  </a:extLst>
                </p14:cNvPr>
                <p14:cNvContentPartPr/>
                <p14:nvPr/>
              </p14:nvContentPartPr>
              <p14:xfrm>
                <a:off x="11678333" y="3891120"/>
                <a:ext cx="14760" cy="122760"/>
              </p14:xfrm>
            </p:contentPart>
          </mc:Choice>
          <mc:Fallback xmlns="">
            <p:pic>
              <p:nvPicPr>
                <p:cNvPr id="144" name="Freihand 143">
                  <a:extLst>
                    <a:ext uri="{FF2B5EF4-FFF2-40B4-BE49-F238E27FC236}">
                      <a16:creationId xmlns:a16="http://schemas.microsoft.com/office/drawing/2014/main" id="{24721CCF-78C5-4CF9-9F0F-CF0F933D4E10}"/>
                    </a:ext>
                  </a:extLst>
                </p:cNvPr>
                <p:cNvPicPr/>
                <p:nvPr/>
              </p:nvPicPr>
              <p:blipFill>
                <a:blip r:embed="rId202"/>
                <a:stretch>
                  <a:fillRect/>
                </a:stretch>
              </p:blipFill>
              <p:spPr>
                <a:xfrm>
                  <a:off x="11674013" y="3886800"/>
                  <a:ext cx="2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 name="Freihand 144">
                  <a:extLst>
                    <a:ext uri="{FF2B5EF4-FFF2-40B4-BE49-F238E27FC236}">
                      <a16:creationId xmlns:a16="http://schemas.microsoft.com/office/drawing/2014/main" id="{D29B79A3-98D1-4590-97F8-C7E6F6B35A0B}"/>
                    </a:ext>
                  </a:extLst>
                </p14:cNvPr>
                <p14:cNvContentPartPr/>
                <p14:nvPr/>
              </p14:nvContentPartPr>
              <p14:xfrm>
                <a:off x="11640893" y="3950160"/>
                <a:ext cx="100800" cy="30960"/>
              </p14:xfrm>
            </p:contentPart>
          </mc:Choice>
          <mc:Fallback xmlns="">
            <p:pic>
              <p:nvPicPr>
                <p:cNvPr id="145" name="Freihand 144">
                  <a:extLst>
                    <a:ext uri="{FF2B5EF4-FFF2-40B4-BE49-F238E27FC236}">
                      <a16:creationId xmlns:a16="http://schemas.microsoft.com/office/drawing/2014/main" id="{D29B79A3-98D1-4590-97F8-C7E6F6B35A0B}"/>
                    </a:ext>
                  </a:extLst>
                </p:cNvPr>
                <p:cNvPicPr/>
                <p:nvPr/>
              </p:nvPicPr>
              <p:blipFill>
                <a:blip r:embed="rId204"/>
                <a:stretch>
                  <a:fillRect/>
                </a:stretch>
              </p:blipFill>
              <p:spPr>
                <a:xfrm>
                  <a:off x="11636573" y="3945840"/>
                  <a:ext cx="109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Freihand 145">
                  <a:extLst>
                    <a:ext uri="{FF2B5EF4-FFF2-40B4-BE49-F238E27FC236}">
                      <a16:creationId xmlns:a16="http://schemas.microsoft.com/office/drawing/2014/main" id="{418093BA-EAC4-4738-8363-ADB78D2F362F}"/>
                    </a:ext>
                  </a:extLst>
                </p14:cNvPr>
                <p14:cNvContentPartPr/>
                <p14:nvPr/>
              </p14:nvContentPartPr>
              <p14:xfrm>
                <a:off x="11721533" y="3946920"/>
                <a:ext cx="74160" cy="80640"/>
              </p14:xfrm>
            </p:contentPart>
          </mc:Choice>
          <mc:Fallback xmlns="">
            <p:pic>
              <p:nvPicPr>
                <p:cNvPr id="146" name="Freihand 145">
                  <a:extLst>
                    <a:ext uri="{FF2B5EF4-FFF2-40B4-BE49-F238E27FC236}">
                      <a16:creationId xmlns:a16="http://schemas.microsoft.com/office/drawing/2014/main" id="{418093BA-EAC4-4738-8363-ADB78D2F362F}"/>
                    </a:ext>
                  </a:extLst>
                </p:cNvPr>
                <p:cNvPicPr/>
                <p:nvPr/>
              </p:nvPicPr>
              <p:blipFill>
                <a:blip r:embed="rId206"/>
                <a:stretch>
                  <a:fillRect/>
                </a:stretch>
              </p:blipFill>
              <p:spPr>
                <a:xfrm>
                  <a:off x="11717213" y="3942600"/>
                  <a:ext cx="82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4AE6EA44-96EC-47A3-A886-3A3721E603E9}"/>
                    </a:ext>
                  </a:extLst>
                </p14:cNvPr>
                <p14:cNvContentPartPr/>
                <p14:nvPr/>
              </p14:nvContentPartPr>
              <p14:xfrm>
                <a:off x="11893973" y="3965640"/>
                <a:ext cx="29160" cy="108000"/>
              </p14:xfrm>
            </p:contentPart>
          </mc:Choice>
          <mc:Fallback xmlns="">
            <p:pic>
              <p:nvPicPr>
                <p:cNvPr id="148" name="Freihand 147">
                  <a:extLst>
                    <a:ext uri="{FF2B5EF4-FFF2-40B4-BE49-F238E27FC236}">
                      <a16:creationId xmlns:a16="http://schemas.microsoft.com/office/drawing/2014/main" id="{4AE6EA44-96EC-47A3-A886-3A3721E603E9}"/>
                    </a:ext>
                  </a:extLst>
                </p:cNvPr>
                <p:cNvPicPr/>
                <p:nvPr/>
              </p:nvPicPr>
              <p:blipFill>
                <a:blip r:embed="rId208"/>
                <a:stretch>
                  <a:fillRect/>
                </a:stretch>
              </p:blipFill>
              <p:spPr>
                <a:xfrm>
                  <a:off x="11889653" y="3961320"/>
                  <a:ext cx="37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A1C69E2D-59F1-439E-9E5C-92950A5DA90B}"/>
                    </a:ext>
                  </a:extLst>
                </p14:cNvPr>
                <p14:cNvContentPartPr/>
                <p14:nvPr/>
              </p14:nvContentPartPr>
              <p14:xfrm>
                <a:off x="11857613" y="3995160"/>
                <a:ext cx="122040" cy="19800"/>
              </p14:xfrm>
            </p:contentPart>
          </mc:Choice>
          <mc:Fallback xmlns="">
            <p:pic>
              <p:nvPicPr>
                <p:cNvPr id="149" name="Freihand 148">
                  <a:extLst>
                    <a:ext uri="{FF2B5EF4-FFF2-40B4-BE49-F238E27FC236}">
                      <a16:creationId xmlns:a16="http://schemas.microsoft.com/office/drawing/2014/main" id="{A1C69E2D-59F1-439E-9E5C-92950A5DA90B}"/>
                    </a:ext>
                  </a:extLst>
                </p:cNvPr>
                <p:cNvPicPr/>
                <p:nvPr/>
              </p:nvPicPr>
              <p:blipFill>
                <a:blip r:embed="rId210"/>
                <a:stretch>
                  <a:fillRect/>
                </a:stretch>
              </p:blipFill>
              <p:spPr>
                <a:xfrm>
                  <a:off x="11853293" y="3990840"/>
                  <a:ext cx="13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6A53DCCC-99F1-492D-B047-8BB4468801BF}"/>
                    </a:ext>
                  </a:extLst>
                </p14:cNvPr>
                <p14:cNvContentPartPr/>
                <p14:nvPr/>
              </p14:nvContentPartPr>
              <p14:xfrm>
                <a:off x="11999093" y="3949800"/>
                <a:ext cx="7560" cy="123120"/>
              </p14:xfrm>
            </p:contentPart>
          </mc:Choice>
          <mc:Fallback xmlns="">
            <p:pic>
              <p:nvPicPr>
                <p:cNvPr id="150" name="Freihand 149">
                  <a:extLst>
                    <a:ext uri="{FF2B5EF4-FFF2-40B4-BE49-F238E27FC236}">
                      <a16:creationId xmlns:a16="http://schemas.microsoft.com/office/drawing/2014/main" id="{6A53DCCC-99F1-492D-B047-8BB4468801BF}"/>
                    </a:ext>
                  </a:extLst>
                </p:cNvPr>
                <p:cNvPicPr/>
                <p:nvPr/>
              </p:nvPicPr>
              <p:blipFill>
                <a:blip r:embed="rId212"/>
                <a:stretch>
                  <a:fillRect/>
                </a:stretch>
              </p:blipFill>
              <p:spPr>
                <a:xfrm>
                  <a:off x="11994773" y="3945480"/>
                  <a:ext cx="1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FCAB67D4-F8E9-4FD0-87BE-309753595C84}"/>
                    </a:ext>
                  </a:extLst>
                </p14:cNvPr>
                <p14:cNvContentPartPr/>
                <p14:nvPr/>
              </p14:nvContentPartPr>
              <p14:xfrm>
                <a:off x="11937893" y="4056360"/>
                <a:ext cx="133920" cy="28080"/>
              </p14:xfrm>
            </p:contentPart>
          </mc:Choice>
          <mc:Fallback xmlns="">
            <p:pic>
              <p:nvPicPr>
                <p:cNvPr id="151" name="Freihand 150">
                  <a:extLst>
                    <a:ext uri="{FF2B5EF4-FFF2-40B4-BE49-F238E27FC236}">
                      <a16:creationId xmlns:a16="http://schemas.microsoft.com/office/drawing/2014/main" id="{FCAB67D4-F8E9-4FD0-87BE-309753595C84}"/>
                    </a:ext>
                  </a:extLst>
                </p:cNvPr>
                <p:cNvPicPr/>
                <p:nvPr/>
              </p:nvPicPr>
              <p:blipFill>
                <a:blip r:embed="rId214"/>
                <a:stretch>
                  <a:fillRect/>
                </a:stretch>
              </p:blipFill>
              <p:spPr>
                <a:xfrm>
                  <a:off x="11933573" y="4052040"/>
                  <a:ext cx="142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C9B7BF88-D9DA-446D-B0E4-67522F679878}"/>
                    </a:ext>
                  </a:extLst>
                </p14:cNvPr>
                <p14:cNvContentPartPr/>
                <p14:nvPr/>
              </p14:nvContentPartPr>
              <p14:xfrm>
                <a:off x="11903333" y="3931440"/>
                <a:ext cx="103320" cy="27360"/>
              </p14:xfrm>
            </p:contentPart>
          </mc:Choice>
          <mc:Fallback xmlns="">
            <p:pic>
              <p:nvPicPr>
                <p:cNvPr id="152" name="Freihand 151">
                  <a:extLst>
                    <a:ext uri="{FF2B5EF4-FFF2-40B4-BE49-F238E27FC236}">
                      <a16:creationId xmlns:a16="http://schemas.microsoft.com/office/drawing/2014/main" id="{C9B7BF88-D9DA-446D-B0E4-67522F679878}"/>
                    </a:ext>
                  </a:extLst>
                </p:cNvPr>
                <p:cNvPicPr/>
                <p:nvPr/>
              </p:nvPicPr>
              <p:blipFill>
                <a:blip r:embed="rId216"/>
                <a:stretch>
                  <a:fillRect/>
                </a:stretch>
              </p:blipFill>
              <p:spPr>
                <a:xfrm>
                  <a:off x="11899013" y="3927120"/>
                  <a:ext cx="111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1B41F8CA-CADF-4E81-A1D6-F212BD43A455}"/>
                    </a:ext>
                  </a:extLst>
                </p14:cNvPr>
                <p14:cNvContentPartPr/>
                <p14:nvPr/>
              </p14:nvContentPartPr>
              <p14:xfrm>
                <a:off x="12056693" y="3917400"/>
                <a:ext cx="17640" cy="191880"/>
              </p14:xfrm>
            </p:contentPart>
          </mc:Choice>
          <mc:Fallback xmlns="">
            <p:pic>
              <p:nvPicPr>
                <p:cNvPr id="153" name="Freihand 152">
                  <a:extLst>
                    <a:ext uri="{FF2B5EF4-FFF2-40B4-BE49-F238E27FC236}">
                      <a16:creationId xmlns:a16="http://schemas.microsoft.com/office/drawing/2014/main" id="{1B41F8CA-CADF-4E81-A1D6-F212BD43A455}"/>
                    </a:ext>
                  </a:extLst>
                </p:cNvPr>
                <p:cNvPicPr/>
                <p:nvPr/>
              </p:nvPicPr>
              <p:blipFill>
                <a:blip r:embed="rId218"/>
                <a:stretch>
                  <a:fillRect/>
                </a:stretch>
              </p:blipFill>
              <p:spPr>
                <a:xfrm>
                  <a:off x="12052373" y="3913080"/>
                  <a:ext cx="26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098C4194-C030-4A1A-96BD-37EA493EEF77}"/>
                    </a:ext>
                  </a:extLst>
                </p14:cNvPr>
                <p14:cNvContentPartPr/>
                <p14:nvPr/>
              </p14:nvContentPartPr>
              <p14:xfrm>
                <a:off x="12021053" y="3909840"/>
                <a:ext cx="139680" cy="189360"/>
              </p14:xfrm>
            </p:contentPart>
          </mc:Choice>
          <mc:Fallback xmlns="">
            <p:pic>
              <p:nvPicPr>
                <p:cNvPr id="154" name="Freihand 153">
                  <a:extLst>
                    <a:ext uri="{FF2B5EF4-FFF2-40B4-BE49-F238E27FC236}">
                      <a16:creationId xmlns:a16="http://schemas.microsoft.com/office/drawing/2014/main" id="{098C4194-C030-4A1A-96BD-37EA493EEF77}"/>
                    </a:ext>
                  </a:extLst>
                </p:cNvPr>
                <p:cNvPicPr/>
                <p:nvPr/>
              </p:nvPicPr>
              <p:blipFill>
                <a:blip r:embed="rId220"/>
                <a:stretch>
                  <a:fillRect/>
                </a:stretch>
              </p:blipFill>
              <p:spPr>
                <a:xfrm>
                  <a:off x="12016733" y="3905520"/>
                  <a:ext cx="148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4" name="Freihand 103">
                  <a:extLst>
                    <a:ext uri="{FF2B5EF4-FFF2-40B4-BE49-F238E27FC236}">
                      <a16:creationId xmlns:a16="http://schemas.microsoft.com/office/drawing/2014/main" id="{1C4B4843-FC61-46B7-9268-D8A4C53D0F27}"/>
                    </a:ext>
                  </a:extLst>
                </p14:cNvPr>
                <p14:cNvContentPartPr/>
                <p14:nvPr/>
              </p14:nvContentPartPr>
              <p14:xfrm>
                <a:off x="11271533" y="3219720"/>
                <a:ext cx="101160" cy="87840"/>
              </p14:xfrm>
            </p:contentPart>
          </mc:Choice>
          <mc:Fallback xmlns="">
            <p:pic>
              <p:nvPicPr>
                <p:cNvPr id="104" name="Freihand 103">
                  <a:extLst>
                    <a:ext uri="{FF2B5EF4-FFF2-40B4-BE49-F238E27FC236}">
                      <a16:creationId xmlns:a16="http://schemas.microsoft.com/office/drawing/2014/main" id="{1C4B4843-FC61-46B7-9268-D8A4C53D0F27}"/>
                    </a:ext>
                  </a:extLst>
                </p:cNvPr>
                <p:cNvPicPr/>
                <p:nvPr/>
              </p:nvPicPr>
              <p:blipFill>
                <a:blip r:embed="rId222"/>
                <a:stretch>
                  <a:fillRect/>
                </a:stretch>
              </p:blipFill>
              <p:spPr>
                <a:xfrm>
                  <a:off x="11267213" y="3215400"/>
                  <a:ext cx="109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5" name="Freihand 104">
                  <a:extLst>
                    <a:ext uri="{FF2B5EF4-FFF2-40B4-BE49-F238E27FC236}">
                      <a16:creationId xmlns:a16="http://schemas.microsoft.com/office/drawing/2014/main" id="{814E5E95-6B2D-4E95-BFBE-5024B5BAFF17}"/>
                    </a:ext>
                  </a:extLst>
                </p14:cNvPr>
                <p14:cNvContentPartPr/>
                <p14:nvPr/>
              </p14:nvContentPartPr>
              <p14:xfrm>
                <a:off x="11400413" y="3205320"/>
                <a:ext cx="83160" cy="81360"/>
              </p14:xfrm>
            </p:contentPart>
          </mc:Choice>
          <mc:Fallback xmlns="">
            <p:pic>
              <p:nvPicPr>
                <p:cNvPr id="105" name="Freihand 104">
                  <a:extLst>
                    <a:ext uri="{FF2B5EF4-FFF2-40B4-BE49-F238E27FC236}">
                      <a16:creationId xmlns:a16="http://schemas.microsoft.com/office/drawing/2014/main" id="{814E5E95-6B2D-4E95-BFBE-5024B5BAFF17}"/>
                    </a:ext>
                  </a:extLst>
                </p:cNvPr>
                <p:cNvPicPr/>
                <p:nvPr/>
              </p:nvPicPr>
              <p:blipFill>
                <a:blip r:embed="rId224"/>
                <a:stretch>
                  <a:fillRect/>
                </a:stretch>
              </p:blipFill>
              <p:spPr>
                <a:xfrm>
                  <a:off x="11396093" y="3201000"/>
                  <a:ext cx="91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6" name="Freihand 105">
                  <a:extLst>
                    <a:ext uri="{FF2B5EF4-FFF2-40B4-BE49-F238E27FC236}">
                      <a16:creationId xmlns:a16="http://schemas.microsoft.com/office/drawing/2014/main" id="{58547809-1030-4E45-ADE3-D7B3DD3AFCEA}"/>
                    </a:ext>
                  </a:extLst>
                </p14:cNvPr>
                <p14:cNvContentPartPr/>
                <p14:nvPr/>
              </p14:nvContentPartPr>
              <p14:xfrm>
                <a:off x="11478533" y="3210000"/>
                <a:ext cx="64080" cy="77040"/>
              </p14:xfrm>
            </p:contentPart>
          </mc:Choice>
          <mc:Fallback xmlns="">
            <p:pic>
              <p:nvPicPr>
                <p:cNvPr id="106" name="Freihand 105">
                  <a:extLst>
                    <a:ext uri="{FF2B5EF4-FFF2-40B4-BE49-F238E27FC236}">
                      <a16:creationId xmlns:a16="http://schemas.microsoft.com/office/drawing/2014/main" id="{58547809-1030-4E45-ADE3-D7B3DD3AFCEA}"/>
                    </a:ext>
                  </a:extLst>
                </p:cNvPr>
                <p:cNvPicPr/>
                <p:nvPr/>
              </p:nvPicPr>
              <p:blipFill>
                <a:blip r:embed="rId226"/>
                <a:stretch>
                  <a:fillRect/>
                </a:stretch>
              </p:blipFill>
              <p:spPr>
                <a:xfrm>
                  <a:off x="11474213" y="3205680"/>
                  <a:ext cx="72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7" name="Freihand 106">
                  <a:extLst>
                    <a:ext uri="{FF2B5EF4-FFF2-40B4-BE49-F238E27FC236}">
                      <a16:creationId xmlns:a16="http://schemas.microsoft.com/office/drawing/2014/main" id="{910224D1-F7A9-4A61-8D4F-A732BE994CB5}"/>
                    </a:ext>
                  </a:extLst>
                </p14:cNvPr>
                <p14:cNvContentPartPr/>
                <p14:nvPr/>
              </p14:nvContentPartPr>
              <p14:xfrm>
                <a:off x="11559173" y="3179400"/>
                <a:ext cx="81360" cy="99360"/>
              </p14:xfrm>
            </p:contentPart>
          </mc:Choice>
          <mc:Fallback xmlns="">
            <p:pic>
              <p:nvPicPr>
                <p:cNvPr id="107" name="Freihand 106">
                  <a:extLst>
                    <a:ext uri="{FF2B5EF4-FFF2-40B4-BE49-F238E27FC236}">
                      <a16:creationId xmlns:a16="http://schemas.microsoft.com/office/drawing/2014/main" id="{910224D1-F7A9-4A61-8D4F-A732BE994CB5}"/>
                    </a:ext>
                  </a:extLst>
                </p:cNvPr>
                <p:cNvPicPr/>
                <p:nvPr/>
              </p:nvPicPr>
              <p:blipFill>
                <a:blip r:embed="rId228"/>
                <a:stretch>
                  <a:fillRect/>
                </a:stretch>
              </p:blipFill>
              <p:spPr>
                <a:xfrm>
                  <a:off x="11554853" y="3175080"/>
                  <a:ext cx="90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3" name="Freihand 122">
                  <a:extLst>
                    <a:ext uri="{FF2B5EF4-FFF2-40B4-BE49-F238E27FC236}">
                      <a16:creationId xmlns:a16="http://schemas.microsoft.com/office/drawing/2014/main" id="{4A56FB8F-DB39-47F1-89CB-C7348A11178C}"/>
                    </a:ext>
                  </a:extLst>
                </p14:cNvPr>
                <p14:cNvContentPartPr/>
                <p14:nvPr/>
              </p14:nvContentPartPr>
              <p14:xfrm>
                <a:off x="11501933" y="3261480"/>
                <a:ext cx="360" cy="360"/>
              </p14:xfrm>
            </p:contentPart>
          </mc:Choice>
          <mc:Fallback xmlns="">
            <p:pic>
              <p:nvPicPr>
                <p:cNvPr id="123" name="Freihand 122">
                  <a:extLst>
                    <a:ext uri="{FF2B5EF4-FFF2-40B4-BE49-F238E27FC236}">
                      <a16:creationId xmlns:a16="http://schemas.microsoft.com/office/drawing/2014/main" id="{4A56FB8F-DB39-47F1-89CB-C7348A11178C}"/>
                    </a:ext>
                  </a:extLst>
                </p:cNvPr>
                <p:cNvPicPr/>
                <p:nvPr/>
              </p:nvPicPr>
              <p:blipFill>
                <a:blip r:embed="rId61"/>
                <a:stretch>
                  <a:fillRect/>
                </a:stretch>
              </p:blipFill>
              <p:spPr>
                <a:xfrm>
                  <a:off x="11497613" y="3257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5" name="Freihand 64">
                  <a:extLst>
                    <a:ext uri="{FF2B5EF4-FFF2-40B4-BE49-F238E27FC236}">
                      <a16:creationId xmlns:a16="http://schemas.microsoft.com/office/drawing/2014/main" id="{650CFFEA-8B90-4955-9EAC-A65B02E8995C}"/>
                    </a:ext>
                  </a:extLst>
                </p14:cNvPr>
                <p14:cNvContentPartPr/>
                <p14:nvPr/>
              </p14:nvContentPartPr>
              <p14:xfrm>
                <a:off x="11307173" y="3374160"/>
                <a:ext cx="193680" cy="203400"/>
              </p14:xfrm>
            </p:contentPart>
          </mc:Choice>
          <mc:Fallback xmlns="">
            <p:pic>
              <p:nvPicPr>
                <p:cNvPr id="65" name="Freihand 64">
                  <a:extLst>
                    <a:ext uri="{FF2B5EF4-FFF2-40B4-BE49-F238E27FC236}">
                      <a16:creationId xmlns:a16="http://schemas.microsoft.com/office/drawing/2014/main" id="{650CFFEA-8B90-4955-9EAC-A65B02E8995C}"/>
                    </a:ext>
                  </a:extLst>
                </p:cNvPr>
                <p:cNvPicPr/>
                <p:nvPr/>
              </p:nvPicPr>
              <p:blipFill>
                <a:blip r:embed="rId231"/>
                <a:stretch>
                  <a:fillRect/>
                </a:stretch>
              </p:blipFill>
              <p:spPr>
                <a:xfrm>
                  <a:off x="11302853" y="3369840"/>
                  <a:ext cx="202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6" name="Freihand 65">
                  <a:extLst>
                    <a:ext uri="{FF2B5EF4-FFF2-40B4-BE49-F238E27FC236}">
                      <a16:creationId xmlns:a16="http://schemas.microsoft.com/office/drawing/2014/main" id="{B78FB70F-AB1E-45B8-B735-672FE19FEC43}"/>
                    </a:ext>
                  </a:extLst>
                </p14:cNvPr>
                <p14:cNvContentPartPr/>
                <p14:nvPr/>
              </p14:nvContentPartPr>
              <p14:xfrm>
                <a:off x="11544773" y="3420960"/>
                <a:ext cx="162720" cy="130320"/>
              </p14:xfrm>
            </p:contentPart>
          </mc:Choice>
          <mc:Fallback xmlns="">
            <p:pic>
              <p:nvPicPr>
                <p:cNvPr id="66" name="Freihand 65">
                  <a:extLst>
                    <a:ext uri="{FF2B5EF4-FFF2-40B4-BE49-F238E27FC236}">
                      <a16:creationId xmlns:a16="http://schemas.microsoft.com/office/drawing/2014/main" id="{B78FB70F-AB1E-45B8-B735-672FE19FEC43}"/>
                    </a:ext>
                  </a:extLst>
                </p:cNvPr>
                <p:cNvPicPr/>
                <p:nvPr/>
              </p:nvPicPr>
              <p:blipFill>
                <a:blip r:embed="rId233"/>
                <a:stretch>
                  <a:fillRect/>
                </a:stretch>
              </p:blipFill>
              <p:spPr>
                <a:xfrm>
                  <a:off x="11540453" y="3416640"/>
                  <a:ext cx="171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7" name="Freihand 66">
                  <a:extLst>
                    <a:ext uri="{FF2B5EF4-FFF2-40B4-BE49-F238E27FC236}">
                      <a16:creationId xmlns:a16="http://schemas.microsoft.com/office/drawing/2014/main" id="{8CA7446E-3B15-4D3D-9EC7-8EAFC9C6CCF9}"/>
                    </a:ext>
                  </a:extLst>
                </p14:cNvPr>
                <p14:cNvContentPartPr/>
                <p14:nvPr/>
              </p14:nvContentPartPr>
              <p14:xfrm>
                <a:off x="11721173" y="3435720"/>
                <a:ext cx="140760" cy="135000"/>
              </p14:xfrm>
            </p:contentPart>
          </mc:Choice>
          <mc:Fallback xmlns="">
            <p:pic>
              <p:nvPicPr>
                <p:cNvPr id="67" name="Freihand 66">
                  <a:extLst>
                    <a:ext uri="{FF2B5EF4-FFF2-40B4-BE49-F238E27FC236}">
                      <a16:creationId xmlns:a16="http://schemas.microsoft.com/office/drawing/2014/main" id="{8CA7446E-3B15-4D3D-9EC7-8EAFC9C6CCF9}"/>
                    </a:ext>
                  </a:extLst>
                </p:cNvPr>
                <p:cNvPicPr/>
                <p:nvPr/>
              </p:nvPicPr>
              <p:blipFill>
                <a:blip r:embed="rId235"/>
                <a:stretch>
                  <a:fillRect/>
                </a:stretch>
              </p:blipFill>
              <p:spPr>
                <a:xfrm>
                  <a:off x="11716853" y="3431400"/>
                  <a:ext cx="149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4" name="Freihand 123">
                  <a:extLst>
                    <a:ext uri="{FF2B5EF4-FFF2-40B4-BE49-F238E27FC236}">
                      <a16:creationId xmlns:a16="http://schemas.microsoft.com/office/drawing/2014/main" id="{B1689D7C-F283-4C3E-8844-054B849BEA93}"/>
                    </a:ext>
                  </a:extLst>
                </p14:cNvPr>
                <p14:cNvContentPartPr/>
                <p14:nvPr/>
              </p14:nvContentPartPr>
              <p14:xfrm>
                <a:off x="11604173" y="3508800"/>
                <a:ext cx="23040" cy="2160"/>
              </p14:xfrm>
            </p:contentPart>
          </mc:Choice>
          <mc:Fallback xmlns="">
            <p:pic>
              <p:nvPicPr>
                <p:cNvPr id="124" name="Freihand 123">
                  <a:extLst>
                    <a:ext uri="{FF2B5EF4-FFF2-40B4-BE49-F238E27FC236}">
                      <a16:creationId xmlns:a16="http://schemas.microsoft.com/office/drawing/2014/main" id="{B1689D7C-F283-4C3E-8844-054B849BEA93}"/>
                    </a:ext>
                  </a:extLst>
                </p:cNvPr>
                <p:cNvPicPr/>
                <p:nvPr/>
              </p:nvPicPr>
              <p:blipFill>
                <a:blip r:embed="rId237"/>
                <a:stretch>
                  <a:fillRect/>
                </a:stretch>
              </p:blipFill>
              <p:spPr>
                <a:xfrm>
                  <a:off x="11599853" y="3504480"/>
                  <a:ext cx="31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1" name="Freihand 90">
                  <a:extLst>
                    <a:ext uri="{FF2B5EF4-FFF2-40B4-BE49-F238E27FC236}">
                      <a16:creationId xmlns:a16="http://schemas.microsoft.com/office/drawing/2014/main" id="{0B2A9E08-1113-46EC-906F-692C8F4F355E}"/>
                    </a:ext>
                  </a:extLst>
                </p14:cNvPr>
                <p14:cNvContentPartPr/>
                <p14:nvPr/>
              </p14:nvContentPartPr>
              <p14:xfrm>
                <a:off x="11274413" y="3002280"/>
                <a:ext cx="94320" cy="98640"/>
              </p14:xfrm>
            </p:contentPart>
          </mc:Choice>
          <mc:Fallback xmlns="">
            <p:pic>
              <p:nvPicPr>
                <p:cNvPr id="91" name="Freihand 90">
                  <a:extLst>
                    <a:ext uri="{FF2B5EF4-FFF2-40B4-BE49-F238E27FC236}">
                      <a16:creationId xmlns:a16="http://schemas.microsoft.com/office/drawing/2014/main" id="{0B2A9E08-1113-46EC-906F-692C8F4F355E}"/>
                    </a:ext>
                  </a:extLst>
                </p:cNvPr>
                <p:cNvPicPr/>
                <p:nvPr/>
              </p:nvPicPr>
              <p:blipFill>
                <a:blip r:embed="rId239"/>
                <a:stretch>
                  <a:fillRect/>
                </a:stretch>
              </p:blipFill>
              <p:spPr>
                <a:xfrm>
                  <a:off x="11270093" y="2997960"/>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2" name="Freihand 91">
                  <a:extLst>
                    <a:ext uri="{FF2B5EF4-FFF2-40B4-BE49-F238E27FC236}">
                      <a16:creationId xmlns:a16="http://schemas.microsoft.com/office/drawing/2014/main" id="{2AAB1B4F-18CF-4C8D-8C95-72E5FC77F669}"/>
                    </a:ext>
                  </a:extLst>
                </p14:cNvPr>
                <p14:cNvContentPartPr/>
                <p14:nvPr/>
              </p14:nvContentPartPr>
              <p14:xfrm>
                <a:off x="11414453" y="3012360"/>
                <a:ext cx="18360" cy="76680"/>
              </p14:xfrm>
            </p:contentPart>
          </mc:Choice>
          <mc:Fallback xmlns="">
            <p:pic>
              <p:nvPicPr>
                <p:cNvPr id="92" name="Freihand 91">
                  <a:extLst>
                    <a:ext uri="{FF2B5EF4-FFF2-40B4-BE49-F238E27FC236}">
                      <a16:creationId xmlns:a16="http://schemas.microsoft.com/office/drawing/2014/main" id="{2AAB1B4F-18CF-4C8D-8C95-72E5FC77F669}"/>
                    </a:ext>
                  </a:extLst>
                </p:cNvPr>
                <p:cNvPicPr/>
                <p:nvPr/>
              </p:nvPicPr>
              <p:blipFill>
                <a:blip r:embed="rId241"/>
                <a:stretch>
                  <a:fillRect/>
                </a:stretch>
              </p:blipFill>
              <p:spPr>
                <a:xfrm>
                  <a:off x="11410133" y="3008040"/>
                  <a:ext cx="27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3" name="Freihand 92">
                  <a:extLst>
                    <a:ext uri="{FF2B5EF4-FFF2-40B4-BE49-F238E27FC236}">
                      <a16:creationId xmlns:a16="http://schemas.microsoft.com/office/drawing/2014/main" id="{D5938D30-11B4-45F5-9659-56837DC59396}"/>
                    </a:ext>
                  </a:extLst>
                </p14:cNvPr>
                <p14:cNvContentPartPr/>
                <p14:nvPr/>
              </p14:nvContentPartPr>
              <p14:xfrm>
                <a:off x="11500493" y="2994360"/>
                <a:ext cx="9720" cy="88200"/>
              </p14:xfrm>
            </p:contentPart>
          </mc:Choice>
          <mc:Fallback xmlns="">
            <p:pic>
              <p:nvPicPr>
                <p:cNvPr id="93" name="Freihand 92">
                  <a:extLst>
                    <a:ext uri="{FF2B5EF4-FFF2-40B4-BE49-F238E27FC236}">
                      <a16:creationId xmlns:a16="http://schemas.microsoft.com/office/drawing/2014/main" id="{D5938D30-11B4-45F5-9659-56837DC59396}"/>
                    </a:ext>
                  </a:extLst>
                </p:cNvPr>
                <p:cNvPicPr/>
                <p:nvPr/>
              </p:nvPicPr>
              <p:blipFill>
                <a:blip r:embed="rId243"/>
                <a:stretch>
                  <a:fillRect/>
                </a:stretch>
              </p:blipFill>
              <p:spPr>
                <a:xfrm>
                  <a:off x="11496173" y="2990040"/>
                  <a:ext cx="18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4" name="Freihand 93">
                  <a:extLst>
                    <a:ext uri="{FF2B5EF4-FFF2-40B4-BE49-F238E27FC236}">
                      <a16:creationId xmlns:a16="http://schemas.microsoft.com/office/drawing/2014/main" id="{8A211623-693D-426E-B3CD-29581CB5E3F6}"/>
                    </a:ext>
                  </a:extLst>
                </p14:cNvPr>
                <p14:cNvContentPartPr/>
                <p14:nvPr/>
              </p14:nvContentPartPr>
              <p14:xfrm>
                <a:off x="11463773" y="2985000"/>
                <a:ext cx="92520" cy="27720"/>
              </p14:xfrm>
            </p:contentPart>
          </mc:Choice>
          <mc:Fallback xmlns="">
            <p:pic>
              <p:nvPicPr>
                <p:cNvPr id="94" name="Freihand 93">
                  <a:extLst>
                    <a:ext uri="{FF2B5EF4-FFF2-40B4-BE49-F238E27FC236}">
                      <a16:creationId xmlns:a16="http://schemas.microsoft.com/office/drawing/2014/main" id="{8A211623-693D-426E-B3CD-29581CB5E3F6}"/>
                    </a:ext>
                  </a:extLst>
                </p:cNvPr>
                <p:cNvPicPr/>
                <p:nvPr/>
              </p:nvPicPr>
              <p:blipFill>
                <a:blip r:embed="rId245"/>
                <a:stretch>
                  <a:fillRect/>
                </a:stretch>
              </p:blipFill>
              <p:spPr>
                <a:xfrm>
                  <a:off x="11459453" y="2980680"/>
                  <a:ext cx="101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5" name="Freihand 94">
                  <a:extLst>
                    <a:ext uri="{FF2B5EF4-FFF2-40B4-BE49-F238E27FC236}">
                      <a16:creationId xmlns:a16="http://schemas.microsoft.com/office/drawing/2014/main" id="{2C942A9E-32B3-4FCE-A26D-48AC7A96E86E}"/>
                    </a:ext>
                  </a:extLst>
                </p14:cNvPr>
                <p14:cNvContentPartPr/>
                <p14:nvPr/>
              </p14:nvContentPartPr>
              <p14:xfrm>
                <a:off x="11613533" y="3007680"/>
                <a:ext cx="115200" cy="73440"/>
              </p14:xfrm>
            </p:contentPart>
          </mc:Choice>
          <mc:Fallback xmlns="">
            <p:pic>
              <p:nvPicPr>
                <p:cNvPr id="95" name="Freihand 94">
                  <a:extLst>
                    <a:ext uri="{FF2B5EF4-FFF2-40B4-BE49-F238E27FC236}">
                      <a16:creationId xmlns:a16="http://schemas.microsoft.com/office/drawing/2014/main" id="{2C942A9E-32B3-4FCE-A26D-48AC7A96E86E}"/>
                    </a:ext>
                  </a:extLst>
                </p:cNvPr>
                <p:cNvPicPr/>
                <p:nvPr/>
              </p:nvPicPr>
              <p:blipFill>
                <a:blip r:embed="rId247"/>
                <a:stretch>
                  <a:fillRect/>
                </a:stretch>
              </p:blipFill>
              <p:spPr>
                <a:xfrm>
                  <a:off x="11609213" y="3003360"/>
                  <a:ext cx="123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7" name="Freihand 96">
                  <a:extLst>
                    <a:ext uri="{FF2B5EF4-FFF2-40B4-BE49-F238E27FC236}">
                      <a16:creationId xmlns:a16="http://schemas.microsoft.com/office/drawing/2014/main" id="{B1B2C87C-FD2A-44C7-8897-586D507B0AC5}"/>
                    </a:ext>
                  </a:extLst>
                </p14:cNvPr>
                <p14:cNvContentPartPr/>
                <p14:nvPr/>
              </p14:nvContentPartPr>
              <p14:xfrm>
                <a:off x="11799293" y="2967000"/>
                <a:ext cx="7200" cy="100080"/>
              </p14:xfrm>
            </p:contentPart>
          </mc:Choice>
          <mc:Fallback xmlns="">
            <p:pic>
              <p:nvPicPr>
                <p:cNvPr id="97" name="Freihand 96">
                  <a:extLst>
                    <a:ext uri="{FF2B5EF4-FFF2-40B4-BE49-F238E27FC236}">
                      <a16:creationId xmlns:a16="http://schemas.microsoft.com/office/drawing/2014/main" id="{B1B2C87C-FD2A-44C7-8897-586D507B0AC5}"/>
                    </a:ext>
                  </a:extLst>
                </p:cNvPr>
                <p:cNvPicPr/>
                <p:nvPr/>
              </p:nvPicPr>
              <p:blipFill>
                <a:blip r:embed="rId249"/>
                <a:stretch>
                  <a:fillRect/>
                </a:stretch>
              </p:blipFill>
              <p:spPr>
                <a:xfrm>
                  <a:off x="11794973" y="2962680"/>
                  <a:ext cx="15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8" name="Freihand 97">
                  <a:extLst>
                    <a:ext uri="{FF2B5EF4-FFF2-40B4-BE49-F238E27FC236}">
                      <a16:creationId xmlns:a16="http://schemas.microsoft.com/office/drawing/2014/main" id="{C9560443-8043-42EE-89A5-6C2C2ADA1315}"/>
                    </a:ext>
                  </a:extLst>
                </p14:cNvPr>
                <p14:cNvContentPartPr/>
                <p14:nvPr/>
              </p14:nvContentPartPr>
              <p14:xfrm>
                <a:off x="11783453" y="2966280"/>
                <a:ext cx="101160" cy="12600"/>
              </p14:xfrm>
            </p:contentPart>
          </mc:Choice>
          <mc:Fallback xmlns="">
            <p:pic>
              <p:nvPicPr>
                <p:cNvPr id="98" name="Freihand 97">
                  <a:extLst>
                    <a:ext uri="{FF2B5EF4-FFF2-40B4-BE49-F238E27FC236}">
                      <a16:creationId xmlns:a16="http://schemas.microsoft.com/office/drawing/2014/main" id="{C9560443-8043-42EE-89A5-6C2C2ADA1315}"/>
                    </a:ext>
                  </a:extLst>
                </p:cNvPr>
                <p:cNvPicPr/>
                <p:nvPr/>
              </p:nvPicPr>
              <p:blipFill>
                <a:blip r:embed="rId251"/>
                <a:stretch>
                  <a:fillRect/>
                </a:stretch>
              </p:blipFill>
              <p:spPr>
                <a:xfrm>
                  <a:off x="11779133" y="2961960"/>
                  <a:ext cx="10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9" name="Freihand 98">
                  <a:extLst>
                    <a:ext uri="{FF2B5EF4-FFF2-40B4-BE49-F238E27FC236}">
                      <a16:creationId xmlns:a16="http://schemas.microsoft.com/office/drawing/2014/main" id="{D4B387C4-5385-447B-95FC-093DFC481920}"/>
                    </a:ext>
                  </a:extLst>
                </p14:cNvPr>
                <p14:cNvContentPartPr/>
                <p14:nvPr/>
              </p14:nvContentPartPr>
              <p14:xfrm>
                <a:off x="11769053" y="3014160"/>
                <a:ext cx="109800" cy="86400"/>
              </p14:xfrm>
            </p:contentPart>
          </mc:Choice>
          <mc:Fallback xmlns="">
            <p:pic>
              <p:nvPicPr>
                <p:cNvPr id="99" name="Freihand 98">
                  <a:extLst>
                    <a:ext uri="{FF2B5EF4-FFF2-40B4-BE49-F238E27FC236}">
                      <a16:creationId xmlns:a16="http://schemas.microsoft.com/office/drawing/2014/main" id="{D4B387C4-5385-447B-95FC-093DFC481920}"/>
                    </a:ext>
                  </a:extLst>
                </p:cNvPr>
                <p:cNvPicPr/>
                <p:nvPr/>
              </p:nvPicPr>
              <p:blipFill>
                <a:blip r:embed="rId253"/>
                <a:stretch>
                  <a:fillRect/>
                </a:stretch>
              </p:blipFill>
              <p:spPr>
                <a:xfrm>
                  <a:off x="11764733" y="3009840"/>
                  <a:ext cx="118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0" name="Freihand 99">
                  <a:extLst>
                    <a:ext uri="{FF2B5EF4-FFF2-40B4-BE49-F238E27FC236}">
                      <a16:creationId xmlns:a16="http://schemas.microsoft.com/office/drawing/2014/main" id="{0DCCAA72-89FF-4289-B975-A24ADC487703}"/>
                    </a:ext>
                  </a:extLst>
                </p14:cNvPr>
                <p14:cNvContentPartPr/>
                <p14:nvPr/>
              </p14:nvContentPartPr>
              <p14:xfrm>
                <a:off x="11890733" y="2973480"/>
                <a:ext cx="70920" cy="99720"/>
              </p14:xfrm>
            </p:contentPart>
          </mc:Choice>
          <mc:Fallback xmlns="">
            <p:pic>
              <p:nvPicPr>
                <p:cNvPr id="100" name="Freihand 99">
                  <a:extLst>
                    <a:ext uri="{FF2B5EF4-FFF2-40B4-BE49-F238E27FC236}">
                      <a16:creationId xmlns:a16="http://schemas.microsoft.com/office/drawing/2014/main" id="{0DCCAA72-89FF-4289-B975-A24ADC487703}"/>
                    </a:ext>
                  </a:extLst>
                </p:cNvPr>
                <p:cNvPicPr/>
                <p:nvPr/>
              </p:nvPicPr>
              <p:blipFill>
                <a:blip r:embed="rId255"/>
                <a:stretch>
                  <a:fillRect/>
                </a:stretch>
              </p:blipFill>
              <p:spPr>
                <a:xfrm>
                  <a:off x="11886413" y="2969160"/>
                  <a:ext cx="79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1" name="Freihand 100">
                  <a:extLst>
                    <a:ext uri="{FF2B5EF4-FFF2-40B4-BE49-F238E27FC236}">
                      <a16:creationId xmlns:a16="http://schemas.microsoft.com/office/drawing/2014/main" id="{004F9EBF-E3CA-41CF-A3C5-BFB63DC4C057}"/>
                    </a:ext>
                  </a:extLst>
                </p14:cNvPr>
                <p14:cNvContentPartPr/>
                <p14:nvPr/>
              </p14:nvContentPartPr>
              <p14:xfrm>
                <a:off x="12001613" y="2982840"/>
                <a:ext cx="13320" cy="92880"/>
              </p14:xfrm>
            </p:contentPart>
          </mc:Choice>
          <mc:Fallback xmlns="">
            <p:pic>
              <p:nvPicPr>
                <p:cNvPr id="101" name="Freihand 100">
                  <a:extLst>
                    <a:ext uri="{FF2B5EF4-FFF2-40B4-BE49-F238E27FC236}">
                      <a16:creationId xmlns:a16="http://schemas.microsoft.com/office/drawing/2014/main" id="{004F9EBF-E3CA-41CF-A3C5-BFB63DC4C057}"/>
                    </a:ext>
                  </a:extLst>
                </p:cNvPr>
                <p:cNvPicPr/>
                <p:nvPr/>
              </p:nvPicPr>
              <p:blipFill>
                <a:blip r:embed="rId257"/>
                <a:stretch>
                  <a:fillRect/>
                </a:stretch>
              </p:blipFill>
              <p:spPr>
                <a:xfrm>
                  <a:off x="11997293" y="2978520"/>
                  <a:ext cx="21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2" name="Freihand 101">
                  <a:extLst>
                    <a:ext uri="{FF2B5EF4-FFF2-40B4-BE49-F238E27FC236}">
                      <a16:creationId xmlns:a16="http://schemas.microsoft.com/office/drawing/2014/main" id="{7AE63818-5A5A-413A-831B-1C54ABBC81D2}"/>
                    </a:ext>
                  </a:extLst>
                </p14:cNvPr>
                <p14:cNvContentPartPr/>
                <p14:nvPr/>
              </p14:nvContentPartPr>
              <p14:xfrm>
                <a:off x="11955533" y="2965200"/>
                <a:ext cx="135000" cy="33120"/>
              </p14:xfrm>
            </p:contentPart>
          </mc:Choice>
          <mc:Fallback xmlns="">
            <p:pic>
              <p:nvPicPr>
                <p:cNvPr id="102" name="Freihand 101">
                  <a:extLst>
                    <a:ext uri="{FF2B5EF4-FFF2-40B4-BE49-F238E27FC236}">
                      <a16:creationId xmlns:a16="http://schemas.microsoft.com/office/drawing/2014/main" id="{7AE63818-5A5A-413A-831B-1C54ABBC81D2}"/>
                    </a:ext>
                  </a:extLst>
                </p:cNvPr>
                <p:cNvPicPr/>
                <p:nvPr/>
              </p:nvPicPr>
              <p:blipFill>
                <a:blip r:embed="rId259"/>
                <a:stretch>
                  <a:fillRect/>
                </a:stretch>
              </p:blipFill>
              <p:spPr>
                <a:xfrm>
                  <a:off x="11951213" y="2960880"/>
                  <a:ext cx="143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1" name="Freihand 120">
                  <a:extLst>
                    <a:ext uri="{FF2B5EF4-FFF2-40B4-BE49-F238E27FC236}">
                      <a16:creationId xmlns:a16="http://schemas.microsoft.com/office/drawing/2014/main" id="{D5C10052-54CD-49A6-8B98-566BC9E85517}"/>
                    </a:ext>
                  </a:extLst>
                </p14:cNvPr>
                <p14:cNvContentPartPr/>
                <p14:nvPr/>
              </p14:nvContentPartPr>
              <p14:xfrm>
                <a:off x="11425253" y="3028200"/>
                <a:ext cx="51840" cy="18360"/>
              </p14:xfrm>
            </p:contentPart>
          </mc:Choice>
          <mc:Fallback xmlns="">
            <p:pic>
              <p:nvPicPr>
                <p:cNvPr id="121" name="Freihand 120">
                  <a:extLst>
                    <a:ext uri="{FF2B5EF4-FFF2-40B4-BE49-F238E27FC236}">
                      <a16:creationId xmlns:a16="http://schemas.microsoft.com/office/drawing/2014/main" id="{D5C10052-54CD-49A6-8B98-566BC9E85517}"/>
                    </a:ext>
                  </a:extLst>
                </p:cNvPr>
                <p:cNvPicPr/>
                <p:nvPr/>
              </p:nvPicPr>
              <p:blipFill>
                <a:blip r:embed="rId261"/>
                <a:stretch>
                  <a:fillRect/>
                </a:stretch>
              </p:blipFill>
              <p:spPr>
                <a:xfrm>
                  <a:off x="11420933" y="3023880"/>
                  <a:ext cx="60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2" name="Freihand 121">
                  <a:extLst>
                    <a:ext uri="{FF2B5EF4-FFF2-40B4-BE49-F238E27FC236}">
                      <a16:creationId xmlns:a16="http://schemas.microsoft.com/office/drawing/2014/main" id="{F32EB83A-1D5A-4879-AFE7-921BA2286342}"/>
                    </a:ext>
                  </a:extLst>
                </p14:cNvPr>
                <p14:cNvContentPartPr/>
                <p14:nvPr/>
              </p14:nvContentPartPr>
              <p14:xfrm>
                <a:off x="11869853" y="3008040"/>
                <a:ext cx="23040" cy="14400"/>
              </p14:xfrm>
            </p:contentPart>
          </mc:Choice>
          <mc:Fallback xmlns="">
            <p:pic>
              <p:nvPicPr>
                <p:cNvPr id="122" name="Freihand 121">
                  <a:extLst>
                    <a:ext uri="{FF2B5EF4-FFF2-40B4-BE49-F238E27FC236}">
                      <a16:creationId xmlns:a16="http://schemas.microsoft.com/office/drawing/2014/main" id="{F32EB83A-1D5A-4879-AFE7-921BA2286342}"/>
                    </a:ext>
                  </a:extLst>
                </p:cNvPr>
                <p:cNvPicPr/>
                <p:nvPr/>
              </p:nvPicPr>
              <p:blipFill>
                <a:blip r:embed="rId263"/>
                <a:stretch>
                  <a:fillRect/>
                </a:stretch>
              </p:blipFill>
              <p:spPr>
                <a:xfrm>
                  <a:off x="11865533" y="3003720"/>
                  <a:ext cx="3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9" name="Freihand 38">
                  <a:extLst>
                    <a:ext uri="{FF2B5EF4-FFF2-40B4-BE49-F238E27FC236}">
                      <a16:creationId xmlns:a16="http://schemas.microsoft.com/office/drawing/2014/main" id="{6F484164-2188-4859-BF27-D134BB814FC0}"/>
                    </a:ext>
                  </a:extLst>
                </p14:cNvPr>
                <p14:cNvContentPartPr/>
                <p14:nvPr/>
              </p14:nvContentPartPr>
              <p14:xfrm>
                <a:off x="11111333" y="2262120"/>
                <a:ext cx="113400" cy="136440"/>
              </p14:xfrm>
            </p:contentPart>
          </mc:Choice>
          <mc:Fallback xmlns="">
            <p:pic>
              <p:nvPicPr>
                <p:cNvPr id="39" name="Freihand 38">
                  <a:extLst>
                    <a:ext uri="{FF2B5EF4-FFF2-40B4-BE49-F238E27FC236}">
                      <a16:creationId xmlns:a16="http://schemas.microsoft.com/office/drawing/2014/main" id="{6F484164-2188-4859-BF27-D134BB814FC0}"/>
                    </a:ext>
                  </a:extLst>
                </p:cNvPr>
                <p:cNvPicPr/>
                <p:nvPr/>
              </p:nvPicPr>
              <p:blipFill>
                <a:blip r:embed="rId265"/>
                <a:stretch>
                  <a:fillRect/>
                </a:stretch>
              </p:blipFill>
              <p:spPr>
                <a:xfrm>
                  <a:off x="11107013" y="2257800"/>
                  <a:ext cx="122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0" name="Freihand 39">
                  <a:extLst>
                    <a:ext uri="{FF2B5EF4-FFF2-40B4-BE49-F238E27FC236}">
                      <a16:creationId xmlns:a16="http://schemas.microsoft.com/office/drawing/2014/main" id="{F5CC79BF-F451-4897-B089-8F6540ECD4E7}"/>
                    </a:ext>
                  </a:extLst>
                </p14:cNvPr>
                <p14:cNvContentPartPr/>
                <p14:nvPr/>
              </p14:nvContentPartPr>
              <p14:xfrm>
                <a:off x="11216093" y="2261040"/>
                <a:ext cx="28080" cy="138240"/>
              </p14:xfrm>
            </p:contentPart>
          </mc:Choice>
          <mc:Fallback xmlns="">
            <p:pic>
              <p:nvPicPr>
                <p:cNvPr id="40" name="Freihand 39">
                  <a:extLst>
                    <a:ext uri="{FF2B5EF4-FFF2-40B4-BE49-F238E27FC236}">
                      <a16:creationId xmlns:a16="http://schemas.microsoft.com/office/drawing/2014/main" id="{F5CC79BF-F451-4897-B089-8F6540ECD4E7}"/>
                    </a:ext>
                  </a:extLst>
                </p:cNvPr>
                <p:cNvPicPr/>
                <p:nvPr/>
              </p:nvPicPr>
              <p:blipFill>
                <a:blip r:embed="rId267"/>
                <a:stretch>
                  <a:fillRect/>
                </a:stretch>
              </p:blipFill>
              <p:spPr>
                <a:xfrm>
                  <a:off x="11211773" y="2256720"/>
                  <a:ext cx="36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 name="Freihand 40">
                  <a:extLst>
                    <a:ext uri="{FF2B5EF4-FFF2-40B4-BE49-F238E27FC236}">
                      <a16:creationId xmlns:a16="http://schemas.microsoft.com/office/drawing/2014/main" id="{47A75E1D-2A30-481E-AD96-397E2E589625}"/>
                    </a:ext>
                  </a:extLst>
                </p14:cNvPr>
                <p14:cNvContentPartPr/>
                <p14:nvPr/>
              </p14:nvContentPartPr>
              <p14:xfrm>
                <a:off x="11163173" y="2328720"/>
                <a:ext cx="126000" cy="28800"/>
              </p14:xfrm>
            </p:contentPart>
          </mc:Choice>
          <mc:Fallback xmlns="">
            <p:pic>
              <p:nvPicPr>
                <p:cNvPr id="41" name="Freihand 40">
                  <a:extLst>
                    <a:ext uri="{FF2B5EF4-FFF2-40B4-BE49-F238E27FC236}">
                      <a16:creationId xmlns:a16="http://schemas.microsoft.com/office/drawing/2014/main" id="{47A75E1D-2A30-481E-AD96-397E2E589625}"/>
                    </a:ext>
                  </a:extLst>
                </p:cNvPr>
                <p:cNvPicPr/>
                <p:nvPr/>
              </p:nvPicPr>
              <p:blipFill>
                <a:blip r:embed="rId269"/>
                <a:stretch>
                  <a:fillRect/>
                </a:stretch>
              </p:blipFill>
              <p:spPr>
                <a:xfrm>
                  <a:off x="11158853" y="2324400"/>
                  <a:ext cx="134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2" name="Freihand 41">
                  <a:extLst>
                    <a:ext uri="{FF2B5EF4-FFF2-40B4-BE49-F238E27FC236}">
                      <a16:creationId xmlns:a16="http://schemas.microsoft.com/office/drawing/2014/main" id="{C5DA308D-A196-4CDE-935A-8AACFE1F55D2}"/>
                    </a:ext>
                  </a:extLst>
                </p14:cNvPr>
                <p14:cNvContentPartPr/>
                <p14:nvPr/>
              </p14:nvContentPartPr>
              <p14:xfrm>
                <a:off x="11315813" y="2246640"/>
                <a:ext cx="178560" cy="124200"/>
              </p14:xfrm>
            </p:contentPart>
          </mc:Choice>
          <mc:Fallback xmlns="">
            <p:pic>
              <p:nvPicPr>
                <p:cNvPr id="42" name="Freihand 41">
                  <a:extLst>
                    <a:ext uri="{FF2B5EF4-FFF2-40B4-BE49-F238E27FC236}">
                      <a16:creationId xmlns:a16="http://schemas.microsoft.com/office/drawing/2014/main" id="{C5DA308D-A196-4CDE-935A-8AACFE1F55D2}"/>
                    </a:ext>
                  </a:extLst>
                </p:cNvPr>
                <p:cNvPicPr/>
                <p:nvPr/>
              </p:nvPicPr>
              <p:blipFill>
                <a:blip r:embed="rId271"/>
                <a:stretch>
                  <a:fillRect/>
                </a:stretch>
              </p:blipFill>
              <p:spPr>
                <a:xfrm>
                  <a:off x="11311493" y="2242320"/>
                  <a:ext cx="187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3" name="Freihand 42">
                  <a:extLst>
                    <a:ext uri="{FF2B5EF4-FFF2-40B4-BE49-F238E27FC236}">
                      <a16:creationId xmlns:a16="http://schemas.microsoft.com/office/drawing/2014/main" id="{E792CA06-B245-4B1A-8C3D-F19D25B58135}"/>
                    </a:ext>
                  </a:extLst>
                </p14:cNvPr>
                <p14:cNvContentPartPr/>
                <p14:nvPr/>
              </p14:nvContentPartPr>
              <p14:xfrm>
                <a:off x="11387093" y="2227200"/>
                <a:ext cx="227160" cy="33120"/>
              </p14:xfrm>
            </p:contentPart>
          </mc:Choice>
          <mc:Fallback xmlns="">
            <p:pic>
              <p:nvPicPr>
                <p:cNvPr id="43" name="Freihand 42">
                  <a:extLst>
                    <a:ext uri="{FF2B5EF4-FFF2-40B4-BE49-F238E27FC236}">
                      <a16:creationId xmlns:a16="http://schemas.microsoft.com/office/drawing/2014/main" id="{E792CA06-B245-4B1A-8C3D-F19D25B58135}"/>
                    </a:ext>
                  </a:extLst>
                </p:cNvPr>
                <p:cNvPicPr/>
                <p:nvPr/>
              </p:nvPicPr>
              <p:blipFill>
                <a:blip r:embed="rId273"/>
                <a:stretch>
                  <a:fillRect/>
                </a:stretch>
              </p:blipFill>
              <p:spPr>
                <a:xfrm>
                  <a:off x="11382773" y="2222880"/>
                  <a:ext cx="235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0" name="Freihand 59">
                  <a:extLst>
                    <a:ext uri="{FF2B5EF4-FFF2-40B4-BE49-F238E27FC236}">
                      <a16:creationId xmlns:a16="http://schemas.microsoft.com/office/drawing/2014/main" id="{7AD44D44-88DF-46AC-AEBB-D6CE1159CFD8}"/>
                    </a:ext>
                  </a:extLst>
                </p14:cNvPr>
                <p14:cNvContentPartPr/>
                <p14:nvPr/>
              </p14:nvContentPartPr>
              <p14:xfrm>
                <a:off x="11624333" y="2304960"/>
                <a:ext cx="18000" cy="107280"/>
              </p14:xfrm>
            </p:contentPart>
          </mc:Choice>
          <mc:Fallback xmlns="">
            <p:pic>
              <p:nvPicPr>
                <p:cNvPr id="60" name="Freihand 59">
                  <a:extLst>
                    <a:ext uri="{FF2B5EF4-FFF2-40B4-BE49-F238E27FC236}">
                      <a16:creationId xmlns:a16="http://schemas.microsoft.com/office/drawing/2014/main" id="{7AD44D44-88DF-46AC-AEBB-D6CE1159CFD8}"/>
                    </a:ext>
                  </a:extLst>
                </p:cNvPr>
                <p:cNvPicPr/>
                <p:nvPr/>
              </p:nvPicPr>
              <p:blipFill>
                <a:blip r:embed="rId275"/>
                <a:stretch>
                  <a:fillRect/>
                </a:stretch>
              </p:blipFill>
              <p:spPr>
                <a:xfrm>
                  <a:off x="11620013" y="2300640"/>
                  <a:ext cx="26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1" name="Freihand 60">
                  <a:extLst>
                    <a:ext uri="{FF2B5EF4-FFF2-40B4-BE49-F238E27FC236}">
                      <a16:creationId xmlns:a16="http://schemas.microsoft.com/office/drawing/2014/main" id="{915D620F-A9AA-44CF-BF94-7676F78FE6D8}"/>
                    </a:ext>
                  </a:extLst>
                </p14:cNvPr>
                <p14:cNvContentPartPr/>
                <p14:nvPr/>
              </p14:nvContentPartPr>
              <p14:xfrm>
                <a:off x="11572493" y="2342040"/>
                <a:ext cx="159840" cy="9000"/>
              </p14:xfrm>
            </p:contentPart>
          </mc:Choice>
          <mc:Fallback xmlns="">
            <p:pic>
              <p:nvPicPr>
                <p:cNvPr id="61" name="Freihand 60">
                  <a:extLst>
                    <a:ext uri="{FF2B5EF4-FFF2-40B4-BE49-F238E27FC236}">
                      <a16:creationId xmlns:a16="http://schemas.microsoft.com/office/drawing/2014/main" id="{915D620F-A9AA-44CF-BF94-7676F78FE6D8}"/>
                    </a:ext>
                  </a:extLst>
                </p:cNvPr>
                <p:cNvPicPr/>
                <p:nvPr/>
              </p:nvPicPr>
              <p:blipFill>
                <a:blip r:embed="rId277"/>
                <a:stretch>
                  <a:fillRect/>
                </a:stretch>
              </p:blipFill>
              <p:spPr>
                <a:xfrm>
                  <a:off x="11568173" y="2337720"/>
                  <a:ext cx="168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2" name="Freihand 61">
                  <a:extLst>
                    <a:ext uri="{FF2B5EF4-FFF2-40B4-BE49-F238E27FC236}">
                      <a16:creationId xmlns:a16="http://schemas.microsoft.com/office/drawing/2014/main" id="{C185A312-467B-4A61-A77A-FC9DF7797F5C}"/>
                    </a:ext>
                  </a:extLst>
                </p14:cNvPr>
                <p14:cNvContentPartPr/>
                <p14:nvPr/>
              </p14:nvContentPartPr>
              <p14:xfrm>
                <a:off x="11684453" y="2238720"/>
                <a:ext cx="161280" cy="147960"/>
              </p14:xfrm>
            </p:contentPart>
          </mc:Choice>
          <mc:Fallback xmlns="">
            <p:pic>
              <p:nvPicPr>
                <p:cNvPr id="62" name="Freihand 61">
                  <a:extLst>
                    <a:ext uri="{FF2B5EF4-FFF2-40B4-BE49-F238E27FC236}">
                      <a16:creationId xmlns:a16="http://schemas.microsoft.com/office/drawing/2014/main" id="{C185A312-467B-4A61-A77A-FC9DF7797F5C}"/>
                    </a:ext>
                  </a:extLst>
                </p:cNvPr>
                <p:cNvPicPr/>
                <p:nvPr/>
              </p:nvPicPr>
              <p:blipFill>
                <a:blip r:embed="rId279"/>
                <a:stretch>
                  <a:fillRect/>
                </a:stretch>
              </p:blipFill>
              <p:spPr>
                <a:xfrm>
                  <a:off x="11680133" y="2234400"/>
                  <a:ext cx="16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3" name="Freihand 62">
                  <a:extLst>
                    <a:ext uri="{FF2B5EF4-FFF2-40B4-BE49-F238E27FC236}">
                      <a16:creationId xmlns:a16="http://schemas.microsoft.com/office/drawing/2014/main" id="{933C02E2-A2CE-4404-BD33-B7442EE78CC3}"/>
                    </a:ext>
                  </a:extLst>
                </p14:cNvPr>
                <p14:cNvContentPartPr/>
                <p14:nvPr/>
              </p14:nvContentPartPr>
              <p14:xfrm>
                <a:off x="11816573" y="2239440"/>
                <a:ext cx="208800" cy="142560"/>
              </p14:xfrm>
            </p:contentPart>
          </mc:Choice>
          <mc:Fallback xmlns="">
            <p:pic>
              <p:nvPicPr>
                <p:cNvPr id="63" name="Freihand 62">
                  <a:extLst>
                    <a:ext uri="{FF2B5EF4-FFF2-40B4-BE49-F238E27FC236}">
                      <a16:creationId xmlns:a16="http://schemas.microsoft.com/office/drawing/2014/main" id="{933C02E2-A2CE-4404-BD33-B7442EE78CC3}"/>
                    </a:ext>
                  </a:extLst>
                </p:cNvPr>
                <p:cNvPicPr/>
                <p:nvPr/>
              </p:nvPicPr>
              <p:blipFill>
                <a:blip r:embed="rId281"/>
                <a:stretch>
                  <a:fillRect/>
                </a:stretch>
              </p:blipFill>
              <p:spPr>
                <a:xfrm>
                  <a:off x="11812253" y="2235120"/>
                  <a:ext cx="217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6" name="Freihand 115">
                  <a:extLst>
                    <a:ext uri="{FF2B5EF4-FFF2-40B4-BE49-F238E27FC236}">
                      <a16:creationId xmlns:a16="http://schemas.microsoft.com/office/drawing/2014/main" id="{971BB40D-4275-45D5-9116-3678B735F2E5}"/>
                    </a:ext>
                  </a:extLst>
                </p14:cNvPr>
                <p14:cNvContentPartPr/>
                <p14:nvPr/>
              </p14:nvContentPartPr>
              <p14:xfrm>
                <a:off x="11367653" y="2281560"/>
                <a:ext cx="27720" cy="5760"/>
              </p14:xfrm>
            </p:contentPart>
          </mc:Choice>
          <mc:Fallback xmlns="">
            <p:pic>
              <p:nvPicPr>
                <p:cNvPr id="116" name="Freihand 115">
                  <a:extLst>
                    <a:ext uri="{FF2B5EF4-FFF2-40B4-BE49-F238E27FC236}">
                      <a16:creationId xmlns:a16="http://schemas.microsoft.com/office/drawing/2014/main" id="{971BB40D-4275-45D5-9116-3678B735F2E5}"/>
                    </a:ext>
                  </a:extLst>
                </p:cNvPr>
                <p:cNvPicPr/>
                <p:nvPr/>
              </p:nvPicPr>
              <p:blipFill>
                <a:blip r:embed="rId283"/>
                <a:stretch>
                  <a:fillRect/>
                </a:stretch>
              </p:blipFill>
              <p:spPr>
                <a:xfrm>
                  <a:off x="11363333" y="2277240"/>
                  <a:ext cx="36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7" name="Freihand 116">
                  <a:extLst>
                    <a:ext uri="{FF2B5EF4-FFF2-40B4-BE49-F238E27FC236}">
                      <a16:creationId xmlns:a16="http://schemas.microsoft.com/office/drawing/2014/main" id="{A19E770D-80F8-4ADA-A30B-141514AF2C05}"/>
                    </a:ext>
                  </a:extLst>
                </p14:cNvPr>
                <p14:cNvContentPartPr/>
                <p14:nvPr/>
              </p14:nvContentPartPr>
              <p14:xfrm>
                <a:off x="11844293" y="2290200"/>
                <a:ext cx="21960" cy="18360"/>
              </p14:xfrm>
            </p:contentPart>
          </mc:Choice>
          <mc:Fallback xmlns="">
            <p:pic>
              <p:nvPicPr>
                <p:cNvPr id="117" name="Freihand 116">
                  <a:extLst>
                    <a:ext uri="{FF2B5EF4-FFF2-40B4-BE49-F238E27FC236}">
                      <a16:creationId xmlns:a16="http://schemas.microsoft.com/office/drawing/2014/main" id="{A19E770D-80F8-4ADA-A30B-141514AF2C05}"/>
                    </a:ext>
                  </a:extLst>
                </p:cNvPr>
                <p:cNvPicPr/>
                <p:nvPr/>
              </p:nvPicPr>
              <p:blipFill>
                <a:blip r:embed="rId285"/>
                <a:stretch>
                  <a:fillRect/>
                </a:stretch>
              </p:blipFill>
              <p:spPr>
                <a:xfrm>
                  <a:off x="11839973" y="2285880"/>
                  <a:ext cx="30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9" name="Freihand 68">
                  <a:extLst>
                    <a:ext uri="{FF2B5EF4-FFF2-40B4-BE49-F238E27FC236}">
                      <a16:creationId xmlns:a16="http://schemas.microsoft.com/office/drawing/2014/main" id="{976A94BC-73BF-42B2-B98D-D9E17F2CBD18}"/>
                    </a:ext>
                  </a:extLst>
                </p14:cNvPr>
                <p14:cNvContentPartPr/>
                <p14:nvPr/>
              </p14:nvContentPartPr>
              <p14:xfrm>
                <a:off x="11204573" y="2509800"/>
                <a:ext cx="161280" cy="143640"/>
              </p14:xfrm>
            </p:contentPart>
          </mc:Choice>
          <mc:Fallback xmlns="">
            <p:pic>
              <p:nvPicPr>
                <p:cNvPr id="69" name="Freihand 68">
                  <a:extLst>
                    <a:ext uri="{FF2B5EF4-FFF2-40B4-BE49-F238E27FC236}">
                      <a16:creationId xmlns:a16="http://schemas.microsoft.com/office/drawing/2014/main" id="{976A94BC-73BF-42B2-B98D-D9E17F2CBD18}"/>
                    </a:ext>
                  </a:extLst>
                </p:cNvPr>
                <p:cNvPicPr/>
                <p:nvPr/>
              </p:nvPicPr>
              <p:blipFill>
                <a:blip r:embed="rId287"/>
                <a:stretch>
                  <a:fillRect/>
                </a:stretch>
              </p:blipFill>
              <p:spPr>
                <a:xfrm>
                  <a:off x="11200253" y="2505480"/>
                  <a:ext cx="169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70" name="Freihand 69">
                  <a:extLst>
                    <a:ext uri="{FF2B5EF4-FFF2-40B4-BE49-F238E27FC236}">
                      <a16:creationId xmlns:a16="http://schemas.microsoft.com/office/drawing/2014/main" id="{39DCD22F-1F45-470B-BDCF-798F5FF89445}"/>
                    </a:ext>
                  </a:extLst>
                </p14:cNvPr>
                <p14:cNvContentPartPr/>
                <p14:nvPr/>
              </p14:nvContentPartPr>
              <p14:xfrm>
                <a:off x="11415533" y="2520240"/>
                <a:ext cx="20880" cy="106560"/>
              </p14:xfrm>
            </p:contentPart>
          </mc:Choice>
          <mc:Fallback xmlns="">
            <p:pic>
              <p:nvPicPr>
                <p:cNvPr id="70" name="Freihand 69">
                  <a:extLst>
                    <a:ext uri="{FF2B5EF4-FFF2-40B4-BE49-F238E27FC236}">
                      <a16:creationId xmlns:a16="http://schemas.microsoft.com/office/drawing/2014/main" id="{39DCD22F-1F45-470B-BDCF-798F5FF89445}"/>
                    </a:ext>
                  </a:extLst>
                </p:cNvPr>
                <p:cNvPicPr/>
                <p:nvPr/>
              </p:nvPicPr>
              <p:blipFill>
                <a:blip r:embed="rId289"/>
                <a:stretch>
                  <a:fillRect/>
                </a:stretch>
              </p:blipFill>
              <p:spPr>
                <a:xfrm>
                  <a:off x="11411213" y="2515920"/>
                  <a:ext cx="29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71" name="Freihand 70">
                  <a:extLst>
                    <a:ext uri="{FF2B5EF4-FFF2-40B4-BE49-F238E27FC236}">
                      <a16:creationId xmlns:a16="http://schemas.microsoft.com/office/drawing/2014/main" id="{059BDACE-3ECE-40AD-9383-F0D865360C14}"/>
                    </a:ext>
                  </a:extLst>
                </p14:cNvPr>
                <p14:cNvContentPartPr/>
                <p14:nvPr/>
              </p14:nvContentPartPr>
              <p14:xfrm>
                <a:off x="11374493" y="2483160"/>
                <a:ext cx="144360" cy="129960"/>
              </p14:xfrm>
            </p:contentPart>
          </mc:Choice>
          <mc:Fallback xmlns="">
            <p:pic>
              <p:nvPicPr>
                <p:cNvPr id="71" name="Freihand 70">
                  <a:extLst>
                    <a:ext uri="{FF2B5EF4-FFF2-40B4-BE49-F238E27FC236}">
                      <a16:creationId xmlns:a16="http://schemas.microsoft.com/office/drawing/2014/main" id="{059BDACE-3ECE-40AD-9383-F0D865360C14}"/>
                    </a:ext>
                  </a:extLst>
                </p:cNvPr>
                <p:cNvPicPr/>
                <p:nvPr/>
              </p:nvPicPr>
              <p:blipFill>
                <a:blip r:embed="rId291"/>
                <a:stretch>
                  <a:fillRect/>
                </a:stretch>
              </p:blipFill>
              <p:spPr>
                <a:xfrm>
                  <a:off x="11370173" y="2478840"/>
                  <a:ext cx="153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2" name="Freihand 71">
                  <a:extLst>
                    <a:ext uri="{FF2B5EF4-FFF2-40B4-BE49-F238E27FC236}">
                      <a16:creationId xmlns:a16="http://schemas.microsoft.com/office/drawing/2014/main" id="{055D4F12-5BEF-48DE-93AC-370A00F54BDE}"/>
                    </a:ext>
                  </a:extLst>
                </p14:cNvPr>
                <p14:cNvContentPartPr/>
                <p14:nvPr/>
              </p14:nvContentPartPr>
              <p14:xfrm>
                <a:off x="11601293" y="2541480"/>
                <a:ext cx="13320" cy="93240"/>
              </p14:xfrm>
            </p:contentPart>
          </mc:Choice>
          <mc:Fallback xmlns="">
            <p:pic>
              <p:nvPicPr>
                <p:cNvPr id="72" name="Freihand 71">
                  <a:extLst>
                    <a:ext uri="{FF2B5EF4-FFF2-40B4-BE49-F238E27FC236}">
                      <a16:creationId xmlns:a16="http://schemas.microsoft.com/office/drawing/2014/main" id="{055D4F12-5BEF-48DE-93AC-370A00F54BDE}"/>
                    </a:ext>
                  </a:extLst>
                </p:cNvPr>
                <p:cNvPicPr/>
                <p:nvPr/>
              </p:nvPicPr>
              <p:blipFill>
                <a:blip r:embed="rId293"/>
                <a:stretch>
                  <a:fillRect/>
                </a:stretch>
              </p:blipFill>
              <p:spPr>
                <a:xfrm>
                  <a:off x="11596973" y="2537160"/>
                  <a:ext cx="2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3" name="Freihand 72">
                  <a:extLst>
                    <a:ext uri="{FF2B5EF4-FFF2-40B4-BE49-F238E27FC236}">
                      <a16:creationId xmlns:a16="http://schemas.microsoft.com/office/drawing/2014/main" id="{5457E8A9-3003-4EC7-BBBF-E3785CAE9423}"/>
                    </a:ext>
                  </a:extLst>
                </p14:cNvPr>
                <p14:cNvContentPartPr/>
                <p14:nvPr/>
              </p14:nvContentPartPr>
              <p14:xfrm>
                <a:off x="11556653" y="2574600"/>
                <a:ext cx="87480" cy="28800"/>
              </p14:xfrm>
            </p:contentPart>
          </mc:Choice>
          <mc:Fallback xmlns="">
            <p:pic>
              <p:nvPicPr>
                <p:cNvPr id="73" name="Freihand 72">
                  <a:extLst>
                    <a:ext uri="{FF2B5EF4-FFF2-40B4-BE49-F238E27FC236}">
                      <a16:creationId xmlns:a16="http://schemas.microsoft.com/office/drawing/2014/main" id="{5457E8A9-3003-4EC7-BBBF-E3785CAE9423}"/>
                    </a:ext>
                  </a:extLst>
                </p:cNvPr>
                <p:cNvPicPr/>
                <p:nvPr/>
              </p:nvPicPr>
              <p:blipFill>
                <a:blip r:embed="rId295"/>
                <a:stretch>
                  <a:fillRect/>
                </a:stretch>
              </p:blipFill>
              <p:spPr>
                <a:xfrm>
                  <a:off x="11552333" y="2570280"/>
                  <a:ext cx="96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4" name="Freihand 73">
                  <a:extLst>
                    <a:ext uri="{FF2B5EF4-FFF2-40B4-BE49-F238E27FC236}">
                      <a16:creationId xmlns:a16="http://schemas.microsoft.com/office/drawing/2014/main" id="{A71D04FB-46F1-45FA-9022-DC2C13617E7C}"/>
                    </a:ext>
                  </a:extLst>
                </p14:cNvPr>
                <p14:cNvContentPartPr/>
                <p14:nvPr/>
              </p14:nvContentPartPr>
              <p14:xfrm>
                <a:off x="11692373" y="2501520"/>
                <a:ext cx="62280" cy="88920"/>
              </p14:xfrm>
            </p:contentPart>
          </mc:Choice>
          <mc:Fallback xmlns="">
            <p:pic>
              <p:nvPicPr>
                <p:cNvPr id="74" name="Freihand 73">
                  <a:extLst>
                    <a:ext uri="{FF2B5EF4-FFF2-40B4-BE49-F238E27FC236}">
                      <a16:creationId xmlns:a16="http://schemas.microsoft.com/office/drawing/2014/main" id="{A71D04FB-46F1-45FA-9022-DC2C13617E7C}"/>
                    </a:ext>
                  </a:extLst>
                </p:cNvPr>
                <p:cNvPicPr/>
                <p:nvPr/>
              </p:nvPicPr>
              <p:blipFill>
                <a:blip r:embed="rId297"/>
                <a:stretch>
                  <a:fillRect/>
                </a:stretch>
              </p:blipFill>
              <p:spPr>
                <a:xfrm>
                  <a:off x="11688053" y="2497200"/>
                  <a:ext cx="70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75" name="Freihand 74">
                  <a:extLst>
                    <a:ext uri="{FF2B5EF4-FFF2-40B4-BE49-F238E27FC236}">
                      <a16:creationId xmlns:a16="http://schemas.microsoft.com/office/drawing/2014/main" id="{CDC59061-C43A-4F9B-9374-3421E4097514}"/>
                    </a:ext>
                  </a:extLst>
                </p14:cNvPr>
                <p14:cNvContentPartPr/>
                <p14:nvPr/>
              </p14:nvContentPartPr>
              <p14:xfrm>
                <a:off x="11800733" y="2506560"/>
                <a:ext cx="5760" cy="81720"/>
              </p14:xfrm>
            </p:contentPart>
          </mc:Choice>
          <mc:Fallback xmlns="">
            <p:pic>
              <p:nvPicPr>
                <p:cNvPr id="75" name="Freihand 74">
                  <a:extLst>
                    <a:ext uri="{FF2B5EF4-FFF2-40B4-BE49-F238E27FC236}">
                      <a16:creationId xmlns:a16="http://schemas.microsoft.com/office/drawing/2014/main" id="{CDC59061-C43A-4F9B-9374-3421E4097514}"/>
                    </a:ext>
                  </a:extLst>
                </p:cNvPr>
                <p:cNvPicPr/>
                <p:nvPr/>
              </p:nvPicPr>
              <p:blipFill>
                <a:blip r:embed="rId299"/>
                <a:stretch>
                  <a:fillRect/>
                </a:stretch>
              </p:blipFill>
              <p:spPr>
                <a:xfrm>
                  <a:off x="11796413" y="2502240"/>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6" name="Freihand 75">
                  <a:extLst>
                    <a:ext uri="{FF2B5EF4-FFF2-40B4-BE49-F238E27FC236}">
                      <a16:creationId xmlns:a16="http://schemas.microsoft.com/office/drawing/2014/main" id="{B2AB54A0-7A79-4967-8CD0-716F8888B4C6}"/>
                    </a:ext>
                  </a:extLst>
                </p14:cNvPr>
                <p14:cNvContentPartPr/>
                <p14:nvPr/>
              </p14:nvContentPartPr>
              <p14:xfrm>
                <a:off x="11738453" y="2478480"/>
                <a:ext cx="136440" cy="99360"/>
              </p14:xfrm>
            </p:contentPart>
          </mc:Choice>
          <mc:Fallback xmlns="">
            <p:pic>
              <p:nvPicPr>
                <p:cNvPr id="76" name="Freihand 75">
                  <a:extLst>
                    <a:ext uri="{FF2B5EF4-FFF2-40B4-BE49-F238E27FC236}">
                      <a16:creationId xmlns:a16="http://schemas.microsoft.com/office/drawing/2014/main" id="{B2AB54A0-7A79-4967-8CD0-716F8888B4C6}"/>
                    </a:ext>
                  </a:extLst>
                </p:cNvPr>
                <p:cNvPicPr/>
                <p:nvPr/>
              </p:nvPicPr>
              <p:blipFill>
                <a:blip r:embed="rId301"/>
                <a:stretch>
                  <a:fillRect/>
                </a:stretch>
              </p:blipFill>
              <p:spPr>
                <a:xfrm>
                  <a:off x="11734133" y="2474160"/>
                  <a:ext cx="145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77" name="Freihand 76">
                  <a:extLst>
                    <a:ext uri="{FF2B5EF4-FFF2-40B4-BE49-F238E27FC236}">
                      <a16:creationId xmlns:a16="http://schemas.microsoft.com/office/drawing/2014/main" id="{A34B0401-ED55-4C86-AD98-36880374E424}"/>
                    </a:ext>
                  </a:extLst>
                </p14:cNvPr>
                <p14:cNvContentPartPr/>
                <p14:nvPr/>
              </p14:nvContentPartPr>
              <p14:xfrm>
                <a:off x="11896133" y="2491080"/>
                <a:ext cx="76320" cy="92160"/>
              </p14:xfrm>
            </p:contentPart>
          </mc:Choice>
          <mc:Fallback xmlns="">
            <p:pic>
              <p:nvPicPr>
                <p:cNvPr id="77" name="Freihand 76">
                  <a:extLst>
                    <a:ext uri="{FF2B5EF4-FFF2-40B4-BE49-F238E27FC236}">
                      <a16:creationId xmlns:a16="http://schemas.microsoft.com/office/drawing/2014/main" id="{A34B0401-ED55-4C86-AD98-36880374E424}"/>
                    </a:ext>
                  </a:extLst>
                </p:cNvPr>
                <p:cNvPicPr/>
                <p:nvPr/>
              </p:nvPicPr>
              <p:blipFill>
                <a:blip r:embed="rId303"/>
                <a:stretch>
                  <a:fillRect/>
                </a:stretch>
              </p:blipFill>
              <p:spPr>
                <a:xfrm>
                  <a:off x="11891813" y="2486760"/>
                  <a:ext cx="84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9" name="Freihand 78">
                  <a:extLst>
                    <a:ext uri="{FF2B5EF4-FFF2-40B4-BE49-F238E27FC236}">
                      <a16:creationId xmlns:a16="http://schemas.microsoft.com/office/drawing/2014/main" id="{84C3ADC9-88A5-4818-B148-C361566F3275}"/>
                    </a:ext>
                  </a:extLst>
                </p14:cNvPr>
                <p14:cNvContentPartPr/>
                <p14:nvPr/>
              </p14:nvContentPartPr>
              <p14:xfrm>
                <a:off x="11233733" y="2762880"/>
                <a:ext cx="136800" cy="131760"/>
              </p14:xfrm>
            </p:contentPart>
          </mc:Choice>
          <mc:Fallback xmlns="">
            <p:pic>
              <p:nvPicPr>
                <p:cNvPr id="79" name="Freihand 78">
                  <a:extLst>
                    <a:ext uri="{FF2B5EF4-FFF2-40B4-BE49-F238E27FC236}">
                      <a16:creationId xmlns:a16="http://schemas.microsoft.com/office/drawing/2014/main" id="{84C3ADC9-88A5-4818-B148-C361566F3275}"/>
                    </a:ext>
                  </a:extLst>
                </p:cNvPr>
                <p:cNvPicPr/>
                <p:nvPr/>
              </p:nvPicPr>
              <p:blipFill>
                <a:blip r:embed="rId305"/>
                <a:stretch>
                  <a:fillRect/>
                </a:stretch>
              </p:blipFill>
              <p:spPr>
                <a:xfrm>
                  <a:off x="11229413" y="2758560"/>
                  <a:ext cx="145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0" name="Freihand 79">
                  <a:extLst>
                    <a:ext uri="{FF2B5EF4-FFF2-40B4-BE49-F238E27FC236}">
                      <a16:creationId xmlns:a16="http://schemas.microsoft.com/office/drawing/2014/main" id="{F282D1A1-C9CE-4D48-9275-C8863E583DC2}"/>
                    </a:ext>
                  </a:extLst>
                </p14:cNvPr>
                <p14:cNvContentPartPr/>
                <p14:nvPr/>
              </p14:nvContentPartPr>
              <p14:xfrm>
                <a:off x="11377733" y="2765400"/>
                <a:ext cx="98280" cy="114120"/>
              </p14:xfrm>
            </p:contentPart>
          </mc:Choice>
          <mc:Fallback xmlns="">
            <p:pic>
              <p:nvPicPr>
                <p:cNvPr id="80" name="Freihand 79">
                  <a:extLst>
                    <a:ext uri="{FF2B5EF4-FFF2-40B4-BE49-F238E27FC236}">
                      <a16:creationId xmlns:a16="http://schemas.microsoft.com/office/drawing/2014/main" id="{F282D1A1-C9CE-4D48-9275-C8863E583DC2}"/>
                    </a:ext>
                  </a:extLst>
                </p:cNvPr>
                <p:cNvPicPr/>
                <p:nvPr/>
              </p:nvPicPr>
              <p:blipFill>
                <a:blip r:embed="rId307"/>
                <a:stretch>
                  <a:fillRect/>
                </a:stretch>
              </p:blipFill>
              <p:spPr>
                <a:xfrm>
                  <a:off x="11373413" y="2761080"/>
                  <a:ext cx="106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1" name="Freihand 80">
                  <a:extLst>
                    <a:ext uri="{FF2B5EF4-FFF2-40B4-BE49-F238E27FC236}">
                      <a16:creationId xmlns:a16="http://schemas.microsoft.com/office/drawing/2014/main" id="{9E7BD7DA-2434-4DEB-81AB-1012CADBB66B}"/>
                    </a:ext>
                  </a:extLst>
                </p14:cNvPr>
                <p14:cNvContentPartPr/>
                <p14:nvPr/>
              </p14:nvContentPartPr>
              <p14:xfrm>
                <a:off x="11470973" y="2771160"/>
                <a:ext cx="74160" cy="93240"/>
              </p14:xfrm>
            </p:contentPart>
          </mc:Choice>
          <mc:Fallback xmlns="">
            <p:pic>
              <p:nvPicPr>
                <p:cNvPr id="81" name="Freihand 80">
                  <a:extLst>
                    <a:ext uri="{FF2B5EF4-FFF2-40B4-BE49-F238E27FC236}">
                      <a16:creationId xmlns:a16="http://schemas.microsoft.com/office/drawing/2014/main" id="{9E7BD7DA-2434-4DEB-81AB-1012CADBB66B}"/>
                    </a:ext>
                  </a:extLst>
                </p:cNvPr>
                <p:cNvPicPr/>
                <p:nvPr/>
              </p:nvPicPr>
              <p:blipFill>
                <a:blip r:embed="rId309"/>
                <a:stretch>
                  <a:fillRect/>
                </a:stretch>
              </p:blipFill>
              <p:spPr>
                <a:xfrm>
                  <a:off x="11466653" y="2766840"/>
                  <a:ext cx="82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3" name="Freihand 82">
                  <a:extLst>
                    <a:ext uri="{FF2B5EF4-FFF2-40B4-BE49-F238E27FC236}">
                      <a16:creationId xmlns:a16="http://schemas.microsoft.com/office/drawing/2014/main" id="{AF57470B-4C30-4F37-A49D-46FE1898B1FB}"/>
                    </a:ext>
                  </a:extLst>
                </p14:cNvPr>
                <p14:cNvContentPartPr/>
                <p14:nvPr/>
              </p14:nvContentPartPr>
              <p14:xfrm>
                <a:off x="11640893" y="2743080"/>
                <a:ext cx="6840" cy="88920"/>
              </p14:xfrm>
            </p:contentPart>
          </mc:Choice>
          <mc:Fallback xmlns="">
            <p:pic>
              <p:nvPicPr>
                <p:cNvPr id="83" name="Freihand 82">
                  <a:extLst>
                    <a:ext uri="{FF2B5EF4-FFF2-40B4-BE49-F238E27FC236}">
                      <a16:creationId xmlns:a16="http://schemas.microsoft.com/office/drawing/2014/main" id="{AF57470B-4C30-4F37-A49D-46FE1898B1FB}"/>
                    </a:ext>
                  </a:extLst>
                </p:cNvPr>
                <p:cNvPicPr/>
                <p:nvPr/>
              </p:nvPicPr>
              <p:blipFill>
                <a:blip r:embed="rId311"/>
                <a:stretch>
                  <a:fillRect/>
                </a:stretch>
              </p:blipFill>
              <p:spPr>
                <a:xfrm>
                  <a:off x="11636573" y="2738760"/>
                  <a:ext cx="1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4" name="Freihand 83">
                  <a:extLst>
                    <a:ext uri="{FF2B5EF4-FFF2-40B4-BE49-F238E27FC236}">
                      <a16:creationId xmlns:a16="http://schemas.microsoft.com/office/drawing/2014/main" id="{81C661CB-46D8-4A07-A2B6-EDE8979A875A}"/>
                    </a:ext>
                  </a:extLst>
                </p14:cNvPr>
                <p14:cNvContentPartPr/>
                <p14:nvPr/>
              </p14:nvContentPartPr>
              <p14:xfrm>
                <a:off x="11608493" y="2769360"/>
                <a:ext cx="83520" cy="29160"/>
              </p14:xfrm>
            </p:contentPart>
          </mc:Choice>
          <mc:Fallback xmlns="">
            <p:pic>
              <p:nvPicPr>
                <p:cNvPr id="84" name="Freihand 83">
                  <a:extLst>
                    <a:ext uri="{FF2B5EF4-FFF2-40B4-BE49-F238E27FC236}">
                      <a16:creationId xmlns:a16="http://schemas.microsoft.com/office/drawing/2014/main" id="{81C661CB-46D8-4A07-A2B6-EDE8979A875A}"/>
                    </a:ext>
                  </a:extLst>
                </p:cNvPr>
                <p:cNvPicPr/>
                <p:nvPr/>
              </p:nvPicPr>
              <p:blipFill>
                <a:blip r:embed="rId313"/>
                <a:stretch>
                  <a:fillRect/>
                </a:stretch>
              </p:blipFill>
              <p:spPr>
                <a:xfrm>
                  <a:off x="11604173" y="2765040"/>
                  <a:ext cx="92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5" name="Freihand 84">
                  <a:extLst>
                    <a:ext uri="{FF2B5EF4-FFF2-40B4-BE49-F238E27FC236}">
                      <a16:creationId xmlns:a16="http://schemas.microsoft.com/office/drawing/2014/main" id="{AC6C973B-C373-4383-8B3F-61EF2ED6656A}"/>
                    </a:ext>
                  </a:extLst>
                </p14:cNvPr>
                <p14:cNvContentPartPr/>
                <p14:nvPr/>
              </p14:nvContentPartPr>
              <p14:xfrm>
                <a:off x="11722253" y="2712120"/>
                <a:ext cx="63720" cy="101520"/>
              </p14:xfrm>
            </p:contentPart>
          </mc:Choice>
          <mc:Fallback xmlns="">
            <p:pic>
              <p:nvPicPr>
                <p:cNvPr id="85" name="Freihand 84">
                  <a:extLst>
                    <a:ext uri="{FF2B5EF4-FFF2-40B4-BE49-F238E27FC236}">
                      <a16:creationId xmlns:a16="http://schemas.microsoft.com/office/drawing/2014/main" id="{AC6C973B-C373-4383-8B3F-61EF2ED6656A}"/>
                    </a:ext>
                  </a:extLst>
                </p:cNvPr>
                <p:cNvPicPr/>
                <p:nvPr/>
              </p:nvPicPr>
              <p:blipFill>
                <a:blip r:embed="rId315"/>
                <a:stretch>
                  <a:fillRect/>
                </a:stretch>
              </p:blipFill>
              <p:spPr>
                <a:xfrm>
                  <a:off x="11717933" y="2707800"/>
                  <a:ext cx="72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6" name="Freihand 85">
                  <a:extLst>
                    <a:ext uri="{FF2B5EF4-FFF2-40B4-BE49-F238E27FC236}">
                      <a16:creationId xmlns:a16="http://schemas.microsoft.com/office/drawing/2014/main" id="{A71CB26E-4049-4792-8F66-09F68307C02F}"/>
                    </a:ext>
                  </a:extLst>
                </p14:cNvPr>
                <p14:cNvContentPartPr/>
                <p14:nvPr/>
              </p14:nvContentPartPr>
              <p14:xfrm>
                <a:off x="11794973" y="2738040"/>
                <a:ext cx="72000" cy="77040"/>
              </p14:xfrm>
            </p:contentPart>
          </mc:Choice>
          <mc:Fallback xmlns="">
            <p:pic>
              <p:nvPicPr>
                <p:cNvPr id="86" name="Freihand 85">
                  <a:extLst>
                    <a:ext uri="{FF2B5EF4-FFF2-40B4-BE49-F238E27FC236}">
                      <a16:creationId xmlns:a16="http://schemas.microsoft.com/office/drawing/2014/main" id="{A71CB26E-4049-4792-8F66-09F68307C02F}"/>
                    </a:ext>
                  </a:extLst>
                </p:cNvPr>
                <p:cNvPicPr/>
                <p:nvPr/>
              </p:nvPicPr>
              <p:blipFill>
                <a:blip r:embed="rId317"/>
                <a:stretch>
                  <a:fillRect/>
                </a:stretch>
              </p:blipFill>
              <p:spPr>
                <a:xfrm>
                  <a:off x="11790653" y="2733720"/>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7" name="Freihand 86">
                  <a:extLst>
                    <a:ext uri="{FF2B5EF4-FFF2-40B4-BE49-F238E27FC236}">
                      <a16:creationId xmlns:a16="http://schemas.microsoft.com/office/drawing/2014/main" id="{FF50C452-922E-4765-A601-56D6928F9C20}"/>
                    </a:ext>
                  </a:extLst>
                </p14:cNvPr>
                <p14:cNvContentPartPr/>
                <p14:nvPr/>
              </p14:nvContentPartPr>
              <p14:xfrm>
                <a:off x="11884973" y="2680080"/>
                <a:ext cx="57960" cy="107640"/>
              </p14:xfrm>
            </p:contentPart>
          </mc:Choice>
          <mc:Fallback xmlns="">
            <p:pic>
              <p:nvPicPr>
                <p:cNvPr id="87" name="Freihand 86">
                  <a:extLst>
                    <a:ext uri="{FF2B5EF4-FFF2-40B4-BE49-F238E27FC236}">
                      <a16:creationId xmlns:a16="http://schemas.microsoft.com/office/drawing/2014/main" id="{FF50C452-922E-4765-A601-56D6928F9C20}"/>
                    </a:ext>
                  </a:extLst>
                </p:cNvPr>
                <p:cNvPicPr/>
                <p:nvPr/>
              </p:nvPicPr>
              <p:blipFill>
                <a:blip r:embed="rId319"/>
                <a:stretch>
                  <a:fillRect/>
                </a:stretch>
              </p:blipFill>
              <p:spPr>
                <a:xfrm>
                  <a:off x="11880653" y="2675760"/>
                  <a:ext cx="66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88" name="Freihand 87">
                  <a:extLst>
                    <a:ext uri="{FF2B5EF4-FFF2-40B4-BE49-F238E27FC236}">
                      <a16:creationId xmlns:a16="http://schemas.microsoft.com/office/drawing/2014/main" id="{FC0A140D-7A24-42AE-80BC-83CEC9E13888}"/>
                    </a:ext>
                  </a:extLst>
                </p14:cNvPr>
                <p14:cNvContentPartPr/>
                <p14:nvPr/>
              </p14:nvContentPartPr>
              <p14:xfrm>
                <a:off x="11870573" y="2665320"/>
                <a:ext cx="18360" cy="149400"/>
              </p14:xfrm>
            </p:contentPart>
          </mc:Choice>
          <mc:Fallback xmlns="">
            <p:pic>
              <p:nvPicPr>
                <p:cNvPr id="88" name="Freihand 87">
                  <a:extLst>
                    <a:ext uri="{FF2B5EF4-FFF2-40B4-BE49-F238E27FC236}">
                      <a16:creationId xmlns:a16="http://schemas.microsoft.com/office/drawing/2014/main" id="{FC0A140D-7A24-42AE-80BC-83CEC9E13888}"/>
                    </a:ext>
                  </a:extLst>
                </p:cNvPr>
                <p:cNvPicPr/>
                <p:nvPr/>
              </p:nvPicPr>
              <p:blipFill>
                <a:blip r:embed="rId321"/>
                <a:stretch>
                  <a:fillRect/>
                </a:stretch>
              </p:blipFill>
              <p:spPr>
                <a:xfrm>
                  <a:off x="11866253" y="2661000"/>
                  <a:ext cx="27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9" name="Freihand 88">
                  <a:extLst>
                    <a:ext uri="{FF2B5EF4-FFF2-40B4-BE49-F238E27FC236}">
                      <a16:creationId xmlns:a16="http://schemas.microsoft.com/office/drawing/2014/main" id="{20F77309-CD7B-4ADC-B638-83584EE37D61}"/>
                    </a:ext>
                  </a:extLst>
                </p14:cNvPr>
                <p14:cNvContentPartPr/>
                <p14:nvPr/>
              </p14:nvContentPartPr>
              <p14:xfrm>
                <a:off x="11816213" y="2671440"/>
                <a:ext cx="143280" cy="133200"/>
              </p14:xfrm>
            </p:contentPart>
          </mc:Choice>
          <mc:Fallback xmlns="">
            <p:pic>
              <p:nvPicPr>
                <p:cNvPr id="89" name="Freihand 88">
                  <a:extLst>
                    <a:ext uri="{FF2B5EF4-FFF2-40B4-BE49-F238E27FC236}">
                      <a16:creationId xmlns:a16="http://schemas.microsoft.com/office/drawing/2014/main" id="{20F77309-CD7B-4ADC-B638-83584EE37D61}"/>
                    </a:ext>
                  </a:extLst>
                </p:cNvPr>
                <p:cNvPicPr/>
                <p:nvPr/>
              </p:nvPicPr>
              <p:blipFill>
                <a:blip r:embed="rId323"/>
                <a:stretch>
                  <a:fillRect/>
                </a:stretch>
              </p:blipFill>
              <p:spPr>
                <a:xfrm>
                  <a:off x="11811893" y="2667120"/>
                  <a:ext cx="151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8" name="Freihand 117">
                  <a:extLst>
                    <a:ext uri="{FF2B5EF4-FFF2-40B4-BE49-F238E27FC236}">
                      <a16:creationId xmlns:a16="http://schemas.microsoft.com/office/drawing/2014/main" id="{B0D43DC9-EA97-48D4-A0C4-74A3D4D19BD1}"/>
                    </a:ext>
                  </a:extLst>
                </p14:cNvPr>
                <p14:cNvContentPartPr/>
                <p14:nvPr/>
              </p14:nvContentPartPr>
              <p14:xfrm>
                <a:off x="11389973" y="2569920"/>
                <a:ext cx="54000" cy="5760"/>
              </p14:xfrm>
            </p:contentPart>
          </mc:Choice>
          <mc:Fallback xmlns="">
            <p:pic>
              <p:nvPicPr>
                <p:cNvPr id="118" name="Freihand 117">
                  <a:extLst>
                    <a:ext uri="{FF2B5EF4-FFF2-40B4-BE49-F238E27FC236}">
                      <a16:creationId xmlns:a16="http://schemas.microsoft.com/office/drawing/2014/main" id="{B0D43DC9-EA97-48D4-A0C4-74A3D4D19BD1}"/>
                    </a:ext>
                  </a:extLst>
                </p:cNvPr>
                <p:cNvPicPr/>
                <p:nvPr/>
              </p:nvPicPr>
              <p:blipFill>
                <a:blip r:embed="rId325"/>
                <a:stretch>
                  <a:fillRect/>
                </a:stretch>
              </p:blipFill>
              <p:spPr>
                <a:xfrm>
                  <a:off x="11385653" y="2565600"/>
                  <a:ext cx="62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9" name="Freihand 118">
                  <a:extLst>
                    <a:ext uri="{FF2B5EF4-FFF2-40B4-BE49-F238E27FC236}">
                      <a16:creationId xmlns:a16="http://schemas.microsoft.com/office/drawing/2014/main" id="{986C97B9-324F-413F-AB7E-3B1D36E03667}"/>
                    </a:ext>
                  </a:extLst>
                </p14:cNvPr>
                <p14:cNvContentPartPr/>
                <p14:nvPr/>
              </p14:nvContentPartPr>
              <p14:xfrm>
                <a:off x="11832773" y="2504400"/>
                <a:ext cx="360" cy="360"/>
              </p14:xfrm>
            </p:contentPart>
          </mc:Choice>
          <mc:Fallback xmlns="">
            <p:pic>
              <p:nvPicPr>
                <p:cNvPr id="119" name="Freihand 118">
                  <a:extLst>
                    <a:ext uri="{FF2B5EF4-FFF2-40B4-BE49-F238E27FC236}">
                      <a16:creationId xmlns:a16="http://schemas.microsoft.com/office/drawing/2014/main" id="{986C97B9-324F-413F-AB7E-3B1D36E03667}"/>
                    </a:ext>
                  </a:extLst>
                </p:cNvPr>
                <p:cNvPicPr/>
                <p:nvPr/>
              </p:nvPicPr>
              <p:blipFill>
                <a:blip r:embed="rId61"/>
                <a:stretch>
                  <a:fillRect/>
                </a:stretch>
              </p:blipFill>
              <p:spPr>
                <a:xfrm>
                  <a:off x="11828453" y="250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20" name="Freihand 119">
                  <a:extLst>
                    <a:ext uri="{FF2B5EF4-FFF2-40B4-BE49-F238E27FC236}">
                      <a16:creationId xmlns:a16="http://schemas.microsoft.com/office/drawing/2014/main" id="{AF0023FE-1FE5-4C65-914D-C0BFDF42904C}"/>
                    </a:ext>
                  </a:extLst>
                </p14:cNvPr>
                <p14:cNvContentPartPr/>
                <p14:nvPr/>
              </p14:nvContentPartPr>
              <p14:xfrm>
                <a:off x="11434253" y="2722200"/>
                <a:ext cx="403200" cy="67680"/>
              </p14:xfrm>
            </p:contentPart>
          </mc:Choice>
          <mc:Fallback xmlns="">
            <p:pic>
              <p:nvPicPr>
                <p:cNvPr id="120" name="Freihand 119">
                  <a:extLst>
                    <a:ext uri="{FF2B5EF4-FFF2-40B4-BE49-F238E27FC236}">
                      <a16:creationId xmlns:a16="http://schemas.microsoft.com/office/drawing/2014/main" id="{AF0023FE-1FE5-4C65-914D-C0BFDF42904C}"/>
                    </a:ext>
                  </a:extLst>
                </p:cNvPr>
                <p:cNvPicPr/>
                <p:nvPr/>
              </p:nvPicPr>
              <p:blipFill>
                <a:blip r:embed="rId328"/>
                <a:stretch>
                  <a:fillRect/>
                </a:stretch>
              </p:blipFill>
              <p:spPr>
                <a:xfrm>
                  <a:off x="11429933" y="2717880"/>
                  <a:ext cx="411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5" name="Freihand 204">
                  <a:extLst>
                    <a:ext uri="{FF2B5EF4-FFF2-40B4-BE49-F238E27FC236}">
                      <a16:creationId xmlns:a16="http://schemas.microsoft.com/office/drawing/2014/main" id="{369C77EC-2D9B-45E9-8C95-7520116DC38E}"/>
                    </a:ext>
                  </a:extLst>
                </p14:cNvPr>
                <p14:cNvContentPartPr/>
                <p14:nvPr/>
              </p14:nvContentPartPr>
              <p14:xfrm>
                <a:off x="12028253" y="2205960"/>
                <a:ext cx="39960" cy="331560"/>
              </p14:xfrm>
            </p:contentPart>
          </mc:Choice>
          <mc:Fallback xmlns="">
            <p:pic>
              <p:nvPicPr>
                <p:cNvPr id="205" name="Freihand 204">
                  <a:extLst>
                    <a:ext uri="{FF2B5EF4-FFF2-40B4-BE49-F238E27FC236}">
                      <a16:creationId xmlns:a16="http://schemas.microsoft.com/office/drawing/2014/main" id="{369C77EC-2D9B-45E9-8C95-7520116DC38E}"/>
                    </a:ext>
                  </a:extLst>
                </p:cNvPr>
                <p:cNvPicPr/>
                <p:nvPr/>
              </p:nvPicPr>
              <p:blipFill>
                <a:blip r:embed="rId330"/>
                <a:stretch>
                  <a:fillRect/>
                </a:stretch>
              </p:blipFill>
              <p:spPr>
                <a:xfrm>
                  <a:off x="12023933" y="2201640"/>
                  <a:ext cx="486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6" name="Freihand 205">
                  <a:extLst>
                    <a:ext uri="{FF2B5EF4-FFF2-40B4-BE49-F238E27FC236}">
                      <a16:creationId xmlns:a16="http://schemas.microsoft.com/office/drawing/2014/main" id="{3B66C585-A38F-4BA9-8C1B-56052E94F552}"/>
                    </a:ext>
                  </a:extLst>
                </p14:cNvPr>
                <p14:cNvContentPartPr/>
                <p14:nvPr/>
              </p14:nvContentPartPr>
              <p14:xfrm>
                <a:off x="12035453" y="2757120"/>
                <a:ext cx="63720" cy="603000"/>
              </p14:xfrm>
            </p:contentPart>
          </mc:Choice>
          <mc:Fallback xmlns="">
            <p:pic>
              <p:nvPicPr>
                <p:cNvPr id="206" name="Freihand 205">
                  <a:extLst>
                    <a:ext uri="{FF2B5EF4-FFF2-40B4-BE49-F238E27FC236}">
                      <a16:creationId xmlns:a16="http://schemas.microsoft.com/office/drawing/2014/main" id="{3B66C585-A38F-4BA9-8C1B-56052E94F552}"/>
                    </a:ext>
                  </a:extLst>
                </p:cNvPr>
                <p:cNvPicPr/>
                <p:nvPr/>
              </p:nvPicPr>
              <p:blipFill>
                <a:blip r:embed="rId332"/>
                <a:stretch>
                  <a:fillRect/>
                </a:stretch>
              </p:blipFill>
              <p:spPr>
                <a:xfrm>
                  <a:off x="12031133" y="2752800"/>
                  <a:ext cx="7236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4" name="Freihand 213">
                  <a:extLst>
                    <a:ext uri="{FF2B5EF4-FFF2-40B4-BE49-F238E27FC236}">
                      <a16:creationId xmlns:a16="http://schemas.microsoft.com/office/drawing/2014/main" id="{FC10FE8E-2C45-4255-BD68-8920A1406B10}"/>
                    </a:ext>
                  </a:extLst>
                </p14:cNvPr>
                <p14:cNvContentPartPr/>
                <p14:nvPr/>
              </p14:nvContentPartPr>
              <p14:xfrm>
                <a:off x="9388733" y="2946840"/>
                <a:ext cx="138240" cy="173880"/>
              </p14:xfrm>
            </p:contentPart>
          </mc:Choice>
          <mc:Fallback xmlns="">
            <p:pic>
              <p:nvPicPr>
                <p:cNvPr id="214" name="Freihand 213">
                  <a:extLst>
                    <a:ext uri="{FF2B5EF4-FFF2-40B4-BE49-F238E27FC236}">
                      <a16:creationId xmlns:a16="http://schemas.microsoft.com/office/drawing/2014/main" id="{FC10FE8E-2C45-4255-BD68-8920A1406B10}"/>
                    </a:ext>
                  </a:extLst>
                </p:cNvPr>
                <p:cNvPicPr/>
                <p:nvPr/>
              </p:nvPicPr>
              <p:blipFill>
                <a:blip r:embed="rId334"/>
                <a:stretch>
                  <a:fillRect/>
                </a:stretch>
              </p:blipFill>
              <p:spPr>
                <a:xfrm>
                  <a:off x="9384413" y="2942520"/>
                  <a:ext cx="146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5" name="Freihand 214">
                  <a:extLst>
                    <a:ext uri="{FF2B5EF4-FFF2-40B4-BE49-F238E27FC236}">
                      <a16:creationId xmlns:a16="http://schemas.microsoft.com/office/drawing/2014/main" id="{D1E1E8A6-3183-4174-A3D2-695466161149}"/>
                    </a:ext>
                  </a:extLst>
                </p14:cNvPr>
                <p14:cNvContentPartPr/>
                <p14:nvPr/>
              </p14:nvContentPartPr>
              <p14:xfrm>
                <a:off x="9570893" y="2958000"/>
                <a:ext cx="95040" cy="135720"/>
              </p14:xfrm>
            </p:contentPart>
          </mc:Choice>
          <mc:Fallback xmlns="">
            <p:pic>
              <p:nvPicPr>
                <p:cNvPr id="215" name="Freihand 214">
                  <a:extLst>
                    <a:ext uri="{FF2B5EF4-FFF2-40B4-BE49-F238E27FC236}">
                      <a16:creationId xmlns:a16="http://schemas.microsoft.com/office/drawing/2014/main" id="{D1E1E8A6-3183-4174-A3D2-695466161149}"/>
                    </a:ext>
                  </a:extLst>
                </p:cNvPr>
                <p:cNvPicPr/>
                <p:nvPr/>
              </p:nvPicPr>
              <p:blipFill>
                <a:blip r:embed="rId336"/>
                <a:stretch>
                  <a:fillRect/>
                </a:stretch>
              </p:blipFill>
              <p:spPr>
                <a:xfrm>
                  <a:off x="9566573" y="2953680"/>
                  <a:ext cx="103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6" name="Freihand 215">
                  <a:extLst>
                    <a:ext uri="{FF2B5EF4-FFF2-40B4-BE49-F238E27FC236}">
                      <a16:creationId xmlns:a16="http://schemas.microsoft.com/office/drawing/2014/main" id="{2919DB7E-43CA-4ECA-BC93-50C8E1A3349D}"/>
                    </a:ext>
                  </a:extLst>
                </p14:cNvPr>
                <p14:cNvContentPartPr/>
                <p14:nvPr/>
              </p14:nvContentPartPr>
              <p14:xfrm>
                <a:off x="9644693" y="2932080"/>
                <a:ext cx="183960" cy="114840"/>
              </p14:xfrm>
            </p:contentPart>
          </mc:Choice>
          <mc:Fallback xmlns="">
            <p:pic>
              <p:nvPicPr>
                <p:cNvPr id="216" name="Freihand 215">
                  <a:extLst>
                    <a:ext uri="{FF2B5EF4-FFF2-40B4-BE49-F238E27FC236}">
                      <a16:creationId xmlns:a16="http://schemas.microsoft.com/office/drawing/2014/main" id="{2919DB7E-43CA-4ECA-BC93-50C8E1A3349D}"/>
                    </a:ext>
                  </a:extLst>
                </p:cNvPr>
                <p:cNvPicPr/>
                <p:nvPr/>
              </p:nvPicPr>
              <p:blipFill>
                <a:blip r:embed="rId338"/>
                <a:stretch>
                  <a:fillRect/>
                </a:stretch>
              </p:blipFill>
              <p:spPr>
                <a:xfrm>
                  <a:off x="9640373" y="2927760"/>
                  <a:ext cx="192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7" name="Freihand 216">
                  <a:extLst>
                    <a:ext uri="{FF2B5EF4-FFF2-40B4-BE49-F238E27FC236}">
                      <a16:creationId xmlns:a16="http://schemas.microsoft.com/office/drawing/2014/main" id="{295CD675-C7A1-411C-A71E-DC7D3DF8BDCF}"/>
                    </a:ext>
                  </a:extLst>
                </p14:cNvPr>
                <p14:cNvContentPartPr/>
                <p14:nvPr/>
              </p14:nvContentPartPr>
              <p14:xfrm>
                <a:off x="9751613" y="2888160"/>
                <a:ext cx="160200" cy="194400"/>
              </p14:xfrm>
            </p:contentPart>
          </mc:Choice>
          <mc:Fallback xmlns="">
            <p:pic>
              <p:nvPicPr>
                <p:cNvPr id="217" name="Freihand 216">
                  <a:extLst>
                    <a:ext uri="{FF2B5EF4-FFF2-40B4-BE49-F238E27FC236}">
                      <a16:creationId xmlns:a16="http://schemas.microsoft.com/office/drawing/2014/main" id="{295CD675-C7A1-411C-A71E-DC7D3DF8BDCF}"/>
                    </a:ext>
                  </a:extLst>
                </p:cNvPr>
                <p:cNvPicPr/>
                <p:nvPr/>
              </p:nvPicPr>
              <p:blipFill>
                <a:blip r:embed="rId340"/>
                <a:stretch>
                  <a:fillRect/>
                </a:stretch>
              </p:blipFill>
              <p:spPr>
                <a:xfrm>
                  <a:off x="9747293" y="2883840"/>
                  <a:ext cx="168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8" name="Freihand 217">
                  <a:extLst>
                    <a:ext uri="{FF2B5EF4-FFF2-40B4-BE49-F238E27FC236}">
                      <a16:creationId xmlns:a16="http://schemas.microsoft.com/office/drawing/2014/main" id="{94B123F5-B62A-4E63-B57D-7665D8E2F0C5}"/>
                    </a:ext>
                  </a:extLst>
                </p14:cNvPr>
                <p14:cNvContentPartPr/>
                <p14:nvPr/>
              </p14:nvContentPartPr>
              <p14:xfrm>
                <a:off x="9944573" y="2897520"/>
                <a:ext cx="24120" cy="172800"/>
              </p14:xfrm>
            </p:contentPart>
          </mc:Choice>
          <mc:Fallback xmlns="">
            <p:pic>
              <p:nvPicPr>
                <p:cNvPr id="218" name="Freihand 217">
                  <a:extLst>
                    <a:ext uri="{FF2B5EF4-FFF2-40B4-BE49-F238E27FC236}">
                      <a16:creationId xmlns:a16="http://schemas.microsoft.com/office/drawing/2014/main" id="{94B123F5-B62A-4E63-B57D-7665D8E2F0C5}"/>
                    </a:ext>
                  </a:extLst>
                </p:cNvPr>
                <p:cNvPicPr/>
                <p:nvPr/>
              </p:nvPicPr>
              <p:blipFill>
                <a:blip r:embed="rId342"/>
                <a:stretch>
                  <a:fillRect/>
                </a:stretch>
              </p:blipFill>
              <p:spPr>
                <a:xfrm>
                  <a:off x="9940253" y="2893200"/>
                  <a:ext cx="32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Freihand 218">
                  <a:extLst>
                    <a:ext uri="{FF2B5EF4-FFF2-40B4-BE49-F238E27FC236}">
                      <a16:creationId xmlns:a16="http://schemas.microsoft.com/office/drawing/2014/main" id="{411922E3-E0F8-4657-B8CB-4BA2A08C6373}"/>
                    </a:ext>
                  </a:extLst>
                </p14:cNvPr>
                <p14:cNvContentPartPr/>
                <p14:nvPr/>
              </p14:nvContentPartPr>
              <p14:xfrm>
                <a:off x="10005773" y="2996160"/>
                <a:ext cx="65880" cy="77400"/>
              </p14:xfrm>
            </p:contentPart>
          </mc:Choice>
          <mc:Fallback xmlns="">
            <p:pic>
              <p:nvPicPr>
                <p:cNvPr id="219" name="Freihand 218">
                  <a:extLst>
                    <a:ext uri="{FF2B5EF4-FFF2-40B4-BE49-F238E27FC236}">
                      <a16:creationId xmlns:a16="http://schemas.microsoft.com/office/drawing/2014/main" id="{411922E3-E0F8-4657-B8CB-4BA2A08C6373}"/>
                    </a:ext>
                  </a:extLst>
                </p:cNvPr>
                <p:cNvPicPr/>
                <p:nvPr/>
              </p:nvPicPr>
              <p:blipFill>
                <a:blip r:embed="rId344"/>
                <a:stretch>
                  <a:fillRect/>
                </a:stretch>
              </p:blipFill>
              <p:spPr>
                <a:xfrm>
                  <a:off x="10001453" y="2991840"/>
                  <a:ext cx="74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CA296C43-A2B5-42AB-81BA-A28D93265707}"/>
                    </a:ext>
                  </a:extLst>
                </p14:cNvPr>
                <p14:cNvContentPartPr/>
                <p14:nvPr/>
              </p14:nvContentPartPr>
              <p14:xfrm>
                <a:off x="10203773" y="2931360"/>
                <a:ext cx="113040" cy="117000"/>
              </p14:xfrm>
            </p:contentPart>
          </mc:Choice>
          <mc:Fallback xmlns="">
            <p:pic>
              <p:nvPicPr>
                <p:cNvPr id="220" name="Freihand 219">
                  <a:extLst>
                    <a:ext uri="{FF2B5EF4-FFF2-40B4-BE49-F238E27FC236}">
                      <a16:creationId xmlns:a16="http://schemas.microsoft.com/office/drawing/2014/main" id="{CA296C43-A2B5-42AB-81BA-A28D93265707}"/>
                    </a:ext>
                  </a:extLst>
                </p:cNvPr>
                <p:cNvPicPr/>
                <p:nvPr/>
              </p:nvPicPr>
              <p:blipFill>
                <a:blip r:embed="rId346"/>
                <a:stretch>
                  <a:fillRect/>
                </a:stretch>
              </p:blipFill>
              <p:spPr>
                <a:xfrm>
                  <a:off x="10199453" y="2927040"/>
                  <a:ext cx="121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D70C702B-E34C-453A-8BDA-D9ADD370EA72}"/>
                    </a:ext>
                  </a:extLst>
                </p14:cNvPr>
                <p14:cNvContentPartPr/>
                <p14:nvPr/>
              </p14:nvContentPartPr>
              <p14:xfrm>
                <a:off x="10146173" y="2968800"/>
                <a:ext cx="308880" cy="67320"/>
              </p14:xfrm>
            </p:contentPart>
          </mc:Choice>
          <mc:Fallback xmlns="">
            <p:pic>
              <p:nvPicPr>
                <p:cNvPr id="221" name="Freihand 220">
                  <a:extLst>
                    <a:ext uri="{FF2B5EF4-FFF2-40B4-BE49-F238E27FC236}">
                      <a16:creationId xmlns:a16="http://schemas.microsoft.com/office/drawing/2014/main" id="{D70C702B-E34C-453A-8BDA-D9ADD370EA72}"/>
                    </a:ext>
                  </a:extLst>
                </p:cNvPr>
                <p:cNvPicPr/>
                <p:nvPr/>
              </p:nvPicPr>
              <p:blipFill>
                <a:blip r:embed="rId348"/>
                <a:stretch>
                  <a:fillRect/>
                </a:stretch>
              </p:blipFill>
              <p:spPr>
                <a:xfrm>
                  <a:off x="10141853" y="2964480"/>
                  <a:ext cx="317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3" name="Freihand 222">
                  <a:extLst>
                    <a:ext uri="{FF2B5EF4-FFF2-40B4-BE49-F238E27FC236}">
                      <a16:creationId xmlns:a16="http://schemas.microsoft.com/office/drawing/2014/main" id="{7CA280A0-7CFB-4714-8A86-5BA2065462CD}"/>
                    </a:ext>
                  </a:extLst>
                </p14:cNvPr>
                <p14:cNvContentPartPr/>
                <p14:nvPr/>
              </p14:nvContentPartPr>
              <p14:xfrm>
                <a:off x="9566573" y="2836680"/>
                <a:ext cx="171360" cy="260640"/>
              </p14:xfrm>
            </p:contentPart>
          </mc:Choice>
          <mc:Fallback xmlns="">
            <p:pic>
              <p:nvPicPr>
                <p:cNvPr id="223" name="Freihand 222">
                  <a:extLst>
                    <a:ext uri="{FF2B5EF4-FFF2-40B4-BE49-F238E27FC236}">
                      <a16:creationId xmlns:a16="http://schemas.microsoft.com/office/drawing/2014/main" id="{7CA280A0-7CFB-4714-8A86-5BA2065462CD}"/>
                    </a:ext>
                  </a:extLst>
                </p:cNvPr>
                <p:cNvPicPr/>
                <p:nvPr/>
              </p:nvPicPr>
              <p:blipFill>
                <a:blip r:embed="rId350"/>
                <a:stretch>
                  <a:fillRect/>
                </a:stretch>
              </p:blipFill>
              <p:spPr>
                <a:xfrm>
                  <a:off x="9562253" y="2832360"/>
                  <a:ext cx="180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4" name="Freihand 223">
                  <a:extLst>
                    <a:ext uri="{FF2B5EF4-FFF2-40B4-BE49-F238E27FC236}">
                      <a16:creationId xmlns:a16="http://schemas.microsoft.com/office/drawing/2014/main" id="{B402B7E6-8D7B-49ED-A23B-C1B719C4378A}"/>
                    </a:ext>
                  </a:extLst>
                </p14:cNvPr>
                <p14:cNvContentPartPr/>
                <p14:nvPr/>
              </p14:nvContentPartPr>
              <p14:xfrm>
                <a:off x="9559373" y="2961960"/>
                <a:ext cx="154080" cy="50760"/>
              </p14:xfrm>
            </p:contentPart>
          </mc:Choice>
          <mc:Fallback xmlns="">
            <p:pic>
              <p:nvPicPr>
                <p:cNvPr id="224" name="Freihand 223">
                  <a:extLst>
                    <a:ext uri="{FF2B5EF4-FFF2-40B4-BE49-F238E27FC236}">
                      <a16:creationId xmlns:a16="http://schemas.microsoft.com/office/drawing/2014/main" id="{B402B7E6-8D7B-49ED-A23B-C1B719C4378A}"/>
                    </a:ext>
                  </a:extLst>
                </p:cNvPr>
                <p:cNvPicPr/>
                <p:nvPr/>
              </p:nvPicPr>
              <p:blipFill>
                <a:blip r:embed="rId352"/>
                <a:stretch>
                  <a:fillRect/>
                </a:stretch>
              </p:blipFill>
              <p:spPr>
                <a:xfrm>
                  <a:off x="9555053" y="2957640"/>
                  <a:ext cx="162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5" name="Freihand 224">
                  <a:extLst>
                    <a:ext uri="{FF2B5EF4-FFF2-40B4-BE49-F238E27FC236}">
                      <a16:creationId xmlns:a16="http://schemas.microsoft.com/office/drawing/2014/main" id="{A3315EA8-C8D9-4DF0-9820-FC3393246FFE}"/>
                    </a:ext>
                  </a:extLst>
                </p14:cNvPr>
                <p14:cNvContentPartPr/>
                <p14:nvPr/>
              </p14:nvContentPartPr>
              <p14:xfrm>
                <a:off x="9599333" y="2829120"/>
                <a:ext cx="136440" cy="252720"/>
              </p14:xfrm>
            </p:contentPart>
          </mc:Choice>
          <mc:Fallback xmlns="">
            <p:pic>
              <p:nvPicPr>
                <p:cNvPr id="225" name="Freihand 224">
                  <a:extLst>
                    <a:ext uri="{FF2B5EF4-FFF2-40B4-BE49-F238E27FC236}">
                      <a16:creationId xmlns:a16="http://schemas.microsoft.com/office/drawing/2014/main" id="{A3315EA8-C8D9-4DF0-9820-FC3393246FFE}"/>
                    </a:ext>
                  </a:extLst>
                </p:cNvPr>
                <p:cNvPicPr/>
                <p:nvPr/>
              </p:nvPicPr>
              <p:blipFill>
                <a:blip r:embed="rId354"/>
                <a:stretch>
                  <a:fillRect/>
                </a:stretch>
              </p:blipFill>
              <p:spPr>
                <a:xfrm>
                  <a:off x="9595013" y="2824800"/>
                  <a:ext cx="1450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6" name="Freihand 225">
                  <a:extLst>
                    <a:ext uri="{FF2B5EF4-FFF2-40B4-BE49-F238E27FC236}">
                      <a16:creationId xmlns:a16="http://schemas.microsoft.com/office/drawing/2014/main" id="{DA525B28-CD9E-4C9B-A3F1-59F2CFF7BCFC}"/>
                    </a:ext>
                  </a:extLst>
                </p14:cNvPr>
                <p14:cNvContentPartPr/>
                <p14:nvPr/>
              </p14:nvContentPartPr>
              <p14:xfrm>
                <a:off x="9553253" y="2955840"/>
                <a:ext cx="152280" cy="32040"/>
              </p14:xfrm>
            </p:contentPart>
          </mc:Choice>
          <mc:Fallback xmlns="">
            <p:pic>
              <p:nvPicPr>
                <p:cNvPr id="226" name="Freihand 225">
                  <a:extLst>
                    <a:ext uri="{FF2B5EF4-FFF2-40B4-BE49-F238E27FC236}">
                      <a16:creationId xmlns:a16="http://schemas.microsoft.com/office/drawing/2014/main" id="{DA525B28-CD9E-4C9B-A3F1-59F2CFF7BCFC}"/>
                    </a:ext>
                  </a:extLst>
                </p:cNvPr>
                <p:cNvPicPr/>
                <p:nvPr/>
              </p:nvPicPr>
              <p:blipFill>
                <a:blip r:embed="rId356"/>
                <a:stretch>
                  <a:fillRect/>
                </a:stretch>
              </p:blipFill>
              <p:spPr>
                <a:xfrm>
                  <a:off x="9548933" y="2951520"/>
                  <a:ext cx="160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7" name="Freihand 226">
                  <a:extLst>
                    <a:ext uri="{FF2B5EF4-FFF2-40B4-BE49-F238E27FC236}">
                      <a16:creationId xmlns:a16="http://schemas.microsoft.com/office/drawing/2014/main" id="{8CF3CFA2-0AC0-446A-BB55-22C306338444}"/>
                    </a:ext>
                  </a:extLst>
                </p14:cNvPr>
                <p14:cNvContentPartPr/>
                <p14:nvPr/>
              </p14:nvContentPartPr>
              <p14:xfrm>
                <a:off x="8255813" y="938400"/>
                <a:ext cx="891000" cy="2199600"/>
              </p14:xfrm>
            </p:contentPart>
          </mc:Choice>
          <mc:Fallback xmlns="">
            <p:pic>
              <p:nvPicPr>
                <p:cNvPr id="227" name="Freihand 226">
                  <a:extLst>
                    <a:ext uri="{FF2B5EF4-FFF2-40B4-BE49-F238E27FC236}">
                      <a16:creationId xmlns:a16="http://schemas.microsoft.com/office/drawing/2014/main" id="{8CF3CFA2-0AC0-446A-BB55-22C306338444}"/>
                    </a:ext>
                  </a:extLst>
                </p:cNvPr>
                <p:cNvPicPr/>
                <p:nvPr/>
              </p:nvPicPr>
              <p:blipFill>
                <a:blip r:embed="rId358"/>
                <a:stretch>
                  <a:fillRect/>
                </a:stretch>
              </p:blipFill>
              <p:spPr>
                <a:xfrm>
                  <a:off x="8251493" y="934080"/>
                  <a:ext cx="899640" cy="2208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8" name="Freihand 227">
                  <a:extLst>
                    <a:ext uri="{FF2B5EF4-FFF2-40B4-BE49-F238E27FC236}">
                      <a16:creationId xmlns:a16="http://schemas.microsoft.com/office/drawing/2014/main" id="{BA2FA01B-B337-4A1E-9FE5-2724A252839D}"/>
                    </a:ext>
                  </a:extLst>
                </p14:cNvPr>
                <p14:cNvContentPartPr/>
                <p14:nvPr/>
              </p14:nvContentPartPr>
              <p14:xfrm>
                <a:off x="8652893" y="790800"/>
                <a:ext cx="168480" cy="257760"/>
              </p14:xfrm>
            </p:contentPart>
          </mc:Choice>
          <mc:Fallback xmlns="">
            <p:pic>
              <p:nvPicPr>
                <p:cNvPr id="228" name="Freihand 227">
                  <a:extLst>
                    <a:ext uri="{FF2B5EF4-FFF2-40B4-BE49-F238E27FC236}">
                      <a16:creationId xmlns:a16="http://schemas.microsoft.com/office/drawing/2014/main" id="{BA2FA01B-B337-4A1E-9FE5-2724A252839D}"/>
                    </a:ext>
                  </a:extLst>
                </p:cNvPr>
                <p:cNvPicPr/>
                <p:nvPr/>
              </p:nvPicPr>
              <p:blipFill>
                <a:blip r:embed="rId360"/>
                <a:stretch>
                  <a:fillRect/>
                </a:stretch>
              </p:blipFill>
              <p:spPr>
                <a:xfrm>
                  <a:off x="8648573" y="786480"/>
                  <a:ext cx="177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0" name="Freihand 229">
                  <a:extLst>
                    <a:ext uri="{FF2B5EF4-FFF2-40B4-BE49-F238E27FC236}">
                      <a16:creationId xmlns:a16="http://schemas.microsoft.com/office/drawing/2014/main" id="{BF7DF923-F2D0-447E-AABA-26C879D5F37A}"/>
                    </a:ext>
                  </a:extLst>
                </p14:cNvPr>
                <p14:cNvContentPartPr/>
                <p14:nvPr/>
              </p14:nvContentPartPr>
              <p14:xfrm>
                <a:off x="8783573" y="2605200"/>
                <a:ext cx="2028960" cy="776520"/>
              </p14:xfrm>
            </p:contentPart>
          </mc:Choice>
          <mc:Fallback xmlns="">
            <p:pic>
              <p:nvPicPr>
                <p:cNvPr id="230" name="Freihand 229">
                  <a:extLst>
                    <a:ext uri="{FF2B5EF4-FFF2-40B4-BE49-F238E27FC236}">
                      <a16:creationId xmlns:a16="http://schemas.microsoft.com/office/drawing/2014/main" id="{BF7DF923-F2D0-447E-AABA-26C879D5F37A}"/>
                    </a:ext>
                  </a:extLst>
                </p:cNvPr>
                <p:cNvPicPr/>
                <p:nvPr/>
              </p:nvPicPr>
              <p:blipFill>
                <a:blip r:embed="rId362"/>
                <a:stretch>
                  <a:fillRect/>
                </a:stretch>
              </p:blipFill>
              <p:spPr>
                <a:xfrm>
                  <a:off x="8779253" y="2600880"/>
                  <a:ext cx="2037600" cy="78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8" name="Freihand 7">
                <a:extLst>
                  <a:ext uri="{FF2B5EF4-FFF2-40B4-BE49-F238E27FC236}">
                    <a16:creationId xmlns:a16="http://schemas.microsoft.com/office/drawing/2014/main" id="{734C98B3-B429-4524-A2F1-D50E25CE416F}"/>
                  </a:ext>
                </a:extLst>
              </p14:cNvPr>
              <p14:cNvContentPartPr/>
              <p14:nvPr/>
            </p14:nvContentPartPr>
            <p14:xfrm>
              <a:off x="8534093" y="823560"/>
              <a:ext cx="2587680" cy="416160"/>
            </p14:xfrm>
          </p:contentPart>
        </mc:Choice>
        <mc:Fallback xmlns="">
          <p:pic>
            <p:nvPicPr>
              <p:cNvPr id="8" name="Freihand 7">
                <a:extLst>
                  <a:ext uri="{FF2B5EF4-FFF2-40B4-BE49-F238E27FC236}">
                    <a16:creationId xmlns:a16="http://schemas.microsoft.com/office/drawing/2014/main" id="{734C98B3-B429-4524-A2F1-D50E25CE416F}"/>
                  </a:ext>
                </a:extLst>
              </p:cNvPr>
              <p:cNvPicPr/>
              <p:nvPr/>
            </p:nvPicPr>
            <p:blipFill>
              <a:blip r:embed="rId364"/>
              <a:stretch>
                <a:fillRect/>
              </a:stretch>
            </p:blipFill>
            <p:spPr>
              <a:xfrm>
                <a:off x="8529773" y="819240"/>
                <a:ext cx="25963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 name="Freihand 18">
                <a:extLst>
                  <a:ext uri="{FF2B5EF4-FFF2-40B4-BE49-F238E27FC236}">
                    <a16:creationId xmlns:a16="http://schemas.microsoft.com/office/drawing/2014/main" id="{B9600821-27E1-4878-8255-69D9C659336D}"/>
                  </a:ext>
                </a:extLst>
              </p14:cNvPr>
              <p14:cNvContentPartPr/>
              <p14:nvPr/>
            </p14:nvContentPartPr>
            <p14:xfrm>
              <a:off x="8511773" y="2698440"/>
              <a:ext cx="2520720" cy="596520"/>
            </p14:xfrm>
          </p:contentPart>
        </mc:Choice>
        <mc:Fallback xmlns="">
          <p:pic>
            <p:nvPicPr>
              <p:cNvPr id="19" name="Freihand 18">
                <a:extLst>
                  <a:ext uri="{FF2B5EF4-FFF2-40B4-BE49-F238E27FC236}">
                    <a16:creationId xmlns:a16="http://schemas.microsoft.com/office/drawing/2014/main" id="{B9600821-27E1-4878-8255-69D9C659336D}"/>
                  </a:ext>
                </a:extLst>
              </p:cNvPr>
              <p:cNvPicPr/>
              <p:nvPr/>
            </p:nvPicPr>
            <p:blipFill>
              <a:blip r:embed="rId366"/>
              <a:stretch>
                <a:fillRect/>
              </a:stretch>
            </p:blipFill>
            <p:spPr>
              <a:xfrm>
                <a:off x="8507453" y="2694120"/>
                <a:ext cx="252936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 name="Freihand 25">
                <a:extLst>
                  <a:ext uri="{FF2B5EF4-FFF2-40B4-BE49-F238E27FC236}">
                    <a16:creationId xmlns:a16="http://schemas.microsoft.com/office/drawing/2014/main" id="{A658275C-1494-4147-98EA-3D4ADF199EDC}"/>
                  </a:ext>
                </a:extLst>
              </p14:cNvPr>
              <p14:cNvContentPartPr/>
              <p14:nvPr/>
            </p14:nvContentPartPr>
            <p14:xfrm>
              <a:off x="8576933" y="769200"/>
              <a:ext cx="2592360" cy="392760"/>
            </p14:xfrm>
          </p:contentPart>
        </mc:Choice>
        <mc:Fallback xmlns="">
          <p:pic>
            <p:nvPicPr>
              <p:cNvPr id="26" name="Freihand 25">
                <a:extLst>
                  <a:ext uri="{FF2B5EF4-FFF2-40B4-BE49-F238E27FC236}">
                    <a16:creationId xmlns:a16="http://schemas.microsoft.com/office/drawing/2014/main" id="{A658275C-1494-4147-98EA-3D4ADF199EDC}"/>
                  </a:ext>
                </a:extLst>
              </p:cNvPr>
              <p:cNvPicPr/>
              <p:nvPr/>
            </p:nvPicPr>
            <p:blipFill>
              <a:blip r:embed="rId368"/>
              <a:stretch>
                <a:fillRect/>
              </a:stretch>
            </p:blipFill>
            <p:spPr>
              <a:xfrm>
                <a:off x="8572613" y="764880"/>
                <a:ext cx="26010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4" name="Freihand 43">
                <a:extLst>
                  <a:ext uri="{FF2B5EF4-FFF2-40B4-BE49-F238E27FC236}">
                    <a16:creationId xmlns:a16="http://schemas.microsoft.com/office/drawing/2014/main" id="{CB94C90C-9D13-48C5-9096-96754E9FE550}"/>
                  </a:ext>
                </a:extLst>
              </p14:cNvPr>
              <p14:cNvContentPartPr/>
              <p14:nvPr/>
            </p14:nvContentPartPr>
            <p14:xfrm>
              <a:off x="5764253" y="3892560"/>
              <a:ext cx="1570320" cy="1023120"/>
            </p14:xfrm>
          </p:contentPart>
        </mc:Choice>
        <mc:Fallback xmlns="">
          <p:pic>
            <p:nvPicPr>
              <p:cNvPr id="44" name="Freihand 43">
                <a:extLst>
                  <a:ext uri="{FF2B5EF4-FFF2-40B4-BE49-F238E27FC236}">
                    <a16:creationId xmlns:a16="http://schemas.microsoft.com/office/drawing/2014/main" id="{CB94C90C-9D13-48C5-9096-96754E9FE550}"/>
                  </a:ext>
                </a:extLst>
              </p:cNvPr>
              <p:cNvPicPr/>
              <p:nvPr/>
            </p:nvPicPr>
            <p:blipFill>
              <a:blip r:embed="rId370"/>
              <a:stretch>
                <a:fillRect/>
              </a:stretch>
            </p:blipFill>
            <p:spPr>
              <a:xfrm>
                <a:off x="5759933" y="3888240"/>
                <a:ext cx="1578960" cy="1031760"/>
              </a:xfrm>
              <a:prstGeom prst="rect">
                <a:avLst/>
              </a:prstGeom>
            </p:spPr>
          </p:pic>
        </mc:Fallback>
      </mc:AlternateContent>
      <p:grpSp>
        <p:nvGrpSpPr>
          <p:cNvPr id="241" name="Gruppieren 240">
            <a:extLst>
              <a:ext uri="{FF2B5EF4-FFF2-40B4-BE49-F238E27FC236}">
                <a16:creationId xmlns:a16="http://schemas.microsoft.com/office/drawing/2014/main" id="{F38E7B61-3AD3-4397-940D-5B3707113A14}"/>
              </a:ext>
            </a:extLst>
          </p:cNvPr>
          <p:cNvGrpSpPr/>
          <p:nvPr/>
        </p:nvGrpSpPr>
        <p:grpSpPr>
          <a:xfrm>
            <a:off x="4798013" y="3320160"/>
            <a:ext cx="4344840" cy="3323160"/>
            <a:chOff x="4798013" y="3320160"/>
            <a:chExt cx="4344840" cy="3323160"/>
          </a:xfrm>
        </p:grpSpPr>
        <mc:AlternateContent xmlns:mc="http://schemas.openxmlformats.org/markup-compatibility/2006" xmlns:p14="http://schemas.microsoft.com/office/powerpoint/2010/main">
          <mc:Choice Requires="p14">
            <p:contentPart p14:bwMode="auto" r:id="rId371">
              <p14:nvContentPartPr>
                <p14:cNvPr id="82" name="Freihand 81">
                  <a:extLst>
                    <a:ext uri="{FF2B5EF4-FFF2-40B4-BE49-F238E27FC236}">
                      <a16:creationId xmlns:a16="http://schemas.microsoft.com/office/drawing/2014/main" id="{575EC57D-6964-4A91-8C77-4FAC90B2BCAE}"/>
                    </a:ext>
                  </a:extLst>
                </p14:cNvPr>
                <p14:cNvContentPartPr/>
                <p14:nvPr/>
              </p14:nvContentPartPr>
              <p14:xfrm>
                <a:off x="4798013" y="3850800"/>
                <a:ext cx="314640" cy="317880"/>
              </p14:xfrm>
            </p:contentPart>
          </mc:Choice>
          <mc:Fallback xmlns="">
            <p:pic>
              <p:nvPicPr>
                <p:cNvPr id="82" name="Freihand 81">
                  <a:extLst>
                    <a:ext uri="{FF2B5EF4-FFF2-40B4-BE49-F238E27FC236}">
                      <a16:creationId xmlns:a16="http://schemas.microsoft.com/office/drawing/2014/main" id="{575EC57D-6964-4A91-8C77-4FAC90B2BCAE}"/>
                    </a:ext>
                  </a:extLst>
                </p:cNvPr>
                <p:cNvPicPr/>
                <p:nvPr/>
              </p:nvPicPr>
              <p:blipFill>
                <a:blip r:embed="rId372"/>
                <a:stretch>
                  <a:fillRect/>
                </a:stretch>
              </p:blipFill>
              <p:spPr>
                <a:xfrm>
                  <a:off x="4793693" y="3846480"/>
                  <a:ext cx="323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9" name="Freihand 28">
                  <a:extLst>
                    <a:ext uri="{FF2B5EF4-FFF2-40B4-BE49-F238E27FC236}">
                      <a16:creationId xmlns:a16="http://schemas.microsoft.com/office/drawing/2014/main" id="{9C9B91AE-5914-4C81-AA5A-B5DC590E8DD4}"/>
                    </a:ext>
                  </a:extLst>
                </p14:cNvPr>
                <p14:cNvContentPartPr/>
                <p14:nvPr/>
              </p14:nvContentPartPr>
              <p14:xfrm>
                <a:off x="5539613" y="4809840"/>
                <a:ext cx="1938600" cy="1833480"/>
              </p14:xfrm>
            </p:contentPart>
          </mc:Choice>
          <mc:Fallback xmlns="">
            <p:pic>
              <p:nvPicPr>
                <p:cNvPr id="29" name="Freihand 28">
                  <a:extLst>
                    <a:ext uri="{FF2B5EF4-FFF2-40B4-BE49-F238E27FC236}">
                      <a16:creationId xmlns:a16="http://schemas.microsoft.com/office/drawing/2014/main" id="{9C9B91AE-5914-4C81-AA5A-B5DC590E8DD4}"/>
                    </a:ext>
                  </a:extLst>
                </p:cNvPr>
                <p:cNvPicPr/>
                <p:nvPr/>
              </p:nvPicPr>
              <p:blipFill>
                <a:blip r:embed="rId374"/>
                <a:stretch>
                  <a:fillRect/>
                </a:stretch>
              </p:blipFill>
              <p:spPr>
                <a:xfrm>
                  <a:off x="5535293" y="4805520"/>
                  <a:ext cx="1947240" cy="1842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8" name="Freihand 37">
                  <a:extLst>
                    <a:ext uri="{FF2B5EF4-FFF2-40B4-BE49-F238E27FC236}">
                      <a16:creationId xmlns:a16="http://schemas.microsoft.com/office/drawing/2014/main" id="{F318AC58-6FE0-4E44-9640-414B2B980A02}"/>
                    </a:ext>
                  </a:extLst>
                </p14:cNvPr>
                <p14:cNvContentPartPr/>
                <p14:nvPr/>
              </p14:nvContentPartPr>
              <p14:xfrm>
                <a:off x="6442493" y="4660800"/>
                <a:ext cx="290160" cy="180000"/>
              </p14:xfrm>
            </p:contentPart>
          </mc:Choice>
          <mc:Fallback xmlns="">
            <p:pic>
              <p:nvPicPr>
                <p:cNvPr id="38" name="Freihand 37">
                  <a:extLst>
                    <a:ext uri="{FF2B5EF4-FFF2-40B4-BE49-F238E27FC236}">
                      <a16:creationId xmlns:a16="http://schemas.microsoft.com/office/drawing/2014/main" id="{F318AC58-6FE0-4E44-9640-414B2B980A02}"/>
                    </a:ext>
                  </a:extLst>
                </p:cNvPr>
                <p:cNvPicPr/>
                <p:nvPr/>
              </p:nvPicPr>
              <p:blipFill>
                <a:blip r:embed="rId376"/>
                <a:stretch>
                  <a:fillRect/>
                </a:stretch>
              </p:blipFill>
              <p:spPr>
                <a:xfrm>
                  <a:off x="6438173" y="4656480"/>
                  <a:ext cx="298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9" name="Freihand 58">
                  <a:extLst>
                    <a:ext uri="{FF2B5EF4-FFF2-40B4-BE49-F238E27FC236}">
                      <a16:creationId xmlns:a16="http://schemas.microsoft.com/office/drawing/2014/main" id="{06470DB5-C07E-4C2A-A2DE-67C472BF3AEE}"/>
                    </a:ext>
                  </a:extLst>
                </p14:cNvPr>
                <p14:cNvContentPartPr/>
                <p14:nvPr/>
              </p14:nvContentPartPr>
              <p14:xfrm>
                <a:off x="5304893" y="4382520"/>
                <a:ext cx="517680" cy="732240"/>
              </p14:xfrm>
            </p:contentPart>
          </mc:Choice>
          <mc:Fallback xmlns="">
            <p:pic>
              <p:nvPicPr>
                <p:cNvPr id="59" name="Freihand 58">
                  <a:extLst>
                    <a:ext uri="{FF2B5EF4-FFF2-40B4-BE49-F238E27FC236}">
                      <a16:creationId xmlns:a16="http://schemas.microsoft.com/office/drawing/2014/main" id="{06470DB5-C07E-4C2A-A2DE-67C472BF3AEE}"/>
                    </a:ext>
                  </a:extLst>
                </p:cNvPr>
                <p:cNvPicPr/>
                <p:nvPr/>
              </p:nvPicPr>
              <p:blipFill>
                <a:blip r:embed="rId378"/>
                <a:stretch>
                  <a:fillRect/>
                </a:stretch>
              </p:blipFill>
              <p:spPr>
                <a:xfrm>
                  <a:off x="5300573" y="4378200"/>
                  <a:ext cx="52632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68" name="Freihand 67">
                  <a:extLst>
                    <a:ext uri="{FF2B5EF4-FFF2-40B4-BE49-F238E27FC236}">
                      <a16:creationId xmlns:a16="http://schemas.microsoft.com/office/drawing/2014/main" id="{DF31C794-C288-4B4B-8EF8-C78BADAF2384}"/>
                    </a:ext>
                  </a:extLst>
                </p14:cNvPr>
                <p14:cNvContentPartPr/>
                <p14:nvPr/>
              </p14:nvContentPartPr>
              <p14:xfrm>
                <a:off x="4931213" y="4580520"/>
                <a:ext cx="283320" cy="351360"/>
              </p14:xfrm>
            </p:contentPart>
          </mc:Choice>
          <mc:Fallback xmlns="">
            <p:pic>
              <p:nvPicPr>
                <p:cNvPr id="68" name="Freihand 67">
                  <a:extLst>
                    <a:ext uri="{FF2B5EF4-FFF2-40B4-BE49-F238E27FC236}">
                      <a16:creationId xmlns:a16="http://schemas.microsoft.com/office/drawing/2014/main" id="{DF31C794-C288-4B4B-8EF8-C78BADAF2384}"/>
                    </a:ext>
                  </a:extLst>
                </p:cNvPr>
                <p:cNvPicPr/>
                <p:nvPr/>
              </p:nvPicPr>
              <p:blipFill>
                <a:blip r:embed="rId380"/>
                <a:stretch>
                  <a:fillRect/>
                </a:stretch>
              </p:blipFill>
              <p:spPr>
                <a:xfrm>
                  <a:off x="4926893" y="4576200"/>
                  <a:ext cx="2919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90" name="Freihand 89">
                  <a:extLst>
                    <a:ext uri="{FF2B5EF4-FFF2-40B4-BE49-F238E27FC236}">
                      <a16:creationId xmlns:a16="http://schemas.microsoft.com/office/drawing/2014/main" id="{7E2EA9BF-AFE7-474C-8E66-3CFAA1637F0D}"/>
                    </a:ext>
                  </a:extLst>
                </p14:cNvPr>
                <p14:cNvContentPartPr/>
                <p14:nvPr/>
              </p14:nvContentPartPr>
              <p14:xfrm>
                <a:off x="6559853" y="5132040"/>
                <a:ext cx="118080" cy="428400"/>
              </p14:xfrm>
            </p:contentPart>
          </mc:Choice>
          <mc:Fallback xmlns="">
            <p:pic>
              <p:nvPicPr>
                <p:cNvPr id="90" name="Freihand 89">
                  <a:extLst>
                    <a:ext uri="{FF2B5EF4-FFF2-40B4-BE49-F238E27FC236}">
                      <a16:creationId xmlns:a16="http://schemas.microsoft.com/office/drawing/2014/main" id="{7E2EA9BF-AFE7-474C-8E66-3CFAA1637F0D}"/>
                    </a:ext>
                  </a:extLst>
                </p:cNvPr>
                <p:cNvPicPr/>
                <p:nvPr/>
              </p:nvPicPr>
              <p:blipFill>
                <a:blip r:embed="rId382"/>
                <a:stretch>
                  <a:fillRect/>
                </a:stretch>
              </p:blipFill>
              <p:spPr>
                <a:xfrm>
                  <a:off x="6555533" y="5127720"/>
                  <a:ext cx="1267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3" name="Freihand 102">
                  <a:extLst>
                    <a:ext uri="{FF2B5EF4-FFF2-40B4-BE49-F238E27FC236}">
                      <a16:creationId xmlns:a16="http://schemas.microsoft.com/office/drawing/2014/main" id="{7C3D1FA7-D489-4E3E-8E35-3EEA8B7B7DB1}"/>
                    </a:ext>
                  </a:extLst>
                </p14:cNvPr>
                <p14:cNvContentPartPr/>
                <p14:nvPr/>
              </p14:nvContentPartPr>
              <p14:xfrm>
                <a:off x="6662813" y="4924320"/>
                <a:ext cx="565920" cy="620640"/>
              </p14:xfrm>
            </p:contentPart>
          </mc:Choice>
          <mc:Fallback xmlns="">
            <p:pic>
              <p:nvPicPr>
                <p:cNvPr id="103" name="Freihand 102">
                  <a:extLst>
                    <a:ext uri="{FF2B5EF4-FFF2-40B4-BE49-F238E27FC236}">
                      <a16:creationId xmlns:a16="http://schemas.microsoft.com/office/drawing/2014/main" id="{7C3D1FA7-D489-4E3E-8E35-3EEA8B7B7DB1}"/>
                    </a:ext>
                  </a:extLst>
                </p:cNvPr>
                <p:cNvPicPr/>
                <p:nvPr/>
              </p:nvPicPr>
              <p:blipFill>
                <a:blip r:embed="rId384"/>
                <a:stretch>
                  <a:fillRect/>
                </a:stretch>
              </p:blipFill>
              <p:spPr>
                <a:xfrm>
                  <a:off x="6658493" y="4920000"/>
                  <a:ext cx="57456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3" name="Freihand 112">
                  <a:extLst>
                    <a:ext uri="{FF2B5EF4-FFF2-40B4-BE49-F238E27FC236}">
                      <a16:creationId xmlns:a16="http://schemas.microsoft.com/office/drawing/2014/main" id="{96016E95-722B-4D42-8942-66C6E05F9417}"/>
                    </a:ext>
                  </a:extLst>
                </p14:cNvPr>
                <p14:cNvContentPartPr/>
                <p14:nvPr/>
              </p14:nvContentPartPr>
              <p14:xfrm>
                <a:off x="6788453" y="5200440"/>
                <a:ext cx="44280" cy="128160"/>
              </p14:xfrm>
            </p:contentPart>
          </mc:Choice>
          <mc:Fallback xmlns="">
            <p:pic>
              <p:nvPicPr>
                <p:cNvPr id="113" name="Freihand 112">
                  <a:extLst>
                    <a:ext uri="{FF2B5EF4-FFF2-40B4-BE49-F238E27FC236}">
                      <a16:creationId xmlns:a16="http://schemas.microsoft.com/office/drawing/2014/main" id="{96016E95-722B-4D42-8942-66C6E05F9417}"/>
                    </a:ext>
                  </a:extLst>
                </p:cNvPr>
                <p:cNvPicPr/>
                <p:nvPr/>
              </p:nvPicPr>
              <p:blipFill>
                <a:blip r:embed="rId386"/>
                <a:stretch>
                  <a:fillRect/>
                </a:stretch>
              </p:blipFill>
              <p:spPr>
                <a:xfrm>
                  <a:off x="6784133" y="5196120"/>
                  <a:ext cx="52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25" name="Freihand 124">
                  <a:extLst>
                    <a:ext uri="{FF2B5EF4-FFF2-40B4-BE49-F238E27FC236}">
                      <a16:creationId xmlns:a16="http://schemas.microsoft.com/office/drawing/2014/main" id="{ECE55EA6-89ED-44D9-9D32-DC41191CBAA6}"/>
                    </a:ext>
                  </a:extLst>
                </p14:cNvPr>
                <p14:cNvContentPartPr/>
                <p14:nvPr/>
              </p14:nvContentPartPr>
              <p14:xfrm>
                <a:off x="6698453" y="5131320"/>
                <a:ext cx="181440" cy="184320"/>
              </p14:xfrm>
            </p:contentPart>
          </mc:Choice>
          <mc:Fallback xmlns="">
            <p:pic>
              <p:nvPicPr>
                <p:cNvPr id="125" name="Freihand 124">
                  <a:extLst>
                    <a:ext uri="{FF2B5EF4-FFF2-40B4-BE49-F238E27FC236}">
                      <a16:creationId xmlns:a16="http://schemas.microsoft.com/office/drawing/2014/main" id="{ECE55EA6-89ED-44D9-9D32-DC41191CBAA6}"/>
                    </a:ext>
                  </a:extLst>
                </p:cNvPr>
                <p:cNvPicPr/>
                <p:nvPr/>
              </p:nvPicPr>
              <p:blipFill>
                <a:blip r:embed="rId388"/>
                <a:stretch>
                  <a:fillRect/>
                </a:stretch>
              </p:blipFill>
              <p:spPr>
                <a:xfrm>
                  <a:off x="6694133" y="5127000"/>
                  <a:ext cx="190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26" name="Freihand 125">
                  <a:extLst>
                    <a:ext uri="{FF2B5EF4-FFF2-40B4-BE49-F238E27FC236}">
                      <a16:creationId xmlns:a16="http://schemas.microsoft.com/office/drawing/2014/main" id="{96EBF5BA-6EF2-4B09-9F65-16EC4D6527D0}"/>
                    </a:ext>
                  </a:extLst>
                </p14:cNvPr>
                <p14:cNvContentPartPr/>
                <p14:nvPr/>
              </p14:nvContentPartPr>
              <p14:xfrm>
                <a:off x="6194813" y="5302320"/>
                <a:ext cx="73800" cy="170640"/>
              </p14:xfrm>
            </p:contentPart>
          </mc:Choice>
          <mc:Fallback xmlns="">
            <p:pic>
              <p:nvPicPr>
                <p:cNvPr id="126" name="Freihand 125">
                  <a:extLst>
                    <a:ext uri="{FF2B5EF4-FFF2-40B4-BE49-F238E27FC236}">
                      <a16:creationId xmlns:a16="http://schemas.microsoft.com/office/drawing/2014/main" id="{96EBF5BA-6EF2-4B09-9F65-16EC4D6527D0}"/>
                    </a:ext>
                  </a:extLst>
                </p:cNvPr>
                <p:cNvPicPr/>
                <p:nvPr/>
              </p:nvPicPr>
              <p:blipFill>
                <a:blip r:embed="rId390"/>
                <a:stretch>
                  <a:fillRect/>
                </a:stretch>
              </p:blipFill>
              <p:spPr>
                <a:xfrm>
                  <a:off x="6190493" y="5298000"/>
                  <a:ext cx="8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27" name="Freihand 126">
                  <a:extLst>
                    <a:ext uri="{FF2B5EF4-FFF2-40B4-BE49-F238E27FC236}">
                      <a16:creationId xmlns:a16="http://schemas.microsoft.com/office/drawing/2014/main" id="{804F025C-6A19-47C6-B8B5-50980A548D9F}"/>
                    </a:ext>
                  </a:extLst>
                </p14:cNvPr>
                <p14:cNvContentPartPr/>
                <p14:nvPr/>
              </p14:nvContentPartPr>
              <p14:xfrm>
                <a:off x="6122453" y="5231040"/>
                <a:ext cx="239400" cy="141840"/>
              </p14:xfrm>
            </p:contentPart>
          </mc:Choice>
          <mc:Fallback xmlns="">
            <p:pic>
              <p:nvPicPr>
                <p:cNvPr id="127" name="Freihand 126">
                  <a:extLst>
                    <a:ext uri="{FF2B5EF4-FFF2-40B4-BE49-F238E27FC236}">
                      <a16:creationId xmlns:a16="http://schemas.microsoft.com/office/drawing/2014/main" id="{804F025C-6A19-47C6-B8B5-50980A548D9F}"/>
                    </a:ext>
                  </a:extLst>
                </p:cNvPr>
                <p:cNvPicPr/>
                <p:nvPr/>
              </p:nvPicPr>
              <p:blipFill>
                <a:blip r:embed="rId392"/>
                <a:stretch>
                  <a:fillRect/>
                </a:stretch>
              </p:blipFill>
              <p:spPr>
                <a:xfrm>
                  <a:off x="6118133" y="5226720"/>
                  <a:ext cx="248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28" name="Freihand 127">
                  <a:extLst>
                    <a:ext uri="{FF2B5EF4-FFF2-40B4-BE49-F238E27FC236}">
                      <a16:creationId xmlns:a16="http://schemas.microsoft.com/office/drawing/2014/main" id="{875F1F7E-E74A-4F0E-B1BF-9841643AC8B6}"/>
                    </a:ext>
                  </a:extLst>
                </p14:cNvPr>
                <p14:cNvContentPartPr/>
                <p14:nvPr/>
              </p14:nvContentPartPr>
              <p14:xfrm>
                <a:off x="6541493" y="6017280"/>
                <a:ext cx="41040" cy="92880"/>
              </p14:xfrm>
            </p:contentPart>
          </mc:Choice>
          <mc:Fallback xmlns="">
            <p:pic>
              <p:nvPicPr>
                <p:cNvPr id="128" name="Freihand 127">
                  <a:extLst>
                    <a:ext uri="{FF2B5EF4-FFF2-40B4-BE49-F238E27FC236}">
                      <a16:creationId xmlns:a16="http://schemas.microsoft.com/office/drawing/2014/main" id="{875F1F7E-E74A-4F0E-B1BF-9841643AC8B6}"/>
                    </a:ext>
                  </a:extLst>
                </p:cNvPr>
                <p:cNvPicPr/>
                <p:nvPr/>
              </p:nvPicPr>
              <p:blipFill>
                <a:blip r:embed="rId394"/>
                <a:stretch>
                  <a:fillRect/>
                </a:stretch>
              </p:blipFill>
              <p:spPr>
                <a:xfrm>
                  <a:off x="6537173" y="6012960"/>
                  <a:ext cx="49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29" name="Freihand 128">
                  <a:extLst>
                    <a:ext uri="{FF2B5EF4-FFF2-40B4-BE49-F238E27FC236}">
                      <a16:creationId xmlns:a16="http://schemas.microsoft.com/office/drawing/2014/main" id="{33147D88-3593-4502-9CDB-396059A77E33}"/>
                    </a:ext>
                  </a:extLst>
                </p14:cNvPr>
                <p14:cNvContentPartPr/>
                <p14:nvPr/>
              </p14:nvContentPartPr>
              <p14:xfrm>
                <a:off x="6465533" y="5942040"/>
                <a:ext cx="100800" cy="45360"/>
              </p14:xfrm>
            </p:contentPart>
          </mc:Choice>
          <mc:Fallback xmlns="">
            <p:pic>
              <p:nvPicPr>
                <p:cNvPr id="129" name="Freihand 128">
                  <a:extLst>
                    <a:ext uri="{FF2B5EF4-FFF2-40B4-BE49-F238E27FC236}">
                      <a16:creationId xmlns:a16="http://schemas.microsoft.com/office/drawing/2014/main" id="{33147D88-3593-4502-9CDB-396059A77E33}"/>
                    </a:ext>
                  </a:extLst>
                </p:cNvPr>
                <p:cNvPicPr/>
                <p:nvPr/>
              </p:nvPicPr>
              <p:blipFill>
                <a:blip r:embed="rId396"/>
                <a:stretch>
                  <a:fillRect/>
                </a:stretch>
              </p:blipFill>
              <p:spPr>
                <a:xfrm>
                  <a:off x="6461213" y="5937720"/>
                  <a:ext cx="109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0" name="Freihand 139">
                  <a:extLst>
                    <a:ext uri="{FF2B5EF4-FFF2-40B4-BE49-F238E27FC236}">
                      <a16:creationId xmlns:a16="http://schemas.microsoft.com/office/drawing/2014/main" id="{BC23DDFB-6889-4F3D-84BE-E33919E12E60}"/>
                    </a:ext>
                  </a:extLst>
                </p14:cNvPr>
                <p14:cNvContentPartPr/>
                <p14:nvPr/>
              </p14:nvContentPartPr>
              <p14:xfrm>
                <a:off x="6516653" y="5951760"/>
                <a:ext cx="56160" cy="213480"/>
              </p14:xfrm>
            </p:contentPart>
          </mc:Choice>
          <mc:Fallback xmlns="">
            <p:pic>
              <p:nvPicPr>
                <p:cNvPr id="140" name="Freihand 139">
                  <a:extLst>
                    <a:ext uri="{FF2B5EF4-FFF2-40B4-BE49-F238E27FC236}">
                      <a16:creationId xmlns:a16="http://schemas.microsoft.com/office/drawing/2014/main" id="{BC23DDFB-6889-4F3D-84BE-E33919E12E60}"/>
                    </a:ext>
                  </a:extLst>
                </p:cNvPr>
                <p:cNvPicPr/>
                <p:nvPr/>
              </p:nvPicPr>
              <p:blipFill>
                <a:blip r:embed="rId398"/>
                <a:stretch>
                  <a:fillRect/>
                </a:stretch>
              </p:blipFill>
              <p:spPr>
                <a:xfrm>
                  <a:off x="6512333" y="5947440"/>
                  <a:ext cx="64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7" name="Freihand 146">
                  <a:extLst>
                    <a:ext uri="{FF2B5EF4-FFF2-40B4-BE49-F238E27FC236}">
                      <a16:creationId xmlns:a16="http://schemas.microsoft.com/office/drawing/2014/main" id="{5C4BB860-8DAA-414D-866C-6B6ED777155E}"/>
                    </a:ext>
                  </a:extLst>
                </p14:cNvPr>
                <p14:cNvContentPartPr/>
                <p14:nvPr/>
              </p14:nvContentPartPr>
              <p14:xfrm>
                <a:off x="6494333" y="6064800"/>
                <a:ext cx="148320" cy="96120"/>
              </p14:xfrm>
            </p:contentPart>
          </mc:Choice>
          <mc:Fallback xmlns="">
            <p:pic>
              <p:nvPicPr>
                <p:cNvPr id="147" name="Freihand 146">
                  <a:extLst>
                    <a:ext uri="{FF2B5EF4-FFF2-40B4-BE49-F238E27FC236}">
                      <a16:creationId xmlns:a16="http://schemas.microsoft.com/office/drawing/2014/main" id="{5C4BB860-8DAA-414D-866C-6B6ED777155E}"/>
                    </a:ext>
                  </a:extLst>
                </p:cNvPr>
                <p:cNvPicPr/>
                <p:nvPr/>
              </p:nvPicPr>
              <p:blipFill>
                <a:blip r:embed="rId400"/>
                <a:stretch>
                  <a:fillRect/>
                </a:stretch>
              </p:blipFill>
              <p:spPr>
                <a:xfrm>
                  <a:off x="6490013" y="6060480"/>
                  <a:ext cx="156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55" name="Freihand 154">
                  <a:extLst>
                    <a:ext uri="{FF2B5EF4-FFF2-40B4-BE49-F238E27FC236}">
                      <a16:creationId xmlns:a16="http://schemas.microsoft.com/office/drawing/2014/main" id="{7FF3DEB6-20A6-4445-ACCD-7886F65E7CB6}"/>
                    </a:ext>
                  </a:extLst>
                </p14:cNvPr>
                <p14:cNvContentPartPr/>
                <p14:nvPr/>
              </p14:nvContentPartPr>
              <p14:xfrm>
                <a:off x="6459053" y="5955720"/>
                <a:ext cx="185040" cy="132840"/>
              </p14:xfrm>
            </p:contentPart>
          </mc:Choice>
          <mc:Fallback xmlns="">
            <p:pic>
              <p:nvPicPr>
                <p:cNvPr id="155" name="Freihand 154">
                  <a:extLst>
                    <a:ext uri="{FF2B5EF4-FFF2-40B4-BE49-F238E27FC236}">
                      <a16:creationId xmlns:a16="http://schemas.microsoft.com/office/drawing/2014/main" id="{7FF3DEB6-20A6-4445-ACCD-7886F65E7CB6}"/>
                    </a:ext>
                  </a:extLst>
                </p:cNvPr>
                <p:cNvPicPr/>
                <p:nvPr/>
              </p:nvPicPr>
              <p:blipFill>
                <a:blip r:embed="rId402"/>
                <a:stretch>
                  <a:fillRect/>
                </a:stretch>
              </p:blipFill>
              <p:spPr>
                <a:xfrm>
                  <a:off x="6454733" y="5951400"/>
                  <a:ext cx="193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0" name="Freihand 159">
                  <a:extLst>
                    <a:ext uri="{FF2B5EF4-FFF2-40B4-BE49-F238E27FC236}">
                      <a16:creationId xmlns:a16="http://schemas.microsoft.com/office/drawing/2014/main" id="{099E7E03-15C6-43FE-8CC7-403BA91BDD43}"/>
                    </a:ext>
                  </a:extLst>
                </p14:cNvPr>
                <p14:cNvContentPartPr/>
                <p14:nvPr/>
              </p14:nvContentPartPr>
              <p14:xfrm>
                <a:off x="6527453" y="5897400"/>
                <a:ext cx="137880" cy="122400"/>
              </p14:xfrm>
            </p:contentPart>
          </mc:Choice>
          <mc:Fallback xmlns="">
            <p:pic>
              <p:nvPicPr>
                <p:cNvPr id="160" name="Freihand 159">
                  <a:extLst>
                    <a:ext uri="{FF2B5EF4-FFF2-40B4-BE49-F238E27FC236}">
                      <a16:creationId xmlns:a16="http://schemas.microsoft.com/office/drawing/2014/main" id="{099E7E03-15C6-43FE-8CC7-403BA91BDD43}"/>
                    </a:ext>
                  </a:extLst>
                </p:cNvPr>
                <p:cNvPicPr/>
                <p:nvPr/>
              </p:nvPicPr>
              <p:blipFill>
                <a:blip r:embed="rId404"/>
                <a:stretch>
                  <a:fillRect/>
                </a:stretch>
              </p:blipFill>
              <p:spPr>
                <a:xfrm>
                  <a:off x="6523133" y="5893080"/>
                  <a:ext cx="146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5" name="Freihand 164">
                  <a:extLst>
                    <a:ext uri="{FF2B5EF4-FFF2-40B4-BE49-F238E27FC236}">
                      <a16:creationId xmlns:a16="http://schemas.microsoft.com/office/drawing/2014/main" id="{338820F6-455D-4CCF-B70C-65685F8F17D3}"/>
                    </a:ext>
                  </a:extLst>
                </p14:cNvPr>
                <p14:cNvContentPartPr/>
                <p14:nvPr/>
              </p14:nvContentPartPr>
              <p14:xfrm>
                <a:off x="5665253" y="6132120"/>
                <a:ext cx="110520" cy="163080"/>
              </p14:xfrm>
            </p:contentPart>
          </mc:Choice>
          <mc:Fallback xmlns="">
            <p:pic>
              <p:nvPicPr>
                <p:cNvPr id="165" name="Freihand 164">
                  <a:extLst>
                    <a:ext uri="{FF2B5EF4-FFF2-40B4-BE49-F238E27FC236}">
                      <a16:creationId xmlns:a16="http://schemas.microsoft.com/office/drawing/2014/main" id="{338820F6-455D-4CCF-B70C-65685F8F17D3}"/>
                    </a:ext>
                  </a:extLst>
                </p:cNvPr>
                <p:cNvPicPr/>
                <p:nvPr/>
              </p:nvPicPr>
              <p:blipFill>
                <a:blip r:embed="rId406"/>
                <a:stretch>
                  <a:fillRect/>
                </a:stretch>
              </p:blipFill>
              <p:spPr>
                <a:xfrm>
                  <a:off x="5660933" y="6127800"/>
                  <a:ext cx="119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0" name="Freihand 169">
                  <a:extLst>
                    <a:ext uri="{FF2B5EF4-FFF2-40B4-BE49-F238E27FC236}">
                      <a16:creationId xmlns:a16="http://schemas.microsoft.com/office/drawing/2014/main" id="{EDA92E56-FBF1-4D54-B994-F00216AFF88D}"/>
                    </a:ext>
                  </a:extLst>
                </p14:cNvPr>
                <p14:cNvContentPartPr/>
                <p14:nvPr/>
              </p14:nvContentPartPr>
              <p14:xfrm>
                <a:off x="5690813" y="6185040"/>
                <a:ext cx="114480" cy="91080"/>
              </p14:xfrm>
            </p:contentPart>
          </mc:Choice>
          <mc:Fallback xmlns="">
            <p:pic>
              <p:nvPicPr>
                <p:cNvPr id="170" name="Freihand 169">
                  <a:extLst>
                    <a:ext uri="{FF2B5EF4-FFF2-40B4-BE49-F238E27FC236}">
                      <a16:creationId xmlns:a16="http://schemas.microsoft.com/office/drawing/2014/main" id="{EDA92E56-FBF1-4D54-B994-F00216AFF88D}"/>
                    </a:ext>
                  </a:extLst>
                </p:cNvPr>
                <p:cNvPicPr/>
                <p:nvPr/>
              </p:nvPicPr>
              <p:blipFill>
                <a:blip r:embed="rId408"/>
                <a:stretch>
                  <a:fillRect/>
                </a:stretch>
              </p:blipFill>
              <p:spPr>
                <a:xfrm>
                  <a:off x="5686493" y="6180720"/>
                  <a:ext cx="123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6" name="Freihand 175">
                  <a:extLst>
                    <a:ext uri="{FF2B5EF4-FFF2-40B4-BE49-F238E27FC236}">
                      <a16:creationId xmlns:a16="http://schemas.microsoft.com/office/drawing/2014/main" id="{82BCFB85-6F3A-450D-8545-0561BD4467D0}"/>
                    </a:ext>
                  </a:extLst>
                </p14:cNvPr>
                <p14:cNvContentPartPr/>
                <p14:nvPr/>
              </p14:nvContentPartPr>
              <p14:xfrm>
                <a:off x="5784053" y="6140040"/>
                <a:ext cx="137880" cy="118080"/>
              </p14:xfrm>
            </p:contentPart>
          </mc:Choice>
          <mc:Fallback xmlns="">
            <p:pic>
              <p:nvPicPr>
                <p:cNvPr id="176" name="Freihand 175">
                  <a:extLst>
                    <a:ext uri="{FF2B5EF4-FFF2-40B4-BE49-F238E27FC236}">
                      <a16:creationId xmlns:a16="http://schemas.microsoft.com/office/drawing/2014/main" id="{82BCFB85-6F3A-450D-8545-0561BD4467D0}"/>
                    </a:ext>
                  </a:extLst>
                </p:cNvPr>
                <p:cNvPicPr/>
                <p:nvPr/>
              </p:nvPicPr>
              <p:blipFill>
                <a:blip r:embed="rId410"/>
                <a:stretch>
                  <a:fillRect/>
                </a:stretch>
              </p:blipFill>
              <p:spPr>
                <a:xfrm>
                  <a:off x="5779733" y="6135720"/>
                  <a:ext cx="146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81" name="Freihand 180">
                  <a:extLst>
                    <a:ext uri="{FF2B5EF4-FFF2-40B4-BE49-F238E27FC236}">
                      <a16:creationId xmlns:a16="http://schemas.microsoft.com/office/drawing/2014/main" id="{4680C520-D90A-457A-81B2-E1567ECC9909}"/>
                    </a:ext>
                  </a:extLst>
                </p14:cNvPr>
                <p14:cNvContentPartPr/>
                <p14:nvPr/>
              </p14:nvContentPartPr>
              <p14:xfrm>
                <a:off x="5502173" y="5964360"/>
                <a:ext cx="174600" cy="289440"/>
              </p14:xfrm>
            </p:contentPart>
          </mc:Choice>
          <mc:Fallback xmlns="">
            <p:pic>
              <p:nvPicPr>
                <p:cNvPr id="181" name="Freihand 180">
                  <a:extLst>
                    <a:ext uri="{FF2B5EF4-FFF2-40B4-BE49-F238E27FC236}">
                      <a16:creationId xmlns:a16="http://schemas.microsoft.com/office/drawing/2014/main" id="{4680C520-D90A-457A-81B2-E1567ECC9909}"/>
                    </a:ext>
                  </a:extLst>
                </p:cNvPr>
                <p:cNvPicPr/>
                <p:nvPr/>
              </p:nvPicPr>
              <p:blipFill>
                <a:blip r:embed="rId412"/>
                <a:stretch>
                  <a:fillRect/>
                </a:stretch>
              </p:blipFill>
              <p:spPr>
                <a:xfrm>
                  <a:off x="5497853" y="5960040"/>
                  <a:ext cx="1832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83" name="Freihand 182">
                  <a:extLst>
                    <a:ext uri="{FF2B5EF4-FFF2-40B4-BE49-F238E27FC236}">
                      <a16:creationId xmlns:a16="http://schemas.microsoft.com/office/drawing/2014/main" id="{1E274865-44DE-4D0C-9E59-B587617A88A4}"/>
                    </a:ext>
                  </a:extLst>
                </p14:cNvPr>
                <p14:cNvContentPartPr/>
                <p14:nvPr/>
              </p14:nvContentPartPr>
              <p14:xfrm>
                <a:off x="5537453" y="6080640"/>
                <a:ext cx="21600" cy="125640"/>
              </p14:xfrm>
            </p:contentPart>
          </mc:Choice>
          <mc:Fallback xmlns="">
            <p:pic>
              <p:nvPicPr>
                <p:cNvPr id="183" name="Freihand 182">
                  <a:extLst>
                    <a:ext uri="{FF2B5EF4-FFF2-40B4-BE49-F238E27FC236}">
                      <a16:creationId xmlns:a16="http://schemas.microsoft.com/office/drawing/2014/main" id="{1E274865-44DE-4D0C-9E59-B587617A88A4}"/>
                    </a:ext>
                  </a:extLst>
                </p:cNvPr>
                <p:cNvPicPr/>
                <p:nvPr/>
              </p:nvPicPr>
              <p:blipFill>
                <a:blip r:embed="rId414"/>
                <a:stretch>
                  <a:fillRect/>
                </a:stretch>
              </p:blipFill>
              <p:spPr>
                <a:xfrm>
                  <a:off x="5533133" y="6076320"/>
                  <a:ext cx="30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85" name="Freihand 184">
                  <a:extLst>
                    <a:ext uri="{FF2B5EF4-FFF2-40B4-BE49-F238E27FC236}">
                      <a16:creationId xmlns:a16="http://schemas.microsoft.com/office/drawing/2014/main" id="{6ADF09A2-42C7-43B9-AD55-3936172F00B7}"/>
                    </a:ext>
                  </a:extLst>
                </p14:cNvPr>
                <p14:cNvContentPartPr/>
                <p14:nvPr/>
              </p14:nvContentPartPr>
              <p14:xfrm>
                <a:off x="5500013" y="6042120"/>
                <a:ext cx="93960" cy="129960"/>
              </p14:xfrm>
            </p:contentPart>
          </mc:Choice>
          <mc:Fallback xmlns="">
            <p:pic>
              <p:nvPicPr>
                <p:cNvPr id="185" name="Freihand 184">
                  <a:extLst>
                    <a:ext uri="{FF2B5EF4-FFF2-40B4-BE49-F238E27FC236}">
                      <a16:creationId xmlns:a16="http://schemas.microsoft.com/office/drawing/2014/main" id="{6ADF09A2-42C7-43B9-AD55-3936172F00B7}"/>
                    </a:ext>
                  </a:extLst>
                </p:cNvPr>
                <p:cNvPicPr/>
                <p:nvPr/>
              </p:nvPicPr>
              <p:blipFill>
                <a:blip r:embed="rId416"/>
                <a:stretch>
                  <a:fillRect/>
                </a:stretch>
              </p:blipFill>
              <p:spPr>
                <a:xfrm>
                  <a:off x="5495693" y="6037800"/>
                  <a:ext cx="102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87" name="Freihand 186">
                  <a:extLst>
                    <a:ext uri="{FF2B5EF4-FFF2-40B4-BE49-F238E27FC236}">
                      <a16:creationId xmlns:a16="http://schemas.microsoft.com/office/drawing/2014/main" id="{19C5860F-F770-4132-8087-EDAF043B5D95}"/>
                    </a:ext>
                  </a:extLst>
                </p14:cNvPr>
                <p14:cNvContentPartPr/>
                <p14:nvPr/>
              </p14:nvContentPartPr>
              <p14:xfrm>
                <a:off x="5567333" y="6008640"/>
                <a:ext cx="118440" cy="217440"/>
              </p14:xfrm>
            </p:contentPart>
          </mc:Choice>
          <mc:Fallback xmlns="">
            <p:pic>
              <p:nvPicPr>
                <p:cNvPr id="187" name="Freihand 186">
                  <a:extLst>
                    <a:ext uri="{FF2B5EF4-FFF2-40B4-BE49-F238E27FC236}">
                      <a16:creationId xmlns:a16="http://schemas.microsoft.com/office/drawing/2014/main" id="{19C5860F-F770-4132-8087-EDAF043B5D95}"/>
                    </a:ext>
                  </a:extLst>
                </p:cNvPr>
                <p:cNvPicPr/>
                <p:nvPr/>
              </p:nvPicPr>
              <p:blipFill>
                <a:blip r:embed="rId418"/>
                <a:stretch>
                  <a:fillRect/>
                </a:stretch>
              </p:blipFill>
              <p:spPr>
                <a:xfrm>
                  <a:off x="5563013" y="6004320"/>
                  <a:ext cx="1270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99" name="Freihand 198">
                  <a:extLst>
                    <a:ext uri="{FF2B5EF4-FFF2-40B4-BE49-F238E27FC236}">
                      <a16:creationId xmlns:a16="http://schemas.microsoft.com/office/drawing/2014/main" id="{9C4EE78C-5197-443B-993D-39FFF220AAAD}"/>
                    </a:ext>
                  </a:extLst>
                </p14:cNvPr>
                <p14:cNvContentPartPr/>
                <p14:nvPr/>
              </p14:nvContentPartPr>
              <p14:xfrm>
                <a:off x="6323693" y="5542080"/>
                <a:ext cx="496440" cy="199800"/>
              </p14:xfrm>
            </p:contentPart>
          </mc:Choice>
          <mc:Fallback xmlns="">
            <p:pic>
              <p:nvPicPr>
                <p:cNvPr id="199" name="Freihand 198">
                  <a:extLst>
                    <a:ext uri="{FF2B5EF4-FFF2-40B4-BE49-F238E27FC236}">
                      <a16:creationId xmlns:a16="http://schemas.microsoft.com/office/drawing/2014/main" id="{9C4EE78C-5197-443B-993D-39FFF220AAAD}"/>
                    </a:ext>
                  </a:extLst>
                </p:cNvPr>
                <p:cNvPicPr/>
                <p:nvPr/>
              </p:nvPicPr>
              <p:blipFill>
                <a:blip r:embed="rId420"/>
                <a:stretch>
                  <a:fillRect/>
                </a:stretch>
              </p:blipFill>
              <p:spPr>
                <a:xfrm>
                  <a:off x="6319373" y="5537760"/>
                  <a:ext cx="505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7" name="Freihand 206">
                  <a:extLst>
                    <a:ext uri="{FF2B5EF4-FFF2-40B4-BE49-F238E27FC236}">
                      <a16:creationId xmlns:a16="http://schemas.microsoft.com/office/drawing/2014/main" id="{5965AD95-B7BA-4425-9F68-7B984AA0030C}"/>
                    </a:ext>
                  </a:extLst>
                </p14:cNvPr>
                <p14:cNvContentPartPr/>
                <p14:nvPr/>
              </p14:nvContentPartPr>
              <p14:xfrm>
                <a:off x="5433773" y="4719480"/>
                <a:ext cx="2285280" cy="1881000"/>
              </p14:xfrm>
            </p:contentPart>
          </mc:Choice>
          <mc:Fallback xmlns="">
            <p:pic>
              <p:nvPicPr>
                <p:cNvPr id="207" name="Freihand 206">
                  <a:extLst>
                    <a:ext uri="{FF2B5EF4-FFF2-40B4-BE49-F238E27FC236}">
                      <a16:creationId xmlns:a16="http://schemas.microsoft.com/office/drawing/2014/main" id="{5965AD95-B7BA-4425-9F68-7B984AA0030C}"/>
                    </a:ext>
                  </a:extLst>
                </p:cNvPr>
                <p:cNvPicPr/>
                <p:nvPr/>
              </p:nvPicPr>
              <p:blipFill>
                <a:blip r:embed="rId422"/>
                <a:stretch>
                  <a:fillRect/>
                </a:stretch>
              </p:blipFill>
              <p:spPr>
                <a:xfrm>
                  <a:off x="5429453" y="4715160"/>
                  <a:ext cx="2293920" cy="1889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2" name="Freihand 211">
                  <a:extLst>
                    <a:ext uri="{FF2B5EF4-FFF2-40B4-BE49-F238E27FC236}">
                      <a16:creationId xmlns:a16="http://schemas.microsoft.com/office/drawing/2014/main" id="{C0A32CF7-1DAD-4971-9D62-B95B8127CC0A}"/>
                    </a:ext>
                  </a:extLst>
                </p14:cNvPr>
                <p14:cNvContentPartPr/>
                <p14:nvPr/>
              </p14:nvContentPartPr>
              <p14:xfrm>
                <a:off x="7356173" y="4986960"/>
                <a:ext cx="658080" cy="573480"/>
              </p14:xfrm>
            </p:contentPart>
          </mc:Choice>
          <mc:Fallback xmlns="">
            <p:pic>
              <p:nvPicPr>
                <p:cNvPr id="212" name="Freihand 211">
                  <a:extLst>
                    <a:ext uri="{FF2B5EF4-FFF2-40B4-BE49-F238E27FC236}">
                      <a16:creationId xmlns:a16="http://schemas.microsoft.com/office/drawing/2014/main" id="{C0A32CF7-1DAD-4971-9D62-B95B8127CC0A}"/>
                    </a:ext>
                  </a:extLst>
                </p:cNvPr>
                <p:cNvPicPr/>
                <p:nvPr/>
              </p:nvPicPr>
              <p:blipFill>
                <a:blip r:embed="rId424"/>
                <a:stretch>
                  <a:fillRect/>
                </a:stretch>
              </p:blipFill>
              <p:spPr>
                <a:xfrm>
                  <a:off x="7351853" y="4982640"/>
                  <a:ext cx="66672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2" name="Freihand 221">
                  <a:extLst>
                    <a:ext uri="{FF2B5EF4-FFF2-40B4-BE49-F238E27FC236}">
                      <a16:creationId xmlns:a16="http://schemas.microsoft.com/office/drawing/2014/main" id="{7FD6D072-F146-4566-B2F8-502129545BF0}"/>
                    </a:ext>
                  </a:extLst>
                </p14:cNvPr>
                <p14:cNvContentPartPr/>
                <p14:nvPr/>
              </p14:nvContentPartPr>
              <p14:xfrm>
                <a:off x="7222253" y="5174160"/>
                <a:ext cx="566640" cy="223200"/>
              </p14:xfrm>
            </p:contentPart>
          </mc:Choice>
          <mc:Fallback xmlns="">
            <p:pic>
              <p:nvPicPr>
                <p:cNvPr id="222" name="Freihand 221">
                  <a:extLst>
                    <a:ext uri="{FF2B5EF4-FFF2-40B4-BE49-F238E27FC236}">
                      <a16:creationId xmlns:a16="http://schemas.microsoft.com/office/drawing/2014/main" id="{7FD6D072-F146-4566-B2F8-502129545BF0}"/>
                    </a:ext>
                  </a:extLst>
                </p:cNvPr>
                <p:cNvPicPr/>
                <p:nvPr/>
              </p:nvPicPr>
              <p:blipFill>
                <a:blip r:embed="rId426"/>
                <a:stretch>
                  <a:fillRect/>
                </a:stretch>
              </p:blipFill>
              <p:spPr>
                <a:xfrm>
                  <a:off x="7217933" y="5169840"/>
                  <a:ext cx="575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9" name="Freihand 228">
                  <a:extLst>
                    <a:ext uri="{FF2B5EF4-FFF2-40B4-BE49-F238E27FC236}">
                      <a16:creationId xmlns:a16="http://schemas.microsoft.com/office/drawing/2014/main" id="{4BDD89F8-9B6E-477E-902C-877E86333CA5}"/>
                    </a:ext>
                  </a:extLst>
                </p14:cNvPr>
                <p14:cNvContentPartPr/>
                <p14:nvPr/>
              </p14:nvContentPartPr>
              <p14:xfrm>
                <a:off x="7153853" y="5243640"/>
                <a:ext cx="657360" cy="272160"/>
              </p14:xfrm>
            </p:contentPart>
          </mc:Choice>
          <mc:Fallback xmlns="">
            <p:pic>
              <p:nvPicPr>
                <p:cNvPr id="229" name="Freihand 228">
                  <a:extLst>
                    <a:ext uri="{FF2B5EF4-FFF2-40B4-BE49-F238E27FC236}">
                      <a16:creationId xmlns:a16="http://schemas.microsoft.com/office/drawing/2014/main" id="{4BDD89F8-9B6E-477E-902C-877E86333CA5}"/>
                    </a:ext>
                  </a:extLst>
                </p:cNvPr>
                <p:cNvPicPr/>
                <p:nvPr/>
              </p:nvPicPr>
              <p:blipFill>
                <a:blip r:embed="rId428"/>
                <a:stretch>
                  <a:fillRect/>
                </a:stretch>
              </p:blipFill>
              <p:spPr>
                <a:xfrm>
                  <a:off x="7149533" y="5239320"/>
                  <a:ext cx="6660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2" name="Freihand 231">
                  <a:extLst>
                    <a:ext uri="{FF2B5EF4-FFF2-40B4-BE49-F238E27FC236}">
                      <a16:creationId xmlns:a16="http://schemas.microsoft.com/office/drawing/2014/main" id="{CBCB88A9-D0D0-445A-A45F-0FCF88D54BFF}"/>
                    </a:ext>
                  </a:extLst>
                </p14:cNvPr>
                <p14:cNvContentPartPr/>
                <p14:nvPr/>
              </p14:nvContentPartPr>
              <p14:xfrm>
                <a:off x="7894013" y="5132400"/>
                <a:ext cx="146880" cy="79920"/>
              </p14:xfrm>
            </p:contentPart>
          </mc:Choice>
          <mc:Fallback xmlns="">
            <p:pic>
              <p:nvPicPr>
                <p:cNvPr id="232" name="Freihand 231">
                  <a:extLst>
                    <a:ext uri="{FF2B5EF4-FFF2-40B4-BE49-F238E27FC236}">
                      <a16:creationId xmlns:a16="http://schemas.microsoft.com/office/drawing/2014/main" id="{CBCB88A9-D0D0-445A-A45F-0FCF88D54BFF}"/>
                    </a:ext>
                  </a:extLst>
                </p:cNvPr>
                <p:cNvPicPr/>
                <p:nvPr/>
              </p:nvPicPr>
              <p:blipFill>
                <a:blip r:embed="rId430"/>
                <a:stretch>
                  <a:fillRect/>
                </a:stretch>
              </p:blipFill>
              <p:spPr>
                <a:xfrm>
                  <a:off x="7889693" y="5128080"/>
                  <a:ext cx="155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3" name="Freihand 232">
                  <a:extLst>
                    <a:ext uri="{FF2B5EF4-FFF2-40B4-BE49-F238E27FC236}">
                      <a16:creationId xmlns:a16="http://schemas.microsoft.com/office/drawing/2014/main" id="{00114EDB-C3FD-40D3-A1F1-1EFB423064A1}"/>
                    </a:ext>
                  </a:extLst>
                </p14:cNvPr>
                <p14:cNvContentPartPr/>
                <p14:nvPr/>
              </p14:nvContentPartPr>
              <p14:xfrm>
                <a:off x="8008493" y="4953120"/>
                <a:ext cx="216720" cy="297360"/>
              </p14:xfrm>
            </p:contentPart>
          </mc:Choice>
          <mc:Fallback xmlns="">
            <p:pic>
              <p:nvPicPr>
                <p:cNvPr id="233" name="Freihand 232">
                  <a:extLst>
                    <a:ext uri="{FF2B5EF4-FFF2-40B4-BE49-F238E27FC236}">
                      <a16:creationId xmlns:a16="http://schemas.microsoft.com/office/drawing/2014/main" id="{00114EDB-C3FD-40D3-A1F1-1EFB423064A1}"/>
                    </a:ext>
                  </a:extLst>
                </p:cNvPr>
                <p:cNvPicPr/>
                <p:nvPr/>
              </p:nvPicPr>
              <p:blipFill>
                <a:blip r:embed="rId432"/>
                <a:stretch>
                  <a:fillRect/>
                </a:stretch>
              </p:blipFill>
              <p:spPr>
                <a:xfrm>
                  <a:off x="8004173" y="4948800"/>
                  <a:ext cx="225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4" name="Freihand 233">
                  <a:extLst>
                    <a:ext uri="{FF2B5EF4-FFF2-40B4-BE49-F238E27FC236}">
                      <a16:creationId xmlns:a16="http://schemas.microsoft.com/office/drawing/2014/main" id="{F4292ECE-6ADD-401A-8801-69B7597B51F5}"/>
                    </a:ext>
                  </a:extLst>
                </p14:cNvPr>
                <p14:cNvContentPartPr/>
                <p14:nvPr/>
              </p14:nvContentPartPr>
              <p14:xfrm>
                <a:off x="8028653" y="5118000"/>
                <a:ext cx="120240" cy="44280"/>
              </p14:xfrm>
            </p:contentPart>
          </mc:Choice>
          <mc:Fallback xmlns="">
            <p:pic>
              <p:nvPicPr>
                <p:cNvPr id="234" name="Freihand 233">
                  <a:extLst>
                    <a:ext uri="{FF2B5EF4-FFF2-40B4-BE49-F238E27FC236}">
                      <a16:creationId xmlns:a16="http://schemas.microsoft.com/office/drawing/2014/main" id="{F4292ECE-6ADD-401A-8801-69B7597B51F5}"/>
                    </a:ext>
                  </a:extLst>
                </p:cNvPr>
                <p:cNvPicPr/>
                <p:nvPr/>
              </p:nvPicPr>
              <p:blipFill>
                <a:blip r:embed="rId434"/>
                <a:stretch>
                  <a:fillRect/>
                </a:stretch>
              </p:blipFill>
              <p:spPr>
                <a:xfrm>
                  <a:off x="8024333" y="5113680"/>
                  <a:ext cx="128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5" name="Freihand 234">
                  <a:extLst>
                    <a:ext uri="{FF2B5EF4-FFF2-40B4-BE49-F238E27FC236}">
                      <a16:creationId xmlns:a16="http://schemas.microsoft.com/office/drawing/2014/main" id="{1B1972A4-4FDA-4272-BE77-B6519454690E}"/>
                    </a:ext>
                  </a:extLst>
                </p14:cNvPr>
                <p14:cNvContentPartPr/>
                <p14:nvPr/>
              </p14:nvContentPartPr>
              <p14:xfrm>
                <a:off x="8142413" y="5063280"/>
                <a:ext cx="258480" cy="102960"/>
              </p14:xfrm>
            </p:contentPart>
          </mc:Choice>
          <mc:Fallback xmlns="">
            <p:pic>
              <p:nvPicPr>
                <p:cNvPr id="235" name="Freihand 234">
                  <a:extLst>
                    <a:ext uri="{FF2B5EF4-FFF2-40B4-BE49-F238E27FC236}">
                      <a16:creationId xmlns:a16="http://schemas.microsoft.com/office/drawing/2014/main" id="{1B1972A4-4FDA-4272-BE77-B6519454690E}"/>
                    </a:ext>
                  </a:extLst>
                </p:cNvPr>
                <p:cNvPicPr/>
                <p:nvPr/>
              </p:nvPicPr>
              <p:blipFill>
                <a:blip r:embed="rId436"/>
                <a:stretch>
                  <a:fillRect/>
                </a:stretch>
              </p:blipFill>
              <p:spPr>
                <a:xfrm>
                  <a:off x="8138093" y="5058960"/>
                  <a:ext cx="26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6" name="Freihand 235">
                  <a:extLst>
                    <a:ext uri="{FF2B5EF4-FFF2-40B4-BE49-F238E27FC236}">
                      <a16:creationId xmlns:a16="http://schemas.microsoft.com/office/drawing/2014/main" id="{0B675333-9668-4731-BB2C-D5B17C51CA06}"/>
                    </a:ext>
                  </a:extLst>
                </p14:cNvPr>
                <p14:cNvContentPartPr/>
                <p14:nvPr/>
              </p14:nvContentPartPr>
              <p14:xfrm>
                <a:off x="8408453" y="4942680"/>
                <a:ext cx="168840" cy="169920"/>
              </p14:xfrm>
            </p:contentPart>
          </mc:Choice>
          <mc:Fallback xmlns="">
            <p:pic>
              <p:nvPicPr>
                <p:cNvPr id="236" name="Freihand 235">
                  <a:extLst>
                    <a:ext uri="{FF2B5EF4-FFF2-40B4-BE49-F238E27FC236}">
                      <a16:creationId xmlns:a16="http://schemas.microsoft.com/office/drawing/2014/main" id="{0B675333-9668-4731-BB2C-D5B17C51CA06}"/>
                    </a:ext>
                  </a:extLst>
                </p:cNvPr>
                <p:cNvPicPr/>
                <p:nvPr/>
              </p:nvPicPr>
              <p:blipFill>
                <a:blip r:embed="rId438"/>
                <a:stretch>
                  <a:fillRect/>
                </a:stretch>
              </p:blipFill>
              <p:spPr>
                <a:xfrm>
                  <a:off x="8404133" y="4938360"/>
                  <a:ext cx="177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37" name="Freihand 236">
                  <a:extLst>
                    <a:ext uri="{FF2B5EF4-FFF2-40B4-BE49-F238E27FC236}">
                      <a16:creationId xmlns:a16="http://schemas.microsoft.com/office/drawing/2014/main" id="{584293EF-1DD4-44E9-9B26-185E0D43A1E4}"/>
                    </a:ext>
                  </a:extLst>
                </p14:cNvPr>
                <p14:cNvContentPartPr/>
                <p14:nvPr/>
              </p14:nvContentPartPr>
              <p14:xfrm>
                <a:off x="8396933" y="4734960"/>
                <a:ext cx="177120" cy="617760"/>
              </p14:xfrm>
            </p:contentPart>
          </mc:Choice>
          <mc:Fallback xmlns="">
            <p:pic>
              <p:nvPicPr>
                <p:cNvPr id="237" name="Freihand 236">
                  <a:extLst>
                    <a:ext uri="{FF2B5EF4-FFF2-40B4-BE49-F238E27FC236}">
                      <a16:creationId xmlns:a16="http://schemas.microsoft.com/office/drawing/2014/main" id="{584293EF-1DD4-44E9-9B26-185E0D43A1E4}"/>
                    </a:ext>
                  </a:extLst>
                </p:cNvPr>
                <p:cNvPicPr/>
                <p:nvPr/>
              </p:nvPicPr>
              <p:blipFill>
                <a:blip r:embed="rId440"/>
                <a:stretch>
                  <a:fillRect/>
                </a:stretch>
              </p:blipFill>
              <p:spPr>
                <a:xfrm>
                  <a:off x="8392613" y="4730640"/>
                  <a:ext cx="18576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39" name="Freihand 238">
                  <a:extLst>
                    <a:ext uri="{FF2B5EF4-FFF2-40B4-BE49-F238E27FC236}">
                      <a16:creationId xmlns:a16="http://schemas.microsoft.com/office/drawing/2014/main" id="{C7932663-A8E7-490F-9F77-5E9425FB48C2}"/>
                    </a:ext>
                  </a:extLst>
                </p14:cNvPr>
                <p14:cNvContentPartPr/>
                <p14:nvPr/>
              </p14:nvContentPartPr>
              <p14:xfrm>
                <a:off x="7504133" y="3496200"/>
                <a:ext cx="1567800" cy="1455480"/>
              </p14:xfrm>
            </p:contentPart>
          </mc:Choice>
          <mc:Fallback xmlns="">
            <p:pic>
              <p:nvPicPr>
                <p:cNvPr id="239" name="Freihand 238">
                  <a:extLst>
                    <a:ext uri="{FF2B5EF4-FFF2-40B4-BE49-F238E27FC236}">
                      <a16:creationId xmlns:a16="http://schemas.microsoft.com/office/drawing/2014/main" id="{C7932663-A8E7-490F-9F77-5E9425FB48C2}"/>
                    </a:ext>
                  </a:extLst>
                </p:cNvPr>
                <p:cNvPicPr/>
                <p:nvPr/>
              </p:nvPicPr>
              <p:blipFill>
                <a:blip r:embed="rId442"/>
                <a:stretch>
                  <a:fillRect/>
                </a:stretch>
              </p:blipFill>
              <p:spPr>
                <a:xfrm>
                  <a:off x="7499813" y="3491880"/>
                  <a:ext cx="1576440" cy="1464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0" name="Freihand 239">
                  <a:extLst>
                    <a:ext uri="{FF2B5EF4-FFF2-40B4-BE49-F238E27FC236}">
                      <a16:creationId xmlns:a16="http://schemas.microsoft.com/office/drawing/2014/main" id="{1188396F-D6DF-4992-BAEC-2913EFAA8CD8}"/>
                    </a:ext>
                  </a:extLst>
                </p14:cNvPr>
                <p14:cNvContentPartPr/>
                <p14:nvPr/>
              </p14:nvContentPartPr>
              <p14:xfrm>
                <a:off x="8882213" y="3320160"/>
                <a:ext cx="260640" cy="310680"/>
              </p14:xfrm>
            </p:contentPart>
          </mc:Choice>
          <mc:Fallback xmlns="">
            <p:pic>
              <p:nvPicPr>
                <p:cNvPr id="240" name="Freihand 239">
                  <a:extLst>
                    <a:ext uri="{FF2B5EF4-FFF2-40B4-BE49-F238E27FC236}">
                      <a16:creationId xmlns:a16="http://schemas.microsoft.com/office/drawing/2014/main" id="{1188396F-D6DF-4992-BAEC-2913EFAA8CD8}"/>
                    </a:ext>
                  </a:extLst>
                </p:cNvPr>
                <p:cNvPicPr/>
                <p:nvPr/>
              </p:nvPicPr>
              <p:blipFill>
                <a:blip r:embed="rId444"/>
                <a:stretch>
                  <a:fillRect/>
                </a:stretch>
              </p:blipFill>
              <p:spPr>
                <a:xfrm>
                  <a:off x="8877893" y="3315840"/>
                  <a:ext cx="269280" cy="31932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BA63B1D5-6C2D-4D5F-9259-94D51692119B}"/>
                  </a:ext>
                </a:extLst>
              </p14:cNvPr>
              <p14:cNvContentPartPr/>
              <p14:nvPr/>
            </p14:nvContentPartPr>
            <p14:xfrm>
              <a:off x="4599653" y="1486507"/>
              <a:ext cx="3269880" cy="84600"/>
            </p14:xfrm>
          </p:contentPart>
        </mc:Choice>
        <mc:Fallback xmlns="">
          <p:pic>
            <p:nvPicPr>
              <p:cNvPr id="8" name="Freihand 7">
                <a:extLst>
                  <a:ext uri="{FF2B5EF4-FFF2-40B4-BE49-F238E27FC236}">
                    <a16:creationId xmlns:a16="http://schemas.microsoft.com/office/drawing/2014/main" id="{BA63B1D5-6C2D-4D5F-9259-94D51692119B}"/>
                  </a:ext>
                </a:extLst>
              </p:cNvPr>
              <p:cNvPicPr/>
              <p:nvPr/>
            </p:nvPicPr>
            <p:blipFill>
              <a:blip r:embed="rId4"/>
              <a:stretch>
                <a:fillRect/>
              </a:stretch>
            </p:blipFill>
            <p:spPr>
              <a:xfrm>
                <a:off x="4595333" y="1482187"/>
                <a:ext cx="3278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0D52252E-4476-4EEF-AB37-52734BE26D56}"/>
                  </a:ext>
                </a:extLst>
              </p14:cNvPr>
              <p14:cNvContentPartPr/>
              <p14:nvPr/>
            </p14:nvContentPartPr>
            <p14:xfrm>
              <a:off x="3798653" y="1822747"/>
              <a:ext cx="604800" cy="473400"/>
            </p14:xfrm>
          </p:contentPart>
        </mc:Choice>
        <mc:Fallback xmlns="">
          <p:pic>
            <p:nvPicPr>
              <p:cNvPr id="13" name="Freihand 12">
                <a:extLst>
                  <a:ext uri="{FF2B5EF4-FFF2-40B4-BE49-F238E27FC236}">
                    <a16:creationId xmlns:a16="http://schemas.microsoft.com/office/drawing/2014/main" id="{0D52252E-4476-4EEF-AB37-52734BE26D56}"/>
                  </a:ext>
                </a:extLst>
              </p:cNvPr>
              <p:cNvPicPr/>
              <p:nvPr/>
            </p:nvPicPr>
            <p:blipFill>
              <a:blip r:embed="rId6"/>
              <a:stretch>
                <a:fillRect/>
              </a:stretch>
            </p:blipFill>
            <p:spPr>
              <a:xfrm>
                <a:off x="3794333" y="1818427"/>
                <a:ext cx="6134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0EE0AFAF-868A-4F02-BCCB-ADDF8D6BAD2E}"/>
                  </a:ext>
                </a:extLst>
              </p14:cNvPr>
              <p14:cNvContentPartPr/>
              <p14:nvPr/>
            </p14:nvContentPartPr>
            <p14:xfrm>
              <a:off x="4682453" y="1451947"/>
              <a:ext cx="3168720" cy="99360"/>
            </p14:xfrm>
          </p:contentPart>
        </mc:Choice>
        <mc:Fallback xmlns="">
          <p:pic>
            <p:nvPicPr>
              <p:cNvPr id="14" name="Freihand 13">
                <a:extLst>
                  <a:ext uri="{FF2B5EF4-FFF2-40B4-BE49-F238E27FC236}">
                    <a16:creationId xmlns:a16="http://schemas.microsoft.com/office/drawing/2014/main" id="{0EE0AFAF-868A-4F02-BCCB-ADDF8D6BAD2E}"/>
                  </a:ext>
                </a:extLst>
              </p:cNvPr>
              <p:cNvPicPr/>
              <p:nvPr/>
            </p:nvPicPr>
            <p:blipFill>
              <a:blip r:embed="rId8"/>
              <a:stretch>
                <a:fillRect/>
              </a:stretch>
            </p:blipFill>
            <p:spPr>
              <a:xfrm>
                <a:off x="4678133" y="1447627"/>
                <a:ext cx="3177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FD1D6CAA-345D-4249-9001-2136C36D7A39}"/>
                  </a:ext>
                </a:extLst>
              </p14:cNvPr>
              <p14:cNvContentPartPr/>
              <p14:nvPr/>
            </p14:nvContentPartPr>
            <p14:xfrm>
              <a:off x="4694693" y="1417747"/>
              <a:ext cx="2981880" cy="223920"/>
            </p14:xfrm>
          </p:contentPart>
        </mc:Choice>
        <mc:Fallback xmlns="">
          <p:pic>
            <p:nvPicPr>
              <p:cNvPr id="16" name="Freihand 15">
                <a:extLst>
                  <a:ext uri="{FF2B5EF4-FFF2-40B4-BE49-F238E27FC236}">
                    <a16:creationId xmlns:a16="http://schemas.microsoft.com/office/drawing/2014/main" id="{FD1D6CAA-345D-4249-9001-2136C36D7A39}"/>
                  </a:ext>
                </a:extLst>
              </p:cNvPr>
              <p:cNvPicPr/>
              <p:nvPr/>
            </p:nvPicPr>
            <p:blipFill>
              <a:blip r:embed="rId10"/>
              <a:stretch>
                <a:fillRect/>
              </a:stretch>
            </p:blipFill>
            <p:spPr>
              <a:xfrm>
                <a:off x="4690373" y="1413427"/>
                <a:ext cx="2990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E6B8A067-6997-462A-92F4-ED49B820DCE8}"/>
                  </a:ext>
                </a:extLst>
              </p14:cNvPr>
              <p14:cNvContentPartPr/>
              <p14:nvPr/>
            </p14:nvContentPartPr>
            <p14:xfrm>
              <a:off x="4565813" y="2936227"/>
              <a:ext cx="1662120" cy="66960"/>
            </p14:xfrm>
          </p:contentPart>
        </mc:Choice>
        <mc:Fallback xmlns="">
          <p:pic>
            <p:nvPicPr>
              <p:cNvPr id="18" name="Freihand 17">
                <a:extLst>
                  <a:ext uri="{FF2B5EF4-FFF2-40B4-BE49-F238E27FC236}">
                    <a16:creationId xmlns:a16="http://schemas.microsoft.com/office/drawing/2014/main" id="{E6B8A067-6997-462A-92F4-ED49B820DCE8}"/>
                  </a:ext>
                </a:extLst>
              </p:cNvPr>
              <p:cNvPicPr/>
              <p:nvPr/>
            </p:nvPicPr>
            <p:blipFill>
              <a:blip r:embed="rId12"/>
              <a:stretch>
                <a:fillRect/>
              </a:stretch>
            </p:blipFill>
            <p:spPr>
              <a:xfrm>
                <a:off x="4561493" y="2931907"/>
                <a:ext cx="1670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B043D66A-461C-4EB6-99BF-F9E84A5F1412}"/>
                  </a:ext>
                </a:extLst>
              </p14:cNvPr>
              <p14:cNvContentPartPr/>
              <p14:nvPr/>
            </p14:nvContentPartPr>
            <p14:xfrm>
              <a:off x="4552133" y="2533027"/>
              <a:ext cx="1877400" cy="576000"/>
            </p14:xfrm>
          </p:contentPart>
        </mc:Choice>
        <mc:Fallback xmlns="">
          <p:pic>
            <p:nvPicPr>
              <p:cNvPr id="20" name="Freihand 19">
                <a:extLst>
                  <a:ext uri="{FF2B5EF4-FFF2-40B4-BE49-F238E27FC236}">
                    <a16:creationId xmlns:a16="http://schemas.microsoft.com/office/drawing/2014/main" id="{B043D66A-461C-4EB6-99BF-F9E84A5F1412}"/>
                  </a:ext>
                </a:extLst>
              </p:cNvPr>
              <p:cNvPicPr/>
              <p:nvPr/>
            </p:nvPicPr>
            <p:blipFill>
              <a:blip r:embed="rId14"/>
              <a:stretch>
                <a:fillRect/>
              </a:stretch>
            </p:blipFill>
            <p:spPr>
              <a:xfrm>
                <a:off x="4547813" y="2528707"/>
                <a:ext cx="1886040" cy="584640"/>
              </a:xfrm>
              <a:prstGeom prst="rect">
                <a:avLst/>
              </a:prstGeom>
            </p:spPr>
          </p:pic>
        </mc:Fallback>
      </mc:AlternateContent>
      <p:grpSp>
        <p:nvGrpSpPr>
          <p:cNvPr id="51" name="Gruppieren 50">
            <a:extLst>
              <a:ext uri="{FF2B5EF4-FFF2-40B4-BE49-F238E27FC236}">
                <a16:creationId xmlns:a16="http://schemas.microsoft.com/office/drawing/2014/main" id="{E0A97F0B-43AE-43EC-B96B-D31FDA367305}"/>
              </a:ext>
            </a:extLst>
          </p:cNvPr>
          <p:cNvGrpSpPr/>
          <p:nvPr/>
        </p:nvGrpSpPr>
        <p:grpSpPr>
          <a:xfrm>
            <a:off x="2049773" y="840667"/>
            <a:ext cx="5934600" cy="2282760"/>
            <a:chOff x="2049773" y="840667"/>
            <a:chExt cx="5934600" cy="228276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46E6366A-AD1B-4F56-AE3C-B23C51287F80}"/>
                    </a:ext>
                  </a:extLst>
                </p14:cNvPr>
                <p14:cNvContentPartPr/>
                <p14:nvPr/>
              </p14:nvContentPartPr>
              <p14:xfrm>
                <a:off x="2225813" y="1541227"/>
                <a:ext cx="1869480" cy="56880"/>
              </p14:xfrm>
            </p:contentPart>
          </mc:Choice>
          <mc:Fallback xmlns="">
            <p:pic>
              <p:nvPicPr>
                <p:cNvPr id="2" name="Freihand 1">
                  <a:extLst>
                    <a:ext uri="{FF2B5EF4-FFF2-40B4-BE49-F238E27FC236}">
                      <a16:creationId xmlns:a16="http://schemas.microsoft.com/office/drawing/2014/main" id="{46E6366A-AD1B-4F56-AE3C-B23C51287F80}"/>
                    </a:ext>
                  </a:extLst>
                </p:cNvPr>
                <p:cNvPicPr/>
                <p:nvPr/>
              </p:nvPicPr>
              <p:blipFill>
                <a:blip r:embed="rId16"/>
                <a:stretch>
                  <a:fillRect/>
                </a:stretch>
              </p:blipFill>
              <p:spPr>
                <a:xfrm>
                  <a:off x="2221493" y="1536907"/>
                  <a:ext cx="1878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66FC0572-1F67-498D-A6F3-7B360B3FBEE8}"/>
                    </a:ext>
                  </a:extLst>
                </p14:cNvPr>
                <p14:cNvContentPartPr/>
                <p14:nvPr/>
              </p14:nvContentPartPr>
              <p14:xfrm>
                <a:off x="2180453" y="1594507"/>
                <a:ext cx="1636920" cy="138600"/>
              </p14:xfrm>
            </p:contentPart>
          </mc:Choice>
          <mc:Fallback xmlns="">
            <p:pic>
              <p:nvPicPr>
                <p:cNvPr id="4" name="Freihand 3">
                  <a:extLst>
                    <a:ext uri="{FF2B5EF4-FFF2-40B4-BE49-F238E27FC236}">
                      <a16:creationId xmlns:a16="http://schemas.microsoft.com/office/drawing/2014/main" id="{66FC0572-1F67-498D-A6F3-7B360B3FBEE8}"/>
                    </a:ext>
                  </a:extLst>
                </p:cNvPr>
                <p:cNvPicPr/>
                <p:nvPr/>
              </p:nvPicPr>
              <p:blipFill>
                <a:blip r:embed="rId18"/>
                <a:stretch>
                  <a:fillRect/>
                </a:stretch>
              </p:blipFill>
              <p:spPr>
                <a:xfrm>
                  <a:off x="2176133" y="1590187"/>
                  <a:ext cx="1645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664E91E9-D8ED-47BB-B751-69A1888E856C}"/>
                    </a:ext>
                  </a:extLst>
                </p14:cNvPr>
                <p14:cNvContentPartPr/>
                <p14:nvPr/>
              </p14:nvContentPartPr>
              <p14:xfrm>
                <a:off x="5613413" y="1625467"/>
                <a:ext cx="149400" cy="143640"/>
              </p14:xfrm>
            </p:contentPart>
          </mc:Choice>
          <mc:Fallback xmlns="">
            <p:pic>
              <p:nvPicPr>
                <p:cNvPr id="22" name="Freihand 21">
                  <a:extLst>
                    <a:ext uri="{FF2B5EF4-FFF2-40B4-BE49-F238E27FC236}">
                      <a16:creationId xmlns:a16="http://schemas.microsoft.com/office/drawing/2014/main" id="{664E91E9-D8ED-47BB-B751-69A1888E856C}"/>
                    </a:ext>
                  </a:extLst>
                </p:cNvPr>
                <p:cNvPicPr/>
                <p:nvPr/>
              </p:nvPicPr>
              <p:blipFill>
                <a:blip r:embed="rId20"/>
                <a:stretch>
                  <a:fillRect/>
                </a:stretch>
              </p:blipFill>
              <p:spPr>
                <a:xfrm>
                  <a:off x="5609093" y="1621147"/>
                  <a:ext cx="158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ECABD318-21B9-4DDF-A36C-12008AAC5FA8}"/>
                    </a:ext>
                  </a:extLst>
                </p14:cNvPr>
                <p14:cNvContentPartPr/>
                <p14:nvPr/>
              </p14:nvContentPartPr>
              <p14:xfrm>
                <a:off x="5708093" y="1693867"/>
                <a:ext cx="83160" cy="32040"/>
              </p14:xfrm>
            </p:contentPart>
          </mc:Choice>
          <mc:Fallback xmlns="">
            <p:pic>
              <p:nvPicPr>
                <p:cNvPr id="23" name="Freihand 22">
                  <a:extLst>
                    <a:ext uri="{FF2B5EF4-FFF2-40B4-BE49-F238E27FC236}">
                      <a16:creationId xmlns:a16="http://schemas.microsoft.com/office/drawing/2014/main" id="{ECABD318-21B9-4DDF-A36C-12008AAC5FA8}"/>
                    </a:ext>
                  </a:extLst>
                </p:cNvPr>
                <p:cNvPicPr/>
                <p:nvPr/>
              </p:nvPicPr>
              <p:blipFill>
                <a:blip r:embed="rId22"/>
                <a:stretch>
                  <a:fillRect/>
                </a:stretch>
              </p:blipFill>
              <p:spPr>
                <a:xfrm>
                  <a:off x="5703773" y="1689547"/>
                  <a:ext cx="91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3E1597A0-A17A-4461-88BC-4F3F129784B9}"/>
                    </a:ext>
                  </a:extLst>
                </p14:cNvPr>
                <p14:cNvContentPartPr/>
                <p14:nvPr/>
              </p14:nvContentPartPr>
              <p14:xfrm>
                <a:off x="5784413" y="1703947"/>
                <a:ext cx="158040" cy="62640"/>
              </p14:xfrm>
            </p:contentPart>
          </mc:Choice>
          <mc:Fallback xmlns="">
            <p:pic>
              <p:nvPicPr>
                <p:cNvPr id="24" name="Freihand 23">
                  <a:extLst>
                    <a:ext uri="{FF2B5EF4-FFF2-40B4-BE49-F238E27FC236}">
                      <a16:creationId xmlns:a16="http://schemas.microsoft.com/office/drawing/2014/main" id="{3E1597A0-A17A-4461-88BC-4F3F129784B9}"/>
                    </a:ext>
                  </a:extLst>
                </p:cNvPr>
                <p:cNvPicPr/>
                <p:nvPr/>
              </p:nvPicPr>
              <p:blipFill>
                <a:blip r:embed="rId24"/>
                <a:stretch>
                  <a:fillRect/>
                </a:stretch>
              </p:blipFill>
              <p:spPr>
                <a:xfrm>
                  <a:off x="5780093" y="1699627"/>
                  <a:ext cx="166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ABEA366F-95DD-4B7C-B6D9-C57555E1347F}"/>
                    </a:ext>
                  </a:extLst>
                </p14:cNvPr>
                <p14:cNvContentPartPr/>
                <p14:nvPr/>
              </p14:nvContentPartPr>
              <p14:xfrm>
                <a:off x="5958653" y="1688827"/>
                <a:ext cx="83520" cy="94320"/>
              </p14:xfrm>
            </p:contentPart>
          </mc:Choice>
          <mc:Fallback xmlns="">
            <p:pic>
              <p:nvPicPr>
                <p:cNvPr id="25" name="Freihand 24">
                  <a:extLst>
                    <a:ext uri="{FF2B5EF4-FFF2-40B4-BE49-F238E27FC236}">
                      <a16:creationId xmlns:a16="http://schemas.microsoft.com/office/drawing/2014/main" id="{ABEA366F-95DD-4B7C-B6D9-C57555E1347F}"/>
                    </a:ext>
                  </a:extLst>
                </p:cNvPr>
                <p:cNvPicPr/>
                <p:nvPr/>
              </p:nvPicPr>
              <p:blipFill>
                <a:blip r:embed="rId26"/>
                <a:stretch>
                  <a:fillRect/>
                </a:stretch>
              </p:blipFill>
              <p:spPr>
                <a:xfrm>
                  <a:off x="5954333" y="1684507"/>
                  <a:ext cx="92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57C1BA56-24F2-4696-A1A0-2F3819E7A55E}"/>
                    </a:ext>
                  </a:extLst>
                </p14:cNvPr>
                <p14:cNvContentPartPr/>
                <p14:nvPr/>
              </p14:nvContentPartPr>
              <p14:xfrm>
                <a:off x="5978093" y="1715107"/>
                <a:ext cx="79560" cy="18720"/>
              </p14:xfrm>
            </p:contentPart>
          </mc:Choice>
          <mc:Fallback xmlns="">
            <p:pic>
              <p:nvPicPr>
                <p:cNvPr id="26" name="Freihand 25">
                  <a:extLst>
                    <a:ext uri="{FF2B5EF4-FFF2-40B4-BE49-F238E27FC236}">
                      <a16:creationId xmlns:a16="http://schemas.microsoft.com/office/drawing/2014/main" id="{57C1BA56-24F2-4696-A1A0-2F3819E7A55E}"/>
                    </a:ext>
                  </a:extLst>
                </p:cNvPr>
                <p:cNvPicPr/>
                <p:nvPr/>
              </p:nvPicPr>
              <p:blipFill>
                <a:blip r:embed="rId28"/>
                <a:stretch>
                  <a:fillRect/>
                </a:stretch>
              </p:blipFill>
              <p:spPr>
                <a:xfrm>
                  <a:off x="5973773" y="1710787"/>
                  <a:ext cx="88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3677D125-D2E9-4447-8909-318AF10E1A4E}"/>
                    </a:ext>
                  </a:extLst>
                </p14:cNvPr>
                <p14:cNvContentPartPr/>
                <p14:nvPr/>
              </p14:nvContentPartPr>
              <p14:xfrm>
                <a:off x="6087173" y="1628347"/>
                <a:ext cx="87120" cy="228960"/>
              </p14:xfrm>
            </p:contentPart>
          </mc:Choice>
          <mc:Fallback xmlns="">
            <p:pic>
              <p:nvPicPr>
                <p:cNvPr id="27" name="Freihand 26">
                  <a:extLst>
                    <a:ext uri="{FF2B5EF4-FFF2-40B4-BE49-F238E27FC236}">
                      <a16:creationId xmlns:a16="http://schemas.microsoft.com/office/drawing/2014/main" id="{3677D125-D2E9-4447-8909-318AF10E1A4E}"/>
                    </a:ext>
                  </a:extLst>
                </p:cNvPr>
                <p:cNvPicPr/>
                <p:nvPr/>
              </p:nvPicPr>
              <p:blipFill>
                <a:blip r:embed="rId30"/>
                <a:stretch>
                  <a:fillRect/>
                </a:stretch>
              </p:blipFill>
              <p:spPr>
                <a:xfrm>
                  <a:off x="6082853" y="1624027"/>
                  <a:ext cx="95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E1373E7-301C-4A8A-8BBD-9485E25C7072}"/>
                    </a:ext>
                  </a:extLst>
                </p14:cNvPr>
                <p14:cNvContentPartPr/>
                <p14:nvPr/>
              </p14:nvContentPartPr>
              <p14:xfrm>
                <a:off x="6198053" y="1766947"/>
                <a:ext cx="28800" cy="12960"/>
              </p14:xfrm>
            </p:contentPart>
          </mc:Choice>
          <mc:Fallback xmlns="">
            <p:pic>
              <p:nvPicPr>
                <p:cNvPr id="28" name="Freihand 27">
                  <a:extLst>
                    <a:ext uri="{FF2B5EF4-FFF2-40B4-BE49-F238E27FC236}">
                      <a16:creationId xmlns:a16="http://schemas.microsoft.com/office/drawing/2014/main" id="{9E1373E7-301C-4A8A-8BBD-9485E25C7072}"/>
                    </a:ext>
                  </a:extLst>
                </p:cNvPr>
                <p:cNvPicPr/>
                <p:nvPr/>
              </p:nvPicPr>
              <p:blipFill>
                <a:blip r:embed="rId32"/>
                <a:stretch>
                  <a:fillRect/>
                </a:stretch>
              </p:blipFill>
              <p:spPr>
                <a:xfrm>
                  <a:off x="6193733" y="1762627"/>
                  <a:ext cx="37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7015D9DA-DD9B-4005-B518-84319E0CAA65}"/>
                    </a:ext>
                  </a:extLst>
                </p14:cNvPr>
                <p14:cNvContentPartPr/>
                <p14:nvPr/>
              </p14:nvContentPartPr>
              <p14:xfrm>
                <a:off x="6484613" y="1619347"/>
                <a:ext cx="146880" cy="116280"/>
              </p14:xfrm>
            </p:contentPart>
          </mc:Choice>
          <mc:Fallback xmlns="">
            <p:pic>
              <p:nvPicPr>
                <p:cNvPr id="29" name="Freihand 28">
                  <a:extLst>
                    <a:ext uri="{FF2B5EF4-FFF2-40B4-BE49-F238E27FC236}">
                      <a16:creationId xmlns:a16="http://schemas.microsoft.com/office/drawing/2014/main" id="{7015D9DA-DD9B-4005-B518-84319E0CAA65}"/>
                    </a:ext>
                  </a:extLst>
                </p:cNvPr>
                <p:cNvPicPr/>
                <p:nvPr/>
              </p:nvPicPr>
              <p:blipFill>
                <a:blip r:embed="rId34"/>
                <a:stretch>
                  <a:fillRect/>
                </a:stretch>
              </p:blipFill>
              <p:spPr>
                <a:xfrm>
                  <a:off x="6480293" y="1615027"/>
                  <a:ext cx="155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627D81C1-A6CC-4D2E-AE35-4CD207C33D5E}"/>
                    </a:ext>
                  </a:extLst>
                </p14:cNvPr>
                <p14:cNvContentPartPr/>
                <p14:nvPr/>
              </p14:nvContentPartPr>
              <p14:xfrm>
                <a:off x="6544733" y="1700707"/>
                <a:ext cx="107640" cy="25920"/>
              </p14:xfrm>
            </p:contentPart>
          </mc:Choice>
          <mc:Fallback xmlns="">
            <p:pic>
              <p:nvPicPr>
                <p:cNvPr id="30" name="Freihand 29">
                  <a:extLst>
                    <a:ext uri="{FF2B5EF4-FFF2-40B4-BE49-F238E27FC236}">
                      <a16:creationId xmlns:a16="http://schemas.microsoft.com/office/drawing/2014/main" id="{627D81C1-A6CC-4D2E-AE35-4CD207C33D5E}"/>
                    </a:ext>
                  </a:extLst>
                </p:cNvPr>
                <p:cNvPicPr/>
                <p:nvPr/>
              </p:nvPicPr>
              <p:blipFill>
                <a:blip r:embed="rId36"/>
                <a:stretch>
                  <a:fillRect/>
                </a:stretch>
              </p:blipFill>
              <p:spPr>
                <a:xfrm>
                  <a:off x="6540413" y="1696387"/>
                  <a:ext cx="116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CBD79C3C-C42E-4886-84EC-55D13614AB8F}"/>
                    </a:ext>
                  </a:extLst>
                </p14:cNvPr>
                <p14:cNvContentPartPr/>
                <p14:nvPr/>
              </p14:nvContentPartPr>
              <p14:xfrm>
                <a:off x="6674693" y="1707187"/>
                <a:ext cx="120600" cy="28080"/>
              </p14:xfrm>
            </p:contentPart>
          </mc:Choice>
          <mc:Fallback xmlns="">
            <p:pic>
              <p:nvPicPr>
                <p:cNvPr id="31" name="Freihand 30">
                  <a:extLst>
                    <a:ext uri="{FF2B5EF4-FFF2-40B4-BE49-F238E27FC236}">
                      <a16:creationId xmlns:a16="http://schemas.microsoft.com/office/drawing/2014/main" id="{CBD79C3C-C42E-4886-84EC-55D13614AB8F}"/>
                    </a:ext>
                  </a:extLst>
                </p:cNvPr>
                <p:cNvPicPr/>
                <p:nvPr/>
              </p:nvPicPr>
              <p:blipFill>
                <a:blip r:embed="rId38"/>
                <a:stretch>
                  <a:fillRect/>
                </a:stretch>
              </p:blipFill>
              <p:spPr>
                <a:xfrm>
                  <a:off x="6670373" y="1702867"/>
                  <a:ext cx="129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227383B6-68A2-4466-9A31-10BD739B3A8E}"/>
                    </a:ext>
                  </a:extLst>
                </p14:cNvPr>
                <p14:cNvContentPartPr/>
                <p14:nvPr/>
              </p14:nvContentPartPr>
              <p14:xfrm>
                <a:off x="6801053" y="1672627"/>
                <a:ext cx="84240" cy="68760"/>
              </p14:xfrm>
            </p:contentPart>
          </mc:Choice>
          <mc:Fallback xmlns="">
            <p:pic>
              <p:nvPicPr>
                <p:cNvPr id="32" name="Freihand 31">
                  <a:extLst>
                    <a:ext uri="{FF2B5EF4-FFF2-40B4-BE49-F238E27FC236}">
                      <a16:creationId xmlns:a16="http://schemas.microsoft.com/office/drawing/2014/main" id="{227383B6-68A2-4466-9A31-10BD739B3A8E}"/>
                    </a:ext>
                  </a:extLst>
                </p:cNvPr>
                <p:cNvPicPr/>
                <p:nvPr/>
              </p:nvPicPr>
              <p:blipFill>
                <a:blip r:embed="rId40"/>
                <a:stretch>
                  <a:fillRect/>
                </a:stretch>
              </p:blipFill>
              <p:spPr>
                <a:xfrm>
                  <a:off x="6796733" y="1668307"/>
                  <a:ext cx="92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794D2661-0C5F-410C-8503-8F86D10B4C6D}"/>
                    </a:ext>
                  </a:extLst>
                </p14:cNvPr>
                <p14:cNvContentPartPr/>
                <p14:nvPr/>
              </p14:nvContentPartPr>
              <p14:xfrm>
                <a:off x="6911213" y="1569307"/>
                <a:ext cx="64080" cy="159840"/>
              </p14:xfrm>
            </p:contentPart>
          </mc:Choice>
          <mc:Fallback xmlns="">
            <p:pic>
              <p:nvPicPr>
                <p:cNvPr id="33" name="Freihand 32">
                  <a:extLst>
                    <a:ext uri="{FF2B5EF4-FFF2-40B4-BE49-F238E27FC236}">
                      <a16:creationId xmlns:a16="http://schemas.microsoft.com/office/drawing/2014/main" id="{794D2661-0C5F-410C-8503-8F86D10B4C6D}"/>
                    </a:ext>
                  </a:extLst>
                </p:cNvPr>
                <p:cNvPicPr/>
                <p:nvPr/>
              </p:nvPicPr>
              <p:blipFill>
                <a:blip r:embed="rId42"/>
                <a:stretch>
                  <a:fillRect/>
                </a:stretch>
              </p:blipFill>
              <p:spPr>
                <a:xfrm>
                  <a:off x="6906893" y="1564987"/>
                  <a:ext cx="72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C38B7020-B895-43FC-9AE2-99306790F5EA}"/>
                    </a:ext>
                  </a:extLst>
                </p14:cNvPr>
                <p14:cNvContentPartPr/>
                <p14:nvPr/>
              </p14:nvContentPartPr>
              <p14:xfrm>
                <a:off x="6980333" y="1655347"/>
                <a:ext cx="206640" cy="65520"/>
              </p14:xfrm>
            </p:contentPart>
          </mc:Choice>
          <mc:Fallback xmlns="">
            <p:pic>
              <p:nvPicPr>
                <p:cNvPr id="34" name="Freihand 33">
                  <a:extLst>
                    <a:ext uri="{FF2B5EF4-FFF2-40B4-BE49-F238E27FC236}">
                      <a16:creationId xmlns:a16="http://schemas.microsoft.com/office/drawing/2014/main" id="{C38B7020-B895-43FC-9AE2-99306790F5EA}"/>
                    </a:ext>
                  </a:extLst>
                </p:cNvPr>
                <p:cNvPicPr/>
                <p:nvPr/>
              </p:nvPicPr>
              <p:blipFill>
                <a:blip r:embed="rId44"/>
                <a:stretch>
                  <a:fillRect/>
                </a:stretch>
              </p:blipFill>
              <p:spPr>
                <a:xfrm>
                  <a:off x="6976013" y="1651027"/>
                  <a:ext cx="215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C39A929B-23C6-44BF-B79A-83098F78D45E}"/>
                    </a:ext>
                  </a:extLst>
                </p14:cNvPr>
                <p14:cNvContentPartPr/>
                <p14:nvPr/>
              </p14:nvContentPartPr>
              <p14:xfrm>
                <a:off x="7194893" y="1580107"/>
                <a:ext cx="117000" cy="114840"/>
              </p14:xfrm>
            </p:contentPart>
          </mc:Choice>
          <mc:Fallback xmlns="">
            <p:pic>
              <p:nvPicPr>
                <p:cNvPr id="35" name="Freihand 34">
                  <a:extLst>
                    <a:ext uri="{FF2B5EF4-FFF2-40B4-BE49-F238E27FC236}">
                      <a16:creationId xmlns:a16="http://schemas.microsoft.com/office/drawing/2014/main" id="{C39A929B-23C6-44BF-B79A-83098F78D45E}"/>
                    </a:ext>
                  </a:extLst>
                </p:cNvPr>
                <p:cNvPicPr/>
                <p:nvPr/>
              </p:nvPicPr>
              <p:blipFill>
                <a:blip r:embed="rId46"/>
                <a:stretch>
                  <a:fillRect/>
                </a:stretch>
              </p:blipFill>
              <p:spPr>
                <a:xfrm>
                  <a:off x="7190573" y="1575787"/>
                  <a:ext cx="125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1F270E3C-5BA2-4428-81FB-D9DA4291A2F2}"/>
                    </a:ext>
                  </a:extLst>
                </p14:cNvPr>
                <p14:cNvContentPartPr/>
                <p14:nvPr/>
              </p14:nvContentPartPr>
              <p14:xfrm>
                <a:off x="6326213" y="1588747"/>
                <a:ext cx="12240" cy="133200"/>
              </p14:xfrm>
            </p:contentPart>
          </mc:Choice>
          <mc:Fallback xmlns="">
            <p:pic>
              <p:nvPicPr>
                <p:cNvPr id="36" name="Freihand 35">
                  <a:extLst>
                    <a:ext uri="{FF2B5EF4-FFF2-40B4-BE49-F238E27FC236}">
                      <a16:creationId xmlns:a16="http://schemas.microsoft.com/office/drawing/2014/main" id="{1F270E3C-5BA2-4428-81FB-D9DA4291A2F2}"/>
                    </a:ext>
                  </a:extLst>
                </p:cNvPr>
                <p:cNvPicPr/>
                <p:nvPr/>
              </p:nvPicPr>
              <p:blipFill>
                <a:blip r:embed="rId48"/>
                <a:stretch>
                  <a:fillRect/>
                </a:stretch>
              </p:blipFill>
              <p:spPr>
                <a:xfrm>
                  <a:off x="6321893" y="1584427"/>
                  <a:ext cx="20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4C92F3E9-531A-455E-A102-09BD761EA587}"/>
                    </a:ext>
                  </a:extLst>
                </p14:cNvPr>
                <p14:cNvContentPartPr/>
                <p14:nvPr/>
              </p14:nvContentPartPr>
              <p14:xfrm>
                <a:off x="6261773" y="1512427"/>
                <a:ext cx="104040" cy="136800"/>
              </p14:xfrm>
            </p:contentPart>
          </mc:Choice>
          <mc:Fallback xmlns="">
            <p:pic>
              <p:nvPicPr>
                <p:cNvPr id="37" name="Freihand 36">
                  <a:extLst>
                    <a:ext uri="{FF2B5EF4-FFF2-40B4-BE49-F238E27FC236}">
                      <a16:creationId xmlns:a16="http://schemas.microsoft.com/office/drawing/2014/main" id="{4C92F3E9-531A-455E-A102-09BD761EA587}"/>
                    </a:ext>
                  </a:extLst>
                </p:cNvPr>
                <p:cNvPicPr/>
                <p:nvPr/>
              </p:nvPicPr>
              <p:blipFill>
                <a:blip r:embed="rId50"/>
                <a:stretch>
                  <a:fillRect/>
                </a:stretch>
              </p:blipFill>
              <p:spPr>
                <a:xfrm>
                  <a:off x="6257453" y="1508107"/>
                  <a:ext cx="112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D1D86242-89EC-4232-A6C6-97AA516772B2}"/>
                    </a:ext>
                  </a:extLst>
                </p14:cNvPr>
                <p14:cNvContentPartPr/>
                <p14:nvPr/>
              </p14:nvContentPartPr>
              <p14:xfrm>
                <a:off x="6081413" y="1915627"/>
                <a:ext cx="165600" cy="282240"/>
              </p14:xfrm>
            </p:contentPart>
          </mc:Choice>
          <mc:Fallback xmlns="">
            <p:pic>
              <p:nvPicPr>
                <p:cNvPr id="38" name="Freihand 37">
                  <a:extLst>
                    <a:ext uri="{FF2B5EF4-FFF2-40B4-BE49-F238E27FC236}">
                      <a16:creationId xmlns:a16="http://schemas.microsoft.com/office/drawing/2014/main" id="{D1D86242-89EC-4232-A6C6-97AA516772B2}"/>
                    </a:ext>
                  </a:extLst>
                </p:cNvPr>
                <p:cNvPicPr/>
                <p:nvPr/>
              </p:nvPicPr>
              <p:blipFill>
                <a:blip r:embed="rId52"/>
                <a:stretch>
                  <a:fillRect/>
                </a:stretch>
              </p:blipFill>
              <p:spPr>
                <a:xfrm>
                  <a:off x="6077093" y="1911307"/>
                  <a:ext cx="1742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DFB27DBF-7A18-45DE-A160-23AB52ED9822}"/>
                    </a:ext>
                  </a:extLst>
                </p14:cNvPr>
                <p14:cNvContentPartPr/>
                <p14:nvPr/>
              </p14:nvContentPartPr>
              <p14:xfrm>
                <a:off x="5968013" y="2074747"/>
                <a:ext cx="213840" cy="265680"/>
              </p14:xfrm>
            </p:contentPart>
          </mc:Choice>
          <mc:Fallback xmlns="">
            <p:pic>
              <p:nvPicPr>
                <p:cNvPr id="39" name="Freihand 38">
                  <a:extLst>
                    <a:ext uri="{FF2B5EF4-FFF2-40B4-BE49-F238E27FC236}">
                      <a16:creationId xmlns:a16="http://schemas.microsoft.com/office/drawing/2014/main" id="{DFB27DBF-7A18-45DE-A160-23AB52ED9822}"/>
                    </a:ext>
                  </a:extLst>
                </p:cNvPr>
                <p:cNvPicPr/>
                <p:nvPr/>
              </p:nvPicPr>
              <p:blipFill>
                <a:blip r:embed="rId54"/>
                <a:stretch>
                  <a:fillRect/>
                </a:stretch>
              </p:blipFill>
              <p:spPr>
                <a:xfrm>
                  <a:off x="5963693" y="2070427"/>
                  <a:ext cx="222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426A5B4A-1B3B-41B9-80AA-CBCD12F1530F}"/>
                    </a:ext>
                  </a:extLst>
                </p14:cNvPr>
                <p14:cNvContentPartPr/>
                <p14:nvPr/>
              </p14:nvContentPartPr>
              <p14:xfrm>
                <a:off x="6039293" y="2835427"/>
                <a:ext cx="44280" cy="59760"/>
              </p14:xfrm>
            </p:contentPart>
          </mc:Choice>
          <mc:Fallback xmlns="">
            <p:pic>
              <p:nvPicPr>
                <p:cNvPr id="42" name="Freihand 41">
                  <a:extLst>
                    <a:ext uri="{FF2B5EF4-FFF2-40B4-BE49-F238E27FC236}">
                      <a16:creationId xmlns:a16="http://schemas.microsoft.com/office/drawing/2014/main" id="{426A5B4A-1B3B-41B9-80AA-CBCD12F1530F}"/>
                    </a:ext>
                  </a:extLst>
                </p:cNvPr>
                <p:cNvPicPr/>
                <p:nvPr/>
              </p:nvPicPr>
              <p:blipFill>
                <a:blip r:embed="rId56"/>
                <a:stretch>
                  <a:fillRect/>
                </a:stretch>
              </p:blipFill>
              <p:spPr>
                <a:xfrm>
                  <a:off x="6034973" y="2831107"/>
                  <a:ext cx="52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DDC1EEBA-54AE-44F0-850F-CA2C4473BAA2}"/>
                    </a:ext>
                  </a:extLst>
                </p14:cNvPr>
                <p14:cNvContentPartPr/>
                <p14:nvPr/>
              </p14:nvContentPartPr>
              <p14:xfrm>
                <a:off x="2506973" y="1997707"/>
                <a:ext cx="240480" cy="230040"/>
              </p14:xfrm>
            </p:contentPart>
          </mc:Choice>
          <mc:Fallback xmlns="">
            <p:pic>
              <p:nvPicPr>
                <p:cNvPr id="43" name="Freihand 42">
                  <a:extLst>
                    <a:ext uri="{FF2B5EF4-FFF2-40B4-BE49-F238E27FC236}">
                      <a16:creationId xmlns:a16="http://schemas.microsoft.com/office/drawing/2014/main" id="{DDC1EEBA-54AE-44F0-850F-CA2C4473BAA2}"/>
                    </a:ext>
                  </a:extLst>
                </p:cNvPr>
                <p:cNvPicPr/>
                <p:nvPr/>
              </p:nvPicPr>
              <p:blipFill>
                <a:blip r:embed="rId58"/>
                <a:stretch>
                  <a:fillRect/>
                </a:stretch>
              </p:blipFill>
              <p:spPr>
                <a:xfrm>
                  <a:off x="2502653" y="1993387"/>
                  <a:ext cx="249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B8052149-CF8E-4552-AAF7-F933DFF1B29C}"/>
                    </a:ext>
                  </a:extLst>
                </p14:cNvPr>
                <p14:cNvContentPartPr/>
                <p14:nvPr/>
              </p14:nvContentPartPr>
              <p14:xfrm>
                <a:off x="2888933" y="2030827"/>
                <a:ext cx="29160" cy="127800"/>
              </p14:xfrm>
            </p:contentPart>
          </mc:Choice>
          <mc:Fallback xmlns="">
            <p:pic>
              <p:nvPicPr>
                <p:cNvPr id="44" name="Freihand 43">
                  <a:extLst>
                    <a:ext uri="{FF2B5EF4-FFF2-40B4-BE49-F238E27FC236}">
                      <a16:creationId xmlns:a16="http://schemas.microsoft.com/office/drawing/2014/main" id="{B8052149-CF8E-4552-AAF7-F933DFF1B29C}"/>
                    </a:ext>
                  </a:extLst>
                </p:cNvPr>
                <p:cNvPicPr/>
                <p:nvPr/>
              </p:nvPicPr>
              <p:blipFill>
                <a:blip r:embed="rId60"/>
                <a:stretch>
                  <a:fillRect/>
                </a:stretch>
              </p:blipFill>
              <p:spPr>
                <a:xfrm>
                  <a:off x="2884613" y="2026507"/>
                  <a:ext cx="37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F17D4D30-DC4F-46C2-942E-84F7AA99B562}"/>
                    </a:ext>
                  </a:extLst>
                </p14:cNvPr>
                <p14:cNvContentPartPr/>
                <p14:nvPr/>
              </p14:nvContentPartPr>
              <p14:xfrm>
                <a:off x="3067493" y="1958827"/>
                <a:ext cx="127080" cy="128520"/>
              </p14:xfrm>
            </p:contentPart>
          </mc:Choice>
          <mc:Fallback xmlns="">
            <p:pic>
              <p:nvPicPr>
                <p:cNvPr id="45" name="Freihand 44">
                  <a:extLst>
                    <a:ext uri="{FF2B5EF4-FFF2-40B4-BE49-F238E27FC236}">
                      <a16:creationId xmlns:a16="http://schemas.microsoft.com/office/drawing/2014/main" id="{F17D4D30-DC4F-46C2-942E-84F7AA99B562}"/>
                    </a:ext>
                  </a:extLst>
                </p:cNvPr>
                <p:cNvPicPr/>
                <p:nvPr/>
              </p:nvPicPr>
              <p:blipFill>
                <a:blip r:embed="rId62"/>
                <a:stretch>
                  <a:fillRect/>
                </a:stretch>
              </p:blipFill>
              <p:spPr>
                <a:xfrm>
                  <a:off x="3063173" y="1954507"/>
                  <a:ext cx="135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E6EB6ACF-37D3-4E17-87F8-F2EE220482B1}"/>
                    </a:ext>
                  </a:extLst>
                </p14:cNvPr>
                <p14:cNvContentPartPr/>
                <p14:nvPr/>
              </p14:nvContentPartPr>
              <p14:xfrm>
                <a:off x="2410853" y="1777387"/>
                <a:ext cx="1073880" cy="617040"/>
              </p14:xfrm>
            </p:contentPart>
          </mc:Choice>
          <mc:Fallback xmlns="">
            <p:pic>
              <p:nvPicPr>
                <p:cNvPr id="46" name="Freihand 45">
                  <a:extLst>
                    <a:ext uri="{FF2B5EF4-FFF2-40B4-BE49-F238E27FC236}">
                      <a16:creationId xmlns:a16="http://schemas.microsoft.com/office/drawing/2014/main" id="{E6EB6ACF-37D3-4E17-87F8-F2EE220482B1}"/>
                    </a:ext>
                  </a:extLst>
                </p:cNvPr>
                <p:cNvPicPr/>
                <p:nvPr/>
              </p:nvPicPr>
              <p:blipFill>
                <a:blip r:embed="rId64"/>
                <a:stretch>
                  <a:fillRect/>
                </a:stretch>
              </p:blipFill>
              <p:spPr>
                <a:xfrm>
                  <a:off x="2406533" y="1773067"/>
                  <a:ext cx="10825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27194E60-1754-4FAB-8482-90A011EBA52B}"/>
                    </a:ext>
                  </a:extLst>
                </p14:cNvPr>
                <p14:cNvContentPartPr/>
                <p14:nvPr/>
              </p14:nvContentPartPr>
              <p14:xfrm>
                <a:off x="4498133" y="840667"/>
                <a:ext cx="3486240" cy="969120"/>
              </p14:xfrm>
            </p:contentPart>
          </mc:Choice>
          <mc:Fallback xmlns="">
            <p:pic>
              <p:nvPicPr>
                <p:cNvPr id="48" name="Freihand 47">
                  <a:extLst>
                    <a:ext uri="{FF2B5EF4-FFF2-40B4-BE49-F238E27FC236}">
                      <a16:creationId xmlns:a16="http://schemas.microsoft.com/office/drawing/2014/main" id="{27194E60-1754-4FAB-8482-90A011EBA52B}"/>
                    </a:ext>
                  </a:extLst>
                </p:cNvPr>
                <p:cNvPicPr/>
                <p:nvPr/>
              </p:nvPicPr>
              <p:blipFill>
                <a:blip r:embed="rId66"/>
                <a:stretch>
                  <a:fillRect/>
                </a:stretch>
              </p:blipFill>
              <p:spPr>
                <a:xfrm>
                  <a:off x="4493813" y="836347"/>
                  <a:ext cx="349488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 name="Freihand 9">
                  <a:extLst>
                    <a:ext uri="{FF2B5EF4-FFF2-40B4-BE49-F238E27FC236}">
                      <a16:creationId xmlns:a16="http://schemas.microsoft.com/office/drawing/2014/main" id="{44D8A059-88AA-4B1E-A796-C8D11F21D88B}"/>
                    </a:ext>
                  </a:extLst>
                </p14:cNvPr>
                <p14:cNvContentPartPr/>
                <p14:nvPr/>
              </p14:nvContentPartPr>
              <p14:xfrm>
                <a:off x="4554653" y="2988787"/>
                <a:ext cx="1650240" cy="46800"/>
              </p14:xfrm>
            </p:contentPart>
          </mc:Choice>
          <mc:Fallback xmlns="">
            <p:pic>
              <p:nvPicPr>
                <p:cNvPr id="10" name="Freihand 9">
                  <a:extLst>
                    <a:ext uri="{FF2B5EF4-FFF2-40B4-BE49-F238E27FC236}">
                      <a16:creationId xmlns:a16="http://schemas.microsoft.com/office/drawing/2014/main" id="{44D8A059-88AA-4B1E-A796-C8D11F21D88B}"/>
                    </a:ext>
                  </a:extLst>
                </p:cNvPr>
                <p:cNvPicPr/>
                <p:nvPr/>
              </p:nvPicPr>
              <p:blipFill>
                <a:blip r:embed="rId68"/>
                <a:stretch>
                  <a:fillRect/>
                </a:stretch>
              </p:blipFill>
              <p:spPr>
                <a:xfrm>
                  <a:off x="4550333" y="2984467"/>
                  <a:ext cx="1658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 name="Freihand 10">
                  <a:extLst>
                    <a:ext uri="{FF2B5EF4-FFF2-40B4-BE49-F238E27FC236}">
                      <a16:creationId xmlns:a16="http://schemas.microsoft.com/office/drawing/2014/main" id="{F7FB7A25-8ABB-4AD3-85A6-FEF17137C278}"/>
                    </a:ext>
                  </a:extLst>
                </p14:cNvPr>
                <p14:cNvContentPartPr/>
                <p14:nvPr/>
              </p14:nvContentPartPr>
              <p14:xfrm>
                <a:off x="2049773" y="3073027"/>
                <a:ext cx="1876320" cy="50400"/>
              </p14:xfrm>
            </p:contentPart>
          </mc:Choice>
          <mc:Fallback xmlns="">
            <p:pic>
              <p:nvPicPr>
                <p:cNvPr id="11" name="Freihand 10">
                  <a:extLst>
                    <a:ext uri="{FF2B5EF4-FFF2-40B4-BE49-F238E27FC236}">
                      <a16:creationId xmlns:a16="http://schemas.microsoft.com/office/drawing/2014/main" id="{F7FB7A25-8ABB-4AD3-85A6-FEF17137C278}"/>
                    </a:ext>
                  </a:extLst>
                </p:cNvPr>
                <p:cNvPicPr/>
                <p:nvPr/>
              </p:nvPicPr>
              <p:blipFill>
                <a:blip r:embed="rId70"/>
                <a:stretch>
                  <a:fillRect/>
                </a:stretch>
              </p:blipFill>
              <p:spPr>
                <a:xfrm>
                  <a:off x="2045453" y="3068707"/>
                  <a:ext cx="1884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53BFB1B3-97C5-4793-9802-26D0E71C9F4A}"/>
                    </a:ext>
                  </a:extLst>
                </p14:cNvPr>
                <p14:cNvContentPartPr/>
                <p14:nvPr/>
              </p14:nvContentPartPr>
              <p14:xfrm>
                <a:off x="4406693" y="2423587"/>
                <a:ext cx="2000520" cy="618840"/>
              </p14:xfrm>
            </p:contentPart>
          </mc:Choice>
          <mc:Fallback xmlns="">
            <p:pic>
              <p:nvPicPr>
                <p:cNvPr id="49" name="Freihand 48">
                  <a:extLst>
                    <a:ext uri="{FF2B5EF4-FFF2-40B4-BE49-F238E27FC236}">
                      <a16:creationId xmlns:a16="http://schemas.microsoft.com/office/drawing/2014/main" id="{53BFB1B3-97C5-4793-9802-26D0E71C9F4A}"/>
                    </a:ext>
                  </a:extLst>
                </p:cNvPr>
                <p:cNvPicPr/>
                <p:nvPr/>
              </p:nvPicPr>
              <p:blipFill>
                <a:blip r:embed="rId72"/>
                <a:stretch>
                  <a:fillRect/>
                </a:stretch>
              </p:blipFill>
              <p:spPr>
                <a:xfrm>
                  <a:off x="4402373" y="2419267"/>
                  <a:ext cx="2009160" cy="62748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290B6CD-9C3E-42EF-8A33-23201EBC2216}"/>
                  </a:ext>
                </a:extLst>
              </p14:cNvPr>
              <p14:cNvContentPartPr/>
              <p14:nvPr/>
            </p14:nvContentPartPr>
            <p14:xfrm>
              <a:off x="3723413" y="585240"/>
              <a:ext cx="778320" cy="348480"/>
            </p14:xfrm>
          </p:contentPart>
        </mc:Choice>
        <mc:Fallback xmlns="">
          <p:pic>
            <p:nvPicPr>
              <p:cNvPr id="2" name="Freihand 1">
                <a:extLst>
                  <a:ext uri="{FF2B5EF4-FFF2-40B4-BE49-F238E27FC236}">
                    <a16:creationId xmlns:a16="http://schemas.microsoft.com/office/drawing/2014/main" id="{6290B6CD-9C3E-42EF-8A33-23201EBC2216}"/>
                  </a:ext>
                </a:extLst>
              </p:cNvPr>
              <p:cNvPicPr/>
              <p:nvPr/>
            </p:nvPicPr>
            <p:blipFill>
              <a:blip r:embed="rId4"/>
              <a:stretch>
                <a:fillRect/>
              </a:stretch>
            </p:blipFill>
            <p:spPr>
              <a:xfrm>
                <a:off x="3719093" y="580920"/>
                <a:ext cx="7869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FFF33BA-A419-41E3-A062-7C9792AC0DDB}"/>
                  </a:ext>
                </a:extLst>
              </p14:cNvPr>
              <p14:cNvContentPartPr/>
              <p14:nvPr/>
            </p14:nvContentPartPr>
            <p14:xfrm>
              <a:off x="6015173" y="938400"/>
              <a:ext cx="5095080" cy="42480"/>
            </p14:xfrm>
          </p:contentPart>
        </mc:Choice>
        <mc:Fallback xmlns="">
          <p:pic>
            <p:nvPicPr>
              <p:cNvPr id="4" name="Freihand 3">
                <a:extLst>
                  <a:ext uri="{FF2B5EF4-FFF2-40B4-BE49-F238E27FC236}">
                    <a16:creationId xmlns:a16="http://schemas.microsoft.com/office/drawing/2014/main" id="{8FFF33BA-A419-41E3-A062-7C9792AC0DDB}"/>
                  </a:ext>
                </a:extLst>
              </p:cNvPr>
              <p:cNvPicPr/>
              <p:nvPr/>
            </p:nvPicPr>
            <p:blipFill>
              <a:blip r:embed="rId6"/>
              <a:stretch>
                <a:fillRect/>
              </a:stretch>
            </p:blipFill>
            <p:spPr>
              <a:xfrm>
                <a:off x="6010853" y="934080"/>
                <a:ext cx="5103720" cy="51120"/>
              </a:xfrm>
              <a:prstGeom prst="rect">
                <a:avLst/>
              </a:prstGeom>
            </p:spPr>
          </p:pic>
        </mc:Fallback>
      </mc:AlternateContent>
      <p:grpSp>
        <p:nvGrpSpPr>
          <p:cNvPr id="38" name="Gruppieren 37">
            <a:extLst>
              <a:ext uri="{FF2B5EF4-FFF2-40B4-BE49-F238E27FC236}">
                <a16:creationId xmlns:a16="http://schemas.microsoft.com/office/drawing/2014/main" id="{EA996B22-919B-40BF-ADBB-C414EC4C43D7}"/>
              </a:ext>
            </a:extLst>
          </p:cNvPr>
          <p:cNvGrpSpPr/>
          <p:nvPr/>
        </p:nvGrpSpPr>
        <p:grpSpPr>
          <a:xfrm>
            <a:off x="8156813" y="384720"/>
            <a:ext cx="1942920" cy="268920"/>
            <a:chOff x="8156813" y="384720"/>
            <a:chExt cx="1942920" cy="2689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0545E6F-3276-4B9C-B650-4F9A3BD87B11}"/>
                    </a:ext>
                  </a:extLst>
                </p14:cNvPr>
                <p14:cNvContentPartPr/>
                <p14:nvPr/>
              </p14:nvContentPartPr>
              <p14:xfrm>
                <a:off x="8156813" y="458520"/>
                <a:ext cx="158040" cy="195120"/>
              </p14:xfrm>
            </p:contentPart>
          </mc:Choice>
          <mc:Fallback xmlns="">
            <p:pic>
              <p:nvPicPr>
                <p:cNvPr id="6" name="Freihand 5">
                  <a:extLst>
                    <a:ext uri="{FF2B5EF4-FFF2-40B4-BE49-F238E27FC236}">
                      <a16:creationId xmlns:a16="http://schemas.microsoft.com/office/drawing/2014/main" id="{B0545E6F-3276-4B9C-B650-4F9A3BD87B11}"/>
                    </a:ext>
                  </a:extLst>
                </p:cNvPr>
                <p:cNvPicPr/>
                <p:nvPr/>
              </p:nvPicPr>
              <p:blipFill>
                <a:blip r:embed="rId8"/>
                <a:stretch>
                  <a:fillRect/>
                </a:stretch>
              </p:blipFill>
              <p:spPr>
                <a:xfrm>
                  <a:off x="8152493" y="454200"/>
                  <a:ext cx="166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0D3FD42-DB7F-4B11-B471-EEE109381A52}"/>
                    </a:ext>
                  </a:extLst>
                </p14:cNvPr>
                <p14:cNvContentPartPr/>
                <p14:nvPr/>
              </p14:nvContentPartPr>
              <p14:xfrm>
                <a:off x="8350853" y="541680"/>
                <a:ext cx="135360" cy="82080"/>
              </p14:xfrm>
            </p:contentPart>
          </mc:Choice>
          <mc:Fallback xmlns="">
            <p:pic>
              <p:nvPicPr>
                <p:cNvPr id="7" name="Freihand 6">
                  <a:extLst>
                    <a:ext uri="{FF2B5EF4-FFF2-40B4-BE49-F238E27FC236}">
                      <a16:creationId xmlns:a16="http://schemas.microsoft.com/office/drawing/2014/main" id="{10D3FD42-DB7F-4B11-B471-EEE109381A52}"/>
                    </a:ext>
                  </a:extLst>
                </p:cNvPr>
                <p:cNvPicPr/>
                <p:nvPr/>
              </p:nvPicPr>
              <p:blipFill>
                <a:blip r:embed="rId10"/>
                <a:stretch>
                  <a:fillRect/>
                </a:stretch>
              </p:blipFill>
              <p:spPr>
                <a:xfrm>
                  <a:off x="8346533" y="537360"/>
                  <a:ext cx="144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0EE9CD4-33E0-44EB-BEAF-84B889206370}"/>
                    </a:ext>
                  </a:extLst>
                </p14:cNvPr>
                <p14:cNvContentPartPr/>
                <p14:nvPr/>
              </p14:nvContentPartPr>
              <p14:xfrm>
                <a:off x="8463173" y="414240"/>
                <a:ext cx="104040" cy="236880"/>
              </p14:xfrm>
            </p:contentPart>
          </mc:Choice>
          <mc:Fallback xmlns="">
            <p:pic>
              <p:nvPicPr>
                <p:cNvPr id="9" name="Freihand 8">
                  <a:extLst>
                    <a:ext uri="{FF2B5EF4-FFF2-40B4-BE49-F238E27FC236}">
                      <a16:creationId xmlns:a16="http://schemas.microsoft.com/office/drawing/2014/main" id="{10EE9CD4-33E0-44EB-BEAF-84B889206370}"/>
                    </a:ext>
                  </a:extLst>
                </p:cNvPr>
                <p:cNvPicPr/>
                <p:nvPr/>
              </p:nvPicPr>
              <p:blipFill>
                <a:blip r:embed="rId12"/>
                <a:stretch>
                  <a:fillRect/>
                </a:stretch>
              </p:blipFill>
              <p:spPr>
                <a:xfrm>
                  <a:off x="8458853" y="409920"/>
                  <a:ext cx="112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9ACC1F3-4263-4D69-A4F2-EDA2DC96F693}"/>
                    </a:ext>
                  </a:extLst>
                </p14:cNvPr>
                <p14:cNvContentPartPr/>
                <p14:nvPr/>
              </p14:nvContentPartPr>
              <p14:xfrm>
                <a:off x="8514293" y="452400"/>
                <a:ext cx="198720" cy="182880"/>
              </p14:xfrm>
            </p:contentPart>
          </mc:Choice>
          <mc:Fallback xmlns="">
            <p:pic>
              <p:nvPicPr>
                <p:cNvPr id="10" name="Freihand 9">
                  <a:extLst>
                    <a:ext uri="{FF2B5EF4-FFF2-40B4-BE49-F238E27FC236}">
                      <a16:creationId xmlns:a16="http://schemas.microsoft.com/office/drawing/2014/main" id="{39ACC1F3-4263-4D69-A4F2-EDA2DC96F693}"/>
                    </a:ext>
                  </a:extLst>
                </p:cNvPr>
                <p:cNvPicPr/>
                <p:nvPr/>
              </p:nvPicPr>
              <p:blipFill>
                <a:blip r:embed="rId14"/>
                <a:stretch>
                  <a:fillRect/>
                </a:stretch>
              </p:blipFill>
              <p:spPr>
                <a:xfrm>
                  <a:off x="8509973" y="448080"/>
                  <a:ext cx="207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B0CD63A0-4ACF-4130-9478-060E472A4671}"/>
                    </a:ext>
                  </a:extLst>
                </p14:cNvPr>
                <p14:cNvContentPartPr/>
                <p14:nvPr/>
              </p14:nvContentPartPr>
              <p14:xfrm>
                <a:off x="8718053" y="527280"/>
                <a:ext cx="147960" cy="126360"/>
              </p14:xfrm>
            </p:contentPart>
          </mc:Choice>
          <mc:Fallback xmlns="">
            <p:pic>
              <p:nvPicPr>
                <p:cNvPr id="11" name="Freihand 10">
                  <a:extLst>
                    <a:ext uri="{FF2B5EF4-FFF2-40B4-BE49-F238E27FC236}">
                      <a16:creationId xmlns:a16="http://schemas.microsoft.com/office/drawing/2014/main" id="{B0CD63A0-4ACF-4130-9478-060E472A4671}"/>
                    </a:ext>
                  </a:extLst>
                </p:cNvPr>
                <p:cNvPicPr/>
                <p:nvPr/>
              </p:nvPicPr>
              <p:blipFill>
                <a:blip r:embed="rId16"/>
                <a:stretch>
                  <a:fillRect/>
                </a:stretch>
              </p:blipFill>
              <p:spPr>
                <a:xfrm>
                  <a:off x="8713733" y="522960"/>
                  <a:ext cx="156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EA2746C-C964-4413-878B-DFC5AEB11E04}"/>
                    </a:ext>
                  </a:extLst>
                </p14:cNvPr>
                <p14:cNvContentPartPr/>
                <p14:nvPr/>
              </p14:nvContentPartPr>
              <p14:xfrm>
                <a:off x="8981213" y="415680"/>
                <a:ext cx="133200" cy="187920"/>
              </p14:xfrm>
            </p:contentPart>
          </mc:Choice>
          <mc:Fallback xmlns="">
            <p:pic>
              <p:nvPicPr>
                <p:cNvPr id="12" name="Freihand 11">
                  <a:extLst>
                    <a:ext uri="{FF2B5EF4-FFF2-40B4-BE49-F238E27FC236}">
                      <a16:creationId xmlns:a16="http://schemas.microsoft.com/office/drawing/2014/main" id="{4EA2746C-C964-4413-878B-DFC5AEB11E04}"/>
                    </a:ext>
                  </a:extLst>
                </p:cNvPr>
                <p:cNvPicPr/>
                <p:nvPr/>
              </p:nvPicPr>
              <p:blipFill>
                <a:blip r:embed="rId18"/>
                <a:stretch>
                  <a:fillRect/>
                </a:stretch>
              </p:blipFill>
              <p:spPr>
                <a:xfrm>
                  <a:off x="8976893" y="411360"/>
                  <a:ext cx="141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1EE5EFB-E163-436E-A58A-751ED7ED6312}"/>
                    </a:ext>
                  </a:extLst>
                </p14:cNvPr>
                <p14:cNvContentPartPr/>
                <p14:nvPr/>
              </p14:nvContentPartPr>
              <p14:xfrm>
                <a:off x="9118373" y="543480"/>
                <a:ext cx="40320" cy="60480"/>
              </p14:xfrm>
            </p:contentPart>
          </mc:Choice>
          <mc:Fallback xmlns="">
            <p:pic>
              <p:nvPicPr>
                <p:cNvPr id="13" name="Freihand 12">
                  <a:extLst>
                    <a:ext uri="{FF2B5EF4-FFF2-40B4-BE49-F238E27FC236}">
                      <a16:creationId xmlns:a16="http://schemas.microsoft.com/office/drawing/2014/main" id="{41EE5EFB-E163-436E-A58A-751ED7ED6312}"/>
                    </a:ext>
                  </a:extLst>
                </p:cNvPr>
                <p:cNvPicPr/>
                <p:nvPr/>
              </p:nvPicPr>
              <p:blipFill>
                <a:blip r:embed="rId20"/>
                <a:stretch>
                  <a:fillRect/>
                </a:stretch>
              </p:blipFill>
              <p:spPr>
                <a:xfrm>
                  <a:off x="9114053" y="539160"/>
                  <a:ext cx="48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32D4801-3A79-4D0A-AEE8-4D731B8118F9}"/>
                    </a:ext>
                  </a:extLst>
                </p14:cNvPr>
                <p14:cNvContentPartPr/>
                <p14:nvPr/>
              </p14:nvContentPartPr>
              <p14:xfrm>
                <a:off x="9213773" y="384720"/>
                <a:ext cx="74160" cy="194400"/>
              </p14:xfrm>
            </p:contentPart>
          </mc:Choice>
          <mc:Fallback xmlns="">
            <p:pic>
              <p:nvPicPr>
                <p:cNvPr id="14" name="Freihand 13">
                  <a:extLst>
                    <a:ext uri="{FF2B5EF4-FFF2-40B4-BE49-F238E27FC236}">
                      <a16:creationId xmlns:a16="http://schemas.microsoft.com/office/drawing/2014/main" id="{732D4801-3A79-4D0A-AEE8-4D731B8118F9}"/>
                    </a:ext>
                  </a:extLst>
                </p:cNvPr>
                <p:cNvPicPr/>
                <p:nvPr/>
              </p:nvPicPr>
              <p:blipFill>
                <a:blip r:embed="rId22"/>
                <a:stretch>
                  <a:fillRect/>
                </a:stretch>
              </p:blipFill>
              <p:spPr>
                <a:xfrm>
                  <a:off x="9209453" y="380400"/>
                  <a:ext cx="82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022DAD0-A0E1-4F0F-85AE-8A6980B03497}"/>
                    </a:ext>
                  </a:extLst>
                </p14:cNvPr>
                <p14:cNvContentPartPr/>
                <p14:nvPr/>
              </p14:nvContentPartPr>
              <p14:xfrm>
                <a:off x="9264893" y="389040"/>
                <a:ext cx="82080" cy="214920"/>
              </p14:xfrm>
            </p:contentPart>
          </mc:Choice>
          <mc:Fallback xmlns="">
            <p:pic>
              <p:nvPicPr>
                <p:cNvPr id="15" name="Freihand 14">
                  <a:extLst>
                    <a:ext uri="{FF2B5EF4-FFF2-40B4-BE49-F238E27FC236}">
                      <a16:creationId xmlns:a16="http://schemas.microsoft.com/office/drawing/2014/main" id="{7022DAD0-A0E1-4F0F-85AE-8A6980B03497}"/>
                    </a:ext>
                  </a:extLst>
                </p:cNvPr>
                <p:cNvPicPr/>
                <p:nvPr/>
              </p:nvPicPr>
              <p:blipFill>
                <a:blip r:embed="rId24"/>
                <a:stretch>
                  <a:fillRect/>
                </a:stretch>
              </p:blipFill>
              <p:spPr>
                <a:xfrm>
                  <a:off x="9260573" y="384720"/>
                  <a:ext cx="90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9D743F7-B817-4CEB-BDCA-0BF31DD7AA72}"/>
                    </a:ext>
                  </a:extLst>
                </p14:cNvPr>
                <p14:cNvContentPartPr/>
                <p14:nvPr/>
              </p14:nvContentPartPr>
              <p14:xfrm>
                <a:off x="9371813" y="478680"/>
                <a:ext cx="178560" cy="63720"/>
              </p14:xfrm>
            </p:contentPart>
          </mc:Choice>
          <mc:Fallback xmlns="">
            <p:pic>
              <p:nvPicPr>
                <p:cNvPr id="16" name="Freihand 15">
                  <a:extLst>
                    <a:ext uri="{FF2B5EF4-FFF2-40B4-BE49-F238E27FC236}">
                      <a16:creationId xmlns:a16="http://schemas.microsoft.com/office/drawing/2014/main" id="{59D743F7-B817-4CEB-BDCA-0BF31DD7AA72}"/>
                    </a:ext>
                  </a:extLst>
                </p:cNvPr>
                <p:cNvPicPr/>
                <p:nvPr/>
              </p:nvPicPr>
              <p:blipFill>
                <a:blip r:embed="rId26"/>
                <a:stretch>
                  <a:fillRect/>
                </a:stretch>
              </p:blipFill>
              <p:spPr>
                <a:xfrm>
                  <a:off x="9367493" y="474360"/>
                  <a:ext cx="187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879366D5-D235-4DE1-A1F1-D2EC48501978}"/>
                    </a:ext>
                  </a:extLst>
                </p14:cNvPr>
                <p14:cNvContentPartPr/>
                <p14:nvPr/>
              </p14:nvContentPartPr>
              <p14:xfrm>
                <a:off x="9691133" y="469320"/>
                <a:ext cx="309960" cy="113400"/>
              </p14:xfrm>
            </p:contentPart>
          </mc:Choice>
          <mc:Fallback xmlns="">
            <p:pic>
              <p:nvPicPr>
                <p:cNvPr id="17" name="Freihand 16">
                  <a:extLst>
                    <a:ext uri="{FF2B5EF4-FFF2-40B4-BE49-F238E27FC236}">
                      <a16:creationId xmlns:a16="http://schemas.microsoft.com/office/drawing/2014/main" id="{879366D5-D235-4DE1-A1F1-D2EC48501978}"/>
                    </a:ext>
                  </a:extLst>
                </p:cNvPr>
                <p:cNvPicPr/>
                <p:nvPr/>
              </p:nvPicPr>
              <p:blipFill>
                <a:blip r:embed="rId28"/>
                <a:stretch>
                  <a:fillRect/>
                </a:stretch>
              </p:blipFill>
              <p:spPr>
                <a:xfrm>
                  <a:off x="9686813" y="465000"/>
                  <a:ext cx="31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F5C1004C-B8CC-434A-ACC9-4AD4ECE70B2C}"/>
                    </a:ext>
                  </a:extLst>
                </p14:cNvPr>
                <p14:cNvContentPartPr/>
                <p14:nvPr/>
              </p14:nvContentPartPr>
              <p14:xfrm>
                <a:off x="9973373" y="439440"/>
                <a:ext cx="126360" cy="145800"/>
              </p14:xfrm>
            </p:contentPart>
          </mc:Choice>
          <mc:Fallback xmlns="">
            <p:pic>
              <p:nvPicPr>
                <p:cNvPr id="18" name="Freihand 17">
                  <a:extLst>
                    <a:ext uri="{FF2B5EF4-FFF2-40B4-BE49-F238E27FC236}">
                      <a16:creationId xmlns:a16="http://schemas.microsoft.com/office/drawing/2014/main" id="{F5C1004C-B8CC-434A-ACC9-4AD4ECE70B2C}"/>
                    </a:ext>
                  </a:extLst>
                </p:cNvPr>
                <p:cNvPicPr/>
                <p:nvPr/>
              </p:nvPicPr>
              <p:blipFill>
                <a:blip r:embed="rId30"/>
                <a:stretch>
                  <a:fillRect/>
                </a:stretch>
              </p:blipFill>
              <p:spPr>
                <a:xfrm>
                  <a:off x="9969053" y="435120"/>
                  <a:ext cx="135000" cy="154440"/>
                </a:xfrm>
                <a:prstGeom prst="rect">
                  <a:avLst/>
                </a:prstGeom>
              </p:spPr>
            </p:pic>
          </mc:Fallback>
        </mc:AlternateContent>
      </p:grpSp>
      <p:grpSp>
        <p:nvGrpSpPr>
          <p:cNvPr id="37" name="Gruppieren 36">
            <a:extLst>
              <a:ext uri="{FF2B5EF4-FFF2-40B4-BE49-F238E27FC236}">
                <a16:creationId xmlns:a16="http://schemas.microsoft.com/office/drawing/2014/main" id="{E71CBDFF-AD13-46A4-8FF5-C1CDEDFABE3F}"/>
              </a:ext>
            </a:extLst>
          </p:cNvPr>
          <p:cNvGrpSpPr/>
          <p:nvPr/>
        </p:nvGrpSpPr>
        <p:grpSpPr>
          <a:xfrm>
            <a:off x="10321133" y="88440"/>
            <a:ext cx="1742760" cy="489960"/>
            <a:chOff x="10321133" y="88440"/>
            <a:chExt cx="1742760" cy="489960"/>
          </a:xfrm>
        </p:grpSpPr>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29A864F-FA9A-487F-9B2F-C60E2B71B50E}"/>
                    </a:ext>
                  </a:extLst>
                </p14:cNvPr>
                <p14:cNvContentPartPr/>
                <p14:nvPr/>
              </p14:nvContentPartPr>
              <p14:xfrm>
                <a:off x="10321133" y="333240"/>
                <a:ext cx="372960" cy="236160"/>
              </p14:xfrm>
            </p:contentPart>
          </mc:Choice>
          <mc:Fallback xmlns="">
            <p:pic>
              <p:nvPicPr>
                <p:cNvPr id="19" name="Freihand 18">
                  <a:extLst>
                    <a:ext uri="{FF2B5EF4-FFF2-40B4-BE49-F238E27FC236}">
                      <a16:creationId xmlns:a16="http://schemas.microsoft.com/office/drawing/2014/main" id="{629A864F-FA9A-487F-9B2F-C60E2B71B50E}"/>
                    </a:ext>
                  </a:extLst>
                </p:cNvPr>
                <p:cNvPicPr/>
                <p:nvPr/>
              </p:nvPicPr>
              <p:blipFill>
                <a:blip r:embed="rId32"/>
                <a:stretch>
                  <a:fillRect/>
                </a:stretch>
              </p:blipFill>
              <p:spPr>
                <a:xfrm>
                  <a:off x="10316813" y="328920"/>
                  <a:ext cx="3816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2EE3FF49-DE54-475B-9D47-88A0813157FD}"/>
                    </a:ext>
                  </a:extLst>
                </p14:cNvPr>
                <p14:cNvContentPartPr/>
                <p14:nvPr/>
              </p14:nvContentPartPr>
              <p14:xfrm>
                <a:off x="10707773" y="425400"/>
                <a:ext cx="204120" cy="117720"/>
              </p14:xfrm>
            </p:contentPart>
          </mc:Choice>
          <mc:Fallback xmlns="">
            <p:pic>
              <p:nvPicPr>
                <p:cNvPr id="20" name="Freihand 19">
                  <a:extLst>
                    <a:ext uri="{FF2B5EF4-FFF2-40B4-BE49-F238E27FC236}">
                      <a16:creationId xmlns:a16="http://schemas.microsoft.com/office/drawing/2014/main" id="{2EE3FF49-DE54-475B-9D47-88A0813157FD}"/>
                    </a:ext>
                  </a:extLst>
                </p:cNvPr>
                <p:cNvPicPr/>
                <p:nvPr/>
              </p:nvPicPr>
              <p:blipFill>
                <a:blip r:embed="rId34"/>
                <a:stretch>
                  <a:fillRect/>
                </a:stretch>
              </p:blipFill>
              <p:spPr>
                <a:xfrm>
                  <a:off x="10703453" y="421080"/>
                  <a:ext cx="212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EA30D967-60E6-49D5-83E6-0118CC4944F4}"/>
                    </a:ext>
                  </a:extLst>
                </p14:cNvPr>
                <p14:cNvContentPartPr/>
                <p14:nvPr/>
              </p14:nvContentPartPr>
              <p14:xfrm>
                <a:off x="10927373" y="311640"/>
                <a:ext cx="93240" cy="201960"/>
              </p14:xfrm>
            </p:contentPart>
          </mc:Choice>
          <mc:Fallback xmlns="">
            <p:pic>
              <p:nvPicPr>
                <p:cNvPr id="21" name="Freihand 20">
                  <a:extLst>
                    <a:ext uri="{FF2B5EF4-FFF2-40B4-BE49-F238E27FC236}">
                      <a16:creationId xmlns:a16="http://schemas.microsoft.com/office/drawing/2014/main" id="{EA30D967-60E6-49D5-83E6-0118CC4944F4}"/>
                    </a:ext>
                  </a:extLst>
                </p:cNvPr>
                <p:cNvPicPr/>
                <p:nvPr/>
              </p:nvPicPr>
              <p:blipFill>
                <a:blip r:embed="rId36"/>
                <a:stretch>
                  <a:fillRect/>
                </a:stretch>
              </p:blipFill>
              <p:spPr>
                <a:xfrm>
                  <a:off x="10923053" y="307320"/>
                  <a:ext cx="101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AEB2177-5237-4812-8340-027F1B1C865F}"/>
                    </a:ext>
                  </a:extLst>
                </p14:cNvPr>
                <p14:cNvContentPartPr/>
                <p14:nvPr/>
              </p14:nvContentPartPr>
              <p14:xfrm>
                <a:off x="10877693" y="373200"/>
                <a:ext cx="140760" cy="143280"/>
              </p14:xfrm>
            </p:contentPart>
          </mc:Choice>
          <mc:Fallback xmlns="">
            <p:pic>
              <p:nvPicPr>
                <p:cNvPr id="22" name="Freihand 21">
                  <a:extLst>
                    <a:ext uri="{FF2B5EF4-FFF2-40B4-BE49-F238E27FC236}">
                      <a16:creationId xmlns:a16="http://schemas.microsoft.com/office/drawing/2014/main" id="{9AEB2177-5237-4812-8340-027F1B1C865F}"/>
                    </a:ext>
                  </a:extLst>
                </p:cNvPr>
                <p:cNvPicPr/>
                <p:nvPr/>
              </p:nvPicPr>
              <p:blipFill>
                <a:blip r:embed="rId38"/>
                <a:stretch>
                  <a:fillRect/>
                </a:stretch>
              </p:blipFill>
              <p:spPr>
                <a:xfrm>
                  <a:off x="10873373" y="368880"/>
                  <a:ext cx="149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BB7624A2-07FC-44BE-8602-07C04665F835}"/>
                    </a:ext>
                  </a:extLst>
                </p14:cNvPr>
                <p14:cNvContentPartPr/>
                <p14:nvPr/>
              </p14:nvContentPartPr>
              <p14:xfrm>
                <a:off x="11014853" y="446640"/>
                <a:ext cx="74160" cy="72360"/>
              </p14:xfrm>
            </p:contentPart>
          </mc:Choice>
          <mc:Fallback xmlns="">
            <p:pic>
              <p:nvPicPr>
                <p:cNvPr id="23" name="Freihand 22">
                  <a:extLst>
                    <a:ext uri="{FF2B5EF4-FFF2-40B4-BE49-F238E27FC236}">
                      <a16:creationId xmlns:a16="http://schemas.microsoft.com/office/drawing/2014/main" id="{BB7624A2-07FC-44BE-8602-07C04665F835}"/>
                    </a:ext>
                  </a:extLst>
                </p:cNvPr>
                <p:cNvPicPr/>
                <p:nvPr/>
              </p:nvPicPr>
              <p:blipFill>
                <a:blip r:embed="rId40"/>
                <a:stretch>
                  <a:fillRect/>
                </a:stretch>
              </p:blipFill>
              <p:spPr>
                <a:xfrm>
                  <a:off x="11010533" y="442320"/>
                  <a:ext cx="82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8465BCB-6EC6-4325-95A2-082B7D653D92}"/>
                    </a:ext>
                  </a:extLst>
                </p14:cNvPr>
                <p14:cNvContentPartPr/>
                <p14:nvPr/>
              </p14:nvContentPartPr>
              <p14:xfrm>
                <a:off x="11254613" y="334320"/>
                <a:ext cx="125640" cy="86400"/>
              </p14:xfrm>
            </p:contentPart>
          </mc:Choice>
          <mc:Fallback xmlns="">
            <p:pic>
              <p:nvPicPr>
                <p:cNvPr id="24" name="Freihand 23">
                  <a:extLst>
                    <a:ext uri="{FF2B5EF4-FFF2-40B4-BE49-F238E27FC236}">
                      <a16:creationId xmlns:a16="http://schemas.microsoft.com/office/drawing/2014/main" id="{08465BCB-6EC6-4325-95A2-082B7D653D92}"/>
                    </a:ext>
                  </a:extLst>
                </p:cNvPr>
                <p:cNvPicPr/>
                <p:nvPr/>
              </p:nvPicPr>
              <p:blipFill>
                <a:blip r:embed="rId42"/>
                <a:stretch>
                  <a:fillRect/>
                </a:stretch>
              </p:blipFill>
              <p:spPr>
                <a:xfrm>
                  <a:off x="11250293" y="330000"/>
                  <a:ext cx="134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B9C921B6-D5F6-44A5-AD2F-8326217A9C97}"/>
                    </a:ext>
                  </a:extLst>
                </p14:cNvPr>
                <p14:cNvContentPartPr/>
                <p14:nvPr/>
              </p14:nvContentPartPr>
              <p14:xfrm>
                <a:off x="11331653" y="217320"/>
                <a:ext cx="131760" cy="151200"/>
              </p14:xfrm>
            </p:contentPart>
          </mc:Choice>
          <mc:Fallback xmlns="">
            <p:pic>
              <p:nvPicPr>
                <p:cNvPr id="25" name="Freihand 24">
                  <a:extLst>
                    <a:ext uri="{FF2B5EF4-FFF2-40B4-BE49-F238E27FC236}">
                      <a16:creationId xmlns:a16="http://schemas.microsoft.com/office/drawing/2014/main" id="{B9C921B6-D5F6-44A5-AD2F-8326217A9C97}"/>
                    </a:ext>
                  </a:extLst>
                </p:cNvPr>
                <p:cNvPicPr/>
                <p:nvPr/>
              </p:nvPicPr>
              <p:blipFill>
                <a:blip r:embed="rId44"/>
                <a:stretch>
                  <a:fillRect/>
                </a:stretch>
              </p:blipFill>
              <p:spPr>
                <a:xfrm>
                  <a:off x="11327333" y="213000"/>
                  <a:ext cx="140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97DF2FE8-5C0F-4C8B-857F-473E64BB4E2E}"/>
                    </a:ext>
                  </a:extLst>
                </p14:cNvPr>
                <p14:cNvContentPartPr/>
                <p14:nvPr/>
              </p14:nvContentPartPr>
              <p14:xfrm>
                <a:off x="11458733" y="88440"/>
                <a:ext cx="99000" cy="144000"/>
              </p14:xfrm>
            </p:contentPart>
          </mc:Choice>
          <mc:Fallback xmlns="">
            <p:pic>
              <p:nvPicPr>
                <p:cNvPr id="26" name="Freihand 25">
                  <a:extLst>
                    <a:ext uri="{FF2B5EF4-FFF2-40B4-BE49-F238E27FC236}">
                      <a16:creationId xmlns:a16="http://schemas.microsoft.com/office/drawing/2014/main" id="{97DF2FE8-5C0F-4C8B-857F-473E64BB4E2E}"/>
                    </a:ext>
                  </a:extLst>
                </p:cNvPr>
                <p:cNvPicPr/>
                <p:nvPr/>
              </p:nvPicPr>
              <p:blipFill>
                <a:blip r:embed="rId46"/>
                <a:stretch>
                  <a:fillRect/>
                </a:stretch>
              </p:blipFill>
              <p:spPr>
                <a:xfrm>
                  <a:off x="11454413" y="84120"/>
                  <a:ext cx="107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A56E08F8-6563-4F94-98DB-AC810CEE205E}"/>
                    </a:ext>
                  </a:extLst>
                </p14:cNvPr>
                <p14:cNvContentPartPr/>
                <p14:nvPr/>
              </p14:nvContentPartPr>
              <p14:xfrm>
                <a:off x="11546573" y="148560"/>
                <a:ext cx="88560" cy="150120"/>
              </p14:xfrm>
            </p:contentPart>
          </mc:Choice>
          <mc:Fallback xmlns="">
            <p:pic>
              <p:nvPicPr>
                <p:cNvPr id="27" name="Freihand 26">
                  <a:extLst>
                    <a:ext uri="{FF2B5EF4-FFF2-40B4-BE49-F238E27FC236}">
                      <a16:creationId xmlns:a16="http://schemas.microsoft.com/office/drawing/2014/main" id="{A56E08F8-6563-4F94-98DB-AC810CEE205E}"/>
                    </a:ext>
                  </a:extLst>
                </p:cNvPr>
                <p:cNvPicPr/>
                <p:nvPr/>
              </p:nvPicPr>
              <p:blipFill>
                <a:blip r:embed="rId48"/>
                <a:stretch>
                  <a:fillRect/>
                </a:stretch>
              </p:blipFill>
              <p:spPr>
                <a:xfrm>
                  <a:off x="11542253" y="144240"/>
                  <a:ext cx="97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6F3C0188-7FE0-40D0-A064-74EB252C48A1}"/>
                    </a:ext>
                  </a:extLst>
                </p14:cNvPr>
                <p14:cNvContentPartPr/>
                <p14:nvPr/>
              </p14:nvContentPartPr>
              <p14:xfrm>
                <a:off x="11636933" y="137400"/>
                <a:ext cx="194400" cy="91440"/>
              </p14:xfrm>
            </p:contentPart>
          </mc:Choice>
          <mc:Fallback xmlns="">
            <p:pic>
              <p:nvPicPr>
                <p:cNvPr id="28" name="Freihand 27">
                  <a:extLst>
                    <a:ext uri="{FF2B5EF4-FFF2-40B4-BE49-F238E27FC236}">
                      <a16:creationId xmlns:a16="http://schemas.microsoft.com/office/drawing/2014/main" id="{6F3C0188-7FE0-40D0-A064-74EB252C48A1}"/>
                    </a:ext>
                  </a:extLst>
                </p:cNvPr>
                <p:cNvPicPr/>
                <p:nvPr/>
              </p:nvPicPr>
              <p:blipFill>
                <a:blip r:embed="rId50"/>
                <a:stretch>
                  <a:fillRect/>
                </a:stretch>
              </p:blipFill>
              <p:spPr>
                <a:xfrm>
                  <a:off x="11632613" y="133080"/>
                  <a:ext cx="20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B3B0A6B0-ABA3-44D8-B92C-0ABB71FC85B8}"/>
                    </a:ext>
                  </a:extLst>
                </p14:cNvPr>
                <p14:cNvContentPartPr/>
                <p14:nvPr/>
              </p14:nvContentPartPr>
              <p14:xfrm>
                <a:off x="11862653" y="90240"/>
                <a:ext cx="1440" cy="10800"/>
              </p14:xfrm>
            </p:contentPart>
          </mc:Choice>
          <mc:Fallback xmlns="">
            <p:pic>
              <p:nvPicPr>
                <p:cNvPr id="29" name="Freihand 28">
                  <a:extLst>
                    <a:ext uri="{FF2B5EF4-FFF2-40B4-BE49-F238E27FC236}">
                      <a16:creationId xmlns:a16="http://schemas.microsoft.com/office/drawing/2014/main" id="{B3B0A6B0-ABA3-44D8-B92C-0ABB71FC85B8}"/>
                    </a:ext>
                  </a:extLst>
                </p:cNvPr>
                <p:cNvPicPr/>
                <p:nvPr/>
              </p:nvPicPr>
              <p:blipFill>
                <a:blip r:embed="rId52"/>
                <a:stretch>
                  <a:fillRect/>
                </a:stretch>
              </p:blipFill>
              <p:spPr>
                <a:xfrm>
                  <a:off x="11858333" y="85920"/>
                  <a:ext cx="10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042AF5A6-A158-49B8-B387-B27D946A38FA}"/>
                    </a:ext>
                  </a:extLst>
                </p14:cNvPr>
                <p14:cNvContentPartPr/>
                <p14:nvPr/>
              </p14:nvContentPartPr>
              <p14:xfrm>
                <a:off x="11859773" y="116520"/>
                <a:ext cx="204120" cy="121320"/>
              </p14:xfrm>
            </p:contentPart>
          </mc:Choice>
          <mc:Fallback xmlns="">
            <p:pic>
              <p:nvPicPr>
                <p:cNvPr id="30" name="Freihand 29">
                  <a:extLst>
                    <a:ext uri="{FF2B5EF4-FFF2-40B4-BE49-F238E27FC236}">
                      <a16:creationId xmlns:a16="http://schemas.microsoft.com/office/drawing/2014/main" id="{042AF5A6-A158-49B8-B387-B27D946A38FA}"/>
                    </a:ext>
                  </a:extLst>
                </p:cNvPr>
                <p:cNvPicPr/>
                <p:nvPr/>
              </p:nvPicPr>
              <p:blipFill>
                <a:blip r:embed="rId54"/>
                <a:stretch>
                  <a:fillRect/>
                </a:stretch>
              </p:blipFill>
              <p:spPr>
                <a:xfrm>
                  <a:off x="11855453" y="112200"/>
                  <a:ext cx="212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BC843447-D58B-4368-97E4-46E44832CBA8}"/>
                    </a:ext>
                  </a:extLst>
                </p14:cNvPr>
                <p14:cNvContentPartPr/>
                <p14:nvPr/>
              </p14:nvContentPartPr>
              <p14:xfrm>
                <a:off x="12030413" y="93480"/>
                <a:ext cx="20520" cy="29880"/>
              </p14:xfrm>
            </p:contentPart>
          </mc:Choice>
          <mc:Fallback xmlns="">
            <p:pic>
              <p:nvPicPr>
                <p:cNvPr id="31" name="Freihand 30">
                  <a:extLst>
                    <a:ext uri="{FF2B5EF4-FFF2-40B4-BE49-F238E27FC236}">
                      <a16:creationId xmlns:a16="http://schemas.microsoft.com/office/drawing/2014/main" id="{BC843447-D58B-4368-97E4-46E44832CBA8}"/>
                    </a:ext>
                  </a:extLst>
                </p:cNvPr>
                <p:cNvPicPr/>
                <p:nvPr/>
              </p:nvPicPr>
              <p:blipFill>
                <a:blip r:embed="rId56"/>
                <a:stretch>
                  <a:fillRect/>
                </a:stretch>
              </p:blipFill>
              <p:spPr>
                <a:xfrm>
                  <a:off x="12026093" y="89160"/>
                  <a:ext cx="29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33D423C2-1BAD-448A-B4E1-D7CD07863967}"/>
                    </a:ext>
                  </a:extLst>
                </p14:cNvPr>
                <p14:cNvContentPartPr/>
                <p14:nvPr/>
              </p14:nvContentPartPr>
              <p14:xfrm>
                <a:off x="11216093" y="468600"/>
                <a:ext cx="185760" cy="34560"/>
              </p14:xfrm>
            </p:contentPart>
          </mc:Choice>
          <mc:Fallback xmlns="">
            <p:pic>
              <p:nvPicPr>
                <p:cNvPr id="32" name="Freihand 31">
                  <a:extLst>
                    <a:ext uri="{FF2B5EF4-FFF2-40B4-BE49-F238E27FC236}">
                      <a16:creationId xmlns:a16="http://schemas.microsoft.com/office/drawing/2014/main" id="{33D423C2-1BAD-448A-B4E1-D7CD07863967}"/>
                    </a:ext>
                  </a:extLst>
                </p:cNvPr>
                <p:cNvPicPr/>
                <p:nvPr/>
              </p:nvPicPr>
              <p:blipFill>
                <a:blip r:embed="rId58"/>
                <a:stretch>
                  <a:fillRect/>
                </a:stretch>
              </p:blipFill>
              <p:spPr>
                <a:xfrm>
                  <a:off x="11211773" y="464280"/>
                  <a:ext cx="194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A8930B9B-DDC7-4F37-9037-EEB7EEC6DF61}"/>
                    </a:ext>
                  </a:extLst>
                </p14:cNvPr>
                <p14:cNvContentPartPr/>
                <p14:nvPr/>
              </p14:nvContentPartPr>
              <p14:xfrm>
                <a:off x="11371253" y="445920"/>
                <a:ext cx="53640" cy="132480"/>
              </p14:xfrm>
            </p:contentPart>
          </mc:Choice>
          <mc:Fallback xmlns="">
            <p:pic>
              <p:nvPicPr>
                <p:cNvPr id="33" name="Freihand 32">
                  <a:extLst>
                    <a:ext uri="{FF2B5EF4-FFF2-40B4-BE49-F238E27FC236}">
                      <a16:creationId xmlns:a16="http://schemas.microsoft.com/office/drawing/2014/main" id="{A8930B9B-DDC7-4F37-9037-EEB7EEC6DF61}"/>
                    </a:ext>
                  </a:extLst>
                </p:cNvPr>
                <p:cNvPicPr/>
                <p:nvPr/>
              </p:nvPicPr>
              <p:blipFill>
                <a:blip r:embed="rId60"/>
                <a:stretch>
                  <a:fillRect/>
                </a:stretch>
              </p:blipFill>
              <p:spPr>
                <a:xfrm>
                  <a:off x="11366933" y="441600"/>
                  <a:ext cx="62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67DF1E75-865F-4159-A6F7-D2C27683DE25}"/>
                    </a:ext>
                  </a:extLst>
                </p14:cNvPr>
                <p14:cNvContentPartPr/>
                <p14:nvPr/>
              </p14:nvContentPartPr>
              <p14:xfrm>
                <a:off x="11450813" y="388320"/>
                <a:ext cx="171720" cy="182880"/>
              </p14:xfrm>
            </p:contentPart>
          </mc:Choice>
          <mc:Fallback xmlns="">
            <p:pic>
              <p:nvPicPr>
                <p:cNvPr id="34" name="Freihand 33">
                  <a:extLst>
                    <a:ext uri="{FF2B5EF4-FFF2-40B4-BE49-F238E27FC236}">
                      <a16:creationId xmlns:a16="http://schemas.microsoft.com/office/drawing/2014/main" id="{67DF1E75-865F-4159-A6F7-D2C27683DE25}"/>
                    </a:ext>
                  </a:extLst>
                </p:cNvPr>
                <p:cNvPicPr/>
                <p:nvPr/>
              </p:nvPicPr>
              <p:blipFill>
                <a:blip r:embed="rId62"/>
                <a:stretch>
                  <a:fillRect/>
                </a:stretch>
              </p:blipFill>
              <p:spPr>
                <a:xfrm>
                  <a:off x="11446493" y="384000"/>
                  <a:ext cx="180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DA88BFD8-9F05-43F5-AF7F-3BF7EF383725}"/>
                    </a:ext>
                  </a:extLst>
                </p14:cNvPr>
                <p14:cNvContentPartPr/>
                <p14:nvPr/>
              </p14:nvContentPartPr>
              <p14:xfrm>
                <a:off x="11643773" y="383640"/>
                <a:ext cx="38160" cy="189720"/>
              </p14:xfrm>
            </p:contentPart>
          </mc:Choice>
          <mc:Fallback xmlns="">
            <p:pic>
              <p:nvPicPr>
                <p:cNvPr id="35" name="Freihand 34">
                  <a:extLst>
                    <a:ext uri="{FF2B5EF4-FFF2-40B4-BE49-F238E27FC236}">
                      <a16:creationId xmlns:a16="http://schemas.microsoft.com/office/drawing/2014/main" id="{DA88BFD8-9F05-43F5-AF7F-3BF7EF383725}"/>
                    </a:ext>
                  </a:extLst>
                </p:cNvPr>
                <p:cNvPicPr/>
                <p:nvPr/>
              </p:nvPicPr>
              <p:blipFill>
                <a:blip r:embed="rId64"/>
                <a:stretch>
                  <a:fillRect/>
                </a:stretch>
              </p:blipFill>
              <p:spPr>
                <a:xfrm>
                  <a:off x="11639453" y="379320"/>
                  <a:ext cx="46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1FE9627A-CDA1-452D-A302-4E13F4500CD5}"/>
                    </a:ext>
                  </a:extLst>
                </p14:cNvPr>
                <p14:cNvContentPartPr/>
                <p14:nvPr/>
              </p14:nvContentPartPr>
              <p14:xfrm>
                <a:off x="11579693" y="355920"/>
                <a:ext cx="226440" cy="21960"/>
              </p14:xfrm>
            </p:contentPart>
          </mc:Choice>
          <mc:Fallback xmlns="">
            <p:pic>
              <p:nvPicPr>
                <p:cNvPr id="36" name="Freihand 35">
                  <a:extLst>
                    <a:ext uri="{FF2B5EF4-FFF2-40B4-BE49-F238E27FC236}">
                      <a16:creationId xmlns:a16="http://schemas.microsoft.com/office/drawing/2014/main" id="{1FE9627A-CDA1-452D-A302-4E13F4500CD5}"/>
                    </a:ext>
                  </a:extLst>
                </p:cNvPr>
                <p:cNvPicPr/>
                <p:nvPr/>
              </p:nvPicPr>
              <p:blipFill>
                <a:blip r:embed="rId66"/>
                <a:stretch>
                  <a:fillRect/>
                </a:stretch>
              </p:blipFill>
              <p:spPr>
                <a:xfrm>
                  <a:off x="11575373" y="351600"/>
                  <a:ext cx="23508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BDDE85B6-3F38-425D-913D-A6918E8F6F06}"/>
                  </a:ext>
                </a:extLst>
              </p14:cNvPr>
              <p14:cNvContentPartPr/>
              <p14:nvPr/>
            </p14:nvContentPartPr>
            <p14:xfrm>
              <a:off x="1320773" y="1142160"/>
              <a:ext cx="3007800" cy="103680"/>
            </p14:xfrm>
          </p:contentPart>
        </mc:Choice>
        <mc:Fallback xmlns="">
          <p:pic>
            <p:nvPicPr>
              <p:cNvPr id="39" name="Freihand 38">
                <a:extLst>
                  <a:ext uri="{FF2B5EF4-FFF2-40B4-BE49-F238E27FC236}">
                    <a16:creationId xmlns:a16="http://schemas.microsoft.com/office/drawing/2014/main" id="{BDDE85B6-3F38-425D-913D-A6918E8F6F06}"/>
                  </a:ext>
                </a:extLst>
              </p:cNvPr>
              <p:cNvPicPr/>
              <p:nvPr/>
            </p:nvPicPr>
            <p:blipFill>
              <a:blip r:embed="rId68"/>
              <a:stretch>
                <a:fillRect/>
              </a:stretch>
            </p:blipFill>
            <p:spPr>
              <a:xfrm>
                <a:off x="1316453" y="1137840"/>
                <a:ext cx="3016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12EA0BD2-56DC-4425-B0F9-715355DC177A}"/>
                  </a:ext>
                </a:extLst>
              </p14:cNvPr>
              <p14:cNvContentPartPr/>
              <p14:nvPr/>
            </p14:nvContentPartPr>
            <p14:xfrm>
              <a:off x="4720253" y="1700160"/>
              <a:ext cx="792360" cy="72360"/>
            </p14:xfrm>
          </p:contentPart>
        </mc:Choice>
        <mc:Fallback xmlns="">
          <p:pic>
            <p:nvPicPr>
              <p:cNvPr id="40" name="Freihand 39">
                <a:extLst>
                  <a:ext uri="{FF2B5EF4-FFF2-40B4-BE49-F238E27FC236}">
                    <a16:creationId xmlns:a16="http://schemas.microsoft.com/office/drawing/2014/main" id="{12EA0BD2-56DC-4425-B0F9-715355DC177A}"/>
                  </a:ext>
                </a:extLst>
              </p:cNvPr>
              <p:cNvPicPr/>
              <p:nvPr/>
            </p:nvPicPr>
            <p:blipFill>
              <a:blip r:embed="rId70"/>
              <a:stretch>
                <a:fillRect/>
              </a:stretch>
            </p:blipFill>
            <p:spPr>
              <a:xfrm>
                <a:off x="4715933" y="1695840"/>
                <a:ext cx="801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7D6D937-6C78-4A40-8B63-ADAD85F49FB0}"/>
                  </a:ext>
                </a:extLst>
              </p14:cNvPr>
              <p14:cNvContentPartPr/>
              <p14:nvPr/>
            </p14:nvContentPartPr>
            <p14:xfrm>
              <a:off x="5844173" y="1671000"/>
              <a:ext cx="620280" cy="74880"/>
            </p14:xfrm>
          </p:contentPart>
        </mc:Choice>
        <mc:Fallback xmlns="">
          <p:pic>
            <p:nvPicPr>
              <p:cNvPr id="41" name="Freihand 40">
                <a:extLst>
                  <a:ext uri="{FF2B5EF4-FFF2-40B4-BE49-F238E27FC236}">
                    <a16:creationId xmlns:a16="http://schemas.microsoft.com/office/drawing/2014/main" id="{07D6D937-6C78-4A40-8B63-ADAD85F49FB0}"/>
                  </a:ext>
                </a:extLst>
              </p:cNvPr>
              <p:cNvPicPr/>
              <p:nvPr/>
            </p:nvPicPr>
            <p:blipFill>
              <a:blip r:embed="rId72"/>
              <a:stretch>
                <a:fillRect/>
              </a:stretch>
            </p:blipFill>
            <p:spPr>
              <a:xfrm>
                <a:off x="5839853" y="1666680"/>
                <a:ext cx="628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481AD7C4-99E6-4FF2-85D4-8651EDA471AC}"/>
                  </a:ext>
                </a:extLst>
              </p14:cNvPr>
              <p14:cNvContentPartPr/>
              <p14:nvPr/>
            </p14:nvContentPartPr>
            <p14:xfrm>
              <a:off x="6721133" y="2761080"/>
              <a:ext cx="1255320" cy="83880"/>
            </p14:xfrm>
          </p:contentPart>
        </mc:Choice>
        <mc:Fallback xmlns="">
          <p:pic>
            <p:nvPicPr>
              <p:cNvPr id="42" name="Freihand 41">
                <a:extLst>
                  <a:ext uri="{FF2B5EF4-FFF2-40B4-BE49-F238E27FC236}">
                    <a16:creationId xmlns:a16="http://schemas.microsoft.com/office/drawing/2014/main" id="{481AD7C4-99E6-4FF2-85D4-8651EDA471AC}"/>
                  </a:ext>
                </a:extLst>
              </p:cNvPr>
              <p:cNvPicPr/>
              <p:nvPr/>
            </p:nvPicPr>
            <p:blipFill>
              <a:blip r:embed="rId74"/>
              <a:stretch>
                <a:fillRect/>
              </a:stretch>
            </p:blipFill>
            <p:spPr>
              <a:xfrm>
                <a:off x="6716813" y="2756760"/>
                <a:ext cx="1263960" cy="92520"/>
              </a:xfrm>
              <a:prstGeom prst="rect">
                <a:avLst/>
              </a:prstGeom>
            </p:spPr>
          </p:pic>
        </mc:Fallback>
      </mc:AlternateContent>
      <p:grpSp>
        <p:nvGrpSpPr>
          <p:cNvPr id="57" name="Gruppieren 56">
            <a:extLst>
              <a:ext uri="{FF2B5EF4-FFF2-40B4-BE49-F238E27FC236}">
                <a16:creationId xmlns:a16="http://schemas.microsoft.com/office/drawing/2014/main" id="{00B648BE-4E84-41F7-B950-9DE9AE61B4B2}"/>
              </a:ext>
            </a:extLst>
          </p:cNvPr>
          <p:cNvGrpSpPr/>
          <p:nvPr/>
        </p:nvGrpSpPr>
        <p:grpSpPr>
          <a:xfrm>
            <a:off x="7648493" y="2248080"/>
            <a:ext cx="1514520" cy="381600"/>
            <a:chOff x="7648493" y="2248080"/>
            <a:chExt cx="1514520" cy="381600"/>
          </a:xfrm>
        </p:grpSpPr>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0D68D8F2-9055-4B68-BABF-327FEB8C1002}"/>
                    </a:ext>
                  </a:extLst>
                </p14:cNvPr>
                <p14:cNvContentPartPr/>
                <p14:nvPr/>
              </p14:nvContentPartPr>
              <p14:xfrm>
                <a:off x="7728053" y="2387760"/>
                <a:ext cx="142200" cy="172080"/>
              </p14:xfrm>
            </p:contentPart>
          </mc:Choice>
          <mc:Fallback xmlns="">
            <p:pic>
              <p:nvPicPr>
                <p:cNvPr id="43" name="Freihand 42">
                  <a:extLst>
                    <a:ext uri="{FF2B5EF4-FFF2-40B4-BE49-F238E27FC236}">
                      <a16:creationId xmlns:a16="http://schemas.microsoft.com/office/drawing/2014/main" id="{0D68D8F2-9055-4B68-BABF-327FEB8C1002}"/>
                    </a:ext>
                  </a:extLst>
                </p:cNvPr>
                <p:cNvPicPr/>
                <p:nvPr/>
              </p:nvPicPr>
              <p:blipFill>
                <a:blip r:embed="rId76"/>
                <a:stretch>
                  <a:fillRect/>
                </a:stretch>
              </p:blipFill>
              <p:spPr>
                <a:xfrm>
                  <a:off x="7723733" y="2383440"/>
                  <a:ext cx="150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22A646C9-4698-4657-B328-C190D5FE5C7C}"/>
                    </a:ext>
                  </a:extLst>
                </p14:cNvPr>
                <p14:cNvContentPartPr/>
                <p14:nvPr/>
              </p14:nvContentPartPr>
              <p14:xfrm>
                <a:off x="7648493" y="2475240"/>
                <a:ext cx="233280" cy="154440"/>
              </p14:xfrm>
            </p:contentPart>
          </mc:Choice>
          <mc:Fallback xmlns="">
            <p:pic>
              <p:nvPicPr>
                <p:cNvPr id="44" name="Freihand 43">
                  <a:extLst>
                    <a:ext uri="{FF2B5EF4-FFF2-40B4-BE49-F238E27FC236}">
                      <a16:creationId xmlns:a16="http://schemas.microsoft.com/office/drawing/2014/main" id="{22A646C9-4698-4657-B328-C190D5FE5C7C}"/>
                    </a:ext>
                  </a:extLst>
                </p:cNvPr>
                <p:cNvPicPr/>
                <p:nvPr/>
              </p:nvPicPr>
              <p:blipFill>
                <a:blip r:embed="rId78"/>
                <a:stretch>
                  <a:fillRect/>
                </a:stretch>
              </p:blipFill>
              <p:spPr>
                <a:xfrm>
                  <a:off x="7644173" y="2470920"/>
                  <a:ext cx="241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1F148CEF-1C89-4C29-B688-A598C8356889}"/>
                    </a:ext>
                  </a:extLst>
                </p14:cNvPr>
                <p14:cNvContentPartPr/>
                <p14:nvPr/>
              </p14:nvContentPartPr>
              <p14:xfrm>
                <a:off x="8002733" y="2325120"/>
                <a:ext cx="102960" cy="150840"/>
              </p14:xfrm>
            </p:contentPart>
          </mc:Choice>
          <mc:Fallback xmlns="">
            <p:pic>
              <p:nvPicPr>
                <p:cNvPr id="45" name="Freihand 44">
                  <a:extLst>
                    <a:ext uri="{FF2B5EF4-FFF2-40B4-BE49-F238E27FC236}">
                      <a16:creationId xmlns:a16="http://schemas.microsoft.com/office/drawing/2014/main" id="{1F148CEF-1C89-4C29-B688-A598C8356889}"/>
                    </a:ext>
                  </a:extLst>
                </p:cNvPr>
                <p:cNvPicPr/>
                <p:nvPr/>
              </p:nvPicPr>
              <p:blipFill>
                <a:blip r:embed="rId80"/>
                <a:stretch>
                  <a:fillRect/>
                </a:stretch>
              </p:blipFill>
              <p:spPr>
                <a:xfrm>
                  <a:off x="7998413" y="2320800"/>
                  <a:ext cx="111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1BDC20DD-BC94-4B48-9020-583D1953E860}"/>
                    </a:ext>
                  </a:extLst>
                </p14:cNvPr>
                <p14:cNvContentPartPr/>
                <p14:nvPr/>
              </p14:nvContentPartPr>
              <p14:xfrm>
                <a:off x="7928933" y="2297040"/>
                <a:ext cx="96840" cy="90720"/>
              </p14:xfrm>
            </p:contentPart>
          </mc:Choice>
          <mc:Fallback xmlns="">
            <p:pic>
              <p:nvPicPr>
                <p:cNvPr id="46" name="Freihand 45">
                  <a:extLst>
                    <a:ext uri="{FF2B5EF4-FFF2-40B4-BE49-F238E27FC236}">
                      <a16:creationId xmlns:a16="http://schemas.microsoft.com/office/drawing/2014/main" id="{1BDC20DD-BC94-4B48-9020-583D1953E860}"/>
                    </a:ext>
                  </a:extLst>
                </p:cNvPr>
                <p:cNvPicPr/>
                <p:nvPr/>
              </p:nvPicPr>
              <p:blipFill>
                <a:blip r:embed="rId82"/>
                <a:stretch>
                  <a:fillRect/>
                </a:stretch>
              </p:blipFill>
              <p:spPr>
                <a:xfrm>
                  <a:off x="7924613" y="2292720"/>
                  <a:ext cx="105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2FBFAB55-88A2-4A48-A56D-1F151EFE5DAE}"/>
                    </a:ext>
                  </a:extLst>
                </p14:cNvPr>
                <p14:cNvContentPartPr/>
                <p14:nvPr/>
              </p14:nvContentPartPr>
              <p14:xfrm>
                <a:off x="8144573" y="2272560"/>
                <a:ext cx="38160" cy="96480"/>
              </p14:xfrm>
            </p:contentPart>
          </mc:Choice>
          <mc:Fallback xmlns="">
            <p:pic>
              <p:nvPicPr>
                <p:cNvPr id="47" name="Freihand 46">
                  <a:extLst>
                    <a:ext uri="{FF2B5EF4-FFF2-40B4-BE49-F238E27FC236}">
                      <a16:creationId xmlns:a16="http://schemas.microsoft.com/office/drawing/2014/main" id="{2FBFAB55-88A2-4A48-A56D-1F151EFE5DAE}"/>
                    </a:ext>
                  </a:extLst>
                </p:cNvPr>
                <p:cNvPicPr/>
                <p:nvPr/>
              </p:nvPicPr>
              <p:blipFill>
                <a:blip r:embed="rId84"/>
                <a:stretch>
                  <a:fillRect/>
                </a:stretch>
              </p:blipFill>
              <p:spPr>
                <a:xfrm>
                  <a:off x="8140253" y="2268240"/>
                  <a:ext cx="46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25D7B814-3884-49F3-8F79-D29557120CA1}"/>
                    </a:ext>
                  </a:extLst>
                </p14:cNvPr>
                <p14:cNvContentPartPr/>
                <p14:nvPr/>
              </p14:nvContentPartPr>
              <p14:xfrm>
                <a:off x="8228093" y="2375160"/>
                <a:ext cx="360" cy="360"/>
              </p14:xfrm>
            </p:contentPart>
          </mc:Choice>
          <mc:Fallback xmlns="">
            <p:pic>
              <p:nvPicPr>
                <p:cNvPr id="48" name="Freihand 47">
                  <a:extLst>
                    <a:ext uri="{FF2B5EF4-FFF2-40B4-BE49-F238E27FC236}">
                      <a16:creationId xmlns:a16="http://schemas.microsoft.com/office/drawing/2014/main" id="{25D7B814-3884-49F3-8F79-D29557120CA1}"/>
                    </a:ext>
                  </a:extLst>
                </p:cNvPr>
                <p:cNvPicPr/>
                <p:nvPr/>
              </p:nvPicPr>
              <p:blipFill>
                <a:blip r:embed="rId86"/>
                <a:stretch>
                  <a:fillRect/>
                </a:stretch>
              </p:blipFill>
              <p:spPr>
                <a:xfrm>
                  <a:off x="8223773" y="2370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72F12A74-3004-410D-B31A-C6D6AFAB055D}"/>
                    </a:ext>
                  </a:extLst>
                </p14:cNvPr>
                <p14:cNvContentPartPr/>
                <p14:nvPr/>
              </p14:nvContentPartPr>
              <p14:xfrm>
                <a:off x="8391533" y="2294160"/>
                <a:ext cx="25920" cy="104760"/>
              </p14:xfrm>
            </p:contentPart>
          </mc:Choice>
          <mc:Fallback xmlns="">
            <p:pic>
              <p:nvPicPr>
                <p:cNvPr id="49" name="Freihand 48">
                  <a:extLst>
                    <a:ext uri="{FF2B5EF4-FFF2-40B4-BE49-F238E27FC236}">
                      <a16:creationId xmlns:a16="http://schemas.microsoft.com/office/drawing/2014/main" id="{72F12A74-3004-410D-B31A-C6D6AFAB055D}"/>
                    </a:ext>
                  </a:extLst>
                </p:cNvPr>
                <p:cNvPicPr/>
                <p:nvPr/>
              </p:nvPicPr>
              <p:blipFill>
                <a:blip r:embed="rId88"/>
                <a:stretch>
                  <a:fillRect/>
                </a:stretch>
              </p:blipFill>
              <p:spPr>
                <a:xfrm>
                  <a:off x="8387213" y="2289840"/>
                  <a:ext cx="3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23CAF512-F808-4A0B-A898-8ADC2CE2435A}"/>
                    </a:ext>
                  </a:extLst>
                </p14:cNvPr>
                <p14:cNvContentPartPr/>
                <p14:nvPr/>
              </p14:nvContentPartPr>
              <p14:xfrm>
                <a:off x="8329613" y="2269320"/>
                <a:ext cx="138600" cy="79920"/>
              </p14:xfrm>
            </p:contentPart>
          </mc:Choice>
          <mc:Fallback xmlns="">
            <p:pic>
              <p:nvPicPr>
                <p:cNvPr id="50" name="Freihand 49">
                  <a:extLst>
                    <a:ext uri="{FF2B5EF4-FFF2-40B4-BE49-F238E27FC236}">
                      <a16:creationId xmlns:a16="http://schemas.microsoft.com/office/drawing/2014/main" id="{23CAF512-F808-4A0B-A898-8ADC2CE2435A}"/>
                    </a:ext>
                  </a:extLst>
                </p:cNvPr>
                <p:cNvPicPr/>
                <p:nvPr/>
              </p:nvPicPr>
              <p:blipFill>
                <a:blip r:embed="rId90"/>
                <a:stretch>
                  <a:fillRect/>
                </a:stretch>
              </p:blipFill>
              <p:spPr>
                <a:xfrm>
                  <a:off x="8325293" y="2265000"/>
                  <a:ext cx="147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ACF69F90-4085-4DCD-A8ED-C588252640D5}"/>
                    </a:ext>
                  </a:extLst>
                </p14:cNvPr>
                <p14:cNvContentPartPr/>
                <p14:nvPr/>
              </p14:nvContentPartPr>
              <p14:xfrm>
                <a:off x="8487293" y="2283360"/>
                <a:ext cx="23400" cy="106560"/>
              </p14:xfrm>
            </p:contentPart>
          </mc:Choice>
          <mc:Fallback xmlns="">
            <p:pic>
              <p:nvPicPr>
                <p:cNvPr id="51" name="Freihand 50">
                  <a:extLst>
                    <a:ext uri="{FF2B5EF4-FFF2-40B4-BE49-F238E27FC236}">
                      <a16:creationId xmlns:a16="http://schemas.microsoft.com/office/drawing/2014/main" id="{ACF69F90-4085-4DCD-A8ED-C588252640D5}"/>
                    </a:ext>
                  </a:extLst>
                </p:cNvPr>
                <p:cNvPicPr/>
                <p:nvPr/>
              </p:nvPicPr>
              <p:blipFill>
                <a:blip r:embed="rId92"/>
                <a:stretch>
                  <a:fillRect/>
                </a:stretch>
              </p:blipFill>
              <p:spPr>
                <a:xfrm>
                  <a:off x="8482973" y="2279040"/>
                  <a:ext cx="32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E8A5C430-51BF-4A0E-A313-0876DB404976}"/>
                    </a:ext>
                  </a:extLst>
                </p14:cNvPr>
                <p14:cNvContentPartPr/>
                <p14:nvPr/>
              </p14:nvContentPartPr>
              <p14:xfrm>
                <a:off x="8495573" y="2316120"/>
                <a:ext cx="105840" cy="79560"/>
              </p14:xfrm>
            </p:contentPart>
          </mc:Choice>
          <mc:Fallback xmlns="">
            <p:pic>
              <p:nvPicPr>
                <p:cNvPr id="52" name="Freihand 51">
                  <a:extLst>
                    <a:ext uri="{FF2B5EF4-FFF2-40B4-BE49-F238E27FC236}">
                      <a16:creationId xmlns:a16="http://schemas.microsoft.com/office/drawing/2014/main" id="{E8A5C430-51BF-4A0E-A313-0876DB404976}"/>
                    </a:ext>
                  </a:extLst>
                </p:cNvPr>
                <p:cNvPicPr/>
                <p:nvPr/>
              </p:nvPicPr>
              <p:blipFill>
                <a:blip r:embed="rId94"/>
                <a:stretch>
                  <a:fillRect/>
                </a:stretch>
              </p:blipFill>
              <p:spPr>
                <a:xfrm>
                  <a:off x="8491253" y="2311800"/>
                  <a:ext cx="114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E8B41497-B0A5-406F-A54A-AB1A8F965B04}"/>
                    </a:ext>
                  </a:extLst>
                </p14:cNvPr>
                <p14:cNvContentPartPr/>
                <p14:nvPr/>
              </p14:nvContentPartPr>
              <p14:xfrm>
                <a:off x="8592773" y="2259240"/>
                <a:ext cx="102600" cy="120600"/>
              </p14:xfrm>
            </p:contentPart>
          </mc:Choice>
          <mc:Fallback xmlns="">
            <p:pic>
              <p:nvPicPr>
                <p:cNvPr id="53" name="Freihand 52">
                  <a:extLst>
                    <a:ext uri="{FF2B5EF4-FFF2-40B4-BE49-F238E27FC236}">
                      <a16:creationId xmlns:a16="http://schemas.microsoft.com/office/drawing/2014/main" id="{E8B41497-B0A5-406F-A54A-AB1A8F965B04}"/>
                    </a:ext>
                  </a:extLst>
                </p:cNvPr>
                <p:cNvPicPr/>
                <p:nvPr/>
              </p:nvPicPr>
              <p:blipFill>
                <a:blip r:embed="rId96"/>
                <a:stretch>
                  <a:fillRect/>
                </a:stretch>
              </p:blipFill>
              <p:spPr>
                <a:xfrm>
                  <a:off x="8588453" y="2254920"/>
                  <a:ext cx="111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AD6AF4B3-B7AA-4C89-927B-FBAF89ED32F0}"/>
                    </a:ext>
                  </a:extLst>
                </p14:cNvPr>
                <p14:cNvContentPartPr/>
                <p14:nvPr/>
              </p14:nvContentPartPr>
              <p14:xfrm>
                <a:off x="8691413" y="2311800"/>
                <a:ext cx="144000" cy="42120"/>
              </p14:xfrm>
            </p:contentPart>
          </mc:Choice>
          <mc:Fallback xmlns="">
            <p:pic>
              <p:nvPicPr>
                <p:cNvPr id="54" name="Freihand 53">
                  <a:extLst>
                    <a:ext uri="{FF2B5EF4-FFF2-40B4-BE49-F238E27FC236}">
                      <a16:creationId xmlns:a16="http://schemas.microsoft.com/office/drawing/2014/main" id="{AD6AF4B3-B7AA-4C89-927B-FBAF89ED32F0}"/>
                    </a:ext>
                  </a:extLst>
                </p:cNvPr>
                <p:cNvPicPr/>
                <p:nvPr/>
              </p:nvPicPr>
              <p:blipFill>
                <a:blip r:embed="rId98"/>
                <a:stretch>
                  <a:fillRect/>
                </a:stretch>
              </p:blipFill>
              <p:spPr>
                <a:xfrm>
                  <a:off x="8687093" y="2307480"/>
                  <a:ext cx="152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AABAB461-241A-43B2-831F-265B1B17D242}"/>
                    </a:ext>
                  </a:extLst>
                </p14:cNvPr>
                <p14:cNvContentPartPr/>
                <p14:nvPr/>
              </p14:nvContentPartPr>
              <p14:xfrm>
                <a:off x="8868533" y="2337360"/>
                <a:ext cx="76680" cy="3960"/>
              </p14:xfrm>
            </p:contentPart>
          </mc:Choice>
          <mc:Fallback xmlns="">
            <p:pic>
              <p:nvPicPr>
                <p:cNvPr id="55" name="Freihand 54">
                  <a:extLst>
                    <a:ext uri="{FF2B5EF4-FFF2-40B4-BE49-F238E27FC236}">
                      <a16:creationId xmlns:a16="http://schemas.microsoft.com/office/drawing/2014/main" id="{AABAB461-241A-43B2-831F-265B1B17D242}"/>
                    </a:ext>
                  </a:extLst>
                </p:cNvPr>
                <p:cNvPicPr/>
                <p:nvPr/>
              </p:nvPicPr>
              <p:blipFill>
                <a:blip r:embed="rId100"/>
                <a:stretch>
                  <a:fillRect/>
                </a:stretch>
              </p:blipFill>
              <p:spPr>
                <a:xfrm>
                  <a:off x="8864213" y="2333040"/>
                  <a:ext cx="85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B3F7220C-B7A6-4A19-B436-CFC66233F087}"/>
                    </a:ext>
                  </a:extLst>
                </p14:cNvPr>
                <p14:cNvContentPartPr/>
                <p14:nvPr/>
              </p14:nvContentPartPr>
              <p14:xfrm>
                <a:off x="8937293" y="2248080"/>
                <a:ext cx="225720" cy="144000"/>
              </p14:xfrm>
            </p:contentPart>
          </mc:Choice>
          <mc:Fallback xmlns="">
            <p:pic>
              <p:nvPicPr>
                <p:cNvPr id="56" name="Freihand 55">
                  <a:extLst>
                    <a:ext uri="{FF2B5EF4-FFF2-40B4-BE49-F238E27FC236}">
                      <a16:creationId xmlns:a16="http://schemas.microsoft.com/office/drawing/2014/main" id="{B3F7220C-B7A6-4A19-B436-CFC66233F087}"/>
                    </a:ext>
                  </a:extLst>
                </p:cNvPr>
                <p:cNvPicPr/>
                <p:nvPr/>
              </p:nvPicPr>
              <p:blipFill>
                <a:blip r:embed="rId102"/>
                <a:stretch>
                  <a:fillRect/>
                </a:stretch>
              </p:blipFill>
              <p:spPr>
                <a:xfrm>
                  <a:off x="8932973" y="2243760"/>
                  <a:ext cx="234360" cy="152640"/>
                </a:xfrm>
                <a:prstGeom prst="rect">
                  <a:avLst/>
                </a:prstGeom>
              </p:spPr>
            </p:pic>
          </mc:Fallback>
        </mc:AlternateContent>
      </p:grpSp>
      <p:grpSp>
        <p:nvGrpSpPr>
          <p:cNvPr id="75" name="Gruppieren 74">
            <a:extLst>
              <a:ext uri="{FF2B5EF4-FFF2-40B4-BE49-F238E27FC236}">
                <a16:creationId xmlns:a16="http://schemas.microsoft.com/office/drawing/2014/main" id="{1D1791BA-405C-4AA2-A705-7A40FF87B6EE}"/>
              </a:ext>
            </a:extLst>
          </p:cNvPr>
          <p:cNvGrpSpPr/>
          <p:nvPr/>
        </p:nvGrpSpPr>
        <p:grpSpPr>
          <a:xfrm>
            <a:off x="9373613" y="2228280"/>
            <a:ext cx="1036800" cy="295200"/>
            <a:chOff x="9373613" y="2228280"/>
            <a:chExt cx="1036800" cy="295200"/>
          </a:xfrm>
        </p:grpSpPr>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1B138058-D86A-44D8-9061-34B37842348C}"/>
                    </a:ext>
                  </a:extLst>
                </p14:cNvPr>
                <p14:cNvContentPartPr/>
                <p14:nvPr/>
              </p14:nvContentPartPr>
              <p14:xfrm>
                <a:off x="9373613" y="2310720"/>
                <a:ext cx="118440" cy="104040"/>
              </p14:xfrm>
            </p:contentPart>
          </mc:Choice>
          <mc:Fallback xmlns="">
            <p:pic>
              <p:nvPicPr>
                <p:cNvPr id="58" name="Freihand 57">
                  <a:extLst>
                    <a:ext uri="{FF2B5EF4-FFF2-40B4-BE49-F238E27FC236}">
                      <a16:creationId xmlns:a16="http://schemas.microsoft.com/office/drawing/2014/main" id="{1B138058-D86A-44D8-9061-34B37842348C}"/>
                    </a:ext>
                  </a:extLst>
                </p:cNvPr>
                <p:cNvPicPr/>
                <p:nvPr/>
              </p:nvPicPr>
              <p:blipFill>
                <a:blip r:embed="rId104"/>
                <a:stretch>
                  <a:fillRect/>
                </a:stretch>
              </p:blipFill>
              <p:spPr>
                <a:xfrm>
                  <a:off x="9369293" y="2306400"/>
                  <a:ext cx="127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A812DFFE-A5B5-4DA8-AEEF-D2ABB95D7542}"/>
                    </a:ext>
                  </a:extLst>
                </p14:cNvPr>
                <p14:cNvContentPartPr/>
                <p14:nvPr/>
              </p14:nvContentPartPr>
              <p14:xfrm>
                <a:off x="9531293" y="2342760"/>
                <a:ext cx="19080" cy="70200"/>
              </p14:xfrm>
            </p:contentPart>
          </mc:Choice>
          <mc:Fallback xmlns="">
            <p:pic>
              <p:nvPicPr>
                <p:cNvPr id="59" name="Freihand 58">
                  <a:extLst>
                    <a:ext uri="{FF2B5EF4-FFF2-40B4-BE49-F238E27FC236}">
                      <a16:creationId xmlns:a16="http://schemas.microsoft.com/office/drawing/2014/main" id="{A812DFFE-A5B5-4DA8-AEEF-D2ABB95D7542}"/>
                    </a:ext>
                  </a:extLst>
                </p:cNvPr>
                <p:cNvPicPr/>
                <p:nvPr/>
              </p:nvPicPr>
              <p:blipFill>
                <a:blip r:embed="rId106"/>
                <a:stretch>
                  <a:fillRect/>
                </a:stretch>
              </p:blipFill>
              <p:spPr>
                <a:xfrm>
                  <a:off x="9526973" y="2338440"/>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063F8A77-4850-4B2F-AD28-283E0EFFC376}"/>
                    </a:ext>
                  </a:extLst>
                </p14:cNvPr>
                <p14:cNvContentPartPr/>
                <p14:nvPr/>
              </p14:nvContentPartPr>
              <p14:xfrm>
                <a:off x="9488813" y="2368680"/>
                <a:ext cx="96480" cy="21240"/>
              </p14:xfrm>
            </p:contentPart>
          </mc:Choice>
          <mc:Fallback xmlns="">
            <p:pic>
              <p:nvPicPr>
                <p:cNvPr id="60" name="Freihand 59">
                  <a:extLst>
                    <a:ext uri="{FF2B5EF4-FFF2-40B4-BE49-F238E27FC236}">
                      <a16:creationId xmlns:a16="http://schemas.microsoft.com/office/drawing/2014/main" id="{063F8A77-4850-4B2F-AD28-283E0EFFC376}"/>
                    </a:ext>
                  </a:extLst>
                </p:cNvPr>
                <p:cNvPicPr/>
                <p:nvPr/>
              </p:nvPicPr>
              <p:blipFill>
                <a:blip r:embed="rId108"/>
                <a:stretch>
                  <a:fillRect/>
                </a:stretch>
              </p:blipFill>
              <p:spPr>
                <a:xfrm>
                  <a:off x="9484493" y="2364360"/>
                  <a:ext cx="105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8C1950B6-F61B-4332-BF5B-20AEA3D8EB19}"/>
                    </a:ext>
                  </a:extLst>
                </p14:cNvPr>
                <p14:cNvContentPartPr/>
                <p14:nvPr/>
              </p14:nvContentPartPr>
              <p14:xfrm>
                <a:off x="9642173" y="2325120"/>
                <a:ext cx="42480" cy="79200"/>
              </p14:xfrm>
            </p:contentPart>
          </mc:Choice>
          <mc:Fallback xmlns="">
            <p:pic>
              <p:nvPicPr>
                <p:cNvPr id="61" name="Freihand 60">
                  <a:extLst>
                    <a:ext uri="{FF2B5EF4-FFF2-40B4-BE49-F238E27FC236}">
                      <a16:creationId xmlns:a16="http://schemas.microsoft.com/office/drawing/2014/main" id="{8C1950B6-F61B-4332-BF5B-20AEA3D8EB19}"/>
                    </a:ext>
                  </a:extLst>
                </p:cNvPr>
                <p:cNvPicPr/>
                <p:nvPr/>
              </p:nvPicPr>
              <p:blipFill>
                <a:blip r:embed="rId110"/>
                <a:stretch>
                  <a:fillRect/>
                </a:stretch>
              </p:blipFill>
              <p:spPr>
                <a:xfrm>
                  <a:off x="9637853" y="2320800"/>
                  <a:ext cx="51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3232BF2A-B968-491E-8B30-408D989B2A2A}"/>
                    </a:ext>
                  </a:extLst>
                </p14:cNvPr>
                <p14:cNvContentPartPr/>
                <p14:nvPr/>
              </p14:nvContentPartPr>
              <p14:xfrm>
                <a:off x="9469013" y="2363640"/>
                <a:ext cx="112680" cy="21600"/>
              </p14:xfrm>
            </p:contentPart>
          </mc:Choice>
          <mc:Fallback xmlns="">
            <p:pic>
              <p:nvPicPr>
                <p:cNvPr id="62" name="Freihand 61">
                  <a:extLst>
                    <a:ext uri="{FF2B5EF4-FFF2-40B4-BE49-F238E27FC236}">
                      <a16:creationId xmlns:a16="http://schemas.microsoft.com/office/drawing/2014/main" id="{3232BF2A-B968-491E-8B30-408D989B2A2A}"/>
                    </a:ext>
                  </a:extLst>
                </p:cNvPr>
                <p:cNvPicPr/>
                <p:nvPr/>
              </p:nvPicPr>
              <p:blipFill>
                <a:blip r:embed="rId112"/>
                <a:stretch>
                  <a:fillRect/>
                </a:stretch>
              </p:blipFill>
              <p:spPr>
                <a:xfrm>
                  <a:off x="9464693" y="2359320"/>
                  <a:ext cx="121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4528B044-EB3E-4EEC-AB51-58DF9C93266B}"/>
                    </a:ext>
                  </a:extLst>
                </p14:cNvPr>
                <p14:cNvContentPartPr/>
                <p14:nvPr/>
              </p14:nvContentPartPr>
              <p14:xfrm>
                <a:off x="9505733" y="2329440"/>
                <a:ext cx="26280" cy="90360"/>
              </p14:xfrm>
            </p:contentPart>
          </mc:Choice>
          <mc:Fallback xmlns="">
            <p:pic>
              <p:nvPicPr>
                <p:cNvPr id="63" name="Freihand 62">
                  <a:extLst>
                    <a:ext uri="{FF2B5EF4-FFF2-40B4-BE49-F238E27FC236}">
                      <a16:creationId xmlns:a16="http://schemas.microsoft.com/office/drawing/2014/main" id="{4528B044-EB3E-4EEC-AB51-58DF9C93266B}"/>
                    </a:ext>
                  </a:extLst>
                </p:cNvPr>
                <p:cNvPicPr/>
                <p:nvPr/>
              </p:nvPicPr>
              <p:blipFill>
                <a:blip r:embed="rId114"/>
                <a:stretch>
                  <a:fillRect/>
                </a:stretch>
              </p:blipFill>
              <p:spPr>
                <a:xfrm>
                  <a:off x="9501413" y="2325120"/>
                  <a:ext cx="34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00AE0767-DFF7-4BE0-8855-E95E643A6485}"/>
                    </a:ext>
                  </a:extLst>
                </p14:cNvPr>
                <p14:cNvContentPartPr/>
                <p14:nvPr/>
              </p14:nvContentPartPr>
              <p14:xfrm>
                <a:off x="9615173" y="2357160"/>
                <a:ext cx="97920" cy="2160"/>
              </p14:xfrm>
            </p:contentPart>
          </mc:Choice>
          <mc:Fallback xmlns="">
            <p:pic>
              <p:nvPicPr>
                <p:cNvPr id="64" name="Freihand 63">
                  <a:extLst>
                    <a:ext uri="{FF2B5EF4-FFF2-40B4-BE49-F238E27FC236}">
                      <a16:creationId xmlns:a16="http://schemas.microsoft.com/office/drawing/2014/main" id="{00AE0767-DFF7-4BE0-8855-E95E643A6485}"/>
                    </a:ext>
                  </a:extLst>
                </p:cNvPr>
                <p:cNvPicPr/>
                <p:nvPr/>
              </p:nvPicPr>
              <p:blipFill>
                <a:blip r:embed="rId116"/>
                <a:stretch>
                  <a:fillRect/>
                </a:stretch>
              </p:blipFill>
              <p:spPr>
                <a:xfrm>
                  <a:off x="9610853" y="2352840"/>
                  <a:ext cx="1065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123ADFB8-6373-4FB4-A667-3B4F14FE7945}"/>
                    </a:ext>
                  </a:extLst>
                </p14:cNvPr>
                <p14:cNvContentPartPr/>
                <p14:nvPr/>
              </p14:nvContentPartPr>
              <p14:xfrm>
                <a:off x="9796973" y="2355720"/>
                <a:ext cx="104040" cy="2880"/>
              </p14:xfrm>
            </p:contentPart>
          </mc:Choice>
          <mc:Fallback xmlns="">
            <p:pic>
              <p:nvPicPr>
                <p:cNvPr id="65" name="Freihand 64">
                  <a:extLst>
                    <a:ext uri="{FF2B5EF4-FFF2-40B4-BE49-F238E27FC236}">
                      <a16:creationId xmlns:a16="http://schemas.microsoft.com/office/drawing/2014/main" id="{123ADFB8-6373-4FB4-A667-3B4F14FE7945}"/>
                    </a:ext>
                  </a:extLst>
                </p:cNvPr>
                <p:cNvPicPr/>
                <p:nvPr/>
              </p:nvPicPr>
              <p:blipFill>
                <a:blip r:embed="rId118"/>
                <a:stretch>
                  <a:fillRect/>
                </a:stretch>
              </p:blipFill>
              <p:spPr>
                <a:xfrm>
                  <a:off x="9792653" y="2351400"/>
                  <a:ext cx="112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F1BCB816-D900-4DFC-89C8-A7BB737D5942}"/>
                    </a:ext>
                  </a:extLst>
                </p14:cNvPr>
                <p14:cNvContentPartPr/>
                <p14:nvPr/>
              </p14:nvContentPartPr>
              <p14:xfrm>
                <a:off x="9791213" y="2378040"/>
                <a:ext cx="129240" cy="18720"/>
              </p14:xfrm>
            </p:contentPart>
          </mc:Choice>
          <mc:Fallback xmlns="">
            <p:pic>
              <p:nvPicPr>
                <p:cNvPr id="66" name="Freihand 65">
                  <a:extLst>
                    <a:ext uri="{FF2B5EF4-FFF2-40B4-BE49-F238E27FC236}">
                      <a16:creationId xmlns:a16="http://schemas.microsoft.com/office/drawing/2014/main" id="{F1BCB816-D900-4DFC-89C8-A7BB737D5942}"/>
                    </a:ext>
                  </a:extLst>
                </p:cNvPr>
                <p:cNvPicPr/>
                <p:nvPr/>
              </p:nvPicPr>
              <p:blipFill>
                <a:blip r:embed="rId120"/>
                <a:stretch>
                  <a:fillRect/>
                </a:stretch>
              </p:blipFill>
              <p:spPr>
                <a:xfrm>
                  <a:off x="9786893" y="2373720"/>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Freihand 66">
                  <a:extLst>
                    <a:ext uri="{FF2B5EF4-FFF2-40B4-BE49-F238E27FC236}">
                      <a16:creationId xmlns:a16="http://schemas.microsoft.com/office/drawing/2014/main" id="{D54E25A6-F9C0-4BD4-A0DD-AC2268791983}"/>
                    </a:ext>
                  </a:extLst>
                </p14:cNvPr>
                <p14:cNvContentPartPr/>
                <p14:nvPr/>
              </p14:nvContentPartPr>
              <p14:xfrm>
                <a:off x="10031693" y="2239440"/>
                <a:ext cx="145440" cy="118800"/>
              </p14:xfrm>
            </p:contentPart>
          </mc:Choice>
          <mc:Fallback xmlns="">
            <p:pic>
              <p:nvPicPr>
                <p:cNvPr id="67" name="Freihand 66">
                  <a:extLst>
                    <a:ext uri="{FF2B5EF4-FFF2-40B4-BE49-F238E27FC236}">
                      <a16:creationId xmlns:a16="http://schemas.microsoft.com/office/drawing/2014/main" id="{D54E25A6-F9C0-4BD4-A0DD-AC2268791983}"/>
                    </a:ext>
                  </a:extLst>
                </p:cNvPr>
                <p:cNvPicPr/>
                <p:nvPr/>
              </p:nvPicPr>
              <p:blipFill>
                <a:blip r:embed="rId122"/>
                <a:stretch>
                  <a:fillRect/>
                </a:stretch>
              </p:blipFill>
              <p:spPr>
                <a:xfrm>
                  <a:off x="10027373" y="2235120"/>
                  <a:ext cx="154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8" name="Freihand 67">
                  <a:extLst>
                    <a:ext uri="{FF2B5EF4-FFF2-40B4-BE49-F238E27FC236}">
                      <a16:creationId xmlns:a16="http://schemas.microsoft.com/office/drawing/2014/main" id="{767348F5-53F6-4834-873F-D74A03A57A4E}"/>
                    </a:ext>
                  </a:extLst>
                </p14:cNvPr>
                <p14:cNvContentPartPr/>
                <p14:nvPr/>
              </p14:nvContentPartPr>
              <p14:xfrm>
                <a:off x="10201253" y="2272920"/>
                <a:ext cx="41040" cy="72720"/>
              </p14:xfrm>
            </p:contentPart>
          </mc:Choice>
          <mc:Fallback xmlns="">
            <p:pic>
              <p:nvPicPr>
                <p:cNvPr id="68" name="Freihand 67">
                  <a:extLst>
                    <a:ext uri="{FF2B5EF4-FFF2-40B4-BE49-F238E27FC236}">
                      <a16:creationId xmlns:a16="http://schemas.microsoft.com/office/drawing/2014/main" id="{767348F5-53F6-4834-873F-D74A03A57A4E}"/>
                    </a:ext>
                  </a:extLst>
                </p:cNvPr>
                <p:cNvPicPr/>
                <p:nvPr/>
              </p:nvPicPr>
              <p:blipFill>
                <a:blip r:embed="rId124"/>
                <a:stretch>
                  <a:fillRect/>
                </a:stretch>
              </p:blipFill>
              <p:spPr>
                <a:xfrm>
                  <a:off x="10196933" y="2268600"/>
                  <a:ext cx="49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 name="Freihand 68">
                  <a:extLst>
                    <a:ext uri="{FF2B5EF4-FFF2-40B4-BE49-F238E27FC236}">
                      <a16:creationId xmlns:a16="http://schemas.microsoft.com/office/drawing/2014/main" id="{C61DB055-6516-42E7-832E-41576F130E40}"/>
                    </a:ext>
                  </a:extLst>
                </p14:cNvPr>
                <p14:cNvContentPartPr/>
                <p14:nvPr/>
              </p14:nvContentPartPr>
              <p14:xfrm>
                <a:off x="10174253" y="2228280"/>
                <a:ext cx="191880" cy="112680"/>
              </p14:xfrm>
            </p:contentPart>
          </mc:Choice>
          <mc:Fallback xmlns="">
            <p:pic>
              <p:nvPicPr>
                <p:cNvPr id="69" name="Freihand 68">
                  <a:extLst>
                    <a:ext uri="{FF2B5EF4-FFF2-40B4-BE49-F238E27FC236}">
                      <a16:creationId xmlns:a16="http://schemas.microsoft.com/office/drawing/2014/main" id="{C61DB055-6516-42E7-832E-41576F130E40}"/>
                    </a:ext>
                  </a:extLst>
                </p:cNvPr>
                <p:cNvPicPr/>
                <p:nvPr/>
              </p:nvPicPr>
              <p:blipFill>
                <a:blip r:embed="rId126"/>
                <a:stretch>
                  <a:fillRect/>
                </a:stretch>
              </p:blipFill>
              <p:spPr>
                <a:xfrm>
                  <a:off x="10169933" y="2223960"/>
                  <a:ext cx="200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 name="Freihand 69">
                  <a:extLst>
                    <a:ext uri="{FF2B5EF4-FFF2-40B4-BE49-F238E27FC236}">
                      <a16:creationId xmlns:a16="http://schemas.microsoft.com/office/drawing/2014/main" id="{9D07B81C-176B-4961-A7BF-0FC887E75DE4}"/>
                    </a:ext>
                  </a:extLst>
                </p14:cNvPr>
                <p14:cNvContentPartPr/>
                <p14:nvPr/>
              </p14:nvContentPartPr>
              <p14:xfrm>
                <a:off x="10004693" y="2360400"/>
                <a:ext cx="403200" cy="18360"/>
              </p14:xfrm>
            </p:contentPart>
          </mc:Choice>
          <mc:Fallback xmlns="">
            <p:pic>
              <p:nvPicPr>
                <p:cNvPr id="70" name="Freihand 69">
                  <a:extLst>
                    <a:ext uri="{FF2B5EF4-FFF2-40B4-BE49-F238E27FC236}">
                      <a16:creationId xmlns:a16="http://schemas.microsoft.com/office/drawing/2014/main" id="{9D07B81C-176B-4961-A7BF-0FC887E75DE4}"/>
                    </a:ext>
                  </a:extLst>
                </p:cNvPr>
                <p:cNvPicPr/>
                <p:nvPr/>
              </p:nvPicPr>
              <p:blipFill>
                <a:blip r:embed="rId128"/>
                <a:stretch>
                  <a:fillRect/>
                </a:stretch>
              </p:blipFill>
              <p:spPr>
                <a:xfrm>
                  <a:off x="10000373" y="2356080"/>
                  <a:ext cx="411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1" name="Freihand 70">
                  <a:extLst>
                    <a:ext uri="{FF2B5EF4-FFF2-40B4-BE49-F238E27FC236}">
                      <a16:creationId xmlns:a16="http://schemas.microsoft.com/office/drawing/2014/main" id="{9A575DAC-8271-4B80-80E3-048BC4274141}"/>
                    </a:ext>
                  </a:extLst>
                </p14:cNvPr>
                <p14:cNvContentPartPr/>
                <p14:nvPr/>
              </p14:nvContentPartPr>
              <p14:xfrm>
                <a:off x="10002533" y="2405760"/>
                <a:ext cx="153360" cy="107640"/>
              </p14:xfrm>
            </p:contentPart>
          </mc:Choice>
          <mc:Fallback xmlns="">
            <p:pic>
              <p:nvPicPr>
                <p:cNvPr id="71" name="Freihand 70">
                  <a:extLst>
                    <a:ext uri="{FF2B5EF4-FFF2-40B4-BE49-F238E27FC236}">
                      <a16:creationId xmlns:a16="http://schemas.microsoft.com/office/drawing/2014/main" id="{9A575DAC-8271-4B80-80E3-048BC4274141}"/>
                    </a:ext>
                  </a:extLst>
                </p:cNvPr>
                <p:cNvPicPr/>
                <p:nvPr/>
              </p:nvPicPr>
              <p:blipFill>
                <a:blip r:embed="rId130"/>
                <a:stretch>
                  <a:fillRect/>
                </a:stretch>
              </p:blipFill>
              <p:spPr>
                <a:xfrm>
                  <a:off x="9998213" y="2401440"/>
                  <a:ext cx="162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2" name="Freihand 71">
                  <a:extLst>
                    <a:ext uri="{FF2B5EF4-FFF2-40B4-BE49-F238E27FC236}">
                      <a16:creationId xmlns:a16="http://schemas.microsoft.com/office/drawing/2014/main" id="{43674E75-C284-4398-97E4-34CB4FA0154C}"/>
                    </a:ext>
                  </a:extLst>
                </p14:cNvPr>
                <p14:cNvContentPartPr/>
                <p14:nvPr/>
              </p14:nvContentPartPr>
              <p14:xfrm>
                <a:off x="10166333" y="2427720"/>
                <a:ext cx="29880" cy="70920"/>
              </p14:xfrm>
            </p:contentPart>
          </mc:Choice>
          <mc:Fallback xmlns="">
            <p:pic>
              <p:nvPicPr>
                <p:cNvPr id="72" name="Freihand 71">
                  <a:extLst>
                    <a:ext uri="{FF2B5EF4-FFF2-40B4-BE49-F238E27FC236}">
                      <a16:creationId xmlns:a16="http://schemas.microsoft.com/office/drawing/2014/main" id="{43674E75-C284-4398-97E4-34CB4FA0154C}"/>
                    </a:ext>
                  </a:extLst>
                </p:cNvPr>
                <p:cNvPicPr/>
                <p:nvPr/>
              </p:nvPicPr>
              <p:blipFill>
                <a:blip r:embed="rId132"/>
                <a:stretch>
                  <a:fillRect/>
                </a:stretch>
              </p:blipFill>
              <p:spPr>
                <a:xfrm>
                  <a:off x="10162013" y="2423400"/>
                  <a:ext cx="38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3" name="Freihand 72">
                  <a:extLst>
                    <a:ext uri="{FF2B5EF4-FFF2-40B4-BE49-F238E27FC236}">
                      <a16:creationId xmlns:a16="http://schemas.microsoft.com/office/drawing/2014/main" id="{AC48B2F1-0007-4956-BE62-E65CA39E42B1}"/>
                    </a:ext>
                  </a:extLst>
                </p14:cNvPr>
                <p14:cNvContentPartPr/>
                <p14:nvPr/>
              </p14:nvContentPartPr>
              <p14:xfrm>
                <a:off x="10142213" y="2429880"/>
                <a:ext cx="201600" cy="93600"/>
              </p14:xfrm>
            </p:contentPart>
          </mc:Choice>
          <mc:Fallback xmlns="">
            <p:pic>
              <p:nvPicPr>
                <p:cNvPr id="73" name="Freihand 72">
                  <a:extLst>
                    <a:ext uri="{FF2B5EF4-FFF2-40B4-BE49-F238E27FC236}">
                      <a16:creationId xmlns:a16="http://schemas.microsoft.com/office/drawing/2014/main" id="{AC48B2F1-0007-4956-BE62-E65CA39E42B1}"/>
                    </a:ext>
                  </a:extLst>
                </p:cNvPr>
                <p:cNvPicPr/>
                <p:nvPr/>
              </p:nvPicPr>
              <p:blipFill>
                <a:blip r:embed="rId134"/>
                <a:stretch>
                  <a:fillRect/>
                </a:stretch>
              </p:blipFill>
              <p:spPr>
                <a:xfrm>
                  <a:off x="10137893" y="2425560"/>
                  <a:ext cx="210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4" name="Freihand 73">
                  <a:extLst>
                    <a:ext uri="{FF2B5EF4-FFF2-40B4-BE49-F238E27FC236}">
                      <a16:creationId xmlns:a16="http://schemas.microsoft.com/office/drawing/2014/main" id="{140CC169-058A-440A-B554-CC01C13EB76B}"/>
                    </a:ext>
                  </a:extLst>
                </p14:cNvPr>
                <p14:cNvContentPartPr/>
                <p14:nvPr/>
              </p14:nvContentPartPr>
              <p14:xfrm>
                <a:off x="10258853" y="2399280"/>
                <a:ext cx="151560" cy="29160"/>
              </p14:xfrm>
            </p:contentPart>
          </mc:Choice>
          <mc:Fallback xmlns="">
            <p:pic>
              <p:nvPicPr>
                <p:cNvPr id="74" name="Freihand 73">
                  <a:extLst>
                    <a:ext uri="{FF2B5EF4-FFF2-40B4-BE49-F238E27FC236}">
                      <a16:creationId xmlns:a16="http://schemas.microsoft.com/office/drawing/2014/main" id="{140CC169-058A-440A-B554-CC01C13EB76B}"/>
                    </a:ext>
                  </a:extLst>
                </p:cNvPr>
                <p:cNvPicPr/>
                <p:nvPr/>
              </p:nvPicPr>
              <p:blipFill>
                <a:blip r:embed="rId136"/>
                <a:stretch>
                  <a:fillRect/>
                </a:stretch>
              </p:blipFill>
              <p:spPr>
                <a:xfrm>
                  <a:off x="10254533" y="2394960"/>
                  <a:ext cx="1602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76" name="Freihand 75">
                <a:extLst>
                  <a:ext uri="{FF2B5EF4-FFF2-40B4-BE49-F238E27FC236}">
                    <a16:creationId xmlns:a16="http://schemas.microsoft.com/office/drawing/2014/main" id="{C55B1722-14CA-4E3A-9975-B1E29CE8C659}"/>
                  </a:ext>
                </a:extLst>
              </p14:cNvPr>
              <p14:cNvContentPartPr/>
              <p14:nvPr/>
            </p14:nvContentPartPr>
            <p14:xfrm>
              <a:off x="1444613" y="3852600"/>
              <a:ext cx="4751640" cy="89640"/>
            </p14:xfrm>
          </p:contentPart>
        </mc:Choice>
        <mc:Fallback xmlns="">
          <p:pic>
            <p:nvPicPr>
              <p:cNvPr id="76" name="Freihand 75">
                <a:extLst>
                  <a:ext uri="{FF2B5EF4-FFF2-40B4-BE49-F238E27FC236}">
                    <a16:creationId xmlns:a16="http://schemas.microsoft.com/office/drawing/2014/main" id="{C55B1722-14CA-4E3A-9975-B1E29CE8C659}"/>
                  </a:ext>
                </a:extLst>
              </p:cNvPr>
              <p:cNvPicPr/>
              <p:nvPr/>
            </p:nvPicPr>
            <p:blipFill>
              <a:blip r:embed="rId138"/>
              <a:stretch>
                <a:fillRect/>
              </a:stretch>
            </p:blipFill>
            <p:spPr>
              <a:xfrm>
                <a:off x="1440293" y="3848280"/>
                <a:ext cx="476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7" name="Freihand 76">
                <a:extLst>
                  <a:ext uri="{FF2B5EF4-FFF2-40B4-BE49-F238E27FC236}">
                    <a16:creationId xmlns:a16="http://schemas.microsoft.com/office/drawing/2014/main" id="{89E5B3ED-53B8-450C-A514-8DC83BB58545}"/>
                  </a:ext>
                </a:extLst>
              </p14:cNvPr>
              <p14:cNvContentPartPr/>
              <p14:nvPr/>
            </p14:nvContentPartPr>
            <p14:xfrm>
              <a:off x="9678173" y="3914520"/>
              <a:ext cx="1007280" cy="123120"/>
            </p14:xfrm>
          </p:contentPart>
        </mc:Choice>
        <mc:Fallback xmlns="">
          <p:pic>
            <p:nvPicPr>
              <p:cNvPr id="77" name="Freihand 76">
                <a:extLst>
                  <a:ext uri="{FF2B5EF4-FFF2-40B4-BE49-F238E27FC236}">
                    <a16:creationId xmlns:a16="http://schemas.microsoft.com/office/drawing/2014/main" id="{89E5B3ED-53B8-450C-A514-8DC83BB58545}"/>
                  </a:ext>
                </a:extLst>
              </p:cNvPr>
              <p:cNvPicPr/>
              <p:nvPr/>
            </p:nvPicPr>
            <p:blipFill>
              <a:blip r:embed="rId140"/>
              <a:stretch>
                <a:fillRect/>
              </a:stretch>
            </p:blipFill>
            <p:spPr>
              <a:xfrm>
                <a:off x="9673853" y="3910200"/>
                <a:ext cx="1015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 name="Freihand 114">
                <a:extLst>
                  <a:ext uri="{FF2B5EF4-FFF2-40B4-BE49-F238E27FC236}">
                    <a16:creationId xmlns:a16="http://schemas.microsoft.com/office/drawing/2014/main" id="{4D337D4F-13ED-4B60-8E15-7832226A781C}"/>
                  </a:ext>
                </a:extLst>
              </p14:cNvPr>
              <p14:cNvContentPartPr/>
              <p14:nvPr/>
            </p14:nvContentPartPr>
            <p14:xfrm>
              <a:off x="537053" y="4184160"/>
              <a:ext cx="6172200" cy="74520"/>
            </p14:xfrm>
          </p:contentPart>
        </mc:Choice>
        <mc:Fallback xmlns="">
          <p:pic>
            <p:nvPicPr>
              <p:cNvPr id="115" name="Freihand 114">
                <a:extLst>
                  <a:ext uri="{FF2B5EF4-FFF2-40B4-BE49-F238E27FC236}">
                    <a16:creationId xmlns:a16="http://schemas.microsoft.com/office/drawing/2014/main" id="{4D337D4F-13ED-4B60-8E15-7832226A781C}"/>
                  </a:ext>
                </a:extLst>
              </p:cNvPr>
              <p:cNvPicPr/>
              <p:nvPr/>
            </p:nvPicPr>
            <p:blipFill>
              <a:blip r:embed="rId142"/>
              <a:stretch>
                <a:fillRect/>
              </a:stretch>
            </p:blipFill>
            <p:spPr>
              <a:xfrm>
                <a:off x="532733" y="4179840"/>
                <a:ext cx="6180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 name="Freihand 80">
                <a:extLst>
                  <a:ext uri="{FF2B5EF4-FFF2-40B4-BE49-F238E27FC236}">
                    <a16:creationId xmlns:a16="http://schemas.microsoft.com/office/drawing/2014/main" id="{BECACB8F-014F-4ED8-8D4B-C5C30C2438D2}"/>
                  </a:ext>
                </a:extLst>
              </p14:cNvPr>
              <p14:cNvContentPartPr/>
              <p14:nvPr/>
            </p14:nvContentPartPr>
            <p14:xfrm>
              <a:off x="5006453" y="3379920"/>
              <a:ext cx="4402080" cy="212040"/>
            </p14:xfrm>
          </p:contentPart>
        </mc:Choice>
        <mc:Fallback xmlns="">
          <p:pic>
            <p:nvPicPr>
              <p:cNvPr id="81" name="Freihand 80">
                <a:extLst>
                  <a:ext uri="{FF2B5EF4-FFF2-40B4-BE49-F238E27FC236}">
                    <a16:creationId xmlns:a16="http://schemas.microsoft.com/office/drawing/2014/main" id="{BECACB8F-014F-4ED8-8D4B-C5C30C2438D2}"/>
                  </a:ext>
                </a:extLst>
              </p:cNvPr>
              <p:cNvPicPr/>
              <p:nvPr/>
            </p:nvPicPr>
            <p:blipFill>
              <a:blip r:embed="rId144"/>
              <a:stretch>
                <a:fillRect/>
              </a:stretch>
            </p:blipFill>
            <p:spPr>
              <a:xfrm>
                <a:off x="5002133" y="3375600"/>
                <a:ext cx="4410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2" name="Freihand 81">
                <a:extLst>
                  <a:ext uri="{FF2B5EF4-FFF2-40B4-BE49-F238E27FC236}">
                    <a16:creationId xmlns:a16="http://schemas.microsoft.com/office/drawing/2014/main" id="{F776A7C9-643B-4E57-ABD9-12F246633A48}"/>
                  </a:ext>
                </a:extLst>
              </p14:cNvPr>
              <p14:cNvContentPartPr/>
              <p14:nvPr/>
            </p14:nvContentPartPr>
            <p14:xfrm>
              <a:off x="4924733" y="3460920"/>
              <a:ext cx="272160" cy="221040"/>
            </p14:xfrm>
          </p:contentPart>
        </mc:Choice>
        <mc:Fallback xmlns="">
          <p:pic>
            <p:nvPicPr>
              <p:cNvPr id="82" name="Freihand 81">
                <a:extLst>
                  <a:ext uri="{FF2B5EF4-FFF2-40B4-BE49-F238E27FC236}">
                    <a16:creationId xmlns:a16="http://schemas.microsoft.com/office/drawing/2014/main" id="{F776A7C9-643B-4E57-ABD9-12F246633A48}"/>
                  </a:ext>
                </a:extLst>
              </p:cNvPr>
              <p:cNvPicPr/>
              <p:nvPr/>
            </p:nvPicPr>
            <p:blipFill>
              <a:blip r:embed="rId146"/>
              <a:stretch>
                <a:fillRect/>
              </a:stretch>
            </p:blipFill>
            <p:spPr>
              <a:xfrm>
                <a:off x="4920413" y="3456600"/>
                <a:ext cx="280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 name="Freihand 115">
                <a:extLst>
                  <a:ext uri="{FF2B5EF4-FFF2-40B4-BE49-F238E27FC236}">
                    <a16:creationId xmlns:a16="http://schemas.microsoft.com/office/drawing/2014/main" id="{37148121-7F1C-4BC4-9A58-2DD062F57023}"/>
                  </a:ext>
                </a:extLst>
              </p14:cNvPr>
              <p14:cNvContentPartPr/>
              <p14:nvPr/>
            </p14:nvContentPartPr>
            <p14:xfrm>
              <a:off x="9769973" y="3590520"/>
              <a:ext cx="920160" cy="448200"/>
            </p14:xfrm>
          </p:contentPart>
        </mc:Choice>
        <mc:Fallback xmlns="">
          <p:pic>
            <p:nvPicPr>
              <p:cNvPr id="116" name="Freihand 115">
                <a:extLst>
                  <a:ext uri="{FF2B5EF4-FFF2-40B4-BE49-F238E27FC236}">
                    <a16:creationId xmlns:a16="http://schemas.microsoft.com/office/drawing/2014/main" id="{37148121-7F1C-4BC4-9A58-2DD062F57023}"/>
                  </a:ext>
                </a:extLst>
              </p:cNvPr>
              <p:cNvPicPr/>
              <p:nvPr/>
            </p:nvPicPr>
            <p:blipFill>
              <a:blip r:embed="rId148"/>
              <a:stretch>
                <a:fillRect/>
              </a:stretch>
            </p:blipFill>
            <p:spPr>
              <a:xfrm>
                <a:off x="9765653" y="3586200"/>
                <a:ext cx="928800" cy="456840"/>
              </a:xfrm>
              <a:prstGeom prst="rect">
                <a:avLst/>
              </a:prstGeom>
            </p:spPr>
          </p:pic>
        </mc:Fallback>
      </mc:AlternateContent>
      <p:grpSp>
        <p:nvGrpSpPr>
          <p:cNvPr id="126" name="Gruppieren 125">
            <a:extLst>
              <a:ext uri="{FF2B5EF4-FFF2-40B4-BE49-F238E27FC236}">
                <a16:creationId xmlns:a16="http://schemas.microsoft.com/office/drawing/2014/main" id="{BE9518B8-A24E-45F6-9A7E-24C885AD2088}"/>
              </a:ext>
            </a:extLst>
          </p:cNvPr>
          <p:cNvGrpSpPr/>
          <p:nvPr/>
        </p:nvGrpSpPr>
        <p:grpSpPr>
          <a:xfrm>
            <a:off x="9597173" y="3260760"/>
            <a:ext cx="2009160" cy="900720"/>
            <a:chOff x="9597173" y="3260760"/>
            <a:chExt cx="2009160" cy="900720"/>
          </a:xfrm>
        </p:grpSpPr>
        <mc:AlternateContent xmlns:mc="http://schemas.openxmlformats.org/markup-compatibility/2006" xmlns:p14="http://schemas.microsoft.com/office/powerpoint/2010/main">
          <mc:Choice Requires="p14">
            <p:contentPart p14:bwMode="auto" r:id="rId149">
              <p14:nvContentPartPr>
                <p14:cNvPr id="78" name="Freihand 77">
                  <a:extLst>
                    <a:ext uri="{FF2B5EF4-FFF2-40B4-BE49-F238E27FC236}">
                      <a16:creationId xmlns:a16="http://schemas.microsoft.com/office/drawing/2014/main" id="{7FB94D19-B70B-47DC-BE72-FF583C8F0CD9}"/>
                    </a:ext>
                  </a:extLst>
                </p14:cNvPr>
                <p14:cNvContentPartPr/>
                <p14:nvPr/>
              </p14:nvContentPartPr>
              <p14:xfrm>
                <a:off x="9723533" y="3492960"/>
                <a:ext cx="6480" cy="124200"/>
              </p14:xfrm>
            </p:contentPart>
          </mc:Choice>
          <mc:Fallback xmlns="">
            <p:pic>
              <p:nvPicPr>
                <p:cNvPr id="78" name="Freihand 77">
                  <a:extLst>
                    <a:ext uri="{FF2B5EF4-FFF2-40B4-BE49-F238E27FC236}">
                      <a16:creationId xmlns:a16="http://schemas.microsoft.com/office/drawing/2014/main" id="{7FB94D19-B70B-47DC-BE72-FF583C8F0CD9}"/>
                    </a:ext>
                  </a:extLst>
                </p:cNvPr>
                <p:cNvPicPr/>
                <p:nvPr/>
              </p:nvPicPr>
              <p:blipFill>
                <a:blip r:embed="rId150"/>
                <a:stretch>
                  <a:fillRect/>
                </a:stretch>
              </p:blipFill>
              <p:spPr>
                <a:xfrm>
                  <a:off x="9719213" y="3488640"/>
                  <a:ext cx="15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9" name="Freihand 78">
                  <a:extLst>
                    <a:ext uri="{FF2B5EF4-FFF2-40B4-BE49-F238E27FC236}">
                      <a16:creationId xmlns:a16="http://schemas.microsoft.com/office/drawing/2014/main" id="{B539F883-B50D-4497-BF18-1867FD47E80E}"/>
                    </a:ext>
                  </a:extLst>
                </p14:cNvPr>
                <p14:cNvContentPartPr/>
                <p14:nvPr/>
              </p14:nvContentPartPr>
              <p14:xfrm>
                <a:off x="9597173" y="3431040"/>
                <a:ext cx="232200" cy="231480"/>
              </p14:xfrm>
            </p:contentPart>
          </mc:Choice>
          <mc:Fallback xmlns="">
            <p:pic>
              <p:nvPicPr>
                <p:cNvPr id="79" name="Freihand 78">
                  <a:extLst>
                    <a:ext uri="{FF2B5EF4-FFF2-40B4-BE49-F238E27FC236}">
                      <a16:creationId xmlns:a16="http://schemas.microsoft.com/office/drawing/2014/main" id="{B539F883-B50D-4497-BF18-1867FD47E80E}"/>
                    </a:ext>
                  </a:extLst>
                </p:cNvPr>
                <p:cNvPicPr/>
                <p:nvPr/>
              </p:nvPicPr>
              <p:blipFill>
                <a:blip r:embed="rId152"/>
                <a:stretch>
                  <a:fillRect/>
                </a:stretch>
              </p:blipFill>
              <p:spPr>
                <a:xfrm>
                  <a:off x="9592853" y="3426720"/>
                  <a:ext cx="240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Freihand 82">
                  <a:extLst>
                    <a:ext uri="{FF2B5EF4-FFF2-40B4-BE49-F238E27FC236}">
                      <a16:creationId xmlns:a16="http://schemas.microsoft.com/office/drawing/2014/main" id="{1E3C5EFB-B489-45DC-A064-04737077749B}"/>
                    </a:ext>
                  </a:extLst>
                </p14:cNvPr>
                <p14:cNvContentPartPr/>
                <p14:nvPr/>
              </p14:nvContentPartPr>
              <p14:xfrm>
                <a:off x="9880853" y="3569640"/>
                <a:ext cx="12600" cy="73080"/>
              </p14:xfrm>
            </p:contentPart>
          </mc:Choice>
          <mc:Fallback xmlns="">
            <p:pic>
              <p:nvPicPr>
                <p:cNvPr id="83" name="Freihand 82">
                  <a:extLst>
                    <a:ext uri="{FF2B5EF4-FFF2-40B4-BE49-F238E27FC236}">
                      <a16:creationId xmlns:a16="http://schemas.microsoft.com/office/drawing/2014/main" id="{1E3C5EFB-B489-45DC-A064-04737077749B}"/>
                    </a:ext>
                  </a:extLst>
                </p:cNvPr>
                <p:cNvPicPr/>
                <p:nvPr/>
              </p:nvPicPr>
              <p:blipFill>
                <a:blip r:embed="rId154"/>
                <a:stretch>
                  <a:fillRect/>
                </a:stretch>
              </p:blipFill>
              <p:spPr>
                <a:xfrm>
                  <a:off x="9876533" y="3565320"/>
                  <a:ext cx="21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Freihand 83">
                  <a:extLst>
                    <a:ext uri="{FF2B5EF4-FFF2-40B4-BE49-F238E27FC236}">
                      <a16:creationId xmlns:a16="http://schemas.microsoft.com/office/drawing/2014/main" id="{185CD176-002F-4B95-A510-0F3791F3C4A4}"/>
                    </a:ext>
                  </a:extLst>
                </p14:cNvPr>
                <p14:cNvContentPartPr/>
                <p14:nvPr/>
              </p14:nvContentPartPr>
              <p14:xfrm>
                <a:off x="9890213" y="3426720"/>
                <a:ext cx="3240" cy="26280"/>
              </p14:xfrm>
            </p:contentPart>
          </mc:Choice>
          <mc:Fallback xmlns="">
            <p:pic>
              <p:nvPicPr>
                <p:cNvPr id="84" name="Freihand 83">
                  <a:extLst>
                    <a:ext uri="{FF2B5EF4-FFF2-40B4-BE49-F238E27FC236}">
                      <a16:creationId xmlns:a16="http://schemas.microsoft.com/office/drawing/2014/main" id="{185CD176-002F-4B95-A510-0F3791F3C4A4}"/>
                    </a:ext>
                  </a:extLst>
                </p:cNvPr>
                <p:cNvPicPr/>
                <p:nvPr/>
              </p:nvPicPr>
              <p:blipFill>
                <a:blip r:embed="rId156"/>
                <a:stretch>
                  <a:fillRect/>
                </a:stretch>
              </p:blipFill>
              <p:spPr>
                <a:xfrm>
                  <a:off x="9885893" y="3422400"/>
                  <a:ext cx="11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5" name="Freihand 84">
                  <a:extLst>
                    <a:ext uri="{FF2B5EF4-FFF2-40B4-BE49-F238E27FC236}">
                      <a16:creationId xmlns:a16="http://schemas.microsoft.com/office/drawing/2014/main" id="{82D85854-2EA7-440B-837C-9FA76F59BA24}"/>
                    </a:ext>
                  </a:extLst>
                </p14:cNvPr>
                <p14:cNvContentPartPr/>
                <p14:nvPr/>
              </p14:nvContentPartPr>
              <p14:xfrm>
                <a:off x="9936293" y="3417360"/>
                <a:ext cx="29160" cy="202320"/>
              </p14:xfrm>
            </p:contentPart>
          </mc:Choice>
          <mc:Fallback xmlns="">
            <p:pic>
              <p:nvPicPr>
                <p:cNvPr id="85" name="Freihand 84">
                  <a:extLst>
                    <a:ext uri="{FF2B5EF4-FFF2-40B4-BE49-F238E27FC236}">
                      <a16:creationId xmlns:a16="http://schemas.microsoft.com/office/drawing/2014/main" id="{82D85854-2EA7-440B-837C-9FA76F59BA24}"/>
                    </a:ext>
                  </a:extLst>
                </p:cNvPr>
                <p:cNvPicPr/>
                <p:nvPr/>
              </p:nvPicPr>
              <p:blipFill>
                <a:blip r:embed="rId158"/>
                <a:stretch>
                  <a:fillRect/>
                </a:stretch>
              </p:blipFill>
              <p:spPr>
                <a:xfrm>
                  <a:off x="9931973" y="3413040"/>
                  <a:ext cx="37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6" name="Freihand 85">
                  <a:extLst>
                    <a:ext uri="{FF2B5EF4-FFF2-40B4-BE49-F238E27FC236}">
                      <a16:creationId xmlns:a16="http://schemas.microsoft.com/office/drawing/2014/main" id="{4FEB420B-D7BA-4B5D-9FD7-E940292F3197}"/>
                    </a:ext>
                  </a:extLst>
                </p14:cNvPr>
                <p14:cNvContentPartPr/>
                <p14:nvPr/>
              </p14:nvContentPartPr>
              <p14:xfrm>
                <a:off x="9995333" y="3528240"/>
                <a:ext cx="210960" cy="70920"/>
              </p14:xfrm>
            </p:contentPart>
          </mc:Choice>
          <mc:Fallback xmlns="">
            <p:pic>
              <p:nvPicPr>
                <p:cNvPr id="86" name="Freihand 85">
                  <a:extLst>
                    <a:ext uri="{FF2B5EF4-FFF2-40B4-BE49-F238E27FC236}">
                      <a16:creationId xmlns:a16="http://schemas.microsoft.com/office/drawing/2014/main" id="{4FEB420B-D7BA-4B5D-9FD7-E940292F3197}"/>
                    </a:ext>
                  </a:extLst>
                </p:cNvPr>
                <p:cNvPicPr/>
                <p:nvPr/>
              </p:nvPicPr>
              <p:blipFill>
                <a:blip r:embed="rId160"/>
                <a:stretch>
                  <a:fillRect/>
                </a:stretch>
              </p:blipFill>
              <p:spPr>
                <a:xfrm>
                  <a:off x="9991013" y="3523920"/>
                  <a:ext cx="219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7" name="Freihand 86">
                  <a:extLst>
                    <a:ext uri="{FF2B5EF4-FFF2-40B4-BE49-F238E27FC236}">
                      <a16:creationId xmlns:a16="http://schemas.microsoft.com/office/drawing/2014/main" id="{84B91326-018D-407A-9B2B-2911F4967491}"/>
                    </a:ext>
                  </a:extLst>
                </p14:cNvPr>
                <p14:cNvContentPartPr/>
                <p14:nvPr/>
              </p14:nvContentPartPr>
              <p14:xfrm>
                <a:off x="10251293" y="3502320"/>
                <a:ext cx="119520" cy="111960"/>
              </p14:xfrm>
            </p:contentPart>
          </mc:Choice>
          <mc:Fallback xmlns="">
            <p:pic>
              <p:nvPicPr>
                <p:cNvPr id="87" name="Freihand 86">
                  <a:extLst>
                    <a:ext uri="{FF2B5EF4-FFF2-40B4-BE49-F238E27FC236}">
                      <a16:creationId xmlns:a16="http://schemas.microsoft.com/office/drawing/2014/main" id="{84B91326-018D-407A-9B2B-2911F4967491}"/>
                    </a:ext>
                  </a:extLst>
                </p:cNvPr>
                <p:cNvPicPr/>
                <p:nvPr/>
              </p:nvPicPr>
              <p:blipFill>
                <a:blip r:embed="rId162"/>
                <a:stretch>
                  <a:fillRect/>
                </a:stretch>
              </p:blipFill>
              <p:spPr>
                <a:xfrm>
                  <a:off x="10246973" y="3498000"/>
                  <a:ext cx="128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8" name="Freihand 87">
                  <a:extLst>
                    <a:ext uri="{FF2B5EF4-FFF2-40B4-BE49-F238E27FC236}">
                      <a16:creationId xmlns:a16="http://schemas.microsoft.com/office/drawing/2014/main" id="{000C495F-787F-4B15-9E36-3A4F78D743BB}"/>
                    </a:ext>
                  </a:extLst>
                </p14:cNvPr>
                <p14:cNvContentPartPr/>
                <p14:nvPr/>
              </p14:nvContentPartPr>
              <p14:xfrm>
                <a:off x="10242653" y="3534720"/>
                <a:ext cx="142560" cy="30960"/>
              </p14:xfrm>
            </p:contentPart>
          </mc:Choice>
          <mc:Fallback xmlns="">
            <p:pic>
              <p:nvPicPr>
                <p:cNvPr id="88" name="Freihand 87">
                  <a:extLst>
                    <a:ext uri="{FF2B5EF4-FFF2-40B4-BE49-F238E27FC236}">
                      <a16:creationId xmlns:a16="http://schemas.microsoft.com/office/drawing/2014/main" id="{000C495F-787F-4B15-9E36-3A4F78D743BB}"/>
                    </a:ext>
                  </a:extLst>
                </p:cNvPr>
                <p:cNvPicPr/>
                <p:nvPr/>
              </p:nvPicPr>
              <p:blipFill>
                <a:blip r:embed="rId164"/>
                <a:stretch>
                  <a:fillRect/>
                </a:stretch>
              </p:blipFill>
              <p:spPr>
                <a:xfrm>
                  <a:off x="10238333" y="3530400"/>
                  <a:ext cx="151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9" name="Freihand 88">
                  <a:extLst>
                    <a:ext uri="{FF2B5EF4-FFF2-40B4-BE49-F238E27FC236}">
                      <a16:creationId xmlns:a16="http://schemas.microsoft.com/office/drawing/2014/main" id="{9FEA912A-C49C-446B-8D1E-ED1B7CEF9B13}"/>
                    </a:ext>
                  </a:extLst>
                </p14:cNvPr>
                <p14:cNvContentPartPr/>
                <p14:nvPr/>
              </p14:nvContentPartPr>
              <p14:xfrm>
                <a:off x="10390973" y="3471720"/>
                <a:ext cx="162000" cy="177840"/>
              </p14:xfrm>
            </p:contentPart>
          </mc:Choice>
          <mc:Fallback xmlns="">
            <p:pic>
              <p:nvPicPr>
                <p:cNvPr id="89" name="Freihand 88">
                  <a:extLst>
                    <a:ext uri="{FF2B5EF4-FFF2-40B4-BE49-F238E27FC236}">
                      <a16:creationId xmlns:a16="http://schemas.microsoft.com/office/drawing/2014/main" id="{9FEA912A-C49C-446B-8D1E-ED1B7CEF9B13}"/>
                    </a:ext>
                  </a:extLst>
                </p:cNvPr>
                <p:cNvPicPr/>
                <p:nvPr/>
              </p:nvPicPr>
              <p:blipFill>
                <a:blip r:embed="rId166"/>
                <a:stretch>
                  <a:fillRect/>
                </a:stretch>
              </p:blipFill>
              <p:spPr>
                <a:xfrm>
                  <a:off x="10386653" y="3467400"/>
                  <a:ext cx="170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0" name="Freihand 89">
                  <a:extLst>
                    <a:ext uri="{FF2B5EF4-FFF2-40B4-BE49-F238E27FC236}">
                      <a16:creationId xmlns:a16="http://schemas.microsoft.com/office/drawing/2014/main" id="{C48A5A47-1CD6-4309-9AB8-6CAAC1BAFE45}"/>
                    </a:ext>
                  </a:extLst>
                </p14:cNvPr>
                <p14:cNvContentPartPr/>
                <p14:nvPr/>
              </p14:nvContentPartPr>
              <p14:xfrm>
                <a:off x="10549373" y="3377760"/>
                <a:ext cx="40680" cy="168120"/>
              </p14:xfrm>
            </p:contentPart>
          </mc:Choice>
          <mc:Fallback xmlns="">
            <p:pic>
              <p:nvPicPr>
                <p:cNvPr id="90" name="Freihand 89">
                  <a:extLst>
                    <a:ext uri="{FF2B5EF4-FFF2-40B4-BE49-F238E27FC236}">
                      <a16:creationId xmlns:a16="http://schemas.microsoft.com/office/drawing/2014/main" id="{C48A5A47-1CD6-4309-9AB8-6CAAC1BAFE45}"/>
                    </a:ext>
                  </a:extLst>
                </p:cNvPr>
                <p:cNvPicPr/>
                <p:nvPr/>
              </p:nvPicPr>
              <p:blipFill>
                <a:blip r:embed="rId168"/>
                <a:stretch>
                  <a:fillRect/>
                </a:stretch>
              </p:blipFill>
              <p:spPr>
                <a:xfrm>
                  <a:off x="10545053" y="3373440"/>
                  <a:ext cx="49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1" name="Freihand 90">
                  <a:extLst>
                    <a:ext uri="{FF2B5EF4-FFF2-40B4-BE49-F238E27FC236}">
                      <a16:creationId xmlns:a16="http://schemas.microsoft.com/office/drawing/2014/main" id="{8A471732-452C-40AB-B338-DF2093E52A8C}"/>
                    </a:ext>
                  </a:extLst>
                </p14:cNvPr>
                <p14:cNvContentPartPr/>
                <p14:nvPr/>
              </p14:nvContentPartPr>
              <p14:xfrm>
                <a:off x="10601933" y="3428520"/>
                <a:ext cx="196200" cy="92520"/>
              </p14:xfrm>
            </p:contentPart>
          </mc:Choice>
          <mc:Fallback xmlns="">
            <p:pic>
              <p:nvPicPr>
                <p:cNvPr id="91" name="Freihand 90">
                  <a:extLst>
                    <a:ext uri="{FF2B5EF4-FFF2-40B4-BE49-F238E27FC236}">
                      <a16:creationId xmlns:a16="http://schemas.microsoft.com/office/drawing/2014/main" id="{8A471732-452C-40AB-B338-DF2093E52A8C}"/>
                    </a:ext>
                  </a:extLst>
                </p:cNvPr>
                <p:cNvPicPr/>
                <p:nvPr/>
              </p:nvPicPr>
              <p:blipFill>
                <a:blip r:embed="rId170"/>
                <a:stretch>
                  <a:fillRect/>
                </a:stretch>
              </p:blipFill>
              <p:spPr>
                <a:xfrm>
                  <a:off x="10597613" y="3424200"/>
                  <a:ext cx="204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2" name="Freihand 91">
                  <a:extLst>
                    <a:ext uri="{FF2B5EF4-FFF2-40B4-BE49-F238E27FC236}">
                      <a16:creationId xmlns:a16="http://schemas.microsoft.com/office/drawing/2014/main" id="{5D184AE7-AE04-4CB0-8A59-9FA47C330373}"/>
                    </a:ext>
                  </a:extLst>
                </p14:cNvPr>
                <p14:cNvContentPartPr/>
                <p14:nvPr/>
              </p14:nvContentPartPr>
              <p14:xfrm>
                <a:off x="10779053" y="3356520"/>
                <a:ext cx="41040" cy="61200"/>
              </p14:xfrm>
            </p:contentPart>
          </mc:Choice>
          <mc:Fallback xmlns="">
            <p:pic>
              <p:nvPicPr>
                <p:cNvPr id="92" name="Freihand 91">
                  <a:extLst>
                    <a:ext uri="{FF2B5EF4-FFF2-40B4-BE49-F238E27FC236}">
                      <a16:creationId xmlns:a16="http://schemas.microsoft.com/office/drawing/2014/main" id="{5D184AE7-AE04-4CB0-8A59-9FA47C330373}"/>
                    </a:ext>
                  </a:extLst>
                </p:cNvPr>
                <p:cNvPicPr/>
                <p:nvPr/>
              </p:nvPicPr>
              <p:blipFill>
                <a:blip r:embed="rId172"/>
                <a:stretch>
                  <a:fillRect/>
                </a:stretch>
              </p:blipFill>
              <p:spPr>
                <a:xfrm>
                  <a:off x="10774733" y="3352200"/>
                  <a:ext cx="49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3" name="Freihand 92">
                  <a:extLst>
                    <a:ext uri="{FF2B5EF4-FFF2-40B4-BE49-F238E27FC236}">
                      <a16:creationId xmlns:a16="http://schemas.microsoft.com/office/drawing/2014/main" id="{A5B98F1C-4D7B-4093-8B2D-F3BE6C5D86DE}"/>
                    </a:ext>
                  </a:extLst>
                </p14:cNvPr>
                <p14:cNvContentPartPr/>
                <p14:nvPr/>
              </p14:nvContentPartPr>
              <p14:xfrm>
                <a:off x="10801013" y="3260760"/>
                <a:ext cx="171000" cy="242640"/>
              </p14:xfrm>
            </p:contentPart>
          </mc:Choice>
          <mc:Fallback xmlns="">
            <p:pic>
              <p:nvPicPr>
                <p:cNvPr id="93" name="Freihand 92">
                  <a:extLst>
                    <a:ext uri="{FF2B5EF4-FFF2-40B4-BE49-F238E27FC236}">
                      <a16:creationId xmlns:a16="http://schemas.microsoft.com/office/drawing/2014/main" id="{A5B98F1C-4D7B-4093-8B2D-F3BE6C5D86DE}"/>
                    </a:ext>
                  </a:extLst>
                </p:cNvPr>
                <p:cNvPicPr/>
                <p:nvPr/>
              </p:nvPicPr>
              <p:blipFill>
                <a:blip r:embed="rId174"/>
                <a:stretch>
                  <a:fillRect/>
                </a:stretch>
              </p:blipFill>
              <p:spPr>
                <a:xfrm>
                  <a:off x="10796693" y="3256440"/>
                  <a:ext cx="1796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4" name="Freihand 93">
                  <a:extLst>
                    <a:ext uri="{FF2B5EF4-FFF2-40B4-BE49-F238E27FC236}">
                      <a16:creationId xmlns:a16="http://schemas.microsoft.com/office/drawing/2014/main" id="{AC0D5021-E0CE-4FC7-8D43-3B41E93382F0}"/>
                    </a:ext>
                  </a:extLst>
                </p14:cNvPr>
                <p14:cNvContentPartPr/>
                <p14:nvPr/>
              </p14:nvContentPartPr>
              <p14:xfrm>
                <a:off x="10988573" y="3424560"/>
                <a:ext cx="437040" cy="227160"/>
              </p14:xfrm>
            </p:contentPart>
          </mc:Choice>
          <mc:Fallback xmlns="">
            <p:pic>
              <p:nvPicPr>
                <p:cNvPr id="94" name="Freihand 93">
                  <a:extLst>
                    <a:ext uri="{FF2B5EF4-FFF2-40B4-BE49-F238E27FC236}">
                      <a16:creationId xmlns:a16="http://schemas.microsoft.com/office/drawing/2014/main" id="{AC0D5021-E0CE-4FC7-8D43-3B41E93382F0}"/>
                    </a:ext>
                  </a:extLst>
                </p:cNvPr>
                <p:cNvPicPr/>
                <p:nvPr/>
              </p:nvPicPr>
              <p:blipFill>
                <a:blip r:embed="rId176"/>
                <a:stretch>
                  <a:fillRect/>
                </a:stretch>
              </p:blipFill>
              <p:spPr>
                <a:xfrm>
                  <a:off x="10984253" y="3420240"/>
                  <a:ext cx="445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5" name="Freihand 94">
                  <a:extLst>
                    <a:ext uri="{FF2B5EF4-FFF2-40B4-BE49-F238E27FC236}">
                      <a16:creationId xmlns:a16="http://schemas.microsoft.com/office/drawing/2014/main" id="{BB3CE415-79B7-4E1E-A2A2-0084571347D1}"/>
                    </a:ext>
                  </a:extLst>
                </p14:cNvPr>
                <p14:cNvContentPartPr/>
                <p14:nvPr/>
              </p14:nvContentPartPr>
              <p14:xfrm>
                <a:off x="10252733" y="3586560"/>
                <a:ext cx="1253880" cy="74520"/>
              </p14:xfrm>
            </p:contentPart>
          </mc:Choice>
          <mc:Fallback xmlns="">
            <p:pic>
              <p:nvPicPr>
                <p:cNvPr id="95" name="Freihand 94">
                  <a:extLst>
                    <a:ext uri="{FF2B5EF4-FFF2-40B4-BE49-F238E27FC236}">
                      <a16:creationId xmlns:a16="http://schemas.microsoft.com/office/drawing/2014/main" id="{BB3CE415-79B7-4E1E-A2A2-0084571347D1}"/>
                    </a:ext>
                  </a:extLst>
                </p:cNvPr>
                <p:cNvPicPr/>
                <p:nvPr/>
              </p:nvPicPr>
              <p:blipFill>
                <a:blip r:embed="rId178"/>
                <a:stretch>
                  <a:fillRect/>
                </a:stretch>
              </p:blipFill>
              <p:spPr>
                <a:xfrm>
                  <a:off x="10248413" y="3582240"/>
                  <a:ext cx="1262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1EA808FA-7553-408E-9D18-C61C00D9EFA9}"/>
                    </a:ext>
                  </a:extLst>
                </p14:cNvPr>
                <p14:cNvContentPartPr/>
                <p14:nvPr/>
              </p14:nvContentPartPr>
              <p14:xfrm>
                <a:off x="9839093" y="3609960"/>
                <a:ext cx="38880" cy="247680"/>
              </p14:xfrm>
            </p:contentPart>
          </mc:Choice>
          <mc:Fallback xmlns="">
            <p:pic>
              <p:nvPicPr>
                <p:cNvPr id="118" name="Freihand 117">
                  <a:extLst>
                    <a:ext uri="{FF2B5EF4-FFF2-40B4-BE49-F238E27FC236}">
                      <a16:creationId xmlns:a16="http://schemas.microsoft.com/office/drawing/2014/main" id="{1EA808FA-7553-408E-9D18-C61C00D9EFA9}"/>
                    </a:ext>
                  </a:extLst>
                </p:cNvPr>
                <p:cNvPicPr/>
                <p:nvPr/>
              </p:nvPicPr>
              <p:blipFill>
                <a:blip r:embed="rId180"/>
                <a:stretch>
                  <a:fillRect/>
                </a:stretch>
              </p:blipFill>
              <p:spPr>
                <a:xfrm>
                  <a:off x="9834773" y="3605640"/>
                  <a:ext cx="475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9C6CAECB-2EE3-4220-81DB-F3C476206194}"/>
                    </a:ext>
                  </a:extLst>
                </p14:cNvPr>
                <p14:cNvContentPartPr/>
                <p14:nvPr/>
              </p14:nvContentPartPr>
              <p14:xfrm>
                <a:off x="9737933" y="3509520"/>
                <a:ext cx="191160" cy="233280"/>
              </p14:xfrm>
            </p:contentPart>
          </mc:Choice>
          <mc:Fallback xmlns="">
            <p:pic>
              <p:nvPicPr>
                <p:cNvPr id="119" name="Freihand 118">
                  <a:extLst>
                    <a:ext uri="{FF2B5EF4-FFF2-40B4-BE49-F238E27FC236}">
                      <a16:creationId xmlns:a16="http://schemas.microsoft.com/office/drawing/2014/main" id="{9C6CAECB-2EE3-4220-81DB-F3C476206194}"/>
                    </a:ext>
                  </a:extLst>
                </p:cNvPr>
                <p:cNvPicPr/>
                <p:nvPr/>
              </p:nvPicPr>
              <p:blipFill>
                <a:blip r:embed="rId182"/>
                <a:stretch>
                  <a:fillRect/>
                </a:stretch>
              </p:blipFill>
              <p:spPr>
                <a:xfrm>
                  <a:off x="9733613" y="3505200"/>
                  <a:ext cx="199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8" name="Freihand 97">
                  <a:extLst>
                    <a:ext uri="{FF2B5EF4-FFF2-40B4-BE49-F238E27FC236}">
                      <a16:creationId xmlns:a16="http://schemas.microsoft.com/office/drawing/2014/main" id="{0F6D0527-9A4C-4E7B-9402-CF98F097B199}"/>
                    </a:ext>
                  </a:extLst>
                </p14:cNvPr>
                <p14:cNvContentPartPr/>
                <p14:nvPr/>
              </p14:nvContentPartPr>
              <p14:xfrm>
                <a:off x="10260293" y="3907320"/>
                <a:ext cx="73440" cy="245520"/>
              </p14:xfrm>
            </p:contentPart>
          </mc:Choice>
          <mc:Fallback xmlns="">
            <p:pic>
              <p:nvPicPr>
                <p:cNvPr id="98" name="Freihand 97">
                  <a:extLst>
                    <a:ext uri="{FF2B5EF4-FFF2-40B4-BE49-F238E27FC236}">
                      <a16:creationId xmlns:a16="http://schemas.microsoft.com/office/drawing/2014/main" id="{0F6D0527-9A4C-4E7B-9402-CF98F097B199}"/>
                    </a:ext>
                  </a:extLst>
                </p:cNvPr>
                <p:cNvPicPr/>
                <p:nvPr/>
              </p:nvPicPr>
              <p:blipFill>
                <a:blip r:embed="rId184"/>
                <a:stretch>
                  <a:fillRect/>
                </a:stretch>
              </p:blipFill>
              <p:spPr>
                <a:xfrm>
                  <a:off x="10255973" y="3903000"/>
                  <a:ext cx="82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9" name="Freihand 98">
                  <a:extLst>
                    <a:ext uri="{FF2B5EF4-FFF2-40B4-BE49-F238E27FC236}">
                      <a16:creationId xmlns:a16="http://schemas.microsoft.com/office/drawing/2014/main" id="{5425A514-49C0-457D-A51A-893D6F9202E6}"/>
                    </a:ext>
                  </a:extLst>
                </p14:cNvPr>
                <p14:cNvContentPartPr/>
                <p14:nvPr/>
              </p14:nvContentPartPr>
              <p14:xfrm>
                <a:off x="10241933" y="3837840"/>
                <a:ext cx="141840" cy="115920"/>
              </p14:xfrm>
            </p:contentPart>
          </mc:Choice>
          <mc:Fallback xmlns="">
            <p:pic>
              <p:nvPicPr>
                <p:cNvPr id="99" name="Freihand 98">
                  <a:extLst>
                    <a:ext uri="{FF2B5EF4-FFF2-40B4-BE49-F238E27FC236}">
                      <a16:creationId xmlns:a16="http://schemas.microsoft.com/office/drawing/2014/main" id="{5425A514-49C0-457D-A51A-893D6F9202E6}"/>
                    </a:ext>
                  </a:extLst>
                </p:cNvPr>
                <p:cNvPicPr/>
                <p:nvPr/>
              </p:nvPicPr>
              <p:blipFill>
                <a:blip r:embed="rId186"/>
                <a:stretch>
                  <a:fillRect/>
                </a:stretch>
              </p:blipFill>
              <p:spPr>
                <a:xfrm>
                  <a:off x="10237613" y="3833520"/>
                  <a:ext cx="150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9270440D-89EC-4693-B148-A3B87F5F9009}"/>
                    </a:ext>
                  </a:extLst>
                </p14:cNvPr>
                <p14:cNvContentPartPr/>
                <p14:nvPr/>
              </p14:nvContentPartPr>
              <p14:xfrm>
                <a:off x="10259933" y="4124400"/>
                <a:ext cx="614880" cy="34560"/>
              </p14:xfrm>
            </p:contentPart>
          </mc:Choice>
          <mc:Fallback xmlns="">
            <p:pic>
              <p:nvPicPr>
                <p:cNvPr id="101" name="Freihand 100">
                  <a:extLst>
                    <a:ext uri="{FF2B5EF4-FFF2-40B4-BE49-F238E27FC236}">
                      <a16:creationId xmlns:a16="http://schemas.microsoft.com/office/drawing/2014/main" id="{9270440D-89EC-4693-B148-A3B87F5F9009}"/>
                    </a:ext>
                  </a:extLst>
                </p:cNvPr>
                <p:cNvPicPr/>
                <p:nvPr/>
              </p:nvPicPr>
              <p:blipFill>
                <a:blip r:embed="rId188"/>
                <a:stretch>
                  <a:fillRect/>
                </a:stretch>
              </p:blipFill>
              <p:spPr>
                <a:xfrm>
                  <a:off x="10255613" y="4120080"/>
                  <a:ext cx="62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3" name="Freihand 102">
                  <a:extLst>
                    <a:ext uri="{FF2B5EF4-FFF2-40B4-BE49-F238E27FC236}">
                      <a16:creationId xmlns:a16="http://schemas.microsoft.com/office/drawing/2014/main" id="{8A3F1138-1439-4CEB-A3DE-BF49029842A7}"/>
                    </a:ext>
                  </a:extLst>
                </p14:cNvPr>
                <p14:cNvContentPartPr/>
                <p14:nvPr/>
              </p14:nvContentPartPr>
              <p14:xfrm>
                <a:off x="10985333" y="4044120"/>
                <a:ext cx="5400" cy="101880"/>
              </p14:xfrm>
            </p:contentPart>
          </mc:Choice>
          <mc:Fallback xmlns="">
            <p:pic>
              <p:nvPicPr>
                <p:cNvPr id="103" name="Freihand 102">
                  <a:extLst>
                    <a:ext uri="{FF2B5EF4-FFF2-40B4-BE49-F238E27FC236}">
                      <a16:creationId xmlns:a16="http://schemas.microsoft.com/office/drawing/2014/main" id="{8A3F1138-1439-4CEB-A3DE-BF49029842A7}"/>
                    </a:ext>
                  </a:extLst>
                </p:cNvPr>
                <p:cNvPicPr/>
                <p:nvPr/>
              </p:nvPicPr>
              <p:blipFill>
                <a:blip r:embed="rId190"/>
                <a:stretch>
                  <a:fillRect/>
                </a:stretch>
              </p:blipFill>
              <p:spPr>
                <a:xfrm>
                  <a:off x="10981013" y="4039800"/>
                  <a:ext cx="14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4" name="Freihand 103">
                  <a:extLst>
                    <a:ext uri="{FF2B5EF4-FFF2-40B4-BE49-F238E27FC236}">
                      <a16:creationId xmlns:a16="http://schemas.microsoft.com/office/drawing/2014/main" id="{F90D7CC2-0FF7-4F54-AAB6-182D63AABB6F}"/>
                    </a:ext>
                  </a:extLst>
                </p14:cNvPr>
                <p14:cNvContentPartPr/>
                <p14:nvPr/>
              </p14:nvContentPartPr>
              <p14:xfrm>
                <a:off x="10939253" y="4138440"/>
                <a:ext cx="93600" cy="23040"/>
              </p14:xfrm>
            </p:contentPart>
          </mc:Choice>
          <mc:Fallback xmlns="">
            <p:pic>
              <p:nvPicPr>
                <p:cNvPr id="104" name="Freihand 103">
                  <a:extLst>
                    <a:ext uri="{FF2B5EF4-FFF2-40B4-BE49-F238E27FC236}">
                      <a16:creationId xmlns:a16="http://schemas.microsoft.com/office/drawing/2014/main" id="{F90D7CC2-0FF7-4F54-AAB6-182D63AABB6F}"/>
                    </a:ext>
                  </a:extLst>
                </p:cNvPr>
                <p:cNvPicPr/>
                <p:nvPr/>
              </p:nvPicPr>
              <p:blipFill>
                <a:blip r:embed="rId192"/>
                <a:stretch>
                  <a:fillRect/>
                </a:stretch>
              </p:blipFill>
              <p:spPr>
                <a:xfrm>
                  <a:off x="10934933" y="4134120"/>
                  <a:ext cx="102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5" name="Freihand 104">
                  <a:extLst>
                    <a:ext uri="{FF2B5EF4-FFF2-40B4-BE49-F238E27FC236}">
                      <a16:creationId xmlns:a16="http://schemas.microsoft.com/office/drawing/2014/main" id="{4B4E9E60-C522-46E8-B119-01969486D5AB}"/>
                    </a:ext>
                  </a:extLst>
                </p14:cNvPr>
                <p14:cNvContentPartPr/>
                <p14:nvPr/>
              </p14:nvContentPartPr>
              <p14:xfrm>
                <a:off x="10897133" y="4015680"/>
                <a:ext cx="100800" cy="42480"/>
              </p14:xfrm>
            </p:contentPart>
          </mc:Choice>
          <mc:Fallback xmlns="">
            <p:pic>
              <p:nvPicPr>
                <p:cNvPr id="105" name="Freihand 104">
                  <a:extLst>
                    <a:ext uri="{FF2B5EF4-FFF2-40B4-BE49-F238E27FC236}">
                      <a16:creationId xmlns:a16="http://schemas.microsoft.com/office/drawing/2014/main" id="{4B4E9E60-C522-46E8-B119-01969486D5AB}"/>
                    </a:ext>
                  </a:extLst>
                </p:cNvPr>
                <p:cNvPicPr/>
                <p:nvPr/>
              </p:nvPicPr>
              <p:blipFill>
                <a:blip r:embed="rId194"/>
                <a:stretch>
                  <a:fillRect/>
                </a:stretch>
              </p:blipFill>
              <p:spPr>
                <a:xfrm>
                  <a:off x="10892813" y="4011360"/>
                  <a:ext cx="109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6" name="Freihand 105">
                  <a:extLst>
                    <a:ext uri="{FF2B5EF4-FFF2-40B4-BE49-F238E27FC236}">
                      <a16:creationId xmlns:a16="http://schemas.microsoft.com/office/drawing/2014/main" id="{56D8A2C5-9B02-4920-9597-5D60E58AAE9E}"/>
                    </a:ext>
                  </a:extLst>
                </p14:cNvPr>
                <p14:cNvContentPartPr/>
                <p14:nvPr/>
              </p14:nvContentPartPr>
              <p14:xfrm>
                <a:off x="11024573" y="4069320"/>
                <a:ext cx="78480" cy="88560"/>
              </p14:xfrm>
            </p:contentPart>
          </mc:Choice>
          <mc:Fallback xmlns="">
            <p:pic>
              <p:nvPicPr>
                <p:cNvPr id="106" name="Freihand 105">
                  <a:extLst>
                    <a:ext uri="{FF2B5EF4-FFF2-40B4-BE49-F238E27FC236}">
                      <a16:creationId xmlns:a16="http://schemas.microsoft.com/office/drawing/2014/main" id="{56D8A2C5-9B02-4920-9597-5D60E58AAE9E}"/>
                    </a:ext>
                  </a:extLst>
                </p:cNvPr>
                <p:cNvPicPr/>
                <p:nvPr/>
              </p:nvPicPr>
              <p:blipFill>
                <a:blip r:embed="rId196"/>
                <a:stretch>
                  <a:fillRect/>
                </a:stretch>
              </p:blipFill>
              <p:spPr>
                <a:xfrm>
                  <a:off x="11020253" y="4065000"/>
                  <a:ext cx="87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4AE4B557-54C2-479A-93CF-DD51EA3F9698}"/>
                    </a:ext>
                  </a:extLst>
                </p14:cNvPr>
                <p14:cNvContentPartPr/>
                <p14:nvPr/>
              </p14:nvContentPartPr>
              <p14:xfrm>
                <a:off x="11000453" y="3994080"/>
                <a:ext cx="124920" cy="158760"/>
              </p14:xfrm>
            </p:contentPart>
          </mc:Choice>
          <mc:Fallback xmlns="">
            <p:pic>
              <p:nvPicPr>
                <p:cNvPr id="108" name="Freihand 107">
                  <a:extLst>
                    <a:ext uri="{FF2B5EF4-FFF2-40B4-BE49-F238E27FC236}">
                      <a16:creationId xmlns:a16="http://schemas.microsoft.com/office/drawing/2014/main" id="{4AE4B557-54C2-479A-93CF-DD51EA3F9698}"/>
                    </a:ext>
                  </a:extLst>
                </p:cNvPr>
                <p:cNvPicPr/>
                <p:nvPr/>
              </p:nvPicPr>
              <p:blipFill>
                <a:blip r:embed="rId198"/>
                <a:stretch>
                  <a:fillRect/>
                </a:stretch>
              </p:blipFill>
              <p:spPr>
                <a:xfrm>
                  <a:off x="10996133" y="3989760"/>
                  <a:ext cx="133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9" name="Freihand 108">
                  <a:extLst>
                    <a:ext uri="{FF2B5EF4-FFF2-40B4-BE49-F238E27FC236}">
                      <a16:creationId xmlns:a16="http://schemas.microsoft.com/office/drawing/2014/main" id="{4AEB33DB-DE4D-4C5C-8136-F2211998F931}"/>
                    </a:ext>
                  </a:extLst>
                </p14:cNvPr>
                <p14:cNvContentPartPr/>
                <p14:nvPr/>
              </p14:nvContentPartPr>
              <p14:xfrm>
                <a:off x="11117453" y="4063200"/>
                <a:ext cx="165600" cy="64800"/>
              </p14:xfrm>
            </p:contentPart>
          </mc:Choice>
          <mc:Fallback xmlns="">
            <p:pic>
              <p:nvPicPr>
                <p:cNvPr id="109" name="Freihand 108">
                  <a:extLst>
                    <a:ext uri="{FF2B5EF4-FFF2-40B4-BE49-F238E27FC236}">
                      <a16:creationId xmlns:a16="http://schemas.microsoft.com/office/drawing/2014/main" id="{4AEB33DB-DE4D-4C5C-8136-F2211998F931}"/>
                    </a:ext>
                  </a:extLst>
                </p:cNvPr>
                <p:cNvPicPr/>
                <p:nvPr/>
              </p:nvPicPr>
              <p:blipFill>
                <a:blip r:embed="rId200"/>
                <a:stretch>
                  <a:fillRect/>
                </a:stretch>
              </p:blipFill>
              <p:spPr>
                <a:xfrm>
                  <a:off x="11113133" y="4058880"/>
                  <a:ext cx="174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2DA80AB6-EF14-4A11-8116-FB4B51F8DF38}"/>
                    </a:ext>
                  </a:extLst>
                </p14:cNvPr>
                <p14:cNvContentPartPr/>
                <p14:nvPr/>
              </p14:nvContentPartPr>
              <p14:xfrm>
                <a:off x="11293853" y="4008480"/>
                <a:ext cx="141120" cy="137880"/>
              </p14:xfrm>
            </p:contentPart>
          </mc:Choice>
          <mc:Fallback xmlns="">
            <p:pic>
              <p:nvPicPr>
                <p:cNvPr id="110" name="Freihand 109">
                  <a:extLst>
                    <a:ext uri="{FF2B5EF4-FFF2-40B4-BE49-F238E27FC236}">
                      <a16:creationId xmlns:a16="http://schemas.microsoft.com/office/drawing/2014/main" id="{2DA80AB6-EF14-4A11-8116-FB4B51F8DF38}"/>
                    </a:ext>
                  </a:extLst>
                </p:cNvPr>
                <p:cNvPicPr/>
                <p:nvPr/>
              </p:nvPicPr>
              <p:blipFill>
                <a:blip r:embed="rId202"/>
                <a:stretch>
                  <a:fillRect/>
                </a:stretch>
              </p:blipFill>
              <p:spPr>
                <a:xfrm>
                  <a:off x="11289533" y="4004160"/>
                  <a:ext cx="149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88AE4809-BB30-43AF-8B7C-0F590C2A9490}"/>
                    </a:ext>
                  </a:extLst>
                </p14:cNvPr>
                <p14:cNvContentPartPr/>
                <p14:nvPr/>
              </p14:nvContentPartPr>
              <p14:xfrm>
                <a:off x="11406893" y="3985800"/>
                <a:ext cx="78840" cy="146880"/>
              </p14:xfrm>
            </p:contentPart>
          </mc:Choice>
          <mc:Fallback xmlns="">
            <p:pic>
              <p:nvPicPr>
                <p:cNvPr id="111" name="Freihand 110">
                  <a:extLst>
                    <a:ext uri="{FF2B5EF4-FFF2-40B4-BE49-F238E27FC236}">
                      <a16:creationId xmlns:a16="http://schemas.microsoft.com/office/drawing/2014/main" id="{88AE4809-BB30-43AF-8B7C-0F590C2A9490}"/>
                    </a:ext>
                  </a:extLst>
                </p:cNvPr>
                <p:cNvPicPr/>
                <p:nvPr/>
              </p:nvPicPr>
              <p:blipFill>
                <a:blip r:embed="rId204"/>
                <a:stretch>
                  <a:fillRect/>
                </a:stretch>
              </p:blipFill>
              <p:spPr>
                <a:xfrm>
                  <a:off x="11402573" y="3981480"/>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95561879-36B6-4011-9F72-AF1DA2B915C5}"/>
                    </a:ext>
                  </a:extLst>
                </p14:cNvPr>
                <p14:cNvContentPartPr/>
                <p14:nvPr/>
              </p14:nvContentPartPr>
              <p14:xfrm>
                <a:off x="11465213" y="3948720"/>
                <a:ext cx="141120" cy="200160"/>
              </p14:xfrm>
            </p:contentPart>
          </mc:Choice>
          <mc:Fallback xmlns="">
            <p:pic>
              <p:nvPicPr>
                <p:cNvPr id="112" name="Freihand 111">
                  <a:extLst>
                    <a:ext uri="{FF2B5EF4-FFF2-40B4-BE49-F238E27FC236}">
                      <a16:creationId xmlns:a16="http://schemas.microsoft.com/office/drawing/2014/main" id="{95561879-36B6-4011-9F72-AF1DA2B915C5}"/>
                    </a:ext>
                  </a:extLst>
                </p:cNvPr>
                <p:cNvPicPr/>
                <p:nvPr/>
              </p:nvPicPr>
              <p:blipFill>
                <a:blip r:embed="rId206"/>
                <a:stretch>
                  <a:fillRect/>
                </a:stretch>
              </p:blipFill>
              <p:spPr>
                <a:xfrm>
                  <a:off x="11460893" y="3944400"/>
                  <a:ext cx="149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3" name="Freihand 112">
                  <a:extLst>
                    <a:ext uri="{FF2B5EF4-FFF2-40B4-BE49-F238E27FC236}">
                      <a16:creationId xmlns:a16="http://schemas.microsoft.com/office/drawing/2014/main" id="{FF3350F0-25B2-448C-97D7-2159EBA97E6C}"/>
                    </a:ext>
                  </a:extLst>
                </p14:cNvPr>
                <p14:cNvContentPartPr/>
                <p14:nvPr/>
              </p14:nvContentPartPr>
              <p14:xfrm>
                <a:off x="11483213" y="3933600"/>
                <a:ext cx="63720" cy="32760"/>
              </p14:xfrm>
            </p:contentPart>
          </mc:Choice>
          <mc:Fallback xmlns="">
            <p:pic>
              <p:nvPicPr>
                <p:cNvPr id="113" name="Freihand 112">
                  <a:extLst>
                    <a:ext uri="{FF2B5EF4-FFF2-40B4-BE49-F238E27FC236}">
                      <a16:creationId xmlns:a16="http://schemas.microsoft.com/office/drawing/2014/main" id="{FF3350F0-25B2-448C-97D7-2159EBA97E6C}"/>
                    </a:ext>
                  </a:extLst>
                </p:cNvPr>
                <p:cNvPicPr/>
                <p:nvPr/>
              </p:nvPicPr>
              <p:blipFill>
                <a:blip r:embed="rId208"/>
                <a:stretch>
                  <a:fillRect/>
                </a:stretch>
              </p:blipFill>
              <p:spPr>
                <a:xfrm>
                  <a:off x="11478893" y="3929280"/>
                  <a:ext cx="72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19E3453E-C7C6-46FD-ABA8-C36F31822352}"/>
                    </a:ext>
                  </a:extLst>
                </p14:cNvPr>
                <p14:cNvContentPartPr/>
                <p14:nvPr/>
              </p14:nvContentPartPr>
              <p14:xfrm>
                <a:off x="10062653" y="3888600"/>
                <a:ext cx="203040" cy="44280"/>
              </p14:xfrm>
            </p:contentPart>
          </mc:Choice>
          <mc:Fallback xmlns="">
            <p:pic>
              <p:nvPicPr>
                <p:cNvPr id="121" name="Freihand 120">
                  <a:extLst>
                    <a:ext uri="{FF2B5EF4-FFF2-40B4-BE49-F238E27FC236}">
                      <a16:creationId xmlns:a16="http://schemas.microsoft.com/office/drawing/2014/main" id="{19E3453E-C7C6-46FD-ABA8-C36F31822352}"/>
                    </a:ext>
                  </a:extLst>
                </p:cNvPr>
                <p:cNvPicPr/>
                <p:nvPr/>
              </p:nvPicPr>
              <p:blipFill>
                <a:blip r:embed="rId210"/>
                <a:stretch>
                  <a:fillRect/>
                </a:stretch>
              </p:blipFill>
              <p:spPr>
                <a:xfrm>
                  <a:off x="10058333" y="3884280"/>
                  <a:ext cx="211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E7416760-C88E-4F2D-A9AA-46F9AFF9B6B3}"/>
                    </a:ext>
                  </a:extLst>
                </p14:cNvPr>
                <p14:cNvContentPartPr/>
                <p14:nvPr/>
              </p14:nvContentPartPr>
              <p14:xfrm>
                <a:off x="10487453" y="3895800"/>
                <a:ext cx="129240" cy="18720"/>
              </p14:xfrm>
            </p:contentPart>
          </mc:Choice>
          <mc:Fallback xmlns="">
            <p:pic>
              <p:nvPicPr>
                <p:cNvPr id="122" name="Freihand 121">
                  <a:extLst>
                    <a:ext uri="{FF2B5EF4-FFF2-40B4-BE49-F238E27FC236}">
                      <a16:creationId xmlns:a16="http://schemas.microsoft.com/office/drawing/2014/main" id="{E7416760-C88E-4F2D-A9AA-46F9AFF9B6B3}"/>
                    </a:ext>
                  </a:extLst>
                </p:cNvPr>
                <p:cNvPicPr/>
                <p:nvPr/>
              </p:nvPicPr>
              <p:blipFill>
                <a:blip r:embed="rId212"/>
                <a:stretch>
                  <a:fillRect/>
                </a:stretch>
              </p:blipFill>
              <p:spPr>
                <a:xfrm>
                  <a:off x="10483133" y="3891480"/>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85632CB0-9771-4C94-B7D5-674EC4CDFF90}"/>
                    </a:ext>
                  </a:extLst>
                </p14:cNvPr>
                <p14:cNvContentPartPr/>
                <p14:nvPr/>
              </p14:nvContentPartPr>
              <p14:xfrm>
                <a:off x="10351013" y="3666120"/>
                <a:ext cx="38160" cy="269640"/>
              </p14:xfrm>
            </p:contentPart>
          </mc:Choice>
          <mc:Fallback xmlns="">
            <p:pic>
              <p:nvPicPr>
                <p:cNvPr id="124" name="Freihand 123">
                  <a:extLst>
                    <a:ext uri="{FF2B5EF4-FFF2-40B4-BE49-F238E27FC236}">
                      <a16:creationId xmlns:a16="http://schemas.microsoft.com/office/drawing/2014/main" id="{85632CB0-9771-4C94-B7D5-674EC4CDFF90}"/>
                    </a:ext>
                  </a:extLst>
                </p:cNvPr>
                <p:cNvPicPr/>
                <p:nvPr/>
              </p:nvPicPr>
              <p:blipFill>
                <a:blip r:embed="rId214"/>
                <a:stretch>
                  <a:fillRect/>
                </a:stretch>
              </p:blipFill>
              <p:spPr>
                <a:xfrm>
                  <a:off x="10346693" y="3661800"/>
                  <a:ext cx="468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5" name="Freihand 124">
                  <a:extLst>
                    <a:ext uri="{FF2B5EF4-FFF2-40B4-BE49-F238E27FC236}">
                      <a16:creationId xmlns:a16="http://schemas.microsoft.com/office/drawing/2014/main" id="{6296CE8E-B6AE-4260-B003-8F7CE7A31A3C}"/>
                    </a:ext>
                  </a:extLst>
                </p14:cNvPr>
                <p14:cNvContentPartPr/>
                <p14:nvPr/>
              </p14:nvContentPartPr>
              <p14:xfrm>
                <a:off x="10291613" y="3577920"/>
                <a:ext cx="145440" cy="135720"/>
              </p14:xfrm>
            </p:contentPart>
          </mc:Choice>
          <mc:Fallback xmlns="">
            <p:pic>
              <p:nvPicPr>
                <p:cNvPr id="125" name="Freihand 124">
                  <a:extLst>
                    <a:ext uri="{FF2B5EF4-FFF2-40B4-BE49-F238E27FC236}">
                      <a16:creationId xmlns:a16="http://schemas.microsoft.com/office/drawing/2014/main" id="{6296CE8E-B6AE-4260-B003-8F7CE7A31A3C}"/>
                    </a:ext>
                  </a:extLst>
                </p:cNvPr>
                <p:cNvPicPr/>
                <p:nvPr/>
              </p:nvPicPr>
              <p:blipFill>
                <a:blip r:embed="rId216"/>
                <a:stretch>
                  <a:fillRect/>
                </a:stretch>
              </p:blipFill>
              <p:spPr>
                <a:xfrm>
                  <a:off x="10287293" y="3573600"/>
                  <a:ext cx="154080" cy="14436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C8090D5-30E1-46C3-A9BF-4F544A549FE0}"/>
                  </a:ext>
                </a:extLst>
              </p14:cNvPr>
              <p14:cNvContentPartPr/>
              <p14:nvPr/>
            </p14:nvContentPartPr>
            <p14:xfrm>
              <a:off x="3926093" y="1052347"/>
              <a:ext cx="3269160" cy="127080"/>
            </p14:xfrm>
          </p:contentPart>
        </mc:Choice>
        <mc:Fallback xmlns="">
          <p:pic>
            <p:nvPicPr>
              <p:cNvPr id="2" name="Freihand 1">
                <a:extLst>
                  <a:ext uri="{FF2B5EF4-FFF2-40B4-BE49-F238E27FC236}">
                    <a16:creationId xmlns:a16="http://schemas.microsoft.com/office/drawing/2014/main" id="{9C8090D5-30E1-46C3-A9BF-4F544A549FE0}"/>
                  </a:ext>
                </a:extLst>
              </p:cNvPr>
              <p:cNvPicPr/>
              <p:nvPr/>
            </p:nvPicPr>
            <p:blipFill>
              <a:blip r:embed="rId5"/>
              <a:stretch>
                <a:fillRect/>
              </a:stretch>
            </p:blipFill>
            <p:spPr>
              <a:xfrm>
                <a:off x="3921773" y="1048027"/>
                <a:ext cx="3277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84D2088-977C-4249-B9D0-5AFD75A327AA}"/>
                  </a:ext>
                </a:extLst>
              </p14:cNvPr>
              <p14:cNvContentPartPr/>
              <p14:nvPr/>
            </p14:nvContentPartPr>
            <p14:xfrm>
              <a:off x="5559413" y="581107"/>
              <a:ext cx="417960" cy="591120"/>
            </p14:xfrm>
          </p:contentPart>
        </mc:Choice>
        <mc:Fallback xmlns="">
          <p:pic>
            <p:nvPicPr>
              <p:cNvPr id="3" name="Freihand 2">
                <a:extLst>
                  <a:ext uri="{FF2B5EF4-FFF2-40B4-BE49-F238E27FC236}">
                    <a16:creationId xmlns:a16="http://schemas.microsoft.com/office/drawing/2014/main" id="{784D2088-977C-4249-B9D0-5AFD75A327AA}"/>
                  </a:ext>
                </a:extLst>
              </p:cNvPr>
              <p:cNvPicPr/>
              <p:nvPr/>
            </p:nvPicPr>
            <p:blipFill>
              <a:blip r:embed="rId7"/>
              <a:stretch>
                <a:fillRect/>
              </a:stretch>
            </p:blipFill>
            <p:spPr>
              <a:xfrm>
                <a:off x="5555093" y="576787"/>
                <a:ext cx="42660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F1DBCE5B-A15E-4C0F-924A-BD5E03909CF8}"/>
                  </a:ext>
                </a:extLst>
              </p14:cNvPr>
              <p14:cNvContentPartPr/>
              <p14:nvPr/>
            </p14:nvContentPartPr>
            <p14:xfrm>
              <a:off x="4330733" y="2498827"/>
              <a:ext cx="303480" cy="23040"/>
            </p14:xfrm>
          </p:contentPart>
        </mc:Choice>
        <mc:Fallback xmlns="">
          <p:pic>
            <p:nvPicPr>
              <p:cNvPr id="4" name="Freihand 3">
                <a:extLst>
                  <a:ext uri="{FF2B5EF4-FFF2-40B4-BE49-F238E27FC236}">
                    <a16:creationId xmlns:a16="http://schemas.microsoft.com/office/drawing/2014/main" id="{F1DBCE5B-A15E-4C0F-924A-BD5E03909CF8}"/>
                  </a:ext>
                </a:extLst>
              </p:cNvPr>
              <p:cNvPicPr/>
              <p:nvPr/>
            </p:nvPicPr>
            <p:blipFill>
              <a:blip r:embed="rId9"/>
              <a:stretch>
                <a:fillRect/>
              </a:stretch>
            </p:blipFill>
            <p:spPr>
              <a:xfrm>
                <a:off x="4326413" y="2494507"/>
                <a:ext cx="312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6DC868B-AF31-4C11-B313-F6F16416C5C3}"/>
                  </a:ext>
                </a:extLst>
              </p14:cNvPr>
              <p14:cNvContentPartPr/>
              <p14:nvPr/>
            </p14:nvContentPartPr>
            <p14:xfrm>
              <a:off x="4657253" y="1958467"/>
              <a:ext cx="2253240" cy="723240"/>
            </p14:xfrm>
          </p:contentPart>
        </mc:Choice>
        <mc:Fallback xmlns="">
          <p:pic>
            <p:nvPicPr>
              <p:cNvPr id="5" name="Freihand 4">
                <a:extLst>
                  <a:ext uri="{FF2B5EF4-FFF2-40B4-BE49-F238E27FC236}">
                    <a16:creationId xmlns:a16="http://schemas.microsoft.com/office/drawing/2014/main" id="{66DC868B-AF31-4C11-B313-F6F16416C5C3}"/>
                  </a:ext>
                </a:extLst>
              </p:cNvPr>
              <p:cNvPicPr/>
              <p:nvPr/>
            </p:nvPicPr>
            <p:blipFill>
              <a:blip r:embed="rId11"/>
              <a:stretch>
                <a:fillRect/>
              </a:stretch>
            </p:blipFill>
            <p:spPr>
              <a:xfrm>
                <a:off x="4652933" y="1954147"/>
                <a:ext cx="22618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0E5B2DD-FEA3-4EB8-8D2E-286685F6E192}"/>
                  </a:ext>
                </a:extLst>
              </p14:cNvPr>
              <p14:cNvContentPartPr/>
              <p14:nvPr/>
            </p14:nvContentPartPr>
            <p14:xfrm>
              <a:off x="7451933" y="3227827"/>
              <a:ext cx="1144440" cy="50400"/>
            </p14:xfrm>
          </p:contentPart>
        </mc:Choice>
        <mc:Fallback xmlns="">
          <p:pic>
            <p:nvPicPr>
              <p:cNvPr id="9" name="Freihand 8">
                <a:extLst>
                  <a:ext uri="{FF2B5EF4-FFF2-40B4-BE49-F238E27FC236}">
                    <a16:creationId xmlns:a16="http://schemas.microsoft.com/office/drawing/2014/main" id="{C0E5B2DD-FEA3-4EB8-8D2E-286685F6E192}"/>
                  </a:ext>
                </a:extLst>
              </p:cNvPr>
              <p:cNvPicPr/>
              <p:nvPr/>
            </p:nvPicPr>
            <p:blipFill>
              <a:blip r:embed="rId13"/>
              <a:stretch>
                <a:fillRect/>
              </a:stretch>
            </p:blipFill>
            <p:spPr>
              <a:xfrm>
                <a:off x="7447613" y="3223507"/>
                <a:ext cx="1153080" cy="59040"/>
              </a:xfrm>
              <a:prstGeom prst="rect">
                <a:avLst/>
              </a:prstGeom>
            </p:spPr>
          </p:pic>
        </mc:Fallback>
      </mc:AlternateContent>
      <p:grpSp>
        <p:nvGrpSpPr>
          <p:cNvPr id="12" name="Gruppieren 11">
            <a:extLst>
              <a:ext uri="{FF2B5EF4-FFF2-40B4-BE49-F238E27FC236}">
                <a16:creationId xmlns:a16="http://schemas.microsoft.com/office/drawing/2014/main" id="{82890887-ABF1-4E61-8551-F70C8E2CABB1}"/>
              </a:ext>
            </a:extLst>
          </p:cNvPr>
          <p:cNvGrpSpPr/>
          <p:nvPr/>
        </p:nvGrpSpPr>
        <p:grpSpPr>
          <a:xfrm>
            <a:off x="6322613" y="2575507"/>
            <a:ext cx="1296000" cy="301320"/>
            <a:chOff x="6322613" y="2575507"/>
            <a:chExt cx="1296000" cy="30132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C64D739-0143-4B7D-82DB-4020BCD35EC2}"/>
                    </a:ext>
                  </a:extLst>
                </p14:cNvPr>
                <p14:cNvContentPartPr/>
                <p14:nvPr/>
              </p14:nvContentPartPr>
              <p14:xfrm>
                <a:off x="6354293" y="2575507"/>
                <a:ext cx="1264320" cy="294120"/>
              </p14:xfrm>
            </p:contentPart>
          </mc:Choice>
          <mc:Fallback xmlns="">
            <p:pic>
              <p:nvPicPr>
                <p:cNvPr id="10" name="Freihand 9">
                  <a:extLst>
                    <a:ext uri="{FF2B5EF4-FFF2-40B4-BE49-F238E27FC236}">
                      <a16:creationId xmlns:a16="http://schemas.microsoft.com/office/drawing/2014/main" id="{FC64D739-0143-4B7D-82DB-4020BCD35EC2}"/>
                    </a:ext>
                  </a:extLst>
                </p:cNvPr>
                <p:cNvPicPr/>
                <p:nvPr/>
              </p:nvPicPr>
              <p:blipFill>
                <a:blip r:embed="rId15"/>
                <a:stretch>
                  <a:fillRect/>
                </a:stretch>
              </p:blipFill>
              <p:spPr>
                <a:xfrm>
                  <a:off x="6349973" y="2571187"/>
                  <a:ext cx="12729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91C5F7D-0CA8-45D0-8AB1-8B0E8D37A697}"/>
                    </a:ext>
                  </a:extLst>
                </p14:cNvPr>
                <p14:cNvContentPartPr/>
                <p14:nvPr/>
              </p14:nvContentPartPr>
              <p14:xfrm>
                <a:off x="6322613" y="2754067"/>
                <a:ext cx="203400" cy="122760"/>
              </p14:xfrm>
            </p:contentPart>
          </mc:Choice>
          <mc:Fallback xmlns="">
            <p:pic>
              <p:nvPicPr>
                <p:cNvPr id="11" name="Freihand 10">
                  <a:extLst>
                    <a:ext uri="{FF2B5EF4-FFF2-40B4-BE49-F238E27FC236}">
                      <a16:creationId xmlns:a16="http://schemas.microsoft.com/office/drawing/2014/main" id="{D91C5F7D-0CA8-45D0-8AB1-8B0E8D37A697}"/>
                    </a:ext>
                  </a:extLst>
                </p:cNvPr>
                <p:cNvPicPr/>
                <p:nvPr/>
              </p:nvPicPr>
              <p:blipFill>
                <a:blip r:embed="rId17"/>
                <a:stretch>
                  <a:fillRect/>
                </a:stretch>
              </p:blipFill>
              <p:spPr>
                <a:xfrm>
                  <a:off x="6318293" y="2749747"/>
                  <a:ext cx="21204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6EEF630E-64C4-4094-9488-AF2C027E4FE3}"/>
                  </a:ext>
                </a:extLst>
              </p14:cNvPr>
              <p14:cNvContentPartPr/>
              <p14:nvPr/>
            </p14:nvContentPartPr>
            <p14:xfrm>
              <a:off x="6607733" y="649507"/>
              <a:ext cx="229320" cy="339840"/>
            </p14:xfrm>
          </p:contentPart>
        </mc:Choice>
        <mc:Fallback xmlns="">
          <p:pic>
            <p:nvPicPr>
              <p:cNvPr id="13" name="Freihand 12">
                <a:extLst>
                  <a:ext uri="{FF2B5EF4-FFF2-40B4-BE49-F238E27FC236}">
                    <a16:creationId xmlns:a16="http://schemas.microsoft.com/office/drawing/2014/main" id="{6EEF630E-64C4-4094-9488-AF2C027E4FE3}"/>
                  </a:ext>
                </a:extLst>
              </p:cNvPr>
              <p:cNvPicPr/>
              <p:nvPr/>
            </p:nvPicPr>
            <p:blipFill>
              <a:blip r:embed="rId19"/>
              <a:stretch>
                <a:fillRect/>
              </a:stretch>
            </p:blipFill>
            <p:spPr>
              <a:xfrm>
                <a:off x="6603413" y="645187"/>
                <a:ext cx="2379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Freihand 38">
                <a:extLst>
                  <a:ext uri="{FF2B5EF4-FFF2-40B4-BE49-F238E27FC236}">
                    <a16:creationId xmlns:a16="http://schemas.microsoft.com/office/drawing/2014/main" id="{C958CE74-4A98-4DFB-9C55-5518F467712C}"/>
                  </a:ext>
                </a:extLst>
              </p14:cNvPr>
              <p14:cNvContentPartPr/>
              <p14:nvPr/>
            </p14:nvContentPartPr>
            <p14:xfrm>
              <a:off x="4501013" y="4912267"/>
              <a:ext cx="886680" cy="545760"/>
            </p14:xfrm>
          </p:contentPart>
        </mc:Choice>
        <mc:Fallback xmlns="">
          <p:pic>
            <p:nvPicPr>
              <p:cNvPr id="39" name="Freihand 38">
                <a:extLst>
                  <a:ext uri="{FF2B5EF4-FFF2-40B4-BE49-F238E27FC236}">
                    <a16:creationId xmlns:a16="http://schemas.microsoft.com/office/drawing/2014/main" id="{C958CE74-4A98-4DFB-9C55-5518F467712C}"/>
                  </a:ext>
                </a:extLst>
              </p:cNvPr>
              <p:cNvPicPr/>
              <p:nvPr/>
            </p:nvPicPr>
            <p:blipFill>
              <a:blip r:embed="rId21"/>
              <a:stretch>
                <a:fillRect/>
              </a:stretch>
            </p:blipFill>
            <p:spPr>
              <a:xfrm>
                <a:off x="4496693" y="4907947"/>
                <a:ext cx="895320" cy="554400"/>
              </a:xfrm>
              <a:prstGeom prst="rect">
                <a:avLst/>
              </a:prstGeom>
            </p:spPr>
          </p:pic>
        </mc:Fallback>
      </mc:AlternateContent>
      <p:grpSp>
        <p:nvGrpSpPr>
          <p:cNvPr id="59" name="Gruppieren 58">
            <a:extLst>
              <a:ext uri="{FF2B5EF4-FFF2-40B4-BE49-F238E27FC236}">
                <a16:creationId xmlns:a16="http://schemas.microsoft.com/office/drawing/2014/main" id="{A058E1A9-2231-42DE-B3D0-05DE9512EA91}"/>
              </a:ext>
            </a:extLst>
          </p:cNvPr>
          <p:cNvGrpSpPr/>
          <p:nvPr/>
        </p:nvGrpSpPr>
        <p:grpSpPr>
          <a:xfrm>
            <a:off x="7471373" y="1228027"/>
            <a:ext cx="4171320" cy="2315880"/>
            <a:chOff x="7471373" y="1228027"/>
            <a:chExt cx="4171320" cy="2315880"/>
          </a:xfrm>
        </p:grpSpPr>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CC5B43A0-E265-400C-94F8-7ADB8CF9BA78}"/>
                    </a:ext>
                  </a:extLst>
                </p14:cNvPr>
                <p14:cNvContentPartPr/>
                <p14:nvPr/>
              </p14:nvContentPartPr>
              <p14:xfrm>
                <a:off x="8272373" y="2176987"/>
                <a:ext cx="135720" cy="142560"/>
              </p14:xfrm>
            </p:contentPart>
          </mc:Choice>
          <mc:Fallback xmlns="">
            <p:pic>
              <p:nvPicPr>
                <p:cNvPr id="16" name="Freihand 15">
                  <a:extLst>
                    <a:ext uri="{FF2B5EF4-FFF2-40B4-BE49-F238E27FC236}">
                      <a16:creationId xmlns:a16="http://schemas.microsoft.com/office/drawing/2014/main" id="{CC5B43A0-E265-400C-94F8-7ADB8CF9BA78}"/>
                    </a:ext>
                  </a:extLst>
                </p:cNvPr>
                <p:cNvPicPr/>
                <p:nvPr/>
              </p:nvPicPr>
              <p:blipFill>
                <a:blip r:embed="rId23"/>
                <a:stretch>
                  <a:fillRect/>
                </a:stretch>
              </p:blipFill>
              <p:spPr>
                <a:xfrm>
                  <a:off x="8268053" y="2172667"/>
                  <a:ext cx="144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2C6A5B69-719D-429E-9655-52B755887753}"/>
                    </a:ext>
                  </a:extLst>
                </p14:cNvPr>
                <p14:cNvContentPartPr/>
                <p14:nvPr/>
              </p14:nvContentPartPr>
              <p14:xfrm>
                <a:off x="8341853" y="2261227"/>
                <a:ext cx="95760" cy="36000"/>
              </p14:xfrm>
            </p:contentPart>
          </mc:Choice>
          <mc:Fallback xmlns="">
            <p:pic>
              <p:nvPicPr>
                <p:cNvPr id="17" name="Freihand 16">
                  <a:extLst>
                    <a:ext uri="{FF2B5EF4-FFF2-40B4-BE49-F238E27FC236}">
                      <a16:creationId xmlns:a16="http://schemas.microsoft.com/office/drawing/2014/main" id="{2C6A5B69-719D-429E-9655-52B755887753}"/>
                    </a:ext>
                  </a:extLst>
                </p:cNvPr>
                <p:cNvPicPr/>
                <p:nvPr/>
              </p:nvPicPr>
              <p:blipFill>
                <a:blip r:embed="rId25"/>
                <a:stretch>
                  <a:fillRect/>
                </a:stretch>
              </p:blipFill>
              <p:spPr>
                <a:xfrm>
                  <a:off x="8337533" y="2256907"/>
                  <a:ext cx="104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69AB7F3-B570-43F2-974A-45D287CAABCA}"/>
                    </a:ext>
                  </a:extLst>
                </p14:cNvPr>
                <p14:cNvContentPartPr/>
                <p14:nvPr/>
              </p14:nvContentPartPr>
              <p14:xfrm>
                <a:off x="8466413" y="2226667"/>
                <a:ext cx="92520" cy="73800"/>
              </p14:xfrm>
            </p:contentPart>
          </mc:Choice>
          <mc:Fallback xmlns="">
            <p:pic>
              <p:nvPicPr>
                <p:cNvPr id="18" name="Freihand 17">
                  <a:extLst>
                    <a:ext uri="{FF2B5EF4-FFF2-40B4-BE49-F238E27FC236}">
                      <a16:creationId xmlns:a16="http://schemas.microsoft.com/office/drawing/2014/main" id="{869AB7F3-B570-43F2-974A-45D287CAABCA}"/>
                    </a:ext>
                  </a:extLst>
                </p:cNvPr>
                <p:cNvPicPr/>
                <p:nvPr/>
              </p:nvPicPr>
              <p:blipFill>
                <a:blip r:embed="rId27"/>
                <a:stretch>
                  <a:fillRect/>
                </a:stretch>
              </p:blipFill>
              <p:spPr>
                <a:xfrm>
                  <a:off x="8462093" y="2222347"/>
                  <a:ext cx="101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015CDAED-9A1C-49BA-AE43-1BA1AC705CEA}"/>
                    </a:ext>
                  </a:extLst>
                </p14:cNvPr>
                <p14:cNvContentPartPr/>
                <p14:nvPr/>
              </p14:nvContentPartPr>
              <p14:xfrm>
                <a:off x="8576213" y="2152147"/>
                <a:ext cx="182160" cy="126360"/>
              </p14:xfrm>
            </p:contentPart>
          </mc:Choice>
          <mc:Fallback xmlns="">
            <p:pic>
              <p:nvPicPr>
                <p:cNvPr id="19" name="Freihand 18">
                  <a:extLst>
                    <a:ext uri="{FF2B5EF4-FFF2-40B4-BE49-F238E27FC236}">
                      <a16:creationId xmlns:a16="http://schemas.microsoft.com/office/drawing/2014/main" id="{015CDAED-9A1C-49BA-AE43-1BA1AC705CEA}"/>
                    </a:ext>
                  </a:extLst>
                </p:cNvPr>
                <p:cNvPicPr/>
                <p:nvPr/>
              </p:nvPicPr>
              <p:blipFill>
                <a:blip r:embed="rId29"/>
                <a:stretch>
                  <a:fillRect/>
                </a:stretch>
              </p:blipFill>
              <p:spPr>
                <a:xfrm>
                  <a:off x="8571893" y="2147827"/>
                  <a:ext cx="190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C660CD7D-3DC9-4945-B0F4-8AA1B1393104}"/>
                    </a:ext>
                  </a:extLst>
                </p14:cNvPr>
                <p14:cNvContentPartPr/>
                <p14:nvPr/>
              </p14:nvContentPartPr>
              <p14:xfrm>
                <a:off x="8782493" y="2108227"/>
                <a:ext cx="243000" cy="96840"/>
              </p14:xfrm>
            </p:contentPart>
          </mc:Choice>
          <mc:Fallback xmlns="">
            <p:pic>
              <p:nvPicPr>
                <p:cNvPr id="20" name="Freihand 19">
                  <a:extLst>
                    <a:ext uri="{FF2B5EF4-FFF2-40B4-BE49-F238E27FC236}">
                      <a16:creationId xmlns:a16="http://schemas.microsoft.com/office/drawing/2014/main" id="{C660CD7D-3DC9-4945-B0F4-8AA1B1393104}"/>
                    </a:ext>
                  </a:extLst>
                </p:cNvPr>
                <p:cNvPicPr/>
                <p:nvPr/>
              </p:nvPicPr>
              <p:blipFill>
                <a:blip r:embed="rId31"/>
                <a:stretch>
                  <a:fillRect/>
                </a:stretch>
              </p:blipFill>
              <p:spPr>
                <a:xfrm>
                  <a:off x="8778173" y="2103907"/>
                  <a:ext cx="251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14A44866-6EC8-4F7F-8085-48DECC37C892}"/>
                    </a:ext>
                  </a:extLst>
                </p14:cNvPr>
                <p14:cNvContentPartPr/>
                <p14:nvPr/>
              </p14:nvContentPartPr>
              <p14:xfrm>
                <a:off x="9069053" y="1924267"/>
                <a:ext cx="143280" cy="218520"/>
              </p14:xfrm>
            </p:contentPart>
          </mc:Choice>
          <mc:Fallback xmlns="">
            <p:pic>
              <p:nvPicPr>
                <p:cNvPr id="21" name="Freihand 20">
                  <a:extLst>
                    <a:ext uri="{FF2B5EF4-FFF2-40B4-BE49-F238E27FC236}">
                      <a16:creationId xmlns:a16="http://schemas.microsoft.com/office/drawing/2014/main" id="{14A44866-6EC8-4F7F-8085-48DECC37C892}"/>
                    </a:ext>
                  </a:extLst>
                </p:cNvPr>
                <p:cNvPicPr/>
                <p:nvPr/>
              </p:nvPicPr>
              <p:blipFill>
                <a:blip r:embed="rId33"/>
                <a:stretch>
                  <a:fillRect/>
                </a:stretch>
              </p:blipFill>
              <p:spPr>
                <a:xfrm>
                  <a:off x="9064733" y="1919947"/>
                  <a:ext cx="151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2E1F3F8E-D570-488E-9C5F-D15122CA8B00}"/>
                    </a:ext>
                  </a:extLst>
                </p14:cNvPr>
                <p14:cNvContentPartPr/>
                <p14:nvPr/>
              </p14:nvContentPartPr>
              <p14:xfrm>
                <a:off x="9232853" y="1789267"/>
                <a:ext cx="564840" cy="373680"/>
              </p14:xfrm>
            </p:contentPart>
          </mc:Choice>
          <mc:Fallback xmlns="">
            <p:pic>
              <p:nvPicPr>
                <p:cNvPr id="22" name="Freihand 21">
                  <a:extLst>
                    <a:ext uri="{FF2B5EF4-FFF2-40B4-BE49-F238E27FC236}">
                      <a16:creationId xmlns:a16="http://schemas.microsoft.com/office/drawing/2014/main" id="{2E1F3F8E-D570-488E-9C5F-D15122CA8B00}"/>
                    </a:ext>
                  </a:extLst>
                </p:cNvPr>
                <p:cNvPicPr/>
                <p:nvPr/>
              </p:nvPicPr>
              <p:blipFill>
                <a:blip r:embed="rId35"/>
                <a:stretch>
                  <a:fillRect/>
                </a:stretch>
              </p:blipFill>
              <p:spPr>
                <a:xfrm>
                  <a:off x="9228533" y="1784947"/>
                  <a:ext cx="5734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FA41E0A-8175-4B62-93D2-8AABA67FD48F}"/>
                    </a:ext>
                  </a:extLst>
                </p14:cNvPr>
                <p14:cNvContentPartPr/>
                <p14:nvPr/>
              </p14:nvContentPartPr>
              <p14:xfrm>
                <a:off x="9781133" y="1864507"/>
                <a:ext cx="123840" cy="129960"/>
              </p14:xfrm>
            </p:contentPart>
          </mc:Choice>
          <mc:Fallback xmlns="">
            <p:pic>
              <p:nvPicPr>
                <p:cNvPr id="23" name="Freihand 22">
                  <a:extLst>
                    <a:ext uri="{FF2B5EF4-FFF2-40B4-BE49-F238E27FC236}">
                      <a16:creationId xmlns:a16="http://schemas.microsoft.com/office/drawing/2014/main" id="{FFA41E0A-8175-4B62-93D2-8AABA67FD48F}"/>
                    </a:ext>
                  </a:extLst>
                </p:cNvPr>
                <p:cNvPicPr/>
                <p:nvPr/>
              </p:nvPicPr>
              <p:blipFill>
                <a:blip r:embed="rId37"/>
                <a:stretch>
                  <a:fillRect/>
                </a:stretch>
              </p:blipFill>
              <p:spPr>
                <a:xfrm>
                  <a:off x="9776813" y="1860187"/>
                  <a:ext cx="13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7DAA45CC-C7A5-4B1E-96E0-49CC68211C53}"/>
                    </a:ext>
                  </a:extLst>
                </p14:cNvPr>
                <p14:cNvContentPartPr/>
                <p14:nvPr/>
              </p14:nvContentPartPr>
              <p14:xfrm>
                <a:off x="9974093" y="1674787"/>
                <a:ext cx="96480" cy="213480"/>
              </p14:xfrm>
            </p:contentPart>
          </mc:Choice>
          <mc:Fallback xmlns="">
            <p:pic>
              <p:nvPicPr>
                <p:cNvPr id="26" name="Freihand 25">
                  <a:extLst>
                    <a:ext uri="{FF2B5EF4-FFF2-40B4-BE49-F238E27FC236}">
                      <a16:creationId xmlns:a16="http://schemas.microsoft.com/office/drawing/2014/main" id="{7DAA45CC-C7A5-4B1E-96E0-49CC68211C53}"/>
                    </a:ext>
                  </a:extLst>
                </p:cNvPr>
                <p:cNvPicPr/>
                <p:nvPr/>
              </p:nvPicPr>
              <p:blipFill>
                <a:blip r:embed="rId39"/>
                <a:stretch>
                  <a:fillRect/>
                </a:stretch>
              </p:blipFill>
              <p:spPr>
                <a:xfrm>
                  <a:off x="9969773" y="1670467"/>
                  <a:ext cx="105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7058CB36-AFD4-4FE6-9554-C7F6C8446A43}"/>
                    </a:ext>
                  </a:extLst>
                </p14:cNvPr>
                <p14:cNvContentPartPr/>
                <p14:nvPr/>
              </p14:nvContentPartPr>
              <p14:xfrm>
                <a:off x="10023053" y="1818787"/>
                <a:ext cx="83520" cy="18720"/>
              </p14:xfrm>
            </p:contentPart>
          </mc:Choice>
          <mc:Fallback xmlns="">
            <p:pic>
              <p:nvPicPr>
                <p:cNvPr id="27" name="Freihand 26">
                  <a:extLst>
                    <a:ext uri="{FF2B5EF4-FFF2-40B4-BE49-F238E27FC236}">
                      <a16:creationId xmlns:a16="http://schemas.microsoft.com/office/drawing/2014/main" id="{7058CB36-AFD4-4FE6-9554-C7F6C8446A43}"/>
                    </a:ext>
                  </a:extLst>
                </p:cNvPr>
                <p:cNvPicPr/>
                <p:nvPr/>
              </p:nvPicPr>
              <p:blipFill>
                <a:blip r:embed="rId41"/>
                <a:stretch>
                  <a:fillRect/>
                </a:stretch>
              </p:blipFill>
              <p:spPr>
                <a:xfrm>
                  <a:off x="10018733" y="1814467"/>
                  <a:ext cx="92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5683EFDB-75B4-4C7F-8B05-890011ADA470}"/>
                    </a:ext>
                  </a:extLst>
                </p14:cNvPr>
                <p14:cNvContentPartPr/>
                <p14:nvPr/>
              </p14:nvContentPartPr>
              <p14:xfrm>
                <a:off x="10109093" y="1739587"/>
                <a:ext cx="79200" cy="106200"/>
              </p14:xfrm>
            </p:contentPart>
          </mc:Choice>
          <mc:Fallback xmlns="">
            <p:pic>
              <p:nvPicPr>
                <p:cNvPr id="28" name="Freihand 27">
                  <a:extLst>
                    <a:ext uri="{FF2B5EF4-FFF2-40B4-BE49-F238E27FC236}">
                      <a16:creationId xmlns:a16="http://schemas.microsoft.com/office/drawing/2014/main" id="{5683EFDB-75B4-4C7F-8B05-890011ADA470}"/>
                    </a:ext>
                  </a:extLst>
                </p:cNvPr>
                <p:cNvPicPr/>
                <p:nvPr/>
              </p:nvPicPr>
              <p:blipFill>
                <a:blip r:embed="rId43"/>
                <a:stretch>
                  <a:fillRect/>
                </a:stretch>
              </p:blipFill>
              <p:spPr>
                <a:xfrm>
                  <a:off x="10104773" y="1735267"/>
                  <a:ext cx="87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D38F7FF4-12C5-4980-94DA-95B4D6CBA8C5}"/>
                    </a:ext>
                  </a:extLst>
                </p14:cNvPr>
                <p14:cNvContentPartPr/>
                <p14:nvPr/>
              </p14:nvContentPartPr>
              <p14:xfrm>
                <a:off x="10231493" y="1695307"/>
                <a:ext cx="96480" cy="106920"/>
              </p14:xfrm>
            </p:contentPart>
          </mc:Choice>
          <mc:Fallback xmlns="">
            <p:pic>
              <p:nvPicPr>
                <p:cNvPr id="29" name="Freihand 28">
                  <a:extLst>
                    <a:ext uri="{FF2B5EF4-FFF2-40B4-BE49-F238E27FC236}">
                      <a16:creationId xmlns:a16="http://schemas.microsoft.com/office/drawing/2014/main" id="{D38F7FF4-12C5-4980-94DA-95B4D6CBA8C5}"/>
                    </a:ext>
                  </a:extLst>
                </p:cNvPr>
                <p:cNvPicPr/>
                <p:nvPr/>
              </p:nvPicPr>
              <p:blipFill>
                <a:blip r:embed="rId45"/>
                <a:stretch>
                  <a:fillRect/>
                </a:stretch>
              </p:blipFill>
              <p:spPr>
                <a:xfrm>
                  <a:off x="10227173" y="1690987"/>
                  <a:ext cx="105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E6B98A5-5E16-4643-9A8F-B80F0EE35E7B}"/>
                    </a:ext>
                  </a:extLst>
                </p14:cNvPr>
                <p14:cNvContentPartPr/>
                <p14:nvPr/>
              </p14:nvContentPartPr>
              <p14:xfrm>
                <a:off x="10353533" y="1454827"/>
                <a:ext cx="249480" cy="397800"/>
              </p14:xfrm>
            </p:contentPart>
          </mc:Choice>
          <mc:Fallback xmlns="">
            <p:pic>
              <p:nvPicPr>
                <p:cNvPr id="30" name="Freihand 29">
                  <a:extLst>
                    <a:ext uri="{FF2B5EF4-FFF2-40B4-BE49-F238E27FC236}">
                      <a16:creationId xmlns:a16="http://schemas.microsoft.com/office/drawing/2014/main" id="{FE6B98A5-5E16-4643-9A8F-B80F0EE35E7B}"/>
                    </a:ext>
                  </a:extLst>
                </p:cNvPr>
                <p:cNvPicPr/>
                <p:nvPr/>
              </p:nvPicPr>
              <p:blipFill>
                <a:blip r:embed="rId47"/>
                <a:stretch>
                  <a:fillRect/>
                </a:stretch>
              </p:blipFill>
              <p:spPr>
                <a:xfrm>
                  <a:off x="10349213" y="1450507"/>
                  <a:ext cx="2581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6F37CFB1-D913-4A79-9894-F31A22B35075}"/>
                    </a:ext>
                  </a:extLst>
                </p14:cNvPr>
                <p14:cNvContentPartPr/>
                <p14:nvPr/>
              </p14:nvContentPartPr>
              <p14:xfrm>
                <a:off x="10592573" y="1483267"/>
                <a:ext cx="360" cy="360"/>
              </p14:xfrm>
            </p:contentPart>
          </mc:Choice>
          <mc:Fallback xmlns="">
            <p:pic>
              <p:nvPicPr>
                <p:cNvPr id="31" name="Freihand 30">
                  <a:extLst>
                    <a:ext uri="{FF2B5EF4-FFF2-40B4-BE49-F238E27FC236}">
                      <a16:creationId xmlns:a16="http://schemas.microsoft.com/office/drawing/2014/main" id="{6F37CFB1-D913-4A79-9894-F31A22B35075}"/>
                    </a:ext>
                  </a:extLst>
                </p:cNvPr>
                <p:cNvPicPr/>
                <p:nvPr/>
              </p:nvPicPr>
              <p:blipFill>
                <a:blip r:embed="rId49"/>
                <a:stretch>
                  <a:fillRect/>
                </a:stretch>
              </p:blipFill>
              <p:spPr>
                <a:xfrm>
                  <a:off x="10588253" y="1478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DAED87B8-ED4D-4C7B-812B-0361A571DCFA}"/>
                    </a:ext>
                  </a:extLst>
                </p14:cNvPr>
                <p14:cNvContentPartPr/>
                <p14:nvPr/>
              </p14:nvContentPartPr>
              <p14:xfrm>
                <a:off x="10669973" y="1466347"/>
                <a:ext cx="118080" cy="157320"/>
              </p14:xfrm>
            </p:contentPart>
          </mc:Choice>
          <mc:Fallback xmlns="">
            <p:pic>
              <p:nvPicPr>
                <p:cNvPr id="32" name="Freihand 31">
                  <a:extLst>
                    <a:ext uri="{FF2B5EF4-FFF2-40B4-BE49-F238E27FC236}">
                      <a16:creationId xmlns:a16="http://schemas.microsoft.com/office/drawing/2014/main" id="{DAED87B8-ED4D-4C7B-812B-0361A571DCFA}"/>
                    </a:ext>
                  </a:extLst>
                </p:cNvPr>
                <p:cNvPicPr/>
                <p:nvPr/>
              </p:nvPicPr>
              <p:blipFill>
                <a:blip r:embed="rId51"/>
                <a:stretch>
                  <a:fillRect/>
                </a:stretch>
              </p:blipFill>
              <p:spPr>
                <a:xfrm>
                  <a:off x="10665653" y="1462027"/>
                  <a:ext cx="126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CFAFAA5A-0790-42A7-86B0-86CCF33BC977}"/>
                    </a:ext>
                  </a:extLst>
                </p14:cNvPr>
                <p14:cNvContentPartPr/>
                <p14:nvPr/>
              </p14:nvContentPartPr>
              <p14:xfrm>
                <a:off x="10659893" y="1424227"/>
                <a:ext cx="177480" cy="153360"/>
              </p14:xfrm>
            </p:contentPart>
          </mc:Choice>
          <mc:Fallback xmlns="">
            <p:pic>
              <p:nvPicPr>
                <p:cNvPr id="33" name="Freihand 32">
                  <a:extLst>
                    <a:ext uri="{FF2B5EF4-FFF2-40B4-BE49-F238E27FC236}">
                      <a16:creationId xmlns:a16="http://schemas.microsoft.com/office/drawing/2014/main" id="{CFAFAA5A-0790-42A7-86B0-86CCF33BC977}"/>
                    </a:ext>
                  </a:extLst>
                </p:cNvPr>
                <p:cNvPicPr/>
                <p:nvPr/>
              </p:nvPicPr>
              <p:blipFill>
                <a:blip r:embed="rId53"/>
                <a:stretch>
                  <a:fillRect/>
                </a:stretch>
              </p:blipFill>
              <p:spPr>
                <a:xfrm>
                  <a:off x="10655573" y="1419907"/>
                  <a:ext cx="186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027AF761-848E-41A2-B80D-5B4D131E514C}"/>
                    </a:ext>
                  </a:extLst>
                </p14:cNvPr>
                <p14:cNvContentPartPr/>
                <p14:nvPr/>
              </p14:nvContentPartPr>
              <p14:xfrm>
                <a:off x="10836653" y="1245307"/>
                <a:ext cx="318960" cy="231840"/>
              </p14:xfrm>
            </p:contentPart>
          </mc:Choice>
          <mc:Fallback xmlns="">
            <p:pic>
              <p:nvPicPr>
                <p:cNvPr id="34" name="Freihand 33">
                  <a:extLst>
                    <a:ext uri="{FF2B5EF4-FFF2-40B4-BE49-F238E27FC236}">
                      <a16:creationId xmlns:a16="http://schemas.microsoft.com/office/drawing/2014/main" id="{027AF761-848E-41A2-B80D-5B4D131E514C}"/>
                    </a:ext>
                  </a:extLst>
                </p:cNvPr>
                <p:cNvPicPr/>
                <p:nvPr/>
              </p:nvPicPr>
              <p:blipFill>
                <a:blip r:embed="rId55"/>
                <a:stretch>
                  <a:fillRect/>
                </a:stretch>
              </p:blipFill>
              <p:spPr>
                <a:xfrm>
                  <a:off x="10832333" y="1240987"/>
                  <a:ext cx="327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F5011A92-9420-4E18-BC8D-27C94A66D6A3}"/>
                    </a:ext>
                  </a:extLst>
                </p14:cNvPr>
                <p14:cNvContentPartPr/>
                <p14:nvPr/>
              </p14:nvContentPartPr>
              <p14:xfrm>
                <a:off x="10847813" y="1228027"/>
                <a:ext cx="160560" cy="78480"/>
              </p14:xfrm>
            </p:contentPart>
          </mc:Choice>
          <mc:Fallback xmlns="">
            <p:pic>
              <p:nvPicPr>
                <p:cNvPr id="35" name="Freihand 34">
                  <a:extLst>
                    <a:ext uri="{FF2B5EF4-FFF2-40B4-BE49-F238E27FC236}">
                      <a16:creationId xmlns:a16="http://schemas.microsoft.com/office/drawing/2014/main" id="{F5011A92-9420-4E18-BC8D-27C94A66D6A3}"/>
                    </a:ext>
                  </a:extLst>
                </p:cNvPr>
                <p:cNvPicPr/>
                <p:nvPr/>
              </p:nvPicPr>
              <p:blipFill>
                <a:blip r:embed="rId57"/>
                <a:stretch>
                  <a:fillRect/>
                </a:stretch>
              </p:blipFill>
              <p:spPr>
                <a:xfrm>
                  <a:off x="10843493" y="1223707"/>
                  <a:ext cx="169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B1ECF554-CC5E-4EF2-A6E1-4C58B49FB024}"/>
                    </a:ext>
                  </a:extLst>
                </p14:cNvPr>
                <p14:cNvContentPartPr/>
                <p14:nvPr/>
              </p14:nvContentPartPr>
              <p14:xfrm>
                <a:off x="10438133" y="1969987"/>
                <a:ext cx="68040" cy="21240"/>
              </p14:xfrm>
            </p:contentPart>
          </mc:Choice>
          <mc:Fallback xmlns="">
            <p:pic>
              <p:nvPicPr>
                <p:cNvPr id="36" name="Freihand 35">
                  <a:extLst>
                    <a:ext uri="{FF2B5EF4-FFF2-40B4-BE49-F238E27FC236}">
                      <a16:creationId xmlns:a16="http://schemas.microsoft.com/office/drawing/2014/main" id="{B1ECF554-CC5E-4EF2-A6E1-4C58B49FB024}"/>
                    </a:ext>
                  </a:extLst>
                </p:cNvPr>
                <p:cNvPicPr/>
                <p:nvPr/>
              </p:nvPicPr>
              <p:blipFill>
                <a:blip r:embed="rId59"/>
                <a:stretch>
                  <a:fillRect/>
                </a:stretch>
              </p:blipFill>
              <p:spPr>
                <a:xfrm>
                  <a:off x="10433813" y="1965667"/>
                  <a:ext cx="76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A1BF0DB3-F054-41FD-9CEB-AF16EF8B3502}"/>
                    </a:ext>
                  </a:extLst>
                </p14:cNvPr>
                <p14:cNvContentPartPr/>
                <p14:nvPr/>
              </p14:nvContentPartPr>
              <p14:xfrm>
                <a:off x="9953573" y="1453747"/>
                <a:ext cx="1689120" cy="721440"/>
              </p14:xfrm>
            </p:contentPart>
          </mc:Choice>
          <mc:Fallback xmlns="">
            <p:pic>
              <p:nvPicPr>
                <p:cNvPr id="37" name="Freihand 36">
                  <a:extLst>
                    <a:ext uri="{FF2B5EF4-FFF2-40B4-BE49-F238E27FC236}">
                      <a16:creationId xmlns:a16="http://schemas.microsoft.com/office/drawing/2014/main" id="{A1BF0DB3-F054-41FD-9CEB-AF16EF8B3502}"/>
                    </a:ext>
                  </a:extLst>
                </p:cNvPr>
                <p:cNvPicPr/>
                <p:nvPr/>
              </p:nvPicPr>
              <p:blipFill>
                <a:blip r:embed="rId61"/>
                <a:stretch>
                  <a:fillRect/>
                </a:stretch>
              </p:blipFill>
              <p:spPr>
                <a:xfrm>
                  <a:off x="9949253" y="1449427"/>
                  <a:ext cx="169776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 name="Freihand 13">
                  <a:extLst>
                    <a:ext uri="{FF2B5EF4-FFF2-40B4-BE49-F238E27FC236}">
                      <a16:creationId xmlns:a16="http://schemas.microsoft.com/office/drawing/2014/main" id="{1FC31476-67CD-4610-9F11-02FA995A2D8A}"/>
                    </a:ext>
                  </a:extLst>
                </p14:cNvPr>
                <p14:cNvContentPartPr/>
                <p14:nvPr/>
              </p14:nvContentPartPr>
              <p14:xfrm>
                <a:off x="7667933" y="2427547"/>
                <a:ext cx="403920" cy="395640"/>
              </p14:xfrm>
            </p:contentPart>
          </mc:Choice>
          <mc:Fallback xmlns="">
            <p:pic>
              <p:nvPicPr>
                <p:cNvPr id="14" name="Freihand 13">
                  <a:extLst>
                    <a:ext uri="{FF2B5EF4-FFF2-40B4-BE49-F238E27FC236}">
                      <a16:creationId xmlns:a16="http://schemas.microsoft.com/office/drawing/2014/main" id="{1FC31476-67CD-4610-9F11-02FA995A2D8A}"/>
                    </a:ext>
                  </a:extLst>
                </p:cNvPr>
                <p:cNvPicPr/>
                <p:nvPr/>
              </p:nvPicPr>
              <p:blipFill>
                <a:blip r:embed="rId63"/>
                <a:stretch>
                  <a:fillRect/>
                </a:stretch>
              </p:blipFill>
              <p:spPr>
                <a:xfrm>
                  <a:off x="7663613" y="2423227"/>
                  <a:ext cx="4125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 name="Freihand 14">
                  <a:extLst>
                    <a:ext uri="{FF2B5EF4-FFF2-40B4-BE49-F238E27FC236}">
                      <a16:creationId xmlns:a16="http://schemas.microsoft.com/office/drawing/2014/main" id="{CB2205D6-5D86-47DB-9B6E-A53579703A53}"/>
                    </a:ext>
                  </a:extLst>
                </p14:cNvPr>
                <p14:cNvContentPartPr/>
                <p14:nvPr/>
              </p14:nvContentPartPr>
              <p14:xfrm>
                <a:off x="7599533" y="2607547"/>
                <a:ext cx="256320" cy="247680"/>
              </p14:xfrm>
            </p:contentPart>
          </mc:Choice>
          <mc:Fallback xmlns="">
            <p:pic>
              <p:nvPicPr>
                <p:cNvPr id="15" name="Freihand 14">
                  <a:extLst>
                    <a:ext uri="{FF2B5EF4-FFF2-40B4-BE49-F238E27FC236}">
                      <a16:creationId xmlns:a16="http://schemas.microsoft.com/office/drawing/2014/main" id="{CB2205D6-5D86-47DB-9B6E-A53579703A53}"/>
                    </a:ext>
                  </a:extLst>
                </p:cNvPr>
                <p:cNvPicPr/>
                <p:nvPr/>
              </p:nvPicPr>
              <p:blipFill>
                <a:blip r:embed="rId65"/>
                <a:stretch>
                  <a:fillRect/>
                </a:stretch>
              </p:blipFill>
              <p:spPr>
                <a:xfrm>
                  <a:off x="7595213" y="2603227"/>
                  <a:ext cx="2649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10ED32EF-F9CF-49FF-B714-A8FF2649B7BA}"/>
                    </a:ext>
                  </a:extLst>
                </p14:cNvPr>
                <p14:cNvContentPartPr/>
                <p14:nvPr/>
              </p14:nvContentPartPr>
              <p14:xfrm>
                <a:off x="7471373" y="2718787"/>
                <a:ext cx="330840" cy="641880"/>
              </p14:xfrm>
            </p:contentPart>
          </mc:Choice>
          <mc:Fallback xmlns="">
            <p:pic>
              <p:nvPicPr>
                <p:cNvPr id="40" name="Freihand 39">
                  <a:extLst>
                    <a:ext uri="{FF2B5EF4-FFF2-40B4-BE49-F238E27FC236}">
                      <a16:creationId xmlns:a16="http://schemas.microsoft.com/office/drawing/2014/main" id="{10ED32EF-F9CF-49FF-B714-A8FF2649B7BA}"/>
                    </a:ext>
                  </a:extLst>
                </p:cNvPr>
                <p:cNvPicPr/>
                <p:nvPr/>
              </p:nvPicPr>
              <p:blipFill>
                <a:blip r:embed="rId67"/>
                <a:stretch>
                  <a:fillRect/>
                </a:stretch>
              </p:blipFill>
              <p:spPr>
                <a:xfrm>
                  <a:off x="7467053" y="2714467"/>
                  <a:ext cx="33948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C9FCE6B-DE02-4A74-9FB4-9F3CDDF136E6}"/>
                    </a:ext>
                  </a:extLst>
                </p14:cNvPr>
                <p14:cNvContentPartPr/>
                <p14:nvPr/>
              </p14:nvContentPartPr>
              <p14:xfrm>
                <a:off x="7661453" y="3342307"/>
                <a:ext cx="1524240" cy="201600"/>
              </p14:xfrm>
            </p:contentPart>
          </mc:Choice>
          <mc:Fallback xmlns="">
            <p:pic>
              <p:nvPicPr>
                <p:cNvPr id="42" name="Freihand 41">
                  <a:extLst>
                    <a:ext uri="{FF2B5EF4-FFF2-40B4-BE49-F238E27FC236}">
                      <a16:creationId xmlns:a16="http://schemas.microsoft.com/office/drawing/2014/main" id="{AC9FCE6B-DE02-4A74-9FB4-9F3CDDF136E6}"/>
                    </a:ext>
                  </a:extLst>
                </p:cNvPr>
                <p:cNvPicPr/>
                <p:nvPr/>
              </p:nvPicPr>
              <p:blipFill>
                <a:blip r:embed="rId69"/>
                <a:stretch>
                  <a:fillRect/>
                </a:stretch>
              </p:blipFill>
              <p:spPr>
                <a:xfrm>
                  <a:off x="7657133" y="3337987"/>
                  <a:ext cx="1532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ABE66EB4-F8CD-4D23-A9AE-F3C7BD13C1D3}"/>
                    </a:ext>
                  </a:extLst>
                </p14:cNvPr>
                <p14:cNvContentPartPr/>
                <p14:nvPr/>
              </p14:nvContentPartPr>
              <p14:xfrm>
                <a:off x="7573253" y="3219547"/>
                <a:ext cx="386640" cy="287640"/>
              </p14:xfrm>
            </p:contentPart>
          </mc:Choice>
          <mc:Fallback xmlns="">
            <p:pic>
              <p:nvPicPr>
                <p:cNvPr id="43" name="Freihand 42">
                  <a:extLst>
                    <a:ext uri="{FF2B5EF4-FFF2-40B4-BE49-F238E27FC236}">
                      <a16:creationId xmlns:a16="http://schemas.microsoft.com/office/drawing/2014/main" id="{ABE66EB4-F8CD-4D23-A9AE-F3C7BD13C1D3}"/>
                    </a:ext>
                  </a:extLst>
                </p:cNvPr>
                <p:cNvPicPr/>
                <p:nvPr/>
              </p:nvPicPr>
              <p:blipFill>
                <a:blip r:embed="rId71"/>
                <a:stretch>
                  <a:fillRect/>
                </a:stretch>
              </p:blipFill>
              <p:spPr>
                <a:xfrm>
                  <a:off x="7568933" y="3215227"/>
                  <a:ext cx="3952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DADD0369-EC62-4FD5-898F-D6122C68E64D}"/>
                    </a:ext>
                  </a:extLst>
                </p14:cNvPr>
                <p14:cNvContentPartPr/>
                <p14:nvPr/>
              </p14:nvContentPartPr>
              <p14:xfrm>
                <a:off x="9355973" y="3178147"/>
                <a:ext cx="133200" cy="277200"/>
              </p14:xfrm>
            </p:contentPart>
          </mc:Choice>
          <mc:Fallback xmlns="">
            <p:pic>
              <p:nvPicPr>
                <p:cNvPr id="45" name="Freihand 44">
                  <a:extLst>
                    <a:ext uri="{FF2B5EF4-FFF2-40B4-BE49-F238E27FC236}">
                      <a16:creationId xmlns:a16="http://schemas.microsoft.com/office/drawing/2014/main" id="{DADD0369-EC62-4FD5-898F-D6122C68E64D}"/>
                    </a:ext>
                  </a:extLst>
                </p:cNvPr>
                <p:cNvPicPr/>
                <p:nvPr/>
              </p:nvPicPr>
              <p:blipFill>
                <a:blip r:embed="rId73"/>
                <a:stretch>
                  <a:fillRect/>
                </a:stretch>
              </p:blipFill>
              <p:spPr>
                <a:xfrm>
                  <a:off x="9351293" y="3173827"/>
                  <a:ext cx="1418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74D3CAEB-5A5B-49C3-A3E3-5232862171EA}"/>
                    </a:ext>
                  </a:extLst>
                </p14:cNvPr>
                <p14:cNvContentPartPr/>
                <p14:nvPr/>
              </p14:nvContentPartPr>
              <p14:xfrm>
                <a:off x="9410333" y="3249787"/>
                <a:ext cx="416160" cy="164520"/>
              </p14:xfrm>
            </p:contentPart>
          </mc:Choice>
          <mc:Fallback xmlns="">
            <p:pic>
              <p:nvPicPr>
                <p:cNvPr id="46" name="Freihand 45">
                  <a:extLst>
                    <a:ext uri="{FF2B5EF4-FFF2-40B4-BE49-F238E27FC236}">
                      <a16:creationId xmlns:a16="http://schemas.microsoft.com/office/drawing/2014/main" id="{74D3CAEB-5A5B-49C3-A3E3-5232862171EA}"/>
                    </a:ext>
                  </a:extLst>
                </p:cNvPr>
                <p:cNvPicPr/>
                <p:nvPr/>
              </p:nvPicPr>
              <p:blipFill>
                <a:blip r:embed="rId75"/>
                <a:stretch>
                  <a:fillRect/>
                </a:stretch>
              </p:blipFill>
              <p:spPr>
                <a:xfrm>
                  <a:off x="9406013" y="3245467"/>
                  <a:ext cx="424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82D80FE3-E02E-41CD-8C39-90A0934156A7}"/>
                    </a:ext>
                  </a:extLst>
                </p14:cNvPr>
                <p14:cNvContentPartPr/>
                <p14:nvPr/>
              </p14:nvContentPartPr>
              <p14:xfrm>
                <a:off x="9710213" y="3234667"/>
                <a:ext cx="119880" cy="71640"/>
              </p14:xfrm>
            </p:contentPart>
          </mc:Choice>
          <mc:Fallback xmlns="">
            <p:pic>
              <p:nvPicPr>
                <p:cNvPr id="47" name="Freihand 46">
                  <a:extLst>
                    <a:ext uri="{FF2B5EF4-FFF2-40B4-BE49-F238E27FC236}">
                      <a16:creationId xmlns:a16="http://schemas.microsoft.com/office/drawing/2014/main" id="{82D80FE3-E02E-41CD-8C39-90A0934156A7}"/>
                    </a:ext>
                  </a:extLst>
                </p:cNvPr>
                <p:cNvPicPr/>
                <p:nvPr/>
              </p:nvPicPr>
              <p:blipFill>
                <a:blip r:embed="rId77"/>
                <a:stretch>
                  <a:fillRect/>
                </a:stretch>
              </p:blipFill>
              <p:spPr>
                <a:xfrm>
                  <a:off x="9705893" y="3230347"/>
                  <a:ext cx="128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E20F9F5E-B7C1-4ACB-BB55-BFC5DA9E3BC9}"/>
                    </a:ext>
                  </a:extLst>
                </p14:cNvPr>
                <p14:cNvContentPartPr/>
                <p14:nvPr/>
              </p14:nvContentPartPr>
              <p14:xfrm>
                <a:off x="9837293" y="3078787"/>
                <a:ext cx="158040" cy="322560"/>
              </p14:xfrm>
            </p:contentPart>
          </mc:Choice>
          <mc:Fallback xmlns="">
            <p:pic>
              <p:nvPicPr>
                <p:cNvPr id="48" name="Freihand 47">
                  <a:extLst>
                    <a:ext uri="{FF2B5EF4-FFF2-40B4-BE49-F238E27FC236}">
                      <a16:creationId xmlns:a16="http://schemas.microsoft.com/office/drawing/2014/main" id="{E20F9F5E-B7C1-4ACB-BB55-BFC5DA9E3BC9}"/>
                    </a:ext>
                  </a:extLst>
                </p:cNvPr>
                <p:cNvPicPr/>
                <p:nvPr/>
              </p:nvPicPr>
              <p:blipFill>
                <a:blip r:embed="rId79"/>
                <a:stretch>
                  <a:fillRect/>
                </a:stretch>
              </p:blipFill>
              <p:spPr>
                <a:xfrm>
                  <a:off x="9832973" y="3074467"/>
                  <a:ext cx="16668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F5203B1D-8A43-4F13-9265-7DE52B107231}"/>
                    </a:ext>
                  </a:extLst>
                </p14:cNvPr>
                <p14:cNvContentPartPr/>
                <p14:nvPr/>
              </p14:nvContentPartPr>
              <p14:xfrm>
                <a:off x="9965093" y="3096427"/>
                <a:ext cx="35280" cy="26280"/>
              </p14:xfrm>
            </p:contentPart>
          </mc:Choice>
          <mc:Fallback xmlns="">
            <p:pic>
              <p:nvPicPr>
                <p:cNvPr id="49" name="Freihand 48">
                  <a:extLst>
                    <a:ext uri="{FF2B5EF4-FFF2-40B4-BE49-F238E27FC236}">
                      <a16:creationId xmlns:a16="http://schemas.microsoft.com/office/drawing/2014/main" id="{F5203B1D-8A43-4F13-9265-7DE52B107231}"/>
                    </a:ext>
                  </a:extLst>
                </p:cNvPr>
                <p:cNvPicPr/>
                <p:nvPr/>
              </p:nvPicPr>
              <p:blipFill>
                <a:blip r:embed="rId81"/>
                <a:stretch>
                  <a:fillRect/>
                </a:stretch>
              </p:blipFill>
              <p:spPr>
                <a:xfrm>
                  <a:off x="9960773" y="3092107"/>
                  <a:ext cx="43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EA952B65-68A5-4FB5-B082-2612652CA0AC}"/>
                    </a:ext>
                  </a:extLst>
                </p14:cNvPr>
                <p14:cNvContentPartPr/>
                <p14:nvPr/>
              </p14:nvContentPartPr>
              <p14:xfrm>
                <a:off x="9994613" y="3085987"/>
                <a:ext cx="95400" cy="144000"/>
              </p14:xfrm>
            </p:contentPart>
          </mc:Choice>
          <mc:Fallback xmlns="">
            <p:pic>
              <p:nvPicPr>
                <p:cNvPr id="50" name="Freihand 49">
                  <a:extLst>
                    <a:ext uri="{FF2B5EF4-FFF2-40B4-BE49-F238E27FC236}">
                      <a16:creationId xmlns:a16="http://schemas.microsoft.com/office/drawing/2014/main" id="{EA952B65-68A5-4FB5-B082-2612652CA0AC}"/>
                    </a:ext>
                  </a:extLst>
                </p:cNvPr>
                <p:cNvPicPr/>
                <p:nvPr/>
              </p:nvPicPr>
              <p:blipFill>
                <a:blip r:embed="rId83"/>
                <a:stretch>
                  <a:fillRect/>
                </a:stretch>
              </p:blipFill>
              <p:spPr>
                <a:xfrm>
                  <a:off x="9990293" y="3081667"/>
                  <a:ext cx="104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F5D4FB5B-3180-45F2-A865-D25F6D7E517C}"/>
                    </a:ext>
                  </a:extLst>
                </p14:cNvPr>
                <p14:cNvContentPartPr/>
                <p14:nvPr/>
              </p14:nvContentPartPr>
              <p14:xfrm>
                <a:off x="10099013" y="3004627"/>
                <a:ext cx="108360" cy="165600"/>
              </p14:xfrm>
            </p:contentPart>
          </mc:Choice>
          <mc:Fallback xmlns="">
            <p:pic>
              <p:nvPicPr>
                <p:cNvPr id="51" name="Freihand 50">
                  <a:extLst>
                    <a:ext uri="{FF2B5EF4-FFF2-40B4-BE49-F238E27FC236}">
                      <a16:creationId xmlns:a16="http://schemas.microsoft.com/office/drawing/2014/main" id="{F5D4FB5B-3180-45F2-A865-D25F6D7E517C}"/>
                    </a:ext>
                  </a:extLst>
                </p:cNvPr>
                <p:cNvPicPr/>
                <p:nvPr/>
              </p:nvPicPr>
              <p:blipFill>
                <a:blip r:embed="rId85"/>
                <a:stretch>
                  <a:fillRect/>
                </a:stretch>
              </p:blipFill>
              <p:spPr>
                <a:xfrm>
                  <a:off x="10094693" y="3000307"/>
                  <a:ext cx="117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490E79B5-E76C-4794-94D3-C683888A2A91}"/>
                    </a:ext>
                  </a:extLst>
                </p14:cNvPr>
                <p14:cNvContentPartPr/>
                <p14:nvPr/>
              </p14:nvContentPartPr>
              <p14:xfrm>
                <a:off x="10217813" y="2996347"/>
                <a:ext cx="87480" cy="295200"/>
              </p14:xfrm>
            </p:contentPart>
          </mc:Choice>
          <mc:Fallback xmlns="">
            <p:pic>
              <p:nvPicPr>
                <p:cNvPr id="52" name="Freihand 51">
                  <a:extLst>
                    <a:ext uri="{FF2B5EF4-FFF2-40B4-BE49-F238E27FC236}">
                      <a16:creationId xmlns:a16="http://schemas.microsoft.com/office/drawing/2014/main" id="{490E79B5-E76C-4794-94D3-C683888A2A91}"/>
                    </a:ext>
                  </a:extLst>
                </p:cNvPr>
                <p:cNvPicPr/>
                <p:nvPr/>
              </p:nvPicPr>
              <p:blipFill>
                <a:blip r:embed="rId87"/>
                <a:stretch>
                  <a:fillRect/>
                </a:stretch>
              </p:blipFill>
              <p:spPr>
                <a:xfrm>
                  <a:off x="10213493" y="2992027"/>
                  <a:ext cx="96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0A4F0884-F38C-4413-9BEA-C7EC5E3E1BBB}"/>
                    </a:ext>
                  </a:extLst>
                </p14:cNvPr>
                <p14:cNvContentPartPr/>
                <p14:nvPr/>
              </p14:nvContentPartPr>
              <p14:xfrm>
                <a:off x="10484213" y="2845147"/>
                <a:ext cx="132120" cy="193320"/>
              </p14:xfrm>
            </p:contentPart>
          </mc:Choice>
          <mc:Fallback xmlns="">
            <p:pic>
              <p:nvPicPr>
                <p:cNvPr id="53" name="Freihand 52">
                  <a:extLst>
                    <a:ext uri="{FF2B5EF4-FFF2-40B4-BE49-F238E27FC236}">
                      <a16:creationId xmlns:a16="http://schemas.microsoft.com/office/drawing/2014/main" id="{0A4F0884-F38C-4413-9BEA-C7EC5E3E1BBB}"/>
                    </a:ext>
                  </a:extLst>
                </p:cNvPr>
                <p:cNvPicPr/>
                <p:nvPr/>
              </p:nvPicPr>
              <p:blipFill>
                <a:blip r:embed="rId89"/>
                <a:stretch>
                  <a:fillRect/>
                </a:stretch>
              </p:blipFill>
              <p:spPr>
                <a:xfrm>
                  <a:off x="10479893" y="2840827"/>
                  <a:ext cx="140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66C167A3-7F90-4A62-B104-332930233DEB}"/>
                    </a:ext>
                  </a:extLst>
                </p14:cNvPr>
                <p14:cNvContentPartPr/>
                <p14:nvPr/>
              </p14:nvContentPartPr>
              <p14:xfrm>
                <a:off x="10572053" y="2853427"/>
                <a:ext cx="374400" cy="149760"/>
              </p14:xfrm>
            </p:contentPart>
          </mc:Choice>
          <mc:Fallback xmlns="">
            <p:pic>
              <p:nvPicPr>
                <p:cNvPr id="54" name="Freihand 53">
                  <a:extLst>
                    <a:ext uri="{FF2B5EF4-FFF2-40B4-BE49-F238E27FC236}">
                      <a16:creationId xmlns:a16="http://schemas.microsoft.com/office/drawing/2014/main" id="{66C167A3-7F90-4A62-B104-332930233DEB}"/>
                    </a:ext>
                  </a:extLst>
                </p:cNvPr>
                <p:cNvPicPr/>
                <p:nvPr/>
              </p:nvPicPr>
              <p:blipFill>
                <a:blip r:embed="rId91"/>
                <a:stretch>
                  <a:fillRect/>
                </a:stretch>
              </p:blipFill>
              <p:spPr>
                <a:xfrm>
                  <a:off x="10567733" y="2849107"/>
                  <a:ext cx="383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91563933-1B7A-4B34-B41D-26D8AACA076E}"/>
                    </a:ext>
                  </a:extLst>
                </p14:cNvPr>
                <p14:cNvContentPartPr/>
                <p14:nvPr/>
              </p14:nvContentPartPr>
              <p14:xfrm>
                <a:off x="10942493" y="2689627"/>
                <a:ext cx="74880" cy="243000"/>
              </p14:xfrm>
            </p:contentPart>
          </mc:Choice>
          <mc:Fallback xmlns="">
            <p:pic>
              <p:nvPicPr>
                <p:cNvPr id="55" name="Freihand 54">
                  <a:extLst>
                    <a:ext uri="{FF2B5EF4-FFF2-40B4-BE49-F238E27FC236}">
                      <a16:creationId xmlns:a16="http://schemas.microsoft.com/office/drawing/2014/main" id="{91563933-1B7A-4B34-B41D-26D8AACA076E}"/>
                    </a:ext>
                  </a:extLst>
                </p:cNvPr>
                <p:cNvPicPr/>
                <p:nvPr/>
              </p:nvPicPr>
              <p:blipFill>
                <a:blip r:embed="rId93"/>
                <a:stretch>
                  <a:fillRect/>
                </a:stretch>
              </p:blipFill>
              <p:spPr>
                <a:xfrm>
                  <a:off x="10938173" y="2685307"/>
                  <a:ext cx="83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A54A80C9-5E68-437A-841C-040DF4419F96}"/>
                    </a:ext>
                  </a:extLst>
                </p14:cNvPr>
                <p14:cNvContentPartPr/>
                <p14:nvPr/>
              </p14:nvContentPartPr>
              <p14:xfrm>
                <a:off x="11030333" y="2606107"/>
                <a:ext cx="473400" cy="256320"/>
              </p14:xfrm>
            </p:contentPart>
          </mc:Choice>
          <mc:Fallback xmlns="">
            <p:pic>
              <p:nvPicPr>
                <p:cNvPr id="56" name="Freihand 55">
                  <a:extLst>
                    <a:ext uri="{FF2B5EF4-FFF2-40B4-BE49-F238E27FC236}">
                      <a16:creationId xmlns:a16="http://schemas.microsoft.com/office/drawing/2014/main" id="{A54A80C9-5E68-437A-841C-040DF4419F96}"/>
                    </a:ext>
                  </a:extLst>
                </p:cNvPr>
                <p:cNvPicPr/>
                <p:nvPr/>
              </p:nvPicPr>
              <p:blipFill>
                <a:blip r:embed="rId95"/>
                <a:stretch>
                  <a:fillRect/>
                </a:stretch>
              </p:blipFill>
              <p:spPr>
                <a:xfrm>
                  <a:off x="11026013" y="2601787"/>
                  <a:ext cx="482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2C13CB43-0FBA-4D8F-84FA-7234CDE1B715}"/>
                    </a:ext>
                  </a:extLst>
                </p14:cNvPr>
                <p14:cNvContentPartPr/>
                <p14:nvPr/>
              </p14:nvContentPartPr>
              <p14:xfrm>
                <a:off x="8190293" y="2635627"/>
                <a:ext cx="416160" cy="677880"/>
              </p14:xfrm>
            </p:contentPart>
          </mc:Choice>
          <mc:Fallback xmlns="">
            <p:pic>
              <p:nvPicPr>
                <p:cNvPr id="58" name="Freihand 57">
                  <a:extLst>
                    <a:ext uri="{FF2B5EF4-FFF2-40B4-BE49-F238E27FC236}">
                      <a16:creationId xmlns:a16="http://schemas.microsoft.com/office/drawing/2014/main" id="{2C13CB43-0FBA-4D8F-84FA-7234CDE1B715}"/>
                    </a:ext>
                  </a:extLst>
                </p:cNvPr>
                <p:cNvPicPr/>
                <p:nvPr/>
              </p:nvPicPr>
              <p:blipFill>
                <a:blip r:embed="rId97"/>
                <a:stretch>
                  <a:fillRect/>
                </a:stretch>
              </p:blipFill>
              <p:spPr>
                <a:xfrm>
                  <a:off x="8185973" y="2631307"/>
                  <a:ext cx="424800" cy="686520"/>
                </a:xfrm>
                <a:prstGeom prst="rect">
                  <a:avLst/>
                </a:prstGeom>
              </p:spPr>
            </p:pic>
          </mc:Fallback>
        </mc:AlternateContent>
      </p:grpSp>
      <p:grpSp>
        <p:nvGrpSpPr>
          <p:cNvPr id="86" name="Gruppieren 85">
            <a:extLst>
              <a:ext uri="{FF2B5EF4-FFF2-40B4-BE49-F238E27FC236}">
                <a16:creationId xmlns:a16="http://schemas.microsoft.com/office/drawing/2014/main" id="{71F557CD-E2D2-415A-B3EA-776474A6B00D}"/>
              </a:ext>
            </a:extLst>
          </p:cNvPr>
          <p:cNvGrpSpPr/>
          <p:nvPr/>
        </p:nvGrpSpPr>
        <p:grpSpPr>
          <a:xfrm>
            <a:off x="3187373" y="5760067"/>
            <a:ext cx="3165480" cy="441360"/>
            <a:chOff x="3187373" y="5760067"/>
            <a:chExt cx="3165480" cy="441360"/>
          </a:xfrm>
        </p:grpSpPr>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A7B49368-9239-4F82-925F-B0B113D997B7}"/>
                    </a:ext>
                  </a:extLst>
                </p14:cNvPr>
                <p14:cNvContentPartPr/>
                <p14:nvPr/>
              </p14:nvContentPartPr>
              <p14:xfrm>
                <a:off x="3187373" y="5941507"/>
                <a:ext cx="143280" cy="124200"/>
              </p14:xfrm>
            </p:contentPart>
          </mc:Choice>
          <mc:Fallback xmlns="">
            <p:pic>
              <p:nvPicPr>
                <p:cNvPr id="60" name="Freihand 59">
                  <a:extLst>
                    <a:ext uri="{FF2B5EF4-FFF2-40B4-BE49-F238E27FC236}">
                      <a16:creationId xmlns:a16="http://schemas.microsoft.com/office/drawing/2014/main" id="{A7B49368-9239-4F82-925F-B0B113D997B7}"/>
                    </a:ext>
                  </a:extLst>
                </p:cNvPr>
                <p:cNvPicPr/>
                <p:nvPr/>
              </p:nvPicPr>
              <p:blipFill>
                <a:blip r:embed="rId99"/>
                <a:stretch>
                  <a:fillRect/>
                </a:stretch>
              </p:blipFill>
              <p:spPr>
                <a:xfrm>
                  <a:off x="3183053" y="5937187"/>
                  <a:ext cx="151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F85C59E0-3DC8-44EF-9926-FFA0889B4E55}"/>
                    </a:ext>
                  </a:extLst>
                </p14:cNvPr>
                <p14:cNvContentPartPr/>
                <p14:nvPr/>
              </p14:nvContentPartPr>
              <p14:xfrm>
                <a:off x="3381773" y="5913787"/>
                <a:ext cx="124200" cy="108000"/>
              </p14:xfrm>
            </p:contentPart>
          </mc:Choice>
          <mc:Fallback xmlns="">
            <p:pic>
              <p:nvPicPr>
                <p:cNvPr id="61" name="Freihand 60">
                  <a:extLst>
                    <a:ext uri="{FF2B5EF4-FFF2-40B4-BE49-F238E27FC236}">
                      <a16:creationId xmlns:a16="http://schemas.microsoft.com/office/drawing/2014/main" id="{F85C59E0-3DC8-44EF-9926-FFA0889B4E55}"/>
                    </a:ext>
                  </a:extLst>
                </p:cNvPr>
                <p:cNvPicPr/>
                <p:nvPr/>
              </p:nvPicPr>
              <p:blipFill>
                <a:blip r:embed="rId101"/>
                <a:stretch>
                  <a:fillRect/>
                </a:stretch>
              </p:blipFill>
              <p:spPr>
                <a:xfrm>
                  <a:off x="3377453" y="5909467"/>
                  <a:ext cx="132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28CD56EA-FBC0-44C2-A2A8-FA00BB84D57B}"/>
                    </a:ext>
                  </a:extLst>
                </p14:cNvPr>
                <p14:cNvContentPartPr/>
                <p14:nvPr/>
              </p14:nvContentPartPr>
              <p14:xfrm>
                <a:off x="3488333" y="5914507"/>
                <a:ext cx="132120" cy="105480"/>
              </p14:xfrm>
            </p:contentPart>
          </mc:Choice>
          <mc:Fallback xmlns="">
            <p:pic>
              <p:nvPicPr>
                <p:cNvPr id="62" name="Freihand 61">
                  <a:extLst>
                    <a:ext uri="{FF2B5EF4-FFF2-40B4-BE49-F238E27FC236}">
                      <a16:creationId xmlns:a16="http://schemas.microsoft.com/office/drawing/2014/main" id="{28CD56EA-FBC0-44C2-A2A8-FA00BB84D57B}"/>
                    </a:ext>
                  </a:extLst>
                </p:cNvPr>
                <p:cNvPicPr/>
                <p:nvPr/>
              </p:nvPicPr>
              <p:blipFill>
                <a:blip r:embed="rId103"/>
                <a:stretch>
                  <a:fillRect/>
                </a:stretch>
              </p:blipFill>
              <p:spPr>
                <a:xfrm>
                  <a:off x="3484013" y="5910187"/>
                  <a:ext cx="140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DA01163B-535B-4B66-B307-1213684CF8BD}"/>
                    </a:ext>
                  </a:extLst>
                </p14:cNvPr>
                <p14:cNvContentPartPr/>
                <p14:nvPr/>
              </p14:nvContentPartPr>
              <p14:xfrm>
                <a:off x="3658973" y="5827387"/>
                <a:ext cx="134280" cy="168480"/>
              </p14:xfrm>
            </p:contentPart>
          </mc:Choice>
          <mc:Fallback xmlns="">
            <p:pic>
              <p:nvPicPr>
                <p:cNvPr id="63" name="Freihand 62">
                  <a:extLst>
                    <a:ext uri="{FF2B5EF4-FFF2-40B4-BE49-F238E27FC236}">
                      <a16:creationId xmlns:a16="http://schemas.microsoft.com/office/drawing/2014/main" id="{DA01163B-535B-4B66-B307-1213684CF8BD}"/>
                    </a:ext>
                  </a:extLst>
                </p:cNvPr>
                <p:cNvPicPr/>
                <p:nvPr/>
              </p:nvPicPr>
              <p:blipFill>
                <a:blip r:embed="rId105"/>
                <a:stretch>
                  <a:fillRect/>
                </a:stretch>
              </p:blipFill>
              <p:spPr>
                <a:xfrm>
                  <a:off x="3654653" y="5823067"/>
                  <a:ext cx="142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C6C52A3-EA5E-4A46-AFB8-78C9A643DEE1}"/>
                    </a:ext>
                  </a:extLst>
                </p14:cNvPr>
                <p14:cNvContentPartPr/>
                <p14:nvPr/>
              </p14:nvContentPartPr>
              <p14:xfrm>
                <a:off x="3815933" y="5836747"/>
                <a:ext cx="29160" cy="159480"/>
              </p14:xfrm>
            </p:contentPart>
          </mc:Choice>
          <mc:Fallback xmlns="">
            <p:pic>
              <p:nvPicPr>
                <p:cNvPr id="64" name="Freihand 63">
                  <a:extLst>
                    <a:ext uri="{FF2B5EF4-FFF2-40B4-BE49-F238E27FC236}">
                      <a16:creationId xmlns:a16="http://schemas.microsoft.com/office/drawing/2014/main" id="{4C6C52A3-EA5E-4A46-AFB8-78C9A643DEE1}"/>
                    </a:ext>
                  </a:extLst>
                </p:cNvPr>
                <p:cNvPicPr/>
                <p:nvPr/>
              </p:nvPicPr>
              <p:blipFill>
                <a:blip r:embed="rId107"/>
                <a:stretch>
                  <a:fillRect/>
                </a:stretch>
              </p:blipFill>
              <p:spPr>
                <a:xfrm>
                  <a:off x="3811613" y="5832427"/>
                  <a:ext cx="37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1C0CF8FB-5D6C-4909-A560-E9272D425B76}"/>
                    </a:ext>
                  </a:extLst>
                </p14:cNvPr>
                <p14:cNvContentPartPr/>
                <p14:nvPr/>
              </p14:nvContentPartPr>
              <p14:xfrm>
                <a:off x="3887213" y="5898307"/>
                <a:ext cx="155520" cy="119520"/>
              </p14:xfrm>
            </p:contentPart>
          </mc:Choice>
          <mc:Fallback xmlns="">
            <p:pic>
              <p:nvPicPr>
                <p:cNvPr id="65" name="Freihand 64">
                  <a:extLst>
                    <a:ext uri="{FF2B5EF4-FFF2-40B4-BE49-F238E27FC236}">
                      <a16:creationId xmlns:a16="http://schemas.microsoft.com/office/drawing/2014/main" id="{1C0CF8FB-5D6C-4909-A560-E9272D425B76}"/>
                    </a:ext>
                  </a:extLst>
                </p:cNvPr>
                <p:cNvPicPr/>
                <p:nvPr/>
              </p:nvPicPr>
              <p:blipFill>
                <a:blip r:embed="rId109"/>
                <a:stretch>
                  <a:fillRect/>
                </a:stretch>
              </p:blipFill>
              <p:spPr>
                <a:xfrm>
                  <a:off x="3882893" y="5893987"/>
                  <a:ext cx="164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28A4CAD5-AEEA-4E5C-AA0C-D77FA33582B6}"/>
                    </a:ext>
                  </a:extLst>
                </p14:cNvPr>
                <p14:cNvContentPartPr/>
                <p14:nvPr/>
              </p14:nvContentPartPr>
              <p14:xfrm>
                <a:off x="3993053" y="5914147"/>
                <a:ext cx="114480" cy="104400"/>
              </p14:xfrm>
            </p:contentPart>
          </mc:Choice>
          <mc:Fallback xmlns="">
            <p:pic>
              <p:nvPicPr>
                <p:cNvPr id="66" name="Freihand 65">
                  <a:extLst>
                    <a:ext uri="{FF2B5EF4-FFF2-40B4-BE49-F238E27FC236}">
                      <a16:creationId xmlns:a16="http://schemas.microsoft.com/office/drawing/2014/main" id="{28A4CAD5-AEEA-4E5C-AA0C-D77FA33582B6}"/>
                    </a:ext>
                  </a:extLst>
                </p:cNvPr>
                <p:cNvPicPr/>
                <p:nvPr/>
              </p:nvPicPr>
              <p:blipFill>
                <a:blip r:embed="rId111"/>
                <a:stretch>
                  <a:fillRect/>
                </a:stretch>
              </p:blipFill>
              <p:spPr>
                <a:xfrm>
                  <a:off x="3988733" y="5909827"/>
                  <a:ext cx="123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08A01A1F-BA35-4F8D-B550-1E6A7D0114E5}"/>
                    </a:ext>
                  </a:extLst>
                </p14:cNvPr>
                <p14:cNvContentPartPr/>
                <p14:nvPr/>
              </p14:nvContentPartPr>
              <p14:xfrm>
                <a:off x="4104653" y="5896147"/>
                <a:ext cx="86040" cy="121680"/>
              </p14:xfrm>
            </p:contentPart>
          </mc:Choice>
          <mc:Fallback xmlns="">
            <p:pic>
              <p:nvPicPr>
                <p:cNvPr id="67" name="Freihand 66">
                  <a:extLst>
                    <a:ext uri="{FF2B5EF4-FFF2-40B4-BE49-F238E27FC236}">
                      <a16:creationId xmlns:a16="http://schemas.microsoft.com/office/drawing/2014/main" id="{08A01A1F-BA35-4F8D-B550-1E6A7D0114E5}"/>
                    </a:ext>
                  </a:extLst>
                </p:cNvPr>
                <p:cNvPicPr/>
                <p:nvPr/>
              </p:nvPicPr>
              <p:blipFill>
                <a:blip r:embed="rId113"/>
                <a:stretch>
                  <a:fillRect/>
                </a:stretch>
              </p:blipFill>
              <p:spPr>
                <a:xfrm>
                  <a:off x="4100333" y="5891827"/>
                  <a:ext cx="94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63ADE0D1-1FFD-4BD1-9E65-00603FDC5F2A}"/>
                    </a:ext>
                  </a:extLst>
                </p14:cNvPr>
                <p14:cNvContentPartPr/>
                <p14:nvPr/>
              </p14:nvContentPartPr>
              <p14:xfrm>
                <a:off x="4234973" y="5843587"/>
                <a:ext cx="81720" cy="171720"/>
              </p14:xfrm>
            </p:contentPart>
          </mc:Choice>
          <mc:Fallback xmlns="">
            <p:pic>
              <p:nvPicPr>
                <p:cNvPr id="68" name="Freihand 67">
                  <a:extLst>
                    <a:ext uri="{FF2B5EF4-FFF2-40B4-BE49-F238E27FC236}">
                      <a16:creationId xmlns:a16="http://schemas.microsoft.com/office/drawing/2014/main" id="{63ADE0D1-1FFD-4BD1-9E65-00603FDC5F2A}"/>
                    </a:ext>
                  </a:extLst>
                </p:cNvPr>
                <p:cNvPicPr/>
                <p:nvPr/>
              </p:nvPicPr>
              <p:blipFill>
                <a:blip r:embed="rId115"/>
                <a:stretch>
                  <a:fillRect/>
                </a:stretch>
              </p:blipFill>
              <p:spPr>
                <a:xfrm>
                  <a:off x="4230653" y="5839267"/>
                  <a:ext cx="90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EF00DC18-5632-42C1-AA91-247DB480EA2D}"/>
                    </a:ext>
                  </a:extLst>
                </p14:cNvPr>
                <p14:cNvContentPartPr/>
                <p14:nvPr/>
              </p14:nvContentPartPr>
              <p14:xfrm>
                <a:off x="4316333" y="5896147"/>
                <a:ext cx="86400" cy="101160"/>
              </p14:xfrm>
            </p:contentPart>
          </mc:Choice>
          <mc:Fallback xmlns="">
            <p:pic>
              <p:nvPicPr>
                <p:cNvPr id="69" name="Freihand 68">
                  <a:extLst>
                    <a:ext uri="{FF2B5EF4-FFF2-40B4-BE49-F238E27FC236}">
                      <a16:creationId xmlns:a16="http://schemas.microsoft.com/office/drawing/2014/main" id="{EF00DC18-5632-42C1-AA91-247DB480EA2D}"/>
                    </a:ext>
                  </a:extLst>
                </p:cNvPr>
                <p:cNvPicPr/>
                <p:nvPr/>
              </p:nvPicPr>
              <p:blipFill>
                <a:blip r:embed="rId117"/>
                <a:stretch>
                  <a:fillRect/>
                </a:stretch>
              </p:blipFill>
              <p:spPr>
                <a:xfrm>
                  <a:off x="4312013" y="5891827"/>
                  <a:ext cx="95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CC4C8466-18A8-422D-AF73-18AE187C621C}"/>
                    </a:ext>
                  </a:extLst>
                </p14:cNvPr>
                <p14:cNvContentPartPr/>
                <p14:nvPr/>
              </p14:nvContentPartPr>
              <p14:xfrm>
                <a:off x="4420373" y="5848987"/>
                <a:ext cx="174960" cy="158760"/>
              </p14:xfrm>
            </p:contentPart>
          </mc:Choice>
          <mc:Fallback xmlns="">
            <p:pic>
              <p:nvPicPr>
                <p:cNvPr id="70" name="Freihand 69">
                  <a:extLst>
                    <a:ext uri="{FF2B5EF4-FFF2-40B4-BE49-F238E27FC236}">
                      <a16:creationId xmlns:a16="http://schemas.microsoft.com/office/drawing/2014/main" id="{CC4C8466-18A8-422D-AF73-18AE187C621C}"/>
                    </a:ext>
                  </a:extLst>
                </p:cNvPr>
                <p:cNvPicPr/>
                <p:nvPr/>
              </p:nvPicPr>
              <p:blipFill>
                <a:blip r:embed="rId119"/>
                <a:stretch>
                  <a:fillRect/>
                </a:stretch>
              </p:blipFill>
              <p:spPr>
                <a:xfrm>
                  <a:off x="4416053" y="5844667"/>
                  <a:ext cx="183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62BCC34B-B3D4-4015-820B-B30009F884B3}"/>
                    </a:ext>
                  </a:extLst>
                </p14:cNvPr>
                <p14:cNvContentPartPr/>
                <p14:nvPr/>
              </p14:nvContentPartPr>
              <p14:xfrm>
                <a:off x="4644653" y="5904067"/>
                <a:ext cx="143280" cy="143640"/>
              </p14:xfrm>
            </p:contentPart>
          </mc:Choice>
          <mc:Fallback xmlns="">
            <p:pic>
              <p:nvPicPr>
                <p:cNvPr id="71" name="Freihand 70">
                  <a:extLst>
                    <a:ext uri="{FF2B5EF4-FFF2-40B4-BE49-F238E27FC236}">
                      <a16:creationId xmlns:a16="http://schemas.microsoft.com/office/drawing/2014/main" id="{62BCC34B-B3D4-4015-820B-B30009F884B3}"/>
                    </a:ext>
                  </a:extLst>
                </p:cNvPr>
                <p:cNvPicPr/>
                <p:nvPr/>
              </p:nvPicPr>
              <p:blipFill>
                <a:blip r:embed="rId121"/>
                <a:stretch>
                  <a:fillRect/>
                </a:stretch>
              </p:blipFill>
              <p:spPr>
                <a:xfrm>
                  <a:off x="4640333" y="5899747"/>
                  <a:ext cx="151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E36E4AD3-FEEB-4DE6-8700-34D446E2B0EF}"/>
                    </a:ext>
                  </a:extLst>
                </p14:cNvPr>
                <p14:cNvContentPartPr/>
                <p14:nvPr/>
              </p14:nvContentPartPr>
              <p14:xfrm>
                <a:off x="4898093" y="5793907"/>
                <a:ext cx="188280" cy="216000"/>
              </p14:xfrm>
            </p:contentPart>
          </mc:Choice>
          <mc:Fallback xmlns="">
            <p:pic>
              <p:nvPicPr>
                <p:cNvPr id="72" name="Freihand 71">
                  <a:extLst>
                    <a:ext uri="{FF2B5EF4-FFF2-40B4-BE49-F238E27FC236}">
                      <a16:creationId xmlns:a16="http://schemas.microsoft.com/office/drawing/2014/main" id="{E36E4AD3-FEEB-4DE6-8700-34D446E2B0EF}"/>
                    </a:ext>
                  </a:extLst>
                </p:cNvPr>
                <p:cNvPicPr/>
                <p:nvPr/>
              </p:nvPicPr>
              <p:blipFill>
                <a:blip r:embed="rId123"/>
                <a:stretch>
                  <a:fillRect/>
                </a:stretch>
              </p:blipFill>
              <p:spPr>
                <a:xfrm>
                  <a:off x="4893773" y="5789587"/>
                  <a:ext cx="196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A9F39D86-A240-480A-A99E-11348A517D38}"/>
                    </a:ext>
                  </a:extLst>
                </p14:cNvPr>
                <p14:cNvContentPartPr/>
                <p14:nvPr/>
              </p14:nvContentPartPr>
              <p14:xfrm>
                <a:off x="5097893" y="5802547"/>
                <a:ext cx="241200" cy="171720"/>
              </p14:xfrm>
            </p:contentPart>
          </mc:Choice>
          <mc:Fallback xmlns="">
            <p:pic>
              <p:nvPicPr>
                <p:cNvPr id="73" name="Freihand 72">
                  <a:extLst>
                    <a:ext uri="{FF2B5EF4-FFF2-40B4-BE49-F238E27FC236}">
                      <a16:creationId xmlns:a16="http://schemas.microsoft.com/office/drawing/2014/main" id="{A9F39D86-A240-480A-A99E-11348A517D38}"/>
                    </a:ext>
                  </a:extLst>
                </p:cNvPr>
                <p:cNvPicPr/>
                <p:nvPr/>
              </p:nvPicPr>
              <p:blipFill>
                <a:blip r:embed="rId125"/>
                <a:stretch>
                  <a:fillRect/>
                </a:stretch>
              </p:blipFill>
              <p:spPr>
                <a:xfrm>
                  <a:off x="5093573" y="5798227"/>
                  <a:ext cx="249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23184888-D77A-43D5-BA23-D10918C64E40}"/>
                    </a:ext>
                  </a:extLst>
                </p14:cNvPr>
                <p14:cNvContentPartPr/>
                <p14:nvPr/>
              </p14:nvContentPartPr>
              <p14:xfrm>
                <a:off x="5311013" y="5795707"/>
                <a:ext cx="200880" cy="161640"/>
              </p14:xfrm>
            </p:contentPart>
          </mc:Choice>
          <mc:Fallback xmlns="">
            <p:pic>
              <p:nvPicPr>
                <p:cNvPr id="74" name="Freihand 73">
                  <a:extLst>
                    <a:ext uri="{FF2B5EF4-FFF2-40B4-BE49-F238E27FC236}">
                      <a16:creationId xmlns:a16="http://schemas.microsoft.com/office/drawing/2014/main" id="{23184888-D77A-43D5-BA23-D10918C64E40}"/>
                    </a:ext>
                  </a:extLst>
                </p:cNvPr>
                <p:cNvPicPr/>
                <p:nvPr/>
              </p:nvPicPr>
              <p:blipFill>
                <a:blip r:embed="rId127"/>
                <a:stretch>
                  <a:fillRect/>
                </a:stretch>
              </p:blipFill>
              <p:spPr>
                <a:xfrm>
                  <a:off x="5306693" y="5791387"/>
                  <a:ext cx="209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8D66966A-3301-47FB-92D9-4D78C461DB05}"/>
                    </a:ext>
                  </a:extLst>
                </p14:cNvPr>
                <p14:cNvContentPartPr/>
                <p14:nvPr/>
              </p14:nvContentPartPr>
              <p14:xfrm>
                <a:off x="5519453" y="5861947"/>
                <a:ext cx="152280" cy="70920"/>
              </p14:xfrm>
            </p:contentPart>
          </mc:Choice>
          <mc:Fallback xmlns="">
            <p:pic>
              <p:nvPicPr>
                <p:cNvPr id="75" name="Freihand 74">
                  <a:extLst>
                    <a:ext uri="{FF2B5EF4-FFF2-40B4-BE49-F238E27FC236}">
                      <a16:creationId xmlns:a16="http://schemas.microsoft.com/office/drawing/2014/main" id="{8D66966A-3301-47FB-92D9-4D78C461DB05}"/>
                    </a:ext>
                  </a:extLst>
                </p:cNvPr>
                <p:cNvPicPr/>
                <p:nvPr/>
              </p:nvPicPr>
              <p:blipFill>
                <a:blip r:embed="rId129"/>
                <a:stretch>
                  <a:fillRect/>
                </a:stretch>
              </p:blipFill>
              <p:spPr>
                <a:xfrm>
                  <a:off x="5515133" y="5857627"/>
                  <a:ext cx="160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F22D5961-17B4-4BA6-809A-CEDC77028FBF}"/>
                    </a:ext>
                  </a:extLst>
                </p14:cNvPr>
                <p14:cNvContentPartPr/>
                <p14:nvPr/>
              </p14:nvContentPartPr>
              <p14:xfrm>
                <a:off x="5649413" y="5853307"/>
                <a:ext cx="131040" cy="83880"/>
              </p14:xfrm>
            </p:contentPart>
          </mc:Choice>
          <mc:Fallback xmlns="">
            <p:pic>
              <p:nvPicPr>
                <p:cNvPr id="76" name="Freihand 75">
                  <a:extLst>
                    <a:ext uri="{FF2B5EF4-FFF2-40B4-BE49-F238E27FC236}">
                      <a16:creationId xmlns:a16="http://schemas.microsoft.com/office/drawing/2014/main" id="{F22D5961-17B4-4BA6-809A-CEDC77028FBF}"/>
                    </a:ext>
                  </a:extLst>
                </p:cNvPr>
                <p:cNvPicPr/>
                <p:nvPr/>
              </p:nvPicPr>
              <p:blipFill>
                <a:blip r:embed="rId131"/>
                <a:stretch>
                  <a:fillRect/>
                </a:stretch>
              </p:blipFill>
              <p:spPr>
                <a:xfrm>
                  <a:off x="5645093" y="5848987"/>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BC107E38-6F92-4A79-9CEB-DA5AE42A80EB}"/>
                    </a:ext>
                  </a:extLst>
                </p14:cNvPr>
                <p14:cNvContentPartPr/>
                <p14:nvPr/>
              </p14:nvContentPartPr>
              <p14:xfrm>
                <a:off x="5766413" y="5780947"/>
                <a:ext cx="191520" cy="168480"/>
              </p14:xfrm>
            </p:contentPart>
          </mc:Choice>
          <mc:Fallback xmlns="">
            <p:pic>
              <p:nvPicPr>
                <p:cNvPr id="77" name="Freihand 76">
                  <a:extLst>
                    <a:ext uri="{FF2B5EF4-FFF2-40B4-BE49-F238E27FC236}">
                      <a16:creationId xmlns:a16="http://schemas.microsoft.com/office/drawing/2014/main" id="{BC107E38-6F92-4A79-9CEB-DA5AE42A80EB}"/>
                    </a:ext>
                  </a:extLst>
                </p:cNvPr>
                <p:cNvPicPr/>
                <p:nvPr/>
              </p:nvPicPr>
              <p:blipFill>
                <a:blip r:embed="rId133"/>
                <a:stretch>
                  <a:fillRect/>
                </a:stretch>
              </p:blipFill>
              <p:spPr>
                <a:xfrm>
                  <a:off x="5762093" y="5776627"/>
                  <a:ext cx="200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744B2B15-52A7-423C-B2AC-8F36DCBFCFF2}"/>
                    </a:ext>
                  </a:extLst>
                </p14:cNvPr>
                <p14:cNvContentPartPr/>
                <p14:nvPr/>
              </p14:nvContentPartPr>
              <p14:xfrm>
                <a:off x="5935613" y="5760067"/>
                <a:ext cx="208440" cy="244800"/>
              </p14:xfrm>
            </p:contentPart>
          </mc:Choice>
          <mc:Fallback xmlns="">
            <p:pic>
              <p:nvPicPr>
                <p:cNvPr id="79" name="Freihand 78">
                  <a:extLst>
                    <a:ext uri="{FF2B5EF4-FFF2-40B4-BE49-F238E27FC236}">
                      <a16:creationId xmlns:a16="http://schemas.microsoft.com/office/drawing/2014/main" id="{744B2B15-52A7-423C-B2AC-8F36DCBFCFF2}"/>
                    </a:ext>
                  </a:extLst>
                </p:cNvPr>
                <p:cNvPicPr/>
                <p:nvPr/>
              </p:nvPicPr>
              <p:blipFill>
                <a:blip r:embed="rId135"/>
                <a:stretch>
                  <a:fillRect/>
                </a:stretch>
              </p:blipFill>
              <p:spPr>
                <a:xfrm>
                  <a:off x="5931293" y="5755747"/>
                  <a:ext cx="217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1BCAAEC0-AE79-455E-9754-74CD43332459}"/>
                    </a:ext>
                  </a:extLst>
                </p14:cNvPr>
                <p14:cNvContentPartPr/>
                <p14:nvPr/>
              </p14:nvContentPartPr>
              <p14:xfrm>
                <a:off x="6136133" y="5789227"/>
                <a:ext cx="216720" cy="227520"/>
              </p14:xfrm>
            </p:contentPart>
          </mc:Choice>
          <mc:Fallback xmlns="">
            <p:pic>
              <p:nvPicPr>
                <p:cNvPr id="80" name="Freihand 79">
                  <a:extLst>
                    <a:ext uri="{FF2B5EF4-FFF2-40B4-BE49-F238E27FC236}">
                      <a16:creationId xmlns:a16="http://schemas.microsoft.com/office/drawing/2014/main" id="{1BCAAEC0-AE79-455E-9754-74CD43332459}"/>
                    </a:ext>
                  </a:extLst>
                </p:cNvPr>
                <p:cNvPicPr/>
                <p:nvPr/>
              </p:nvPicPr>
              <p:blipFill>
                <a:blip r:embed="rId137"/>
                <a:stretch>
                  <a:fillRect/>
                </a:stretch>
              </p:blipFill>
              <p:spPr>
                <a:xfrm>
                  <a:off x="6131813" y="5784907"/>
                  <a:ext cx="225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1022DF13-098D-471F-A678-90C2284639D1}"/>
                    </a:ext>
                  </a:extLst>
                </p14:cNvPr>
                <p14:cNvContentPartPr/>
                <p14:nvPr/>
              </p14:nvContentPartPr>
              <p14:xfrm>
                <a:off x="6184733" y="5983987"/>
                <a:ext cx="50400" cy="171720"/>
              </p14:xfrm>
            </p:contentPart>
          </mc:Choice>
          <mc:Fallback xmlns="">
            <p:pic>
              <p:nvPicPr>
                <p:cNvPr id="81" name="Freihand 80">
                  <a:extLst>
                    <a:ext uri="{FF2B5EF4-FFF2-40B4-BE49-F238E27FC236}">
                      <a16:creationId xmlns:a16="http://schemas.microsoft.com/office/drawing/2014/main" id="{1022DF13-098D-471F-A678-90C2284639D1}"/>
                    </a:ext>
                  </a:extLst>
                </p:cNvPr>
                <p:cNvPicPr/>
                <p:nvPr/>
              </p:nvPicPr>
              <p:blipFill>
                <a:blip r:embed="rId139"/>
                <a:stretch>
                  <a:fillRect/>
                </a:stretch>
              </p:blipFill>
              <p:spPr>
                <a:xfrm>
                  <a:off x="6180413" y="5979667"/>
                  <a:ext cx="59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A1FF4F3B-A668-474F-9B05-3EFC614E7318}"/>
                    </a:ext>
                  </a:extLst>
                </p14:cNvPr>
                <p14:cNvContentPartPr/>
                <p14:nvPr/>
              </p14:nvContentPartPr>
              <p14:xfrm>
                <a:off x="6125693" y="6073627"/>
                <a:ext cx="177120" cy="127800"/>
              </p14:xfrm>
            </p:contentPart>
          </mc:Choice>
          <mc:Fallback xmlns="">
            <p:pic>
              <p:nvPicPr>
                <p:cNvPr id="82" name="Freihand 81">
                  <a:extLst>
                    <a:ext uri="{FF2B5EF4-FFF2-40B4-BE49-F238E27FC236}">
                      <a16:creationId xmlns:a16="http://schemas.microsoft.com/office/drawing/2014/main" id="{A1FF4F3B-A668-474F-9B05-3EFC614E7318}"/>
                    </a:ext>
                  </a:extLst>
                </p:cNvPr>
                <p:cNvPicPr/>
                <p:nvPr/>
              </p:nvPicPr>
              <p:blipFill>
                <a:blip r:embed="rId141"/>
                <a:stretch>
                  <a:fillRect/>
                </a:stretch>
              </p:blipFill>
              <p:spPr>
                <a:xfrm>
                  <a:off x="6121373" y="6069307"/>
                  <a:ext cx="185760" cy="136440"/>
                </a:xfrm>
                <a:prstGeom prst="rect">
                  <a:avLst/>
                </a:prstGeom>
              </p:spPr>
            </p:pic>
          </mc:Fallback>
        </mc:AlternateContent>
      </p:grpSp>
      <p:grpSp>
        <p:nvGrpSpPr>
          <p:cNvPr id="85" name="Gruppieren 84">
            <a:extLst>
              <a:ext uri="{FF2B5EF4-FFF2-40B4-BE49-F238E27FC236}">
                <a16:creationId xmlns:a16="http://schemas.microsoft.com/office/drawing/2014/main" id="{ED5F4B53-3E99-462D-9723-03E609DB77DE}"/>
              </a:ext>
            </a:extLst>
          </p:cNvPr>
          <p:cNvGrpSpPr/>
          <p:nvPr/>
        </p:nvGrpSpPr>
        <p:grpSpPr>
          <a:xfrm>
            <a:off x="6019853" y="6613627"/>
            <a:ext cx="179280" cy="121320"/>
            <a:chOff x="6019853" y="6613627"/>
            <a:chExt cx="179280" cy="121320"/>
          </a:xfrm>
        </p:grpSpPr>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FB5320A3-BFB5-4223-AF94-7D27D8DC0FE2}"/>
                    </a:ext>
                  </a:extLst>
                </p14:cNvPr>
                <p14:cNvContentPartPr/>
                <p14:nvPr/>
              </p14:nvContentPartPr>
              <p14:xfrm>
                <a:off x="6087893" y="6613627"/>
                <a:ext cx="23400" cy="121320"/>
              </p14:xfrm>
            </p:contentPart>
          </mc:Choice>
          <mc:Fallback xmlns="">
            <p:pic>
              <p:nvPicPr>
                <p:cNvPr id="83" name="Freihand 82">
                  <a:extLst>
                    <a:ext uri="{FF2B5EF4-FFF2-40B4-BE49-F238E27FC236}">
                      <a16:creationId xmlns:a16="http://schemas.microsoft.com/office/drawing/2014/main" id="{FB5320A3-BFB5-4223-AF94-7D27D8DC0FE2}"/>
                    </a:ext>
                  </a:extLst>
                </p:cNvPr>
                <p:cNvPicPr/>
                <p:nvPr/>
              </p:nvPicPr>
              <p:blipFill>
                <a:blip r:embed="rId143"/>
                <a:stretch>
                  <a:fillRect/>
                </a:stretch>
              </p:blipFill>
              <p:spPr>
                <a:xfrm>
                  <a:off x="6083573" y="6609307"/>
                  <a:ext cx="32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FA379CA2-3149-46BF-90B6-D1D0374641E5}"/>
                    </a:ext>
                  </a:extLst>
                </p14:cNvPr>
                <p14:cNvContentPartPr/>
                <p14:nvPr/>
              </p14:nvContentPartPr>
              <p14:xfrm>
                <a:off x="6019853" y="6631627"/>
                <a:ext cx="179280" cy="58320"/>
              </p14:xfrm>
            </p:contentPart>
          </mc:Choice>
          <mc:Fallback xmlns="">
            <p:pic>
              <p:nvPicPr>
                <p:cNvPr id="84" name="Freihand 83">
                  <a:extLst>
                    <a:ext uri="{FF2B5EF4-FFF2-40B4-BE49-F238E27FC236}">
                      <a16:creationId xmlns:a16="http://schemas.microsoft.com/office/drawing/2014/main" id="{FA379CA2-3149-46BF-90B6-D1D0374641E5}"/>
                    </a:ext>
                  </a:extLst>
                </p:cNvPr>
                <p:cNvPicPr/>
                <p:nvPr/>
              </p:nvPicPr>
              <p:blipFill>
                <a:blip r:embed="rId145"/>
                <a:stretch>
                  <a:fillRect/>
                </a:stretch>
              </p:blipFill>
              <p:spPr>
                <a:xfrm>
                  <a:off x="6015533" y="6627307"/>
                  <a:ext cx="187920" cy="669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012D7A6-FD29-4DD2-ADE3-C49068440774}"/>
                  </a:ext>
                </a:extLst>
              </p14:cNvPr>
              <p14:cNvContentPartPr/>
              <p14:nvPr/>
            </p14:nvContentPartPr>
            <p14:xfrm>
              <a:off x="5476973" y="1084027"/>
              <a:ext cx="1215360" cy="28080"/>
            </p14:xfrm>
          </p:contentPart>
        </mc:Choice>
        <mc:Fallback xmlns="">
          <p:pic>
            <p:nvPicPr>
              <p:cNvPr id="2" name="Freihand 1">
                <a:extLst>
                  <a:ext uri="{FF2B5EF4-FFF2-40B4-BE49-F238E27FC236}">
                    <a16:creationId xmlns:a16="http://schemas.microsoft.com/office/drawing/2014/main" id="{2012D7A6-FD29-4DD2-ADE3-C49068440774}"/>
                  </a:ext>
                </a:extLst>
              </p:cNvPr>
              <p:cNvPicPr/>
              <p:nvPr/>
            </p:nvPicPr>
            <p:blipFill>
              <a:blip r:embed="rId5"/>
              <a:stretch>
                <a:fillRect/>
              </a:stretch>
            </p:blipFill>
            <p:spPr>
              <a:xfrm>
                <a:off x="5472653" y="1079707"/>
                <a:ext cx="1224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4" name="Freihand 123">
                <a:extLst>
                  <a:ext uri="{FF2B5EF4-FFF2-40B4-BE49-F238E27FC236}">
                    <a16:creationId xmlns:a16="http://schemas.microsoft.com/office/drawing/2014/main" id="{ACEE8E56-CC5F-4055-86A0-D44D6A18A6AF}"/>
                  </a:ext>
                </a:extLst>
              </p14:cNvPr>
              <p14:cNvContentPartPr/>
              <p14:nvPr/>
            </p14:nvContentPartPr>
            <p14:xfrm>
              <a:off x="1508333" y="255667"/>
              <a:ext cx="218880" cy="186480"/>
            </p14:xfrm>
          </p:contentPart>
        </mc:Choice>
        <mc:Fallback xmlns="">
          <p:pic>
            <p:nvPicPr>
              <p:cNvPr id="124" name="Freihand 123">
                <a:extLst>
                  <a:ext uri="{FF2B5EF4-FFF2-40B4-BE49-F238E27FC236}">
                    <a16:creationId xmlns:a16="http://schemas.microsoft.com/office/drawing/2014/main" id="{ACEE8E56-CC5F-4055-86A0-D44D6A18A6AF}"/>
                  </a:ext>
                </a:extLst>
              </p:cNvPr>
              <p:cNvPicPr/>
              <p:nvPr/>
            </p:nvPicPr>
            <p:blipFill>
              <a:blip r:embed="rId7"/>
              <a:stretch>
                <a:fillRect/>
              </a:stretch>
            </p:blipFill>
            <p:spPr>
              <a:xfrm>
                <a:off x="1504013" y="251347"/>
                <a:ext cx="227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3" name="Freihand 212">
                <a:extLst>
                  <a:ext uri="{FF2B5EF4-FFF2-40B4-BE49-F238E27FC236}">
                    <a16:creationId xmlns:a16="http://schemas.microsoft.com/office/drawing/2014/main" id="{FDAF0A81-E638-4494-AF49-29DA4E298861}"/>
                  </a:ext>
                </a:extLst>
              </p14:cNvPr>
              <p14:cNvContentPartPr/>
              <p14:nvPr/>
            </p14:nvContentPartPr>
            <p14:xfrm>
              <a:off x="9320693" y="1211467"/>
              <a:ext cx="1964160" cy="410760"/>
            </p14:xfrm>
          </p:contentPart>
        </mc:Choice>
        <mc:Fallback xmlns="">
          <p:pic>
            <p:nvPicPr>
              <p:cNvPr id="213" name="Freihand 212">
                <a:extLst>
                  <a:ext uri="{FF2B5EF4-FFF2-40B4-BE49-F238E27FC236}">
                    <a16:creationId xmlns:a16="http://schemas.microsoft.com/office/drawing/2014/main" id="{FDAF0A81-E638-4494-AF49-29DA4E298861}"/>
                  </a:ext>
                </a:extLst>
              </p:cNvPr>
              <p:cNvPicPr/>
              <p:nvPr/>
            </p:nvPicPr>
            <p:blipFill>
              <a:blip r:embed="rId9"/>
              <a:stretch>
                <a:fillRect/>
              </a:stretch>
            </p:blipFill>
            <p:spPr>
              <a:xfrm>
                <a:off x="9316373" y="1207147"/>
                <a:ext cx="19728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5" name="Freihand 214">
                <a:extLst>
                  <a:ext uri="{FF2B5EF4-FFF2-40B4-BE49-F238E27FC236}">
                    <a16:creationId xmlns:a16="http://schemas.microsoft.com/office/drawing/2014/main" id="{A550C134-FAE9-48DB-9D23-0A397B6B7557}"/>
                  </a:ext>
                </a:extLst>
              </p14:cNvPr>
              <p14:cNvContentPartPr/>
              <p14:nvPr/>
            </p14:nvContentPartPr>
            <p14:xfrm>
              <a:off x="10492493" y="354307"/>
              <a:ext cx="1853280" cy="83160"/>
            </p14:xfrm>
          </p:contentPart>
        </mc:Choice>
        <mc:Fallback xmlns="">
          <p:pic>
            <p:nvPicPr>
              <p:cNvPr id="215" name="Freihand 214">
                <a:extLst>
                  <a:ext uri="{FF2B5EF4-FFF2-40B4-BE49-F238E27FC236}">
                    <a16:creationId xmlns:a16="http://schemas.microsoft.com/office/drawing/2014/main" id="{A550C134-FAE9-48DB-9D23-0A397B6B7557}"/>
                  </a:ext>
                </a:extLst>
              </p:cNvPr>
              <p:cNvPicPr/>
              <p:nvPr/>
            </p:nvPicPr>
            <p:blipFill>
              <a:blip r:embed="rId11"/>
              <a:stretch>
                <a:fillRect/>
              </a:stretch>
            </p:blipFill>
            <p:spPr>
              <a:xfrm>
                <a:off x="10488173" y="349987"/>
                <a:ext cx="1861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6" name="Freihand 225">
                <a:extLst>
                  <a:ext uri="{FF2B5EF4-FFF2-40B4-BE49-F238E27FC236}">
                    <a16:creationId xmlns:a16="http://schemas.microsoft.com/office/drawing/2014/main" id="{B209E75A-7468-40D3-8A85-4FE5D39357CC}"/>
                  </a:ext>
                </a:extLst>
              </p14:cNvPr>
              <p14:cNvContentPartPr/>
              <p14:nvPr/>
            </p14:nvContentPartPr>
            <p14:xfrm>
              <a:off x="7325933" y="2639587"/>
              <a:ext cx="2620800" cy="63720"/>
            </p14:xfrm>
          </p:contentPart>
        </mc:Choice>
        <mc:Fallback xmlns="">
          <p:pic>
            <p:nvPicPr>
              <p:cNvPr id="226" name="Freihand 225">
                <a:extLst>
                  <a:ext uri="{FF2B5EF4-FFF2-40B4-BE49-F238E27FC236}">
                    <a16:creationId xmlns:a16="http://schemas.microsoft.com/office/drawing/2014/main" id="{B209E75A-7468-40D3-8A85-4FE5D39357CC}"/>
                  </a:ext>
                </a:extLst>
              </p:cNvPr>
              <p:cNvPicPr/>
              <p:nvPr/>
            </p:nvPicPr>
            <p:blipFill>
              <a:blip r:embed="rId13"/>
              <a:stretch>
                <a:fillRect/>
              </a:stretch>
            </p:blipFill>
            <p:spPr>
              <a:xfrm>
                <a:off x="7321613" y="2635267"/>
                <a:ext cx="2629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8" name="Freihand 227">
                <a:extLst>
                  <a:ext uri="{FF2B5EF4-FFF2-40B4-BE49-F238E27FC236}">
                    <a16:creationId xmlns:a16="http://schemas.microsoft.com/office/drawing/2014/main" id="{6D967C92-F9F2-47C4-93F4-937DE4590998}"/>
                  </a:ext>
                </a:extLst>
              </p14:cNvPr>
              <p14:cNvContentPartPr/>
              <p14:nvPr/>
            </p14:nvContentPartPr>
            <p14:xfrm>
              <a:off x="4257653" y="2886547"/>
              <a:ext cx="1088640" cy="520200"/>
            </p14:xfrm>
          </p:contentPart>
        </mc:Choice>
        <mc:Fallback xmlns="">
          <p:pic>
            <p:nvPicPr>
              <p:cNvPr id="228" name="Freihand 227">
                <a:extLst>
                  <a:ext uri="{FF2B5EF4-FFF2-40B4-BE49-F238E27FC236}">
                    <a16:creationId xmlns:a16="http://schemas.microsoft.com/office/drawing/2014/main" id="{6D967C92-F9F2-47C4-93F4-937DE4590998}"/>
                  </a:ext>
                </a:extLst>
              </p:cNvPr>
              <p:cNvPicPr/>
              <p:nvPr/>
            </p:nvPicPr>
            <p:blipFill>
              <a:blip r:embed="rId15"/>
              <a:stretch>
                <a:fillRect/>
              </a:stretch>
            </p:blipFill>
            <p:spPr>
              <a:xfrm>
                <a:off x="4253333" y="2882227"/>
                <a:ext cx="109728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9" name="Freihand 228">
                <a:extLst>
                  <a:ext uri="{FF2B5EF4-FFF2-40B4-BE49-F238E27FC236}">
                    <a16:creationId xmlns:a16="http://schemas.microsoft.com/office/drawing/2014/main" id="{8A3B5867-9591-4E7F-9ABA-B222BEB7C7C2}"/>
                  </a:ext>
                </a:extLst>
              </p14:cNvPr>
              <p14:cNvContentPartPr/>
              <p14:nvPr/>
            </p14:nvContentPartPr>
            <p14:xfrm>
              <a:off x="6558773" y="3264187"/>
              <a:ext cx="513360" cy="50400"/>
            </p14:xfrm>
          </p:contentPart>
        </mc:Choice>
        <mc:Fallback xmlns="">
          <p:pic>
            <p:nvPicPr>
              <p:cNvPr id="229" name="Freihand 228">
                <a:extLst>
                  <a:ext uri="{FF2B5EF4-FFF2-40B4-BE49-F238E27FC236}">
                    <a16:creationId xmlns:a16="http://schemas.microsoft.com/office/drawing/2014/main" id="{8A3B5867-9591-4E7F-9ABA-B222BEB7C7C2}"/>
                  </a:ext>
                </a:extLst>
              </p:cNvPr>
              <p:cNvPicPr/>
              <p:nvPr/>
            </p:nvPicPr>
            <p:blipFill>
              <a:blip r:embed="rId17"/>
              <a:stretch>
                <a:fillRect/>
              </a:stretch>
            </p:blipFill>
            <p:spPr>
              <a:xfrm>
                <a:off x="6554453" y="3259867"/>
                <a:ext cx="522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0" name="Freihand 229">
                <a:extLst>
                  <a:ext uri="{FF2B5EF4-FFF2-40B4-BE49-F238E27FC236}">
                    <a16:creationId xmlns:a16="http://schemas.microsoft.com/office/drawing/2014/main" id="{74EBF59F-1977-427E-92A8-9380D10261BC}"/>
                  </a:ext>
                </a:extLst>
              </p14:cNvPr>
              <p14:cNvContentPartPr/>
              <p14:nvPr/>
            </p14:nvContentPartPr>
            <p14:xfrm>
              <a:off x="6492893" y="2926507"/>
              <a:ext cx="828000" cy="558000"/>
            </p14:xfrm>
          </p:contentPart>
        </mc:Choice>
        <mc:Fallback xmlns="">
          <p:pic>
            <p:nvPicPr>
              <p:cNvPr id="230" name="Freihand 229">
                <a:extLst>
                  <a:ext uri="{FF2B5EF4-FFF2-40B4-BE49-F238E27FC236}">
                    <a16:creationId xmlns:a16="http://schemas.microsoft.com/office/drawing/2014/main" id="{74EBF59F-1977-427E-92A8-9380D10261BC}"/>
                  </a:ext>
                </a:extLst>
              </p:cNvPr>
              <p:cNvPicPr/>
              <p:nvPr/>
            </p:nvPicPr>
            <p:blipFill>
              <a:blip r:embed="rId19"/>
              <a:stretch>
                <a:fillRect/>
              </a:stretch>
            </p:blipFill>
            <p:spPr>
              <a:xfrm>
                <a:off x="6488573" y="2922187"/>
                <a:ext cx="83664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1" name="Freihand 230">
                <a:extLst>
                  <a:ext uri="{FF2B5EF4-FFF2-40B4-BE49-F238E27FC236}">
                    <a16:creationId xmlns:a16="http://schemas.microsoft.com/office/drawing/2014/main" id="{89497136-F9B4-40F6-9FB2-7AF4D408BCD0}"/>
                  </a:ext>
                </a:extLst>
              </p14:cNvPr>
              <p14:cNvContentPartPr/>
              <p14:nvPr/>
            </p14:nvContentPartPr>
            <p14:xfrm>
              <a:off x="1298453" y="2028307"/>
              <a:ext cx="2135160" cy="933840"/>
            </p14:xfrm>
          </p:contentPart>
        </mc:Choice>
        <mc:Fallback xmlns="">
          <p:pic>
            <p:nvPicPr>
              <p:cNvPr id="231" name="Freihand 230">
                <a:extLst>
                  <a:ext uri="{FF2B5EF4-FFF2-40B4-BE49-F238E27FC236}">
                    <a16:creationId xmlns:a16="http://schemas.microsoft.com/office/drawing/2014/main" id="{89497136-F9B4-40F6-9FB2-7AF4D408BCD0}"/>
                  </a:ext>
                </a:extLst>
              </p:cNvPr>
              <p:cNvPicPr/>
              <p:nvPr/>
            </p:nvPicPr>
            <p:blipFill>
              <a:blip r:embed="rId21"/>
              <a:stretch>
                <a:fillRect/>
              </a:stretch>
            </p:blipFill>
            <p:spPr>
              <a:xfrm>
                <a:off x="1294133" y="2023987"/>
                <a:ext cx="2143800" cy="942480"/>
              </a:xfrm>
              <a:prstGeom prst="rect">
                <a:avLst/>
              </a:prstGeom>
            </p:spPr>
          </p:pic>
        </mc:Fallback>
      </mc:AlternateContent>
      <p:grpSp>
        <p:nvGrpSpPr>
          <p:cNvPr id="235" name="Gruppieren 234">
            <a:extLst>
              <a:ext uri="{FF2B5EF4-FFF2-40B4-BE49-F238E27FC236}">
                <a16:creationId xmlns:a16="http://schemas.microsoft.com/office/drawing/2014/main" id="{CBCF283D-1942-44AD-8DF5-EEF6C85F2516}"/>
              </a:ext>
            </a:extLst>
          </p:cNvPr>
          <p:cNvGrpSpPr/>
          <p:nvPr/>
        </p:nvGrpSpPr>
        <p:grpSpPr>
          <a:xfrm>
            <a:off x="698333" y="10507"/>
            <a:ext cx="11435400" cy="3809520"/>
            <a:chOff x="698333" y="10507"/>
            <a:chExt cx="11435400" cy="3809520"/>
          </a:xfrm>
        </p:grpSpPr>
        <mc:AlternateContent xmlns:mc="http://schemas.openxmlformats.org/markup-compatibility/2006" xmlns:p14="http://schemas.microsoft.com/office/powerpoint/2010/main">
          <mc:Choice Requires="p14">
            <p:contentPart p14:bwMode="auto" r:id="rId22">
              <p14:nvContentPartPr>
                <p14:cNvPr id="109" name="Freihand 108">
                  <a:extLst>
                    <a:ext uri="{FF2B5EF4-FFF2-40B4-BE49-F238E27FC236}">
                      <a16:creationId xmlns:a16="http://schemas.microsoft.com/office/drawing/2014/main" id="{0052CCFD-03C3-49FF-8A74-97C1E9AF36F2}"/>
                    </a:ext>
                  </a:extLst>
                </p14:cNvPr>
                <p14:cNvContentPartPr/>
                <p14:nvPr/>
              </p14:nvContentPartPr>
              <p14:xfrm>
                <a:off x="1054013" y="97627"/>
                <a:ext cx="107280" cy="524160"/>
              </p14:xfrm>
            </p:contentPart>
          </mc:Choice>
          <mc:Fallback xmlns="">
            <p:pic>
              <p:nvPicPr>
                <p:cNvPr id="109" name="Freihand 108">
                  <a:extLst>
                    <a:ext uri="{FF2B5EF4-FFF2-40B4-BE49-F238E27FC236}">
                      <a16:creationId xmlns:a16="http://schemas.microsoft.com/office/drawing/2014/main" id="{0052CCFD-03C3-49FF-8A74-97C1E9AF36F2}"/>
                    </a:ext>
                  </a:extLst>
                </p:cNvPr>
                <p:cNvPicPr/>
                <p:nvPr/>
              </p:nvPicPr>
              <p:blipFill>
                <a:blip r:embed="rId23"/>
                <a:stretch>
                  <a:fillRect/>
                </a:stretch>
              </p:blipFill>
              <p:spPr>
                <a:xfrm>
                  <a:off x="1049693" y="93307"/>
                  <a:ext cx="1159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0" name="Freihand 109">
                  <a:extLst>
                    <a:ext uri="{FF2B5EF4-FFF2-40B4-BE49-F238E27FC236}">
                      <a16:creationId xmlns:a16="http://schemas.microsoft.com/office/drawing/2014/main" id="{147142B1-18A8-41C6-A2D1-67D248E92AE4}"/>
                    </a:ext>
                  </a:extLst>
                </p14:cNvPr>
                <p14:cNvContentPartPr/>
                <p14:nvPr/>
              </p14:nvContentPartPr>
              <p14:xfrm>
                <a:off x="698333" y="517747"/>
                <a:ext cx="1287000" cy="11520"/>
              </p14:xfrm>
            </p:contentPart>
          </mc:Choice>
          <mc:Fallback xmlns="">
            <p:pic>
              <p:nvPicPr>
                <p:cNvPr id="110" name="Freihand 109">
                  <a:extLst>
                    <a:ext uri="{FF2B5EF4-FFF2-40B4-BE49-F238E27FC236}">
                      <a16:creationId xmlns:a16="http://schemas.microsoft.com/office/drawing/2014/main" id="{147142B1-18A8-41C6-A2D1-67D248E92AE4}"/>
                    </a:ext>
                  </a:extLst>
                </p:cNvPr>
                <p:cNvPicPr/>
                <p:nvPr/>
              </p:nvPicPr>
              <p:blipFill>
                <a:blip r:embed="rId25"/>
                <a:stretch>
                  <a:fillRect/>
                </a:stretch>
              </p:blipFill>
              <p:spPr>
                <a:xfrm>
                  <a:off x="694013" y="513427"/>
                  <a:ext cx="1295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07283009-0983-4BD0-BF06-CBF6D2285E2D}"/>
                    </a:ext>
                  </a:extLst>
                </p14:cNvPr>
                <p14:cNvContentPartPr/>
                <p14:nvPr/>
              </p14:nvContentPartPr>
              <p14:xfrm>
                <a:off x="1937453" y="409387"/>
                <a:ext cx="199440" cy="226080"/>
              </p14:xfrm>
            </p:contentPart>
          </mc:Choice>
          <mc:Fallback xmlns="">
            <p:pic>
              <p:nvPicPr>
                <p:cNvPr id="111" name="Freihand 110">
                  <a:extLst>
                    <a:ext uri="{FF2B5EF4-FFF2-40B4-BE49-F238E27FC236}">
                      <a16:creationId xmlns:a16="http://schemas.microsoft.com/office/drawing/2014/main" id="{07283009-0983-4BD0-BF06-CBF6D2285E2D}"/>
                    </a:ext>
                  </a:extLst>
                </p:cNvPr>
                <p:cNvPicPr/>
                <p:nvPr/>
              </p:nvPicPr>
              <p:blipFill>
                <a:blip r:embed="rId27"/>
                <a:stretch>
                  <a:fillRect/>
                </a:stretch>
              </p:blipFill>
              <p:spPr>
                <a:xfrm>
                  <a:off x="1933133" y="405067"/>
                  <a:ext cx="208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 name="Freihand 111">
                  <a:extLst>
                    <a:ext uri="{FF2B5EF4-FFF2-40B4-BE49-F238E27FC236}">
                      <a16:creationId xmlns:a16="http://schemas.microsoft.com/office/drawing/2014/main" id="{69DA3FF2-5891-4776-A211-7C0058589396}"/>
                    </a:ext>
                  </a:extLst>
                </p14:cNvPr>
                <p14:cNvContentPartPr/>
                <p14:nvPr/>
              </p14:nvContentPartPr>
              <p14:xfrm>
                <a:off x="1021253" y="25627"/>
                <a:ext cx="181080" cy="144360"/>
              </p14:xfrm>
            </p:contentPart>
          </mc:Choice>
          <mc:Fallback xmlns="">
            <p:pic>
              <p:nvPicPr>
                <p:cNvPr id="112" name="Freihand 111">
                  <a:extLst>
                    <a:ext uri="{FF2B5EF4-FFF2-40B4-BE49-F238E27FC236}">
                      <a16:creationId xmlns:a16="http://schemas.microsoft.com/office/drawing/2014/main" id="{69DA3FF2-5891-4776-A211-7C0058589396}"/>
                    </a:ext>
                  </a:extLst>
                </p:cNvPr>
                <p:cNvPicPr/>
                <p:nvPr/>
              </p:nvPicPr>
              <p:blipFill>
                <a:blip r:embed="rId29"/>
                <a:stretch>
                  <a:fillRect/>
                </a:stretch>
              </p:blipFill>
              <p:spPr>
                <a:xfrm>
                  <a:off x="1016933" y="21307"/>
                  <a:ext cx="18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3" name="Freihand 112">
                  <a:extLst>
                    <a:ext uri="{FF2B5EF4-FFF2-40B4-BE49-F238E27FC236}">
                      <a16:creationId xmlns:a16="http://schemas.microsoft.com/office/drawing/2014/main" id="{DB88E41A-7FFF-4F33-96FB-0BB0CF540440}"/>
                    </a:ext>
                  </a:extLst>
                </p14:cNvPr>
                <p14:cNvContentPartPr/>
                <p14:nvPr/>
              </p14:nvContentPartPr>
              <p14:xfrm>
                <a:off x="812453" y="23467"/>
                <a:ext cx="157320" cy="216360"/>
              </p14:xfrm>
            </p:contentPart>
          </mc:Choice>
          <mc:Fallback xmlns="">
            <p:pic>
              <p:nvPicPr>
                <p:cNvPr id="113" name="Freihand 112">
                  <a:extLst>
                    <a:ext uri="{FF2B5EF4-FFF2-40B4-BE49-F238E27FC236}">
                      <a16:creationId xmlns:a16="http://schemas.microsoft.com/office/drawing/2014/main" id="{DB88E41A-7FFF-4F33-96FB-0BB0CF540440}"/>
                    </a:ext>
                  </a:extLst>
                </p:cNvPr>
                <p:cNvPicPr/>
                <p:nvPr/>
              </p:nvPicPr>
              <p:blipFill>
                <a:blip r:embed="rId31"/>
                <a:stretch>
                  <a:fillRect/>
                </a:stretch>
              </p:blipFill>
              <p:spPr>
                <a:xfrm>
                  <a:off x="808133" y="19147"/>
                  <a:ext cx="165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 name="Freihand 113">
                  <a:extLst>
                    <a:ext uri="{FF2B5EF4-FFF2-40B4-BE49-F238E27FC236}">
                      <a16:creationId xmlns:a16="http://schemas.microsoft.com/office/drawing/2014/main" id="{56EBDE4B-8D7C-48FF-B63B-ED38FCC3C477}"/>
                    </a:ext>
                  </a:extLst>
                </p14:cNvPr>
                <p14:cNvContentPartPr/>
                <p14:nvPr/>
              </p14:nvContentPartPr>
              <p14:xfrm>
                <a:off x="1870493" y="603787"/>
                <a:ext cx="194400" cy="153360"/>
              </p14:xfrm>
            </p:contentPart>
          </mc:Choice>
          <mc:Fallback xmlns="">
            <p:pic>
              <p:nvPicPr>
                <p:cNvPr id="114" name="Freihand 113">
                  <a:extLst>
                    <a:ext uri="{FF2B5EF4-FFF2-40B4-BE49-F238E27FC236}">
                      <a16:creationId xmlns:a16="http://schemas.microsoft.com/office/drawing/2014/main" id="{56EBDE4B-8D7C-48FF-B63B-ED38FCC3C477}"/>
                    </a:ext>
                  </a:extLst>
                </p:cNvPr>
                <p:cNvPicPr/>
                <p:nvPr/>
              </p:nvPicPr>
              <p:blipFill>
                <a:blip r:embed="rId33"/>
                <a:stretch>
                  <a:fillRect/>
                </a:stretch>
              </p:blipFill>
              <p:spPr>
                <a:xfrm>
                  <a:off x="1866173" y="599467"/>
                  <a:ext cx="203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 name="Freihand 114">
                  <a:extLst>
                    <a:ext uri="{FF2B5EF4-FFF2-40B4-BE49-F238E27FC236}">
                      <a16:creationId xmlns:a16="http://schemas.microsoft.com/office/drawing/2014/main" id="{B05485FD-E221-433C-8974-413447678BC9}"/>
                    </a:ext>
                  </a:extLst>
                </p14:cNvPr>
                <p14:cNvContentPartPr/>
                <p14:nvPr/>
              </p14:nvContentPartPr>
              <p14:xfrm>
                <a:off x="1213493" y="86107"/>
                <a:ext cx="694440" cy="325080"/>
              </p14:xfrm>
            </p:contentPart>
          </mc:Choice>
          <mc:Fallback xmlns="">
            <p:pic>
              <p:nvPicPr>
                <p:cNvPr id="115" name="Freihand 114">
                  <a:extLst>
                    <a:ext uri="{FF2B5EF4-FFF2-40B4-BE49-F238E27FC236}">
                      <a16:creationId xmlns:a16="http://schemas.microsoft.com/office/drawing/2014/main" id="{B05485FD-E221-433C-8974-413447678BC9}"/>
                    </a:ext>
                  </a:extLst>
                </p:cNvPr>
                <p:cNvPicPr/>
                <p:nvPr/>
              </p:nvPicPr>
              <p:blipFill>
                <a:blip r:embed="rId35"/>
                <a:stretch>
                  <a:fillRect/>
                </a:stretch>
              </p:blipFill>
              <p:spPr>
                <a:xfrm>
                  <a:off x="1209173" y="81787"/>
                  <a:ext cx="7030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 name="Freihand 116">
                  <a:extLst>
                    <a:ext uri="{FF2B5EF4-FFF2-40B4-BE49-F238E27FC236}">
                      <a16:creationId xmlns:a16="http://schemas.microsoft.com/office/drawing/2014/main" id="{D58FDEE2-4BED-4A46-A80D-4CBD119E7447}"/>
                    </a:ext>
                  </a:extLst>
                </p14:cNvPr>
                <p14:cNvContentPartPr/>
                <p14:nvPr/>
              </p14:nvContentPartPr>
              <p14:xfrm>
                <a:off x="1462613" y="90787"/>
                <a:ext cx="605520" cy="355320"/>
              </p14:xfrm>
            </p:contentPart>
          </mc:Choice>
          <mc:Fallback xmlns="">
            <p:pic>
              <p:nvPicPr>
                <p:cNvPr id="117" name="Freihand 116">
                  <a:extLst>
                    <a:ext uri="{FF2B5EF4-FFF2-40B4-BE49-F238E27FC236}">
                      <a16:creationId xmlns:a16="http://schemas.microsoft.com/office/drawing/2014/main" id="{D58FDEE2-4BED-4A46-A80D-4CBD119E7447}"/>
                    </a:ext>
                  </a:extLst>
                </p:cNvPr>
                <p:cNvPicPr/>
                <p:nvPr/>
              </p:nvPicPr>
              <p:blipFill>
                <a:blip r:embed="rId37"/>
                <a:stretch>
                  <a:fillRect/>
                </a:stretch>
              </p:blipFill>
              <p:spPr>
                <a:xfrm>
                  <a:off x="1458293" y="86467"/>
                  <a:ext cx="6141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9" name="Freihand 118">
                  <a:extLst>
                    <a:ext uri="{FF2B5EF4-FFF2-40B4-BE49-F238E27FC236}">
                      <a16:creationId xmlns:a16="http://schemas.microsoft.com/office/drawing/2014/main" id="{F474ACEA-BCB3-4598-92C1-11B49E463993}"/>
                    </a:ext>
                  </a:extLst>
                </p14:cNvPr>
                <p14:cNvContentPartPr/>
                <p14:nvPr/>
              </p14:nvContentPartPr>
              <p14:xfrm>
                <a:off x="1951133" y="49027"/>
                <a:ext cx="83880" cy="116640"/>
              </p14:xfrm>
            </p:contentPart>
          </mc:Choice>
          <mc:Fallback xmlns="">
            <p:pic>
              <p:nvPicPr>
                <p:cNvPr id="119" name="Freihand 118">
                  <a:extLst>
                    <a:ext uri="{FF2B5EF4-FFF2-40B4-BE49-F238E27FC236}">
                      <a16:creationId xmlns:a16="http://schemas.microsoft.com/office/drawing/2014/main" id="{F474ACEA-BCB3-4598-92C1-11B49E463993}"/>
                    </a:ext>
                  </a:extLst>
                </p:cNvPr>
                <p:cNvPicPr/>
                <p:nvPr/>
              </p:nvPicPr>
              <p:blipFill>
                <a:blip r:embed="rId39"/>
                <a:stretch>
                  <a:fillRect/>
                </a:stretch>
              </p:blipFill>
              <p:spPr>
                <a:xfrm>
                  <a:off x="1946813" y="44707"/>
                  <a:ext cx="92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0" name="Freihand 119">
                  <a:extLst>
                    <a:ext uri="{FF2B5EF4-FFF2-40B4-BE49-F238E27FC236}">
                      <a16:creationId xmlns:a16="http://schemas.microsoft.com/office/drawing/2014/main" id="{FD713D9B-ADE2-4A7E-A211-229D517F5915}"/>
                    </a:ext>
                  </a:extLst>
                </p14:cNvPr>
                <p14:cNvContentPartPr/>
                <p14:nvPr/>
              </p14:nvContentPartPr>
              <p14:xfrm>
                <a:off x="2007293" y="10507"/>
                <a:ext cx="51120" cy="143280"/>
              </p14:xfrm>
            </p:contentPart>
          </mc:Choice>
          <mc:Fallback xmlns="">
            <p:pic>
              <p:nvPicPr>
                <p:cNvPr id="120" name="Freihand 119">
                  <a:extLst>
                    <a:ext uri="{FF2B5EF4-FFF2-40B4-BE49-F238E27FC236}">
                      <a16:creationId xmlns:a16="http://schemas.microsoft.com/office/drawing/2014/main" id="{FD713D9B-ADE2-4A7E-A211-229D517F5915}"/>
                    </a:ext>
                  </a:extLst>
                </p:cNvPr>
                <p:cNvPicPr/>
                <p:nvPr/>
              </p:nvPicPr>
              <p:blipFill>
                <a:blip r:embed="rId41"/>
                <a:stretch>
                  <a:fillRect/>
                </a:stretch>
              </p:blipFill>
              <p:spPr>
                <a:xfrm>
                  <a:off x="2002973" y="6187"/>
                  <a:ext cx="59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1" name="Freihand 120">
                  <a:extLst>
                    <a:ext uri="{FF2B5EF4-FFF2-40B4-BE49-F238E27FC236}">
                      <a16:creationId xmlns:a16="http://schemas.microsoft.com/office/drawing/2014/main" id="{A9827E11-981C-435F-BCDC-A0BF47365C91}"/>
                    </a:ext>
                  </a:extLst>
                </p14:cNvPr>
                <p14:cNvContentPartPr/>
                <p14:nvPr/>
              </p14:nvContentPartPr>
              <p14:xfrm>
                <a:off x="2150213" y="290227"/>
                <a:ext cx="16920" cy="103320"/>
              </p14:xfrm>
            </p:contentPart>
          </mc:Choice>
          <mc:Fallback xmlns="">
            <p:pic>
              <p:nvPicPr>
                <p:cNvPr id="121" name="Freihand 120">
                  <a:extLst>
                    <a:ext uri="{FF2B5EF4-FFF2-40B4-BE49-F238E27FC236}">
                      <a16:creationId xmlns:a16="http://schemas.microsoft.com/office/drawing/2014/main" id="{A9827E11-981C-435F-BCDC-A0BF47365C91}"/>
                    </a:ext>
                  </a:extLst>
                </p:cNvPr>
                <p:cNvPicPr/>
                <p:nvPr/>
              </p:nvPicPr>
              <p:blipFill>
                <a:blip r:embed="rId43"/>
                <a:stretch>
                  <a:fillRect/>
                </a:stretch>
              </p:blipFill>
              <p:spPr>
                <a:xfrm>
                  <a:off x="2145893" y="285907"/>
                  <a:ext cx="2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2" name="Freihand 121">
                  <a:extLst>
                    <a:ext uri="{FF2B5EF4-FFF2-40B4-BE49-F238E27FC236}">
                      <a16:creationId xmlns:a16="http://schemas.microsoft.com/office/drawing/2014/main" id="{4F462E1C-A998-4DC1-9809-67ABF947A9FE}"/>
                    </a:ext>
                  </a:extLst>
                </p14:cNvPr>
                <p14:cNvContentPartPr/>
                <p14:nvPr/>
              </p14:nvContentPartPr>
              <p14:xfrm>
                <a:off x="2046533" y="272227"/>
                <a:ext cx="225360" cy="146520"/>
              </p14:xfrm>
            </p:contentPart>
          </mc:Choice>
          <mc:Fallback xmlns="">
            <p:pic>
              <p:nvPicPr>
                <p:cNvPr id="122" name="Freihand 121">
                  <a:extLst>
                    <a:ext uri="{FF2B5EF4-FFF2-40B4-BE49-F238E27FC236}">
                      <a16:creationId xmlns:a16="http://schemas.microsoft.com/office/drawing/2014/main" id="{4F462E1C-A998-4DC1-9809-67ABF947A9FE}"/>
                    </a:ext>
                  </a:extLst>
                </p:cNvPr>
                <p:cNvPicPr/>
                <p:nvPr/>
              </p:nvPicPr>
              <p:blipFill>
                <a:blip r:embed="rId45"/>
                <a:stretch>
                  <a:fillRect/>
                </a:stretch>
              </p:blipFill>
              <p:spPr>
                <a:xfrm>
                  <a:off x="2042213" y="267907"/>
                  <a:ext cx="234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Freihand 46">
                  <a:extLst>
                    <a:ext uri="{FF2B5EF4-FFF2-40B4-BE49-F238E27FC236}">
                      <a16:creationId xmlns:a16="http://schemas.microsoft.com/office/drawing/2014/main" id="{13571A18-64A4-461F-8CDC-9291A4805F3A}"/>
                    </a:ext>
                  </a:extLst>
                </p14:cNvPr>
                <p14:cNvContentPartPr/>
                <p14:nvPr/>
              </p14:nvContentPartPr>
              <p14:xfrm>
                <a:off x="6039293" y="1924267"/>
                <a:ext cx="13320" cy="19800"/>
              </p14:xfrm>
            </p:contentPart>
          </mc:Choice>
          <mc:Fallback xmlns="">
            <p:pic>
              <p:nvPicPr>
                <p:cNvPr id="47" name="Freihand 46">
                  <a:extLst>
                    <a:ext uri="{FF2B5EF4-FFF2-40B4-BE49-F238E27FC236}">
                      <a16:creationId xmlns:a16="http://schemas.microsoft.com/office/drawing/2014/main" id="{13571A18-64A4-461F-8CDC-9291A4805F3A}"/>
                    </a:ext>
                  </a:extLst>
                </p:cNvPr>
                <p:cNvPicPr/>
                <p:nvPr/>
              </p:nvPicPr>
              <p:blipFill>
                <a:blip r:embed="rId47"/>
                <a:stretch>
                  <a:fillRect/>
                </a:stretch>
              </p:blipFill>
              <p:spPr>
                <a:xfrm>
                  <a:off x="6034973" y="1919947"/>
                  <a:ext cx="21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Freihand 47">
                  <a:extLst>
                    <a:ext uri="{FF2B5EF4-FFF2-40B4-BE49-F238E27FC236}">
                      <a16:creationId xmlns:a16="http://schemas.microsoft.com/office/drawing/2014/main" id="{244D6003-3F2A-4223-97E1-0CD3D8B7B1A3}"/>
                    </a:ext>
                  </a:extLst>
                </p14:cNvPr>
                <p14:cNvContentPartPr/>
                <p14:nvPr/>
              </p14:nvContentPartPr>
              <p14:xfrm>
                <a:off x="6099413" y="1710427"/>
                <a:ext cx="193320" cy="249840"/>
              </p14:xfrm>
            </p:contentPart>
          </mc:Choice>
          <mc:Fallback xmlns="">
            <p:pic>
              <p:nvPicPr>
                <p:cNvPr id="48" name="Freihand 47">
                  <a:extLst>
                    <a:ext uri="{FF2B5EF4-FFF2-40B4-BE49-F238E27FC236}">
                      <a16:creationId xmlns:a16="http://schemas.microsoft.com/office/drawing/2014/main" id="{244D6003-3F2A-4223-97E1-0CD3D8B7B1A3}"/>
                    </a:ext>
                  </a:extLst>
                </p:cNvPr>
                <p:cNvPicPr/>
                <p:nvPr/>
              </p:nvPicPr>
              <p:blipFill>
                <a:blip r:embed="rId49"/>
                <a:stretch>
                  <a:fillRect/>
                </a:stretch>
              </p:blipFill>
              <p:spPr>
                <a:xfrm>
                  <a:off x="6095093" y="1706107"/>
                  <a:ext cx="201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7DEBA0B3-703F-49D9-90CF-28A1863B362F}"/>
                    </a:ext>
                  </a:extLst>
                </p14:cNvPr>
                <p14:cNvContentPartPr/>
                <p14:nvPr/>
              </p14:nvContentPartPr>
              <p14:xfrm>
                <a:off x="6432413" y="1724827"/>
                <a:ext cx="132840" cy="149760"/>
              </p14:xfrm>
            </p:contentPart>
          </mc:Choice>
          <mc:Fallback xmlns="">
            <p:pic>
              <p:nvPicPr>
                <p:cNvPr id="50" name="Freihand 49">
                  <a:extLst>
                    <a:ext uri="{FF2B5EF4-FFF2-40B4-BE49-F238E27FC236}">
                      <a16:creationId xmlns:a16="http://schemas.microsoft.com/office/drawing/2014/main" id="{7DEBA0B3-703F-49D9-90CF-28A1863B362F}"/>
                    </a:ext>
                  </a:extLst>
                </p:cNvPr>
                <p:cNvPicPr/>
                <p:nvPr/>
              </p:nvPicPr>
              <p:blipFill>
                <a:blip r:embed="rId51"/>
                <a:stretch>
                  <a:fillRect/>
                </a:stretch>
              </p:blipFill>
              <p:spPr>
                <a:xfrm>
                  <a:off x="6428093" y="1720507"/>
                  <a:ext cx="141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Freihand 50">
                  <a:extLst>
                    <a:ext uri="{FF2B5EF4-FFF2-40B4-BE49-F238E27FC236}">
                      <a16:creationId xmlns:a16="http://schemas.microsoft.com/office/drawing/2014/main" id="{96AD30E2-9E0A-4EF5-8F0B-5F448891BFB8}"/>
                    </a:ext>
                  </a:extLst>
                </p14:cNvPr>
                <p14:cNvContentPartPr/>
                <p14:nvPr/>
              </p14:nvContentPartPr>
              <p14:xfrm>
                <a:off x="6621053" y="1801147"/>
                <a:ext cx="24120" cy="1440"/>
              </p14:xfrm>
            </p:contentPart>
          </mc:Choice>
          <mc:Fallback xmlns="">
            <p:pic>
              <p:nvPicPr>
                <p:cNvPr id="51" name="Freihand 50">
                  <a:extLst>
                    <a:ext uri="{FF2B5EF4-FFF2-40B4-BE49-F238E27FC236}">
                      <a16:creationId xmlns:a16="http://schemas.microsoft.com/office/drawing/2014/main" id="{96AD30E2-9E0A-4EF5-8F0B-5F448891BFB8}"/>
                    </a:ext>
                  </a:extLst>
                </p:cNvPr>
                <p:cNvPicPr/>
                <p:nvPr/>
              </p:nvPicPr>
              <p:blipFill>
                <a:blip r:embed="rId53"/>
                <a:stretch>
                  <a:fillRect/>
                </a:stretch>
              </p:blipFill>
              <p:spPr>
                <a:xfrm>
                  <a:off x="6616733" y="1796827"/>
                  <a:ext cx="327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Freihand 51">
                  <a:extLst>
                    <a:ext uri="{FF2B5EF4-FFF2-40B4-BE49-F238E27FC236}">
                      <a16:creationId xmlns:a16="http://schemas.microsoft.com/office/drawing/2014/main" id="{7E2098DC-FEAD-4744-9B0C-685FB91C3C55}"/>
                    </a:ext>
                  </a:extLst>
                </p14:cNvPr>
                <p14:cNvContentPartPr/>
                <p14:nvPr/>
              </p14:nvContentPartPr>
              <p14:xfrm>
                <a:off x="6701333" y="1729507"/>
                <a:ext cx="115560" cy="132120"/>
              </p14:xfrm>
            </p:contentPart>
          </mc:Choice>
          <mc:Fallback xmlns="">
            <p:pic>
              <p:nvPicPr>
                <p:cNvPr id="52" name="Freihand 51">
                  <a:extLst>
                    <a:ext uri="{FF2B5EF4-FFF2-40B4-BE49-F238E27FC236}">
                      <a16:creationId xmlns:a16="http://schemas.microsoft.com/office/drawing/2014/main" id="{7E2098DC-FEAD-4744-9B0C-685FB91C3C55}"/>
                    </a:ext>
                  </a:extLst>
                </p:cNvPr>
                <p:cNvPicPr/>
                <p:nvPr/>
              </p:nvPicPr>
              <p:blipFill>
                <a:blip r:embed="rId55"/>
                <a:stretch>
                  <a:fillRect/>
                </a:stretch>
              </p:blipFill>
              <p:spPr>
                <a:xfrm>
                  <a:off x="6697013" y="1725187"/>
                  <a:ext cx="124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Freihand 52">
                  <a:extLst>
                    <a:ext uri="{FF2B5EF4-FFF2-40B4-BE49-F238E27FC236}">
                      <a16:creationId xmlns:a16="http://schemas.microsoft.com/office/drawing/2014/main" id="{1EBDBDD4-93C8-46AB-91D7-25FC42BCF588}"/>
                    </a:ext>
                  </a:extLst>
                </p14:cNvPr>
                <p14:cNvContentPartPr/>
                <p14:nvPr/>
              </p14:nvContentPartPr>
              <p14:xfrm>
                <a:off x="6988613" y="1804387"/>
                <a:ext cx="150120" cy="3240"/>
              </p14:xfrm>
            </p:contentPart>
          </mc:Choice>
          <mc:Fallback xmlns="">
            <p:pic>
              <p:nvPicPr>
                <p:cNvPr id="53" name="Freihand 52">
                  <a:extLst>
                    <a:ext uri="{FF2B5EF4-FFF2-40B4-BE49-F238E27FC236}">
                      <a16:creationId xmlns:a16="http://schemas.microsoft.com/office/drawing/2014/main" id="{1EBDBDD4-93C8-46AB-91D7-25FC42BCF588}"/>
                    </a:ext>
                  </a:extLst>
                </p:cNvPr>
                <p:cNvPicPr/>
                <p:nvPr/>
              </p:nvPicPr>
              <p:blipFill>
                <a:blip r:embed="rId57"/>
                <a:stretch>
                  <a:fillRect/>
                </a:stretch>
              </p:blipFill>
              <p:spPr>
                <a:xfrm>
                  <a:off x="6984293" y="1800067"/>
                  <a:ext cx="1587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Freihand 53">
                  <a:extLst>
                    <a:ext uri="{FF2B5EF4-FFF2-40B4-BE49-F238E27FC236}">
                      <a16:creationId xmlns:a16="http://schemas.microsoft.com/office/drawing/2014/main" id="{30A89B0D-07CD-4B90-B991-1B1D689F3D1D}"/>
                    </a:ext>
                  </a:extLst>
                </p14:cNvPr>
                <p14:cNvContentPartPr/>
                <p14:nvPr/>
              </p14:nvContentPartPr>
              <p14:xfrm>
                <a:off x="7008053" y="1831027"/>
                <a:ext cx="140760" cy="27360"/>
              </p14:xfrm>
            </p:contentPart>
          </mc:Choice>
          <mc:Fallback xmlns="">
            <p:pic>
              <p:nvPicPr>
                <p:cNvPr id="54" name="Freihand 53">
                  <a:extLst>
                    <a:ext uri="{FF2B5EF4-FFF2-40B4-BE49-F238E27FC236}">
                      <a16:creationId xmlns:a16="http://schemas.microsoft.com/office/drawing/2014/main" id="{30A89B0D-07CD-4B90-B991-1B1D689F3D1D}"/>
                    </a:ext>
                  </a:extLst>
                </p:cNvPr>
                <p:cNvPicPr/>
                <p:nvPr/>
              </p:nvPicPr>
              <p:blipFill>
                <a:blip r:embed="rId59"/>
                <a:stretch>
                  <a:fillRect/>
                </a:stretch>
              </p:blipFill>
              <p:spPr>
                <a:xfrm>
                  <a:off x="7003733" y="1826707"/>
                  <a:ext cx="149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Freihand 54">
                  <a:extLst>
                    <a:ext uri="{FF2B5EF4-FFF2-40B4-BE49-F238E27FC236}">
                      <a16:creationId xmlns:a16="http://schemas.microsoft.com/office/drawing/2014/main" id="{9FC72690-26C6-4093-9EC4-C1BB8CF130A8}"/>
                    </a:ext>
                  </a:extLst>
                </p14:cNvPr>
                <p14:cNvContentPartPr/>
                <p14:nvPr/>
              </p14:nvContentPartPr>
              <p14:xfrm>
                <a:off x="7261493" y="1700707"/>
                <a:ext cx="206640" cy="166680"/>
              </p14:xfrm>
            </p:contentPart>
          </mc:Choice>
          <mc:Fallback xmlns="">
            <p:pic>
              <p:nvPicPr>
                <p:cNvPr id="55" name="Freihand 54">
                  <a:extLst>
                    <a:ext uri="{FF2B5EF4-FFF2-40B4-BE49-F238E27FC236}">
                      <a16:creationId xmlns:a16="http://schemas.microsoft.com/office/drawing/2014/main" id="{9FC72690-26C6-4093-9EC4-C1BB8CF130A8}"/>
                    </a:ext>
                  </a:extLst>
                </p:cNvPr>
                <p:cNvPicPr/>
                <p:nvPr/>
              </p:nvPicPr>
              <p:blipFill>
                <a:blip r:embed="rId61"/>
                <a:stretch>
                  <a:fillRect/>
                </a:stretch>
              </p:blipFill>
              <p:spPr>
                <a:xfrm>
                  <a:off x="7257173" y="1696387"/>
                  <a:ext cx="215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Freihand 55">
                  <a:extLst>
                    <a:ext uri="{FF2B5EF4-FFF2-40B4-BE49-F238E27FC236}">
                      <a16:creationId xmlns:a16="http://schemas.microsoft.com/office/drawing/2014/main" id="{17D432AE-A581-4901-862D-45D3E2557986}"/>
                    </a:ext>
                  </a:extLst>
                </p14:cNvPr>
                <p14:cNvContentPartPr/>
                <p14:nvPr/>
              </p14:nvContentPartPr>
              <p14:xfrm>
                <a:off x="7690253" y="1723027"/>
                <a:ext cx="9360" cy="108360"/>
              </p14:xfrm>
            </p:contentPart>
          </mc:Choice>
          <mc:Fallback xmlns="">
            <p:pic>
              <p:nvPicPr>
                <p:cNvPr id="56" name="Freihand 55">
                  <a:extLst>
                    <a:ext uri="{FF2B5EF4-FFF2-40B4-BE49-F238E27FC236}">
                      <a16:creationId xmlns:a16="http://schemas.microsoft.com/office/drawing/2014/main" id="{17D432AE-A581-4901-862D-45D3E2557986}"/>
                    </a:ext>
                  </a:extLst>
                </p:cNvPr>
                <p:cNvPicPr/>
                <p:nvPr/>
              </p:nvPicPr>
              <p:blipFill>
                <a:blip r:embed="rId63"/>
                <a:stretch>
                  <a:fillRect/>
                </a:stretch>
              </p:blipFill>
              <p:spPr>
                <a:xfrm>
                  <a:off x="7685933" y="1718707"/>
                  <a:ext cx="18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Freihand 56">
                  <a:extLst>
                    <a:ext uri="{FF2B5EF4-FFF2-40B4-BE49-F238E27FC236}">
                      <a16:creationId xmlns:a16="http://schemas.microsoft.com/office/drawing/2014/main" id="{2127291D-4874-4DFF-993A-3B217E1F02EF}"/>
                    </a:ext>
                  </a:extLst>
                </p14:cNvPr>
                <p14:cNvContentPartPr/>
                <p14:nvPr/>
              </p14:nvContentPartPr>
              <p14:xfrm>
                <a:off x="7594133" y="1683427"/>
                <a:ext cx="177480" cy="114840"/>
              </p14:xfrm>
            </p:contentPart>
          </mc:Choice>
          <mc:Fallback xmlns="">
            <p:pic>
              <p:nvPicPr>
                <p:cNvPr id="57" name="Freihand 56">
                  <a:extLst>
                    <a:ext uri="{FF2B5EF4-FFF2-40B4-BE49-F238E27FC236}">
                      <a16:creationId xmlns:a16="http://schemas.microsoft.com/office/drawing/2014/main" id="{2127291D-4874-4DFF-993A-3B217E1F02EF}"/>
                    </a:ext>
                  </a:extLst>
                </p:cNvPr>
                <p:cNvPicPr/>
                <p:nvPr/>
              </p:nvPicPr>
              <p:blipFill>
                <a:blip r:embed="rId65"/>
                <a:stretch>
                  <a:fillRect/>
                </a:stretch>
              </p:blipFill>
              <p:spPr>
                <a:xfrm>
                  <a:off x="7589813" y="1679107"/>
                  <a:ext cx="18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Freihand 57">
                  <a:extLst>
                    <a:ext uri="{FF2B5EF4-FFF2-40B4-BE49-F238E27FC236}">
                      <a16:creationId xmlns:a16="http://schemas.microsoft.com/office/drawing/2014/main" id="{F5104E75-AD7E-43B6-B3E3-63E41DB22171}"/>
                    </a:ext>
                  </a:extLst>
                </p14:cNvPr>
                <p14:cNvContentPartPr/>
                <p14:nvPr/>
              </p14:nvContentPartPr>
              <p14:xfrm>
                <a:off x="7807253" y="1797547"/>
                <a:ext cx="21600" cy="12240"/>
              </p14:xfrm>
            </p:contentPart>
          </mc:Choice>
          <mc:Fallback xmlns="">
            <p:pic>
              <p:nvPicPr>
                <p:cNvPr id="58" name="Freihand 57">
                  <a:extLst>
                    <a:ext uri="{FF2B5EF4-FFF2-40B4-BE49-F238E27FC236}">
                      <a16:creationId xmlns:a16="http://schemas.microsoft.com/office/drawing/2014/main" id="{F5104E75-AD7E-43B6-B3E3-63E41DB22171}"/>
                    </a:ext>
                  </a:extLst>
                </p:cNvPr>
                <p:cNvPicPr/>
                <p:nvPr/>
              </p:nvPicPr>
              <p:blipFill>
                <a:blip r:embed="rId67"/>
                <a:stretch>
                  <a:fillRect/>
                </a:stretch>
              </p:blipFill>
              <p:spPr>
                <a:xfrm>
                  <a:off x="7802933" y="1793227"/>
                  <a:ext cx="30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Freihand 58">
                  <a:extLst>
                    <a:ext uri="{FF2B5EF4-FFF2-40B4-BE49-F238E27FC236}">
                      <a16:creationId xmlns:a16="http://schemas.microsoft.com/office/drawing/2014/main" id="{FACC33F5-FF4B-4DF8-86B6-DC2C2B47F4EF}"/>
                    </a:ext>
                  </a:extLst>
                </p14:cNvPr>
                <p14:cNvContentPartPr/>
                <p14:nvPr/>
              </p14:nvContentPartPr>
              <p14:xfrm>
                <a:off x="7906613" y="1707907"/>
                <a:ext cx="104760" cy="221040"/>
              </p14:xfrm>
            </p:contentPart>
          </mc:Choice>
          <mc:Fallback xmlns="">
            <p:pic>
              <p:nvPicPr>
                <p:cNvPr id="59" name="Freihand 58">
                  <a:extLst>
                    <a:ext uri="{FF2B5EF4-FFF2-40B4-BE49-F238E27FC236}">
                      <a16:creationId xmlns:a16="http://schemas.microsoft.com/office/drawing/2014/main" id="{FACC33F5-FF4B-4DF8-86B6-DC2C2B47F4EF}"/>
                    </a:ext>
                  </a:extLst>
                </p:cNvPr>
                <p:cNvPicPr/>
                <p:nvPr/>
              </p:nvPicPr>
              <p:blipFill>
                <a:blip r:embed="rId69"/>
                <a:stretch>
                  <a:fillRect/>
                </a:stretch>
              </p:blipFill>
              <p:spPr>
                <a:xfrm>
                  <a:off x="7902293" y="1703587"/>
                  <a:ext cx="113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6" name="Freihand 75">
                  <a:extLst>
                    <a:ext uri="{FF2B5EF4-FFF2-40B4-BE49-F238E27FC236}">
                      <a16:creationId xmlns:a16="http://schemas.microsoft.com/office/drawing/2014/main" id="{494CE174-1537-4954-90B1-0FF757D3BC34}"/>
                    </a:ext>
                  </a:extLst>
                </p14:cNvPr>
                <p14:cNvContentPartPr/>
                <p14:nvPr/>
              </p14:nvContentPartPr>
              <p14:xfrm>
                <a:off x="6103013" y="2081227"/>
                <a:ext cx="199800" cy="108720"/>
              </p14:xfrm>
            </p:contentPart>
          </mc:Choice>
          <mc:Fallback xmlns="">
            <p:pic>
              <p:nvPicPr>
                <p:cNvPr id="76" name="Freihand 75">
                  <a:extLst>
                    <a:ext uri="{FF2B5EF4-FFF2-40B4-BE49-F238E27FC236}">
                      <a16:creationId xmlns:a16="http://schemas.microsoft.com/office/drawing/2014/main" id="{494CE174-1537-4954-90B1-0FF757D3BC34}"/>
                    </a:ext>
                  </a:extLst>
                </p:cNvPr>
                <p:cNvPicPr/>
                <p:nvPr/>
              </p:nvPicPr>
              <p:blipFill>
                <a:blip r:embed="rId71"/>
                <a:stretch>
                  <a:fillRect/>
                </a:stretch>
              </p:blipFill>
              <p:spPr>
                <a:xfrm>
                  <a:off x="6098693" y="2076907"/>
                  <a:ext cx="20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F7E1E92D-DD15-4EF5-8DA6-2B0BE6DAEC89}"/>
                    </a:ext>
                  </a:extLst>
                </p14:cNvPr>
                <p14:cNvContentPartPr/>
                <p14:nvPr/>
              </p14:nvContentPartPr>
              <p14:xfrm>
                <a:off x="6400733" y="2048827"/>
                <a:ext cx="96120" cy="126360"/>
              </p14:xfrm>
            </p:contentPart>
          </mc:Choice>
          <mc:Fallback xmlns="">
            <p:pic>
              <p:nvPicPr>
                <p:cNvPr id="77" name="Freihand 76">
                  <a:extLst>
                    <a:ext uri="{FF2B5EF4-FFF2-40B4-BE49-F238E27FC236}">
                      <a16:creationId xmlns:a16="http://schemas.microsoft.com/office/drawing/2014/main" id="{F7E1E92D-DD15-4EF5-8DA6-2B0BE6DAEC89}"/>
                    </a:ext>
                  </a:extLst>
                </p:cNvPr>
                <p:cNvPicPr/>
                <p:nvPr/>
              </p:nvPicPr>
              <p:blipFill>
                <a:blip r:embed="rId73"/>
                <a:stretch>
                  <a:fillRect/>
                </a:stretch>
              </p:blipFill>
              <p:spPr>
                <a:xfrm>
                  <a:off x="6396413" y="2044507"/>
                  <a:ext cx="104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D8F36490-3A38-4E28-959C-5A8FC1CC13A5}"/>
                    </a:ext>
                  </a:extLst>
                </p14:cNvPr>
                <p14:cNvContentPartPr/>
                <p14:nvPr/>
              </p14:nvContentPartPr>
              <p14:xfrm>
                <a:off x="6627173" y="2090947"/>
                <a:ext cx="8280" cy="103680"/>
              </p14:xfrm>
            </p:contentPart>
          </mc:Choice>
          <mc:Fallback xmlns="">
            <p:pic>
              <p:nvPicPr>
                <p:cNvPr id="78" name="Freihand 77">
                  <a:extLst>
                    <a:ext uri="{FF2B5EF4-FFF2-40B4-BE49-F238E27FC236}">
                      <a16:creationId xmlns:a16="http://schemas.microsoft.com/office/drawing/2014/main" id="{D8F36490-3A38-4E28-959C-5A8FC1CC13A5}"/>
                    </a:ext>
                  </a:extLst>
                </p:cNvPr>
                <p:cNvPicPr/>
                <p:nvPr/>
              </p:nvPicPr>
              <p:blipFill>
                <a:blip r:embed="rId75"/>
                <a:stretch>
                  <a:fillRect/>
                </a:stretch>
              </p:blipFill>
              <p:spPr>
                <a:xfrm>
                  <a:off x="6622853" y="2086627"/>
                  <a:ext cx="16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9" name="Freihand 78">
                  <a:extLst>
                    <a:ext uri="{FF2B5EF4-FFF2-40B4-BE49-F238E27FC236}">
                      <a16:creationId xmlns:a16="http://schemas.microsoft.com/office/drawing/2014/main" id="{CA1B1C63-4135-4D38-B17F-0A443BB0722B}"/>
                    </a:ext>
                  </a:extLst>
                </p14:cNvPr>
                <p14:cNvContentPartPr/>
                <p14:nvPr/>
              </p14:nvContentPartPr>
              <p14:xfrm>
                <a:off x="6592973" y="2115427"/>
                <a:ext cx="79200" cy="10080"/>
              </p14:xfrm>
            </p:contentPart>
          </mc:Choice>
          <mc:Fallback xmlns="">
            <p:pic>
              <p:nvPicPr>
                <p:cNvPr id="79" name="Freihand 78">
                  <a:extLst>
                    <a:ext uri="{FF2B5EF4-FFF2-40B4-BE49-F238E27FC236}">
                      <a16:creationId xmlns:a16="http://schemas.microsoft.com/office/drawing/2014/main" id="{CA1B1C63-4135-4D38-B17F-0A443BB0722B}"/>
                    </a:ext>
                  </a:extLst>
                </p:cNvPr>
                <p:cNvPicPr/>
                <p:nvPr/>
              </p:nvPicPr>
              <p:blipFill>
                <a:blip r:embed="rId77"/>
                <a:stretch>
                  <a:fillRect/>
                </a:stretch>
              </p:blipFill>
              <p:spPr>
                <a:xfrm>
                  <a:off x="6588653" y="2111107"/>
                  <a:ext cx="87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0" name="Freihand 79">
                  <a:extLst>
                    <a:ext uri="{FF2B5EF4-FFF2-40B4-BE49-F238E27FC236}">
                      <a16:creationId xmlns:a16="http://schemas.microsoft.com/office/drawing/2014/main" id="{B5BFFE92-F652-428E-B5DF-CE84B5B6C950}"/>
                    </a:ext>
                  </a:extLst>
                </p14:cNvPr>
                <p14:cNvContentPartPr/>
                <p14:nvPr/>
              </p14:nvContentPartPr>
              <p14:xfrm>
                <a:off x="6725093" y="2030827"/>
                <a:ext cx="209520" cy="130680"/>
              </p14:xfrm>
            </p:contentPart>
          </mc:Choice>
          <mc:Fallback xmlns="">
            <p:pic>
              <p:nvPicPr>
                <p:cNvPr id="80" name="Freihand 79">
                  <a:extLst>
                    <a:ext uri="{FF2B5EF4-FFF2-40B4-BE49-F238E27FC236}">
                      <a16:creationId xmlns:a16="http://schemas.microsoft.com/office/drawing/2014/main" id="{B5BFFE92-F652-428E-B5DF-CE84B5B6C950}"/>
                    </a:ext>
                  </a:extLst>
                </p:cNvPr>
                <p:cNvPicPr/>
                <p:nvPr/>
              </p:nvPicPr>
              <p:blipFill>
                <a:blip r:embed="rId79"/>
                <a:stretch>
                  <a:fillRect/>
                </a:stretch>
              </p:blipFill>
              <p:spPr>
                <a:xfrm>
                  <a:off x="6720773" y="2026507"/>
                  <a:ext cx="21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1" name="Freihand 80">
                  <a:extLst>
                    <a:ext uri="{FF2B5EF4-FFF2-40B4-BE49-F238E27FC236}">
                      <a16:creationId xmlns:a16="http://schemas.microsoft.com/office/drawing/2014/main" id="{6A8E5566-7EE9-4D20-A9CD-444D4C8DB9FA}"/>
                    </a:ext>
                  </a:extLst>
                </p14:cNvPr>
                <p14:cNvContentPartPr/>
                <p14:nvPr/>
              </p14:nvContentPartPr>
              <p14:xfrm>
                <a:off x="7068533" y="2051707"/>
                <a:ext cx="138960" cy="99360"/>
              </p14:xfrm>
            </p:contentPart>
          </mc:Choice>
          <mc:Fallback xmlns="">
            <p:pic>
              <p:nvPicPr>
                <p:cNvPr id="81" name="Freihand 80">
                  <a:extLst>
                    <a:ext uri="{FF2B5EF4-FFF2-40B4-BE49-F238E27FC236}">
                      <a16:creationId xmlns:a16="http://schemas.microsoft.com/office/drawing/2014/main" id="{6A8E5566-7EE9-4D20-A9CD-444D4C8DB9FA}"/>
                    </a:ext>
                  </a:extLst>
                </p:cNvPr>
                <p:cNvPicPr/>
                <p:nvPr/>
              </p:nvPicPr>
              <p:blipFill>
                <a:blip r:embed="rId81"/>
                <a:stretch>
                  <a:fillRect/>
                </a:stretch>
              </p:blipFill>
              <p:spPr>
                <a:xfrm>
                  <a:off x="7064213" y="2047387"/>
                  <a:ext cx="147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 name="Freihand 81">
                  <a:extLst>
                    <a:ext uri="{FF2B5EF4-FFF2-40B4-BE49-F238E27FC236}">
                      <a16:creationId xmlns:a16="http://schemas.microsoft.com/office/drawing/2014/main" id="{90981742-E54B-4CF4-A8F9-C33C303D44A9}"/>
                    </a:ext>
                  </a:extLst>
                </p14:cNvPr>
                <p14:cNvContentPartPr/>
                <p14:nvPr/>
              </p14:nvContentPartPr>
              <p14:xfrm>
                <a:off x="7390013" y="2071507"/>
                <a:ext cx="133560" cy="13320"/>
              </p14:xfrm>
            </p:contentPart>
          </mc:Choice>
          <mc:Fallback xmlns="">
            <p:pic>
              <p:nvPicPr>
                <p:cNvPr id="82" name="Freihand 81">
                  <a:extLst>
                    <a:ext uri="{FF2B5EF4-FFF2-40B4-BE49-F238E27FC236}">
                      <a16:creationId xmlns:a16="http://schemas.microsoft.com/office/drawing/2014/main" id="{90981742-E54B-4CF4-A8F9-C33C303D44A9}"/>
                    </a:ext>
                  </a:extLst>
                </p:cNvPr>
                <p:cNvPicPr/>
                <p:nvPr/>
              </p:nvPicPr>
              <p:blipFill>
                <a:blip r:embed="rId83"/>
                <a:stretch>
                  <a:fillRect/>
                </a:stretch>
              </p:blipFill>
              <p:spPr>
                <a:xfrm>
                  <a:off x="7385693" y="2067187"/>
                  <a:ext cx="142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Freihand 82">
                  <a:extLst>
                    <a:ext uri="{FF2B5EF4-FFF2-40B4-BE49-F238E27FC236}">
                      <a16:creationId xmlns:a16="http://schemas.microsoft.com/office/drawing/2014/main" id="{83817218-AF42-45A2-84E9-43DDD669DEB4}"/>
                    </a:ext>
                  </a:extLst>
                </p14:cNvPr>
                <p14:cNvContentPartPr/>
                <p14:nvPr/>
              </p14:nvContentPartPr>
              <p14:xfrm>
                <a:off x="7408733" y="2122267"/>
                <a:ext cx="166320" cy="22680"/>
              </p14:xfrm>
            </p:contentPart>
          </mc:Choice>
          <mc:Fallback xmlns="">
            <p:pic>
              <p:nvPicPr>
                <p:cNvPr id="83" name="Freihand 82">
                  <a:extLst>
                    <a:ext uri="{FF2B5EF4-FFF2-40B4-BE49-F238E27FC236}">
                      <a16:creationId xmlns:a16="http://schemas.microsoft.com/office/drawing/2014/main" id="{83817218-AF42-45A2-84E9-43DDD669DEB4}"/>
                    </a:ext>
                  </a:extLst>
                </p:cNvPr>
                <p:cNvPicPr/>
                <p:nvPr/>
              </p:nvPicPr>
              <p:blipFill>
                <a:blip r:embed="rId85"/>
                <a:stretch>
                  <a:fillRect/>
                </a:stretch>
              </p:blipFill>
              <p:spPr>
                <a:xfrm>
                  <a:off x="7404413" y="2117947"/>
                  <a:ext cx="174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4" name="Freihand 83">
                  <a:extLst>
                    <a:ext uri="{FF2B5EF4-FFF2-40B4-BE49-F238E27FC236}">
                      <a16:creationId xmlns:a16="http://schemas.microsoft.com/office/drawing/2014/main" id="{53824B00-59CB-4900-8E87-DAEFAB143EA2}"/>
                    </a:ext>
                  </a:extLst>
                </p14:cNvPr>
                <p14:cNvContentPartPr/>
                <p14:nvPr/>
              </p14:nvContentPartPr>
              <p14:xfrm>
                <a:off x="7676213" y="2014627"/>
                <a:ext cx="222120" cy="113400"/>
              </p14:xfrm>
            </p:contentPart>
          </mc:Choice>
          <mc:Fallback xmlns="">
            <p:pic>
              <p:nvPicPr>
                <p:cNvPr id="84" name="Freihand 83">
                  <a:extLst>
                    <a:ext uri="{FF2B5EF4-FFF2-40B4-BE49-F238E27FC236}">
                      <a16:creationId xmlns:a16="http://schemas.microsoft.com/office/drawing/2014/main" id="{53824B00-59CB-4900-8E87-DAEFAB143EA2}"/>
                    </a:ext>
                  </a:extLst>
                </p:cNvPr>
                <p:cNvPicPr/>
                <p:nvPr/>
              </p:nvPicPr>
              <p:blipFill>
                <a:blip r:embed="rId87"/>
                <a:stretch>
                  <a:fillRect/>
                </a:stretch>
              </p:blipFill>
              <p:spPr>
                <a:xfrm>
                  <a:off x="7671893" y="2010307"/>
                  <a:ext cx="230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5" name="Freihand 84">
                  <a:extLst>
                    <a:ext uri="{FF2B5EF4-FFF2-40B4-BE49-F238E27FC236}">
                      <a16:creationId xmlns:a16="http://schemas.microsoft.com/office/drawing/2014/main" id="{BB61200E-194D-40AB-90BE-B328F10B3890}"/>
                    </a:ext>
                  </a:extLst>
                </p14:cNvPr>
                <p14:cNvContentPartPr/>
                <p14:nvPr/>
              </p14:nvContentPartPr>
              <p14:xfrm>
                <a:off x="8089853" y="2000947"/>
                <a:ext cx="12240" cy="126360"/>
              </p14:xfrm>
            </p:contentPart>
          </mc:Choice>
          <mc:Fallback xmlns="">
            <p:pic>
              <p:nvPicPr>
                <p:cNvPr id="85" name="Freihand 84">
                  <a:extLst>
                    <a:ext uri="{FF2B5EF4-FFF2-40B4-BE49-F238E27FC236}">
                      <a16:creationId xmlns:a16="http://schemas.microsoft.com/office/drawing/2014/main" id="{BB61200E-194D-40AB-90BE-B328F10B3890}"/>
                    </a:ext>
                  </a:extLst>
                </p:cNvPr>
                <p:cNvPicPr/>
                <p:nvPr/>
              </p:nvPicPr>
              <p:blipFill>
                <a:blip r:embed="rId89"/>
                <a:stretch>
                  <a:fillRect/>
                </a:stretch>
              </p:blipFill>
              <p:spPr>
                <a:xfrm>
                  <a:off x="8085533" y="1996627"/>
                  <a:ext cx="20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6" name="Freihand 85">
                  <a:extLst>
                    <a:ext uri="{FF2B5EF4-FFF2-40B4-BE49-F238E27FC236}">
                      <a16:creationId xmlns:a16="http://schemas.microsoft.com/office/drawing/2014/main" id="{C6DD670A-6204-4EC8-9EFE-5656BBF14A37}"/>
                    </a:ext>
                  </a:extLst>
                </p14:cNvPr>
                <p14:cNvContentPartPr/>
                <p14:nvPr/>
              </p14:nvContentPartPr>
              <p14:xfrm>
                <a:off x="8012453" y="1979347"/>
                <a:ext cx="163800" cy="59760"/>
              </p14:xfrm>
            </p:contentPart>
          </mc:Choice>
          <mc:Fallback xmlns="">
            <p:pic>
              <p:nvPicPr>
                <p:cNvPr id="86" name="Freihand 85">
                  <a:extLst>
                    <a:ext uri="{FF2B5EF4-FFF2-40B4-BE49-F238E27FC236}">
                      <a16:creationId xmlns:a16="http://schemas.microsoft.com/office/drawing/2014/main" id="{C6DD670A-6204-4EC8-9EFE-5656BBF14A37}"/>
                    </a:ext>
                  </a:extLst>
                </p:cNvPr>
                <p:cNvPicPr/>
                <p:nvPr/>
              </p:nvPicPr>
              <p:blipFill>
                <a:blip r:embed="rId91"/>
                <a:stretch>
                  <a:fillRect/>
                </a:stretch>
              </p:blipFill>
              <p:spPr>
                <a:xfrm>
                  <a:off x="8008133" y="1975027"/>
                  <a:ext cx="172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7" name="Freihand 86">
                  <a:extLst>
                    <a:ext uri="{FF2B5EF4-FFF2-40B4-BE49-F238E27FC236}">
                      <a16:creationId xmlns:a16="http://schemas.microsoft.com/office/drawing/2014/main" id="{46B0CF6C-3F5F-4A85-AEF5-F043BD6D1D29}"/>
                    </a:ext>
                  </a:extLst>
                </p14:cNvPr>
                <p14:cNvContentPartPr/>
                <p14:nvPr/>
              </p14:nvContentPartPr>
              <p14:xfrm>
                <a:off x="8219813" y="2021827"/>
                <a:ext cx="116640" cy="89280"/>
              </p14:xfrm>
            </p:contentPart>
          </mc:Choice>
          <mc:Fallback xmlns="">
            <p:pic>
              <p:nvPicPr>
                <p:cNvPr id="87" name="Freihand 86">
                  <a:extLst>
                    <a:ext uri="{FF2B5EF4-FFF2-40B4-BE49-F238E27FC236}">
                      <a16:creationId xmlns:a16="http://schemas.microsoft.com/office/drawing/2014/main" id="{46B0CF6C-3F5F-4A85-AEF5-F043BD6D1D29}"/>
                    </a:ext>
                  </a:extLst>
                </p:cNvPr>
                <p:cNvPicPr/>
                <p:nvPr/>
              </p:nvPicPr>
              <p:blipFill>
                <a:blip r:embed="rId93"/>
                <a:stretch>
                  <a:fillRect/>
                </a:stretch>
              </p:blipFill>
              <p:spPr>
                <a:xfrm>
                  <a:off x="8215493" y="2017507"/>
                  <a:ext cx="125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8" name="Freihand 87">
                  <a:extLst>
                    <a:ext uri="{FF2B5EF4-FFF2-40B4-BE49-F238E27FC236}">
                      <a16:creationId xmlns:a16="http://schemas.microsoft.com/office/drawing/2014/main" id="{1DBCDBC1-64F6-4EC7-8527-BCE57151A425}"/>
                    </a:ext>
                  </a:extLst>
                </p14:cNvPr>
                <p14:cNvContentPartPr/>
                <p14:nvPr/>
              </p14:nvContentPartPr>
              <p14:xfrm>
                <a:off x="8448053" y="1950187"/>
                <a:ext cx="209880" cy="122400"/>
              </p14:xfrm>
            </p:contentPart>
          </mc:Choice>
          <mc:Fallback xmlns="">
            <p:pic>
              <p:nvPicPr>
                <p:cNvPr id="88" name="Freihand 87">
                  <a:extLst>
                    <a:ext uri="{FF2B5EF4-FFF2-40B4-BE49-F238E27FC236}">
                      <a16:creationId xmlns:a16="http://schemas.microsoft.com/office/drawing/2014/main" id="{1DBCDBC1-64F6-4EC7-8527-BCE57151A425}"/>
                    </a:ext>
                  </a:extLst>
                </p:cNvPr>
                <p:cNvPicPr/>
                <p:nvPr/>
              </p:nvPicPr>
              <p:blipFill>
                <a:blip r:embed="rId95"/>
                <a:stretch>
                  <a:fillRect/>
                </a:stretch>
              </p:blipFill>
              <p:spPr>
                <a:xfrm>
                  <a:off x="8443733" y="1945867"/>
                  <a:ext cx="218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9" name="Freihand 88">
                  <a:extLst>
                    <a:ext uri="{FF2B5EF4-FFF2-40B4-BE49-F238E27FC236}">
                      <a16:creationId xmlns:a16="http://schemas.microsoft.com/office/drawing/2014/main" id="{F07F5E72-F8B1-4F8E-90BC-E2E0AEB70ACD}"/>
                    </a:ext>
                  </a:extLst>
                </p14:cNvPr>
                <p14:cNvContentPartPr/>
                <p14:nvPr/>
              </p14:nvContentPartPr>
              <p14:xfrm>
                <a:off x="8817773" y="2090947"/>
                <a:ext cx="360" cy="360"/>
              </p14:xfrm>
            </p:contentPart>
          </mc:Choice>
          <mc:Fallback xmlns="">
            <p:pic>
              <p:nvPicPr>
                <p:cNvPr id="89" name="Freihand 88">
                  <a:extLst>
                    <a:ext uri="{FF2B5EF4-FFF2-40B4-BE49-F238E27FC236}">
                      <a16:creationId xmlns:a16="http://schemas.microsoft.com/office/drawing/2014/main" id="{F07F5E72-F8B1-4F8E-90BC-E2E0AEB70ACD}"/>
                    </a:ext>
                  </a:extLst>
                </p:cNvPr>
                <p:cNvPicPr/>
                <p:nvPr/>
              </p:nvPicPr>
              <p:blipFill>
                <a:blip r:embed="rId97"/>
                <a:stretch>
                  <a:fillRect/>
                </a:stretch>
              </p:blipFill>
              <p:spPr>
                <a:xfrm>
                  <a:off x="8813453" y="2086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0" name="Freihand 89">
                  <a:extLst>
                    <a:ext uri="{FF2B5EF4-FFF2-40B4-BE49-F238E27FC236}">
                      <a16:creationId xmlns:a16="http://schemas.microsoft.com/office/drawing/2014/main" id="{4CDC28FA-81B4-40CB-A121-656FA2B3CEA8}"/>
                    </a:ext>
                  </a:extLst>
                </p14:cNvPr>
                <p14:cNvContentPartPr/>
                <p14:nvPr/>
              </p14:nvContentPartPr>
              <p14:xfrm>
                <a:off x="8743613" y="2016787"/>
                <a:ext cx="94680" cy="169920"/>
              </p14:xfrm>
            </p:contentPart>
          </mc:Choice>
          <mc:Fallback xmlns="">
            <p:pic>
              <p:nvPicPr>
                <p:cNvPr id="90" name="Freihand 89">
                  <a:extLst>
                    <a:ext uri="{FF2B5EF4-FFF2-40B4-BE49-F238E27FC236}">
                      <a16:creationId xmlns:a16="http://schemas.microsoft.com/office/drawing/2014/main" id="{4CDC28FA-81B4-40CB-A121-656FA2B3CEA8}"/>
                    </a:ext>
                  </a:extLst>
                </p:cNvPr>
                <p:cNvPicPr/>
                <p:nvPr/>
              </p:nvPicPr>
              <p:blipFill>
                <a:blip r:embed="rId99"/>
                <a:stretch>
                  <a:fillRect/>
                </a:stretch>
              </p:blipFill>
              <p:spPr>
                <a:xfrm>
                  <a:off x="8739293" y="2012467"/>
                  <a:ext cx="103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3" name="Freihand 92">
                  <a:extLst>
                    <a:ext uri="{FF2B5EF4-FFF2-40B4-BE49-F238E27FC236}">
                      <a16:creationId xmlns:a16="http://schemas.microsoft.com/office/drawing/2014/main" id="{02BA8CC5-4C62-4396-84B5-BFAE5C725690}"/>
                    </a:ext>
                  </a:extLst>
                </p14:cNvPr>
                <p14:cNvContentPartPr/>
                <p14:nvPr/>
              </p14:nvContentPartPr>
              <p14:xfrm>
                <a:off x="9016493" y="1228387"/>
                <a:ext cx="2039760" cy="191520"/>
              </p14:xfrm>
            </p:contentPart>
          </mc:Choice>
          <mc:Fallback xmlns="">
            <p:pic>
              <p:nvPicPr>
                <p:cNvPr id="93" name="Freihand 92">
                  <a:extLst>
                    <a:ext uri="{FF2B5EF4-FFF2-40B4-BE49-F238E27FC236}">
                      <a16:creationId xmlns:a16="http://schemas.microsoft.com/office/drawing/2014/main" id="{02BA8CC5-4C62-4396-84B5-BFAE5C725690}"/>
                    </a:ext>
                  </a:extLst>
                </p:cNvPr>
                <p:cNvPicPr/>
                <p:nvPr/>
              </p:nvPicPr>
              <p:blipFill>
                <a:blip r:embed="rId101"/>
                <a:stretch>
                  <a:fillRect/>
                </a:stretch>
              </p:blipFill>
              <p:spPr>
                <a:xfrm>
                  <a:off x="9012173" y="1224067"/>
                  <a:ext cx="2048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7" name="Freihand 216">
                  <a:extLst>
                    <a:ext uri="{FF2B5EF4-FFF2-40B4-BE49-F238E27FC236}">
                      <a16:creationId xmlns:a16="http://schemas.microsoft.com/office/drawing/2014/main" id="{E0E2296E-8C50-4059-9D06-41C9BFB3B1CD}"/>
                    </a:ext>
                  </a:extLst>
                </p14:cNvPr>
                <p14:cNvContentPartPr/>
                <p14:nvPr/>
              </p14:nvContentPartPr>
              <p14:xfrm>
                <a:off x="2897573" y="1101307"/>
                <a:ext cx="4467600" cy="716400"/>
              </p14:xfrm>
            </p:contentPart>
          </mc:Choice>
          <mc:Fallback xmlns="">
            <p:pic>
              <p:nvPicPr>
                <p:cNvPr id="217" name="Freihand 216">
                  <a:extLst>
                    <a:ext uri="{FF2B5EF4-FFF2-40B4-BE49-F238E27FC236}">
                      <a16:creationId xmlns:a16="http://schemas.microsoft.com/office/drawing/2014/main" id="{E0E2296E-8C50-4059-9D06-41C9BFB3B1CD}"/>
                    </a:ext>
                  </a:extLst>
                </p:cNvPr>
                <p:cNvPicPr/>
                <p:nvPr/>
              </p:nvPicPr>
              <p:blipFill>
                <a:blip r:embed="rId103"/>
                <a:stretch>
                  <a:fillRect/>
                </a:stretch>
              </p:blipFill>
              <p:spPr>
                <a:xfrm>
                  <a:off x="2893253" y="1096987"/>
                  <a:ext cx="447624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1" name="Freihand 130">
                  <a:extLst>
                    <a:ext uri="{FF2B5EF4-FFF2-40B4-BE49-F238E27FC236}">
                      <a16:creationId xmlns:a16="http://schemas.microsoft.com/office/drawing/2014/main" id="{1CADBD0E-9EB3-434B-8D56-D4C49FFC8677}"/>
                    </a:ext>
                  </a:extLst>
                </p14:cNvPr>
                <p14:cNvContentPartPr/>
                <p14:nvPr/>
              </p14:nvContentPartPr>
              <p14:xfrm>
                <a:off x="9196133" y="2082667"/>
                <a:ext cx="157680" cy="20520"/>
              </p14:xfrm>
            </p:contentPart>
          </mc:Choice>
          <mc:Fallback xmlns="">
            <p:pic>
              <p:nvPicPr>
                <p:cNvPr id="131" name="Freihand 130">
                  <a:extLst>
                    <a:ext uri="{FF2B5EF4-FFF2-40B4-BE49-F238E27FC236}">
                      <a16:creationId xmlns:a16="http://schemas.microsoft.com/office/drawing/2014/main" id="{1CADBD0E-9EB3-434B-8D56-D4C49FFC8677}"/>
                    </a:ext>
                  </a:extLst>
                </p:cNvPr>
                <p:cNvPicPr/>
                <p:nvPr/>
              </p:nvPicPr>
              <p:blipFill>
                <a:blip r:embed="rId105"/>
                <a:stretch>
                  <a:fillRect/>
                </a:stretch>
              </p:blipFill>
              <p:spPr>
                <a:xfrm>
                  <a:off x="9191813" y="2078347"/>
                  <a:ext cx="166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2" name="Freihand 131">
                  <a:extLst>
                    <a:ext uri="{FF2B5EF4-FFF2-40B4-BE49-F238E27FC236}">
                      <a16:creationId xmlns:a16="http://schemas.microsoft.com/office/drawing/2014/main" id="{5DAF14E1-0938-4AF0-9F25-946DA90DC1B5}"/>
                    </a:ext>
                  </a:extLst>
                </p14:cNvPr>
                <p14:cNvContentPartPr/>
                <p14:nvPr/>
              </p14:nvContentPartPr>
              <p14:xfrm>
                <a:off x="9202253" y="2140267"/>
                <a:ext cx="128880" cy="9360"/>
              </p14:xfrm>
            </p:contentPart>
          </mc:Choice>
          <mc:Fallback xmlns="">
            <p:pic>
              <p:nvPicPr>
                <p:cNvPr id="132" name="Freihand 131">
                  <a:extLst>
                    <a:ext uri="{FF2B5EF4-FFF2-40B4-BE49-F238E27FC236}">
                      <a16:creationId xmlns:a16="http://schemas.microsoft.com/office/drawing/2014/main" id="{5DAF14E1-0938-4AF0-9F25-946DA90DC1B5}"/>
                    </a:ext>
                  </a:extLst>
                </p:cNvPr>
                <p:cNvPicPr/>
                <p:nvPr/>
              </p:nvPicPr>
              <p:blipFill>
                <a:blip r:embed="rId107"/>
                <a:stretch>
                  <a:fillRect/>
                </a:stretch>
              </p:blipFill>
              <p:spPr>
                <a:xfrm>
                  <a:off x="9197933" y="2135947"/>
                  <a:ext cx="137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3" name="Freihand 132">
                  <a:extLst>
                    <a:ext uri="{FF2B5EF4-FFF2-40B4-BE49-F238E27FC236}">
                      <a16:creationId xmlns:a16="http://schemas.microsoft.com/office/drawing/2014/main" id="{18EC2D01-6C02-457C-AD62-B0A071D0B3CF}"/>
                    </a:ext>
                  </a:extLst>
                </p14:cNvPr>
                <p14:cNvContentPartPr/>
                <p14:nvPr/>
              </p14:nvContentPartPr>
              <p14:xfrm>
                <a:off x="9364613" y="2050987"/>
                <a:ext cx="92160" cy="130320"/>
              </p14:xfrm>
            </p:contentPart>
          </mc:Choice>
          <mc:Fallback xmlns="">
            <p:pic>
              <p:nvPicPr>
                <p:cNvPr id="133" name="Freihand 132">
                  <a:extLst>
                    <a:ext uri="{FF2B5EF4-FFF2-40B4-BE49-F238E27FC236}">
                      <a16:creationId xmlns:a16="http://schemas.microsoft.com/office/drawing/2014/main" id="{18EC2D01-6C02-457C-AD62-B0A071D0B3CF}"/>
                    </a:ext>
                  </a:extLst>
                </p:cNvPr>
                <p:cNvPicPr/>
                <p:nvPr/>
              </p:nvPicPr>
              <p:blipFill>
                <a:blip r:embed="rId109"/>
                <a:stretch>
                  <a:fillRect/>
                </a:stretch>
              </p:blipFill>
              <p:spPr>
                <a:xfrm>
                  <a:off x="9360293" y="2046667"/>
                  <a:ext cx="100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5" name="Freihand 134">
                  <a:extLst>
                    <a:ext uri="{FF2B5EF4-FFF2-40B4-BE49-F238E27FC236}">
                      <a16:creationId xmlns:a16="http://schemas.microsoft.com/office/drawing/2014/main" id="{10A71269-8457-4D1A-A749-0C49B93956A3}"/>
                    </a:ext>
                  </a:extLst>
                </p14:cNvPr>
                <p14:cNvContentPartPr/>
                <p14:nvPr/>
              </p14:nvContentPartPr>
              <p14:xfrm>
                <a:off x="9719213" y="1886827"/>
                <a:ext cx="129240" cy="133200"/>
              </p14:xfrm>
            </p:contentPart>
          </mc:Choice>
          <mc:Fallback xmlns="">
            <p:pic>
              <p:nvPicPr>
                <p:cNvPr id="135" name="Freihand 134">
                  <a:extLst>
                    <a:ext uri="{FF2B5EF4-FFF2-40B4-BE49-F238E27FC236}">
                      <a16:creationId xmlns:a16="http://schemas.microsoft.com/office/drawing/2014/main" id="{10A71269-8457-4D1A-A749-0C49B93956A3}"/>
                    </a:ext>
                  </a:extLst>
                </p:cNvPr>
                <p:cNvPicPr/>
                <p:nvPr/>
              </p:nvPicPr>
              <p:blipFill>
                <a:blip r:embed="rId111"/>
                <a:stretch>
                  <a:fillRect/>
                </a:stretch>
              </p:blipFill>
              <p:spPr>
                <a:xfrm>
                  <a:off x="9714893" y="1882507"/>
                  <a:ext cx="137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6" name="Freihand 135">
                  <a:extLst>
                    <a:ext uri="{FF2B5EF4-FFF2-40B4-BE49-F238E27FC236}">
                      <a16:creationId xmlns:a16="http://schemas.microsoft.com/office/drawing/2014/main" id="{81E3DD5B-06CE-4862-983E-ED9E8C6C81D7}"/>
                    </a:ext>
                  </a:extLst>
                </p14:cNvPr>
                <p14:cNvContentPartPr/>
                <p14:nvPr/>
              </p14:nvContentPartPr>
              <p14:xfrm>
                <a:off x="9680333" y="2034787"/>
                <a:ext cx="196200" cy="19800"/>
              </p14:xfrm>
            </p:contentPart>
          </mc:Choice>
          <mc:Fallback xmlns="">
            <p:pic>
              <p:nvPicPr>
                <p:cNvPr id="136" name="Freihand 135">
                  <a:extLst>
                    <a:ext uri="{FF2B5EF4-FFF2-40B4-BE49-F238E27FC236}">
                      <a16:creationId xmlns:a16="http://schemas.microsoft.com/office/drawing/2014/main" id="{81E3DD5B-06CE-4862-983E-ED9E8C6C81D7}"/>
                    </a:ext>
                  </a:extLst>
                </p:cNvPr>
                <p:cNvPicPr/>
                <p:nvPr/>
              </p:nvPicPr>
              <p:blipFill>
                <a:blip r:embed="rId113"/>
                <a:stretch>
                  <a:fillRect/>
                </a:stretch>
              </p:blipFill>
              <p:spPr>
                <a:xfrm>
                  <a:off x="9676013" y="2030467"/>
                  <a:ext cx="20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7" name="Freihand 136">
                  <a:extLst>
                    <a:ext uri="{FF2B5EF4-FFF2-40B4-BE49-F238E27FC236}">
                      <a16:creationId xmlns:a16="http://schemas.microsoft.com/office/drawing/2014/main" id="{550F1641-48A3-43A8-9EE2-2D6A76A3440A}"/>
                    </a:ext>
                  </a:extLst>
                </p14:cNvPr>
                <p14:cNvContentPartPr/>
                <p14:nvPr/>
              </p14:nvContentPartPr>
              <p14:xfrm>
                <a:off x="9668813" y="2088787"/>
                <a:ext cx="129960" cy="153720"/>
              </p14:xfrm>
            </p:contentPart>
          </mc:Choice>
          <mc:Fallback xmlns="">
            <p:pic>
              <p:nvPicPr>
                <p:cNvPr id="137" name="Freihand 136">
                  <a:extLst>
                    <a:ext uri="{FF2B5EF4-FFF2-40B4-BE49-F238E27FC236}">
                      <a16:creationId xmlns:a16="http://schemas.microsoft.com/office/drawing/2014/main" id="{550F1641-48A3-43A8-9EE2-2D6A76A3440A}"/>
                    </a:ext>
                  </a:extLst>
                </p:cNvPr>
                <p:cNvPicPr/>
                <p:nvPr/>
              </p:nvPicPr>
              <p:blipFill>
                <a:blip r:embed="rId115"/>
                <a:stretch>
                  <a:fillRect/>
                </a:stretch>
              </p:blipFill>
              <p:spPr>
                <a:xfrm>
                  <a:off x="9664493" y="2084467"/>
                  <a:ext cx="138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9" name="Freihand 138">
                  <a:extLst>
                    <a:ext uri="{FF2B5EF4-FFF2-40B4-BE49-F238E27FC236}">
                      <a16:creationId xmlns:a16="http://schemas.microsoft.com/office/drawing/2014/main" id="{CBAA05F7-0D9A-4A52-8C40-FE45E66522CC}"/>
                    </a:ext>
                  </a:extLst>
                </p14:cNvPr>
                <p14:cNvContentPartPr/>
                <p14:nvPr/>
              </p14:nvContentPartPr>
              <p14:xfrm>
                <a:off x="9926573" y="1919587"/>
                <a:ext cx="91440" cy="156600"/>
              </p14:xfrm>
            </p:contentPart>
          </mc:Choice>
          <mc:Fallback xmlns="">
            <p:pic>
              <p:nvPicPr>
                <p:cNvPr id="139" name="Freihand 138">
                  <a:extLst>
                    <a:ext uri="{FF2B5EF4-FFF2-40B4-BE49-F238E27FC236}">
                      <a16:creationId xmlns:a16="http://schemas.microsoft.com/office/drawing/2014/main" id="{CBAA05F7-0D9A-4A52-8C40-FE45E66522CC}"/>
                    </a:ext>
                  </a:extLst>
                </p:cNvPr>
                <p:cNvPicPr/>
                <p:nvPr/>
              </p:nvPicPr>
              <p:blipFill>
                <a:blip r:embed="rId117"/>
                <a:stretch>
                  <a:fillRect/>
                </a:stretch>
              </p:blipFill>
              <p:spPr>
                <a:xfrm>
                  <a:off x="9922253" y="1915267"/>
                  <a:ext cx="100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0" name="Freihand 139">
                  <a:extLst>
                    <a:ext uri="{FF2B5EF4-FFF2-40B4-BE49-F238E27FC236}">
                      <a16:creationId xmlns:a16="http://schemas.microsoft.com/office/drawing/2014/main" id="{BFB31A51-DFAC-41C0-8FD3-947B60BFE172}"/>
                    </a:ext>
                  </a:extLst>
                </p14:cNvPr>
                <p14:cNvContentPartPr/>
                <p14:nvPr/>
              </p14:nvContentPartPr>
              <p14:xfrm>
                <a:off x="10028093" y="1912387"/>
                <a:ext cx="99360" cy="154440"/>
              </p14:xfrm>
            </p:contentPart>
          </mc:Choice>
          <mc:Fallback xmlns="">
            <p:pic>
              <p:nvPicPr>
                <p:cNvPr id="140" name="Freihand 139">
                  <a:extLst>
                    <a:ext uri="{FF2B5EF4-FFF2-40B4-BE49-F238E27FC236}">
                      <a16:creationId xmlns:a16="http://schemas.microsoft.com/office/drawing/2014/main" id="{BFB31A51-DFAC-41C0-8FD3-947B60BFE172}"/>
                    </a:ext>
                  </a:extLst>
                </p:cNvPr>
                <p:cNvPicPr/>
                <p:nvPr/>
              </p:nvPicPr>
              <p:blipFill>
                <a:blip r:embed="rId119"/>
                <a:stretch>
                  <a:fillRect/>
                </a:stretch>
              </p:blipFill>
              <p:spPr>
                <a:xfrm>
                  <a:off x="10023773" y="1908067"/>
                  <a:ext cx="108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2" name="Freihand 141">
                  <a:extLst>
                    <a:ext uri="{FF2B5EF4-FFF2-40B4-BE49-F238E27FC236}">
                      <a16:creationId xmlns:a16="http://schemas.microsoft.com/office/drawing/2014/main" id="{3885D8EB-5195-438D-BA0F-10DF74500EF2}"/>
                    </a:ext>
                  </a:extLst>
                </p14:cNvPr>
                <p14:cNvContentPartPr/>
                <p14:nvPr/>
              </p14:nvContentPartPr>
              <p14:xfrm>
                <a:off x="10234013" y="1983667"/>
                <a:ext cx="7200" cy="101160"/>
              </p14:xfrm>
            </p:contentPart>
          </mc:Choice>
          <mc:Fallback xmlns="">
            <p:pic>
              <p:nvPicPr>
                <p:cNvPr id="142" name="Freihand 141">
                  <a:extLst>
                    <a:ext uri="{FF2B5EF4-FFF2-40B4-BE49-F238E27FC236}">
                      <a16:creationId xmlns:a16="http://schemas.microsoft.com/office/drawing/2014/main" id="{3885D8EB-5195-438D-BA0F-10DF74500EF2}"/>
                    </a:ext>
                  </a:extLst>
                </p:cNvPr>
                <p:cNvPicPr/>
                <p:nvPr/>
              </p:nvPicPr>
              <p:blipFill>
                <a:blip r:embed="rId121"/>
                <a:stretch>
                  <a:fillRect/>
                </a:stretch>
              </p:blipFill>
              <p:spPr>
                <a:xfrm>
                  <a:off x="10229693" y="1979347"/>
                  <a:ext cx="15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3" name="Freihand 142">
                  <a:extLst>
                    <a:ext uri="{FF2B5EF4-FFF2-40B4-BE49-F238E27FC236}">
                      <a16:creationId xmlns:a16="http://schemas.microsoft.com/office/drawing/2014/main" id="{9DB2C8BC-28D5-422C-89D6-ABC1D9B954CF}"/>
                    </a:ext>
                  </a:extLst>
                </p14:cNvPr>
                <p14:cNvContentPartPr/>
                <p14:nvPr/>
              </p14:nvContentPartPr>
              <p14:xfrm>
                <a:off x="10208453" y="2007067"/>
                <a:ext cx="98280" cy="19440"/>
              </p14:xfrm>
            </p:contentPart>
          </mc:Choice>
          <mc:Fallback xmlns="">
            <p:pic>
              <p:nvPicPr>
                <p:cNvPr id="143" name="Freihand 142">
                  <a:extLst>
                    <a:ext uri="{FF2B5EF4-FFF2-40B4-BE49-F238E27FC236}">
                      <a16:creationId xmlns:a16="http://schemas.microsoft.com/office/drawing/2014/main" id="{9DB2C8BC-28D5-422C-89D6-ABC1D9B954CF}"/>
                    </a:ext>
                  </a:extLst>
                </p:cNvPr>
                <p:cNvPicPr/>
                <p:nvPr/>
              </p:nvPicPr>
              <p:blipFill>
                <a:blip r:embed="rId123"/>
                <a:stretch>
                  <a:fillRect/>
                </a:stretch>
              </p:blipFill>
              <p:spPr>
                <a:xfrm>
                  <a:off x="10204133" y="2002747"/>
                  <a:ext cx="106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4" name="Freihand 143">
                  <a:extLst>
                    <a:ext uri="{FF2B5EF4-FFF2-40B4-BE49-F238E27FC236}">
                      <a16:creationId xmlns:a16="http://schemas.microsoft.com/office/drawing/2014/main" id="{DF1ED12B-E6EB-4A05-8A38-2D800DA1A911}"/>
                    </a:ext>
                  </a:extLst>
                </p14:cNvPr>
                <p14:cNvContentPartPr/>
                <p14:nvPr/>
              </p14:nvContentPartPr>
              <p14:xfrm>
                <a:off x="10380173" y="1878907"/>
                <a:ext cx="89280" cy="144720"/>
              </p14:xfrm>
            </p:contentPart>
          </mc:Choice>
          <mc:Fallback xmlns="">
            <p:pic>
              <p:nvPicPr>
                <p:cNvPr id="144" name="Freihand 143">
                  <a:extLst>
                    <a:ext uri="{FF2B5EF4-FFF2-40B4-BE49-F238E27FC236}">
                      <a16:creationId xmlns:a16="http://schemas.microsoft.com/office/drawing/2014/main" id="{DF1ED12B-E6EB-4A05-8A38-2D800DA1A911}"/>
                    </a:ext>
                  </a:extLst>
                </p:cNvPr>
                <p:cNvPicPr/>
                <p:nvPr/>
              </p:nvPicPr>
              <p:blipFill>
                <a:blip r:embed="rId125"/>
                <a:stretch>
                  <a:fillRect/>
                </a:stretch>
              </p:blipFill>
              <p:spPr>
                <a:xfrm>
                  <a:off x="10375853" y="1874587"/>
                  <a:ext cx="97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5" name="Freihand 144">
                  <a:extLst>
                    <a:ext uri="{FF2B5EF4-FFF2-40B4-BE49-F238E27FC236}">
                      <a16:creationId xmlns:a16="http://schemas.microsoft.com/office/drawing/2014/main" id="{AE68F4B8-8637-4C18-8C66-B9D829EAD3D8}"/>
                    </a:ext>
                  </a:extLst>
                </p14:cNvPr>
                <p14:cNvContentPartPr/>
                <p14:nvPr/>
              </p14:nvContentPartPr>
              <p14:xfrm>
                <a:off x="10364333" y="2008507"/>
                <a:ext cx="138960" cy="38880"/>
              </p14:xfrm>
            </p:contentPart>
          </mc:Choice>
          <mc:Fallback xmlns="">
            <p:pic>
              <p:nvPicPr>
                <p:cNvPr id="145" name="Freihand 144">
                  <a:extLst>
                    <a:ext uri="{FF2B5EF4-FFF2-40B4-BE49-F238E27FC236}">
                      <a16:creationId xmlns:a16="http://schemas.microsoft.com/office/drawing/2014/main" id="{AE68F4B8-8637-4C18-8C66-B9D829EAD3D8}"/>
                    </a:ext>
                  </a:extLst>
                </p:cNvPr>
                <p:cNvPicPr/>
                <p:nvPr/>
              </p:nvPicPr>
              <p:blipFill>
                <a:blip r:embed="rId127"/>
                <a:stretch>
                  <a:fillRect/>
                </a:stretch>
              </p:blipFill>
              <p:spPr>
                <a:xfrm>
                  <a:off x="10360013" y="2004187"/>
                  <a:ext cx="147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6" name="Freihand 145">
                  <a:extLst>
                    <a:ext uri="{FF2B5EF4-FFF2-40B4-BE49-F238E27FC236}">
                      <a16:creationId xmlns:a16="http://schemas.microsoft.com/office/drawing/2014/main" id="{163C1988-0918-44BE-8F77-00E9B59ADE91}"/>
                    </a:ext>
                  </a:extLst>
                </p14:cNvPr>
                <p14:cNvContentPartPr/>
                <p14:nvPr/>
              </p14:nvContentPartPr>
              <p14:xfrm>
                <a:off x="10362173" y="2070427"/>
                <a:ext cx="105480" cy="110880"/>
              </p14:xfrm>
            </p:contentPart>
          </mc:Choice>
          <mc:Fallback xmlns="">
            <p:pic>
              <p:nvPicPr>
                <p:cNvPr id="146" name="Freihand 145">
                  <a:extLst>
                    <a:ext uri="{FF2B5EF4-FFF2-40B4-BE49-F238E27FC236}">
                      <a16:creationId xmlns:a16="http://schemas.microsoft.com/office/drawing/2014/main" id="{163C1988-0918-44BE-8F77-00E9B59ADE91}"/>
                    </a:ext>
                  </a:extLst>
                </p:cNvPr>
                <p:cNvPicPr/>
                <p:nvPr/>
              </p:nvPicPr>
              <p:blipFill>
                <a:blip r:embed="rId129"/>
                <a:stretch>
                  <a:fillRect/>
                </a:stretch>
              </p:blipFill>
              <p:spPr>
                <a:xfrm>
                  <a:off x="10357853" y="2066107"/>
                  <a:ext cx="114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7" name="Freihand 146">
                  <a:extLst>
                    <a:ext uri="{FF2B5EF4-FFF2-40B4-BE49-F238E27FC236}">
                      <a16:creationId xmlns:a16="http://schemas.microsoft.com/office/drawing/2014/main" id="{FA6A7D60-49D4-49EF-88B7-ECC643E43901}"/>
                    </a:ext>
                  </a:extLst>
                </p14:cNvPr>
                <p14:cNvContentPartPr/>
                <p14:nvPr/>
              </p14:nvContentPartPr>
              <p14:xfrm>
                <a:off x="10522373" y="1931827"/>
                <a:ext cx="130320" cy="133920"/>
              </p14:xfrm>
            </p:contentPart>
          </mc:Choice>
          <mc:Fallback xmlns="">
            <p:pic>
              <p:nvPicPr>
                <p:cNvPr id="147" name="Freihand 146">
                  <a:extLst>
                    <a:ext uri="{FF2B5EF4-FFF2-40B4-BE49-F238E27FC236}">
                      <a16:creationId xmlns:a16="http://schemas.microsoft.com/office/drawing/2014/main" id="{FA6A7D60-49D4-49EF-88B7-ECC643E43901}"/>
                    </a:ext>
                  </a:extLst>
                </p:cNvPr>
                <p:cNvPicPr/>
                <p:nvPr/>
              </p:nvPicPr>
              <p:blipFill>
                <a:blip r:embed="rId131"/>
                <a:stretch>
                  <a:fillRect/>
                </a:stretch>
              </p:blipFill>
              <p:spPr>
                <a:xfrm>
                  <a:off x="10518053" y="1927507"/>
                  <a:ext cx="138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8" name="Freihand 147">
                  <a:extLst>
                    <a:ext uri="{FF2B5EF4-FFF2-40B4-BE49-F238E27FC236}">
                      <a16:creationId xmlns:a16="http://schemas.microsoft.com/office/drawing/2014/main" id="{CA8AB8DA-7041-400E-B659-20502E2285A7}"/>
                    </a:ext>
                  </a:extLst>
                </p14:cNvPr>
                <p14:cNvContentPartPr/>
                <p14:nvPr/>
              </p14:nvContentPartPr>
              <p14:xfrm>
                <a:off x="10658093" y="1981147"/>
                <a:ext cx="106200" cy="99360"/>
              </p14:xfrm>
            </p:contentPart>
          </mc:Choice>
          <mc:Fallback xmlns="">
            <p:pic>
              <p:nvPicPr>
                <p:cNvPr id="148" name="Freihand 147">
                  <a:extLst>
                    <a:ext uri="{FF2B5EF4-FFF2-40B4-BE49-F238E27FC236}">
                      <a16:creationId xmlns:a16="http://schemas.microsoft.com/office/drawing/2014/main" id="{CA8AB8DA-7041-400E-B659-20502E2285A7}"/>
                    </a:ext>
                  </a:extLst>
                </p:cNvPr>
                <p:cNvPicPr/>
                <p:nvPr/>
              </p:nvPicPr>
              <p:blipFill>
                <a:blip r:embed="rId133"/>
                <a:stretch>
                  <a:fillRect/>
                </a:stretch>
              </p:blipFill>
              <p:spPr>
                <a:xfrm>
                  <a:off x="10653773" y="1976827"/>
                  <a:ext cx="114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9" name="Freihand 148">
                  <a:extLst>
                    <a:ext uri="{FF2B5EF4-FFF2-40B4-BE49-F238E27FC236}">
                      <a16:creationId xmlns:a16="http://schemas.microsoft.com/office/drawing/2014/main" id="{3589A1D9-2064-4531-80CD-7DCF2E7EFAB9}"/>
                    </a:ext>
                  </a:extLst>
                </p14:cNvPr>
                <p14:cNvContentPartPr/>
                <p14:nvPr/>
              </p14:nvContentPartPr>
              <p14:xfrm>
                <a:off x="10836293" y="2016067"/>
                <a:ext cx="132480" cy="7920"/>
              </p14:xfrm>
            </p:contentPart>
          </mc:Choice>
          <mc:Fallback xmlns="">
            <p:pic>
              <p:nvPicPr>
                <p:cNvPr id="149" name="Freihand 148">
                  <a:extLst>
                    <a:ext uri="{FF2B5EF4-FFF2-40B4-BE49-F238E27FC236}">
                      <a16:creationId xmlns:a16="http://schemas.microsoft.com/office/drawing/2014/main" id="{3589A1D9-2064-4531-80CD-7DCF2E7EFAB9}"/>
                    </a:ext>
                  </a:extLst>
                </p:cNvPr>
                <p:cNvPicPr/>
                <p:nvPr/>
              </p:nvPicPr>
              <p:blipFill>
                <a:blip r:embed="rId135"/>
                <a:stretch>
                  <a:fillRect/>
                </a:stretch>
              </p:blipFill>
              <p:spPr>
                <a:xfrm>
                  <a:off x="10831973" y="2011747"/>
                  <a:ext cx="141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0" name="Freihand 149">
                  <a:extLst>
                    <a:ext uri="{FF2B5EF4-FFF2-40B4-BE49-F238E27FC236}">
                      <a16:creationId xmlns:a16="http://schemas.microsoft.com/office/drawing/2014/main" id="{4B1D493C-7591-42E7-A38F-7504C8FDF19E}"/>
                    </a:ext>
                  </a:extLst>
                </p14:cNvPr>
                <p14:cNvContentPartPr/>
                <p14:nvPr/>
              </p14:nvContentPartPr>
              <p14:xfrm>
                <a:off x="10858253" y="2058907"/>
                <a:ext cx="120960" cy="5400"/>
              </p14:xfrm>
            </p:contentPart>
          </mc:Choice>
          <mc:Fallback xmlns="">
            <p:pic>
              <p:nvPicPr>
                <p:cNvPr id="150" name="Freihand 149">
                  <a:extLst>
                    <a:ext uri="{FF2B5EF4-FFF2-40B4-BE49-F238E27FC236}">
                      <a16:creationId xmlns:a16="http://schemas.microsoft.com/office/drawing/2014/main" id="{4B1D493C-7591-42E7-A38F-7504C8FDF19E}"/>
                    </a:ext>
                  </a:extLst>
                </p:cNvPr>
                <p:cNvPicPr/>
                <p:nvPr/>
              </p:nvPicPr>
              <p:blipFill>
                <a:blip r:embed="rId137"/>
                <a:stretch>
                  <a:fillRect/>
                </a:stretch>
              </p:blipFill>
              <p:spPr>
                <a:xfrm>
                  <a:off x="10853933" y="2054587"/>
                  <a:ext cx="129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51" name="Freihand 150">
                  <a:extLst>
                    <a:ext uri="{FF2B5EF4-FFF2-40B4-BE49-F238E27FC236}">
                      <a16:creationId xmlns:a16="http://schemas.microsoft.com/office/drawing/2014/main" id="{6752BB89-065F-438A-8F45-553674A7A35F}"/>
                    </a:ext>
                  </a:extLst>
                </p14:cNvPr>
                <p14:cNvContentPartPr/>
                <p14:nvPr/>
              </p14:nvContentPartPr>
              <p14:xfrm>
                <a:off x="11035373" y="1870267"/>
                <a:ext cx="106920" cy="126000"/>
              </p14:xfrm>
            </p:contentPart>
          </mc:Choice>
          <mc:Fallback xmlns="">
            <p:pic>
              <p:nvPicPr>
                <p:cNvPr id="151" name="Freihand 150">
                  <a:extLst>
                    <a:ext uri="{FF2B5EF4-FFF2-40B4-BE49-F238E27FC236}">
                      <a16:creationId xmlns:a16="http://schemas.microsoft.com/office/drawing/2014/main" id="{6752BB89-065F-438A-8F45-553674A7A35F}"/>
                    </a:ext>
                  </a:extLst>
                </p:cNvPr>
                <p:cNvPicPr/>
                <p:nvPr/>
              </p:nvPicPr>
              <p:blipFill>
                <a:blip r:embed="rId139"/>
                <a:stretch>
                  <a:fillRect/>
                </a:stretch>
              </p:blipFill>
              <p:spPr>
                <a:xfrm>
                  <a:off x="11031053" y="1865947"/>
                  <a:ext cx="115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2" name="Freihand 151">
                  <a:extLst>
                    <a:ext uri="{FF2B5EF4-FFF2-40B4-BE49-F238E27FC236}">
                      <a16:creationId xmlns:a16="http://schemas.microsoft.com/office/drawing/2014/main" id="{63A01A00-4015-400A-B266-78A2782A328A}"/>
                    </a:ext>
                  </a:extLst>
                </p14:cNvPr>
                <p14:cNvContentPartPr/>
                <p14:nvPr/>
              </p14:nvContentPartPr>
              <p14:xfrm>
                <a:off x="11037533" y="2018587"/>
                <a:ext cx="147600" cy="26640"/>
              </p14:xfrm>
            </p:contentPart>
          </mc:Choice>
          <mc:Fallback xmlns="">
            <p:pic>
              <p:nvPicPr>
                <p:cNvPr id="152" name="Freihand 151">
                  <a:extLst>
                    <a:ext uri="{FF2B5EF4-FFF2-40B4-BE49-F238E27FC236}">
                      <a16:creationId xmlns:a16="http://schemas.microsoft.com/office/drawing/2014/main" id="{63A01A00-4015-400A-B266-78A2782A328A}"/>
                    </a:ext>
                  </a:extLst>
                </p:cNvPr>
                <p:cNvPicPr/>
                <p:nvPr/>
              </p:nvPicPr>
              <p:blipFill>
                <a:blip r:embed="rId141"/>
                <a:stretch>
                  <a:fillRect/>
                </a:stretch>
              </p:blipFill>
              <p:spPr>
                <a:xfrm>
                  <a:off x="11033213" y="2014267"/>
                  <a:ext cx="156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3" name="Freihand 152">
                  <a:extLst>
                    <a:ext uri="{FF2B5EF4-FFF2-40B4-BE49-F238E27FC236}">
                      <a16:creationId xmlns:a16="http://schemas.microsoft.com/office/drawing/2014/main" id="{AC709E6B-9269-4D9E-A5FA-5477EC829960}"/>
                    </a:ext>
                  </a:extLst>
                </p14:cNvPr>
                <p14:cNvContentPartPr/>
                <p14:nvPr/>
              </p14:nvContentPartPr>
              <p14:xfrm>
                <a:off x="11051933" y="2124427"/>
                <a:ext cx="9720" cy="126360"/>
              </p14:xfrm>
            </p:contentPart>
          </mc:Choice>
          <mc:Fallback xmlns="">
            <p:pic>
              <p:nvPicPr>
                <p:cNvPr id="153" name="Freihand 152">
                  <a:extLst>
                    <a:ext uri="{FF2B5EF4-FFF2-40B4-BE49-F238E27FC236}">
                      <a16:creationId xmlns:a16="http://schemas.microsoft.com/office/drawing/2014/main" id="{AC709E6B-9269-4D9E-A5FA-5477EC829960}"/>
                    </a:ext>
                  </a:extLst>
                </p:cNvPr>
                <p:cNvPicPr/>
                <p:nvPr/>
              </p:nvPicPr>
              <p:blipFill>
                <a:blip r:embed="rId143"/>
                <a:stretch>
                  <a:fillRect/>
                </a:stretch>
              </p:blipFill>
              <p:spPr>
                <a:xfrm>
                  <a:off x="11047613" y="2120107"/>
                  <a:ext cx="18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4" name="Freihand 153">
                  <a:extLst>
                    <a:ext uri="{FF2B5EF4-FFF2-40B4-BE49-F238E27FC236}">
                      <a16:creationId xmlns:a16="http://schemas.microsoft.com/office/drawing/2014/main" id="{70A84E9C-F209-4EDC-97E1-5217D7A6E5FD}"/>
                    </a:ext>
                  </a:extLst>
                </p14:cNvPr>
                <p14:cNvContentPartPr/>
                <p14:nvPr/>
              </p14:nvContentPartPr>
              <p14:xfrm>
                <a:off x="11004413" y="2085547"/>
                <a:ext cx="132120" cy="117000"/>
              </p14:xfrm>
            </p:contentPart>
          </mc:Choice>
          <mc:Fallback xmlns="">
            <p:pic>
              <p:nvPicPr>
                <p:cNvPr id="154" name="Freihand 153">
                  <a:extLst>
                    <a:ext uri="{FF2B5EF4-FFF2-40B4-BE49-F238E27FC236}">
                      <a16:creationId xmlns:a16="http://schemas.microsoft.com/office/drawing/2014/main" id="{70A84E9C-F209-4EDC-97E1-5217D7A6E5FD}"/>
                    </a:ext>
                  </a:extLst>
                </p:cNvPr>
                <p:cNvPicPr/>
                <p:nvPr/>
              </p:nvPicPr>
              <p:blipFill>
                <a:blip r:embed="rId145"/>
                <a:stretch>
                  <a:fillRect/>
                </a:stretch>
              </p:blipFill>
              <p:spPr>
                <a:xfrm>
                  <a:off x="11000093" y="2081227"/>
                  <a:ext cx="140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5" name="Freihand 154">
                  <a:extLst>
                    <a:ext uri="{FF2B5EF4-FFF2-40B4-BE49-F238E27FC236}">
                      <a16:creationId xmlns:a16="http://schemas.microsoft.com/office/drawing/2014/main" id="{2862EB02-8EAF-4694-AB2B-594B4A1B8473}"/>
                    </a:ext>
                  </a:extLst>
                </p14:cNvPr>
                <p14:cNvContentPartPr/>
                <p14:nvPr/>
              </p14:nvContentPartPr>
              <p14:xfrm>
                <a:off x="11192333" y="1949467"/>
                <a:ext cx="109080" cy="122400"/>
              </p14:xfrm>
            </p:contentPart>
          </mc:Choice>
          <mc:Fallback xmlns="">
            <p:pic>
              <p:nvPicPr>
                <p:cNvPr id="155" name="Freihand 154">
                  <a:extLst>
                    <a:ext uri="{FF2B5EF4-FFF2-40B4-BE49-F238E27FC236}">
                      <a16:creationId xmlns:a16="http://schemas.microsoft.com/office/drawing/2014/main" id="{2862EB02-8EAF-4694-AB2B-594B4A1B8473}"/>
                    </a:ext>
                  </a:extLst>
                </p:cNvPr>
                <p:cNvPicPr/>
                <p:nvPr/>
              </p:nvPicPr>
              <p:blipFill>
                <a:blip r:embed="rId147"/>
                <a:stretch>
                  <a:fillRect/>
                </a:stretch>
              </p:blipFill>
              <p:spPr>
                <a:xfrm>
                  <a:off x="11188013" y="1945147"/>
                  <a:ext cx="117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6" name="Freihand 155">
                  <a:extLst>
                    <a:ext uri="{FF2B5EF4-FFF2-40B4-BE49-F238E27FC236}">
                      <a16:creationId xmlns:a16="http://schemas.microsoft.com/office/drawing/2014/main" id="{155D7325-615F-4BCB-9236-9933DFE06CF8}"/>
                    </a:ext>
                  </a:extLst>
                </p14:cNvPr>
                <p14:cNvContentPartPr/>
                <p14:nvPr/>
              </p14:nvContentPartPr>
              <p14:xfrm>
                <a:off x="11308973" y="1986907"/>
                <a:ext cx="102600" cy="167400"/>
              </p14:xfrm>
            </p:contentPart>
          </mc:Choice>
          <mc:Fallback xmlns="">
            <p:pic>
              <p:nvPicPr>
                <p:cNvPr id="156" name="Freihand 155">
                  <a:extLst>
                    <a:ext uri="{FF2B5EF4-FFF2-40B4-BE49-F238E27FC236}">
                      <a16:creationId xmlns:a16="http://schemas.microsoft.com/office/drawing/2014/main" id="{155D7325-615F-4BCB-9236-9933DFE06CF8}"/>
                    </a:ext>
                  </a:extLst>
                </p:cNvPr>
                <p:cNvPicPr/>
                <p:nvPr/>
              </p:nvPicPr>
              <p:blipFill>
                <a:blip r:embed="rId149"/>
                <a:stretch>
                  <a:fillRect/>
                </a:stretch>
              </p:blipFill>
              <p:spPr>
                <a:xfrm>
                  <a:off x="11304653" y="1982587"/>
                  <a:ext cx="111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7" name="Freihand 156">
                  <a:extLst>
                    <a:ext uri="{FF2B5EF4-FFF2-40B4-BE49-F238E27FC236}">
                      <a16:creationId xmlns:a16="http://schemas.microsoft.com/office/drawing/2014/main" id="{615D5058-A1E1-4A56-82D2-6596D670463D}"/>
                    </a:ext>
                  </a:extLst>
                </p14:cNvPr>
                <p14:cNvContentPartPr/>
                <p14:nvPr/>
              </p14:nvContentPartPr>
              <p14:xfrm>
                <a:off x="11507693" y="2013547"/>
                <a:ext cx="10080" cy="80280"/>
              </p14:xfrm>
            </p:contentPart>
          </mc:Choice>
          <mc:Fallback xmlns="">
            <p:pic>
              <p:nvPicPr>
                <p:cNvPr id="157" name="Freihand 156">
                  <a:extLst>
                    <a:ext uri="{FF2B5EF4-FFF2-40B4-BE49-F238E27FC236}">
                      <a16:creationId xmlns:a16="http://schemas.microsoft.com/office/drawing/2014/main" id="{615D5058-A1E1-4A56-82D2-6596D670463D}"/>
                    </a:ext>
                  </a:extLst>
                </p:cNvPr>
                <p:cNvPicPr/>
                <p:nvPr/>
              </p:nvPicPr>
              <p:blipFill>
                <a:blip r:embed="rId151"/>
                <a:stretch>
                  <a:fillRect/>
                </a:stretch>
              </p:blipFill>
              <p:spPr>
                <a:xfrm>
                  <a:off x="11503373" y="2009227"/>
                  <a:ext cx="18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8" name="Freihand 157">
                  <a:extLst>
                    <a:ext uri="{FF2B5EF4-FFF2-40B4-BE49-F238E27FC236}">
                      <a16:creationId xmlns:a16="http://schemas.microsoft.com/office/drawing/2014/main" id="{3675346D-A975-423F-BC3D-A1454AF389A1}"/>
                    </a:ext>
                  </a:extLst>
                </p14:cNvPr>
                <p14:cNvContentPartPr/>
                <p14:nvPr/>
              </p14:nvContentPartPr>
              <p14:xfrm>
                <a:off x="11471333" y="2026507"/>
                <a:ext cx="110880" cy="18720"/>
              </p14:xfrm>
            </p:contentPart>
          </mc:Choice>
          <mc:Fallback xmlns="">
            <p:pic>
              <p:nvPicPr>
                <p:cNvPr id="158" name="Freihand 157">
                  <a:extLst>
                    <a:ext uri="{FF2B5EF4-FFF2-40B4-BE49-F238E27FC236}">
                      <a16:creationId xmlns:a16="http://schemas.microsoft.com/office/drawing/2014/main" id="{3675346D-A975-423F-BC3D-A1454AF389A1}"/>
                    </a:ext>
                  </a:extLst>
                </p:cNvPr>
                <p:cNvPicPr/>
                <p:nvPr/>
              </p:nvPicPr>
              <p:blipFill>
                <a:blip r:embed="rId153"/>
                <a:stretch>
                  <a:fillRect/>
                </a:stretch>
              </p:blipFill>
              <p:spPr>
                <a:xfrm>
                  <a:off x="11467013" y="2022187"/>
                  <a:ext cx="11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9" name="Freihand 158">
                  <a:extLst>
                    <a:ext uri="{FF2B5EF4-FFF2-40B4-BE49-F238E27FC236}">
                      <a16:creationId xmlns:a16="http://schemas.microsoft.com/office/drawing/2014/main" id="{FFD44C95-1D64-43CF-A785-099441644F78}"/>
                    </a:ext>
                  </a:extLst>
                </p14:cNvPr>
                <p14:cNvContentPartPr/>
                <p14:nvPr/>
              </p14:nvContentPartPr>
              <p14:xfrm>
                <a:off x="11629013" y="1862347"/>
                <a:ext cx="103680" cy="137880"/>
              </p14:xfrm>
            </p:contentPart>
          </mc:Choice>
          <mc:Fallback xmlns="">
            <p:pic>
              <p:nvPicPr>
                <p:cNvPr id="159" name="Freihand 158">
                  <a:extLst>
                    <a:ext uri="{FF2B5EF4-FFF2-40B4-BE49-F238E27FC236}">
                      <a16:creationId xmlns:a16="http://schemas.microsoft.com/office/drawing/2014/main" id="{FFD44C95-1D64-43CF-A785-099441644F78}"/>
                    </a:ext>
                  </a:extLst>
                </p:cNvPr>
                <p:cNvPicPr/>
                <p:nvPr/>
              </p:nvPicPr>
              <p:blipFill>
                <a:blip r:embed="rId155"/>
                <a:stretch>
                  <a:fillRect/>
                </a:stretch>
              </p:blipFill>
              <p:spPr>
                <a:xfrm>
                  <a:off x="11624693" y="1858027"/>
                  <a:ext cx="112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0" name="Freihand 159">
                  <a:extLst>
                    <a:ext uri="{FF2B5EF4-FFF2-40B4-BE49-F238E27FC236}">
                      <a16:creationId xmlns:a16="http://schemas.microsoft.com/office/drawing/2014/main" id="{B7DB36BF-8BC1-47CC-B1B4-4AE9CAEA7FF2}"/>
                    </a:ext>
                  </a:extLst>
                </p14:cNvPr>
                <p14:cNvContentPartPr/>
                <p14:nvPr/>
              </p14:nvContentPartPr>
              <p14:xfrm>
                <a:off x="11604173" y="2026867"/>
                <a:ext cx="130320" cy="24120"/>
              </p14:xfrm>
            </p:contentPart>
          </mc:Choice>
          <mc:Fallback xmlns="">
            <p:pic>
              <p:nvPicPr>
                <p:cNvPr id="160" name="Freihand 159">
                  <a:extLst>
                    <a:ext uri="{FF2B5EF4-FFF2-40B4-BE49-F238E27FC236}">
                      <a16:creationId xmlns:a16="http://schemas.microsoft.com/office/drawing/2014/main" id="{B7DB36BF-8BC1-47CC-B1B4-4AE9CAEA7FF2}"/>
                    </a:ext>
                  </a:extLst>
                </p:cNvPr>
                <p:cNvPicPr/>
                <p:nvPr/>
              </p:nvPicPr>
              <p:blipFill>
                <a:blip r:embed="rId157"/>
                <a:stretch>
                  <a:fillRect/>
                </a:stretch>
              </p:blipFill>
              <p:spPr>
                <a:xfrm>
                  <a:off x="11599853" y="2022547"/>
                  <a:ext cx="138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1" name="Freihand 160">
                  <a:extLst>
                    <a:ext uri="{FF2B5EF4-FFF2-40B4-BE49-F238E27FC236}">
                      <a16:creationId xmlns:a16="http://schemas.microsoft.com/office/drawing/2014/main" id="{A01CA8C4-3CFD-4B0D-A3B2-85BCD983C243}"/>
                    </a:ext>
                  </a:extLst>
                </p14:cNvPr>
                <p14:cNvContentPartPr/>
                <p14:nvPr/>
              </p14:nvContentPartPr>
              <p14:xfrm>
                <a:off x="11616773" y="2099587"/>
                <a:ext cx="82440" cy="95400"/>
              </p14:xfrm>
            </p:contentPart>
          </mc:Choice>
          <mc:Fallback xmlns="">
            <p:pic>
              <p:nvPicPr>
                <p:cNvPr id="161" name="Freihand 160">
                  <a:extLst>
                    <a:ext uri="{FF2B5EF4-FFF2-40B4-BE49-F238E27FC236}">
                      <a16:creationId xmlns:a16="http://schemas.microsoft.com/office/drawing/2014/main" id="{A01CA8C4-3CFD-4B0D-A3B2-85BCD983C243}"/>
                    </a:ext>
                  </a:extLst>
                </p:cNvPr>
                <p:cNvPicPr/>
                <p:nvPr/>
              </p:nvPicPr>
              <p:blipFill>
                <a:blip r:embed="rId159"/>
                <a:stretch>
                  <a:fillRect/>
                </a:stretch>
              </p:blipFill>
              <p:spPr>
                <a:xfrm>
                  <a:off x="11612453" y="2095267"/>
                  <a:ext cx="91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2" name="Freihand 161">
                  <a:extLst>
                    <a:ext uri="{FF2B5EF4-FFF2-40B4-BE49-F238E27FC236}">
                      <a16:creationId xmlns:a16="http://schemas.microsoft.com/office/drawing/2014/main" id="{8EFA776F-E975-4EE7-86A8-6602E0809CB9}"/>
                    </a:ext>
                  </a:extLst>
                </p14:cNvPr>
                <p14:cNvContentPartPr/>
                <p14:nvPr/>
              </p14:nvContentPartPr>
              <p14:xfrm>
                <a:off x="11767253" y="1928587"/>
                <a:ext cx="115920" cy="146520"/>
              </p14:xfrm>
            </p:contentPart>
          </mc:Choice>
          <mc:Fallback xmlns="">
            <p:pic>
              <p:nvPicPr>
                <p:cNvPr id="162" name="Freihand 161">
                  <a:extLst>
                    <a:ext uri="{FF2B5EF4-FFF2-40B4-BE49-F238E27FC236}">
                      <a16:creationId xmlns:a16="http://schemas.microsoft.com/office/drawing/2014/main" id="{8EFA776F-E975-4EE7-86A8-6602E0809CB9}"/>
                    </a:ext>
                  </a:extLst>
                </p:cNvPr>
                <p:cNvPicPr/>
                <p:nvPr/>
              </p:nvPicPr>
              <p:blipFill>
                <a:blip r:embed="rId161"/>
                <a:stretch>
                  <a:fillRect/>
                </a:stretch>
              </p:blipFill>
              <p:spPr>
                <a:xfrm>
                  <a:off x="11762933" y="1924267"/>
                  <a:ext cx="124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3" name="Freihand 162">
                  <a:extLst>
                    <a:ext uri="{FF2B5EF4-FFF2-40B4-BE49-F238E27FC236}">
                      <a16:creationId xmlns:a16="http://schemas.microsoft.com/office/drawing/2014/main" id="{AAA75591-661B-417E-BC52-9B2A210DE4A9}"/>
                    </a:ext>
                  </a:extLst>
                </p14:cNvPr>
                <p14:cNvContentPartPr/>
                <p14:nvPr/>
              </p14:nvContentPartPr>
              <p14:xfrm>
                <a:off x="11898653" y="1994467"/>
                <a:ext cx="84240" cy="161280"/>
              </p14:xfrm>
            </p:contentPart>
          </mc:Choice>
          <mc:Fallback xmlns="">
            <p:pic>
              <p:nvPicPr>
                <p:cNvPr id="163" name="Freihand 162">
                  <a:extLst>
                    <a:ext uri="{FF2B5EF4-FFF2-40B4-BE49-F238E27FC236}">
                      <a16:creationId xmlns:a16="http://schemas.microsoft.com/office/drawing/2014/main" id="{AAA75591-661B-417E-BC52-9B2A210DE4A9}"/>
                    </a:ext>
                  </a:extLst>
                </p:cNvPr>
                <p:cNvPicPr/>
                <p:nvPr/>
              </p:nvPicPr>
              <p:blipFill>
                <a:blip r:embed="rId163"/>
                <a:stretch>
                  <a:fillRect/>
                </a:stretch>
              </p:blipFill>
              <p:spPr>
                <a:xfrm>
                  <a:off x="11894333" y="1990147"/>
                  <a:ext cx="92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5" name="Freihand 164">
                  <a:extLst>
                    <a:ext uri="{FF2B5EF4-FFF2-40B4-BE49-F238E27FC236}">
                      <a16:creationId xmlns:a16="http://schemas.microsoft.com/office/drawing/2014/main" id="{D5E83E36-FEA1-44FB-AC17-EFAFE91BCB40}"/>
                    </a:ext>
                  </a:extLst>
                </p14:cNvPr>
                <p14:cNvContentPartPr/>
                <p14:nvPr/>
              </p14:nvContentPartPr>
              <p14:xfrm>
                <a:off x="9903893" y="2242147"/>
                <a:ext cx="588960" cy="198000"/>
              </p14:xfrm>
            </p:contentPart>
          </mc:Choice>
          <mc:Fallback xmlns="">
            <p:pic>
              <p:nvPicPr>
                <p:cNvPr id="165" name="Freihand 164">
                  <a:extLst>
                    <a:ext uri="{FF2B5EF4-FFF2-40B4-BE49-F238E27FC236}">
                      <a16:creationId xmlns:a16="http://schemas.microsoft.com/office/drawing/2014/main" id="{D5E83E36-FEA1-44FB-AC17-EFAFE91BCB40}"/>
                    </a:ext>
                  </a:extLst>
                </p:cNvPr>
                <p:cNvPicPr/>
                <p:nvPr/>
              </p:nvPicPr>
              <p:blipFill>
                <a:blip r:embed="rId165"/>
                <a:stretch>
                  <a:fillRect/>
                </a:stretch>
              </p:blipFill>
              <p:spPr>
                <a:xfrm>
                  <a:off x="9899573" y="2237827"/>
                  <a:ext cx="597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6" name="Freihand 165">
                  <a:extLst>
                    <a:ext uri="{FF2B5EF4-FFF2-40B4-BE49-F238E27FC236}">
                      <a16:creationId xmlns:a16="http://schemas.microsoft.com/office/drawing/2014/main" id="{844AE5A6-5B5C-47FD-A93E-6D0B63546BC7}"/>
                    </a:ext>
                  </a:extLst>
                </p14:cNvPr>
                <p14:cNvContentPartPr/>
                <p14:nvPr/>
              </p14:nvContentPartPr>
              <p14:xfrm>
                <a:off x="10530293" y="2246467"/>
                <a:ext cx="695880" cy="159480"/>
              </p14:xfrm>
            </p:contentPart>
          </mc:Choice>
          <mc:Fallback xmlns="">
            <p:pic>
              <p:nvPicPr>
                <p:cNvPr id="166" name="Freihand 165">
                  <a:extLst>
                    <a:ext uri="{FF2B5EF4-FFF2-40B4-BE49-F238E27FC236}">
                      <a16:creationId xmlns:a16="http://schemas.microsoft.com/office/drawing/2014/main" id="{844AE5A6-5B5C-47FD-A93E-6D0B63546BC7}"/>
                    </a:ext>
                  </a:extLst>
                </p:cNvPr>
                <p:cNvPicPr/>
                <p:nvPr/>
              </p:nvPicPr>
              <p:blipFill>
                <a:blip r:embed="rId167"/>
                <a:stretch>
                  <a:fillRect/>
                </a:stretch>
              </p:blipFill>
              <p:spPr>
                <a:xfrm>
                  <a:off x="10525973" y="2242147"/>
                  <a:ext cx="704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7" name="Freihand 166">
                  <a:extLst>
                    <a:ext uri="{FF2B5EF4-FFF2-40B4-BE49-F238E27FC236}">
                      <a16:creationId xmlns:a16="http://schemas.microsoft.com/office/drawing/2014/main" id="{01CDC6B1-8D80-4C44-A919-FD6A4196C7A3}"/>
                    </a:ext>
                  </a:extLst>
                </p14:cNvPr>
                <p14:cNvContentPartPr/>
                <p14:nvPr/>
              </p14:nvContentPartPr>
              <p14:xfrm>
                <a:off x="11178293" y="2223787"/>
                <a:ext cx="597600" cy="169560"/>
              </p14:xfrm>
            </p:contentPart>
          </mc:Choice>
          <mc:Fallback xmlns="">
            <p:pic>
              <p:nvPicPr>
                <p:cNvPr id="167" name="Freihand 166">
                  <a:extLst>
                    <a:ext uri="{FF2B5EF4-FFF2-40B4-BE49-F238E27FC236}">
                      <a16:creationId xmlns:a16="http://schemas.microsoft.com/office/drawing/2014/main" id="{01CDC6B1-8D80-4C44-A919-FD6A4196C7A3}"/>
                    </a:ext>
                  </a:extLst>
                </p:cNvPr>
                <p:cNvPicPr/>
                <p:nvPr/>
              </p:nvPicPr>
              <p:blipFill>
                <a:blip r:embed="rId169"/>
                <a:stretch>
                  <a:fillRect/>
                </a:stretch>
              </p:blipFill>
              <p:spPr>
                <a:xfrm>
                  <a:off x="11173973" y="2219467"/>
                  <a:ext cx="606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8" name="Freihand 167">
                  <a:extLst>
                    <a:ext uri="{FF2B5EF4-FFF2-40B4-BE49-F238E27FC236}">
                      <a16:creationId xmlns:a16="http://schemas.microsoft.com/office/drawing/2014/main" id="{3BDB1285-467D-4BD4-AD0E-C7BFA3E3A35A}"/>
                    </a:ext>
                  </a:extLst>
                </p14:cNvPr>
                <p14:cNvContentPartPr/>
                <p14:nvPr/>
              </p14:nvContentPartPr>
              <p14:xfrm>
                <a:off x="10586093" y="2494867"/>
                <a:ext cx="140760" cy="156960"/>
              </p14:xfrm>
            </p:contentPart>
          </mc:Choice>
          <mc:Fallback xmlns="">
            <p:pic>
              <p:nvPicPr>
                <p:cNvPr id="168" name="Freihand 167">
                  <a:extLst>
                    <a:ext uri="{FF2B5EF4-FFF2-40B4-BE49-F238E27FC236}">
                      <a16:creationId xmlns:a16="http://schemas.microsoft.com/office/drawing/2014/main" id="{3BDB1285-467D-4BD4-AD0E-C7BFA3E3A35A}"/>
                    </a:ext>
                  </a:extLst>
                </p:cNvPr>
                <p:cNvPicPr/>
                <p:nvPr/>
              </p:nvPicPr>
              <p:blipFill>
                <a:blip r:embed="rId171"/>
                <a:stretch>
                  <a:fillRect/>
                </a:stretch>
              </p:blipFill>
              <p:spPr>
                <a:xfrm>
                  <a:off x="10581773" y="2490547"/>
                  <a:ext cx="149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9" name="Freihand 168">
                  <a:extLst>
                    <a:ext uri="{FF2B5EF4-FFF2-40B4-BE49-F238E27FC236}">
                      <a16:creationId xmlns:a16="http://schemas.microsoft.com/office/drawing/2014/main" id="{F9D4B020-4365-4F77-A0CE-7074505C57D7}"/>
                    </a:ext>
                  </a:extLst>
                </p14:cNvPr>
                <p14:cNvContentPartPr/>
                <p14:nvPr/>
              </p14:nvContentPartPr>
              <p14:xfrm>
                <a:off x="10687253" y="2551387"/>
                <a:ext cx="194760" cy="95040"/>
              </p14:xfrm>
            </p:contentPart>
          </mc:Choice>
          <mc:Fallback xmlns="">
            <p:pic>
              <p:nvPicPr>
                <p:cNvPr id="169" name="Freihand 168">
                  <a:extLst>
                    <a:ext uri="{FF2B5EF4-FFF2-40B4-BE49-F238E27FC236}">
                      <a16:creationId xmlns:a16="http://schemas.microsoft.com/office/drawing/2014/main" id="{F9D4B020-4365-4F77-A0CE-7074505C57D7}"/>
                    </a:ext>
                  </a:extLst>
                </p:cNvPr>
                <p:cNvPicPr/>
                <p:nvPr/>
              </p:nvPicPr>
              <p:blipFill>
                <a:blip r:embed="rId173"/>
                <a:stretch>
                  <a:fillRect/>
                </a:stretch>
              </p:blipFill>
              <p:spPr>
                <a:xfrm>
                  <a:off x="10682933" y="2547067"/>
                  <a:ext cx="203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0" name="Freihand 169">
                  <a:extLst>
                    <a:ext uri="{FF2B5EF4-FFF2-40B4-BE49-F238E27FC236}">
                      <a16:creationId xmlns:a16="http://schemas.microsoft.com/office/drawing/2014/main" id="{5167A72E-15BA-482B-9F60-FBFFC3FA1CDF}"/>
                    </a:ext>
                  </a:extLst>
                </p14:cNvPr>
                <p14:cNvContentPartPr/>
                <p14:nvPr/>
              </p14:nvContentPartPr>
              <p14:xfrm>
                <a:off x="10899293" y="2570827"/>
                <a:ext cx="178560" cy="77040"/>
              </p14:xfrm>
            </p:contentPart>
          </mc:Choice>
          <mc:Fallback xmlns="">
            <p:pic>
              <p:nvPicPr>
                <p:cNvPr id="170" name="Freihand 169">
                  <a:extLst>
                    <a:ext uri="{FF2B5EF4-FFF2-40B4-BE49-F238E27FC236}">
                      <a16:creationId xmlns:a16="http://schemas.microsoft.com/office/drawing/2014/main" id="{5167A72E-15BA-482B-9F60-FBFFC3FA1CDF}"/>
                    </a:ext>
                  </a:extLst>
                </p:cNvPr>
                <p:cNvPicPr/>
                <p:nvPr/>
              </p:nvPicPr>
              <p:blipFill>
                <a:blip r:embed="rId175"/>
                <a:stretch>
                  <a:fillRect/>
                </a:stretch>
              </p:blipFill>
              <p:spPr>
                <a:xfrm>
                  <a:off x="10894973" y="2566507"/>
                  <a:ext cx="187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1" name="Freihand 170">
                  <a:extLst>
                    <a:ext uri="{FF2B5EF4-FFF2-40B4-BE49-F238E27FC236}">
                      <a16:creationId xmlns:a16="http://schemas.microsoft.com/office/drawing/2014/main" id="{944341A6-6445-4D93-8853-531913BADCC1}"/>
                    </a:ext>
                  </a:extLst>
                </p14:cNvPr>
                <p14:cNvContentPartPr/>
                <p14:nvPr/>
              </p14:nvContentPartPr>
              <p14:xfrm>
                <a:off x="11096573" y="2509987"/>
                <a:ext cx="288360" cy="234720"/>
              </p14:xfrm>
            </p:contentPart>
          </mc:Choice>
          <mc:Fallback xmlns="">
            <p:pic>
              <p:nvPicPr>
                <p:cNvPr id="171" name="Freihand 170">
                  <a:extLst>
                    <a:ext uri="{FF2B5EF4-FFF2-40B4-BE49-F238E27FC236}">
                      <a16:creationId xmlns:a16="http://schemas.microsoft.com/office/drawing/2014/main" id="{944341A6-6445-4D93-8853-531913BADCC1}"/>
                    </a:ext>
                  </a:extLst>
                </p:cNvPr>
                <p:cNvPicPr/>
                <p:nvPr/>
              </p:nvPicPr>
              <p:blipFill>
                <a:blip r:embed="rId177"/>
                <a:stretch>
                  <a:fillRect/>
                </a:stretch>
              </p:blipFill>
              <p:spPr>
                <a:xfrm>
                  <a:off x="11092253" y="2505667"/>
                  <a:ext cx="297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2" name="Freihand 171">
                  <a:extLst>
                    <a:ext uri="{FF2B5EF4-FFF2-40B4-BE49-F238E27FC236}">
                      <a16:creationId xmlns:a16="http://schemas.microsoft.com/office/drawing/2014/main" id="{80E2A88D-9003-4563-A20D-9B061E687832}"/>
                    </a:ext>
                  </a:extLst>
                </p14:cNvPr>
                <p14:cNvContentPartPr/>
                <p14:nvPr/>
              </p14:nvContentPartPr>
              <p14:xfrm>
                <a:off x="11397173" y="2569747"/>
                <a:ext cx="77400" cy="68400"/>
              </p14:xfrm>
            </p:contentPart>
          </mc:Choice>
          <mc:Fallback xmlns="">
            <p:pic>
              <p:nvPicPr>
                <p:cNvPr id="172" name="Freihand 171">
                  <a:extLst>
                    <a:ext uri="{FF2B5EF4-FFF2-40B4-BE49-F238E27FC236}">
                      <a16:creationId xmlns:a16="http://schemas.microsoft.com/office/drawing/2014/main" id="{80E2A88D-9003-4563-A20D-9B061E687832}"/>
                    </a:ext>
                  </a:extLst>
                </p:cNvPr>
                <p:cNvPicPr/>
                <p:nvPr/>
              </p:nvPicPr>
              <p:blipFill>
                <a:blip r:embed="rId179"/>
                <a:stretch>
                  <a:fillRect/>
                </a:stretch>
              </p:blipFill>
              <p:spPr>
                <a:xfrm>
                  <a:off x="11392853" y="2565427"/>
                  <a:ext cx="86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3" name="Freihand 172">
                  <a:extLst>
                    <a:ext uri="{FF2B5EF4-FFF2-40B4-BE49-F238E27FC236}">
                      <a16:creationId xmlns:a16="http://schemas.microsoft.com/office/drawing/2014/main" id="{9D859DC5-4FCC-4121-B23F-2831853AD170}"/>
                    </a:ext>
                  </a:extLst>
                </p14:cNvPr>
                <p14:cNvContentPartPr/>
                <p14:nvPr/>
              </p14:nvContentPartPr>
              <p14:xfrm>
                <a:off x="11471693" y="2473627"/>
                <a:ext cx="394920" cy="184680"/>
              </p14:xfrm>
            </p:contentPart>
          </mc:Choice>
          <mc:Fallback xmlns="">
            <p:pic>
              <p:nvPicPr>
                <p:cNvPr id="173" name="Freihand 172">
                  <a:extLst>
                    <a:ext uri="{FF2B5EF4-FFF2-40B4-BE49-F238E27FC236}">
                      <a16:creationId xmlns:a16="http://schemas.microsoft.com/office/drawing/2014/main" id="{9D859DC5-4FCC-4121-B23F-2831853AD170}"/>
                    </a:ext>
                  </a:extLst>
                </p:cNvPr>
                <p:cNvPicPr/>
                <p:nvPr/>
              </p:nvPicPr>
              <p:blipFill>
                <a:blip r:embed="rId181"/>
                <a:stretch>
                  <a:fillRect/>
                </a:stretch>
              </p:blipFill>
              <p:spPr>
                <a:xfrm>
                  <a:off x="11467373" y="2469307"/>
                  <a:ext cx="403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 name="Freihand 173">
                  <a:extLst>
                    <a:ext uri="{FF2B5EF4-FFF2-40B4-BE49-F238E27FC236}">
                      <a16:creationId xmlns:a16="http://schemas.microsoft.com/office/drawing/2014/main" id="{E7DC5A28-66CF-4043-80AC-854C9119133A}"/>
                    </a:ext>
                  </a:extLst>
                </p14:cNvPr>
                <p14:cNvContentPartPr/>
                <p14:nvPr/>
              </p14:nvContentPartPr>
              <p14:xfrm>
                <a:off x="10861133" y="2483707"/>
                <a:ext cx="157320" cy="2520"/>
              </p14:xfrm>
            </p:contentPart>
          </mc:Choice>
          <mc:Fallback xmlns="">
            <p:pic>
              <p:nvPicPr>
                <p:cNvPr id="174" name="Freihand 173">
                  <a:extLst>
                    <a:ext uri="{FF2B5EF4-FFF2-40B4-BE49-F238E27FC236}">
                      <a16:creationId xmlns:a16="http://schemas.microsoft.com/office/drawing/2014/main" id="{E7DC5A28-66CF-4043-80AC-854C9119133A}"/>
                    </a:ext>
                  </a:extLst>
                </p:cNvPr>
                <p:cNvPicPr/>
                <p:nvPr/>
              </p:nvPicPr>
              <p:blipFill>
                <a:blip r:embed="rId183"/>
                <a:stretch>
                  <a:fillRect/>
                </a:stretch>
              </p:blipFill>
              <p:spPr>
                <a:xfrm>
                  <a:off x="10856813" y="2479387"/>
                  <a:ext cx="165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5" name="Freihand 174">
                  <a:extLst>
                    <a:ext uri="{FF2B5EF4-FFF2-40B4-BE49-F238E27FC236}">
                      <a16:creationId xmlns:a16="http://schemas.microsoft.com/office/drawing/2014/main" id="{83AFCDA4-06A5-4C70-907E-298BF21B5010}"/>
                    </a:ext>
                  </a:extLst>
                </p14:cNvPr>
                <p14:cNvContentPartPr/>
                <p14:nvPr/>
              </p14:nvContentPartPr>
              <p14:xfrm>
                <a:off x="11503373" y="1741027"/>
                <a:ext cx="551880" cy="524160"/>
              </p14:xfrm>
            </p:contentPart>
          </mc:Choice>
          <mc:Fallback xmlns="">
            <p:pic>
              <p:nvPicPr>
                <p:cNvPr id="175" name="Freihand 174">
                  <a:extLst>
                    <a:ext uri="{FF2B5EF4-FFF2-40B4-BE49-F238E27FC236}">
                      <a16:creationId xmlns:a16="http://schemas.microsoft.com/office/drawing/2014/main" id="{83AFCDA4-06A5-4C70-907E-298BF21B5010}"/>
                    </a:ext>
                  </a:extLst>
                </p:cNvPr>
                <p:cNvPicPr/>
                <p:nvPr/>
              </p:nvPicPr>
              <p:blipFill>
                <a:blip r:embed="rId185"/>
                <a:stretch>
                  <a:fillRect/>
                </a:stretch>
              </p:blipFill>
              <p:spPr>
                <a:xfrm>
                  <a:off x="11499053" y="1736707"/>
                  <a:ext cx="5605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0493A5E1-3FB1-4A8D-94EF-4115EE664062}"/>
                    </a:ext>
                  </a:extLst>
                </p14:cNvPr>
                <p14:cNvContentPartPr/>
                <p14:nvPr/>
              </p14:nvContentPartPr>
              <p14:xfrm>
                <a:off x="11638013" y="2323507"/>
                <a:ext cx="258840" cy="968040"/>
              </p14:xfrm>
            </p:contentPart>
          </mc:Choice>
          <mc:Fallback xmlns="">
            <p:pic>
              <p:nvPicPr>
                <p:cNvPr id="176" name="Freihand 175">
                  <a:extLst>
                    <a:ext uri="{FF2B5EF4-FFF2-40B4-BE49-F238E27FC236}">
                      <a16:creationId xmlns:a16="http://schemas.microsoft.com/office/drawing/2014/main" id="{0493A5E1-3FB1-4A8D-94EF-4115EE664062}"/>
                    </a:ext>
                  </a:extLst>
                </p:cNvPr>
                <p:cNvPicPr/>
                <p:nvPr/>
              </p:nvPicPr>
              <p:blipFill>
                <a:blip r:embed="rId187"/>
                <a:stretch>
                  <a:fillRect/>
                </a:stretch>
              </p:blipFill>
              <p:spPr>
                <a:xfrm>
                  <a:off x="11633693" y="2319187"/>
                  <a:ext cx="267480" cy="976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1131803D-8D27-4046-86DD-F164D2403D48}"/>
                    </a:ext>
                  </a:extLst>
                </p14:cNvPr>
                <p14:cNvContentPartPr/>
                <p14:nvPr/>
              </p14:nvContentPartPr>
              <p14:xfrm>
                <a:off x="11643773" y="2165107"/>
                <a:ext cx="225360" cy="211680"/>
              </p14:xfrm>
            </p:contentPart>
          </mc:Choice>
          <mc:Fallback xmlns="">
            <p:pic>
              <p:nvPicPr>
                <p:cNvPr id="177" name="Freihand 176">
                  <a:extLst>
                    <a:ext uri="{FF2B5EF4-FFF2-40B4-BE49-F238E27FC236}">
                      <a16:creationId xmlns:a16="http://schemas.microsoft.com/office/drawing/2014/main" id="{1131803D-8D27-4046-86DD-F164D2403D48}"/>
                    </a:ext>
                  </a:extLst>
                </p:cNvPr>
                <p:cNvPicPr/>
                <p:nvPr/>
              </p:nvPicPr>
              <p:blipFill>
                <a:blip r:embed="rId189"/>
                <a:stretch>
                  <a:fillRect/>
                </a:stretch>
              </p:blipFill>
              <p:spPr>
                <a:xfrm>
                  <a:off x="11639453" y="2160787"/>
                  <a:ext cx="234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8" name="Freihand 177">
                  <a:extLst>
                    <a:ext uri="{FF2B5EF4-FFF2-40B4-BE49-F238E27FC236}">
                      <a16:creationId xmlns:a16="http://schemas.microsoft.com/office/drawing/2014/main" id="{464D4A51-C99C-4FCE-805D-CECDB2E38447}"/>
                    </a:ext>
                  </a:extLst>
                </p14:cNvPr>
                <p14:cNvContentPartPr/>
                <p14:nvPr/>
              </p14:nvContentPartPr>
              <p14:xfrm>
                <a:off x="11248853" y="3294427"/>
                <a:ext cx="205200" cy="217800"/>
              </p14:xfrm>
            </p:contentPart>
          </mc:Choice>
          <mc:Fallback xmlns="">
            <p:pic>
              <p:nvPicPr>
                <p:cNvPr id="178" name="Freihand 177">
                  <a:extLst>
                    <a:ext uri="{FF2B5EF4-FFF2-40B4-BE49-F238E27FC236}">
                      <a16:creationId xmlns:a16="http://schemas.microsoft.com/office/drawing/2014/main" id="{464D4A51-C99C-4FCE-805D-CECDB2E38447}"/>
                    </a:ext>
                  </a:extLst>
                </p:cNvPr>
                <p:cNvPicPr/>
                <p:nvPr/>
              </p:nvPicPr>
              <p:blipFill>
                <a:blip r:embed="rId191"/>
                <a:stretch>
                  <a:fillRect/>
                </a:stretch>
              </p:blipFill>
              <p:spPr>
                <a:xfrm>
                  <a:off x="11244533" y="3290107"/>
                  <a:ext cx="213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9" name="Freihand 178">
                  <a:extLst>
                    <a:ext uri="{FF2B5EF4-FFF2-40B4-BE49-F238E27FC236}">
                      <a16:creationId xmlns:a16="http://schemas.microsoft.com/office/drawing/2014/main" id="{5CE78071-A49F-4D69-BC38-66B560279950}"/>
                    </a:ext>
                  </a:extLst>
                </p14:cNvPr>
                <p14:cNvContentPartPr/>
                <p14:nvPr/>
              </p14:nvContentPartPr>
              <p14:xfrm>
                <a:off x="11417333" y="3296227"/>
                <a:ext cx="230400" cy="205560"/>
              </p14:xfrm>
            </p:contentPart>
          </mc:Choice>
          <mc:Fallback xmlns="">
            <p:pic>
              <p:nvPicPr>
                <p:cNvPr id="179" name="Freihand 178">
                  <a:extLst>
                    <a:ext uri="{FF2B5EF4-FFF2-40B4-BE49-F238E27FC236}">
                      <a16:creationId xmlns:a16="http://schemas.microsoft.com/office/drawing/2014/main" id="{5CE78071-A49F-4D69-BC38-66B560279950}"/>
                    </a:ext>
                  </a:extLst>
                </p:cNvPr>
                <p:cNvPicPr/>
                <p:nvPr/>
              </p:nvPicPr>
              <p:blipFill>
                <a:blip r:embed="rId193"/>
                <a:stretch>
                  <a:fillRect/>
                </a:stretch>
              </p:blipFill>
              <p:spPr>
                <a:xfrm>
                  <a:off x="11413013" y="3291907"/>
                  <a:ext cx="239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80" name="Freihand 179">
                  <a:extLst>
                    <a:ext uri="{FF2B5EF4-FFF2-40B4-BE49-F238E27FC236}">
                      <a16:creationId xmlns:a16="http://schemas.microsoft.com/office/drawing/2014/main" id="{B0859B6A-42A7-470C-B235-BF2DADDA16CE}"/>
                    </a:ext>
                  </a:extLst>
                </p14:cNvPr>
                <p14:cNvContentPartPr/>
                <p14:nvPr/>
              </p14:nvContentPartPr>
              <p14:xfrm>
                <a:off x="11532893" y="3354907"/>
                <a:ext cx="6840" cy="127080"/>
              </p14:xfrm>
            </p:contentPart>
          </mc:Choice>
          <mc:Fallback xmlns="">
            <p:pic>
              <p:nvPicPr>
                <p:cNvPr id="180" name="Freihand 179">
                  <a:extLst>
                    <a:ext uri="{FF2B5EF4-FFF2-40B4-BE49-F238E27FC236}">
                      <a16:creationId xmlns:a16="http://schemas.microsoft.com/office/drawing/2014/main" id="{B0859B6A-42A7-470C-B235-BF2DADDA16CE}"/>
                    </a:ext>
                  </a:extLst>
                </p:cNvPr>
                <p:cNvPicPr/>
                <p:nvPr/>
              </p:nvPicPr>
              <p:blipFill>
                <a:blip r:embed="rId195"/>
                <a:stretch>
                  <a:fillRect/>
                </a:stretch>
              </p:blipFill>
              <p:spPr>
                <a:xfrm>
                  <a:off x="11528573" y="3350587"/>
                  <a:ext cx="1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1" name="Freihand 180">
                  <a:extLst>
                    <a:ext uri="{FF2B5EF4-FFF2-40B4-BE49-F238E27FC236}">
                      <a16:creationId xmlns:a16="http://schemas.microsoft.com/office/drawing/2014/main" id="{BEF777BE-BE16-4B31-BC59-BEE823639710}"/>
                    </a:ext>
                  </a:extLst>
                </p14:cNvPr>
                <p14:cNvContentPartPr/>
                <p14:nvPr/>
              </p14:nvContentPartPr>
              <p14:xfrm>
                <a:off x="11519573" y="3271027"/>
                <a:ext cx="19800" cy="13320"/>
              </p14:xfrm>
            </p:contentPart>
          </mc:Choice>
          <mc:Fallback xmlns="">
            <p:pic>
              <p:nvPicPr>
                <p:cNvPr id="181" name="Freihand 180">
                  <a:extLst>
                    <a:ext uri="{FF2B5EF4-FFF2-40B4-BE49-F238E27FC236}">
                      <a16:creationId xmlns:a16="http://schemas.microsoft.com/office/drawing/2014/main" id="{BEF777BE-BE16-4B31-BC59-BEE823639710}"/>
                    </a:ext>
                  </a:extLst>
                </p:cNvPr>
                <p:cNvPicPr/>
                <p:nvPr/>
              </p:nvPicPr>
              <p:blipFill>
                <a:blip r:embed="rId197"/>
                <a:stretch>
                  <a:fillRect/>
                </a:stretch>
              </p:blipFill>
              <p:spPr>
                <a:xfrm>
                  <a:off x="11515253" y="3266707"/>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2" name="Freihand 181">
                  <a:extLst>
                    <a:ext uri="{FF2B5EF4-FFF2-40B4-BE49-F238E27FC236}">
                      <a16:creationId xmlns:a16="http://schemas.microsoft.com/office/drawing/2014/main" id="{42F4EC8A-32E8-40E2-A8D8-370205C13842}"/>
                    </a:ext>
                  </a:extLst>
                </p14:cNvPr>
                <p14:cNvContentPartPr/>
                <p14:nvPr/>
              </p14:nvContentPartPr>
              <p14:xfrm>
                <a:off x="11626853" y="3377587"/>
                <a:ext cx="82080" cy="116640"/>
              </p14:xfrm>
            </p:contentPart>
          </mc:Choice>
          <mc:Fallback xmlns="">
            <p:pic>
              <p:nvPicPr>
                <p:cNvPr id="182" name="Freihand 181">
                  <a:extLst>
                    <a:ext uri="{FF2B5EF4-FFF2-40B4-BE49-F238E27FC236}">
                      <a16:creationId xmlns:a16="http://schemas.microsoft.com/office/drawing/2014/main" id="{42F4EC8A-32E8-40E2-A8D8-370205C13842}"/>
                    </a:ext>
                  </a:extLst>
                </p:cNvPr>
                <p:cNvPicPr/>
                <p:nvPr/>
              </p:nvPicPr>
              <p:blipFill>
                <a:blip r:embed="rId199"/>
                <a:stretch>
                  <a:fillRect/>
                </a:stretch>
              </p:blipFill>
              <p:spPr>
                <a:xfrm>
                  <a:off x="11622533" y="3373267"/>
                  <a:ext cx="90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3" name="Freihand 182">
                  <a:extLst>
                    <a:ext uri="{FF2B5EF4-FFF2-40B4-BE49-F238E27FC236}">
                      <a16:creationId xmlns:a16="http://schemas.microsoft.com/office/drawing/2014/main" id="{BBF65EE6-9863-4553-8CA3-A75235AB7B0C}"/>
                    </a:ext>
                  </a:extLst>
                </p14:cNvPr>
                <p14:cNvContentPartPr/>
                <p14:nvPr/>
              </p14:nvContentPartPr>
              <p14:xfrm>
                <a:off x="11707853" y="3253747"/>
                <a:ext cx="289440" cy="247320"/>
              </p14:xfrm>
            </p:contentPart>
          </mc:Choice>
          <mc:Fallback xmlns="">
            <p:pic>
              <p:nvPicPr>
                <p:cNvPr id="183" name="Freihand 182">
                  <a:extLst>
                    <a:ext uri="{FF2B5EF4-FFF2-40B4-BE49-F238E27FC236}">
                      <a16:creationId xmlns:a16="http://schemas.microsoft.com/office/drawing/2014/main" id="{BBF65EE6-9863-4553-8CA3-A75235AB7B0C}"/>
                    </a:ext>
                  </a:extLst>
                </p:cNvPr>
                <p:cNvPicPr/>
                <p:nvPr/>
              </p:nvPicPr>
              <p:blipFill>
                <a:blip r:embed="rId201"/>
                <a:stretch>
                  <a:fillRect/>
                </a:stretch>
              </p:blipFill>
              <p:spPr>
                <a:xfrm>
                  <a:off x="11703533" y="3249427"/>
                  <a:ext cx="298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4" name="Freihand 183">
                  <a:extLst>
                    <a:ext uri="{FF2B5EF4-FFF2-40B4-BE49-F238E27FC236}">
                      <a16:creationId xmlns:a16="http://schemas.microsoft.com/office/drawing/2014/main" id="{0F9B9ED9-A355-452F-82F9-AF6E49F0EACF}"/>
                    </a:ext>
                  </a:extLst>
                </p14:cNvPr>
                <p14:cNvContentPartPr/>
                <p14:nvPr/>
              </p14:nvContentPartPr>
              <p14:xfrm>
                <a:off x="11949413" y="3353467"/>
                <a:ext cx="84240" cy="119880"/>
              </p14:xfrm>
            </p:contentPart>
          </mc:Choice>
          <mc:Fallback xmlns="">
            <p:pic>
              <p:nvPicPr>
                <p:cNvPr id="184" name="Freihand 183">
                  <a:extLst>
                    <a:ext uri="{FF2B5EF4-FFF2-40B4-BE49-F238E27FC236}">
                      <a16:creationId xmlns:a16="http://schemas.microsoft.com/office/drawing/2014/main" id="{0F9B9ED9-A355-452F-82F9-AF6E49F0EACF}"/>
                    </a:ext>
                  </a:extLst>
                </p:cNvPr>
                <p:cNvPicPr/>
                <p:nvPr/>
              </p:nvPicPr>
              <p:blipFill>
                <a:blip r:embed="rId203"/>
                <a:stretch>
                  <a:fillRect/>
                </a:stretch>
              </p:blipFill>
              <p:spPr>
                <a:xfrm>
                  <a:off x="11945093" y="3349147"/>
                  <a:ext cx="92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5" name="Freihand 184">
                  <a:extLst>
                    <a:ext uri="{FF2B5EF4-FFF2-40B4-BE49-F238E27FC236}">
                      <a16:creationId xmlns:a16="http://schemas.microsoft.com/office/drawing/2014/main" id="{765DEDB7-232E-443E-8CCE-C484AF42B77A}"/>
                    </a:ext>
                  </a:extLst>
                </p14:cNvPr>
                <p14:cNvContentPartPr/>
                <p14:nvPr/>
              </p14:nvContentPartPr>
              <p14:xfrm>
                <a:off x="12035453" y="3385147"/>
                <a:ext cx="55440" cy="12960"/>
              </p14:xfrm>
            </p:contentPart>
          </mc:Choice>
          <mc:Fallback xmlns="">
            <p:pic>
              <p:nvPicPr>
                <p:cNvPr id="185" name="Freihand 184">
                  <a:extLst>
                    <a:ext uri="{FF2B5EF4-FFF2-40B4-BE49-F238E27FC236}">
                      <a16:creationId xmlns:a16="http://schemas.microsoft.com/office/drawing/2014/main" id="{765DEDB7-232E-443E-8CCE-C484AF42B77A}"/>
                    </a:ext>
                  </a:extLst>
                </p:cNvPr>
                <p:cNvPicPr/>
                <p:nvPr/>
              </p:nvPicPr>
              <p:blipFill>
                <a:blip r:embed="rId205"/>
                <a:stretch>
                  <a:fillRect/>
                </a:stretch>
              </p:blipFill>
              <p:spPr>
                <a:xfrm>
                  <a:off x="12031133" y="3380827"/>
                  <a:ext cx="64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6" name="Freihand 185">
                  <a:extLst>
                    <a:ext uri="{FF2B5EF4-FFF2-40B4-BE49-F238E27FC236}">
                      <a16:creationId xmlns:a16="http://schemas.microsoft.com/office/drawing/2014/main" id="{F5947C28-911F-478E-BA47-12319F686509}"/>
                    </a:ext>
                  </a:extLst>
                </p14:cNvPr>
                <p14:cNvContentPartPr/>
                <p14:nvPr/>
              </p14:nvContentPartPr>
              <p14:xfrm>
                <a:off x="11376653" y="3669547"/>
                <a:ext cx="163440" cy="117720"/>
              </p14:xfrm>
            </p:contentPart>
          </mc:Choice>
          <mc:Fallback xmlns="">
            <p:pic>
              <p:nvPicPr>
                <p:cNvPr id="186" name="Freihand 185">
                  <a:extLst>
                    <a:ext uri="{FF2B5EF4-FFF2-40B4-BE49-F238E27FC236}">
                      <a16:creationId xmlns:a16="http://schemas.microsoft.com/office/drawing/2014/main" id="{F5947C28-911F-478E-BA47-12319F686509}"/>
                    </a:ext>
                  </a:extLst>
                </p:cNvPr>
                <p:cNvPicPr/>
                <p:nvPr/>
              </p:nvPicPr>
              <p:blipFill>
                <a:blip r:embed="rId207"/>
                <a:stretch>
                  <a:fillRect/>
                </a:stretch>
              </p:blipFill>
              <p:spPr>
                <a:xfrm>
                  <a:off x="11372333" y="3665227"/>
                  <a:ext cx="172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7" name="Freihand 186">
                  <a:extLst>
                    <a:ext uri="{FF2B5EF4-FFF2-40B4-BE49-F238E27FC236}">
                      <a16:creationId xmlns:a16="http://schemas.microsoft.com/office/drawing/2014/main" id="{4EC9AD7C-DCE9-4909-9C52-47B98EDD98D3}"/>
                    </a:ext>
                  </a:extLst>
                </p14:cNvPr>
                <p14:cNvContentPartPr/>
                <p14:nvPr/>
              </p14:nvContentPartPr>
              <p14:xfrm>
                <a:off x="11583653" y="3656947"/>
                <a:ext cx="91440" cy="82080"/>
              </p14:xfrm>
            </p:contentPart>
          </mc:Choice>
          <mc:Fallback xmlns="">
            <p:pic>
              <p:nvPicPr>
                <p:cNvPr id="187" name="Freihand 186">
                  <a:extLst>
                    <a:ext uri="{FF2B5EF4-FFF2-40B4-BE49-F238E27FC236}">
                      <a16:creationId xmlns:a16="http://schemas.microsoft.com/office/drawing/2014/main" id="{4EC9AD7C-DCE9-4909-9C52-47B98EDD98D3}"/>
                    </a:ext>
                  </a:extLst>
                </p:cNvPr>
                <p:cNvPicPr/>
                <p:nvPr/>
              </p:nvPicPr>
              <p:blipFill>
                <a:blip r:embed="rId209"/>
                <a:stretch>
                  <a:fillRect/>
                </a:stretch>
              </p:blipFill>
              <p:spPr>
                <a:xfrm>
                  <a:off x="11579333" y="3652627"/>
                  <a:ext cx="100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8" name="Freihand 187">
                  <a:extLst>
                    <a:ext uri="{FF2B5EF4-FFF2-40B4-BE49-F238E27FC236}">
                      <a16:creationId xmlns:a16="http://schemas.microsoft.com/office/drawing/2014/main" id="{05AEC5EE-C092-4E8E-88BB-17F67C8E8638}"/>
                    </a:ext>
                  </a:extLst>
                </p14:cNvPr>
                <p14:cNvContentPartPr/>
                <p14:nvPr/>
              </p14:nvContentPartPr>
              <p14:xfrm>
                <a:off x="11669693" y="3570547"/>
                <a:ext cx="112680" cy="171000"/>
              </p14:xfrm>
            </p:contentPart>
          </mc:Choice>
          <mc:Fallback xmlns="">
            <p:pic>
              <p:nvPicPr>
                <p:cNvPr id="188" name="Freihand 187">
                  <a:extLst>
                    <a:ext uri="{FF2B5EF4-FFF2-40B4-BE49-F238E27FC236}">
                      <a16:creationId xmlns:a16="http://schemas.microsoft.com/office/drawing/2014/main" id="{05AEC5EE-C092-4E8E-88BB-17F67C8E8638}"/>
                    </a:ext>
                  </a:extLst>
                </p:cNvPr>
                <p:cNvPicPr/>
                <p:nvPr/>
              </p:nvPicPr>
              <p:blipFill>
                <a:blip r:embed="rId211"/>
                <a:stretch>
                  <a:fillRect/>
                </a:stretch>
              </p:blipFill>
              <p:spPr>
                <a:xfrm>
                  <a:off x="11665373" y="3566227"/>
                  <a:ext cx="121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9" name="Freihand 188">
                  <a:extLst>
                    <a:ext uri="{FF2B5EF4-FFF2-40B4-BE49-F238E27FC236}">
                      <a16:creationId xmlns:a16="http://schemas.microsoft.com/office/drawing/2014/main" id="{0C9630DD-6183-4D73-B07A-DE066076B6E0}"/>
                    </a:ext>
                  </a:extLst>
                </p14:cNvPr>
                <p14:cNvContentPartPr/>
                <p14:nvPr/>
              </p14:nvContentPartPr>
              <p14:xfrm>
                <a:off x="11771933" y="3633187"/>
                <a:ext cx="70920" cy="131040"/>
              </p14:xfrm>
            </p:contentPart>
          </mc:Choice>
          <mc:Fallback xmlns="">
            <p:pic>
              <p:nvPicPr>
                <p:cNvPr id="189" name="Freihand 188">
                  <a:extLst>
                    <a:ext uri="{FF2B5EF4-FFF2-40B4-BE49-F238E27FC236}">
                      <a16:creationId xmlns:a16="http://schemas.microsoft.com/office/drawing/2014/main" id="{0C9630DD-6183-4D73-B07A-DE066076B6E0}"/>
                    </a:ext>
                  </a:extLst>
                </p:cNvPr>
                <p:cNvPicPr/>
                <p:nvPr/>
              </p:nvPicPr>
              <p:blipFill>
                <a:blip r:embed="rId213"/>
                <a:stretch>
                  <a:fillRect/>
                </a:stretch>
              </p:blipFill>
              <p:spPr>
                <a:xfrm>
                  <a:off x="11767613" y="3628867"/>
                  <a:ext cx="79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0" name="Freihand 189">
                  <a:extLst>
                    <a:ext uri="{FF2B5EF4-FFF2-40B4-BE49-F238E27FC236}">
                      <a16:creationId xmlns:a16="http://schemas.microsoft.com/office/drawing/2014/main" id="{18D01399-BAAB-4E4F-97F9-7033B01A87F7}"/>
                    </a:ext>
                  </a:extLst>
                </p14:cNvPr>
                <p14:cNvContentPartPr/>
                <p14:nvPr/>
              </p14:nvContentPartPr>
              <p14:xfrm>
                <a:off x="11868413" y="3541747"/>
                <a:ext cx="195120" cy="278280"/>
              </p14:xfrm>
            </p:contentPart>
          </mc:Choice>
          <mc:Fallback xmlns="">
            <p:pic>
              <p:nvPicPr>
                <p:cNvPr id="190" name="Freihand 189">
                  <a:extLst>
                    <a:ext uri="{FF2B5EF4-FFF2-40B4-BE49-F238E27FC236}">
                      <a16:creationId xmlns:a16="http://schemas.microsoft.com/office/drawing/2014/main" id="{18D01399-BAAB-4E4F-97F9-7033B01A87F7}"/>
                    </a:ext>
                  </a:extLst>
                </p:cNvPr>
                <p:cNvPicPr/>
                <p:nvPr/>
              </p:nvPicPr>
              <p:blipFill>
                <a:blip r:embed="rId215"/>
                <a:stretch>
                  <a:fillRect/>
                </a:stretch>
              </p:blipFill>
              <p:spPr>
                <a:xfrm>
                  <a:off x="11864093" y="3537427"/>
                  <a:ext cx="203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1" name="Freihand 190">
                  <a:extLst>
                    <a:ext uri="{FF2B5EF4-FFF2-40B4-BE49-F238E27FC236}">
                      <a16:creationId xmlns:a16="http://schemas.microsoft.com/office/drawing/2014/main" id="{4712F81A-3941-4E74-AB88-325F38705047}"/>
                    </a:ext>
                  </a:extLst>
                </p14:cNvPr>
                <p14:cNvContentPartPr/>
                <p14:nvPr/>
              </p14:nvContentPartPr>
              <p14:xfrm>
                <a:off x="10729013" y="2178787"/>
                <a:ext cx="482040" cy="1039680"/>
              </p14:xfrm>
            </p:contentPart>
          </mc:Choice>
          <mc:Fallback xmlns="">
            <p:pic>
              <p:nvPicPr>
                <p:cNvPr id="191" name="Freihand 190">
                  <a:extLst>
                    <a:ext uri="{FF2B5EF4-FFF2-40B4-BE49-F238E27FC236}">
                      <a16:creationId xmlns:a16="http://schemas.microsoft.com/office/drawing/2014/main" id="{4712F81A-3941-4E74-AB88-325F38705047}"/>
                    </a:ext>
                  </a:extLst>
                </p:cNvPr>
                <p:cNvPicPr/>
                <p:nvPr/>
              </p:nvPicPr>
              <p:blipFill>
                <a:blip r:embed="rId217"/>
                <a:stretch>
                  <a:fillRect/>
                </a:stretch>
              </p:blipFill>
              <p:spPr>
                <a:xfrm>
                  <a:off x="10724693" y="2174467"/>
                  <a:ext cx="490680" cy="1048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2" name="Freihand 191">
                  <a:extLst>
                    <a:ext uri="{FF2B5EF4-FFF2-40B4-BE49-F238E27FC236}">
                      <a16:creationId xmlns:a16="http://schemas.microsoft.com/office/drawing/2014/main" id="{EE49ACA1-40A8-46A6-ACC7-94F375142039}"/>
                    </a:ext>
                  </a:extLst>
                </p14:cNvPr>
                <p14:cNvContentPartPr/>
                <p14:nvPr/>
              </p14:nvContentPartPr>
              <p14:xfrm>
                <a:off x="10953293" y="2108587"/>
                <a:ext cx="253080" cy="255600"/>
              </p14:xfrm>
            </p:contentPart>
          </mc:Choice>
          <mc:Fallback xmlns="">
            <p:pic>
              <p:nvPicPr>
                <p:cNvPr id="192" name="Freihand 191">
                  <a:extLst>
                    <a:ext uri="{FF2B5EF4-FFF2-40B4-BE49-F238E27FC236}">
                      <a16:creationId xmlns:a16="http://schemas.microsoft.com/office/drawing/2014/main" id="{EE49ACA1-40A8-46A6-ACC7-94F375142039}"/>
                    </a:ext>
                  </a:extLst>
                </p:cNvPr>
                <p:cNvPicPr/>
                <p:nvPr/>
              </p:nvPicPr>
              <p:blipFill>
                <a:blip r:embed="rId219"/>
                <a:stretch>
                  <a:fillRect/>
                </a:stretch>
              </p:blipFill>
              <p:spPr>
                <a:xfrm>
                  <a:off x="10948973" y="2104267"/>
                  <a:ext cx="2617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3" name="Freihand 192">
                  <a:extLst>
                    <a:ext uri="{FF2B5EF4-FFF2-40B4-BE49-F238E27FC236}">
                      <a16:creationId xmlns:a16="http://schemas.microsoft.com/office/drawing/2014/main" id="{2DC9667E-9B6A-4227-90A2-893BB92198EC}"/>
                    </a:ext>
                  </a:extLst>
                </p14:cNvPr>
                <p14:cNvContentPartPr/>
                <p14:nvPr/>
              </p14:nvContentPartPr>
              <p14:xfrm>
                <a:off x="10469813" y="3385867"/>
                <a:ext cx="39240" cy="187200"/>
              </p14:xfrm>
            </p:contentPart>
          </mc:Choice>
          <mc:Fallback xmlns="">
            <p:pic>
              <p:nvPicPr>
                <p:cNvPr id="193" name="Freihand 192">
                  <a:extLst>
                    <a:ext uri="{FF2B5EF4-FFF2-40B4-BE49-F238E27FC236}">
                      <a16:creationId xmlns:a16="http://schemas.microsoft.com/office/drawing/2014/main" id="{2DC9667E-9B6A-4227-90A2-893BB92198EC}"/>
                    </a:ext>
                  </a:extLst>
                </p:cNvPr>
                <p:cNvPicPr/>
                <p:nvPr/>
              </p:nvPicPr>
              <p:blipFill>
                <a:blip r:embed="rId221"/>
                <a:stretch>
                  <a:fillRect/>
                </a:stretch>
              </p:blipFill>
              <p:spPr>
                <a:xfrm>
                  <a:off x="10465493" y="3381547"/>
                  <a:ext cx="47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4" name="Freihand 193">
                  <a:extLst>
                    <a:ext uri="{FF2B5EF4-FFF2-40B4-BE49-F238E27FC236}">
                      <a16:creationId xmlns:a16="http://schemas.microsoft.com/office/drawing/2014/main" id="{50DF2018-62EA-476F-92BE-45A0EE23982C}"/>
                    </a:ext>
                  </a:extLst>
                </p14:cNvPr>
                <p14:cNvContentPartPr/>
                <p14:nvPr/>
              </p14:nvContentPartPr>
              <p14:xfrm>
                <a:off x="10409693" y="3532027"/>
                <a:ext cx="181800" cy="73080"/>
              </p14:xfrm>
            </p:contentPart>
          </mc:Choice>
          <mc:Fallback xmlns="">
            <p:pic>
              <p:nvPicPr>
                <p:cNvPr id="194" name="Freihand 193">
                  <a:extLst>
                    <a:ext uri="{FF2B5EF4-FFF2-40B4-BE49-F238E27FC236}">
                      <a16:creationId xmlns:a16="http://schemas.microsoft.com/office/drawing/2014/main" id="{50DF2018-62EA-476F-92BE-45A0EE23982C}"/>
                    </a:ext>
                  </a:extLst>
                </p:cNvPr>
                <p:cNvPicPr/>
                <p:nvPr/>
              </p:nvPicPr>
              <p:blipFill>
                <a:blip r:embed="rId223"/>
                <a:stretch>
                  <a:fillRect/>
                </a:stretch>
              </p:blipFill>
              <p:spPr>
                <a:xfrm>
                  <a:off x="10405373" y="3527707"/>
                  <a:ext cx="19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5" name="Freihand 194">
                  <a:extLst>
                    <a:ext uri="{FF2B5EF4-FFF2-40B4-BE49-F238E27FC236}">
                      <a16:creationId xmlns:a16="http://schemas.microsoft.com/office/drawing/2014/main" id="{F362CEA0-EDDD-47C1-8ADE-DB2FAC7EF226}"/>
                    </a:ext>
                  </a:extLst>
                </p14:cNvPr>
                <p14:cNvContentPartPr/>
                <p14:nvPr/>
              </p14:nvContentPartPr>
              <p14:xfrm>
                <a:off x="10430573" y="3334027"/>
                <a:ext cx="223200" cy="175680"/>
              </p14:xfrm>
            </p:contentPart>
          </mc:Choice>
          <mc:Fallback xmlns="">
            <p:pic>
              <p:nvPicPr>
                <p:cNvPr id="195" name="Freihand 194">
                  <a:extLst>
                    <a:ext uri="{FF2B5EF4-FFF2-40B4-BE49-F238E27FC236}">
                      <a16:creationId xmlns:a16="http://schemas.microsoft.com/office/drawing/2014/main" id="{F362CEA0-EDDD-47C1-8ADE-DB2FAC7EF226}"/>
                    </a:ext>
                  </a:extLst>
                </p:cNvPr>
                <p:cNvPicPr/>
                <p:nvPr/>
              </p:nvPicPr>
              <p:blipFill>
                <a:blip r:embed="rId225"/>
                <a:stretch>
                  <a:fillRect/>
                </a:stretch>
              </p:blipFill>
              <p:spPr>
                <a:xfrm>
                  <a:off x="10426253" y="3329707"/>
                  <a:ext cx="231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6" name="Freihand 195">
                  <a:extLst>
                    <a:ext uri="{FF2B5EF4-FFF2-40B4-BE49-F238E27FC236}">
                      <a16:creationId xmlns:a16="http://schemas.microsoft.com/office/drawing/2014/main" id="{E3AA7D8A-D7B5-402E-B0B0-41E298AC2D15}"/>
                    </a:ext>
                  </a:extLst>
                </p14:cNvPr>
                <p14:cNvContentPartPr/>
                <p14:nvPr/>
              </p14:nvContentPartPr>
              <p14:xfrm>
                <a:off x="10685453" y="3254467"/>
                <a:ext cx="114120" cy="321840"/>
              </p14:xfrm>
            </p:contentPart>
          </mc:Choice>
          <mc:Fallback xmlns="">
            <p:pic>
              <p:nvPicPr>
                <p:cNvPr id="196" name="Freihand 195">
                  <a:extLst>
                    <a:ext uri="{FF2B5EF4-FFF2-40B4-BE49-F238E27FC236}">
                      <a16:creationId xmlns:a16="http://schemas.microsoft.com/office/drawing/2014/main" id="{E3AA7D8A-D7B5-402E-B0B0-41E298AC2D15}"/>
                    </a:ext>
                  </a:extLst>
                </p:cNvPr>
                <p:cNvPicPr/>
                <p:nvPr/>
              </p:nvPicPr>
              <p:blipFill>
                <a:blip r:embed="rId227"/>
                <a:stretch>
                  <a:fillRect/>
                </a:stretch>
              </p:blipFill>
              <p:spPr>
                <a:xfrm>
                  <a:off x="10681133" y="3250147"/>
                  <a:ext cx="122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7" name="Freihand 196">
                  <a:extLst>
                    <a:ext uri="{FF2B5EF4-FFF2-40B4-BE49-F238E27FC236}">
                      <a16:creationId xmlns:a16="http://schemas.microsoft.com/office/drawing/2014/main" id="{4A8D526B-E794-4DA1-8150-A41082EA6B8A}"/>
                    </a:ext>
                  </a:extLst>
                </p14:cNvPr>
                <p14:cNvContentPartPr/>
                <p14:nvPr/>
              </p14:nvContentPartPr>
              <p14:xfrm>
                <a:off x="10789133" y="3243667"/>
                <a:ext cx="171000" cy="199800"/>
              </p14:xfrm>
            </p:contentPart>
          </mc:Choice>
          <mc:Fallback xmlns="">
            <p:pic>
              <p:nvPicPr>
                <p:cNvPr id="197" name="Freihand 196">
                  <a:extLst>
                    <a:ext uri="{FF2B5EF4-FFF2-40B4-BE49-F238E27FC236}">
                      <a16:creationId xmlns:a16="http://schemas.microsoft.com/office/drawing/2014/main" id="{4A8D526B-E794-4DA1-8150-A41082EA6B8A}"/>
                    </a:ext>
                  </a:extLst>
                </p:cNvPr>
                <p:cNvPicPr/>
                <p:nvPr/>
              </p:nvPicPr>
              <p:blipFill>
                <a:blip r:embed="rId229"/>
                <a:stretch>
                  <a:fillRect/>
                </a:stretch>
              </p:blipFill>
              <p:spPr>
                <a:xfrm>
                  <a:off x="10784813" y="3239347"/>
                  <a:ext cx="179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8" name="Freihand 197">
                  <a:extLst>
                    <a:ext uri="{FF2B5EF4-FFF2-40B4-BE49-F238E27FC236}">
                      <a16:creationId xmlns:a16="http://schemas.microsoft.com/office/drawing/2014/main" id="{CB624C6D-0BE1-43AB-BD3B-CE6291C254B8}"/>
                    </a:ext>
                  </a:extLst>
                </p14:cNvPr>
                <p14:cNvContentPartPr/>
                <p14:nvPr/>
              </p14:nvContentPartPr>
              <p14:xfrm>
                <a:off x="10954373" y="3273547"/>
                <a:ext cx="14040" cy="34560"/>
              </p14:xfrm>
            </p:contentPart>
          </mc:Choice>
          <mc:Fallback xmlns="">
            <p:pic>
              <p:nvPicPr>
                <p:cNvPr id="198" name="Freihand 197">
                  <a:extLst>
                    <a:ext uri="{FF2B5EF4-FFF2-40B4-BE49-F238E27FC236}">
                      <a16:creationId xmlns:a16="http://schemas.microsoft.com/office/drawing/2014/main" id="{CB624C6D-0BE1-43AB-BD3B-CE6291C254B8}"/>
                    </a:ext>
                  </a:extLst>
                </p:cNvPr>
                <p:cNvPicPr/>
                <p:nvPr/>
              </p:nvPicPr>
              <p:blipFill>
                <a:blip r:embed="rId231"/>
                <a:stretch>
                  <a:fillRect/>
                </a:stretch>
              </p:blipFill>
              <p:spPr>
                <a:xfrm>
                  <a:off x="10950053" y="3269227"/>
                  <a:ext cx="2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9" name="Freihand 198">
                  <a:extLst>
                    <a:ext uri="{FF2B5EF4-FFF2-40B4-BE49-F238E27FC236}">
                      <a16:creationId xmlns:a16="http://schemas.microsoft.com/office/drawing/2014/main" id="{511F022B-53E2-4A0D-973A-962E1730D3F7}"/>
                    </a:ext>
                  </a:extLst>
                </p14:cNvPr>
                <p14:cNvContentPartPr/>
                <p14:nvPr/>
              </p14:nvContentPartPr>
              <p14:xfrm>
                <a:off x="11000093" y="3373987"/>
                <a:ext cx="67680" cy="34200"/>
              </p14:xfrm>
            </p:contentPart>
          </mc:Choice>
          <mc:Fallback xmlns="">
            <p:pic>
              <p:nvPicPr>
                <p:cNvPr id="199" name="Freihand 198">
                  <a:extLst>
                    <a:ext uri="{FF2B5EF4-FFF2-40B4-BE49-F238E27FC236}">
                      <a16:creationId xmlns:a16="http://schemas.microsoft.com/office/drawing/2014/main" id="{511F022B-53E2-4A0D-973A-962E1730D3F7}"/>
                    </a:ext>
                  </a:extLst>
                </p:cNvPr>
                <p:cNvPicPr/>
                <p:nvPr/>
              </p:nvPicPr>
              <p:blipFill>
                <a:blip r:embed="rId233"/>
                <a:stretch>
                  <a:fillRect/>
                </a:stretch>
              </p:blipFill>
              <p:spPr>
                <a:xfrm>
                  <a:off x="10995773" y="3369667"/>
                  <a:ext cx="76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0" name="Freihand 199">
                  <a:extLst>
                    <a:ext uri="{FF2B5EF4-FFF2-40B4-BE49-F238E27FC236}">
                      <a16:creationId xmlns:a16="http://schemas.microsoft.com/office/drawing/2014/main" id="{994D6867-0226-4DE5-850F-10666B1ED1BE}"/>
                    </a:ext>
                  </a:extLst>
                </p14:cNvPr>
                <p14:cNvContentPartPr/>
                <p14:nvPr/>
              </p14:nvContentPartPr>
              <p14:xfrm>
                <a:off x="9807413" y="2185627"/>
                <a:ext cx="131040" cy="483840"/>
              </p14:xfrm>
            </p:contentPart>
          </mc:Choice>
          <mc:Fallback xmlns="">
            <p:pic>
              <p:nvPicPr>
                <p:cNvPr id="200" name="Freihand 199">
                  <a:extLst>
                    <a:ext uri="{FF2B5EF4-FFF2-40B4-BE49-F238E27FC236}">
                      <a16:creationId xmlns:a16="http://schemas.microsoft.com/office/drawing/2014/main" id="{994D6867-0226-4DE5-850F-10666B1ED1BE}"/>
                    </a:ext>
                  </a:extLst>
                </p:cNvPr>
                <p:cNvPicPr/>
                <p:nvPr/>
              </p:nvPicPr>
              <p:blipFill>
                <a:blip r:embed="rId235"/>
                <a:stretch>
                  <a:fillRect/>
                </a:stretch>
              </p:blipFill>
              <p:spPr>
                <a:xfrm>
                  <a:off x="9803093" y="2181307"/>
                  <a:ext cx="1396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1" name="Freihand 200">
                  <a:extLst>
                    <a:ext uri="{FF2B5EF4-FFF2-40B4-BE49-F238E27FC236}">
                      <a16:creationId xmlns:a16="http://schemas.microsoft.com/office/drawing/2014/main" id="{BBB8DC5A-2D92-4132-8314-6437DC49EAB6}"/>
                    </a:ext>
                  </a:extLst>
                </p14:cNvPr>
                <p14:cNvContentPartPr/>
                <p14:nvPr/>
              </p14:nvContentPartPr>
              <p14:xfrm>
                <a:off x="9741173" y="2086267"/>
                <a:ext cx="228240" cy="237600"/>
              </p14:xfrm>
            </p:contentPart>
          </mc:Choice>
          <mc:Fallback xmlns="">
            <p:pic>
              <p:nvPicPr>
                <p:cNvPr id="201" name="Freihand 200">
                  <a:extLst>
                    <a:ext uri="{FF2B5EF4-FFF2-40B4-BE49-F238E27FC236}">
                      <a16:creationId xmlns:a16="http://schemas.microsoft.com/office/drawing/2014/main" id="{BBB8DC5A-2D92-4132-8314-6437DC49EAB6}"/>
                    </a:ext>
                  </a:extLst>
                </p:cNvPr>
                <p:cNvPicPr/>
                <p:nvPr/>
              </p:nvPicPr>
              <p:blipFill>
                <a:blip r:embed="rId237"/>
                <a:stretch>
                  <a:fillRect/>
                </a:stretch>
              </p:blipFill>
              <p:spPr>
                <a:xfrm>
                  <a:off x="9736853" y="2081947"/>
                  <a:ext cx="2368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2" name="Freihand 201">
                  <a:extLst>
                    <a:ext uri="{FF2B5EF4-FFF2-40B4-BE49-F238E27FC236}">
                      <a16:creationId xmlns:a16="http://schemas.microsoft.com/office/drawing/2014/main" id="{97B8DDF1-9619-4BA8-86B5-32ACCAEC3F18}"/>
                    </a:ext>
                  </a:extLst>
                </p14:cNvPr>
                <p14:cNvContentPartPr/>
                <p14:nvPr/>
              </p14:nvContentPartPr>
              <p14:xfrm>
                <a:off x="9099653" y="2726347"/>
                <a:ext cx="226080" cy="246240"/>
              </p14:xfrm>
            </p:contentPart>
          </mc:Choice>
          <mc:Fallback xmlns="">
            <p:pic>
              <p:nvPicPr>
                <p:cNvPr id="202" name="Freihand 201">
                  <a:extLst>
                    <a:ext uri="{FF2B5EF4-FFF2-40B4-BE49-F238E27FC236}">
                      <a16:creationId xmlns:a16="http://schemas.microsoft.com/office/drawing/2014/main" id="{97B8DDF1-9619-4BA8-86B5-32ACCAEC3F18}"/>
                    </a:ext>
                  </a:extLst>
                </p:cNvPr>
                <p:cNvPicPr/>
                <p:nvPr/>
              </p:nvPicPr>
              <p:blipFill>
                <a:blip r:embed="rId239"/>
                <a:stretch>
                  <a:fillRect/>
                </a:stretch>
              </p:blipFill>
              <p:spPr>
                <a:xfrm>
                  <a:off x="9095333" y="2722027"/>
                  <a:ext cx="234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3" name="Freihand 202">
                  <a:extLst>
                    <a:ext uri="{FF2B5EF4-FFF2-40B4-BE49-F238E27FC236}">
                      <a16:creationId xmlns:a16="http://schemas.microsoft.com/office/drawing/2014/main" id="{D8974C69-53A5-4E02-AE0A-F3C04CBF6B5C}"/>
                    </a:ext>
                  </a:extLst>
                </p14:cNvPr>
                <p14:cNvContentPartPr/>
                <p14:nvPr/>
              </p14:nvContentPartPr>
              <p14:xfrm>
                <a:off x="9358133" y="2679547"/>
                <a:ext cx="186840" cy="263160"/>
              </p14:xfrm>
            </p:contentPart>
          </mc:Choice>
          <mc:Fallback xmlns="">
            <p:pic>
              <p:nvPicPr>
                <p:cNvPr id="203" name="Freihand 202">
                  <a:extLst>
                    <a:ext uri="{FF2B5EF4-FFF2-40B4-BE49-F238E27FC236}">
                      <a16:creationId xmlns:a16="http://schemas.microsoft.com/office/drawing/2014/main" id="{D8974C69-53A5-4E02-AE0A-F3C04CBF6B5C}"/>
                    </a:ext>
                  </a:extLst>
                </p:cNvPr>
                <p:cNvPicPr/>
                <p:nvPr/>
              </p:nvPicPr>
              <p:blipFill>
                <a:blip r:embed="rId241"/>
                <a:stretch>
                  <a:fillRect/>
                </a:stretch>
              </p:blipFill>
              <p:spPr>
                <a:xfrm>
                  <a:off x="9353813" y="2675227"/>
                  <a:ext cx="1954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4" name="Freihand 203">
                  <a:extLst>
                    <a:ext uri="{FF2B5EF4-FFF2-40B4-BE49-F238E27FC236}">
                      <a16:creationId xmlns:a16="http://schemas.microsoft.com/office/drawing/2014/main" id="{0D447976-F644-41B9-ADD0-CBD806217A39}"/>
                    </a:ext>
                  </a:extLst>
                </p14:cNvPr>
                <p14:cNvContentPartPr/>
                <p14:nvPr/>
              </p14:nvContentPartPr>
              <p14:xfrm>
                <a:off x="9507893" y="2688547"/>
                <a:ext cx="151560" cy="246600"/>
              </p14:xfrm>
            </p:contentPart>
          </mc:Choice>
          <mc:Fallback xmlns="">
            <p:pic>
              <p:nvPicPr>
                <p:cNvPr id="204" name="Freihand 203">
                  <a:extLst>
                    <a:ext uri="{FF2B5EF4-FFF2-40B4-BE49-F238E27FC236}">
                      <a16:creationId xmlns:a16="http://schemas.microsoft.com/office/drawing/2014/main" id="{0D447976-F644-41B9-ADD0-CBD806217A39}"/>
                    </a:ext>
                  </a:extLst>
                </p:cNvPr>
                <p:cNvPicPr/>
                <p:nvPr/>
              </p:nvPicPr>
              <p:blipFill>
                <a:blip r:embed="rId243"/>
                <a:stretch>
                  <a:fillRect/>
                </a:stretch>
              </p:blipFill>
              <p:spPr>
                <a:xfrm>
                  <a:off x="9503573" y="2684227"/>
                  <a:ext cx="160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5" name="Freihand 204">
                  <a:extLst>
                    <a:ext uri="{FF2B5EF4-FFF2-40B4-BE49-F238E27FC236}">
                      <a16:creationId xmlns:a16="http://schemas.microsoft.com/office/drawing/2014/main" id="{D8DFC430-5769-4A47-A3E6-C2F417204742}"/>
                    </a:ext>
                  </a:extLst>
                </p14:cNvPr>
                <p14:cNvContentPartPr/>
                <p14:nvPr/>
              </p14:nvContentPartPr>
              <p14:xfrm>
                <a:off x="9633533" y="2844787"/>
                <a:ext cx="196920" cy="68760"/>
              </p14:xfrm>
            </p:contentPart>
          </mc:Choice>
          <mc:Fallback xmlns="">
            <p:pic>
              <p:nvPicPr>
                <p:cNvPr id="205" name="Freihand 204">
                  <a:extLst>
                    <a:ext uri="{FF2B5EF4-FFF2-40B4-BE49-F238E27FC236}">
                      <a16:creationId xmlns:a16="http://schemas.microsoft.com/office/drawing/2014/main" id="{D8DFC430-5769-4A47-A3E6-C2F417204742}"/>
                    </a:ext>
                  </a:extLst>
                </p:cNvPr>
                <p:cNvPicPr/>
                <p:nvPr/>
              </p:nvPicPr>
              <p:blipFill>
                <a:blip r:embed="rId245"/>
                <a:stretch>
                  <a:fillRect/>
                </a:stretch>
              </p:blipFill>
              <p:spPr>
                <a:xfrm>
                  <a:off x="9629213" y="2840467"/>
                  <a:ext cx="205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6" name="Freihand 205">
                  <a:extLst>
                    <a:ext uri="{FF2B5EF4-FFF2-40B4-BE49-F238E27FC236}">
                      <a16:creationId xmlns:a16="http://schemas.microsoft.com/office/drawing/2014/main" id="{CC85F255-7E4A-475F-8D0B-F4057A248B01}"/>
                    </a:ext>
                  </a:extLst>
                </p14:cNvPr>
                <p14:cNvContentPartPr/>
                <p14:nvPr/>
              </p14:nvContentPartPr>
              <p14:xfrm>
                <a:off x="9841253" y="2813467"/>
                <a:ext cx="249840" cy="176040"/>
              </p14:xfrm>
            </p:contentPart>
          </mc:Choice>
          <mc:Fallback xmlns="">
            <p:pic>
              <p:nvPicPr>
                <p:cNvPr id="206" name="Freihand 205">
                  <a:extLst>
                    <a:ext uri="{FF2B5EF4-FFF2-40B4-BE49-F238E27FC236}">
                      <a16:creationId xmlns:a16="http://schemas.microsoft.com/office/drawing/2014/main" id="{CC85F255-7E4A-475F-8D0B-F4057A248B01}"/>
                    </a:ext>
                  </a:extLst>
                </p:cNvPr>
                <p:cNvPicPr/>
                <p:nvPr/>
              </p:nvPicPr>
              <p:blipFill>
                <a:blip r:embed="rId247"/>
                <a:stretch>
                  <a:fillRect/>
                </a:stretch>
              </p:blipFill>
              <p:spPr>
                <a:xfrm>
                  <a:off x="9836933" y="2809147"/>
                  <a:ext cx="258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7" name="Freihand 206">
                  <a:extLst>
                    <a:ext uri="{FF2B5EF4-FFF2-40B4-BE49-F238E27FC236}">
                      <a16:creationId xmlns:a16="http://schemas.microsoft.com/office/drawing/2014/main" id="{80FC9BBF-83A6-474F-A654-9D6973907084}"/>
                    </a:ext>
                  </a:extLst>
                </p14:cNvPr>
                <p14:cNvContentPartPr/>
                <p14:nvPr/>
              </p14:nvContentPartPr>
              <p14:xfrm>
                <a:off x="10108013" y="2796907"/>
                <a:ext cx="111600" cy="89640"/>
              </p14:xfrm>
            </p:contentPart>
          </mc:Choice>
          <mc:Fallback xmlns="">
            <p:pic>
              <p:nvPicPr>
                <p:cNvPr id="207" name="Freihand 206">
                  <a:extLst>
                    <a:ext uri="{FF2B5EF4-FFF2-40B4-BE49-F238E27FC236}">
                      <a16:creationId xmlns:a16="http://schemas.microsoft.com/office/drawing/2014/main" id="{80FC9BBF-83A6-474F-A654-9D6973907084}"/>
                    </a:ext>
                  </a:extLst>
                </p:cNvPr>
                <p:cNvPicPr/>
                <p:nvPr/>
              </p:nvPicPr>
              <p:blipFill>
                <a:blip r:embed="rId249"/>
                <a:stretch>
                  <a:fillRect/>
                </a:stretch>
              </p:blipFill>
              <p:spPr>
                <a:xfrm>
                  <a:off x="10103693" y="2792587"/>
                  <a:ext cx="120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8" name="Freihand 207">
                  <a:extLst>
                    <a:ext uri="{FF2B5EF4-FFF2-40B4-BE49-F238E27FC236}">
                      <a16:creationId xmlns:a16="http://schemas.microsoft.com/office/drawing/2014/main" id="{3CE72562-6EAA-479B-BBFC-5DE93BB1800C}"/>
                    </a:ext>
                  </a:extLst>
                </p14:cNvPr>
                <p14:cNvContentPartPr/>
                <p14:nvPr/>
              </p14:nvContentPartPr>
              <p14:xfrm>
                <a:off x="10223933" y="2730307"/>
                <a:ext cx="159480" cy="153360"/>
              </p14:xfrm>
            </p:contentPart>
          </mc:Choice>
          <mc:Fallback xmlns="">
            <p:pic>
              <p:nvPicPr>
                <p:cNvPr id="208" name="Freihand 207">
                  <a:extLst>
                    <a:ext uri="{FF2B5EF4-FFF2-40B4-BE49-F238E27FC236}">
                      <a16:creationId xmlns:a16="http://schemas.microsoft.com/office/drawing/2014/main" id="{3CE72562-6EAA-479B-BBFC-5DE93BB1800C}"/>
                    </a:ext>
                  </a:extLst>
                </p:cNvPr>
                <p:cNvPicPr/>
                <p:nvPr/>
              </p:nvPicPr>
              <p:blipFill>
                <a:blip r:embed="rId251"/>
                <a:stretch>
                  <a:fillRect/>
                </a:stretch>
              </p:blipFill>
              <p:spPr>
                <a:xfrm>
                  <a:off x="10219613" y="2725987"/>
                  <a:ext cx="168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9" name="Freihand 208">
                  <a:extLst>
                    <a:ext uri="{FF2B5EF4-FFF2-40B4-BE49-F238E27FC236}">
                      <a16:creationId xmlns:a16="http://schemas.microsoft.com/office/drawing/2014/main" id="{2299EBA1-5B97-4013-B30C-256BFFD70549}"/>
                    </a:ext>
                  </a:extLst>
                </p14:cNvPr>
                <p14:cNvContentPartPr/>
                <p14:nvPr/>
              </p14:nvContentPartPr>
              <p14:xfrm>
                <a:off x="10351013" y="2798707"/>
                <a:ext cx="49680" cy="89280"/>
              </p14:xfrm>
            </p:contentPart>
          </mc:Choice>
          <mc:Fallback xmlns="">
            <p:pic>
              <p:nvPicPr>
                <p:cNvPr id="209" name="Freihand 208">
                  <a:extLst>
                    <a:ext uri="{FF2B5EF4-FFF2-40B4-BE49-F238E27FC236}">
                      <a16:creationId xmlns:a16="http://schemas.microsoft.com/office/drawing/2014/main" id="{2299EBA1-5B97-4013-B30C-256BFFD70549}"/>
                    </a:ext>
                  </a:extLst>
                </p:cNvPr>
                <p:cNvPicPr/>
                <p:nvPr/>
              </p:nvPicPr>
              <p:blipFill>
                <a:blip r:embed="rId253"/>
                <a:stretch>
                  <a:fillRect/>
                </a:stretch>
              </p:blipFill>
              <p:spPr>
                <a:xfrm>
                  <a:off x="10346693" y="2794387"/>
                  <a:ext cx="58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0" name="Freihand 209">
                  <a:extLst>
                    <a:ext uri="{FF2B5EF4-FFF2-40B4-BE49-F238E27FC236}">
                      <a16:creationId xmlns:a16="http://schemas.microsoft.com/office/drawing/2014/main" id="{52516699-3E8A-4E41-938C-DEBBE23267D4}"/>
                    </a:ext>
                  </a:extLst>
                </p14:cNvPr>
                <p14:cNvContentPartPr/>
                <p14:nvPr/>
              </p14:nvContentPartPr>
              <p14:xfrm>
                <a:off x="10413293" y="2702587"/>
                <a:ext cx="197640" cy="151920"/>
              </p14:xfrm>
            </p:contentPart>
          </mc:Choice>
          <mc:Fallback xmlns="">
            <p:pic>
              <p:nvPicPr>
                <p:cNvPr id="210" name="Freihand 209">
                  <a:extLst>
                    <a:ext uri="{FF2B5EF4-FFF2-40B4-BE49-F238E27FC236}">
                      <a16:creationId xmlns:a16="http://schemas.microsoft.com/office/drawing/2014/main" id="{52516699-3E8A-4E41-938C-DEBBE23267D4}"/>
                    </a:ext>
                  </a:extLst>
                </p:cNvPr>
                <p:cNvPicPr/>
                <p:nvPr/>
              </p:nvPicPr>
              <p:blipFill>
                <a:blip r:embed="rId255"/>
                <a:stretch>
                  <a:fillRect/>
                </a:stretch>
              </p:blipFill>
              <p:spPr>
                <a:xfrm>
                  <a:off x="10408973" y="2698267"/>
                  <a:ext cx="206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1" name="Freihand 210">
                  <a:extLst>
                    <a:ext uri="{FF2B5EF4-FFF2-40B4-BE49-F238E27FC236}">
                      <a16:creationId xmlns:a16="http://schemas.microsoft.com/office/drawing/2014/main" id="{C385ECD1-24C2-4F0B-A50E-9C3B243A44FE}"/>
                    </a:ext>
                  </a:extLst>
                </p14:cNvPr>
                <p14:cNvContentPartPr/>
                <p14:nvPr/>
              </p14:nvContentPartPr>
              <p14:xfrm>
                <a:off x="9745133" y="2892307"/>
                <a:ext cx="857520" cy="96480"/>
              </p14:xfrm>
            </p:contentPart>
          </mc:Choice>
          <mc:Fallback xmlns="">
            <p:pic>
              <p:nvPicPr>
                <p:cNvPr id="211" name="Freihand 210">
                  <a:extLst>
                    <a:ext uri="{FF2B5EF4-FFF2-40B4-BE49-F238E27FC236}">
                      <a16:creationId xmlns:a16="http://schemas.microsoft.com/office/drawing/2014/main" id="{C385ECD1-24C2-4F0B-A50E-9C3B243A44FE}"/>
                    </a:ext>
                  </a:extLst>
                </p:cNvPr>
                <p:cNvPicPr/>
                <p:nvPr/>
              </p:nvPicPr>
              <p:blipFill>
                <a:blip r:embed="rId257"/>
                <a:stretch>
                  <a:fillRect/>
                </a:stretch>
              </p:blipFill>
              <p:spPr>
                <a:xfrm>
                  <a:off x="9740813" y="2887987"/>
                  <a:ext cx="866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0" name="Freihand 59">
                  <a:extLst>
                    <a:ext uri="{FF2B5EF4-FFF2-40B4-BE49-F238E27FC236}">
                      <a16:creationId xmlns:a16="http://schemas.microsoft.com/office/drawing/2014/main" id="{03D3DC65-2B31-413F-8076-B1E0C80671B0}"/>
                    </a:ext>
                  </a:extLst>
                </p14:cNvPr>
                <p14:cNvContentPartPr/>
                <p14:nvPr/>
              </p14:nvContentPartPr>
              <p14:xfrm>
                <a:off x="10559453" y="129667"/>
                <a:ext cx="192960" cy="195120"/>
              </p14:xfrm>
            </p:contentPart>
          </mc:Choice>
          <mc:Fallback xmlns="">
            <p:pic>
              <p:nvPicPr>
                <p:cNvPr id="60" name="Freihand 59">
                  <a:extLst>
                    <a:ext uri="{FF2B5EF4-FFF2-40B4-BE49-F238E27FC236}">
                      <a16:creationId xmlns:a16="http://schemas.microsoft.com/office/drawing/2014/main" id="{03D3DC65-2B31-413F-8076-B1E0C80671B0}"/>
                    </a:ext>
                  </a:extLst>
                </p:cNvPr>
                <p:cNvPicPr/>
                <p:nvPr/>
              </p:nvPicPr>
              <p:blipFill>
                <a:blip r:embed="rId259"/>
                <a:stretch>
                  <a:fillRect/>
                </a:stretch>
              </p:blipFill>
              <p:spPr>
                <a:xfrm>
                  <a:off x="10555133" y="125347"/>
                  <a:ext cx="201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1" name="Freihand 60">
                  <a:extLst>
                    <a:ext uri="{FF2B5EF4-FFF2-40B4-BE49-F238E27FC236}">
                      <a16:creationId xmlns:a16="http://schemas.microsoft.com/office/drawing/2014/main" id="{8878EEE7-771C-4E25-A0BD-7FCC44511703}"/>
                    </a:ext>
                  </a:extLst>
                </p14:cNvPr>
                <p14:cNvContentPartPr/>
                <p14:nvPr/>
              </p14:nvContentPartPr>
              <p14:xfrm>
                <a:off x="10822973" y="212467"/>
                <a:ext cx="93960" cy="147960"/>
              </p14:xfrm>
            </p:contentPart>
          </mc:Choice>
          <mc:Fallback xmlns="">
            <p:pic>
              <p:nvPicPr>
                <p:cNvPr id="61" name="Freihand 60">
                  <a:extLst>
                    <a:ext uri="{FF2B5EF4-FFF2-40B4-BE49-F238E27FC236}">
                      <a16:creationId xmlns:a16="http://schemas.microsoft.com/office/drawing/2014/main" id="{8878EEE7-771C-4E25-A0BD-7FCC44511703}"/>
                    </a:ext>
                  </a:extLst>
                </p:cNvPr>
                <p:cNvPicPr/>
                <p:nvPr/>
              </p:nvPicPr>
              <p:blipFill>
                <a:blip r:embed="rId261"/>
                <a:stretch>
                  <a:fillRect/>
                </a:stretch>
              </p:blipFill>
              <p:spPr>
                <a:xfrm>
                  <a:off x="10818653" y="208147"/>
                  <a:ext cx="102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2" name="Freihand 61">
                  <a:extLst>
                    <a:ext uri="{FF2B5EF4-FFF2-40B4-BE49-F238E27FC236}">
                      <a16:creationId xmlns:a16="http://schemas.microsoft.com/office/drawing/2014/main" id="{18124807-B82B-420E-92FD-2FACEE3EE471}"/>
                    </a:ext>
                  </a:extLst>
                </p14:cNvPr>
                <p14:cNvContentPartPr/>
                <p14:nvPr/>
              </p14:nvContentPartPr>
              <p14:xfrm>
                <a:off x="10828733" y="248827"/>
                <a:ext cx="90000" cy="61200"/>
              </p14:xfrm>
            </p:contentPart>
          </mc:Choice>
          <mc:Fallback xmlns="">
            <p:pic>
              <p:nvPicPr>
                <p:cNvPr id="62" name="Freihand 61">
                  <a:extLst>
                    <a:ext uri="{FF2B5EF4-FFF2-40B4-BE49-F238E27FC236}">
                      <a16:creationId xmlns:a16="http://schemas.microsoft.com/office/drawing/2014/main" id="{18124807-B82B-420E-92FD-2FACEE3EE471}"/>
                    </a:ext>
                  </a:extLst>
                </p:cNvPr>
                <p:cNvPicPr/>
                <p:nvPr/>
              </p:nvPicPr>
              <p:blipFill>
                <a:blip r:embed="rId263"/>
                <a:stretch>
                  <a:fillRect/>
                </a:stretch>
              </p:blipFill>
              <p:spPr>
                <a:xfrm>
                  <a:off x="10824413" y="244507"/>
                  <a:ext cx="98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63" name="Freihand 62">
                  <a:extLst>
                    <a:ext uri="{FF2B5EF4-FFF2-40B4-BE49-F238E27FC236}">
                      <a16:creationId xmlns:a16="http://schemas.microsoft.com/office/drawing/2014/main" id="{FB8E6E8A-6FAB-4238-8A64-6CA5E9521501}"/>
                    </a:ext>
                  </a:extLst>
                </p14:cNvPr>
                <p14:cNvContentPartPr/>
                <p14:nvPr/>
              </p14:nvContentPartPr>
              <p14:xfrm>
                <a:off x="10958333" y="253867"/>
                <a:ext cx="43560" cy="14040"/>
              </p14:xfrm>
            </p:contentPart>
          </mc:Choice>
          <mc:Fallback xmlns="">
            <p:pic>
              <p:nvPicPr>
                <p:cNvPr id="63" name="Freihand 62">
                  <a:extLst>
                    <a:ext uri="{FF2B5EF4-FFF2-40B4-BE49-F238E27FC236}">
                      <a16:creationId xmlns:a16="http://schemas.microsoft.com/office/drawing/2014/main" id="{FB8E6E8A-6FAB-4238-8A64-6CA5E9521501}"/>
                    </a:ext>
                  </a:extLst>
                </p:cNvPr>
                <p:cNvPicPr/>
                <p:nvPr/>
              </p:nvPicPr>
              <p:blipFill>
                <a:blip r:embed="rId265"/>
                <a:stretch>
                  <a:fillRect/>
                </a:stretch>
              </p:blipFill>
              <p:spPr>
                <a:xfrm>
                  <a:off x="10954013" y="249547"/>
                  <a:ext cx="52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64" name="Freihand 63">
                  <a:extLst>
                    <a:ext uri="{FF2B5EF4-FFF2-40B4-BE49-F238E27FC236}">
                      <a16:creationId xmlns:a16="http://schemas.microsoft.com/office/drawing/2014/main" id="{2F4F0875-B4F0-45F7-9676-F22DA9F0A24B}"/>
                    </a:ext>
                  </a:extLst>
                </p14:cNvPr>
                <p14:cNvContentPartPr/>
                <p14:nvPr/>
              </p14:nvContentPartPr>
              <p14:xfrm>
                <a:off x="10999373" y="212107"/>
                <a:ext cx="144720" cy="152280"/>
              </p14:xfrm>
            </p:contentPart>
          </mc:Choice>
          <mc:Fallback xmlns="">
            <p:pic>
              <p:nvPicPr>
                <p:cNvPr id="64" name="Freihand 63">
                  <a:extLst>
                    <a:ext uri="{FF2B5EF4-FFF2-40B4-BE49-F238E27FC236}">
                      <a16:creationId xmlns:a16="http://schemas.microsoft.com/office/drawing/2014/main" id="{2F4F0875-B4F0-45F7-9676-F22DA9F0A24B}"/>
                    </a:ext>
                  </a:extLst>
                </p:cNvPr>
                <p:cNvPicPr/>
                <p:nvPr/>
              </p:nvPicPr>
              <p:blipFill>
                <a:blip r:embed="rId267"/>
                <a:stretch>
                  <a:fillRect/>
                </a:stretch>
              </p:blipFill>
              <p:spPr>
                <a:xfrm>
                  <a:off x="10995053" y="207787"/>
                  <a:ext cx="153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65" name="Freihand 64">
                  <a:extLst>
                    <a:ext uri="{FF2B5EF4-FFF2-40B4-BE49-F238E27FC236}">
                      <a16:creationId xmlns:a16="http://schemas.microsoft.com/office/drawing/2014/main" id="{4973B843-7AE3-4B10-B6ED-1F51F77F7909}"/>
                    </a:ext>
                  </a:extLst>
                </p14:cNvPr>
                <p14:cNvContentPartPr/>
                <p14:nvPr/>
              </p14:nvContentPartPr>
              <p14:xfrm>
                <a:off x="11215733" y="211027"/>
                <a:ext cx="127080" cy="11520"/>
              </p14:xfrm>
            </p:contentPart>
          </mc:Choice>
          <mc:Fallback xmlns="">
            <p:pic>
              <p:nvPicPr>
                <p:cNvPr id="65" name="Freihand 64">
                  <a:extLst>
                    <a:ext uri="{FF2B5EF4-FFF2-40B4-BE49-F238E27FC236}">
                      <a16:creationId xmlns:a16="http://schemas.microsoft.com/office/drawing/2014/main" id="{4973B843-7AE3-4B10-B6ED-1F51F77F7909}"/>
                    </a:ext>
                  </a:extLst>
                </p:cNvPr>
                <p:cNvPicPr/>
                <p:nvPr/>
              </p:nvPicPr>
              <p:blipFill>
                <a:blip r:embed="rId269"/>
                <a:stretch>
                  <a:fillRect/>
                </a:stretch>
              </p:blipFill>
              <p:spPr>
                <a:xfrm>
                  <a:off x="11211413" y="206707"/>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66" name="Freihand 65">
                  <a:extLst>
                    <a:ext uri="{FF2B5EF4-FFF2-40B4-BE49-F238E27FC236}">
                      <a16:creationId xmlns:a16="http://schemas.microsoft.com/office/drawing/2014/main" id="{AD036F38-5FFD-4EB2-BAA5-9BFB44A85BEF}"/>
                    </a:ext>
                  </a:extLst>
                </p14:cNvPr>
                <p14:cNvContentPartPr/>
                <p14:nvPr/>
              </p14:nvContentPartPr>
              <p14:xfrm>
                <a:off x="11210693" y="242347"/>
                <a:ext cx="183600" cy="26280"/>
              </p14:xfrm>
            </p:contentPart>
          </mc:Choice>
          <mc:Fallback xmlns="">
            <p:pic>
              <p:nvPicPr>
                <p:cNvPr id="66" name="Freihand 65">
                  <a:extLst>
                    <a:ext uri="{FF2B5EF4-FFF2-40B4-BE49-F238E27FC236}">
                      <a16:creationId xmlns:a16="http://schemas.microsoft.com/office/drawing/2014/main" id="{AD036F38-5FFD-4EB2-BAA5-9BFB44A85BEF}"/>
                    </a:ext>
                  </a:extLst>
                </p:cNvPr>
                <p:cNvPicPr/>
                <p:nvPr/>
              </p:nvPicPr>
              <p:blipFill>
                <a:blip r:embed="rId271"/>
                <a:stretch>
                  <a:fillRect/>
                </a:stretch>
              </p:blipFill>
              <p:spPr>
                <a:xfrm>
                  <a:off x="11206373" y="238027"/>
                  <a:ext cx="192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9" name="Freihand 68">
                  <a:extLst>
                    <a:ext uri="{FF2B5EF4-FFF2-40B4-BE49-F238E27FC236}">
                      <a16:creationId xmlns:a16="http://schemas.microsoft.com/office/drawing/2014/main" id="{006A07A6-2919-4166-A7CF-6AE0DFD7E8B9}"/>
                    </a:ext>
                  </a:extLst>
                </p14:cNvPr>
                <p14:cNvContentPartPr/>
                <p14:nvPr/>
              </p14:nvContentPartPr>
              <p14:xfrm>
                <a:off x="11432093" y="122827"/>
                <a:ext cx="185400" cy="131040"/>
              </p14:xfrm>
            </p:contentPart>
          </mc:Choice>
          <mc:Fallback xmlns="">
            <p:pic>
              <p:nvPicPr>
                <p:cNvPr id="69" name="Freihand 68">
                  <a:extLst>
                    <a:ext uri="{FF2B5EF4-FFF2-40B4-BE49-F238E27FC236}">
                      <a16:creationId xmlns:a16="http://schemas.microsoft.com/office/drawing/2014/main" id="{006A07A6-2919-4166-A7CF-6AE0DFD7E8B9}"/>
                    </a:ext>
                  </a:extLst>
                </p:cNvPr>
                <p:cNvPicPr/>
                <p:nvPr/>
              </p:nvPicPr>
              <p:blipFill>
                <a:blip r:embed="rId273"/>
                <a:stretch>
                  <a:fillRect/>
                </a:stretch>
              </p:blipFill>
              <p:spPr>
                <a:xfrm>
                  <a:off x="11427773" y="118507"/>
                  <a:ext cx="194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0" name="Freihand 69">
                  <a:extLst>
                    <a:ext uri="{FF2B5EF4-FFF2-40B4-BE49-F238E27FC236}">
                      <a16:creationId xmlns:a16="http://schemas.microsoft.com/office/drawing/2014/main" id="{A7391752-6160-41A2-9CD5-79670924E043}"/>
                    </a:ext>
                  </a:extLst>
                </p14:cNvPr>
                <p14:cNvContentPartPr/>
                <p14:nvPr/>
              </p14:nvContentPartPr>
              <p14:xfrm>
                <a:off x="11662133" y="154867"/>
                <a:ext cx="51840" cy="103680"/>
              </p14:xfrm>
            </p:contentPart>
          </mc:Choice>
          <mc:Fallback xmlns="">
            <p:pic>
              <p:nvPicPr>
                <p:cNvPr id="70" name="Freihand 69">
                  <a:extLst>
                    <a:ext uri="{FF2B5EF4-FFF2-40B4-BE49-F238E27FC236}">
                      <a16:creationId xmlns:a16="http://schemas.microsoft.com/office/drawing/2014/main" id="{A7391752-6160-41A2-9CD5-79670924E043}"/>
                    </a:ext>
                  </a:extLst>
                </p:cNvPr>
                <p:cNvPicPr/>
                <p:nvPr/>
              </p:nvPicPr>
              <p:blipFill>
                <a:blip r:embed="rId275"/>
                <a:stretch>
                  <a:fillRect/>
                </a:stretch>
              </p:blipFill>
              <p:spPr>
                <a:xfrm>
                  <a:off x="11657813" y="150547"/>
                  <a:ext cx="60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1" name="Freihand 70">
                  <a:extLst>
                    <a:ext uri="{FF2B5EF4-FFF2-40B4-BE49-F238E27FC236}">
                      <a16:creationId xmlns:a16="http://schemas.microsoft.com/office/drawing/2014/main" id="{D091EED8-9DFB-4001-BFFA-4B5E3AEA9761}"/>
                    </a:ext>
                  </a:extLst>
                </p14:cNvPr>
                <p14:cNvContentPartPr/>
                <p14:nvPr/>
              </p14:nvContentPartPr>
              <p14:xfrm>
                <a:off x="11627933" y="164227"/>
                <a:ext cx="164160" cy="91800"/>
              </p14:xfrm>
            </p:contentPart>
          </mc:Choice>
          <mc:Fallback xmlns="">
            <p:pic>
              <p:nvPicPr>
                <p:cNvPr id="71" name="Freihand 70">
                  <a:extLst>
                    <a:ext uri="{FF2B5EF4-FFF2-40B4-BE49-F238E27FC236}">
                      <a16:creationId xmlns:a16="http://schemas.microsoft.com/office/drawing/2014/main" id="{D091EED8-9DFB-4001-BFFA-4B5E3AEA9761}"/>
                    </a:ext>
                  </a:extLst>
                </p:cNvPr>
                <p:cNvPicPr/>
                <p:nvPr/>
              </p:nvPicPr>
              <p:blipFill>
                <a:blip r:embed="rId277"/>
                <a:stretch>
                  <a:fillRect/>
                </a:stretch>
              </p:blipFill>
              <p:spPr>
                <a:xfrm>
                  <a:off x="11623613" y="159907"/>
                  <a:ext cx="172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2" name="Freihand 71">
                  <a:extLst>
                    <a:ext uri="{FF2B5EF4-FFF2-40B4-BE49-F238E27FC236}">
                      <a16:creationId xmlns:a16="http://schemas.microsoft.com/office/drawing/2014/main" id="{122929DE-B678-4B57-B3EE-5A804D7A96E8}"/>
                    </a:ext>
                  </a:extLst>
                </p14:cNvPr>
                <p14:cNvContentPartPr/>
                <p14:nvPr/>
              </p14:nvContentPartPr>
              <p14:xfrm>
                <a:off x="11752133" y="200947"/>
                <a:ext cx="74520" cy="22320"/>
              </p14:xfrm>
            </p:contentPart>
          </mc:Choice>
          <mc:Fallback xmlns="">
            <p:pic>
              <p:nvPicPr>
                <p:cNvPr id="72" name="Freihand 71">
                  <a:extLst>
                    <a:ext uri="{FF2B5EF4-FFF2-40B4-BE49-F238E27FC236}">
                      <a16:creationId xmlns:a16="http://schemas.microsoft.com/office/drawing/2014/main" id="{122929DE-B678-4B57-B3EE-5A804D7A96E8}"/>
                    </a:ext>
                  </a:extLst>
                </p:cNvPr>
                <p:cNvPicPr/>
                <p:nvPr/>
              </p:nvPicPr>
              <p:blipFill>
                <a:blip r:embed="rId279"/>
                <a:stretch>
                  <a:fillRect/>
                </a:stretch>
              </p:blipFill>
              <p:spPr>
                <a:xfrm>
                  <a:off x="11747813" y="196627"/>
                  <a:ext cx="83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3" name="Freihand 72">
                  <a:extLst>
                    <a:ext uri="{FF2B5EF4-FFF2-40B4-BE49-F238E27FC236}">
                      <a16:creationId xmlns:a16="http://schemas.microsoft.com/office/drawing/2014/main" id="{BB51E280-E144-4D1F-8B88-48C3EE46AEA3}"/>
                    </a:ext>
                  </a:extLst>
                </p14:cNvPr>
                <p14:cNvContentPartPr/>
                <p14:nvPr/>
              </p14:nvContentPartPr>
              <p14:xfrm>
                <a:off x="11863013" y="101947"/>
                <a:ext cx="143640" cy="127080"/>
              </p14:xfrm>
            </p:contentPart>
          </mc:Choice>
          <mc:Fallback xmlns="">
            <p:pic>
              <p:nvPicPr>
                <p:cNvPr id="73" name="Freihand 72">
                  <a:extLst>
                    <a:ext uri="{FF2B5EF4-FFF2-40B4-BE49-F238E27FC236}">
                      <a16:creationId xmlns:a16="http://schemas.microsoft.com/office/drawing/2014/main" id="{BB51E280-E144-4D1F-8B88-48C3EE46AEA3}"/>
                    </a:ext>
                  </a:extLst>
                </p:cNvPr>
                <p:cNvPicPr/>
                <p:nvPr/>
              </p:nvPicPr>
              <p:blipFill>
                <a:blip r:embed="rId281"/>
                <a:stretch>
                  <a:fillRect/>
                </a:stretch>
              </p:blipFill>
              <p:spPr>
                <a:xfrm>
                  <a:off x="11858693" y="97627"/>
                  <a:ext cx="152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4" name="Freihand 73">
                  <a:extLst>
                    <a:ext uri="{FF2B5EF4-FFF2-40B4-BE49-F238E27FC236}">
                      <a16:creationId xmlns:a16="http://schemas.microsoft.com/office/drawing/2014/main" id="{C8F22A03-745F-4312-85D8-1AD9AA719D7B}"/>
                    </a:ext>
                  </a:extLst>
                </p14:cNvPr>
                <p14:cNvContentPartPr/>
                <p14:nvPr/>
              </p14:nvContentPartPr>
              <p14:xfrm>
                <a:off x="12031493" y="180787"/>
                <a:ext cx="102240" cy="229320"/>
              </p14:xfrm>
            </p:contentPart>
          </mc:Choice>
          <mc:Fallback xmlns="">
            <p:pic>
              <p:nvPicPr>
                <p:cNvPr id="74" name="Freihand 73">
                  <a:extLst>
                    <a:ext uri="{FF2B5EF4-FFF2-40B4-BE49-F238E27FC236}">
                      <a16:creationId xmlns:a16="http://schemas.microsoft.com/office/drawing/2014/main" id="{C8F22A03-745F-4312-85D8-1AD9AA719D7B}"/>
                    </a:ext>
                  </a:extLst>
                </p:cNvPr>
                <p:cNvPicPr/>
                <p:nvPr/>
              </p:nvPicPr>
              <p:blipFill>
                <a:blip r:embed="rId283"/>
                <a:stretch>
                  <a:fillRect/>
                </a:stretch>
              </p:blipFill>
              <p:spPr>
                <a:xfrm>
                  <a:off x="12027173" y="176467"/>
                  <a:ext cx="110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 name="Freihand 2">
                  <a:extLst>
                    <a:ext uri="{FF2B5EF4-FFF2-40B4-BE49-F238E27FC236}">
                      <a16:creationId xmlns:a16="http://schemas.microsoft.com/office/drawing/2014/main" id="{13E10807-F5C3-4AEC-A7C5-E1BCA50D5C0D}"/>
                    </a:ext>
                  </a:extLst>
                </p14:cNvPr>
                <p14:cNvContentPartPr/>
                <p14:nvPr/>
              </p14:nvContentPartPr>
              <p14:xfrm>
                <a:off x="9113333" y="1050907"/>
                <a:ext cx="38880" cy="244080"/>
              </p14:xfrm>
            </p:contentPart>
          </mc:Choice>
          <mc:Fallback xmlns="">
            <p:pic>
              <p:nvPicPr>
                <p:cNvPr id="3" name="Freihand 2">
                  <a:extLst>
                    <a:ext uri="{FF2B5EF4-FFF2-40B4-BE49-F238E27FC236}">
                      <a16:creationId xmlns:a16="http://schemas.microsoft.com/office/drawing/2014/main" id="{13E10807-F5C3-4AEC-A7C5-E1BCA50D5C0D}"/>
                    </a:ext>
                  </a:extLst>
                </p:cNvPr>
                <p:cNvPicPr/>
                <p:nvPr/>
              </p:nvPicPr>
              <p:blipFill>
                <a:blip r:embed="rId285"/>
                <a:stretch>
                  <a:fillRect/>
                </a:stretch>
              </p:blipFill>
              <p:spPr>
                <a:xfrm>
                  <a:off x="9109013" y="1046587"/>
                  <a:ext cx="475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 name="Freihand 4">
                  <a:extLst>
                    <a:ext uri="{FF2B5EF4-FFF2-40B4-BE49-F238E27FC236}">
                      <a16:creationId xmlns:a16="http://schemas.microsoft.com/office/drawing/2014/main" id="{6266F746-06A6-42F4-A6F6-77DEAC9200E8}"/>
                    </a:ext>
                  </a:extLst>
                </p14:cNvPr>
                <p14:cNvContentPartPr/>
                <p14:nvPr/>
              </p14:nvContentPartPr>
              <p14:xfrm>
                <a:off x="9062573" y="1172587"/>
                <a:ext cx="112680" cy="7200"/>
              </p14:xfrm>
            </p:contentPart>
          </mc:Choice>
          <mc:Fallback xmlns="">
            <p:pic>
              <p:nvPicPr>
                <p:cNvPr id="5" name="Freihand 4">
                  <a:extLst>
                    <a:ext uri="{FF2B5EF4-FFF2-40B4-BE49-F238E27FC236}">
                      <a16:creationId xmlns:a16="http://schemas.microsoft.com/office/drawing/2014/main" id="{6266F746-06A6-42F4-A6F6-77DEAC9200E8}"/>
                    </a:ext>
                  </a:extLst>
                </p:cNvPr>
                <p:cNvPicPr/>
                <p:nvPr/>
              </p:nvPicPr>
              <p:blipFill>
                <a:blip r:embed="rId287"/>
                <a:stretch>
                  <a:fillRect/>
                </a:stretch>
              </p:blipFill>
              <p:spPr>
                <a:xfrm>
                  <a:off x="9058253" y="1168267"/>
                  <a:ext cx="121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 name="Freihand 8">
                  <a:extLst>
                    <a:ext uri="{FF2B5EF4-FFF2-40B4-BE49-F238E27FC236}">
                      <a16:creationId xmlns:a16="http://schemas.microsoft.com/office/drawing/2014/main" id="{F7278ADF-0BE1-484B-B621-DCFCE4FE6CE8}"/>
                    </a:ext>
                  </a:extLst>
                </p14:cNvPr>
                <p14:cNvContentPartPr/>
                <p14:nvPr/>
              </p14:nvContentPartPr>
              <p14:xfrm>
                <a:off x="9194333" y="1070707"/>
                <a:ext cx="226440" cy="186120"/>
              </p14:xfrm>
            </p:contentPart>
          </mc:Choice>
          <mc:Fallback xmlns="">
            <p:pic>
              <p:nvPicPr>
                <p:cNvPr id="9" name="Freihand 8">
                  <a:extLst>
                    <a:ext uri="{FF2B5EF4-FFF2-40B4-BE49-F238E27FC236}">
                      <a16:creationId xmlns:a16="http://schemas.microsoft.com/office/drawing/2014/main" id="{F7278ADF-0BE1-484B-B621-DCFCE4FE6CE8}"/>
                    </a:ext>
                  </a:extLst>
                </p:cNvPr>
                <p:cNvPicPr/>
                <p:nvPr/>
              </p:nvPicPr>
              <p:blipFill>
                <a:blip r:embed="rId289"/>
                <a:stretch>
                  <a:fillRect/>
                </a:stretch>
              </p:blipFill>
              <p:spPr>
                <a:xfrm>
                  <a:off x="9190013" y="1066387"/>
                  <a:ext cx="235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0" name="Freihand 9">
                  <a:extLst>
                    <a:ext uri="{FF2B5EF4-FFF2-40B4-BE49-F238E27FC236}">
                      <a16:creationId xmlns:a16="http://schemas.microsoft.com/office/drawing/2014/main" id="{35660386-2647-45EB-BF18-DF88C8983185}"/>
                    </a:ext>
                  </a:extLst>
                </p14:cNvPr>
                <p14:cNvContentPartPr/>
                <p14:nvPr/>
              </p14:nvContentPartPr>
              <p14:xfrm>
                <a:off x="9442373" y="1150267"/>
                <a:ext cx="138960" cy="83160"/>
              </p14:xfrm>
            </p:contentPart>
          </mc:Choice>
          <mc:Fallback xmlns="">
            <p:pic>
              <p:nvPicPr>
                <p:cNvPr id="10" name="Freihand 9">
                  <a:extLst>
                    <a:ext uri="{FF2B5EF4-FFF2-40B4-BE49-F238E27FC236}">
                      <a16:creationId xmlns:a16="http://schemas.microsoft.com/office/drawing/2014/main" id="{35660386-2647-45EB-BF18-DF88C8983185}"/>
                    </a:ext>
                  </a:extLst>
                </p:cNvPr>
                <p:cNvPicPr/>
                <p:nvPr/>
              </p:nvPicPr>
              <p:blipFill>
                <a:blip r:embed="rId291"/>
                <a:stretch>
                  <a:fillRect/>
                </a:stretch>
              </p:blipFill>
              <p:spPr>
                <a:xfrm>
                  <a:off x="9438053" y="1145947"/>
                  <a:ext cx="147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 name="Freihand 10">
                  <a:extLst>
                    <a:ext uri="{FF2B5EF4-FFF2-40B4-BE49-F238E27FC236}">
                      <a16:creationId xmlns:a16="http://schemas.microsoft.com/office/drawing/2014/main" id="{EC3C6758-5D22-4458-A093-60F7F1F3A3DF}"/>
                    </a:ext>
                  </a:extLst>
                </p14:cNvPr>
                <p14:cNvContentPartPr/>
                <p14:nvPr/>
              </p14:nvContentPartPr>
              <p14:xfrm>
                <a:off x="9591053" y="1024267"/>
                <a:ext cx="37080" cy="253080"/>
              </p14:xfrm>
            </p:contentPart>
          </mc:Choice>
          <mc:Fallback xmlns="">
            <p:pic>
              <p:nvPicPr>
                <p:cNvPr id="11" name="Freihand 10">
                  <a:extLst>
                    <a:ext uri="{FF2B5EF4-FFF2-40B4-BE49-F238E27FC236}">
                      <a16:creationId xmlns:a16="http://schemas.microsoft.com/office/drawing/2014/main" id="{EC3C6758-5D22-4458-A093-60F7F1F3A3DF}"/>
                    </a:ext>
                  </a:extLst>
                </p:cNvPr>
                <p:cNvPicPr/>
                <p:nvPr/>
              </p:nvPicPr>
              <p:blipFill>
                <a:blip r:embed="rId293"/>
                <a:stretch>
                  <a:fillRect/>
                </a:stretch>
              </p:blipFill>
              <p:spPr>
                <a:xfrm>
                  <a:off x="9586733" y="1019947"/>
                  <a:ext cx="45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 name="Freihand 11">
                  <a:extLst>
                    <a:ext uri="{FF2B5EF4-FFF2-40B4-BE49-F238E27FC236}">
                      <a16:creationId xmlns:a16="http://schemas.microsoft.com/office/drawing/2014/main" id="{F00C8ED2-1390-4349-9EDF-04BBA6EA2A74}"/>
                    </a:ext>
                  </a:extLst>
                </p14:cNvPr>
                <p14:cNvContentPartPr/>
                <p14:nvPr/>
              </p14:nvContentPartPr>
              <p14:xfrm>
                <a:off x="9640013" y="1113907"/>
                <a:ext cx="156600" cy="127080"/>
              </p14:xfrm>
            </p:contentPart>
          </mc:Choice>
          <mc:Fallback xmlns="">
            <p:pic>
              <p:nvPicPr>
                <p:cNvPr id="12" name="Freihand 11">
                  <a:extLst>
                    <a:ext uri="{FF2B5EF4-FFF2-40B4-BE49-F238E27FC236}">
                      <a16:creationId xmlns:a16="http://schemas.microsoft.com/office/drawing/2014/main" id="{F00C8ED2-1390-4349-9EDF-04BBA6EA2A74}"/>
                    </a:ext>
                  </a:extLst>
                </p:cNvPr>
                <p:cNvPicPr/>
                <p:nvPr/>
              </p:nvPicPr>
              <p:blipFill>
                <a:blip r:embed="rId295"/>
                <a:stretch>
                  <a:fillRect/>
                </a:stretch>
              </p:blipFill>
              <p:spPr>
                <a:xfrm>
                  <a:off x="9635693" y="1109587"/>
                  <a:ext cx="165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 name="Freihand 13">
                  <a:extLst>
                    <a:ext uri="{FF2B5EF4-FFF2-40B4-BE49-F238E27FC236}">
                      <a16:creationId xmlns:a16="http://schemas.microsoft.com/office/drawing/2014/main" id="{71CC346E-CB14-4999-A0D8-E6F2AA31AC3F}"/>
                    </a:ext>
                  </a:extLst>
                </p14:cNvPr>
                <p14:cNvContentPartPr/>
                <p14:nvPr/>
              </p14:nvContentPartPr>
              <p14:xfrm>
                <a:off x="10040693" y="1081147"/>
                <a:ext cx="23400" cy="173520"/>
              </p14:xfrm>
            </p:contentPart>
          </mc:Choice>
          <mc:Fallback xmlns="">
            <p:pic>
              <p:nvPicPr>
                <p:cNvPr id="14" name="Freihand 13">
                  <a:extLst>
                    <a:ext uri="{FF2B5EF4-FFF2-40B4-BE49-F238E27FC236}">
                      <a16:creationId xmlns:a16="http://schemas.microsoft.com/office/drawing/2014/main" id="{71CC346E-CB14-4999-A0D8-E6F2AA31AC3F}"/>
                    </a:ext>
                  </a:extLst>
                </p:cNvPr>
                <p:cNvPicPr/>
                <p:nvPr/>
              </p:nvPicPr>
              <p:blipFill>
                <a:blip r:embed="rId297"/>
                <a:stretch>
                  <a:fillRect/>
                </a:stretch>
              </p:blipFill>
              <p:spPr>
                <a:xfrm>
                  <a:off x="10036373" y="1076827"/>
                  <a:ext cx="32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 name="Freihand 14">
                  <a:extLst>
                    <a:ext uri="{FF2B5EF4-FFF2-40B4-BE49-F238E27FC236}">
                      <a16:creationId xmlns:a16="http://schemas.microsoft.com/office/drawing/2014/main" id="{61AA5095-4B5C-4221-89C3-1E8E831706D5}"/>
                    </a:ext>
                  </a:extLst>
                </p14:cNvPr>
                <p14:cNvContentPartPr/>
                <p14:nvPr/>
              </p14:nvContentPartPr>
              <p14:xfrm>
                <a:off x="9918293" y="1081867"/>
                <a:ext cx="180000" cy="159120"/>
              </p14:xfrm>
            </p:contentPart>
          </mc:Choice>
          <mc:Fallback xmlns="">
            <p:pic>
              <p:nvPicPr>
                <p:cNvPr id="15" name="Freihand 14">
                  <a:extLst>
                    <a:ext uri="{FF2B5EF4-FFF2-40B4-BE49-F238E27FC236}">
                      <a16:creationId xmlns:a16="http://schemas.microsoft.com/office/drawing/2014/main" id="{61AA5095-4B5C-4221-89C3-1E8E831706D5}"/>
                    </a:ext>
                  </a:extLst>
                </p:cNvPr>
                <p:cNvPicPr/>
                <p:nvPr/>
              </p:nvPicPr>
              <p:blipFill>
                <a:blip r:embed="rId299"/>
                <a:stretch>
                  <a:fillRect/>
                </a:stretch>
              </p:blipFill>
              <p:spPr>
                <a:xfrm>
                  <a:off x="9913973" y="1077547"/>
                  <a:ext cx="188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 name="Freihand 15">
                  <a:extLst>
                    <a:ext uri="{FF2B5EF4-FFF2-40B4-BE49-F238E27FC236}">
                      <a16:creationId xmlns:a16="http://schemas.microsoft.com/office/drawing/2014/main" id="{6F8EDA1C-73D7-439A-9761-420B2CA734A3}"/>
                    </a:ext>
                  </a:extLst>
                </p14:cNvPr>
                <p14:cNvContentPartPr/>
                <p14:nvPr/>
              </p14:nvContentPartPr>
              <p14:xfrm>
                <a:off x="10127093" y="1158907"/>
                <a:ext cx="16200" cy="74160"/>
              </p14:xfrm>
            </p:contentPart>
          </mc:Choice>
          <mc:Fallback xmlns="">
            <p:pic>
              <p:nvPicPr>
                <p:cNvPr id="16" name="Freihand 15">
                  <a:extLst>
                    <a:ext uri="{FF2B5EF4-FFF2-40B4-BE49-F238E27FC236}">
                      <a16:creationId xmlns:a16="http://schemas.microsoft.com/office/drawing/2014/main" id="{6F8EDA1C-73D7-439A-9761-420B2CA734A3}"/>
                    </a:ext>
                  </a:extLst>
                </p:cNvPr>
                <p:cNvPicPr/>
                <p:nvPr/>
              </p:nvPicPr>
              <p:blipFill>
                <a:blip r:embed="rId301"/>
                <a:stretch>
                  <a:fillRect/>
                </a:stretch>
              </p:blipFill>
              <p:spPr>
                <a:xfrm>
                  <a:off x="10122773" y="1154587"/>
                  <a:ext cx="24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 name="Freihand 16">
                  <a:extLst>
                    <a:ext uri="{FF2B5EF4-FFF2-40B4-BE49-F238E27FC236}">
                      <a16:creationId xmlns:a16="http://schemas.microsoft.com/office/drawing/2014/main" id="{63279884-0812-4DDA-90E3-572626B660D3}"/>
                    </a:ext>
                  </a:extLst>
                </p14:cNvPr>
                <p14:cNvContentPartPr/>
                <p14:nvPr/>
              </p14:nvContentPartPr>
              <p14:xfrm>
                <a:off x="10170653" y="1036867"/>
                <a:ext cx="106920" cy="229320"/>
              </p14:xfrm>
            </p:contentPart>
          </mc:Choice>
          <mc:Fallback xmlns="">
            <p:pic>
              <p:nvPicPr>
                <p:cNvPr id="17" name="Freihand 16">
                  <a:extLst>
                    <a:ext uri="{FF2B5EF4-FFF2-40B4-BE49-F238E27FC236}">
                      <a16:creationId xmlns:a16="http://schemas.microsoft.com/office/drawing/2014/main" id="{63279884-0812-4DDA-90E3-572626B660D3}"/>
                    </a:ext>
                  </a:extLst>
                </p:cNvPr>
                <p:cNvPicPr/>
                <p:nvPr/>
              </p:nvPicPr>
              <p:blipFill>
                <a:blip r:embed="rId303"/>
                <a:stretch>
                  <a:fillRect/>
                </a:stretch>
              </p:blipFill>
              <p:spPr>
                <a:xfrm>
                  <a:off x="10166333" y="1032547"/>
                  <a:ext cx="115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 name="Freihand 17">
                  <a:extLst>
                    <a:ext uri="{FF2B5EF4-FFF2-40B4-BE49-F238E27FC236}">
                      <a16:creationId xmlns:a16="http://schemas.microsoft.com/office/drawing/2014/main" id="{DEA990EB-C624-416A-9562-EA7D697DE396}"/>
                    </a:ext>
                  </a:extLst>
                </p14:cNvPr>
                <p14:cNvContentPartPr/>
                <p14:nvPr/>
              </p14:nvContentPartPr>
              <p14:xfrm>
                <a:off x="10239053" y="1137667"/>
                <a:ext cx="72360" cy="54720"/>
              </p14:xfrm>
            </p:contentPart>
          </mc:Choice>
          <mc:Fallback xmlns="">
            <p:pic>
              <p:nvPicPr>
                <p:cNvPr id="18" name="Freihand 17">
                  <a:extLst>
                    <a:ext uri="{FF2B5EF4-FFF2-40B4-BE49-F238E27FC236}">
                      <a16:creationId xmlns:a16="http://schemas.microsoft.com/office/drawing/2014/main" id="{DEA990EB-C624-416A-9562-EA7D697DE396}"/>
                    </a:ext>
                  </a:extLst>
                </p:cNvPr>
                <p:cNvPicPr/>
                <p:nvPr/>
              </p:nvPicPr>
              <p:blipFill>
                <a:blip r:embed="rId305"/>
                <a:stretch>
                  <a:fillRect/>
                </a:stretch>
              </p:blipFill>
              <p:spPr>
                <a:xfrm>
                  <a:off x="10234733" y="1133347"/>
                  <a:ext cx="81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 name="Freihand 18">
                  <a:extLst>
                    <a:ext uri="{FF2B5EF4-FFF2-40B4-BE49-F238E27FC236}">
                      <a16:creationId xmlns:a16="http://schemas.microsoft.com/office/drawing/2014/main" id="{F795A5A6-C143-4D01-9D62-BA6849832528}"/>
                    </a:ext>
                  </a:extLst>
                </p14:cNvPr>
                <p14:cNvContentPartPr/>
                <p14:nvPr/>
              </p14:nvContentPartPr>
              <p14:xfrm>
                <a:off x="10304933" y="1088347"/>
                <a:ext cx="244080" cy="103320"/>
              </p14:xfrm>
            </p:contentPart>
          </mc:Choice>
          <mc:Fallback xmlns="">
            <p:pic>
              <p:nvPicPr>
                <p:cNvPr id="19" name="Freihand 18">
                  <a:extLst>
                    <a:ext uri="{FF2B5EF4-FFF2-40B4-BE49-F238E27FC236}">
                      <a16:creationId xmlns:a16="http://schemas.microsoft.com/office/drawing/2014/main" id="{F795A5A6-C143-4D01-9D62-BA6849832528}"/>
                    </a:ext>
                  </a:extLst>
                </p:cNvPr>
                <p:cNvPicPr/>
                <p:nvPr/>
              </p:nvPicPr>
              <p:blipFill>
                <a:blip r:embed="rId307"/>
                <a:stretch>
                  <a:fillRect/>
                </a:stretch>
              </p:blipFill>
              <p:spPr>
                <a:xfrm>
                  <a:off x="10300613" y="1084027"/>
                  <a:ext cx="252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 name="Freihand 19">
                  <a:extLst>
                    <a:ext uri="{FF2B5EF4-FFF2-40B4-BE49-F238E27FC236}">
                      <a16:creationId xmlns:a16="http://schemas.microsoft.com/office/drawing/2014/main" id="{2D385F79-4DEA-4EF3-ACC5-5903C2F99632}"/>
                    </a:ext>
                  </a:extLst>
                </p14:cNvPr>
                <p14:cNvContentPartPr/>
                <p14:nvPr/>
              </p14:nvContentPartPr>
              <p14:xfrm>
                <a:off x="10551173" y="1046587"/>
                <a:ext cx="217800" cy="141480"/>
              </p14:xfrm>
            </p:contentPart>
          </mc:Choice>
          <mc:Fallback xmlns="">
            <p:pic>
              <p:nvPicPr>
                <p:cNvPr id="20" name="Freihand 19">
                  <a:extLst>
                    <a:ext uri="{FF2B5EF4-FFF2-40B4-BE49-F238E27FC236}">
                      <a16:creationId xmlns:a16="http://schemas.microsoft.com/office/drawing/2014/main" id="{2D385F79-4DEA-4EF3-ACC5-5903C2F99632}"/>
                    </a:ext>
                  </a:extLst>
                </p:cNvPr>
                <p:cNvPicPr/>
                <p:nvPr/>
              </p:nvPicPr>
              <p:blipFill>
                <a:blip r:embed="rId309"/>
                <a:stretch>
                  <a:fillRect/>
                </a:stretch>
              </p:blipFill>
              <p:spPr>
                <a:xfrm>
                  <a:off x="10546853" y="1042267"/>
                  <a:ext cx="226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 name="Freihand 20">
                  <a:extLst>
                    <a:ext uri="{FF2B5EF4-FFF2-40B4-BE49-F238E27FC236}">
                      <a16:creationId xmlns:a16="http://schemas.microsoft.com/office/drawing/2014/main" id="{A19DC13B-1D5A-44DA-8DA7-37E61A0CEF8A}"/>
                    </a:ext>
                  </a:extLst>
                </p14:cNvPr>
                <p14:cNvContentPartPr/>
                <p14:nvPr/>
              </p14:nvContentPartPr>
              <p14:xfrm>
                <a:off x="10751333" y="1000507"/>
                <a:ext cx="107280" cy="174240"/>
              </p14:xfrm>
            </p:contentPart>
          </mc:Choice>
          <mc:Fallback xmlns="">
            <p:pic>
              <p:nvPicPr>
                <p:cNvPr id="21" name="Freihand 20">
                  <a:extLst>
                    <a:ext uri="{FF2B5EF4-FFF2-40B4-BE49-F238E27FC236}">
                      <a16:creationId xmlns:a16="http://schemas.microsoft.com/office/drawing/2014/main" id="{A19DC13B-1D5A-44DA-8DA7-37E61A0CEF8A}"/>
                    </a:ext>
                  </a:extLst>
                </p:cNvPr>
                <p:cNvPicPr/>
                <p:nvPr/>
              </p:nvPicPr>
              <p:blipFill>
                <a:blip r:embed="rId311"/>
                <a:stretch>
                  <a:fillRect/>
                </a:stretch>
              </p:blipFill>
              <p:spPr>
                <a:xfrm>
                  <a:off x="10747013" y="996187"/>
                  <a:ext cx="115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 name="Freihand 21">
                  <a:extLst>
                    <a:ext uri="{FF2B5EF4-FFF2-40B4-BE49-F238E27FC236}">
                      <a16:creationId xmlns:a16="http://schemas.microsoft.com/office/drawing/2014/main" id="{540FA54F-681E-4FFF-93C2-1BDC5DEA0628}"/>
                    </a:ext>
                  </a:extLst>
                </p14:cNvPr>
                <p14:cNvContentPartPr/>
                <p14:nvPr/>
              </p14:nvContentPartPr>
              <p14:xfrm>
                <a:off x="10850693" y="1005547"/>
                <a:ext cx="28440" cy="47880"/>
              </p14:xfrm>
            </p:contentPart>
          </mc:Choice>
          <mc:Fallback xmlns="">
            <p:pic>
              <p:nvPicPr>
                <p:cNvPr id="22" name="Freihand 21">
                  <a:extLst>
                    <a:ext uri="{FF2B5EF4-FFF2-40B4-BE49-F238E27FC236}">
                      <a16:creationId xmlns:a16="http://schemas.microsoft.com/office/drawing/2014/main" id="{540FA54F-681E-4FFF-93C2-1BDC5DEA0628}"/>
                    </a:ext>
                  </a:extLst>
                </p:cNvPr>
                <p:cNvPicPr/>
                <p:nvPr/>
              </p:nvPicPr>
              <p:blipFill>
                <a:blip r:embed="rId313"/>
                <a:stretch>
                  <a:fillRect/>
                </a:stretch>
              </p:blipFill>
              <p:spPr>
                <a:xfrm>
                  <a:off x="10846373" y="1001227"/>
                  <a:ext cx="37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 name="Freihand 22">
                  <a:extLst>
                    <a:ext uri="{FF2B5EF4-FFF2-40B4-BE49-F238E27FC236}">
                      <a16:creationId xmlns:a16="http://schemas.microsoft.com/office/drawing/2014/main" id="{07217768-0F6C-4238-B389-1B073570858D}"/>
                    </a:ext>
                  </a:extLst>
                </p14:cNvPr>
                <p14:cNvContentPartPr/>
                <p14:nvPr/>
              </p14:nvContentPartPr>
              <p14:xfrm>
                <a:off x="10886693" y="950467"/>
                <a:ext cx="228960" cy="200160"/>
              </p14:xfrm>
            </p:contentPart>
          </mc:Choice>
          <mc:Fallback xmlns="">
            <p:pic>
              <p:nvPicPr>
                <p:cNvPr id="23" name="Freihand 22">
                  <a:extLst>
                    <a:ext uri="{FF2B5EF4-FFF2-40B4-BE49-F238E27FC236}">
                      <a16:creationId xmlns:a16="http://schemas.microsoft.com/office/drawing/2014/main" id="{07217768-0F6C-4238-B389-1B073570858D}"/>
                    </a:ext>
                  </a:extLst>
                </p:cNvPr>
                <p:cNvPicPr/>
                <p:nvPr/>
              </p:nvPicPr>
              <p:blipFill>
                <a:blip r:embed="rId315"/>
                <a:stretch>
                  <a:fillRect/>
                </a:stretch>
              </p:blipFill>
              <p:spPr>
                <a:xfrm>
                  <a:off x="10882373" y="946147"/>
                  <a:ext cx="237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 name="Freihand 24">
                  <a:extLst>
                    <a:ext uri="{FF2B5EF4-FFF2-40B4-BE49-F238E27FC236}">
                      <a16:creationId xmlns:a16="http://schemas.microsoft.com/office/drawing/2014/main" id="{58C7A132-4EB4-4718-9BFF-816DF3E42930}"/>
                    </a:ext>
                  </a:extLst>
                </p14:cNvPr>
                <p14:cNvContentPartPr/>
                <p14:nvPr/>
              </p14:nvContentPartPr>
              <p14:xfrm>
                <a:off x="11292773" y="973147"/>
                <a:ext cx="192600" cy="167760"/>
              </p14:xfrm>
            </p:contentPart>
          </mc:Choice>
          <mc:Fallback xmlns="">
            <p:pic>
              <p:nvPicPr>
                <p:cNvPr id="25" name="Freihand 24">
                  <a:extLst>
                    <a:ext uri="{FF2B5EF4-FFF2-40B4-BE49-F238E27FC236}">
                      <a16:creationId xmlns:a16="http://schemas.microsoft.com/office/drawing/2014/main" id="{58C7A132-4EB4-4718-9BFF-816DF3E42930}"/>
                    </a:ext>
                  </a:extLst>
                </p:cNvPr>
                <p:cNvPicPr/>
                <p:nvPr/>
              </p:nvPicPr>
              <p:blipFill>
                <a:blip r:embed="rId317"/>
                <a:stretch>
                  <a:fillRect/>
                </a:stretch>
              </p:blipFill>
              <p:spPr>
                <a:xfrm>
                  <a:off x="11288453" y="968827"/>
                  <a:ext cx="201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 name="Freihand 25">
                  <a:extLst>
                    <a:ext uri="{FF2B5EF4-FFF2-40B4-BE49-F238E27FC236}">
                      <a16:creationId xmlns:a16="http://schemas.microsoft.com/office/drawing/2014/main" id="{594AF7A5-5B22-417A-B2D5-F35A9FB5DD93}"/>
                    </a:ext>
                  </a:extLst>
                </p14:cNvPr>
                <p14:cNvContentPartPr/>
                <p14:nvPr/>
              </p14:nvContentPartPr>
              <p14:xfrm>
                <a:off x="11440733" y="1018147"/>
                <a:ext cx="252000" cy="116640"/>
              </p14:xfrm>
            </p:contentPart>
          </mc:Choice>
          <mc:Fallback xmlns="">
            <p:pic>
              <p:nvPicPr>
                <p:cNvPr id="26" name="Freihand 25">
                  <a:extLst>
                    <a:ext uri="{FF2B5EF4-FFF2-40B4-BE49-F238E27FC236}">
                      <a16:creationId xmlns:a16="http://schemas.microsoft.com/office/drawing/2014/main" id="{594AF7A5-5B22-417A-B2D5-F35A9FB5DD93}"/>
                    </a:ext>
                  </a:extLst>
                </p:cNvPr>
                <p:cNvPicPr/>
                <p:nvPr/>
              </p:nvPicPr>
              <p:blipFill>
                <a:blip r:embed="rId319"/>
                <a:stretch>
                  <a:fillRect/>
                </a:stretch>
              </p:blipFill>
              <p:spPr>
                <a:xfrm>
                  <a:off x="11436413" y="1013827"/>
                  <a:ext cx="260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 name="Freihand 26">
                  <a:extLst>
                    <a:ext uri="{FF2B5EF4-FFF2-40B4-BE49-F238E27FC236}">
                      <a16:creationId xmlns:a16="http://schemas.microsoft.com/office/drawing/2014/main" id="{CFAB53D1-8B9D-49E5-9D2D-8DCD0C51324C}"/>
                    </a:ext>
                  </a:extLst>
                </p14:cNvPr>
                <p14:cNvContentPartPr/>
                <p14:nvPr/>
              </p14:nvContentPartPr>
              <p14:xfrm>
                <a:off x="9772493" y="1378147"/>
                <a:ext cx="112320" cy="144360"/>
              </p14:xfrm>
            </p:contentPart>
          </mc:Choice>
          <mc:Fallback xmlns="">
            <p:pic>
              <p:nvPicPr>
                <p:cNvPr id="27" name="Freihand 26">
                  <a:extLst>
                    <a:ext uri="{FF2B5EF4-FFF2-40B4-BE49-F238E27FC236}">
                      <a16:creationId xmlns:a16="http://schemas.microsoft.com/office/drawing/2014/main" id="{CFAB53D1-8B9D-49E5-9D2D-8DCD0C51324C}"/>
                    </a:ext>
                  </a:extLst>
                </p:cNvPr>
                <p:cNvPicPr/>
                <p:nvPr/>
              </p:nvPicPr>
              <p:blipFill>
                <a:blip r:embed="rId321"/>
                <a:stretch>
                  <a:fillRect/>
                </a:stretch>
              </p:blipFill>
              <p:spPr>
                <a:xfrm>
                  <a:off x="9768173" y="1373827"/>
                  <a:ext cx="120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 name="Freihand 27">
                  <a:extLst>
                    <a:ext uri="{FF2B5EF4-FFF2-40B4-BE49-F238E27FC236}">
                      <a16:creationId xmlns:a16="http://schemas.microsoft.com/office/drawing/2014/main" id="{7AC01A20-62F3-4DA8-BF3E-EF6042F900B5}"/>
                    </a:ext>
                  </a:extLst>
                </p14:cNvPr>
                <p14:cNvContentPartPr/>
                <p14:nvPr/>
              </p14:nvContentPartPr>
              <p14:xfrm>
                <a:off x="9870053" y="1444027"/>
                <a:ext cx="103320" cy="67320"/>
              </p14:xfrm>
            </p:contentPart>
          </mc:Choice>
          <mc:Fallback xmlns="">
            <p:pic>
              <p:nvPicPr>
                <p:cNvPr id="28" name="Freihand 27">
                  <a:extLst>
                    <a:ext uri="{FF2B5EF4-FFF2-40B4-BE49-F238E27FC236}">
                      <a16:creationId xmlns:a16="http://schemas.microsoft.com/office/drawing/2014/main" id="{7AC01A20-62F3-4DA8-BF3E-EF6042F900B5}"/>
                    </a:ext>
                  </a:extLst>
                </p:cNvPr>
                <p:cNvPicPr/>
                <p:nvPr/>
              </p:nvPicPr>
              <p:blipFill>
                <a:blip r:embed="rId323"/>
                <a:stretch>
                  <a:fillRect/>
                </a:stretch>
              </p:blipFill>
              <p:spPr>
                <a:xfrm>
                  <a:off x="9865733" y="1439707"/>
                  <a:ext cx="111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9" name="Freihand 28">
                  <a:extLst>
                    <a:ext uri="{FF2B5EF4-FFF2-40B4-BE49-F238E27FC236}">
                      <a16:creationId xmlns:a16="http://schemas.microsoft.com/office/drawing/2014/main" id="{AF2D6A1F-3461-49B0-8C5E-B6A1CE263F10}"/>
                    </a:ext>
                  </a:extLst>
                </p14:cNvPr>
                <p14:cNvContentPartPr/>
                <p14:nvPr/>
              </p14:nvContentPartPr>
              <p14:xfrm>
                <a:off x="9993893" y="1439347"/>
                <a:ext cx="99720" cy="211320"/>
              </p14:xfrm>
            </p:contentPart>
          </mc:Choice>
          <mc:Fallback xmlns="">
            <p:pic>
              <p:nvPicPr>
                <p:cNvPr id="29" name="Freihand 28">
                  <a:extLst>
                    <a:ext uri="{FF2B5EF4-FFF2-40B4-BE49-F238E27FC236}">
                      <a16:creationId xmlns:a16="http://schemas.microsoft.com/office/drawing/2014/main" id="{AF2D6A1F-3461-49B0-8C5E-B6A1CE263F10}"/>
                    </a:ext>
                  </a:extLst>
                </p:cNvPr>
                <p:cNvPicPr/>
                <p:nvPr/>
              </p:nvPicPr>
              <p:blipFill>
                <a:blip r:embed="rId325"/>
                <a:stretch>
                  <a:fillRect/>
                </a:stretch>
              </p:blipFill>
              <p:spPr>
                <a:xfrm>
                  <a:off x="9989573" y="1435027"/>
                  <a:ext cx="108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0" name="Freihand 29">
                  <a:extLst>
                    <a:ext uri="{FF2B5EF4-FFF2-40B4-BE49-F238E27FC236}">
                      <a16:creationId xmlns:a16="http://schemas.microsoft.com/office/drawing/2014/main" id="{27B91FE6-51B4-431E-945B-AE13603AE773}"/>
                    </a:ext>
                  </a:extLst>
                </p14:cNvPr>
                <p14:cNvContentPartPr/>
                <p14:nvPr/>
              </p14:nvContentPartPr>
              <p14:xfrm>
                <a:off x="10118093" y="1419187"/>
                <a:ext cx="66600" cy="105840"/>
              </p14:xfrm>
            </p:contentPart>
          </mc:Choice>
          <mc:Fallback xmlns="">
            <p:pic>
              <p:nvPicPr>
                <p:cNvPr id="30" name="Freihand 29">
                  <a:extLst>
                    <a:ext uri="{FF2B5EF4-FFF2-40B4-BE49-F238E27FC236}">
                      <a16:creationId xmlns:a16="http://schemas.microsoft.com/office/drawing/2014/main" id="{27B91FE6-51B4-431E-945B-AE13603AE773}"/>
                    </a:ext>
                  </a:extLst>
                </p:cNvPr>
                <p:cNvPicPr/>
                <p:nvPr/>
              </p:nvPicPr>
              <p:blipFill>
                <a:blip r:embed="rId327"/>
                <a:stretch>
                  <a:fillRect/>
                </a:stretch>
              </p:blipFill>
              <p:spPr>
                <a:xfrm>
                  <a:off x="10113773" y="1414867"/>
                  <a:ext cx="75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1" name="Freihand 30">
                  <a:extLst>
                    <a:ext uri="{FF2B5EF4-FFF2-40B4-BE49-F238E27FC236}">
                      <a16:creationId xmlns:a16="http://schemas.microsoft.com/office/drawing/2014/main" id="{31B9CD27-673D-4624-AFE2-850595065232}"/>
                    </a:ext>
                  </a:extLst>
                </p14:cNvPr>
                <p14:cNvContentPartPr/>
                <p14:nvPr/>
              </p14:nvContentPartPr>
              <p14:xfrm>
                <a:off x="10233293" y="1415947"/>
                <a:ext cx="136080" cy="84600"/>
              </p14:xfrm>
            </p:contentPart>
          </mc:Choice>
          <mc:Fallback xmlns="">
            <p:pic>
              <p:nvPicPr>
                <p:cNvPr id="31" name="Freihand 30">
                  <a:extLst>
                    <a:ext uri="{FF2B5EF4-FFF2-40B4-BE49-F238E27FC236}">
                      <a16:creationId xmlns:a16="http://schemas.microsoft.com/office/drawing/2014/main" id="{31B9CD27-673D-4624-AFE2-850595065232}"/>
                    </a:ext>
                  </a:extLst>
                </p:cNvPr>
                <p:cNvPicPr/>
                <p:nvPr/>
              </p:nvPicPr>
              <p:blipFill>
                <a:blip r:embed="rId329"/>
                <a:stretch>
                  <a:fillRect/>
                </a:stretch>
              </p:blipFill>
              <p:spPr>
                <a:xfrm>
                  <a:off x="10228973" y="1411627"/>
                  <a:ext cx="144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 name="Freihand 31">
                  <a:extLst>
                    <a:ext uri="{FF2B5EF4-FFF2-40B4-BE49-F238E27FC236}">
                      <a16:creationId xmlns:a16="http://schemas.microsoft.com/office/drawing/2014/main" id="{FD705ABB-29B7-4DF9-8402-989E5F68238A}"/>
                    </a:ext>
                  </a:extLst>
                </p14:cNvPr>
                <p14:cNvContentPartPr/>
                <p14:nvPr/>
              </p14:nvContentPartPr>
              <p14:xfrm>
                <a:off x="10394933" y="1288507"/>
                <a:ext cx="135360" cy="202680"/>
              </p14:xfrm>
            </p:contentPart>
          </mc:Choice>
          <mc:Fallback xmlns="">
            <p:pic>
              <p:nvPicPr>
                <p:cNvPr id="32" name="Freihand 31">
                  <a:extLst>
                    <a:ext uri="{FF2B5EF4-FFF2-40B4-BE49-F238E27FC236}">
                      <a16:creationId xmlns:a16="http://schemas.microsoft.com/office/drawing/2014/main" id="{FD705ABB-29B7-4DF9-8402-989E5F68238A}"/>
                    </a:ext>
                  </a:extLst>
                </p:cNvPr>
                <p:cNvPicPr/>
                <p:nvPr/>
              </p:nvPicPr>
              <p:blipFill>
                <a:blip r:embed="rId331"/>
                <a:stretch>
                  <a:fillRect/>
                </a:stretch>
              </p:blipFill>
              <p:spPr>
                <a:xfrm>
                  <a:off x="10390613" y="1284187"/>
                  <a:ext cx="144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 name="Freihand 32">
                  <a:extLst>
                    <a:ext uri="{FF2B5EF4-FFF2-40B4-BE49-F238E27FC236}">
                      <a16:creationId xmlns:a16="http://schemas.microsoft.com/office/drawing/2014/main" id="{C99C889B-B04C-4A35-9F1F-E72FE0A9FB06}"/>
                    </a:ext>
                  </a:extLst>
                </p14:cNvPr>
                <p14:cNvContentPartPr/>
                <p14:nvPr/>
              </p14:nvContentPartPr>
              <p14:xfrm>
                <a:off x="10285133" y="1306507"/>
                <a:ext cx="360" cy="360"/>
              </p14:xfrm>
            </p:contentPart>
          </mc:Choice>
          <mc:Fallback xmlns="">
            <p:pic>
              <p:nvPicPr>
                <p:cNvPr id="33" name="Freihand 32">
                  <a:extLst>
                    <a:ext uri="{FF2B5EF4-FFF2-40B4-BE49-F238E27FC236}">
                      <a16:creationId xmlns:a16="http://schemas.microsoft.com/office/drawing/2014/main" id="{C99C889B-B04C-4A35-9F1F-E72FE0A9FB06}"/>
                    </a:ext>
                  </a:extLst>
                </p:cNvPr>
                <p:cNvPicPr/>
                <p:nvPr/>
              </p:nvPicPr>
              <p:blipFill>
                <a:blip r:embed="rId97"/>
                <a:stretch>
                  <a:fillRect/>
                </a:stretch>
              </p:blipFill>
              <p:spPr>
                <a:xfrm>
                  <a:off x="10280813" y="1302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4" name="Freihand 33">
                  <a:extLst>
                    <a:ext uri="{FF2B5EF4-FFF2-40B4-BE49-F238E27FC236}">
                      <a16:creationId xmlns:a16="http://schemas.microsoft.com/office/drawing/2014/main" id="{1AC3AF3B-BD02-4D52-BA7A-C1EA690313EF}"/>
                    </a:ext>
                  </a:extLst>
                </p14:cNvPr>
                <p14:cNvContentPartPr/>
                <p14:nvPr/>
              </p14:nvContentPartPr>
              <p14:xfrm>
                <a:off x="10592933" y="1399387"/>
                <a:ext cx="193320" cy="79200"/>
              </p14:xfrm>
            </p:contentPart>
          </mc:Choice>
          <mc:Fallback xmlns="">
            <p:pic>
              <p:nvPicPr>
                <p:cNvPr id="34" name="Freihand 33">
                  <a:extLst>
                    <a:ext uri="{FF2B5EF4-FFF2-40B4-BE49-F238E27FC236}">
                      <a16:creationId xmlns:a16="http://schemas.microsoft.com/office/drawing/2014/main" id="{1AC3AF3B-BD02-4D52-BA7A-C1EA690313EF}"/>
                    </a:ext>
                  </a:extLst>
                </p:cNvPr>
                <p:cNvPicPr/>
                <p:nvPr/>
              </p:nvPicPr>
              <p:blipFill>
                <a:blip r:embed="rId334"/>
                <a:stretch>
                  <a:fillRect/>
                </a:stretch>
              </p:blipFill>
              <p:spPr>
                <a:xfrm>
                  <a:off x="10588613" y="1395067"/>
                  <a:ext cx="20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5" name="Freihand 34">
                  <a:extLst>
                    <a:ext uri="{FF2B5EF4-FFF2-40B4-BE49-F238E27FC236}">
                      <a16:creationId xmlns:a16="http://schemas.microsoft.com/office/drawing/2014/main" id="{FE7A4FF9-80F8-478D-845A-7F29FCE2AFB0}"/>
                    </a:ext>
                  </a:extLst>
                </p14:cNvPr>
                <p14:cNvContentPartPr/>
                <p14:nvPr/>
              </p14:nvContentPartPr>
              <p14:xfrm>
                <a:off x="10788773" y="1388227"/>
                <a:ext cx="216720" cy="77760"/>
              </p14:xfrm>
            </p:contentPart>
          </mc:Choice>
          <mc:Fallback xmlns="">
            <p:pic>
              <p:nvPicPr>
                <p:cNvPr id="35" name="Freihand 34">
                  <a:extLst>
                    <a:ext uri="{FF2B5EF4-FFF2-40B4-BE49-F238E27FC236}">
                      <a16:creationId xmlns:a16="http://schemas.microsoft.com/office/drawing/2014/main" id="{FE7A4FF9-80F8-478D-845A-7F29FCE2AFB0}"/>
                    </a:ext>
                  </a:extLst>
                </p:cNvPr>
                <p:cNvPicPr/>
                <p:nvPr/>
              </p:nvPicPr>
              <p:blipFill>
                <a:blip r:embed="rId336"/>
                <a:stretch>
                  <a:fillRect/>
                </a:stretch>
              </p:blipFill>
              <p:spPr>
                <a:xfrm>
                  <a:off x="10784453" y="1383907"/>
                  <a:ext cx="225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6" name="Freihand 35">
                  <a:extLst>
                    <a:ext uri="{FF2B5EF4-FFF2-40B4-BE49-F238E27FC236}">
                      <a16:creationId xmlns:a16="http://schemas.microsoft.com/office/drawing/2014/main" id="{756DB7B5-C514-4758-922F-2B35741A270B}"/>
                    </a:ext>
                  </a:extLst>
                </p14:cNvPr>
                <p14:cNvContentPartPr/>
                <p14:nvPr/>
              </p14:nvContentPartPr>
              <p14:xfrm>
                <a:off x="11154893" y="1325227"/>
                <a:ext cx="306360" cy="270360"/>
              </p14:xfrm>
            </p:contentPart>
          </mc:Choice>
          <mc:Fallback xmlns="">
            <p:pic>
              <p:nvPicPr>
                <p:cNvPr id="36" name="Freihand 35">
                  <a:extLst>
                    <a:ext uri="{FF2B5EF4-FFF2-40B4-BE49-F238E27FC236}">
                      <a16:creationId xmlns:a16="http://schemas.microsoft.com/office/drawing/2014/main" id="{756DB7B5-C514-4758-922F-2B35741A270B}"/>
                    </a:ext>
                  </a:extLst>
                </p:cNvPr>
                <p:cNvPicPr/>
                <p:nvPr/>
              </p:nvPicPr>
              <p:blipFill>
                <a:blip r:embed="rId338"/>
                <a:stretch>
                  <a:fillRect/>
                </a:stretch>
              </p:blipFill>
              <p:spPr>
                <a:xfrm>
                  <a:off x="11150573" y="1320907"/>
                  <a:ext cx="3150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7" name="Freihand 36">
                  <a:extLst>
                    <a:ext uri="{FF2B5EF4-FFF2-40B4-BE49-F238E27FC236}">
                      <a16:creationId xmlns:a16="http://schemas.microsoft.com/office/drawing/2014/main" id="{F4767BFE-B201-4AD7-80AB-8FCF6999D0D6}"/>
                    </a:ext>
                  </a:extLst>
                </p14:cNvPr>
                <p14:cNvContentPartPr/>
                <p14:nvPr/>
              </p14:nvContentPartPr>
              <p14:xfrm>
                <a:off x="11518133" y="1309387"/>
                <a:ext cx="96480" cy="142920"/>
              </p14:xfrm>
            </p:contentPart>
          </mc:Choice>
          <mc:Fallback xmlns="">
            <p:pic>
              <p:nvPicPr>
                <p:cNvPr id="37" name="Freihand 36">
                  <a:extLst>
                    <a:ext uri="{FF2B5EF4-FFF2-40B4-BE49-F238E27FC236}">
                      <a16:creationId xmlns:a16="http://schemas.microsoft.com/office/drawing/2014/main" id="{F4767BFE-B201-4AD7-80AB-8FCF6999D0D6}"/>
                    </a:ext>
                  </a:extLst>
                </p:cNvPr>
                <p:cNvPicPr/>
                <p:nvPr/>
              </p:nvPicPr>
              <p:blipFill>
                <a:blip r:embed="rId340"/>
                <a:stretch>
                  <a:fillRect/>
                </a:stretch>
              </p:blipFill>
              <p:spPr>
                <a:xfrm>
                  <a:off x="11513813" y="1305067"/>
                  <a:ext cx="105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8" name="Freihand 37">
                  <a:extLst>
                    <a:ext uri="{FF2B5EF4-FFF2-40B4-BE49-F238E27FC236}">
                      <a16:creationId xmlns:a16="http://schemas.microsoft.com/office/drawing/2014/main" id="{F02C36CF-FE8E-476A-B9FF-8993FD131E7E}"/>
                    </a:ext>
                  </a:extLst>
                </p14:cNvPr>
                <p14:cNvContentPartPr/>
                <p14:nvPr/>
              </p14:nvContentPartPr>
              <p14:xfrm>
                <a:off x="11650253" y="1339267"/>
                <a:ext cx="115200" cy="93600"/>
              </p14:xfrm>
            </p:contentPart>
          </mc:Choice>
          <mc:Fallback xmlns="">
            <p:pic>
              <p:nvPicPr>
                <p:cNvPr id="38" name="Freihand 37">
                  <a:extLst>
                    <a:ext uri="{FF2B5EF4-FFF2-40B4-BE49-F238E27FC236}">
                      <a16:creationId xmlns:a16="http://schemas.microsoft.com/office/drawing/2014/main" id="{F02C36CF-FE8E-476A-B9FF-8993FD131E7E}"/>
                    </a:ext>
                  </a:extLst>
                </p:cNvPr>
                <p:cNvPicPr/>
                <p:nvPr/>
              </p:nvPicPr>
              <p:blipFill>
                <a:blip r:embed="rId342"/>
                <a:stretch>
                  <a:fillRect/>
                </a:stretch>
              </p:blipFill>
              <p:spPr>
                <a:xfrm>
                  <a:off x="11645933" y="1334947"/>
                  <a:ext cx="123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 name="Freihand 38">
                  <a:extLst>
                    <a:ext uri="{FF2B5EF4-FFF2-40B4-BE49-F238E27FC236}">
                      <a16:creationId xmlns:a16="http://schemas.microsoft.com/office/drawing/2014/main" id="{44BFBB9E-B6D3-42EE-9C35-F4215713FE60}"/>
                    </a:ext>
                  </a:extLst>
                </p14:cNvPr>
                <p14:cNvContentPartPr/>
                <p14:nvPr/>
              </p14:nvContentPartPr>
              <p14:xfrm>
                <a:off x="11735213" y="1287067"/>
                <a:ext cx="22320" cy="55800"/>
              </p14:xfrm>
            </p:contentPart>
          </mc:Choice>
          <mc:Fallback xmlns="">
            <p:pic>
              <p:nvPicPr>
                <p:cNvPr id="39" name="Freihand 38">
                  <a:extLst>
                    <a:ext uri="{FF2B5EF4-FFF2-40B4-BE49-F238E27FC236}">
                      <a16:creationId xmlns:a16="http://schemas.microsoft.com/office/drawing/2014/main" id="{44BFBB9E-B6D3-42EE-9C35-F4215713FE60}"/>
                    </a:ext>
                  </a:extLst>
                </p:cNvPr>
                <p:cNvPicPr/>
                <p:nvPr/>
              </p:nvPicPr>
              <p:blipFill>
                <a:blip r:embed="rId344"/>
                <a:stretch>
                  <a:fillRect/>
                </a:stretch>
              </p:blipFill>
              <p:spPr>
                <a:xfrm>
                  <a:off x="11730893" y="1282747"/>
                  <a:ext cx="30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0" name="Freihand 39">
                  <a:extLst>
                    <a:ext uri="{FF2B5EF4-FFF2-40B4-BE49-F238E27FC236}">
                      <a16:creationId xmlns:a16="http://schemas.microsoft.com/office/drawing/2014/main" id="{39A36BBF-18BF-43D0-8E29-662DBA71EED6}"/>
                    </a:ext>
                  </a:extLst>
                </p14:cNvPr>
                <p14:cNvContentPartPr/>
                <p14:nvPr/>
              </p14:nvContentPartPr>
              <p14:xfrm>
                <a:off x="11765453" y="1255387"/>
                <a:ext cx="113040" cy="194400"/>
              </p14:xfrm>
            </p:contentPart>
          </mc:Choice>
          <mc:Fallback xmlns="">
            <p:pic>
              <p:nvPicPr>
                <p:cNvPr id="40" name="Freihand 39">
                  <a:extLst>
                    <a:ext uri="{FF2B5EF4-FFF2-40B4-BE49-F238E27FC236}">
                      <a16:creationId xmlns:a16="http://schemas.microsoft.com/office/drawing/2014/main" id="{39A36BBF-18BF-43D0-8E29-662DBA71EED6}"/>
                    </a:ext>
                  </a:extLst>
                </p:cNvPr>
                <p:cNvPicPr/>
                <p:nvPr/>
              </p:nvPicPr>
              <p:blipFill>
                <a:blip r:embed="rId346"/>
                <a:stretch>
                  <a:fillRect/>
                </a:stretch>
              </p:blipFill>
              <p:spPr>
                <a:xfrm>
                  <a:off x="11761133" y="1251067"/>
                  <a:ext cx="121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1" name="Freihand 40">
                  <a:extLst>
                    <a:ext uri="{FF2B5EF4-FFF2-40B4-BE49-F238E27FC236}">
                      <a16:creationId xmlns:a16="http://schemas.microsoft.com/office/drawing/2014/main" id="{89ABDCCE-3360-42C5-9610-FD21FC9DDDC4}"/>
                    </a:ext>
                  </a:extLst>
                </p14:cNvPr>
                <p14:cNvContentPartPr/>
                <p14:nvPr/>
              </p14:nvContentPartPr>
              <p14:xfrm>
                <a:off x="11879933" y="1339987"/>
                <a:ext cx="99720" cy="128880"/>
              </p14:xfrm>
            </p:contentPart>
          </mc:Choice>
          <mc:Fallback xmlns="">
            <p:pic>
              <p:nvPicPr>
                <p:cNvPr id="41" name="Freihand 40">
                  <a:extLst>
                    <a:ext uri="{FF2B5EF4-FFF2-40B4-BE49-F238E27FC236}">
                      <a16:creationId xmlns:a16="http://schemas.microsoft.com/office/drawing/2014/main" id="{89ABDCCE-3360-42C5-9610-FD21FC9DDDC4}"/>
                    </a:ext>
                  </a:extLst>
                </p:cNvPr>
                <p:cNvPicPr/>
                <p:nvPr/>
              </p:nvPicPr>
              <p:blipFill>
                <a:blip r:embed="rId348"/>
                <a:stretch>
                  <a:fillRect/>
                </a:stretch>
              </p:blipFill>
              <p:spPr>
                <a:xfrm>
                  <a:off x="11875613" y="1335667"/>
                  <a:ext cx="108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2" name="Freihand 41">
                  <a:extLst>
                    <a:ext uri="{FF2B5EF4-FFF2-40B4-BE49-F238E27FC236}">
                      <a16:creationId xmlns:a16="http://schemas.microsoft.com/office/drawing/2014/main" id="{7DF4F980-127B-45D0-985C-71C89B1E1BCE}"/>
                    </a:ext>
                  </a:extLst>
                </p14:cNvPr>
                <p14:cNvContentPartPr/>
                <p14:nvPr/>
              </p14:nvContentPartPr>
              <p14:xfrm>
                <a:off x="10540013" y="1603147"/>
                <a:ext cx="124560" cy="153000"/>
              </p14:xfrm>
            </p:contentPart>
          </mc:Choice>
          <mc:Fallback xmlns="">
            <p:pic>
              <p:nvPicPr>
                <p:cNvPr id="42" name="Freihand 41">
                  <a:extLst>
                    <a:ext uri="{FF2B5EF4-FFF2-40B4-BE49-F238E27FC236}">
                      <a16:creationId xmlns:a16="http://schemas.microsoft.com/office/drawing/2014/main" id="{7DF4F980-127B-45D0-985C-71C89B1E1BCE}"/>
                    </a:ext>
                  </a:extLst>
                </p:cNvPr>
                <p:cNvPicPr/>
                <p:nvPr/>
              </p:nvPicPr>
              <p:blipFill>
                <a:blip r:embed="rId350"/>
                <a:stretch>
                  <a:fillRect/>
                </a:stretch>
              </p:blipFill>
              <p:spPr>
                <a:xfrm>
                  <a:off x="10535693" y="1598827"/>
                  <a:ext cx="133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3" name="Freihand 42">
                  <a:extLst>
                    <a:ext uri="{FF2B5EF4-FFF2-40B4-BE49-F238E27FC236}">
                      <a16:creationId xmlns:a16="http://schemas.microsoft.com/office/drawing/2014/main" id="{7E559B84-7F08-4032-B8DB-B3F12E7DBBF4}"/>
                    </a:ext>
                  </a:extLst>
                </p14:cNvPr>
                <p14:cNvContentPartPr/>
                <p14:nvPr/>
              </p14:nvContentPartPr>
              <p14:xfrm>
                <a:off x="10682573" y="1645267"/>
                <a:ext cx="154080" cy="114840"/>
              </p14:xfrm>
            </p:contentPart>
          </mc:Choice>
          <mc:Fallback xmlns="">
            <p:pic>
              <p:nvPicPr>
                <p:cNvPr id="43" name="Freihand 42">
                  <a:extLst>
                    <a:ext uri="{FF2B5EF4-FFF2-40B4-BE49-F238E27FC236}">
                      <a16:creationId xmlns:a16="http://schemas.microsoft.com/office/drawing/2014/main" id="{7E559B84-7F08-4032-B8DB-B3F12E7DBBF4}"/>
                    </a:ext>
                  </a:extLst>
                </p:cNvPr>
                <p:cNvPicPr/>
                <p:nvPr/>
              </p:nvPicPr>
              <p:blipFill>
                <a:blip r:embed="rId352"/>
                <a:stretch>
                  <a:fillRect/>
                </a:stretch>
              </p:blipFill>
              <p:spPr>
                <a:xfrm>
                  <a:off x="10678253" y="1640947"/>
                  <a:ext cx="162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4" name="Freihand 43">
                  <a:extLst>
                    <a:ext uri="{FF2B5EF4-FFF2-40B4-BE49-F238E27FC236}">
                      <a16:creationId xmlns:a16="http://schemas.microsoft.com/office/drawing/2014/main" id="{1DE5B9D7-8CFC-4FB5-A92B-4CEFCCBCE7D8}"/>
                    </a:ext>
                  </a:extLst>
                </p14:cNvPr>
                <p14:cNvContentPartPr/>
                <p14:nvPr/>
              </p14:nvContentPartPr>
              <p14:xfrm>
                <a:off x="10859333" y="1563547"/>
                <a:ext cx="17640" cy="195840"/>
              </p14:xfrm>
            </p:contentPart>
          </mc:Choice>
          <mc:Fallback xmlns="">
            <p:pic>
              <p:nvPicPr>
                <p:cNvPr id="44" name="Freihand 43">
                  <a:extLst>
                    <a:ext uri="{FF2B5EF4-FFF2-40B4-BE49-F238E27FC236}">
                      <a16:creationId xmlns:a16="http://schemas.microsoft.com/office/drawing/2014/main" id="{1DE5B9D7-8CFC-4FB5-A92B-4CEFCCBCE7D8}"/>
                    </a:ext>
                  </a:extLst>
                </p:cNvPr>
                <p:cNvPicPr/>
                <p:nvPr/>
              </p:nvPicPr>
              <p:blipFill>
                <a:blip r:embed="rId354"/>
                <a:stretch>
                  <a:fillRect/>
                </a:stretch>
              </p:blipFill>
              <p:spPr>
                <a:xfrm>
                  <a:off x="10855013" y="1559227"/>
                  <a:ext cx="26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5" name="Freihand 44">
                  <a:extLst>
                    <a:ext uri="{FF2B5EF4-FFF2-40B4-BE49-F238E27FC236}">
                      <a16:creationId xmlns:a16="http://schemas.microsoft.com/office/drawing/2014/main" id="{87F003E4-70F8-41F3-A079-9C972F1CE3AF}"/>
                    </a:ext>
                  </a:extLst>
                </p14:cNvPr>
                <p14:cNvContentPartPr/>
                <p14:nvPr/>
              </p14:nvContentPartPr>
              <p14:xfrm>
                <a:off x="10840973" y="1635907"/>
                <a:ext cx="292680" cy="84240"/>
              </p14:xfrm>
            </p:contentPart>
          </mc:Choice>
          <mc:Fallback xmlns="">
            <p:pic>
              <p:nvPicPr>
                <p:cNvPr id="45" name="Freihand 44">
                  <a:extLst>
                    <a:ext uri="{FF2B5EF4-FFF2-40B4-BE49-F238E27FC236}">
                      <a16:creationId xmlns:a16="http://schemas.microsoft.com/office/drawing/2014/main" id="{87F003E4-70F8-41F3-A079-9C972F1CE3AF}"/>
                    </a:ext>
                  </a:extLst>
                </p:cNvPr>
                <p:cNvPicPr/>
                <p:nvPr/>
              </p:nvPicPr>
              <p:blipFill>
                <a:blip r:embed="rId356"/>
                <a:stretch>
                  <a:fillRect/>
                </a:stretch>
              </p:blipFill>
              <p:spPr>
                <a:xfrm>
                  <a:off x="10836653" y="1631587"/>
                  <a:ext cx="301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95" name="Freihand 94">
                  <a:extLst>
                    <a:ext uri="{FF2B5EF4-FFF2-40B4-BE49-F238E27FC236}">
                      <a16:creationId xmlns:a16="http://schemas.microsoft.com/office/drawing/2014/main" id="{04731A7A-52FA-4C5D-BBF8-8A9475E1F881}"/>
                    </a:ext>
                  </a:extLst>
                </p14:cNvPr>
                <p14:cNvContentPartPr/>
                <p14:nvPr/>
              </p14:nvContentPartPr>
              <p14:xfrm>
                <a:off x="10766453" y="420547"/>
                <a:ext cx="90360" cy="192600"/>
              </p14:xfrm>
            </p:contentPart>
          </mc:Choice>
          <mc:Fallback xmlns="">
            <p:pic>
              <p:nvPicPr>
                <p:cNvPr id="95" name="Freihand 94">
                  <a:extLst>
                    <a:ext uri="{FF2B5EF4-FFF2-40B4-BE49-F238E27FC236}">
                      <a16:creationId xmlns:a16="http://schemas.microsoft.com/office/drawing/2014/main" id="{04731A7A-52FA-4C5D-BBF8-8A9475E1F881}"/>
                    </a:ext>
                  </a:extLst>
                </p:cNvPr>
                <p:cNvPicPr/>
                <p:nvPr/>
              </p:nvPicPr>
              <p:blipFill>
                <a:blip r:embed="rId358"/>
                <a:stretch>
                  <a:fillRect/>
                </a:stretch>
              </p:blipFill>
              <p:spPr>
                <a:xfrm>
                  <a:off x="10762133" y="416227"/>
                  <a:ext cx="99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6" name="Freihand 95">
                  <a:extLst>
                    <a:ext uri="{FF2B5EF4-FFF2-40B4-BE49-F238E27FC236}">
                      <a16:creationId xmlns:a16="http://schemas.microsoft.com/office/drawing/2014/main" id="{9C2851BC-7D04-4382-9D41-699BADCF1449}"/>
                    </a:ext>
                  </a:extLst>
                </p14:cNvPr>
                <p14:cNvContentPartPr/>
                <p14:nvPr/>
              </p14:nvContentPartPr>
              <p14:xfrm>
                <a:off x="10879853" y="440347"/>
                <a:ext cx="68040" cy="111960"/>
              </p14:xfrm>
            </p:contentPart>
          </mc:Choice>
          <mc:Fallback xmlns="">
            <p:pic>
              <p:nvPicPr>
                <p:cNvPr id="96" name="Freihand 95">
                  <a:extLst>
                    <a:ext uri="{FF2B5EF4-FFF2-40B4-BE49-F238E27FC236}">
                      <a16:creationId xmlns:a16="http://schemas.microsoft.com/office/drawing/2014/main" id="{9C2851BC-7D04-4382-9D41-699BADCF1449}"/>
                    </a:ext>
                  </a:extLst>
                </p:cNvPr>
                <p:cNvPicPr/>
                <p:nvPr/>
              </p:nvPicPr>
              <p:blipFill>
                <a:blip r:embed="rId360"/>
                <a:stretch>
                  <a:fillRect/>
                </a:stretch>
              </p:blipFill>
              <p:spPr>
                <a:xfrm>
                  <a:off x="10875533" y="436027"/>
                  <a:ext cx="76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7" name="Freihand 96">
                  <a:extLst>
                    <a:ext uri="{FF2B5EF4-FFF2-40B4-BE49-F238E27FC236}">
                      <a16:creationId xmlns:a16="http://schemas.microsoft.com/office/drawing/2014/main" id="{4F2E1AEE-A084-44F3-91ED-38B901CA2259}"/>
                    </a:ext>
                  </a:extLst>
                </p14:cNvPr>
                <p14:cNvContentPartPr/>
                <p14:nvPr/>
              </p14:nvContentPartPr>
              <p14:xfrm>
                <a:off x="10936733" y="480667"/>
                <a:ext cx="88200" cy="97920"/>
              </p14:xfrm>
            </p:contentPart>
          </mc:Choice>
          <mc:Fallback xmlns="">
            <p:pic>
              <p:nvPicPr>
                <p:cNvPr id="97" name="Freihand 96">
                  <a:extLst>
                    <a:ext uri="{FF2B5EF4-FFF2-40B4-BE49-F238E27FC236}">
                      <a16:creationId xmlns:a16="http://schemas.microsoft.com/office/drawing/2014/main" id="{4F2E1AEE-A084-44F3-91ED-38B901CA2259}"/>
                    </a:ext>
                  </a:extLst>
                </p:cNvPr>
                <p:cNvPicPr/>
                <p:nvPr/>
              </p:nvPicPr>
              <p:blipFill>
                <a:blip r:embed="rId362"/>
                <a:stretch>
                  <a:fillRect/>
                </a:stretch>
              </p:blipFill>
              <p:spPr>
                <a:xfrm>
                  <a:off x="10932413" y="476347"/>
                  <a:ext cx="96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8" name="Freihand 97">
                  <a:extLst>
                    <a:ext uri="{FF2B5EF4-FFF2-40B4-BE49-F238E27FC236}">
                      <a16:creationId xmlns:a16="http://schemas.microsoft.com/office/drawing/2014/main" id="{A7E5C7C0-FA77-493F-98EF-ACEBF4F55ABD}"/>
                    </a:ext>
                  </a:extLst>
                </p14:cNvPr>
                <p14:cNvContentPartPr/>
                <p14:nvPr/>
              </p14:nvContentPartPr>
              <p14:xfrm>
                <a:off x="11029253" y="446467"/>
                <a:ext cx="198720" cy="139680"/>
              </p14:xfrm>
            </p:contentPart>
          </mc:Choice>
          <mc:Fallback xmlns="">
            <p:pic>
              <p:nvPicPr>
                <p:cNvPr id="98" name="Freihand 97">
                  <a:extLst>
                    <a:ext uri="{FF2B5EF4-FFF2-40B4-BE49-F238E27FC236}">
                      <a16:creationId xmlns:a16="http://schemas.microsoft.com/office/drawing/2014/main" id="{A7E5C7C0-FA77-493F-98EF-ACEBF4F55ABD}"/>
                    </a:ext>
                  </a:extLst>
                </p:cNvPr>
                <p:cNvPicPr/>
                <p:nvPr/>
              </p:nvPicPr>
              <p:blipFill>
                <a:blip r:embed="rId364"/>
                <a:stretch>
                  <a:fillRect/>
                </a:stretch>
              </p:blipFill>
              <p:spPr>
                <a:xfrm>
                  <a:off x="11024933" y="442147"/>
                  <a:ext cx="207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9" name="Freihand 98">
                  <a:extLst>
                    <a:ext uri="{FF2B5EF4-FFF2-40B4-BE49-F238E27FC236}">
                      <a16:creationId xmlns:a16="http://schemas.microsoft.com/office/drawing/2014/main" id="{0D571560-3768-486C-AAF4-CE5CFE51265E}"/>
                    </a:ext>
                  </a:extLst>
                </p14:cNvPr>
                <p14:cNvContentPartPr/>
                <p14:nvPr/>
              </p14:nvContentPartPr>
              <p14:xfrm>
                <a:off x="11131133" y="522427"/>
                <a:ext cx="134280" cy="29520"/>
              </p14:xfrm>
            </p:contentPart>
          </mc:Choice>
          <mc:Fallback xmlns="">
            <p:pic>
              <p:nvPicPr>
                <p:cNvPr id="99" name="Freihand 98">
                  <a:extLst>
                    <a:ext uri="{FF2B5EF4-FFF2-40B4-BE49-F238E27FC236}">
                      <a16:creationId xmlns:a16="http://schemas.microsoft.com/office/drawing/2014/main" id="{0D571560-3768-486C-AAF4-CE5CFE51265E}"/>
                    </a:ext>
                  </a:extLst>
                </p:cNvPr>
                <p:cNvPicPr/>
                <p:nvPr/>
              </p:nvPicPr>
              <p:blipFill>
                <a:blip r:embed="rId366"/>
                <a:stretch>
                  <a:fillRect/>
                </a:stretch>
              </p:blipFill>
              <p:spPr>
                <a:xfrm>
                  <a:off x="11126813" y="518107"/>
                  <a:ext cx="142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00" name="Freihand 99">
                  <a:extLst>
                    <a:ext uri="{FF2B5EF4-FFF2-40B4-BE49-F238E27FC236}">
                      <a16:creationId xmlns:a16="http://schemas.microsoft.com/office/drawing/2014/main" id="{3ED9FDBA-EC2E-4D6A-851C-E17780D880AF}"/>
                    </a:ext>
                  </a:extLst>
                </p14:cNvPr>
                <p14:cNvContentPartPr/>
                <p14:nvPr/>
              </p14:nvContentPartPr>
              <p14:xfrm>
                <a:off x="11317973" y="409027"/>
                <a:ext cx="177120" cy="111600"/>
              </p14:xfrm>
            </p:contentPart>
          </mc:Choice>
          <mc:Fallback xmlns="">
            <p:pic>
              <p:nvPicPr>
                <p:cNvPr id="100" name="Freihand 99">
                  <a:extLst>
                    <a:ext uri="{FF2B5EF4-FFF2-40B4-BE49-F238E27FC236}">
                      <a16:creationId xmlns:a16="http://schemas.microsoft.com/office/drawing/2014/main" id="{3ED9FDBA-EC2E-4D6A-851C-E17780D880AF}"/>
                    </a:ext>
                  </a:extLst>
                </p:cNvPr>
                <p:cNvPicPr/>
                <p:nvPr/>
              </p:nvPicPr>
              <p:blipFill>
                <a:blip r:embed="rId368"/>
                <a:stretch>
                  <a:fillRect/>
                </a:stretch>
              </p:blipFill>
              <p:spPr>
                <a:xfrm>
                  <a:off x="11313653" y="404707"/>
                  <a:ext cx="185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01" name="Freihand 100">
                  <a:extLst>
                    <a:ext uri="{FF2B5EF4-FFF2-40B4-BE49-F238E27FC236}">
                      <a16:creationId xmlns:a16="http://schemas.microsoft.com/office/drawing/2014/main" id="{9B6D0EDC-1C11-4225-BACF-93D94988A036}"/>
                    </a:ext>
                  </a:extLst>
                </p14:cNvPr>
                <p14:cNvContentPartPr/>
                <p14:nvPr/>
              </p14:nvContentPartPr>
              <p14:xfrm>
                <a:off x="11537933" y="445747"/>
                <a:ext cx="96840" cy="118800"/>
              </p14:xfrm>
            </p:contentPart>
          </mc:Choice>
          <mc:Fallback xmlns="">
            <p:pic>
              <p:nvPicPr>
                <p:cNvPr id="101" name="Freihand 100">
                  <a:extLst>
                    <a:ext uri="{FF2B5EF4-FFF2-40B4-BE49-F238E27FC236}">
                      <a16:creationId xmlns:a16="http://schemas.microsoft.com/office/drawing/2014/main" id="{9B6D0EDC-1C11-4225-BACF-93D94988A036}"/>
                    </a:ext>
                  </a:extLst>
                </p:cNvPr>
                <p:cNvPicPr/>
                <p:nvPr/>
              </p:nvPicPr>
              <p:blipFill>
                <a:blip r:embed="rId370"/>
                <a:stretch>
                  <a:fillRect/>
                </a:stretch>
              </p:blipFill>
              <p:spPr>
                <a:xfrm>
                  <a:off x="11533613" y="441427"/>
                  <a:ext cx="105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02" name="Freihand 101">
                  <a:extLst>
                    <a:ext uri="{FF2B5EF4-FFF2-40B4-BE49-F238E27FC236}">
                      <a16:creationId xmlns:a16="http://schemas.microsoft.com/office/drawing/2014/main" id="{56704A3E-2BDA-4704-A9BA-63C3E9603150}"/>
                    </a:ext>
                  </a:extLst>
                </p14:cNvPr>
                <p14:cNvContentPartPr/>
                <p14:nvPr/>
              </p14:nvContentPartPr>
              <p14:xfrm>
                <a:off x="10765013" y="723667"/>
                <a:ext cx="69480" cy="178560"/>
              </p14:xfrm>
            </p:contentPart>
          </mc:Choice>
          <mc:Fallback xmlns="">
            <p:pic>
              <p:nvPicPr>
                <p:cNvPr id="102" name="Freihand 101">
                  <a:extLst>
                    <a:ext uri="{FF2B5EF4-FFF2-40B4-BE49-F238E27FC236}">
                      <a16:creationId xmlns:a16="http://schemas.microsoft.com/office/drawing/2014/main" id="{56704A3E-2BDA-4704-A9BA-63C3E9603150}"/>
                    </a:ext>
                  </a:extLst>
                </p:cNvPr>
                <p:cNvPicPr/>
                <p:nvPr/>
              </p:nvPicPr>
              <p:blipFill>
                <a:blip r:embed="rId372"/>
                <a:stretch>
                  <a:fillRect/>
                </a:stretch>
              </p:blipFill>
              <p:spPr>
                <a:xfrm>
                  <a:off x="10760693" y="719347"/>
                  <a:ext cx="78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03" name="Freihand 102">
                  <a:extLst>
                    <a:ext uri="{FF2B5EF4-FFF2-40B4-BE49-F238E27FC236}">
                      <a16:creationId xmlns:a16="http://schemas.microsoft.com/office/drawing/2014/main" id="{BFDDDC3D-719B-4467-AF1F-2985726BB811}"/>
                    </a:ext>
                  </a:extLst>
                </p14:cNvPr>
                <p14:cNvContentPartPr/>
                <p14:nvPr/>
              </p14:nvContentPartPr>
              <p14:xfrm>
                <a:off x="10849973" y="680107"/>
                <a:ext cx="18720" cy="74520"/>
              </p14:xfrm>
            </p:contentPart>
          </mc:Choice>
          <mc:Fallback xmlns="">
            <p:pic>
              <p:nvPicPr>
                <p:cNvPr id="103" name="Freihand 102">
                  <a:extLst>
                    <a:ext uri="{FF2B5EF4-FFF2-40B4-BE49-F238E27FC236}">
                      <a16:creationId xmlns:a16="http://schemas.microsoft.com/office/drawing/2014/main" id="{BFDDDC3D-719B-4467-AF1F-2985726BB811}"/>
                    </a:ext>
                  </a:extLst>
                </p:cNvPr>
                <p:cNvPicPr/>
                <p:nvPr/>
              </p:nvPicPr>
              <p:blipFill>
                <a:blip r:embed="rId374"/>
                <a:stretch>
                  <a:fillRect/>
                </a:stretch>
              </p:blipFill>
              <p:spPr>
                <a:xfrm>
                  <a:off x="10845653" y="675787"/>
                  <a:ext cx="27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4" name="Freihand 103">
                  <a:extLst>
                    <a:ext uri="{FF2B5EF4-FFF2-40B4-BE49-F238E27FC236}">
                      <a16:creationId xmlns:a16="http://schemas.microsoft.com/office/drawing/2014/main" id="{B40AE3EA-5C6E-451C-B203-5786E0EDB450}"/>
                    </a:ext>
                  </a:extLst>
                </p14:cNvPr>
                <p14:cNvContentPartPr/>
                <p14:nvPr/>
              </p14:nvContentPartPr>
              <p14:xfrm>
                <a:off x="10916213" y="703507"/>
                <a:ext cx="122760" cy="155520"/>
              </p14:xfrm>
            </p:contentPart>
          </mc:Choice>
          <mc:Fallback xmlns="">
            <p:pic>
              <p:nvPicPr>
                <p:cNvPr id="104" name="Freihand 103">
                  <a:extLst>
                    <a:ext uri="{FF2B5EF4-FFF2-40B4-BE49-F238E27FC236}">
                      <a16:creationId xmlns:a16="http://schemas.microsoft.com/office/drawing/2014/main" id="{B40AE3EA-5C6E-451C-B203-5786E0EDB450}"/>
                    </a:ext>
                  </a:extLst>
                </p:cNvPr>
                <p:cNvPicPr/>
                <p:nvPr/>
              </p:nvPicPr>
              <p:blipFill>
                <a:blip r:embed="rId376"/>
                <a:stretch>
                  <a:fillRect/>
                </a:stretch>
              </p:blipFill>
              <p:spPr>
                <a:xfrm>
                  <a:off x="10911893" y="699187"/>
                  <a:ext cx="131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5" name="Freihand 104">
                  <a:extLst>
                    <a:ext uri="{FF2B5EF4-FFF2-40B4-BE49-F238E27FC236}">
                      <a16:creationId xmlns:a16="http://schemas.microsoft.com/office/drawing/2014/main" id="{39BE7AF4-8DD5-4DCE-BD8B-898E2D79011D}"/>
                    </a:ext>
                  </a:extLst>
                </p14:cNvPr>
                <p14:cNvContentPartPr/>
                <p14:nvPr/>
              </p14:nvContentPartPr>
              <p14:xfrm>
                <a:off x="10949693" y="792427"/>
                <a:ext cx="110880" cy="24120"/>
              </p14:xfrm>
            </p:contentPart>
          </mc:Choice>
          <mc:Fallback xmlns="">
            <p:pic>
              <p:nvPicPr>
                <p:cNvPr id="105" name="Freihand 104">
                  <a:extLst>
                    <a:ext uri="{FF2B5EF4-FFF2-40B4-BE49-F238E27FC236}">
                      <a16:creationId xmlns:a16="http://schemas.microsoft.com/office/drawing/2014/main" id="{39BE7AF4-8DD5-4DCE-BD8B-898E2D79011D}"/>
                    </a:ext>
                  </a:extLst>
                </p:cNvPr>
                <p:cNvPicPr/>
                <p:nvPr/>
              </p:nvPicPr>
              <p:blipFill>
                <a:blip r:embed="rId378"/>
                <a:stretch>
                  <a:fillRect/>
                </a:stretch>
              </p:blipFill>
              <p:spPr>
                <a:xfrm>
                  <a:off x="10945373" y="788107"/>
                  <a:ext cx="119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6" name="Freihand 105">
                  <a:extLst>
                    <a:ext uri="{FF2B5EF4-FFF2-40B4-BE49-F238E27FC236}">
                      <a16:creationId xmlns:a16="http://schemas.microsoft.com/office/drawing/2014/main" id="{F69F1F86-F15D-4B22-9799-2C5BACADB784}"/>
                    </a:ext>
                  </a:extLst>
                </p14:cNvPr>
                <p14:cNvContentPartPr/>
                <p14:nvPr/>
              </p14:nvContentPartPr>
              <p14:xfrm>
                <a:off x="11040053" y="706027"/>
                <a:ext cx="261720" cy="173520"/>
              </p14:xfrm>
            </p:contentPart>
          </mc:Choice>
          <mc:Fallback xmlns="">
            <p:pic>
              <p:nvPicPr>
                <p:cNvPr id="106" name="Freihand 105">
                  <a:extLst>
                    <a:ext uri="{FF2B5EF4-FFF2-40B4-BE49-F238E27FC236}">
                      <a16:creationId xmlns:a16="http://schemas.microsoft.com/office/drawing/2014/main" id="{F69F1F86-F15D-4B22-9799-2C5BACADB784}"/>
                    </a:ext>
                  </a:extLst>
                </p:cNvPr>
                <p:cNvPicPr/>
                <p:nvPr/>
              </p:nvPicPr>
              <p:blipFill>
                <a:blip r:embed="rId380"/>
                <a:stretch>
                  <a:fillRect/>
                </a:stretch>
              </p:blipFill>
              <p:spPr>
                <a:xfrm>
                  <a:off x="11035733" y="701707"/>
                  <a:ext cx="270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7" name="Freihand 106">
                  <a:extLst>
                    <a:ext uri="{FF2B5EF4-FFF2-40B4-BE49-F238E27FC236}">
                      <a16:creationId xmlns:a16="http://schemas.microsoft.com/office/drawing/2014/main" id="{FBA5A1BC-4B68-412E-8919-4063C0AC1BB1}"/>
                    </a:ext>
                  </a:extLst>
                </p14:cNvPr>
                <p14:cNvContentPartPr/>
                <p14:nvPr/>
              </p14:nvContentPartPr>
              <p14:xfrm>
                <a:off x="11160293" y="796747"/>
                <a:ext cx="166680" cy="38160"/>
              </p14:xfrm>
            </p:contentPart>
          </mc:Choice>
          <mc:Fallback xmlns="">
            <p:pic>
              <p:nvPicPr>
                <p:cNvPr id="107" name="Freihand 106">
                  <a:extLst>
                    <a:ext uri="{FF2B5EF4-FFF2-40B4-BE49-F238E27FC236}">
                      <a16:creationId xmlns:a16="http://schemas.microsoft.com/office/drawing/2014/main" id="{FBA5A1BC-4B68-412E-8919-4063C0AC1BB1}"/>
                    </a:ext>
                  </a:extLst>
                </p:cNvPr>
                <p:cNvPicPr/>
                <p:nvPr/>
              </p:nvPicPr>
              <p:blipFill>
                <a:blip r:embed="rId382"/>
                <a:stretch>
                  <a:fillRect/>
                </a:stretch>
              </p:blipFill>
              <p:spPr>
                <a:xfrm>
                  <a:off x="11155973" y="792427"/>
                  <a:ext cx="175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26" name="Freihand 125">
                  <a:extLst>
                    <a:ext uri="{FF2B5EF4-FFF2-40B4-BE49-F238E27FC236}">
                      <a16:creationId xmlns:a16="http://schemas.microsoft.com/office/drawing/2014/main" id="{FF9BE795-6BAF-4558-851B-07B1D3BABE35}"/>
                    </a:ext>
                  </a:extLst>
                </p14:cNvPr>
                <p14:cNvContentPartPr/>
                <p14:nvPr/>
              </p14:nvContentPartPr>
              <p14:xfrm>
                <a:off x="11436053" y="613507"/>
                <a:ext cx="57960" cy="108000"/>
              </p14:xfrm>
            </p:contentPart>
          </mc:Choice>
          <mc:Fallback xmlns="">
            <p:pic>
              <p:nvPicPr>
                <p:cNvPr id="126" name="Freihand 125">
                  <a:extLst>
                    <a:ext uri="{FF2B5EF4-FFF2-40B4-BE49-F238E27FC236}">
                      <a16:creationId xmlns:a16="http://schemas.microsoft.com/office/drawing/2014/main" id="{FF9BE795-6BAF-4558-851B-07B1D3BABE35}"/>
                    </a:ext>
                  </a:extLst>
                </p:cNvPr>
                <p:cNvPicPr/>
                <p:nvPr/>
              </p:nvPicPr>
              <p:blipFill>
                <a:blip r:embed="rId384"/>
                <a:stretch>
                  <a:fillRect/>
                </a:stretch>
              </p:blipFill>
              <p:spPr>
                <a:xfrm>
                  <a:off x="11431733" y="609187"/>
                  <a:ext cx="6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27" name="Freihand 126">
                  <a:extLst>
                    <a:ext uri="{FF2B5EF4-FFF2-40B4-BE49-F238E27FC236}">
                      <a16:creationId xmlns:a16="http://schemas.microsoft.com/office/drawing/2014/main" id="{28BF6064-4CB0-42FC-929E-243B2E07B970}"/>
                    </a:ext>
                  </a:extLst>
                </p14:cNvPr>
                <p14:cNvContentPartPr/>
                <p14:nvPr/>
              </p14:nvContentPartPr>
              <p14:xfrm>
                <a:off x="11363693" y="704227"/>
                <a:ext cx="222120" cy="66600"/>
              </p14:xfrm>
            </p:contentPart>
          </mc:Choice>
          <mc:Fallback xmlns="">
            <p:pic>
              <p:nvPicPr>
                <p:cNvPr id="127" name="Freihand 126">
                  <a:extLst>
                    <a:ext uri="{FF2B5EF4-FFF2-40B4-BE49-F238E27FC236}">
                      <a16:creationId xmlns:a16="http://schemas.microsoft.com/office/drawing/2014/main" id="{28BF6064-4CB0-42FC-929E-243B2E07B970}"/>
                    </a:ext>
                  </a:extLst>
                </p:cNvPr>
                <p:cNvPicPr/>
                <p:nvPr/>
              </p:nvPicPr>
              <p:blipFill>
                <a:blip r:embed="rId386"/>
                <a:stretch>
                  <a:fillRect/>
                </a:stretch>
              </p:blipFill>
              <p:spPr>
                <a:xfrm>
                  <a:off x="11359373" y="699907"/>
                  <a:ext cx="230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28" name="Freihand 127">
                  <a:extLst>
                    <a:ext uri="{FF2B5EF4-FFF2-40B4-BE49-F238E27FC236}">
                      <a16:creationId xmlns:a16="http://schemas.microsoft.com/office/drawing/2014/main" id="{D3CDA7BE-3FA8-43CE-A5D9-943A43F0FFDF}"/>
                    </a:ext>
                  </a:extLst>
                </p14:cNvPr>
                <p14:cNvContentPartPr/>
                <p14:nvPr/>
              </p14:nvContentPartPr>
              <p14:xfrm>
                <a:off x="11420933" y="761107"/>
                <a:ext cx="117000" cy="136080"/>
              </p14:xfrm>
            </p:contentPart>
          </mc:Choice>
          <mc:Fallback xmlns="">
            <p:pic>
              <p:nvPicPr>
                <p:cNvPr id="128" name="Freihand 127">
                  <a:extLst>
                    <a:ext uri="{FF2B5EF4-FFF2-40B4-BE49-F238E27FC236}">
                      <a16:creationId xmlns:a16="http://schemas.microsoft.com/office/drawing/2014/main" id="{D3CDA7BE-3FA8-43CE-A5D9-943A43F0FFDF}"/>
                    </a:ext>
                  </a:extLst>
                </p:cNvPr>
                <p:cNvPicPr/>
                <p:nvPr/>
              </p:nvPicPr>
              <p:blipFill>
                <a:blip r:embed="rId388"/>
                <a:stretch>
                  <a:fillRect/>
                </a:stretch>
              </p:blipFill>
              <p:spPr>
                <a:xfrm>
                  <a:off x="11416613" y="756787"/>
                  <a:ext cx="125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29" name="Freihand 128">
                  <a:extLst>
                    <a:ext uri="{FF2B5EF4-FFF2-40B4-BE49-F238E27FC236}">
                      <a16:creationId xmlns:a16="http://schemas.microsoft.com/office/drawing/2014/main" id="{580A2393-FF24-42D3-BCEB-D2846F3E0B18}"/>
                    </a:ext>
                  </a:extLst>
                </p14:cNvPr>
                <p14:cNvContentPartPr/>
                <p14:nvPr/>
              </p14:nvContentPartPr>
              <p14:xfrm>
                <a:off x="11402213" y="801067"/>
                <a:ext cx="168840" cy="70920"/>
              </p14:xfrm>
            </p:contentPart>
          </mc:Choice>
          <mc:Fallback xmlns="">
            <p:pic>
              <p:nvPicPr>
                <p:cNvPr id="129" name="Freihand 128">
                  <a:extLst>
                    <a:ext uri="{FF2B5EF4-FFF2-40B4-BE49-F238E27FC236}">
                      <a16:creationId xmlns:a16="http://schemas.microsoft.com/office/drawing/2014/main" id="{580A2393-FF24-42D3-BCEB-D2846F3E0B18}"/>
                    </a:ext>
                  </a:extLst>
                </p:cNvPr>
                <p:cNvPicPr/>
                <p:nvPr/>
              </p:nvPicPr>
              <p:blipFill>
                <a:blip r:embed="rId390"/>
                <a:stretch>
                  <a:fillRect/>
                </a:stretch>
              </p:blipFill>
              <p:spPr>
                <a:xfrm>
                  <a:off x="11397893" y="796747"/>
                  <a:ext cx="17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9" name="Freihand 218">
                  <a:extLst>
                    <a:ext uri="{FF2B5EF4-FFF2-40B4-BE49-F238E27FC236}">
                      <a16:creationId xmlns:a16="http://schemas.microsoft.com/office/drawing/2014/main" id="{03177B87-FC78-4174-9CA0-E2656E4D3D5A}"/>
                    </a:ext>
                  </a:extLst>
                </p14:cNvPr>
                <p14:cNvContentPartPr/>
                <p14:nvPr/>
              </p14:nvContentPartPr>
              <p14:xfrm>
                <a:off x="10461173" y="1828507"/>
                <a:ext cx="353520" cy="378000"/>
              </p14:xfrm>
            </p:contentPart>
          </mc:Choice>
          <mc:Fallback xmlns="">
            <p:pic>
              <p:nvPicPr>
                <p:cNvPr id="219" name="Freihand 218">
                  <a:extLst>
                    <a:ext uri="{FF2B5EF4-FFF2-40B4-BE49-F238E27FC236}">
                      <a16:creationId xmlns:a16="http://schemas.microsoft.com/office/drawing/2014/main" id="{03177B87-FC78-4174-9CA0-E2656E4D3D5A}"/>
                    </a:ext>
                  </a:extLst>
                </p:cNvPr>
                <p:cNvPicPr/>
                <p:nvPr/>
              </p:nvPicPr>
              <p:blipFill>
                <a:blip r:embed="rId392"/>
                <a:stretch>
                  <a:fillRect/>
                </a:stretch>
              </p:blipFill>
              <p:spPr>
                <a:xfrm>
                  <a:off x="10456853" y="1824187"/>
                  <a:ext cx="3621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0" name="Freihand 219">
                  <a:extLst>
                    <a:ext uri="{FF2B5EF4-FFF2-40B4-BE49-F238E27FC236}">
                      <a16:creationId xmlns:a16="http://schemas.microsoft.com/office/drawing/2014/main" id="{3C198D14-F545-4DEA-9B26-B12E3A50E9CF}"/>
                    </a:ext>
                  </a:extLst>
                </p14:cNvPr>
                <p14:cNvContentPartPr/>
                <p14:nvPr/>
              </p14:nvContentPartPr>
              <p14:xfrm>
                <a:off x="10608053" y="2156827"/>
                <a:ext cx="79920" cy="111600"/>
              </p14:xfrm>
            </p:contentPart>
          </mc:Choice>
          <mc:Fallback xmlns="">
            <p:pic>
              <p:nvPicPr>
                <p:cNvPr id="220" name="Freihand 219">
                  <a:extLst>
                    <a:ext uri="{FF2B5EF4-FFF2-40B4-BE49-F238E27FC236}">
                      <a16:creationId xmlns:a16="http://schemas.microsoft.com/office/drawing/2014/main" id="{3C198D14-F545-4DEA-9B26-B12E3A50E9CF}"/>
                    </a:ext>
                  </a:extLst>
                </p:cNvPr>
                <p:cNvPicPr/>
                <p:nvPr/>
              </p:nvPicPr>
              <p:blipFill>
                <a:blip r:embed="rId394"/>
                <a:stretch>
                  <a:fillRect/>
                </a:stretch>
              </p:blipFill>
              <p:spPr>
                <a:xfrm>
                  <a:off x="10603733" y="2152507"/>
                  <a:ext cx="88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1" name="Freihand 220">
                  <a:extLst>
                    <a:ext uri="{FF2B5EF4-FFF2-40B4-BE49-F238E27FC236}">
                      <a16:creationId xmlns:a16="http://schemas.microsoft.com/office/drawing/2014/main" id="{30AAB345-A348-4B42-8042-4AD9D0427FBC}"/>
                    </a:ext>
                  </a:extLst>
                </p14:cNvPr>
                <p14:cNvContentPartPr/>
                <p14:nvPr/>
              </p14:nvContentPartPr>
              <p14:xfrm>
                <a:off x="10609133" y="2266267"/>
                <a:ext cx="131760" cy="99360"/>
              </p14:xfrm>
            </p:contentPart>
          </mc:Choice>
          <mc:Fallback xmlns="">
            <p:pic>
              <p:nvPicPr>
                <p:cNvPr id="221" name="Freihand 220">
                  <a:extLst>
                    <a:ext uri="{FF2B5EF4-FFF2-40B4-BE49-F238E27FC236}">
                      <a16:creationId xmlns:a16="http://schemas.microsoft.com/office/drawing/2014/main" id="{30AAB345-A348-4B42-8042-4AD9D0427FBC}"/>
                    </a:ext>
                  </a:extLst>
                </p:cNvPr>
                <p:cNvPicPr/>
                <p:nvPr/>
              </p:nvPicPr>
              <p:blipFill>
                <a:blip r:embed="rId396"/>
                <a:stretch>
                  <a:fillRect/>
                </a:stretch>
              </p:blipFill>
              <p:spPr>
                <a:xfrm>
                  <a:off x="10604813" y="2261947"/>
                  <a:ext cx="140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3" name="Freihand 222">
                  <a:extLst>
                    <a:ext uri="{FF2B5EF4-FFF2-40B4-BE49-F238E27FC236}">
                      <a16:creationId xmlns:a16="http://schemas.microsoft.com/office/drawing/2014/main" id="{49DEE606-D1B5-4638-83A3-F2E5787640F3}"/>
                    </a:ext>
                  </a:extLst>
                </p14:cNvPr>
                <p14:cNvContentPartPr/>
                <p14:nvPr/>
              </p14:nvContentPartPr>
              <p14:xfrm>
                <a:off x="1582853" y="2566867"/>
                <a:ext cx="1497960" cy="102240"/>
              </p14:xfrm>
            </p:contentPart>
          </mc:Choice>
          <mc:Fallback xmlns="">
            <p:pic>
              <p:nvPicPr>
                <p:cNvPr id="223" name="Freihand 222">
                  <a:extLst>
                    <a:ext uri="{FF2B5EF4-FFF2-40B4-BE49-F238E27FC236}">
                      <a16:creationId xmlns:a16="http://schemas.microsoft.com/office/drawing/2014/main" id="{49DEE606-D1B5-4638-83A3-F2E5787640F3}"/>
                    </a:ext>
                  </a:extLst>
                </p:cNvPr>
                <p:cNvPicPr/>
                <p:nvPr/>
              </p:nvPicPr>
              <p:blipFill>
                <a:blip r:embed="rId398"/>
                <a:stretch>
                  <a:fillRect/>
                </a:stretch>
              </p:blipFill>
              <p:spPr>
                <a:xfrm>
                  <a:off x="1578533" y="2562547"/>
                  <a:ext cx="1506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4" name="Freihand 223">
                  <a:extLst>
                    <a:ext uri="{FF2B5EF4-FFF2-40B4-BE49-F238E27FC236}">
                      <a16:creationId xmlns:a16="http://schemas.microsoft.com/office/drawing/2014/main" id="{9F3D9443-1BAB-4EF9-865E-E7AC50469D1A}"/>
                    </a:ext>
                  </a:extLst>
                </p14:cNvPr>
                <p14:cNvContentPartPr/>
                <p14:nvPr/>
              </p14:nvContentPartPr>
              <p14:xfrm>
                <a:off x="3418853" y="2724187"/>
                <a:ext cx="3565080" cy="63720"/>
              </p14:xfrm>
            </p:contentPart>
          </mc:Choice>
          <mc:Fallback xmlns="">
            <p:pic>
              <p:nvPicPr>
                <p:cNvPr id="224" name="Freihand 223">
                  <a:extLst>
                    <a:ext uri="{FF2B5EF4-FFF2-40B4-BE49-F238E27FC236}">
                      <a16:creationId xmlns:a16="http://schemas.microsoft.com/office/drawing/2014/main" id="{9F3D9443-1BAB-4EF9-865E-E7AC50469D1A}"/>
                    </a:ext>
                  </a:extLst>
                </p:cNvPr>
                <p:cNvPicPr/>
                <p:nvPr/>
              </p:nvPicPr>
              <p:blipFill>
                <a:blip r:embed="rId400"/>
                <a:stretch>
                  <a:fillRect/>
                </a:stretch>
              </p:blipFill>
              <p:spPr>
                <a:xfrm>
                  <a:off x="3414533" y="2719867"/>
                  <a:ext cx="357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3" name="Freihand 232">
                  <a:extLst>
                    <a:ext uri="{FF2B5EF4-FFF2-40B4-BE49-F238E27FC236}">
                      <a16:creationId xmlns:a16="http://schemas.microsoft.com/office/drawing/2014/main" id="{E573D3EB-B44C-4338-A399-1AAB0AB2209C}"/>
                    </a:ext>
                  </a:extLst>
                </p14:cNvPr>
                <p14:cNvContentPartPr/>
                <p14:nvPr/>
              </p14:nvContentPartPr>
              <p14:xfrm>
                <a:off x="3348293" y="2035147"/>
                <a:ext cx="3826080" cy="921960"/>
              </p14:xfrm>
            </p:contentPart>
          </mc:Choice>
          <mc:Fallback xmlns="">
            <p:pic>
              <p:nvPicPr>
                <p:cNvPr id="233" name="Freihand 232">
                  <a:extLst>
                    <a:ext uri="{FF2B5EF4-FFF2-40B4-BE49-F238E27FC236}">
                      <a16:creationId xmlns:a16="http://schemas.microsoft.com/office/drawing/2014/main" id="{E573D3EB-B44C-4338-A399-1AAB0AB2209C}"/>
                    </a:ext>
                  </a:extLst>
                </p:cNvPr>
                <p:cNvPicPr/>
                <p:nvPr/>
              </p:nvPicPr>
              <p:blipFill>
                <a:blip r:embed="rId402"/>
                <a:stretch>
                  <a:fillRect/>
                </a:stretch>
              </p:blipFill>
              <p:spPr>
                <a:xfrm>
                  <a:off x="3343973" y="2030827"/>
                  <a:ext cx="383472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4" name="Freihand 233">
                  <a:extLst>
                    <a:ext uri="{FF2B5EF4-FFF2-40B4-BE49-F238E27FC236}">
                      <a16:creationId xmlns:a16="http://schemas.microsoft.com/office/drawing/2014/main" id="{6DDA58D6-2DF1-4D3E-812B-9351D67B8674}"/>
                    </a:ext>
                  </a:extLst>
                </p14:cNvPr>
                <p14:cNvContentPartPr/>
                <p14:nvPr/>
              </p14:nvContentPartPr>
              <p14:xfrm>
                <a:off x="6981773" y="2013187"/>
                <a:ext cx="3049560" cy="888120"/>
              </p14:xfrm>
            </p:contentPart>
          </mc:Choice>
          <mc:Fallback xmlns="">
            <p:pic>
              <p:nvPicPr>
                <p:cNvPr id="234" name="Freihand 233">
                  <a:extLst>
                    <a:ext uri="{FF2B5EF4-FFF2-40B4-BE49-F238E27FC236}">
                      <a16:creationId xmlns:a16="http://schemas.microsoft.com/office/drawing/2014/main" id="{6DDA58D6-2DF1-4D3E-812B-9351D67B8674}"/>
                    </a:ext>
                  </a:extLst>
                </p:cNvPr>
                <p:cNvPicPr/>
                <p:nvPr/>
              </p:nvPicPr>
              <p:blipFill>
                <a:blip r:embed="rId404"/>
                <a:stretch>
                  <a:fillRect/>
                </a:stretch>
              </p:blipFill>
              <p:spPr>
                <a:xfrm>
                  <a:off x="6977453" y="2008867"/>
                  <a:ext cx="3058200" cy="896760"/>
                </a:xfrm>
                <a:prstGeom prst="rect">
                  <a:avLst/>
                </a:prstGeom>
              </p:spPr>
            </p:pic>
          </mc:Fallback>
        </mc:AlternateContent>
      </p:grpSp>
      <p:grpSp>
        <p:nvGrpSpPr>
          <p:cNvPr id="238" name="Gruppieren 237">
            <a:extLst>
              <a:ext uri="{FF2B5EF4-FFF2-40B4-BE49-F238E27FC236}">
                <a16:creationId xmlns:a16="http://schemas.microsoft.com/office/drawing/2014/main" id="{36C4E01A-C244-4EC8-B08B-CDCC4ABFFC6E}"/>
              </a:ext>
            </a:extLst>
          </p:cNvPr>
          <p:cNvGrpSpPr/>
          <p:nvPr/>
        </p:nvGrpSpPr>
        <p:grpSpPr>
          <a:xfrm>
            <a:off x="658733" y="4926307"/>
            <a:ext cx="7178040" cy="107280"/>
            <a:chOff x="658733" y="4926307"/>
            <a:chExt cx="7178040" cy="107280"/>
          </a:xfrm>
        </p:grpSpPr>
        <mc:AlternateContent xmlns:mc="http://schemas.openxmlformats.org/markup-compatibility/2006" xmlns:p14="http://schemas.microsoft.com/office/powerpoint/2010/main">
          <mc:Choice Requires="p14">
            <p:contentPart p14:bwMode="auto" r:id="rId405">
              <p14:nvContentPartPr>
                <p14:cNvPr id="236" name="Freihand 235">
                  <a:extLst>
                    <a:ext uri="{FF2B5EF4-FFF2-40B4-BE49-F238E27FC236}">
                      <a16:creationId xmlns:a16="http://schemas.microsoft.com/office/drawing/2014/main" id="{F8E46575-1AB4-4CFF-8328-805831BEBC2A}"/>
                    </a:ext>
                  </a:extLst>
                </p14:cNvPr>
                <p14:cNvContentPartPr/>
                <p14:nvPr/>
              </p14:nvContentPartPr>
              <p14:xfrm>
                <a:off x="658733" y="4926307"/>
                <a:ext cx="4361040" cy="90360"/>
              </p14:xfrm>
            </p:contentPart>
          </mc:Choice>
          <mc:Fallback xmlns="">
            <p:pic>
              <p:nvPicPr>
                <p:cNvPr id="236" name="Freihand 235">
                  <a:extLst>
                    <a:ext uri="{FF2B5EF4-FFF2-40B4-BE49-F238E27FC236}">
                      <a16:creationId xmlns:a16="http://schemas.microsoft.com/office/drawing/2014/main" id="{F8E46575-1AB4-4CFF-8328-805831BEBC2A}"/>
                    </a:ext>
                  </a:extLst>
                </p:cNvPr>
                <p:cNvPicPr/>
                <p:nvPr/>
              </p:nvPicPr>
              <p:blipFill>
                <a:blip r:embed="rId406"/>
                <a:stretch>
                  <a:fillRect/>
                </a:stretch>
              </p:blipFill>
              <p:spPr>
                <a:xfrm>
                  <a:off x="654413" y="4921987"/>
                  <a:ext cx="4369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7" name="Freihand 236">
                  <a:extLst>
                    <a:ext uri="{FF2B5EF4-FFF2-40B4-BE49-F238E27FC236}">
                      <a16:creationId xmlns:a16="http://schemas.microsoft.com/office/drawing/2014/main" id="{B17062DC-8FBE-4ED4-90E3-903FE4A5CC7F}"/>
                    </a:ext>
                  </a:extLst>
                </p14:cNvPr>
                <p14:cNvContentPartPr/>
                <p14:nvPr/>
              </p14:nvContentPartPr>
              <p14:xfrm>
                <a:off x="5663813" y="4973467"/>
                <a:ext cx="2172960" cy="60120"/>
              </p14:xfrm>
            </p:contentPart>
          </mc:Choice>
          <mc:Fallback xmlns="">
            <p:pic>
              <p:nvPicPr>
                <p:cNvPr id="237" name="Freihand 236">
                  <a:extLst>
                    <a:ext uri="{FF2B5EF4-FFF2-40B4-BE49-F238E27FC236}">
                      <a16:creationId xmlns:a16="http://schemas.microsoft.com/office/drawing/2014/main" id="{B17062DC-8FBE-4ED4-90E3-903FE4A5CC7F}"/>
                    </a:ext>
                  </a:extLst>
                </p:cNvPr>
                <p:cNvPicPr/>
                <p:nvPr/>
              </p:nvPicPr>
              <p:blipFill>
                <a:blip r:embed="rId408"/>
                <a:stretch>
                  <a:fillRect/>
                </a:stretch>
              </p:blipFill>
              <p:spPr>
                <a:xfrm>
                  <a:off x="5659493" y="4969147"/>
                  <a:ext cx="2181600" cy="6876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F70A2754-0D33-4FEF-8F5F-9E2FAD8C2677}"/>
              </a:ext>
            </a:extLst>
          </p:cNvPr>
          <p:cNvGrpSpPr/>
          <p:nvPr/>
        </p:nvGrpSpPr>
        <p:grpSpPr>
          <a:xfrm>
            <a:off x="133853" y="1054867"/>
            <a:ext cx="7539120" cy="122040"/>
            <a:chOff x="133853" y="1054867"/>
            <a:chExt cx="7539120" cy="122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8A0F6DA-F03C-4319-92E1-944DD89D240F}"/>
                    </a:ext>
                  </a:extLst>
                </p14:cNvPr>
                <p14:cNvContentPartPr/>
                <p14:nvPr/>
              </p14:nvContentPartPr>
              <p14:xfrm>
                <a:off x="133853" y="1054867"/>
                <a:ext cx="2200680" cy="122040"/>
              </p14:xfrm>
            </p:contentPart>
          </mc:Choice>
          <mc:Fallback xmlns="">
            <p:pic>
              <p:nvPicPr>
                <p:cNvPr id="2" name="Freihand 1">
                  <a:extLst>
                    <a:ext uri="{FF2B5EF4-FFF2-40B4-BE49-F238E27FC236}">
                      <a16:creationId xmlns:a16="http://schemas.microsoft.com/office/drawing/2014/main" id="{E8A0F6DA-F03C-4319-92E1-944DD89D240F}"/>
                    </a:ext>
                  </a:extLst>
                </p:cNvPr>
                <p:cNvPicPr/>
                <p:nvPr/>
              </p:nvPicPr>
              <p:blipFill>
                <a:blip r:embed="rId4"/>
                <a:stretch>
                  <a:fillRect/>
                </a:stretch>
              </p:blipFill>
              <p:spPr>
                <a:xfrm>
                  <a:off x="129533" y="1050547"/>
                  <a:ext cx="2209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82C95DA-9AFB-43BA-B72A-8EA3FAE23A6F}"/>
                    </a:ext>
                  </a:extLst>
                </p14:cNvPr>
                <p14:cNvContentPartPr/>
                <p14:nvPr/>
              </p14:nvContentPartPr>
              <p14:xfrm>
                <a:off x="4390493" y="1085827"/>
                <a:ext cx="3282480" cy="30600"/>
              </p14:xfrm>
            </p:contentPart>
          </mc:Choice>
          <mc:Fallback xmlns="">
            <p:pic>
              <p:nvPicPr>
                <p:cNvPr id="3" name="Freihand 2">
                  <a:extLst>
                    <a:ext uri="{FF2B5EF4-FFF2-40B4-BE49-F238E27FC236}">
                      <a16:creationId xmlns:a16="http://schemas.microsoft.com/office/drawing/2014/main" id="{E82C95DA-9AFB-43BA-B72A-8EA3FAE23A6F}"/>
                    </a:ext>
                  </a:extLst>
                </p:cNvPr>
                <p:cNvPicPr/>
                <p:nvPr/>
              </p:nvPicPr>
              <p:blipFill>
                <a:blip r:embed="rId6"/>
                <a:stretch>
                  <a:fillRect/>
                </a:stretch>
              </p:blipFill>
              <p:spPr>
                <a:xfrm>
                  <a:off x="4386173" y="1081507"/>
                  <a:ext cx="329112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124CAD9-C574-45E8-B9E5-6DC4C6C55E89}"/>
                  </a:ext>
                </a:extLst>
              </p14:cNvPr>
              <p14:cNvContentPartPr/>
              <p14:nvPr/>
            </p14:nvContentPartPr>
            <p14:xfrm>
              <a:off x="221693" y="4208107"/>
              <a:ext cx="2652120" cy="62280"/>
            </p14:xfrm>
          </p:contentPart>
        </mc:Choice>
        <mc:Fallback xmlns="">
          <p:pic>
            <p:nvPicPr>
              <p:cNvPr id="8" name="Freihand 7">
                <a:extLst>
                  <a:ext uri="{FF2B5EF4-FFF2-40B4-BE49-F238E27FC236}">
                    <a16:creationId xmlns:a16="http://schemas.microsoft.com/office/drawing/2014/main" id="{1124CAD9-C574-45E8-B9E5-6DC4C6C55E89}"/>
                  </a:ext>
                </a:extLst>
              </p:cNvPr>
              <p:cNvPicPr/>
              <p:nvPr/>
            </p:nvPicPr>
            <p:blipFill>
              <a:blip r:embed="rId8"/>
              <a:stretch>
                <a:fillRect/>
              </a:stretch>
            </p:blipFill>
            <p:spPr>
              <a:xfrm>
                <a:off x="217373" y="4203787"/>
                <a:ext cx="2660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D4DDEADD-C4CB-4410-A849-8F108543549C}"/>
                  </a:ext>
                </a:extLst>
              </p14:cNvPr>
              <p14:cNvContentPartPr/>
              <p14:nvPr/>
            </p14:nvContentPartPr>
            <p14:xfrm>
              <a:off x="3373133" y="4111627"/>
              <a:ext cx="2792880" cy="43560"/>
            </p14:xfrm>
          </p:contentPart>
        </mc:Choice>
        <mc:Fallback xmlns="">
          <p:pic>
            <p:nvPicPr>
              <p:cNvPr id="9" name="Freihand 8">
                <a:extLst>
                  <a:ext uri="{FF2B5EF4-FFF2-40B4-BE49-F238E27FC236}">
                    <a16:creationId xmlns:a16="http://schemas.microsoft.com/office/drawing/2014/main" id="{D4DDEADD-C4CB-4410-A849-8F108543549C}"/>
                  </a:ext>
                </a:extLst>
              </p:cNvPr>
              <p:cNvPicPr/>
              <p:nvPr/>
            </p:nvPicPr>
            <p:blipFill>
              <a:blip r:embed="rId10"/>
              <a:stretch>
                <a:fillRect/>
              </a:stretch>
            </p:blipFill>
            <p:spPr>
              <a:xfrm>
                <a:off x="3368813" y="4107307"/>
                <a:ext cx="2801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88B48EB-D3C4-4B9E-B37F-DC7254C37BF3}"/>
                  </a:ext>
                </a:extLst>
              </p14:cNvPr>
              <p14:cNvContentPartPr/>
              <p14:nvPr/>
            </p14:nvContentPartPr>
            <p14:xfrm>
              <a:off x="4149293" y="419827"/>
              <a:ext cx="4069800" cy="254160"/>
            </p14:xfrm>
          </p:contentPart>
        </mc:Choice>
        <mc:Fallback xmlns="">
          <p:pic>
            <p:nvPicPr>
              <p:cNvPr id="10" name="Freihand 9">
                <a:extLst>
                  <a:ext uri="{FF2B5EF4-FFF2-40B4-BE49-F238E27FC236}">
                    <a16:creationId xmlns:a16="http://schemas.microsoft.com/office/drawing/2014/main" id="{688B48EB-D3C4-4B9E-B37F-DC7254C37BF3}"/>
                  </a:ext>
                </a:extLst>
              </p:cNvPr>
              <p:cNvPicPr/>
              <p:nvPr/>
            </p:nvPicPr>
            <p:blipFill>
              <a:blip r:embed="rId12"/>
              <a:stretch>
                <a:fillRect/>
              </a:stretch>
            </p:blipFill>
            <p:spPr>
              <a:xfrm>
                <a:off x="4144973" y="415507"/>
                <a:ext cx="4078440" cy="26280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A5C6BA-55DD-4639-8CD6-752A036B4A46}"/>
                  </a:ext>
                </a:extLst>
              </p14:cNvPr>
              <p14:cNvContentPartPr/>
              <p14:nvPr/>
            </p14:nvContentPartPr>
            <p14:xfrm>
              <a:off x="5131373" y="1800067"/>
              <a:ext cx="3377160" cy="86760"/>
            </p14:xfrm>
          </p:contentPart>
        </mc:Choice>
        <mc:Fallback xmlns="">
          <p:pic>
            <p:nvPicPr>
              <p:cNvPr id="2" name="Freihand 1">
                <a:extLst>
                  <a:ext uri="{FF2B5EF4-FFF2-40B4-BE49-F238E27FC236}">
                    <a16:creationId xmlns:a16="http://schemas.microsoft.com/office/drawing/2014/main" id="{D6A5C6BA-55DD-4639-8CD6-752A036B4A46}"/>
                  </a:ext>
                </a:extLst>
              </p:cNvPr>
              <p:cNvPicPr/>
              <p:nvPr/>
            </p:nvPicPr>
            <p:blipFill>
              <a:blip r:embed="rId4"/>
              <a:stretch>
                <a:fillRect/>
              </a:stretch>
            </p:blipFill>
            <p:spPr>
              <a:xfrm>
                <a:off x="5127053" y="1795747"/>
                <a:ext cx="3385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4E8A885-83B7-4832-824E-6A7C91A16C1D}"/>
                  </a:ext>
                </a:extLst>
              </p14:cNvPr>
              <p14:cNvContentPartPr/>
              <p14:nvPr/>
            </p14:nvContentPartPr>
            <p14:xfrm>
              <a:off x="1649813" y="3070867"/>
              <a:ext cx="3042360" cy="172800"/>
            </p14:xfrm>
          </p:contentPart>
        </mc:Choice>
        <mc:Fallback xmlns="">
          <p:pic>
            <p:nvPicPr>
              <p:cNvPr id="3" name="Freihand 2">
                <a:extLst>
                  <a:ext uri="{FF2B5EF4-FFF2-40B4-BE49-F238E27FC236}">
                    <a16:creationId xmlns:a16="http://schemas.microsoft.com/office/drawing/2014/main" id="{C4E8A885-83B7-4832-824E-6A7C91A16C1D}"/>
                  </a:ext>
                </a:extLst>
              </p:cNvPr>
              <p:cNvPicPr/>
              <p:nvPr/>
            </p:nvPicPr>
            <p:blipFill>
              <a:blip r:embed="rId6"/>
              <a:stretch>
                <a:fillRect/>
              </a:stretch>
            </p:blipFill>
            <p:spPr>
              <a:xfrm>
                <a:off x="1645493" y="3066547"/>
                <a:ext cx="3051000" cy="181440"/>
              </a:xfrm>
              <a:prstGeom prst="rect">
                <a:avLst/>
              </a:prstGeom>
            </p:spPr>
          </p:pic>
        </mc:Fallback>
      </mc:AlternateContent>
      <p:grpSp>
        <p:nvGrpSpPr>
          <p:cNvPr id="8" name="Gruppieren 7">
            <a:extLst>
              <a:ext uri="{FF2B5EF4-FFF2-40B4-BE49-F238E27FC236}">
                <a16:creationId xmlns:a16="http://schemas.microsoft.com/office/drawing/2014/main" id="{355B48F5-484B-40C9-9D45-D0186C675F59}"/>
              </a:ext>
            </a:extLst>
          </p:cNvPr>
          <p:cNvGrpSpPr/>
          <p:nvPr/>
        </p:nvGrpSpPr>
        <p:grpSpPr>
          <a:xfrm>
            <a:off x="3318773" y="3976627"/>
            <a:ext cx="6592680" cy="168120"/>
            <a:chOff x="3318773" y="3976627"/>
            <a:chExt cx="6592680" cy="1681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3B525B3-299B-4BBA-A069-3F101DFCCB21}"/>
                    </a:ext>
                  </a:extLst>
                </p14:cNvPr>
                <p14:cNvContentPartPr/>
                <p14:nvPr/>
              </p14:nvContentPartPr>
              <p14:xfrm>
                <a:off x="3318773" y="4066627"/>
                <a:ext cx="2221200" cy="78120"/>
              </p14:xfrm>
            </p:contentPart>
          </mc:Choice>
          <mc:Fallback xmlns="">
            <p:pic>
              <p:nvPicPr>
                <p:cNvPr id="4" name="Freihand 3">
                  <a:extLst>
                    <a:ext uri="{FF2B5EF4-FFF2-40B4-BE49-F238E27FC236}">
                      <a16:creationId xmlns:a16="http://schemas.microsoft.com/office/drawing/2014/main" id="{E3B525B3-299B-4BBA-A069-3F101DFCCB21}"/>
                    </a:ext>
                  </a:extLst>
                </p:cNvPr>
                <p:cNvPicPr/>
                <p:nvPr/>
              </p:nvPicPr>
              <p:blipFill>
                <a:blip r:embed="rId8"/>
                <a:stretch>
                  <a:fillRect/>
                </a:stretch>
              </p:blipFill>
              <p:spPr>
                <a:xfrm>
                  <a:off x="3314453" y="4062307"/>
                  <a:ext cx="2229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F2388AC-0937-4C26-901A-21A0335C49F7}"/>
                    </a:ext>
                  </a:extLst>
                </p14:cNvPr>
                <p14:cNvContentPartPr/>
                <p14:nvPr/>
              </p14:nvContentPartPr>
              <p14:xfrm>
                <a:off x="7414853" y="3976627"/>
                <a:ext cx="2496600" cy="95400"/>
              </p14:xfrm>
            </p:contentPart>
          </mc:Choice>
          <mc:Fallback xmlns="">
            <p:pic>
              <p:nvPicPr>
                <p:cNvPr id="5" name="Freihand 4">
                  <a:extLst>
                    <a:ext uri="{FF2B5EF4-FFF2-40B4-BE49-F238E27FC236}">
                      <a16:creationId xmlns:a16="http://schemas.microsoft.com/office/drawing/2014/main" id="{0F2388AC-0937-4C26-901A-21A0335C49F7}"/>
                    </a:ext>
                  </a:extLst>
                </p:cNvPr>
                <p:cNvPicPr/>
                <p:nvPr/>
              </p:nvPicPr>
              <p:blipFill>
                <a:blip r:embed="rId10"/>
                <a:stretch>
                  <a:fillRect/>
                </a:stretch>
              </p:blipFill>
              <p:spPr>
                <a:xfrm>
                  <a:off x="7410533" y="3972307"/>
                  <a:ext cx="2505240" cy="104040"/>
                </a:xfrm>
                <a:prstGeom prst="rect">
                  <a:avLst/>
                </a:prstGeom>
              </p:spPr>
            </p:pic>
          </mc:Fallback>
        </mc:AlternateContent>
      </p:grpSp>
      <p:grpSp>
        <p:nvGrpSpPr>
          <p:cNvPr id="40" name="Gruppieren 39">
            <a:extLst>
              <a:ext uri="{FF2B5EF4-FFF2-40B4-BE49-F238E27FC236}">
                <a16:creationId xmlns:a16="http://schemas.microsoft.com/office/drawing/2014/main" id="{E60DDDF2-EC57-495F-8C4C-82ECCA2E522C}"/>
              </a:ext>
            </a:extLst>
          </p:cNvPr>
          <p:cNvGrpSpPr/>
          <p:nvPr/>
        </p:nvGrpSpPr>
        <p:grpSpPr>
          <a:xfrm>
            <a:off x="3668333" y="4176427"/>
            <a:ext cx="3169800" cy="957240"/>
            <a:chOff x="3668333" y="4176427"/>
            <a:chExt cx="3169800" cy="95724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EC45EE1-8D40-416A-BA64-453A6229CDF8}"/>
                    </a:ext>
                  </a:extLst>
                </p14:cNvPr>
                <p14:cNvContentPartPr/>
                <p14:nvPr/>
              </p14:nvContentPartPr>
              <p14:xfrm>
                <a:off x="4736813" y="4315747"/>
                <a:ext cx="106200" cy="397440"/>
              </p14:xfrm>
            </p:contentPart>
          </mc:Choice>
          <mc:Fallback xmlns="">
            <p:pic>
              <p:nvPicPr>
                <p:cNvPr id="10" name="Freihand 9">
                  <a:extLst>
                    <a:ext uri="{FF2B5EF4-FFF2-40B4-BE49-F238E27FC236}">
                      <a16:creationId xmlns:a16="http://schemas.microsoft.com/office/drawing/2014/main" id="{2EC45EE1-8D40-416A-BA64-453A6229CDF8}"/>
                    </a:ext>
                  </a:extLst>
                </p:cNvPr>
                <p:cNvPicPr/>
                <p:nvPr/>
              </p:nvPicPr>
              <p:blipFill>
                <a:blip r:embed="rId12"/>
                <a:stretch>
                  <a:fillRect/>
                </a:stretch>
              </p:blipFill>
              <p:spPr>
                <a:xfrm>
                  <a:off x="4732493" y="4311427"/>
                  <a:ext cx="1148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204C429-8817-45C9-A372-D94EC41E85B2}"/>
                    </a:ext>
                  </a:extLst>
                </p14:cNvPr>
                <p14:cNvContentPartPr/>
                <p14:nvPr/>
              </p14:nvContentPartPr>
              <p14:xfrm>
                <a:off x="4616213" y="4176427"/>
                <a:ext cx="280080" cy="246240"/>
              </p14:xfrm>
            </p:contentPart>
          </mc:Choice>
          <mc:Fallback xmlns="">
            <p:pic>
              <p:nvPicPr>
                <p:cNvPr id="11" name="Freihand 10">
                  <a:extLst>
                    <a:ext uri="{FF2B5EF4-FFF2-40B4-BE49-F238E27FC236}">
                      <a16:creationId xmlns:a16="http://schemas.microsoft.com/office/drawing/2014/main" id="{F204C429-8817-45C9-A372-D94EC41E85B2}"/>
                    </a:ext>
                  </a:extLst>
                </p:cNvPr>
                <p:cNvPicPr/>
                <p:nvPr/>
              </p:nvPicPr>
              <p:blipFill>
                <a:blip r:embed="rId14"/>
                <a:stretch>
                  <a:fillRect/>
                </a:stretch>
              </p:blipFill>
              <p:spPr>
                <a:xfrm>
                  <a:off x="4611893" y="4172107"/>
                  <a:ext cx="288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3D57214-6632-402B-9DCE-92A4168C30F2}"/>
                    </a:ext>
                  </a:extLst>
                </p14:cNvPr>
                <p14:cNvContentPartPr/>
                <p14:nvPr/>
              </p14:nvContentPartPr>
              <p14:xfrm>
                <a:off x="3807653" y="4863307"/>
                <a:ext cx="12960" cy="245160"/>
              </p14:xfrm>
            </p:contentPart>
          </mc:Choice>
          <mc:Fallback xmlns="">
            <p:pic>
              <p:nvPicPr>
                <p:cNvPr id="13" name="Freihand 12">
                  <a:extLst>
                    <a:ext uri="{FF2B5EF4-FFF2-40B4-BE49-F238E27FC236}">
                      <a16:creationId xmlns:a16="http://schemas.microsoft.com/office/drawing/2014/main" id="{83D57214-6632-402B-9DCE-92A4168C30F2}"/>
                    </a:ext>
                  </a:extLst>
                </p:cNvPr>
                <p:cNvPicPr/>
                <p:nvPr/>
              </p:nvPicPr>
              <p:blipFill>
                <a:blip r:embed="rId16"/>
                <a:stretch>
                  <a:fillRect/>
                </a:stretch>
              </p:blipFill>
              <p:spPr>
                <a:xfrm>
                  <a:off x="3803333" y="4858987"/>
                  <a:ext cx="216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C81717E-3BA5-44D9-918D-84275267CF8D}"/>
                    </a:ext>
                  </a:extLst>
                </p14:cNvPr>
                <p14:cNvContentPartPr/>
                <p14:nvPr/>
              </p14:nvContentPartPr>
              <p14:xfrm>
                <a:off x="3668333" y="4774387"/>
                <a:ext cx="275040" cy="75960"/>
              </p14:xfrm>
            </p:contentPart>
          </mc:Choice>
          <mc:Fallback xmlns="">
            <p:pic>
              <p:nvPicPr>
                <p:cNvPr id="14" name="Freihand 13">
                  <a:extLst>
                    <a:ext uri="{FF2B5EF4-FFF2-40B4-BE49-F238E27FC236}">
                      <a16:creationId xmlns:a16="http://schemas.microsoft.com/office/drawing/2014/main" id="{5C81717E-3BA5-44D9-918D-84275267CF8D}"/>
                    </a:ext>
                  </a:extLst>
                </p:cNvPr>
                <p:cNvPicPr/>
                <p:nvPr/>
              </p:nvPicPr>
              <p:blipFill>
                <a:blip r:embed="rId18"/>
                <a:stretch>
                  <a:fillRect/>
                </a:stretch>
              </p:blipFill>
              <p:spPr>
                <a:xfrm>
                  <a:off x="3664013" y="4770067"/>
                  <a:ext cx="283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D4B16B9-4067-4565-A963-4C403CDDF4A0}"/>
                    </a:ext>
                  </a:extLst>
                </p14:cNvPr>
                <p14:cNvContentPartPr/>
                <p14:nvPr/>
              </p14:nvContentPartPr>
              <p14:xfrm>
                <a:off x="3694613" y="4931707"/>
                <a:ext cx="181440" cy="35280"/>
              </p14:xfrm>
            </p:contentPart>
          </mc:Choice>
          <mc:Fallback xmlns="">
            <p:pic>
              <p:nvPicPr>
                <p:cNvPr id="15" name="Freihand 14">
                  <a:extLst>
                    <a:ext uri="{FF2B5EF4-FFF2-40B4-BE49-F238E27FC236}">
                      <a16:creationId xmlns:a16="http://schemas.microsoft.com/office/drawing/2014/main" id="{1D4B16B9-4067-4565-A963-4C403CDDF4A0}"/>
                    </a:ext>
                  </a:extLst>
                </p:cNvPr>
                <p:cNvPicPr/>
                <p:nvPr/>
              </p:nvPicPr>
              <p:blipFill>
                <a:blip r:embed="rId20"/>
                <a:stretch>
                  <a:fillRect/>
                </a:stretch>
              </p:blipFill>
              <p:spPr>
                <a:xfrm>
                  <a:off x="3690293" y="4927387"/>
                  <a:ext cx="190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E73DCF8-A226-41C1-853F-DDB9B3A1DEBF}"/>
                    </a:ext>
                  </a:extLst>
                </p14:cNvPr>
                <p14:cNvContentPartPr/>
                <p14:nvPr/>
              </p14:nvContentPartPr>
              <p14:xfrm>
                <a:off x="3911693" y="4893547"/>
                <a:ext cx="126360" cy="156240"/>
              </p14:xfrm>
            </p:contentPart>
          </mc:Choice>
          <mc:Fallback xmlns="">
            <p:pic>
              <p:nvPicPr>
                <p:cNvPr id="16" name="Freihand 15">
                  <a:extLst>
                    <a:ext uri="{FF2B5EF4-FFF2-40B4-BE49-F238E27FC236}">
                      <a16:creationId xmlns:a16="http://schemas.microsoft.com/office/drawing/2014/main" id="{5E73DCF8-A226-41C1-853F-DDB9B3A1DEBF}"/>
                    </a:ext>
                  </a:extLst>
                </p:cNvPr>
                <p:cNvPicPr/>
                <p:nvPr/>
              </p:nvPicPr>
              <p:blipFill>
                <a:blip r:embed="rId22"/>
                <a:stretch>
                  <a:fillRect/>
                </a:stretch>
              </p:blipFill>
              <p:spPr>
                <a:xfrm>
                  <a:off x="3907373" y="4889227"/>
                  <a:ext cx="135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2AD3B4B-98A5-4EBB-B1EC-6FDBB25E0BDD}"/>
                    </a:ext>
                  </a:extLst>
                </p14:cNvPr>
                <p14:cNvContentPartPr/>
                <p14:nvPr/>
              </p14:nvContentPartPr>
              <p14:xfrm>
                <a:off x="4103573" y="4786987"/>
                <a:ext cx="147960" cy="242640"/>
              </p14:xfrm>
            </p:contentPart>
          </mc:Choice>
          <mc:Fallback xmlns="">
            <p:pic>
              <p:nvPicPr>
                <p:cNvPr id="17" name="Freihand 16">
                  <a:extLst>
                    <a:ext uri="{FF2B5EF4-FFF2-40B4-BE49-F238E27FC236}">
                      <a16:creationId xmlns:a16="http://schemas.microsoft.com/office/drawing/2014/main" id="{32AD3B4B-98A5-4EBB-B1EC-6FDBB25E0BDD}"/>
                    </a:ext>
                  </a:extLst>
                </p:cNvPr>
                <p:cNvPicPr/>
                <p:nvPr/>
              </p:nvPicPr>
              <p:blipFill>
                <a:blip r:embed="rId24"/>
                <a:stretch>
                  <a:fillRect/>
                </a:stretch>
              </p:blipFill>
              <p:spPr>
                <a:xfrm>
                  <a:off x="4099253" y="4782667"/>
                  <a:ext cx="1566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A22937B7-7DE8-4FF4-9D9F-FB0930C9D078}"/>
                    </a:ext>
                  </a:extLst>
                </p14:cNvPr>
                <p14:cNvContentPartPr/>
                <p14:nvPr/>
              </p14:nvContentPartPr>
              <p14:xfrm>
                <a:off x="4181333" y="4896787"/>
                <a:ext cx="248760" cy="154800"/>
              </p14:xfrm>
            </p:contentPart>
          </mc:Choice>
          <mc:Fallback xmlns="">
            <p:pic>
              <p:nvPicPr>
                <p:cNvPr id="18" name="Freihand 17">
                  <a:extLst>
                    <a:ext uri="{FF2B5EF4-FFF2-40B4-BE49-F238E27FC236}">
                      <a16:creationId xmlns:a16="http://schemas.microsoft.com/office/drawing/2014/main" id="{A22937B7-7DE8-4FF4-9D9F-FB0930C9D078}"/>
                    </a:ext>
                  </a:extLst>
                </p:cNvPr>
                <p:cNvPicPr/>
                <p:nvPr/>
              </p:nvPicPr>
              <p:blipFill>
                <a:blip r:embed="rId26"/>
                <a:stretch>
                  <a:fillRect/>
                </a:stretch>
              </p:blipFill>
              <p:spPr>
                <a:xfrm>
                  <a:off x="4177013" y="4892467"/>
                  <a:ext cx="257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B4C3FCB-FC5A-4D36-B502-E97F3FD25C2A}"/>
                    </a:ext>
                  </a:extLst>
                </p14:cNvPr>
                <p14:cNvContentPartPr/>
                <p14:nvPr/>
              </p14:nvContentPartPr>
              <p14:xfrm>
                <a:off x="4447733" y="4907587"/>
                <a:ext cx="138600" cy="134640"/>
              </p14:xfrm>
            </p:contentPart>
          </mc:Choice>
          <mc:Fallback xmlns="">
            <p:pic>
              <p:nvPicPr>
                <p:cNvPr id="19" name="Freihand 18">
                  <a:extLst>
                    <a:ext uri="{FF2B5EF4-FFF2-40B4-BE49-F238E27FC236}">
                      <a16:creationId xmlns:a16="http://schemas.microsoft.com/office/drawing/2014/main" id="{6B4C3FCB-FC5A-4D36-B502-E97F3FD25C2A}"/>
                    </a:ext>
                  </a:extLst>
                </p:cNvPr>
                <p:cNvPicPr/>
                <p:nvPr/>
              </p:nvPicPr>
              <p:blipFill>
                <a:blip r:embed="rId28"/>
                <a:stretch>
                  <a:fillRect/>
                </a:stretch>
              </p:blipFill>
              <p:spPr>
                <a:xfrm>
                  <a:off x="4443413" y="4903267"/>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04D7E6A0-8837-4CB8-9680-83DBEF4720B2}"/>
                    </a:ext>
                  </a:extLst>
                </p14:cNvPr>
                <p14:cNvContentPartPr/>
                <p14:nvPr/>
              </p14:nvContentPartPr>
              <p14:xfrm>
                <a:off x="4600733" y="4896067"/>
                <a:ext cx="133560" cy="142920"/>
              </p14:xfrm>
            </p:contentPart>
          </mc:Choice>
          <mc:Fallback xmlns="">
            <p:pic>
              <p:nvPicPr>
                <p:cNvPr id="20" name="Freihand 19">
                  <a:extLst>
                    <a:ext uri="{FF2B5EF4-FFF2-40B4-BE49-F238E27FC236}">
                      <a16:creationId xmlns:a16="http://schemas.microsoft.com/office/drawing/2014/main" id="{04D7E6A0-8837-4CB8-9680-83DBEF4720B2}"/>
                    </a:ext>
                  </a:extLst>
                </p:cNvPr>
                <p:cNvPicPr/>
                <p:nvPr/>
              </p:nvPicPr>
              <p:blipFill>
                <a:blip r:embed="rId30"/>
                <a:stretch>
                  <a:fillRect/>
                </a:stretch>
              </p:blipFill>
              <p:spPr>
                <a:xfrm>
                  <a:off x="4596413" y="4891747"/>
                  <a:ext cx="142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A5CA14E-FE24-44D6-9398-39207942447E}"/>
                    </a:ext>
                  </a:extLst>
                </p14:cNvPr>
                <p14:cNvContentPartPr/>
                <p14:nvPr/>
              </p14:nvContentPartPr>
              <p14:xfrm>
                <a:off x="4795133" y="4865467"/>
                <a:ext cx="22680" cy="140400"/>
              </p14:xfrm>
            </p:contentPart>
          </mc:Choice>
          <mc:Fallback xmlns="">
            <p:pic>
              <p:nvPicPr>
                <p:cNvPr id="21" name="Freihand 20">
                  <a:extLst>
                    <a:ext uri="{FF2B5EF4-FFF2-40B4-BE49-F238E27FC236}">
                      <a16:creationId xmlns:a16="http://schemas.microsoft.com/office/drawing/2014/main" id="{BA5CA14E-FE24-44D6-9398-39207942447E}"/>
                    </a:ext>
                  </a:extLst>
                </p:cNvPr>
                <p:cNvPicPr/>
                <p:nvPr/>
              </p:nvPicPr>
              <p:blipFill>
                <a:blip r:embed="rId32"/>
                <a:stretch>
                  <a:fillRect/>
                </a:stretch>
              </p:blipFill>
              <p:spPr>
                <a:xfrm>
                  <a:off x="4790813" y="4861147"/>
                  <a:ext cx="31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1E8EAA6-5A99-4B86-96E2-59C35DBD7BC3}"/>
                    </a:ext>
                  </a:extLst>
                </p14:cNvPr>
                <p14:cNvContentPartPr/>
                <p14:nvPr/>
              </p14:nvContentPartPr>
              <p14:xfrm>
                <a:off x="4818173" y="4867627"/>
                <a:ext cx="412200" cy="243360"/>
              </p14:xfrm>
            </p:contentPart>
          </mc:Choice>
          <mc:Fallback xmlns="">
            <p:pic>
              <p:nvPicPr>
                <p:cNvPr id="22" name="Freihand 21">
                  <a:extLst>
                    <a:ext uri="{FF2B5EF4-FFF2-40B4-BE49-F238E27FC236}">
                      <a16:creationId xmlns:a16="http://schemas.microsoft.com/office/drawing/2014/main" id="{11E8EAA6-5A99-4B86-96E2-59C35DBD7BC3}"/>
                    </a:ext>
                  </a:extLst>
                </p:cNvPr>
                <p:cNvPicPr/>
                <p:nvPr/>
              </p:nvPicPr>
              <p:blipFill>
                <a:blip r:embed="rId34"/>
                <a:stretch>
                  <a:fillRect/>
                </a:stretch>
              </p:blipFill>
              <p:spPr>
                <a:xfrm>
                  <a:off x="4813853" y="4863307"/>
                  <a:ext cx="420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49F348CE-F9FA-4294-9F62-11DA94281220}"/>
                    </a:ext>
                  </a:extLst>
                </p14:cNvPr>
                <p14:cNvContentPartPr/>
                <p14:nvPr/>
              </p14:nvContentPartPr>
              <p14:xfrm>
                <a:off x="5104373" y="4688347"/>
                <a:ext cx="14040" cy="27720"/>
              </p14:xfrm>
            </p:contentPart>
          </mc:Choice>
          <mc:Fallback xmlns="">
            <p:pic>
              <p:nvPicPr>
                <p:cNvPr id="23" name="Freihand 22">
                  <a:extLst>
                    <a:ext uri="{FF2B5EF4-FFF2-40B4-BE49-F238E27FC236}">
                      <a16:creationId xmlns:a16="http://schemas.microsoft.com/office/drawing/2014/main" id="{49F348CE-F9FA-4294-9F62-11DA94281220}"/>
                    </a:ext>
                  </a:extLst>
                </p:cNvPr>
                <p:cNvPicPr/>
                <p:nvPr/>
              </p:nvPicPr>
              <p:blipFill>
                <a:blip r:embed="rId36"/>
                <a:stretch>
                  <a:fillRect/>
                </a:stretch>
              </p:blipFill>
              <p:spPr>
                <a:xfrm>
                  <a:off x="5100053" y="4684027"/>
                  <a:ext cx="22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12192397-B015-4B8B-A7C3-5080ECA8FB8D}"/>
                    </a:ext>
                  </a:extLst>
                </p14:cNvPr>
                <p14:cNvContentPartPr/>
                <p14:nvPr/>
              </p14:nvContentPartPr>
              <p14:xfrm>
                <a:off x="5561933" y="4734787"/>
                <a:ext cx="429480" cy="398880"/>
              </p14:xfrm>
            </p:contentPart>
          </mc:Choice>
          <mc:Fallback xmlns="">
            <p:pic>
              <p:nvPicPr>
                <p:cNvPr id="24" name="Freihand 23">
                  <a:extLst>
                    <a:ext uri="{FF2B5EF4-FFF2-40B4-BE49-F238E27FC236}">
                      <a16:creationId xmlns:a16="http://schemas.microsoft.com/office/drawing/2014/main" id="{12192397-B015-4B8B-A7C3-5080ECA8FB8D}"/>
                    </a:ext>
                  </a:extLst>
                </p:cNvPr>
                <p:cNvPicPr/>
                <p:nvPr/>
              </p:nvPicPr>
              <p:blipFill>
                <a:blip r:embed="rId38"/>
                <a:stretch>
                  <a:fillRect/>
                </a:stretch>
              </p:blipFill>
              <p:spPr>
                <a:xfrm>
                  <a:off x="5557613" y="4730467"/>
                  <a:ext cx="43812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27715BED-495E-47DA-AD14-EAEF76887A82}"/>
                    </a:ext>
                  </a:extLst>
                </p14:cNvPr>
                <p14:cNvContentPartPr/>
                <p14:nvPr/>
              </p14:nvContentPartPr>
              <p14:xfrm>
                <a:off x="6310013" y="4697347"/>
                <a:ext cx="219960" cy="222120"/>
              </p14:xfrm>
            </p:contentPart>
          </mc:Choice>
          <mc:Fallback xmlns="">
            <p:pic>
              <p:nvPicPr>
                <p:cNvPr id="25" name="Freihand 24">
                  <a:extLst>
                    <a:ext uri="{FF2B5EF4-FFF2-40B4-BE49-F238E27FC236}">
                      <a16:creationId xmlns:a16="http://schemas.microsoft.com/office/drawing/2014/main" id="{27715BED-495E-47DA-AD14-EAEF76887A82}"/>
                    </a:ext>
                  </a:extLst>
                </p:cNvPr>
                <p:cNvPicPr/>
                <p:nvPr/>
              </p:nvPicPr>
              <p:blipFill>
                <a:blip r:embed="rId40"/>
                <a:stretch>
                  <a:fillRect/>
                </a:stretch>
              </p:blipFill>
              <p:spPr>
                <a:xfrm>
                  <a:off x="6305693" y="4693027"/>
                  <a:ext cx="228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687B7C7-4BF0-40D2-837F-ABEBA4A101A5}"/>
                    </a:ext>
                  </a:extLst>
                </p14:cNvPr>
                <p14:cNvContentPartPr/>
                <p14:nvPr/>
              </p14:nvContentPartPr>
              <p14:xfrm>
                <a:off x="6502613" y="4789867"/>
                <a:ext cx="65160" cy="104400"/>
              </p14:xfrm>
            </p:contentPart>
          </mc:Choice>
          <mc:Fallback xmlns="">
            <p:pic>
              <p:nvPicPr>
                <p:cNvPr id="26" name="Freihand 25">
                  <a:extLst>
                    <a:ext uri="{FF2B5EF4-FFF2-40B4-BE49-F238E27FC236}">
                      <a16:creationId xmlns:a16="http://schemas.microsoft.com/office/drawing/2014/main" id="{B687B7C7-4BF0-40D2-837F-ABEBA4A101A5}"/>
                    </a:ext>
                  </a:extLst>
                </p:cNvPr>
                <p:cNvPicPr/>
                <p:nvPr/>
              </p:nvPicPr>
              <p:blipFill>
                <a:blip r:embed="rId42"/>
                <a:stretch>
                  <a:fillRect/>
                </a:stretch>
              </p:blipFill>
              <p:spPr>
                <a:xfrm>
                  <a:off x="6498293" y="4785547"/>
                  <a:ext cx="73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24208922-AE46-4E01-881D-817EE4479742}"/>
                    </a:ext>
                  </a:extLst>
                </p14:cNvPr>
                <p14:cNvContentPartPr/>
                <p14:nvPr/>
              </p14:nvContentPartPr>
              <p14:xfrm>
                <a:off x="6512333" y="4781947"/>
                <a:ext cx="181440" cy="117720"/>
              </p14:xfrm>
            </p:contentPart>
          </mc:Choice>
          <mc:Fallback xmlns="">
            <p:pic>
              <p:nvPicPr>
                <p:cNvPr id="27" name="Freihand 26">
                  <a:extLst>
                    <a:ext uri="{FF2B5EF4-FFF2-40B4-BE49-F238E27FC236}">
                      <a16:creationId xmlns:a16="http://schemas.microsoft.com/office/drawing/2014/main" id="{24208922-AE46-4E01-881D-817EE4479742}"/>
                    </a:ext>
                  </a:extLst>
                </p:cNvPr>
                <p:cNvPicPr/>
                <p:nvPr/>
              </p:nvPicPr>
              <p:blipFill>
                <a:blip r:embed="rId44"/>
                <a:stretch>
                  <a:fillRect/>
                </a:stretch>
              </p:blipFill>
              <p:spPr>
                <a:xfrm>
                  <a:off x="6508013" y="4777627"/>
                  <a:ext cx="190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C05560F4-9CE6-4983-BA37-13898B67A82D}"/>
                    </a:ext>
                  </a:extLst>
                </p14:cNvPr>
                <p14:cNvContentPartPr/>
                <p14:nvPr/>
              </p14:nvContentPartPr>
              <p14:xfrm>
                <a:off x="6679373" y="4729747"/>
                <a:ext cx="158760" cy="164880"/>
              </p14:xfrm>
            </p:contentPart>
          </mc:Choice>
          <mc:Fallback xmlns="">
            <p:pic>
              <p:nvPicPr>
                <p:cNvPr id="28" name="Freihand 27">
                  <a:extLst>
                    <a:ext uri="{FF2B5EF4-FFF2-40B4-BE49-F238E27FC236}">
                      <a16:creationId xmlns:a16="http://schemas.microsoft.com/office/drawing/2014/main" id="{C05560F4-9CE6-4983-BA37-13898B67A82D}"/>
                    </a:ext>
                  </a:extLst>
                </p:cNvPr>
                <p:cNvPicPr/>
                <p:nvPr/>
              </p:nvPicPr>
              <p:blipFill>
                <a:blip r:embed="rId46"/>
                <a:stretch>
                  <a:fillRect/>
                </a:stretch>
              </p:blipFill>
              <p:spPr>
                <a:xfrm>
                  <a:off x="6675053" y="4725427"/>
                  <a:ext cx="167400" cy="173520"/>
                </a:xfrm>
                <a:prstGeom prst="rect">
                  <a:avLst/>
                </a:prstGeom>
              </p:spPr>
            </p:pic>
          </mc:Fallback>
        </mc:AlternateContent>
      </p:grpSp>
      <p:grpSp>
        <p:nvGrpSpPr>
          <p:cNvPr id="39" name="Gruppieren 38">
            <a:extLst>
              <a:ext uri="{FF2B5EF4-FFF2-40B4-BE49-F238E27FC236}">
                <a16:creationId xmlns:a16="http://schemas.microsoft.com/office/drawing/2014/main" id="{87CFDC91-08D6-4C55-A6FB-2AB87B52A0A6}"/>
              </a:ext>
            </a:extLst>
          </p:cNvPr>
          <p:cNvGrpSpPr/>
          <p:nvPr/>
        </p:nvGrpSpPr>
        <p:grpSpPr>
          <a:xfrm>
            <a:off x="4395173" y="5232667"/>
            <a:ext cx="2915640" cy="624960"/>
            <a:chOff x="4395173" y="5232667"/>
            <a:chExt cx="2915640" cy="624960"/>
          </a:xfrm>
        </p:grpSpPr>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061575B3-7B33-4D2B-B480-9B0274150EBF}"/>
                    </a:ext>
                  </a:extLst>
                </p14:cNvPr>
                <p14:cNvContentPartPr/>
                <p14:nvPr/>
              </p14:nvContentPartPr>
              <p14:xfrm>
                <a:off x="4751933" y="5442907"/>
                <a:ext cx="27000" cy="199440"/>
              </p14:xfrm>
            </p:contentPart>
          </mc:Choice>
          <mc:Fallback xmlns="">
            <p:pic>
              <p:nvPicPr>
                <p:cNvPr id="29" name="Freihand 28">
                  <a:extLst>
                    <a:ext uri="{FF2B5EF4-FFF2-40B4-BE49-F238E27FC236}">
                      <a16:creationId xmlns:a16="http://schemas.microsoft.com/office/drawing/2014/main" id="{061575B3-7B33-4D2B-B480-9B0274150EBF}"/>
                    </a:ext>
                  </a:extLst>
                </p:cNvPr>
                <p:cNvPicPr/>
                <p:nvPr/>
              </p:nvPicPr>
              <p:blipFill>
                <a:blip r:embed="rId48"/>
                <a:stretch>
                  <a:fillRect/>
                </a:stretch>
              </p:blipFill>
              <p:spPr>
                <a:xfrm>
                  <a:off x="4747613" y="5438587"/>
                  <a:ext cx="35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504E78E5-A23B-49DF-90B0-519BDB10C67B}"/>
                    </a:ext>
                  </a:extLst>
                </p14:cNvPr>
                <p14:cNvContentPartPr/>
                <p14:nvPr/>
              </p14:nvContentPartPr>
              <p14:xfrm>
                <a:off x="4565453" y="5315107"/>
                <a:ext cx="362880" cy="72720"/>
              </p14:xfrm>
            </p:contentPart>
          </mc:Choice>
          <mc:Fallback xmlns="">
            <p:pic>
              <p:nvPicPr>
                <p:cNvPr id="30" name="Freihand 29">
                  <a:extLst>
                    <a:ext uri="{FF2B5EF4-FFF2-40B4-BE49-F238E27FC236}">
                      <a16:creationId xmlns:a16="http://schemas.microsoft.com/office/drawing/2014/main" id="{504E78E5-A23B-49DF-90B0-519BDB10C67B}"/>
                    </a:ext>
                  </a:extLst>
                </p:cNvPr>
                <p:cNvPicPr/>
                <p:nvPr/>
              </p:nvPicPr>
              <p:blipFill>
                <a:blip r:embed="rId50"/>
                <a:stretch>
                  <a:fillRect/>
                </a:stretch>
              </p:blipFill>
              <p:spPr>
                <a:xfrm>
                  <a:off x="4561133" y="5310787"/>
                  <a:ext cx="371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038DE7F-5EF2-4EC1-B02A-2768876C47A2}"/>
                    </a:ext>
                  </a:extLst>
                </p14:cNvPr>
                <p14:cNvContentPartPr/>
                <p14:nvPr/>
              </p14:nvContentPartPr>
              <p14:xfrm>
                <a:off x="4932653" y="5473507"/>
                <a:ext cx="310680" cy="162720"/>
              </p14:xfrm>
            </p:contentPart>
          </mc:Choice>
          <mc:Fallback xmlns="">
            <p:pic>
              <p:nvPicPr>
                <p:cNvPr id="31" name="Freihand 30">
                  <a:extLst>
                    <a:ext uri="{FF2B5EF4-FFF2-40B4-BE49-F238E27FC236}">
                      <a16:creationId xmlns:a16="http://schemas.microsoft.com/office/drawing/2014/main" id="{5038DE7F-5EF2-4EC1-B02A-2768876C47A2}"/>
                    </a:ext>
                  </a:extLst>
                </p:cNvPr>
                <p:cNvPicPr/>
                <p:nvPr/>
              </p:nvPicPr>
              <p:blipFill>
                <a:blip r:embed="rId52"/>
                <a:stretch>
                  <a:fillRect/>
                </a:stretch>
              </p:blipFill>
              <p:spPr>
                <a:xfrm>
                  <a:off x="4928333" y="5469187"/>
                  <a:ext cx="319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D0048B0D-ECFB-4761-9A9F-52F72D5F5631}"/>
                    </a:ext>
                  </a:extLst>
                </p14:cNvPr>
                <p14:cNvContentPartPr/>
                <p14:nvPr/>
              </p14:nvContentPartPr>
              <p14:xfrm>
                <a:off x="5291933" y="5446507"/>
                <a:ext cx="165600" cy="156600"/>
              </p14:xfrm>
            </p:contentPart>
          </mc:Choice>
          <mc:Fallback xmlns="">
            <p:pic>
              <p:nvPicPr>
                <p:cNvPr id="32" name="Freihand 31">
                  <a:extLst>
                    <a:ext uri="{FF2B5EF4-FFF2-40B4-BE49-F238E27FC236}">
                      <a16:creationId xmlns:a16="http://schemas.microsoft.com/office/drawing/2014/main" id="{D0048B0D-ECFB-4761-9A9F-52F72D5F5631}"/>
                    </a:ext>
                  </a:extLst>
                </p:cNvPr>
                <p:cNvPicPr/>
                <p:nvPr/>
              </p:nvPicPr>
              <p:blipFill>
                <a:blip r:embed="rId54"/>
                <a:stretch>
                  <a:fillRect/>
                </a:stretch>
              </p:blipFill>
              <p:spPr>
                <a:xfrm>
                  <a:off x="5287613" y="5442187"/>
                  <a:ext cx="174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EFFFD08A-60D6-4C8E-881A-1EA8B1D2B112}"/>
                    </a:ext>
                  </a:extLst>
                </p14:cNvPr>
                <p14:cNvContentPartPr/>
                <p14:nvPr/>
              </p14:nvContentPartPr>
              <p14:xfrm>
                <a:off x="5505413" y="5290987"/>
                <a:ext cx="193320" cy="275760"/>
              </p14:xfrm>
            </p:contentPart>
          </mc:Choice>
          <mc:Fallback xmlns="">
            <p:pic>
              <p:nvPicPr>
                <p:cNvPr id="33" name="Freihand 32">
                  <a:extLst>
                    <a:ext uri="{FF2B5EF4-FFF2-40B4-BE49-F238E27FC236}">
                      <a16:creationId xmlns:a16="http://schemas.microsoft.com/office/drawing/2014/main" id="{EFFFD08A-60D6-4C8E-881A-1EA8B1D2B112}"/>
                    </a:ext>
                  </a:extLst>
                </p:cNvPr>
                <p:cNvPicPr/>
                <p:nvPr/>
              </p:nvPicPr>
              <p:blipFill>
                <a:blip r:embed="rId56"/>
                <a:stretch>
                  <a:fillRect/>
                </a:stretch>
              </p:blipFill>
              <p:spPr>
                <a:xfrm>
                  <a:off x="5501093" y="5286667"/>
                  <a:ext cx="2019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B4DB570C-8A7E-47E7-BE23-26AE46B173BC}"/>
                    </a:ext>
                  </a:extLst>
                </p14:cNvPr>
                <p14:cNvContentPartPr/>
                <p14:nvPr/>
              </p14:nvContentPartPr>
              <p14:xfrm>
                <a:off x="5787653" y="5455147"/>
                <a:ext cx="288000" cy="79200"/>
              </p14:xfrm>
            </p:contentPart>
          </mc:Choice>
          <mc:Fallback xmlns="">
            <p:pic>
              <p:nvPicPr>
                <p:cNvPr id="34" name="Freihand 33">
                  <a:extLst>
                    <a:ext uri="{FF2B5EF4-FFF2-40B4-BE49-F238E27FC236}">
                      <a16:creationId xmlns:a16="http://schemas.microsoft.com/office/drawing/2014/main" id="{B4DB570C-8A7E-47E7-BE23-26AE46B173BC}"/>
                    </a:ext>
                  </a:extLst>
                </p:cNvPr>
                <p:cNvPicPr/>
                <p:nvPr/>
              </p:nvPicPr>
              <p:blipFill>
                <a:blip r:embed="rId58"/>
                <a:stretch>
                  <a:fillRect/>
                </a:stretch>
              </p:blipFill>
              <p:spPr>
                <a:xfrm>
                  <a:off x="5783333" y="5450827"/>
                  <a:ext cx="296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4EDED950-86D1-4661-B762-34EA0A9D317B}"/>
                    </a:ext>
                  </a:extLst>
                </p14:cNvPr>
                <p14:cNvContentPartPr/>
                <p14:nvPr/>
              </p14:nvContentPartPr>
              <p14:xfrm>
                <a:off x="6090413" y="5247787"/>
                <a:ext cx="355320" cy="253080"/>
              </p14:xfrm>
            </p:contentPart>
          </mc:Choice>
          <mc:Fallback xmlns="">
            <p:pic>
              <p:nvPicPr>
                <p:cNvPr id="35" name="Freihand 34">
                  <a:extLst>
                    <a:ext uri="{FF2B5EF4-FFF2-40B4-BE49-F238E27FC236}">
                      <a16:creationId xmlns:a16="http://schemas.microsoft.com/office/drawing/2014/main" id="{4EDED950-86D1-4661-B762-34EA0A9D317B}"/>
                    </a:ext>
                  </a:extLst>
                </p:cNvPr>
                <p:cNvPicPr/>
                <p:nvPr/>
              </p:nvPicPr>
              <p:blipFill>
                <a:blip r:embed="rId60"/>
                <a:stretch>
                  <a:fillRect/>
                </a:stretch>
              </p:blipFill>
              <p:spPr>
                <a:xfrm>
                  <a:off x="6086093" y="5243467"/>
                  <a:ext cx="363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03E9A5A2-0827-4529-94C2-D571BAF85F96}"/>
                    </a:ext>
                  </a:extLst>
                </p14:cNvPr>
                <p14:cNvContentPartPr/>
                <p14:nvPr/>
              </p14:nvContentPartPr>
              <p14:xfrm>
                <a:off x="6371933" y="5232667"/>
                <a:ext cx="25200" cy="22320"/>
              </p14:xfrm>
            </p:contentPart>
          </mc:Choice>
          <mc:Fallback xmlns="">
            <p:pic>
              <p:nvPicPr>
                <p:cNvPr id="36" name="Freihand 35">
                  <a:extLst>
                    <a:ext uri="{FF2B5EF4-FFF2-40B4-BE49-F238E27FC236}">
                      <a16:creationId xmlns:a16="http://schemas.microsoft.com/office/drawing/2014/main" id="{03E9A5A2-0827-4529-94C2-D571BAF85F96}"/>
                    </a:ext>
                  </a:extLst>
                </p:cNvPr>
                <p:cNvPicPr/>
                <p:nvPr/>
              </p:nvPicPr>
              <p:blipFill>
                <a:blip r:embed="rId62"/>
                <a:stretch>
                  <a:fillRect/>
                </a:stretch>
              </p:blipFill>
              <p:spPr>
                <a:xfrm>
                  <a:off x="6367613" y="5228347"/>
                  <a:ext cx="33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2E62C9D0-D383-468F-B05C-71D4A151502E}"/>
                    </a:ext>
                  </a:extLst>
                </p14:cNvPr>
                <p14:cNvContentPartPr/>
                <p14:nvPr/>
              </p14:nvContentPartPr>
              <p14:xfrm>
                <a:off x="6437813" y="5294587"/>
                <a:ext cx="109080" cy="201240"/>
              </p14:xfrm>
            </p:contentPart>
          </mc:Choice>
          <mc:Fallback xmlns="">
            <p:pic>
              <p:nvPicPr>
                <p:cNvPr id="37" name="Freihand 36">
                  <a:extLst>
                    <a:ext uri="{FF2B5EF4-FFF2-40B4-BE49-F238E27FC236}">
                      <a16:creationId xmlns:a16="http://schemas.microsoft.com/office/drawing/2014/main" id="{2E62C9D0-D383-468F-B05C-71D4A151502E}"/>
                    </a:ext>
                  </a:extLst>
                </p:cNvPr>
                <p:cNvPicPr/>
                <p:nvPr/>
              </p:nvPicPr>
              <p:blipFill>
                <a:blip r:embed="rId64"/>
                <a:stretch>
                  <a:fillRect/>
                </a:stretch>
              </p:blipFill>
              <p:spPr>
                <a:xfrm>
                  <a:off x="6433493" y="5290267"/>
                  <a:ext cx="117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97EBF653-39DA-48D5-A3EE-DA869598F4D1}"/>
                    </a:ext>
                  </a:extLst>
                </p14:cNvPr>
                <p14:cNvContentPartPr/>
                <p14:nvPr/>
              </p14:nvContentPartPr>
              <p14:xfrm>
                <a:off x="4395173" y="5596267"/>
                <a:ext cx="2915640" cy="261360"/>
              </p14:xfrm>
            </p:contentPart>
          </mc:Choice>
          <mc:Fallback xmlns="">
            <p:pic>
              <p:nvPicPr>
                <p:cNvPr id="38" name="Freihand 37">
                  <a:extLst>
                    <a:ext uri="{FF2B5EF4-FFF2-40B4-BE49-F238E27FC236}">
                      <a16:creationId xmlns:a16="http://schemas.microsoft.com/office/drawing/2014/main" id="{97EBF653-39DA-48D5-A3EE-DA869598F4D1}"/>
                    </a:ext>
                  </a:extLst>
                </p:cNvPr>
                <p:cNvPicPr/>
                <p:nvPr/>
              </p:nvPicPr>
              <p:blipFill>
                <a:blip r:embed="rId66"/>
                <a:stretch>
                  <a:fillRect/>
                </a:stretch>
              </p:blipFill>
              <p:spPr>
                <a:xfrm>
                  <a:off x="4390853" y="5591947"/>
                  <a:ext cx="2924280" cy="270000"/>
                </a:xfrm>
                <a:prstGeom prst="rect">
                  <a:avLst/>
                </a:prstGeom>
              </p:spPr>
            </p:pic>
          </mc:Fallback>
        </mc:AlternateContent>
      </p:grpSp>
    </p:spTree>
    <p:extLst>
      <p:ext uri="{BB962C8B-B14F-4D97-AF65-F5344CB8AC3E}">
        <p14:creationId xmlns:p14="http://schemas.microsoft.com/office/powerpoint/2010/main" val="283647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Production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BA23F1-27BC-7A32-7999-FBF797D8F143}"/>
              </a:ext>
            </a:extLst>
          </p:cNvPr>
          <p:cNvSpPr txBox="1"/>
          <p:nvPr/>
        </p:nvSpPr>
        <p:spPr>
          <a:xfrm>
            <a:off x="855661" y="611521"/>
            <a:ext cx="11090805" cy="2123658"/>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De </a:t>
            </a:r>
            <a:r>
              <a:rPr lang="de-DE" sz="2200" dirty="0" err="1">
                <a:latin typeface="Times New Roman" panose="02020603050405020304" pitchFamily="18" charset="0"/>
                <a:cs typeface="Times New Roman" panose="02020603050405020304" pitchFamily="18" charset="0"/>
              </a:rPr>
              <a:t>Risking</a:t>
            </a:r>
            <a:r>
              <a:rPr lang="de-DE" sz="2200" dirty="0">
                <a:latin typeface="Times New Roman" panose="02020603050405020304" pitchFamily="18" charset="0"/>
                <a:cs typeface="Times New Roman" panose="02020603050405020304" pitchFamily="18" charset="0"/>
              </a:rPr>
              <a:t> and </a:t>
            </a:r>
            <a:r>
              <a:rPr lang="de-DE" sz="2200" dirty="0" err="1">
                <a:latin typeface="Times New Roman" panose="02020603050405020304" pitchFamily="18" charset="0"/>
                <a:cs typeface="Times New Roman" panose="02020603050405020304" pitchFamily="18" charset="0"/>
              </a:rPr>
              <a:t>Decoupling</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International Trade: New </a:t>
            </a:r>
            <a:r>
              <a:rPr lang="de-DE" sz="2200" dirty="0" err="1">
                <a:latin typeface="Times New Roman" panose="02020603050405020304" pitchFamily="18" charset="0"/>
                <a:cs typeface="Times New Roman" panose="02020603050405020304" pitchFamily="18" charset="0"/>
              </a:rPr>
              <a:t>times</a:t>
            </a:r>
            <a:r>
              <a:rPr lang="de-DE" sz="2200" dirty="0">
                <a:latin typeface="Times New Roman" panose="02020603050405020304" pitchFamily="18" charset="0"/>
                <a:cs typeface="Times New Roman" panose="02020603050405020304" pitchFamily="18" charset="0"/>
              </a:rPr>
              <a:t> Investment </a:t>
            </a:r>
            <a:r>
              <a:rPr lang="de-DE" sz="2200" dirty="0" err="1">
                <a:latin typeface="Times New Roman" panose="02020603050405020304" pitchFamily="18" charset="0"/>
                <a:cs typeface="Times New Roman" panose="02020603050405020304" pitchFamily="18" charset="0"/>
              </a:rPr>
              <a:t>decisions</a:t>
            </a:r>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Dr. Jörg Rahn Tertium Family </a:t>
            </a:r>
            <a:r>
              <a:rPr lang="de-DE" sz="2200" dirty="0" err="1">
                <a:latin typeface="Times New Roman" panose="02020603050405020304" pitchFamily="18" charset="0"/>
                <a:cs typeface="Times New Roman" panose="02020603050405020304" pitchFamily="18" charset="0"/>
              </a:rPr>
              <a:t>office</a:t>
            </a:r>
            <a:r>
              <a:rPr lang="de-DE" sz="2200" dirty="0">
                <a:latin typeface="Times New Roman" panose="02020603050405020304" pitchFamily="18" charset="0"/>
                <a:cs typeface="Times New Roman" panose="02020603050405020304" pitchFamily="18" charset="0"/>
              </a:rPr>
              <a:t>/ Dr. Wolfgang Kornprobst Siemens</a:t>
            </a:r>
          </a:p>
          <a:p>
            <a:pPr lvl="1"/>
            <a:r>
              <a:rPr lang="de-DE" sz="2200" dirty="0">
                <a:latin typeface="Times New Roman" panose="02020603050405020304" pitchFamily="18" charset="0"/>
                <a:cs typeface="Times New Roman" panose="02020603050405020304" pitchFamily="18" charset="0"/>
              </a:rPr>
              <a:t>				15/</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10:15 – 11:45</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Jade Weser Port </a:t>
            </a:r>
            <a:r>
              <a:rPr lang="de-DE" sz="2200" dirty="0" err="1">
                <a:latin typeface="Times New Roman" panose="02020603050405020304" pitchFamily="18" charset="0"/>
                <a:cs typeface="Times New Roman" panose="02020603050405020304" pitchFamily="18" charset="0"/>
              </a:rPr>
              <a:t>Thursday</a:t>
            </a:r>
            <a:r>
              <a:rPr lang="de-DE" sz="2200" dirty="0">
                <a:latin typeface="Times New Roman" panose="02020603050405020304" pitchFamily="18" charset="0"/>
                <a:cs typeface="Times New Roman" panose="02020603050405020304" pitchFamily="18" charset="0"/>
              </a:rPr>
              <a:t> 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10:30 </a:t>
            </a:r>
            <a:r>
              <a:rPr lang="de-DE" sz="2200" dirty="0" err="1">
                <a:latin typeface="Times New Roman" panose="02020603050405020304" pitchFamily="18" charset="0"/>
                <a:cs typeface="Times New Roman" panose="02020603050405020304" pitchFamily="18" charset="0"/>
              </a:rPr>
              <a:t>around</a:t>
            </a:r>
            <a:r>
              <a:rPr lang="de-DE" sz="2200" dirty="0">
                <a:latin typeface="Times New Roman" panose="02020603050405020304" pitchFamily="18" charset="0"/>
                <a:cs typeface="Times New Roman" panose="02020603050405020304" pitchFamily="18" charset="0"/>
              </a:rPr>
              <a:t> 2-3 </a:t>
            </a:r>
            <a:r>
              <a:rPr lang="de-DE" sz="2200" dirty="0" err="1">
                <a:latin typeface="Times New Roman" panose="02020603050405020304" pitchFamily="18" charset="0"/>
                <a:cs typeface="Times New Roman" panose="02020603050405020304" pitchFamily="18" charset="0"/>
              </a:rPr>
              <a:t>hours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p:txBody>
      </p:sp>
      <p:pic>
        <p:nvPicPr>
          <p:cNvPr id="8" name="Picture 2" descr="Hapag-Lloyd beteiligt sich am JadeWeserPort - Österreichische  Verkehrszeitung">
            <a:extLst>
              <a:ext uri="{FF2B5EF4-FFF2-40B4-BE49-F238E27FC236}">
                <a16:creationId xmlns:a16="http://schemas.microsoft.com/office/drawing/2014/main" id="{A6068BFB-D82D-899D-EEC2-AD7507B50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7" y="2585348"/>
            <a:ext cx="5595938" cy="366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7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F8BDEC2-BB07-4160-86C6-66B2ECED7D38}"/>
                  </a:ext>
                </a:extLst>
              </p14:cNvPr>
              <p14:cNvContentPartPr/>
              <p14:nvPr/>
            </p14:nvContentPartPr>
            <p14:xfrm>
              <a:off x="5386253" y="1849387"/>
              <a:ext cx="2097000" cy="406440"/>
            </p14:xfrm>
          </p:contentPart>
        </mc:Choice>
        <mc:Fallback xmlns="">
          <p:pic>
            <p:nvPicPr>
              <p:cNvPr id="2" name="Freihand 1">
                <a:extLst>
                  <a:ext uri="{FF2B5EF4-FFF2-40B4-BE49-F238E27FC236}">
                    <a16:creationId xmlns:a16="http://schemas.microsoft.com/office/drawing/2014/main" id="{FF8BDEC2-BB07-4160-86C6-66B2ECED7D38}"/>
                  </a:ext>
                </a:extLst>
              </p:cNvPr>
              <p:cNvPicPr/>
              <p:nvPr/>
            </p:nvPicPr>
            <p:blipFill>
              <a:blip r:embed="rId5"/>
              <a:stretch>
                <a:fillRect/>
              </a:stretch>
            </p:blipFill>
            <p:spPr>
              <a:xfrm>
                <a:off x="5381933" y="1845067"/>
                <a:ext cx="210564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FCC5192-AD35-4516-894D-40B67E57CEBB}"/>
                  </a:ext>
                </a:extLst>
              </p14:cNvPr>
              <p14:cNvContentPartPr/>
              <p14:nvPr/>
            </p14:nvContentPartPr>
            <p14:xfrm>
              <a:off x="5442413" y="2211547"/>
              <a:ext cx="4191480" cy="536040"/>
            </p14:xfrm>
          </p:contentPart>
        </mc:Choice>
        <mc:Fallback xmlns="">
          <p:pic>
            <p:nvPicPr>
              <p:cNvPr id="4" name="Freihand 3">
                <a:extLst>
                  <a:ext uri="{FF2B5EF4-FFF2-40B4-BE49-F238E27FC236}">
                    <a16:creationId xmlns:a16="http://schemas.microsoft.com/office/drawing/2014/main" id="{FFCC5192-AD35-4516-894D-40B67E57CEBB}"/>
                  </a:ext>
                </a:extLst>
              </p:cNvPr>
              <p:cNvPicPr/>
              <p:nvPr/>
            </p:nvPicPr>
            <p:blipFill>
              <a:blip r:embed="rId7"/>
              <a:stretch>
                <a:fillRect/>
              </a:stretch>
            </p:blipFill>
            <p:spPr>
              <a:xfrm>
                <a:off x="5438093" y="2207227"/>
                <a:ext cx="420012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A87291A7-EC14-4B12-AD44-8332A190767D}"/>
                  </a:ext>
                </a:extLst>
              </p14:cNvPr>
              <p14:cNvContentPartPr/>
              <p14:nvPr/>
            </p14:nvContentPartPr>
            <p14:xfrm>
              <a:off x="6018053" y="2726707"/>
              <a:ext cx="1214280" cy="67320"/>
            </p14:xfrm>
          </p:contentPart>
        </mc:Choice>
        <mc:Fallback xmlns="">
          <p:pic>
            <p:nvPicPr>
              <p:cNvPr id="8" name="Freihand 7">
                <a:extLst>
                  <a:ext uri="{FF2B5EF4-FFF2-40B4-BE49-F238E27FC236}">
                    <a16:creationId xmlns:a16="http://schemas.microsoft.com/office/drawing/2014/main" id="{A87291A7-EC14-4B12-AD44-8332A190767D}"/>
                  </a:ext>
                </a:extLst>
              </p:cNvPr>
              <p:cNvPicPr/>
              <p:nvPr/>
            </p:nvPicPr>
            <p:blipFill>
              <a:blip r:embed="rId9"/>
              <a:stretch>
                <a:fillRect/>
              </a:stretch>
            </p:blipFill>
            <p:spPr>
              <a:xfrm>
                <a:off x="6013733" y="2722387"/>
                <a:ext cx="1222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D1782F34-2E11-4731-82E2-FEAA32D27D7E}"/>
                  </a:ext>
                </a:extLst>
              </p14:cNvPr>
              <p14:cNvContentPartPr/>
              <p14:nvPr/>
            </p14:nvContentPartPr>
            <p14:xfrm>
              <a:off x="5421893" y="2719507"/>
              <a:ext cx="3906360" cy="416520"/>
            </p14:xfrm>
          </p:contentPart>
        </mc:Choice>
        <mc:Fallback xmlns="">
          <p:pic>
            <p:nvPicPr>
              <p:cNvPr id="9" name="Freihand 8">
                <a:extLst>
                  <a:ext uri="{FF2B5EF4-FFF2-40B4-BE49-F238E27FC236}">
                    <a16:creationId xmlns:a16="http://schemas.microsoft.com/office/drawing/2014/main" id="{D1782F34-2E11-4731-82E2-FEAA32D27D7E}"/>
                  </a:ext>
                </a:extLst>
              </p:cNvPr>
              <p:cNvPicPr/>
              <p:nvPr/>
            </p:nvPicPr>
            <p:blipFill>
              <a:blip r:embed="rId11"/>
              <a:stretch>
                <a:fillRect/>
              </a:stretch>
            </p:blipFill>
            <p:spPr>
              <a:xfrm>
                <a:off x="5417573" y="2715187"/>
                <a:ext cx="39150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30AD8267-3A74-47E9-871B-962B6941F64F}"/>
                  </a:ext>
                </a:extLst>
              </p14:cNvPr>
              <p14:cNvContentPartPr/>
              <p14:nvPr/>
            </p14:nvContentPartPr>
            <p14:xfrm>
              <a:off x="1663133" y="1693147"/>
              <a:ext cx="3666960" cy="586080"/>
            </p14:xfrm>
          </p:contentPart>
        </mc:Choice>
        <mc:Fallback xmlns="">
          <p:pic>
            <p:nvPicPr>
              <p:cNvPr id="10" name="Freihand 9">
                <a:extLst>
                  <a:ext uri="{FF2B5EF4-FFF2-40B4-BE49-F238E27FC236}">
                    <a16:creationId xmlns:a16="http://schemas.microsoft.com/office/drawing/2014/main" id="{30AD8267-3A74-47E9-871B-962B6941F64F}"/>
                  </a:ext>
                </a:extLst>
              </p:cNvPr>
              <p:cNvPicPr/>
              <p:nvPr/>
            </p:nvPicPr>
            <p:blipFill>
              <a:blip r:embed="rId13"/>
              <a:stretch>
                <a:fillRect/>
              </a:stretch>
            </p:blipFill>
            <p:spPr>
              <a:xfrm>
                <a:off x="1658813" y="1688827"/>
                <a:ext cx="36756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EE93588-1DFB-4406-8BE8-314603DD78C4}"/>
                  </a:ext>
                </a:extLst>
              </p14:cNvPr>
              <p14:cNvContentPartPr/>
              <p14:nvPr/>
            </p14:nvContentPartPr>
            <p14:xfrm>
              <a:off x="1640093" y="2208307"/>
              <a:ext cx="3407040" cy="531000"/>
            </p14:xfrm>
          </p:contentPart>
        </mc:Choice>
        <mc:Fallback xmlns="">
          <p:pic>
            <p:nvPicPr>
              <p:cNvPr id="11" name="Freihand 10">
                <a:extLst>
                  <a:ext uri="{FF2B5EF4-FFF2-40B4-BE49-F238E27FC236}">
                    <a16:creationId xmlns:a16="http://schemas.microsoft.com/office/drawing/2014/main" id="{9EE93588-1DFB-4406-8BE8-314603DD78C4}"/>
                  </a:ext>
                </a:extLst>
              </p:cNvPr>
              <p:cNvPicPr/>
              <p:nvPr/>
            </p:nvPicPr>
            <p:blipFill>
              <a:blip r:embed="rId15"/>
              <a:stretch>
                <a:fillRect/>
              </a:stretch>
            </p:blipFill>
            <p:spPr>
              <a:xfrm>
                <a:off x="1635773" y="2203987"/>
                <a:ext cx="34156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9495CFFB-2F02-4F8D-99DF-B92C5E099304}"/>
                  </a:ext>
                </a:extLst>
              </p14:cNvPr>
              <p14:cNvContentPartPr/>
              <p14:nvPr/>
            </p14:nvContentPartPr>
            <p14:xfrm>
              <a:off x="1751693" y="2710867"/>
              <a:ext cx="3556080" cy="373680"/>
            </p14:xfrm>
          </p:contentPart>
        </mc:Choice>
        <mc:Fallback xmlns="">
          <p:pic>
            <p:nvPicPr>
              <p:cNvPr id="12" name="Freihand 11">
                <a:extLst>
                  <a:ext uri="{FF2B5EF4-FFF2-40B4-BE49-F238E27FC236}">
                    <a16:creationId xmlns:a16="http://schemas.microsoft.com/office/drawing/2014/main" id="{9495CFFB-2F02-4F8D-99DF-B92C5E099304}"/>
                  </a:ext>
                </a:extLst>
              </p:cNvPr>
              <p:cNvPicPr/>
              <p:nvPr/>
            </p:nvPicPr>
            <p:blipFill>
              <a:blip r:embed="rId17"/>
              <a:stretch>
                <a:fillRect/>
              </a:stretch>
            </p:blipFill>
            <p:spPr>
              <a:xfrm>
                <a:off x="1747373" y="2706547"/>
                <a:ext cx="3564720" cy="382320"/>
              </a:xfrm>
              <a:prstGeom prst="rect">
                <a:avLst/>
              </a:prstGeom>
            </p:spPr>
          </p:pic>
        </mc:Fallback>
      </mc:AlternateContent>
      <p:grpSp>
        <p:nvGrpSpPr>
          <p:cNvPr id="53" name="Gruppieren 52">
            <a:extLst>
              <a:ext uri="{FF2B5EF4-FFF2-40B4-BE49-F238E27FC236}">
                <a16:creationId xmlns:a16="http://schemas.microsoft.com/office/drawing/2014/main" id="{20CC4867-2847-4C30-AC26-FD6492730E6D}"/>
              </a:ext>
            </a:extLst>
          </p:cNvPr>
          <p:cNvGrpSpPr/>
          <p:nvPr/>
        </p:nvGrpSpPr>
        <p:grpSpPr>
          <a:xfrm>
            <a:off x="8562893" y="2826427"/>
            <a:ext cx="3230640" cy="1170000"/>
            <a:chOff x="8562893" y="2826427"/>
            <a:chExt cx="3230640" cy="1170000"/>
          </a:xfrm>
        </p:grpSpPr>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AF26DF2F-7E03-43C7-980F-894CE3313A8F}"/>
                    </a:ext>
                  </a:extLst>
                </p14:cNvPr>
                <p14:cNvContentPartPr/>
                <p14:nvPr/>
              </p14:nvContentPartPr>
              <p14:xfrm>
                <a:off x="9130613" y="3158347"/>
                <a:ext cx="22320" cy="201960"/>
              </p14:xfrm>
            </p:contentPart>
          </mc:Choice>
          <mc:Fallback xmlns="">
            <p:pic>
              <p:nvPicPr>
                <p:cNvPr id="13" name="Freihand 12">
                  <a:extLst>
                    <a:ext uri="{FF2B5EF4-FFF2-40B4-BE49-F238E27FC236}">
                      <a16:creationId xmlns:a16="http://schemas.microsoft.com/office/drawing/2014/main" id="{AF26DF2F-7E03-43C7-980F-894CE3313A8F}"/>
                    </a:ext>
                  </a:extLst>
                </p:cNvPr>
                <p:cNvPicPr/>
                <p:nvPr/>
              </p:nvPicPr>
              <p:blipFill>
                <a:blip r:embed="rId19"/>
                <a:stretch>
                  <a:fillRect/>
                </a:stretch>
              </p:blipFill>
              <p:spPr>
                <a:xfrm>
                  <a:off x="9126293" y="3154027"/>
                  <a:ext cx="30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461AC67F-857C-4972-9545-B43E92EEA29D}"/>
                    </a:ext>
                  </a:extLst>
                </p14:cNvPr>
                <p14:cNvContentPartPr/>
                <p14:nvPr/>
              </p14:nvContentPartPr>
              <p14:xfrm>
                <a:off x="8993093" y="3109387"/>
                <a:ext cx="231120" cy="291240"/>
              </p14:xfrm>
            </p:contentPart>
          </mc:Choice>
          <mc:Fallback xmlns="">
            <p:pic>
              <p:nvPicPr>
                <p:cNvPr id="14" name="Freihand 13">
                  <a:extLst>
                    <a:ext uri="{FF2B5EF4-FFF2-40B4-BE49-F238E27FC236}">
                      <a16:creationId xmlns:a16="http://schemas.microsoft.com/office/drawing/2014/main" id="{461AC67F-857C-4972-9545-B43E92EEA29D}"/>
                    </a:ext>
                  </a:extLst>
                </p:cNvPr>
                <p:cNvPicPr/>
                <p:nvPr/>
              </p:nvPicPr>
              <p:blipFill>
                <a:blip r:embed="rId21"/>
                <a:stretch>
                  <a:fillRect/>
                </a:stretch>
              </p:blipFill>
              <p:spPr>
                <a:xfrm>
                  <a:off x="8988773" y="3105067"/>
                  <a:ext cx="2397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1447BE5F-6E61-4D5A-AAC1-2CF72E98A725}"/>
                    </a:ext>
                  </a:extLst>
                </p14:cNvPr>
                <p14:cNvContentPartPr/>
                <p14:nvPr/>
              </p14:nvContentPartPr>
              <p14:xfrm>
                <a:off x="8562893" y="3157987"/>
                <a:ext cx="149040" cy="246600"/>
              </p14:xfrm>
            </p:contentPart>
          </mc:Choice>
          <mc:Fallback xmlns="">
            <p:pic>
              <p:nvPicPr>
                <p:cNvPr id="15" name="Freihand 14">
                  <a:extLst>
                    <a:ext uri="{FF2B5EF4-FFF2-40B4-BE49-F238E27FC236}">
                      <a16:creationId xmlns:a16="http://schemas.microsoft.com/office/drawing/2014/main" id="{1447BE5F-6E61-4D5A-AAC1-2CF72E98A725}"/>
                    </a:ext>
                  </a:extLst>
                </p:cNvPr>
                <p:cNvPicPr/>
                <p:nvPr/>
              </p:nvPicPr>
              <p:blipFill>
                <a:blip r:embed="rId23"/>
                <a:stretch>
                  <a:fillRect/>
                </a:stretch>
              </p:blipFill>
              <p:spPr>
                <a:xfrm>
                  <a:off x="8558573" y="3153667"/>
                  <a:ext cx="1576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DE58BA2D-0967-433F-84C1-B2789FABD076}"/>
                    </a:ext>
                  </a:extLst>
                </p14:cNvPr>
                <p14:cNvContentPartPr/>
                <p14:nvPr/>
              </p14:nvContentPartPr>
              <p14:xfrm>
                <a:off x="8565053" y="3222427"/>
                <a:ext cx="182520" cy="187920"/>
              </p14:xfrm>
            </p:contentPart>
          </mc:Choice>
          <mc:Fallback xmlns="">
            <p:pic>
              <p:nvPicPr>
                <p:cNvPr id="16" name="Freihand 15">
                  <a:extLst>
                    <a:ext uri="{FF2B5EF4-FFF2-40B4-BE49-F238E27FC236}">
                      <a16:creationId xmlns:a16="http://schemas.microsoft.com/office/drawing/2014/main" id="{DE58BA2D-0967-433F-84C1-B2789FABD076}"/>
                    </a:ext>
                  </a:extLst>
                </p:cNvPr>
                <p:cNvPicPr/>
                <p:nvPr/>
              </p:nvPicPr>
              <p:blipFill>
                <a:blip r:embed="rId25"/>
                <a:stretch>
                  <a:fillRect/>
                </a:stretch>
              </p:blipFill>
              <p:spPr>
                <a:xfrm>
                  <a:off x="8560733" y="3218107"/>
                  <a:ext cx="19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C89BB22A-6920-4441-9CC7-9CA3FA913598}"/>
                    </a:ext>
                  </a:extLst>
                </p14:cNvPr>
                <p14:cNvContentPartPr/>
                <p14:nvPr/>
              </p14:nvContentPartPr>
              <p14:xfrm>
                <a:off x="8661893" y="3164107"/>
                <a:ext cx="157680" cy="259560"/>
              </p14:xfrm>
            </p:contentPart>
          </mc:Choice>
          <mc:Fallback xmlns="">
            <p:pic>
              <p:nvPicPr>
                <p:cNvPr id="17" name="Freihand 16">
                  <a:extLst>
                    <a:ext uri="{FF2B5EF4-FFF2-40B4-BE49-F238E27FC236}">
                      <a16:creationId xmlns:a16="http://schemas.microsoft.com/office/drawing/2014/main" id="{C89BB22A-6920-4441-9CC7-9CA3FA913598}"/>
                    </a:ext>
                  </a:extLst>
                </p:cNvPr>
                <p:cNvPicPr/>
                <p:nvPr/>
              </p:nvPicPr>
              <p:blipFill>
                <a:blip r:embed="rId27"/>
                <a:stretch>
                  <a:fillRect/>
                </a:stretch>
              </p:blipFill>
              <p:spPr>
                <a:xfrm>
                  <a:off x="8657573" y="3159787"/>
                  <a:ext cx="166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DCC8E3A5-D3E4-4D86-B2B2-EEFB10D0D37A}"/>
                    </a:ext>
                  </a:extLst>
                </p14:cNvPr>
                <p14:cNvContentPartPr/>
                <p14:nvPr/>
              </p14:nvContentPartPr>
              <p14:xfrm>
                <a:off x="8868533" y="3293347"/>
                <a:ext cx="84960" cy="16200"/>
              </p14:xfrm>
            </p:contentPart>
          </mc:Choice>
          <mc:Fallback xmlns="">
            <p:pic>
              <p:nvPicPr>
                <p:cNvPr id="18" name="Freihand 17">
                  <a:extLst>
                    <a:ext uri="{FF2B5EF4-FFF2-40B4-BE49-F238E27FC236}">
                      <a16:creationId xmlns:a16="http://schemas.microsoft.com/office/drawing/2014/main" id="{DCC8E3A5-D3E4-4D86-B2B2-EEFB10D0D37A}"/>
                    </a:ext>
                  </a:extLst>
                </p:cNvPr>
                <p:cNvPicPr/>
                <p:nvPr/>
              </p:nvPicPr>
              <p:blipFill>
                <a:blip r:embed="rId29"/>
                <a:stretch>
                  <a:fillRect/>
                </a:stretch>
              </p:blipFill>
              <p:spPr>
                <a:xfrm>
                  <a:off x="8864213" y="3289027"/>
                  <a:ext cx="93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934C030-FABF-499D-954A-9B15801A68F3}"/>
                    </a:ext>
                  </a:extLst>
                </p14:cNvPr>
                <p14:cNvContentPartPr/>
                <p14:nvPr/>
              </p14:nvContentPartPr>
              <p14:xfrm>
                <a:off x="9299093" y="3247987"/>
                <a:ext cx="72000" cy="74520"/>
              </p14:xfrm>
            </p:contentPart>
          </mc:Choice>
          <mc:Fallback xmlns="">
            <p:pic>
              <p:nvPicPr>
                <p:cNvPr id="19" name="Freihand 18">
                  <a:extLst>
                    <a:ext uri="{FF2B5EF4-FFF2-40B4-BE49-F238E27FC236}">
                      <a16:creationId xmlns:a16="http://schemas.microsoft.com/office/drawing/2014/main" id="{5934C030-FABF-499D-954A-9B15801A68F3}"/>
                    </a:ext>
                  </a:extLst>
                </p:cNvPr>
                <p:cNvPicPr/>
                <p:nvPr/>
              </p:nvPicPr>
              <p:blipFill>
                <a:blip r:embed="rId31"/>
                <a:stretch>
                  <a:fillRect/>
                </a:stretch>
              </p:blipFill>
              <p:spPr>
                <a:xfrm>
                  <a:off x="9294773" y="3243667"/>
                  <a:ext cx="80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3D44377B-4894-46D1-80CF-7F3BE145AB98}"/>
                    </a:ext>
                  </a:extLst>
                </p14:cNvPr>
                <p14:cNvContentPartPr/>
                <p14:nvPr/>
              </p14:nvContentPartPr>
              <p14:xfrm>
                <a:off x="9349493" y="3154027"/>
                <a:ext cx="55800" cy="203400"/>
              </p14:xfrm>
            </p:contentPart>
          </mc:Choice>
          <mc:Fallback xmlns="">
            <p:pic>
              <p:nvPicPr>
                <p:cNvPr id="20" name="Freihand 19">
                  <a:extLst>
                    <a:ext uri="{FF2B5EF4-FFF2-40B4-BE49-F238E27FC236}">
                      <a16:creationId xmlns:a16="http://schemas.microsoft.com/office/drawing/2014/main" id="{3D44377B-4894-46D1-80CF-7F3BE145AB98}"/>
                    </a:ext>
                  </a:extLst>
                </p:cNvPr>
                <p:cNvPicPr/>
                <p:nvPr/>
              </p:nvPicPr>
              <p:blipFill>
                <a:blip r:embed="rId33"/>
                <a:stretch>
                  <a:fillRect/>
                </a:stretch>
              </p:blipFill>
              <p:spPr>
                <a:xfrm>
                  <a:off x="9345173" y="3149707"/>
                  <a:ext cx="64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7DE28EC-ED90-47C7-B51F-288B44948E32}"/>
                    </a:ext>
                  </a:extLst>
                </p14:cNvPr>
                <p14:cNvContentPartPr/>
                <p14:nvPr/>
              </p14:nvContentPartPr>
              <p14:xfrm>
                <a:off x="9428693" y="3232147"/>
                <a:ext cx="375840" cy="97200"/>
              </p14:xfrm>
            </p:contentPart>
          </mc:Choice>
          <mc:Fallback xmlns="">
            <p:pic>
              <p:nvPicPr>
                <p:cNvPr id="22" name="Freihand 21">
                  <a:extLst>
                    <a:ext uri="{FF2B5EF4-FFF2-40B4-BE49-F238E27FC236}">
                      <a16:creationId xmlns:a16="http://schemas.microsoft.com/office/drawing/2014/main" id="{87DE28EC-ED90-47C7-B51F-288B44948E32}"/>
                    </a:ext>
                  </a:extLst>
                </p:cNvPr>
                <p:cNvPicPr/>
                <p:nvPr/>
              </p:nvPicPr>
              <p:blipFill>
                <a:blip r:embed="rId35"/>
                <a:stretch>
                  <a:fillRect/>
                </a:stretch>
              </p:blipFill>
              <p:spPr>
                <a:xfrm>
                  <a:off x="9424373" y="3227827"/>
                  <a:ext cx="384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B5435D21-CA19-44B3-877C-00CF6EFE786F}"/>
                    </a:ext>
                  </a:extLst>
                </p14:cNvPr>
                <p14:cNvContentPartPr/>
                <p14:nvPr/>
              </p14:nvContentPartPr>
              <p14:xfrm>
                <a:off x="9678893" y="3272467"/>
                <a:ext cx="142560" cy="27720"/>
              </p14:xfrm>
            </p:contentPart>
          </mc:Choice>
          <mc:Fallback xmlns="">
            <p:pic>
              <p:nvPicPr>
                <p:cNvPr id="23" name="Freihand 22">
                  <a:extLst>
                    <a:ext uri="{FF2B5EF4-FFF2-40B4-BE49-F238E27FC236}">
                      <a16:creationId xmlns:a16="http://schemas.microsoft.com/office/drawing/2014/main" id="{B5435D21-CA19-44B3-877C-00CF6EFE786F}"/>
                    </a:ext>
                  </a:extLst>
                </p:cNvPr>
                <p:cNvPicPr/>
                <p:nvPr/>
              </p:nvPicPr>
              <p:blipFill>
                <a:blip r:embed="rId37"/>
                <a:stretch>
                  <a:fillRect/>
                </a:stretch>
              </p:blipFill>
              <p:spPr>
                <a:xfrm>
                  <a:off x="9674573" y="3268147"/>
                  <a:ext cx="151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EC2BC12E-4DF4-441C-977E-2B9396A3F23B}"/>
                    </a:ext>
                  </a:extLst>
                </p14:cNvPr>
                <p14:cNvContentPartPr/>
                <p14:nvPr/>
              </p14:nvContentPartPr>
              <p14:xfrm>
                <a:off x="9286853" y="3089227"/>
                <a:ext cx="360" cy="360"/>
              </p14:xfrm>
            </p:contentPart>
          </mc:Choice>
          <mc:Fallback xmlns="">
            <p:pic>
              <p:nvPicPr>
                <p:cNvPr id="24" name="Freihand 23">
                  <a:extLst>
                    <a:ext uri="{FF2B5EF4-FFF2-40B4-BE49-F238E27FC236}">
                      <a16:creationId xmlns:a16="http://schemas.microsoft.com/office/drawing/2014/main" id="{EC2BC12E-4DF4-441C-977E-2B9396A3F23B}"/>
                    </a:ext>
                  </a:extLst>
                </p:cNvPr>
                <p:cNvPicPr/>
                <p:nvPr/>
              </p:nvPicPr>
              <p:blipFill>
                <a:blip r:embed="rId39"/>
                <a:stretch>
                  <a:fillRect/>
                </a:stretch>
              </p:blipFill>
              <p:spPr>
                <a:xfrm>
                  <a:off x="9282533" y="308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013D61BC-08F5-4941-AC82-D8C7774B1458}"/>
                    </a:ext>
                  </a:extLst>
                </p14:cNvPr>
                <p14:cNvContentPartPr/>
                <p14:nvPr/>
              </p14:nvContentPartPr>
              <p14:xfrm>
                <a:off x="9981653" y="3035587"/>
                <a:ext cx="140400" cy="256680"/>
              </p14:xfrm>
            </p:contentPart>
          </mc:Choice>
          <mc:Fallback xmlns="">
            <p:pic>
              <p:nvPicPr>
                <p:cNvPr id="25" name="Freihand 24">
                  <a:extLst>
                    <a:ext uri="{FF2B5EF4-FFF2-40B4-BE49-F238E27FC236}">
                      <a16:creationId xmlns:a16="http://schemas.microsoft.com/office/drawing/2014/main" id="{013D61BC-08F5-4941-AC82-D8C7774B1458}"/>
                    </a:ext>
                  </a:extLst>
                </p:cNvPr>
                <p:cNvPicPr/>
                <p:nvPr/>
              </p:nvPicPr>
              <p:blipFill>
                <a:blip r:embed="rId41"/>
                <a:stretch>
                  <a:fillRect/>
                </a:stretch>
              </p:blipFill>
              <p:spPr>
                <a:xfrm>
                  <a:off x="9977333" y="3031267"/>
                  <a:ext cx="149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29831A35-1BEA-4E1C-8B1B-B5516E7E712F}"/>
                    </a:ext>
                  </a:extLst>
                </p14:cNvPr>
                <p14:cNvContentPartPr/>
                <p14:nvPr/>
              </p14:nvContentPartPr>
              <p14:xfrm>
                <a:off x="10171013" y="3166267"/>
                <a:ext cx="10080" cy="70560"/>
              </p14:xfrm>
            </p:contentPart>
          </mc:Choice>
          <mc:Fallback xmlns="">
            <p:pic>
              <p:nvPicPr>
                <p:cNvPr id="26" name="Freihand 25">
                  <a:extLst>
                    <a:ext uri="{FF2B5EF4-FFF2-40B4-BE49-F238E27FC236}">
                      <a16:creationId xmlns:a16="http://schemas.microsoft.com/office/drawing/2014/main" id="{29831A35-1BEA-4E1C-8B1B-B5516E7E712F}"/>
                    </a:ext>
                  </a:extLst>
                </p:cNvPr>
                <p:cNvPicPr/>
                <p:nvPr/>
              </p:nvPicPr>
              <p:blipFill>
                <a:blip r:embed="rId43"/>
                <a:stretch>
                  <a:fillRect/>
                </a:stretch>
              </p:blipFill>
              <p:spPr>
                <a:xfrm>
                  <a:off x="10166693" y="3161947"/>
                  <a:ext cx="18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32472DE4-2C83-47D2-A046-D33B826D72CD}"/>
                    </a:ext>
                  </a:extLst>
                </p14:cNvPr>
                <p14:cNvContentPartPr/>
                <p14:nvPr/>
              </p14:nvContentPartPr>
              <p14:xfrm>
                <a:off x="10187213" y="2958907"/>
                <a:ext cx="4320" cy="47520"/>
              </p14:xfrm>
            </p:contentPart>
          </mc:Choice>
          <mc:Fallback xmlns="">
            <p:pic>
              <p:nvPicPr>
                <p:cNvPr id="27" name="Freihand 26">
                  <a:extLst>
                    <a:ext uri="{FF2B5EF4-FFF2-40B4-BE49-F238E27FC236}">
                      <a16:creationId xmlns:a16="http://schemas.microsoft.com/office/drawing/2014/main" id="{32472DE4-2C83-47D2-A046-D33B826D72CD}"/>
                    </a:ext>
                  </a:extLst>
                </p:cNvPr>
                <p:cNvPicPr/>
                <p:nvPr/>
              </p:nvPicPr>
              <p:blipFill>
                <a:blip r:embed="rId45"/>
                <a:stretch>
                  <a:fillRect/>
                </a:stretch>
              </p:blipFill>
              <p:spPr>
                <a:xfrm>
                  <a:off x="10182893" y="2954587"/>
                  <a:ext cx="12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53566D64-E9FA-4892-82FF-E41B6AEA2812}"/>
                    </a:ext>
                  </a:extLst>
                </p14:cNvPr>
                <p14:cNvContentPartPr/>
                <p14:nvPr/>
              </p14:nvContentPartPr>
              <p14:xfrm>
                <a:off x="10251293" y="2966467"/>
                <a:ext cx="10440" cy="261360"/>
              </p14:xfrm>
            </p:contentPart>
          </mc:Choice>
          <mc:Fallback xmlns="">
            <p:pic>
              <p:nvPicPr>
                <p:cNvPr id="28" name="Freihand 27">
                  <a:extLst>
                    <a:ext uri="{FF2B5EF4-FFF2-40B4-BE49-F238E27FC236}">
                      <a16:creationId xmlns:a16="http://schemas.microsoft.com/office/drawing/2014/main" id="{53566D64-E9FA-4892-82FF-E41B6AEA2812}"/>
                    </a:ext>
                  </a:extLst>
                </p:cNvPr>
                <p:cNvPicPr/>
                <p:nvPr/>
              </p:nvPicPr>
              <p:blipFill>
                <a:blip r:embed="rId47"/>
                <a:stretch>
                  <a:fillRect/>
                </a:stretch>
              </p:blipFill>
              <p:spPr>
                <a:xfrm>
                  <a:off x="10246973" y="2962147"/>
                  <a:ext cx="19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91BA871-0327-4A40-968F-D1F554577466}"/>
                    </a:ext>
                  </a:extLst>
                </p14:cNvPr>
                <p14:cNvContentPartPr/>
                <p14:nvPr/>
              </p14:nvContentPartPr>
              <p14:xfrm>
                <a:off x="10294133" y="2980867"/>
                <a:ext cx="136080" cy="239400"/>
              </p14:xfrm>
            </p:contentPart>
          </mc:Choice>
          <mc:Fallback xmlns="">
            <p:pic>
              <p:nvPicPr>
                <p:cNvPr id="29" name="Freihand 28">
                  <a:extLst>
                    <a:ext uri="{FF2B5EF4-FFF2-40B4-BE49-F238E27FC236}">
                      <a16:creationId xmlns:a16="http://schemas.microsoft.com/office/drawing/2014/main" id="{C91BA871-0327-4A40-968F-D1F554577466}"/>
                    </a:ext>
                  </a:extLst>
                </p:cNvPr>
                <p:cNvPicPr/>
                <p:nvPr/>
              </p:nvPicPr>
              <p:blipFill>
                <a:blip r:embed="rId49"/>
                <a:stretch>
                  <a:fillRect/>
                </a:stretch>
              </p:blipFill>
              <p:spPr>
                <a:xfrm>
                  <a:off x="10289813" y="2976547"/>
                  <a:ext cx="1447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39189C60-6130-443A-BEC0-9154FACC5E25}"/>
                    </a:ext>
                  </a:extLst>
                </p14:cNvPr>
                <p14:cNvContentPartPr/>
                <p14:nvPr/>
              </p14:nvContentPartPr>
              <p14:xfrm>
                <a:off x="10463333" y="2959987"/>
                <a:ext cx="216360" cy="223200"/>
              </p14:xfrm>
            </p:contentPart>
          </mc:Choice>
          <mc:Fallback xmlns="">
            <p:pic>
              <p:nvPicPr>
                <p:cNvPr id="30" name="Freihand 29">
                  <a:extLst>
                    <a:ext uri="{FF2B5EF4-FFF2-40B4-BE49-F238E27FC236}">
                      <a16:creationId xmlns:a16="http://schemas.microsoft.com/office/drawing/2014/main" id="{39189C60-6130-443A-BEC0-9154FACC5E25}"/>
                    </a:ext>
                  </a:extLst>
                </p:cNvPr>
                <p:cNvPicPr/>
                <p:nvPr/>
              </p:nvPicPr>
              <p:blipFill>
                <a:blip r:embed="rId51"/>
                <a:stretch>
                  <a:fillRect/>
                </a:stretch>
              </p:blipFill>
              <p:spPr>
                <a:xfrm>
                  <a:off x="10459013" y="2955667"/>
                  <a:ext cx="225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2F81DD70-0D90-48E9-AB79-49ACE40F3FA1}"/>
                    </a:ext>
                  </a:extLst>
                </p14:cNvPr>
                <p14:cNvContentPartPr/>
                <p14:nvPr/>
              </p14:nvContentPartPr>
              <p14:xfrm>
                <a:off x="10822253" y="3021187"/>
                <a:ext cx="115560" cy="150840"/>
              </p14:xfrm>
            </p:contentPart>
          </mc:Choice>
          <mc:Fallback xmlns="">
            <p:pic>
              <p:nvPicPr>
                <p:cNvPr id="31" name="Freihand 30">
                  <a:extLst>
                    <a:ext uri="{FF2B5EF4-FFF2-40B4-BE49-F238E27FC236}">
                      <a16:creationId xmlns:a16="http://schemas.microsoft.com/office/drawing/2014/main" id="{2F81DD70-0D90-48E9-AB79-49ACE40F3FA1}"/>
                    </a:ext>
                  </a:extLst>
                </p:cNvPr>
                <p:cNvPicPr/>
                <p:nvPr/>
              </p:nvPicPr>
              <p:blipFill>
                <a:blip r:embed="rId53"/>
                <a:stretch>
                  <a:fillRect/>
                </a:stretch>
              </p:blipFill>
              <p:spPr>
                <a:xfrm>
                  <a:off x="10817933" y="3016867"/>
                  <a:ext cx="124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078F766E-81DA-4561-8AC5-756E5D3BE461}"/>
                    </a:ext>
                  </a:extLst>
                </p14:cNvPr>
                <p14:cNvContentPartPr/>
                <p14:nvPr/>
              </p14:nvContentPartPr>
              <p14:xfrm>
                <a:off x="10996853" y="3018667"/>
                <a:ext cx="73080" cy="106560"/>
              </p14:xfrm>
            </p:contentPart>
          </mc:Choice>
          <mc:Fallback xmlns="">
            <p:pic>
              <p:nvPicPr>
                <p:cNvPr id="32" name="Freihand 31">
                  <a:extLst>
                    <a:ext uri="{FF2B5EF4-FFF2-40B4-BE49-F238E27FC236}">
                      <a16:creationId xmlns:a16="http://schemas.microsoft.com/office/drawing/2014/main" id="{078F766E-81DA-4561-8AC5-756E5D3BE461}"/>
                    </a:ext>
                  </a:extLst>
                </p:cNvPr>
                <p:cNvPicPr/>
                <p:nvPr/>
              </p:nvPicPr>
              <p:blipFill>
                <a:blip r:embed="rId55"/>
                <a:stretch>
                  <a:fillRect/>
                </a:stretch>
              </p:blipFill>
              <p:spPr>
                <a:xfrm>
                  <a:off x="10992533" y="3014347"/>
                  <a:ext cx="81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DE25FFA0-2EE7-4B28-AB20-0FCE1C8D83C9}"/>
                    </a:ext>
                  </a:extLst>
                </p14:cNvPr>
                <p14:cNvContentPartPr/>
                <p14:nvPr/>
              </p14:nvContentPartPr>
              <p14:xfrm>
                <a:off x="11210693" y="2942707"/>
                <a:ext cx="141840" cy="166320"/>
              </p14:xfrm>
            </p:contentPart>
          </mc:Choice>
          <mc:Fallback xmlns="">
            <p:pic>
              <p:nvPicPr>
                <p:cNvPr id="33" name="Freihand 32">
                  <a:extLst>
                    <a:ext uri="{FF2B5EF4-FFF2-40B4-BE49-F238E27FC236}">
                      <a16:creationId xmlns:a16="http://schemas.microsoft.com/office/drawing/2014/main" id="{DE25FFA0-2EE7-4B28-AB20-0FCE1C8D83C9}"/>
                    </a:ext>
                  </a:extLst>
                </p:cNvPr>
                <p:cNvPicPr/>
                <p:nvPr/>
              </p:nvPicPr>
              <p:blipFill>
                <a:blip r:embed="rId57"/>
                <a:stretch>
                  <a:fillRect/>
                </a:stretch>
              </p:blipFill>
              <p:spPr>
                <a:xfrm>
                  <a:off x="11206373" y="2938387"/>
                  <a:ext cx="15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78295AF9-F0CD-4765-ABDF-BA76E74D3A43}"/>
                    </a:ext>
                  </a:extLst>
                </p14:cNvPr>
                <p14:cNvContentPartPr/>
                <p14:nvPr/>
              </p14:nvContentPartPr>
              <p14:xfrm>
                <a:off x="11333453" y="2826427"/>
                <a:ext cx="285840" cy="265680"/>
              </p14:xfrm>
            </p:contentPart>
          </mc:Choice>
          <mc:Fallback xmlns="">
            <p:pic>
              <p:nvPicPr>
                <p:cNvPr id="34" name="Freihand 33">
                  <a:extLst>
                    <a:ext uri="{FF2B5EF4-FFF2-40B4-BE49-F238E27FC236}">
                      <a16:creationId xmlns:a16="http://schemas.microsoft.com/office/drawing/2014/main" id="{78295AF9-F0CD-4765-ABDF-BA76E74D3A43}"/>
                    </a:ext>
                  </a:extLst>
                </p:cNvPr>
                <p:cNvPicPr/>
                <p:nvPr/>
              </p:nvPicPr>
              <p:blipFill>
                <a:blip r:embed="rId59"/>
                <a:stretch>
                  <a:fillRect/>
                </a:stretch>
              </p:blipFill>
              <p:spPr>
                <a:xfrm>
                  <a:off x="11329133" y="2822107"/>
                  <a:ext cx="294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B93CE60-4A4D-467F-9A3C-74EE969A214C}"/>
                    </a:ext>
                  </a:extLst>
                </p14:cNvPr>
                <p14:cNvContentPartPr/>
                <p14:nvPr/>
              </p14:nvContentPartPr>
              <p14:xfrm>
                <a:off x="11614253" y="2939827"/>
                <a:ext cx="110880" cy="79560"/>
              </p14:xfrm>
            </p:contentPart>
          </mc:Choice>
          <mc:Fallback xmlns="">
            <p:pic>
              <p:nvPicPr>
                <p:cNvPr id="35" name="Freihand 34">
                  <a:extLst>
                    <a:ext uri="{FF2B5EF4-FFF2-40B4-BE49-F238E27FC236}">
                      <a16:creationId xmlns:a16="http://schemas.microsoft.com/office/drawing/2014/main" id="{FB93CE60-4A4D-467F-9A3C-74EE969A214C}"/>
                    </a:ext>
                  </a:extLst>
                </p:cNvPr>
                <p:cNvPicPr/>
                <p:nvPr/>
              </p:nvPicPr>
              <p:blipFill>
                <a:blip r:embed="rId61"/>
                <a:stretch>
                  <a:fillRect/>
                </a:stretch>
              </p:blipFill>
              <p:spPr>
                <a:xfrm>
                  <a:off x="11609933" y="2935507"/>
                  <a:ext cx="119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A1A6B975-2B84-4D2B-B672-EA6908DAAB3F}"/>
                    </a:ext>
                  </a:extLst>
                </p14:cNvPr>
                <p14:cNvContentPartPr/>
                <p14:nvPr/>
              </p14:nvContentPartPr>
              <p14:xfrm>
                <a:off x="11684093" y="2909947"/>
                <a:ext cx="109440" cy="138240"/>
              </p14:xfrm>
            </p:contentPart>
          </mc:Choice>
          <mc:Fallback xmlns="">
            <p:pic>
              <p:nvPicPr>
                <p:cNvPr id="36" name="Freihand 35">
                  <a:extLst>
                    <a:ext uri="{FF2B5EF4-FFF2-40B4-BE49-F238E27FC236}">
                      <a16:creationId xmlns:a16="http://schemas.microsoft.com/office/drawing/2014/main" id="{A1A6B975-2B84-4D2B-B672-EA6908DAAB3F}"/>
                    </a:ext>
                  </a:extLst>
                </p:cNvPr>
                <p:cNvPicPr/>
                <p:nvPr/>
              </p:nvPicPr>
              <p:blipFill>
                <a:blip r:embed="rId63"/>
                <a:stretch>
                  <a:fillRect/>
                </a:stretch>
              </p:blipFill>
              <p:spPr>
                <a:xfrm>
                  <a:off x="11679773" y="2905627"/>
                  <a:ext cx="118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D416F64B-0046-46DE-A3A1-F35279A2203D}"/>
                    </a:ext>
                  </a:extLst>
                </p14:cNvPr>
                <p14:cNvContentPartPr/>
                <p14:nvPr/>
              </p14:nvContentPartPr>
              <p14:xfrm>
                <a:off x="9602573" y="3532387"/>
                <a:ext cx="461880" cy="166680"/>
              </p14:xfrm>
            </p:contentPart>
          </mc:Choice>
          <mc:Fallback xmlns="">
            <p:pic>
              <p:nvPicPr>
                <p:cNvPr id="37" name="Freihand 36">
                  <a:extLst>
                    <a:ext uri="{FF2B5EF4-FFF2-40B4-BE49-F238E27FC236}">
                      <a16:creationId xmlns:a16="http://schemas.microsoft.com/office/drawing/2014/main" id="{D416F64B-0046-46DE-A3A1-F35279A2203D}"/>
                    </a:ext>
                  </a:extLst>
                </p:cNvPr>
                <p:cNvPicPr/>
                <p:nvPr/>
              </p:nvPicPr>
              <p:blipFill>
                <a:blip r:embed="rId65"/>
                <a:stretch>
                  <a:fillRect/>
                </a:stretch>
              </p:blipFill>
              <p:spPr>
                <a:xfrm>
                  <a:off x="9598253" y="3528067"/>
                  <a:ext cx="470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5448F96A-0132-4E11-9B2F-9BE3A46E84C6}"/>
                    </a:ext>
                  </a:extLst>
                </p14:cNvPr>
                <p14:cNvContentPartPr/>
                <p14:nvPr/>
              </p14:nvContentPartPr>
              <p14:xfrm>
                <a:off x="9969413" y="3446707"/>
                <a:ext cx="29160" cy="9360"/>
              </p14:xfrm>
            </p:contentPart>
          </mc:Choice>
          <mc:Fallback xmlns="">
            <p:pic>
              <p:nvPicPr>
                <p:cNvPr id="38" name="Freihand 37">
                  <a:extLst>
                    <a:ext uri="{FF2B5EF4-FFF2-40B4-BE49-F238E27FC236}">
                      <a16:creationId xmlns:a16="http://schemas.microsoft.com/office/drawing/2014/main" id="{5448F96A-0132-4E11-9B2F-9BE3A46E84C6}"/>
                    </a:ext>
                  </a:extLst>
                </p:cNvPr>
                <p:cNvPicPr/>
                <p:nvPr/>
              </p:nvPicPr>
              <p:blipFill>
                <a:blip r:embed="rId67"/>
                <a:stretch>
                  <a:fillRect/>
                </a:stretch>
              </p:blipFill>
              <p:spPr>
                <a:xfrm>
                  <a:off x="9965093" y="3442387"/>
                  <a:ext cx="37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C890A755-6C0C-4A87-9BA4-73A7F4B33984}"/>
                    </a:ext>
                  </a:extLst>
                </p14:cNvPr>
                <p14:cNvContentPartPr/>
                <p14:nvPr/>
              </p14:nvContentPartPr>
              <p14:xfrm>
                <a:off x="10111973" y="3424747"/>
                <a:ext cx="336960" cy="185760"/>
              </p14:xfrm>
            </p:contentPart>
          </mc:Choice>
          <mc:Fallback xmlns="">
            <p:pic>
              <p:nvPicPr>
                <p:cNvPr id="39" name="Freihand 38">
                  <a:extLst>
                    <a:ext uri="{FF2B5EF4-FFF2-40B4-BE49-F238E27FC236}">
                      <a16:creationId xmlns:a16="http://schemas.microsoft.com/office/drawing/2014/main" id="{C890A755-6C0C-4A87-9BA4-73A7F4B33984}"/>
                    </a:ext>
                  </a:extLst>
                </p:cNvPr>
                <p:cNvPicPr/>
                <p:nvPr/>
              </p:nvPicPr>
              <p:blipFill>
                <a:blip r:embed="rId69"/>
                <a:stretch>
                  <a:fillRect/>
                </a:stretch>
              </p:blipFill>
              <p:spPr>
                <a:xfrm>
                  <a:off x="10107653" y="3420427"/>
                  <a:ext cx="345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7789DED3-730D-4917-829C-FF654F0AB0EE}"/>
                    </a:ext>
                  </a:extLst>
                </p14:cNvPr>
                <p14:cNvContentPartPr/>
                <p14:nvPr/>
              </p14:nvContentPartPr>
              <p14:xfrm>
                <a:off x="10393133" y="3344827"/>
                <a:ext cx="360" cy="360"/>
              </p14:xfrm>
            </p:contentPart>
          </mc:Choice>
          <mc:Fallback xmlns="">
            <p:pic>
              <p:nvPicPr>
                <p:cNvPr id="40" name="Freihand 39">
                  <a:extLst>
                    <a:ext uri="{FF2B5EF4-FFF2-40B4-BE49-F238E27FC236}">
                      <a16:creationId xmlns:a16="http://schemas.microsoft.com/office/drawing/2014/main" id="{7789DED3-730D-4917-829C-FF654F0AB0EE}"/>
                    </a:ext>
                  </a:extLst>
                </p:cNvPr>
                <p:cNvPicPr/>
                <p:nvPr/>
              </p:nvPicPr>
              <p:blipFill>
                <a:blip r:embed="rId39"/>
                <a:stretch>
                  <a:fillRect/>
                </a:stretch>
              </p:blipFill>
              <p:spPr>
                <a:xfrm>
                  <a:off x="10388813" y="334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DFF078A5-9466-4A7E-8461-16F43DC722BB}"/>
                    </a:ext>
                  </a:extLst>
                </p14:cNvPr>
                <p14:cNvContentPartPr/>
                <p14:nvPr/>
              </p14:nvContentPartPr>
              <p14:xfrm>
                <a:off x="10555853" y="3325747"/>
                <a:ext cx="171720" cy="274320"/>
              </p14:xfrm>
            </p:contentPart>
          </mc:Choice>
          <mc:Fallback xmlns="">
            <p:pic>
              <p:nvPicPr>
                <p:cNvPr id="41" name="Freihand 40">
                  <a:extLst>
                    <a:ext uri="{FF2B5EF4-FFF2-40B4-BE49-F238E27FC236}">
                      <a16:creationId xmlns:a16="http://schemas.microsoft.com/office/drawing/2014/main" id="{DFF078A5-9466-4A7E-8461-16F43DC722BB}"/>
                    </a:ext>
                  </a:extLst>
                </p:cNvPr>
                <p:cNvPicPr/>
                <p:nvPr/>
              </p:nvPicPr>
              <p:blipFill>
                <a:blip r:embed="rId72"/>
                <a:stretch>
                  <a:fillRect/>
                </a:stretch>
              </p:blipFill>
              <p:spPr>
                <a:xfrm>
                  <a:off x="10551533" y="3321427"/>
                  <a:ext cx="1803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0D67CBDA-98DC-46CA-BDCD-F47EF348A657}"/>
                    </a:ext>
                  </a:extLst>
                </p14:cNvPr>
                <p14:cNvContentPartPr/>
                <p14:nvPr/>
              </p14:nvContentPartPr>
              <p14:xfrm>
                <a:off x="10740173" y="3421867"/>
                <a:ext cx="291240" cy="137520"/>
              </p14:xfrm>
            </p:contentPart>
          </mc:Choice>
          <mc:Fallback xmlns="">
            <p:pic>
              <p:nvPicPr>
                <p:cNvPr id="42" name="Freihand 41">
                  <a:extLst>
                    <a:ext uri="{FF2B5EF4-FFF2-40B4-BE49-F238E27FC236}">
                      <a16:creationId xmlns:a16="http://schemas.microsoft.com/office/drawing/2014/main" id="{0D67CBDA-98DC-46CA-BDCD-F47EF348A657}"/>
                    </a:ext>
                  </a:extLst>
                </p:cNvPr>
                <p:cNvPicPr/>
                <p:nvPr/>
              </p:nvPicPr>
              <p:blipFill>
                <a:blip r:embed="rId74"/>
                <a:stretch>
                  <a:fillRect/>
                </a:stretch>
              </p:blipFill>
              <p:spPr>
                <a:xfrm>
                  <a:off x="10735853" y="3417547"/>
                  <a:ext cx="299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DF71C39C-34F6-4976-B842-2E445EB870EE}"/>
                    </a:ext>
                  </a:extLst>
                </p14:cNvPr>
                <p14:cNvContentPartPr/>
                <p14:nvPr/>
              </p14:nvContentPartPr>
              <p14:xfrm>
                <a:off x="11041133" y="3344827"/>
                <a:ext cx="144720" cy="153360"/>
              </p14:xfrm>
            </p:contentPart>
          </mc:Choice>
          <mc:Fallback xmlns="">
            <p:pic>
              <p:nvPicPr>
                <p:cNvPr id="43" name="Freihand 42">
                  <a:extLst>
                    <a:ext uri="{FF2B5EF4-FFF2-40B4-BE49-F238E27FC236}">
                      <a16:creationId xmlns:a16="http://schemas.microsoft.com/office/drawing/2014/main" id="{DF71C39C-34F6-4976-B842-2E445EB870EE}"/>
                    </a:ext>
                  </a:extLst>
                </p:cNvPr>
                <p:cNvPicPr/>
                <p:nvPr/>
              </p:nvPicPr>
              <p:blipFill>
                <a:blip r:embed="rId76"/>
                <a:stretch>
                  <a:fillRect/>
                </a:stretch>
              </p:blipFill>
              <p:spPr>
                <a:xfrm>
                  <a:off x="11036813" y="3340507"/>
                  <a:ext cx="153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C44AA82A-0025-44F7-8C22-869BDDC6710F}"/>
                    </a:ext>
                  </a:extLst>
                </p14:cNvPr>
                <p14:cNvContentPartPr/>
                <p14:nvPr/>
              </p14:nvContentPartPr>
              <p14:xfrm>
                <a:off x="11212853" y="3274987"/>
                <a:ext cx="69120" cy="182160"/>
              </p14:xfrm>
            </p:contentPart>
          </mc:Choice>
          <mc:Fallback xmlns="">
            <p:pic>
              <p:nvPicPr>
                <p:cNvPr id="44" name="Freihand 43">
                  <a:extLst>
                    <a:ext uri="{FF2B5EF4-FFF2-40B4-BE49-F238E27FC236}">
                      <a16:creationId xmlns:a16="http://schemas.microsoft.com/office/drawing/2014/main" id="{C44AA82A-0025-44F7-8C22-869BDDC6710F}"/>
                    </a:ext>
                  </a:extLst>
                </p:cNvPr>
                <p:cNvPicPr/>
                <p:nvPr/>
              </p:nvPicPr>
              <p:blipFill>
                <a:blip r:embed="rId78"/>
                <a:stretch>
                  <a:fillRect/>
                </a:stretch>
              </p:blipFill>
              <p:spPr>
                <a:xfrm>
                  <a:off x="11208533" y="3270667"/>
                  <a:ext cx="77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A5A27A64-5C38-4E2D-83B3-CAFBAA47221D}"/>
                    </a:ext>
                  </a:extLst>
                </p14:cNvPr>
                <p14:cNvContentPartPr/>
                <p14:nvPr/>
              </p14:nvContentPartPr>
              <p14:xfrm>
                <a:off x="11309693" y="3359227"/>
                <a:ext cx="52200" cy="83160"/>
              </p14:xfrm>
            </p:contentPart>
          </mc:Choice>
          <mc:Fallback xmlns="">
            <p:pic>
              <p:nvPicPr>
                <p:cNvPr id="45" name="Freihand 44">
                  <a:extLst>
                    <a:ext uri="{FF2B5EF4-FFF2-40B4-BE49-F238E27FC236}">
                      <a16:creationId xmlns:a16="http://schemas.microsoft.com/office/drawing/2014/main" id="{A5A27A64-5C38-4E2D-83B3-CAFBAA47221D}"/>
                    </a:ext>
                  </a:extLst>
                </p:cNvPr>
                <p:cNvPicPr/>
                <p:nvPr/>
              </p:nvPicPr>
              <p:blipFill>
                <a:blip r:embed="rId80"/>
                <a:stretch>
                  <a:fillRect/>
                </a:stretch>
              </p:blipFill>
              <p:spPr>
                <a:xfrm>
                  <a:off x="11305373" y="3354907"/>
                  <a:ext cx="60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C3D8E4F0-AB92-42B7-AEF4-DEDE31BB2A08}"/>
                    </a:ext>
                  </a:extLst>
                </p14:cNvPr>
                <p14:cNvContentPartPr/>
                <p14:nvPr/>
              </p14:nvContentPartPr>
              <p14:xfrm>
                <a:off x="11301053" y="3306307"/>
                <a:ext cx="248760" cy="344160"/>
              </p14:xfrm>
            </p:contentPart>
          </mc:Choice>
          <mc:Fallback xmlns="">
            <p:pic>
              <p:nvPicPr>
                <p:cNvPr id="46" name="Freihand 45">
                  <a:extLst>
                    <a:ext uri="{FF2B5EF4-FFF2-40B4-BE49-F238E27FC236}">
                      <a16:creationId xmlns:a16="http://schemas.microsoft.com/office/drawing/2014/main" id="{C3D8E4F0-AB92-42B7-AEF4-DEDE31BB2A08}"/>
                    </a:ext>
                  </a:extLst>
                </p:cNvPr>
                <p:cNvPicPr/>
                <p:nvPr/>
              </p:nvPicPr>
              <p:blipFill>
                <a:blip r:embed="rId82"/>
                <a:stretch>
                  <a:fillRect/>
                </a:stretch>
              </p:blipFill>
              <p:spPr>
                <a:xfrm>
                  <a:off x="11296733" y="3301987"/>
                  <a:ext cx="2574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B716140B-CE49-4795-82E0-A0E3196776A5}"/>
                    </a:ext>
                  </a:extLst>
                </p14:cNvPr>
                <p14:cNvContentPartPr/>
                <p14:nvPr/>
              </p14:nvContentPartPr>
              <p14:xfrm>
                <a:off x="9762773" y="3767827"/>
                <a:ext cx="383760" cy="201600"/>
              </p14:xfrm>
            </p:contentPart>
          </mc:Choice>
          <mc:Fallback xmlns="">
            <p:pic>
              <p:nvPicPr>
                <p:cNvPr id="47" name="Freihand 46">
                  <a:extLst>
                    <a:ext uri="{FF2B5EF4-FFF2-40B4-BE49-F238E27FC236}">
                      <a16:creationId xmlns:a16="http://schemas.microsoft.com/office/drawing/2014/main" id="{B716140B-CE49-4795-82E0-A0E3196776A5}"/>
                    </a:ext>
                  </a:extLst>
                </p:cNvPr>
                <p:cNvPicPr/>
                <p:nvPr/>
              </p:nvPicPr>
              <p:blipFill>
                <a:blip r:embed="rId84"/>
                <a:stretch>
                  <a:fillRect/>
                </a:stretch>
              </p:blipFill>
              <p:spPr>
                <a:xfrm>
                  <a:off x="9758453" y="3763507"/>
                  <a:ext cx="392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2CA5F91C-C3DC-4F65-B2F7-897D8EAB4911}"/>
                    </a:ext>
                  </a:extLst>
                </p14:cNvPr>
                <p14:cNvContentPartPr/>
                <p14:nvPr/>
              </p14:nvContentPartPr>
              <p14:xfrm>
                <a:off x="10301333" y="3693307"/>
                <a:ext cx="206280" cy="234360"/>
              </p14:xfrm>
            </p:contentPart>
          </mc:Choice>
          <mc:Fallback xmlns="">
            <p:pic>
              <p:nvPicPr>
                <p:cNvPr id="48" name="Freihand 47">
                  <a:extLst>
                    <a:ext uri="{FF2B5EF4-FFF2-40B4-BE49-F238E27FC236}">
                      <a16:creationId xmlns:a16="http://schemas.microsoft.com/office/drawing/2014/main" id="{2CA5F91C-C3DC-4F65-B2F7-897D8EAB4911}"/>
                    </a:ext>
                  </a:extLst>
                </p:cNvPr>
                <p:cNvPicPr/>
                <p:nvPr/>
              </p:nvPicPr>
              <p:blipFill>
                <a:blip r:embed="rId86"/>
                <a:stretch>
                  <a:fillRect/>
                </a:stretch>
              </p:blipFill>
              <p:spPr>
                <a:xfrm>
                  <a:off x="10297013" y="3688987"/>
                  <a:ext cx="214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61E5913E-F87B-4F75-A2E8-81A07711C24E}"/>
                    </a:ext>
                  </a:extLst>
                </p14:cNvPr>
                <p14:cNvContentPartPr/>
                <p14:nvPr/>
              </p14:nvContentPartPr>
              <p14:xfrm>
                <a:off x="10528133" y="3649387"/>
                <a:ext cx="198360" cy="228960"/>
              </p14:xfrm>
            </p:contentPart>
          </mc:Choice>
          <mc:Fallback xmlns="">
            <p:pic>
              <p:nvPicPr>
                <p:cNvPr id="49" name="Freihand 48">
                  <a:extLst>
                    <a:ext uri="{FF2B5EF4-FFF2-40B4-BE49-F238E27FC236}">
                      <a16:creationId xmlns:a16="http://schemas.microsoft.com/office/drawing/2014/main" id="{61E5913E-F87B-4F75-A2E8-81A07711C24E}"/>
                    </a:ext>
                  </a:extLst>
                </p:cNvPr>
                <p:cNvPicPr/>
                <p:nvPr/>
              </p:nvPicPr>
              <p:blipFill>
                <a:blip r:embed="rId88"/>
                <a:stretch>
                  <a:fillRect/>
                </a:stretch>
              </p:blipFill>
              <p:spPr>
                <a:xfrm>
                  <a:off x="10523813" y="3645067"/>
                  <a:ext cx="207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B243344D-5311-4325-A104-CBB164AFD65D}"/>
                    </a:ext>
                  </a:extLst>
                </p14:cNvPr>
                <p14:cNvContentPartPr/>
                <p14:nvPr/>
              </p14:nvContentPartPr>
              <p14:xfrm>
                <a:off x="10751333" y="3627427"/>
                <a:ext cx="137160" cy="222840"/>
              </p14:xfrm>
            </p:contentPart>
          </mc:Choice>
          <mc:Fallback xmlns="">
            <p:pic>
              <p:nvPicPr>
                <p:cNvPr id="50" name="Freihand 49">
                  <a:extLst>
                    <a:ext uri="{FF2B5EF4-FFF2-40B4-BE49-F238E27FC236}">
                      <a16:creationId xmlns:a16="http://schemas.microsoft.com/office/drawing/2014/main" id="{B243344D-5311-4325-A104-CBB164AFD65D}"/>
                    </a:ext>
                  </a:extLst>
                </p:cNvPr>
                <p:cNvPicPr/>
                <p:nvPr/>
              </p:nvPicPr>
              <p:blipFill>
                <a:blip r:embed="rId90"/>
                <a:stretch>
                  <a:fillRect/>
                </a:stretch>
              </p:blipFill>
              <p:spPr>
                <a:xfrm>
                  <a:off x="10747013" y="3623107"/>
                  <a:ext cx="145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19C4D9D4-5CB2-483A-ADEE-E039FEB9FD00}"/>
                    </a:ext>
                  </a:extLst>
                </p14:cNvPr>
                <p14:cNvContentPartPr/>
                <p14:nvPr/>
              </p14:nvContentPartPr>
              <p14:xfrm>
                <a:off x="10939253" y="3730027"/>
                <a:ext cx="197280" cy="108360"/>
              </p14:xfrm>
            </p:contentPart>
          </mc:Choice>
          <mc:Fallback xmlns="">
            <p:pic>
              <p:nvPicPr>
                <p:cNvPr id="51" name="Freihand 50">
                  <a:extLst>
                    <a:ext uri="{FF2B5EF4-FFF2-40B4-BE49-F238E27FC236}">
                      <a16:creationId xmlns:a16="http://schemas.microsoft.com/office/drawing/2014/main" id="{19C4D9D4-5CB2-483A-ADEE-E039FEB9FD00}"/>
                    </a:ext>
                  </a:extLst>
                </p:cNvPr>
                <p:cNvPicPr/>
                <p:nvPr/>
              </p:nvPicPr>
              <p:blipFill>
                <a:blip r:embed="rId92"/>
                <a:stretch>
                  <a:fillRect/>
                </a:stretch>
              </p:blipFill>
              <p:spPr>
                <a:xfrm>
                  <a:off x="10934933" y="3725707"/>
                  <a:ext cx="205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ACF20C4D-6D45-4411-A06C-A70A61B55D1E}"/>
                    </a:ext>
                  </a:extLst>
                </p14:cNvPr>
                <p14:cNvContentPartPr/>
                <p14:nvPr/>
              </p14:nvContentPartPr>
              <p14:xfrm>
                <a:off x="11165333" y="3623107"/>
                <a:ext cx="625320" cy="373320"/>
              </p14:xfrm>
            </p:contentPart>
          </mc:Choice>
          <mc:Fallback xmlns="">
            <p:pic>
              <p:nvPicPr>
                <p:cNvPr id="52" name="Freihand 51">
                  <a:extLst>
                    <a:ext uri="{FF2B5EF4-FFF2-40B4-BE49-F238E27FC236}">
                      <a16:creationId xmlns:a16="http://schemas.microsoft.com/office/drawing/2014/main" id="{ACF20C4D-6D45-4411-A06C-A70A61B55D1E}"/>
                    </a:ext>
                  </a:extLst>
                </p:cNvPr>
                <p:cNvPicPr/>
                <p:nvPr/>
              </p:nvPicPr>
              <p:blipFill>
                <a:blip r:embed="rId94"/>
                <a:stretch>
                  <a:fillRect/>
                </a:stretch>
              </p:blipFill>
              <p:spPr>
                <a:xfrm>
                  <a:off x="11161013" y="3618787"/>
                  <a:ext cx="633960" cy="38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6557E20E-25BF-4E92-96BA-74E56665EC39}"/>
                  </a:ext>
                </a:extLst>
              </p14:cNvPr>
              <p14:cNvContentPartPr/>
              <p14:nvPr/>
            </p14:nvContentPartPr>
            <p14:xfrm>
              <a:off x="1738373" y="1597027"/>
              <a:ext cx="533520" cy="691200"/>
            </p14:xfrm>
          </p:contentPart>
        </mc:Choice>
        <mc:Fallback xmlns="">
          <p:pic>
            <p:nvPicPr>
              <p:cNvPr id="58" name="Freihand 57">
                <a:extLst>
                  <a:ext uri="{FF2B5EF4-FFF2-40B4-BE49-F238E27FC236}">
                    <a16:creationId xmlns:a16="http://schemas.microsoft.com/office/drawing/2014/main" id="{6557E20E-25BF-4E92-96BA-74E56665EC39}"/>
                  </a:ext>
                </a:extLst>
              </p:cNvPr>
              <p:cNvPicPr/>
              <p:nvPr/>
            </p:nvPicPr>
            <p:blipFill>
              <a:blip r:embed="rId96"/>
              <a:stretch>
                <a:fillRect/>
              </a:stretch>
            </p:blipFill>
            <p:spPr>
              <a:xfrm>
                <a:off x="1734053" y="1592707"/>
                <a:ext cx="542160" cy="699840"/>
              </a:xfrm>
              <a:prstGeom prst="rect">
                <a:avLst/>
              </a:prstGeom>
            </p:spPr>
          </p:pic>
        </mc:Fallback>
      </mc:AlternateContent>
      <p:grpSp>
        <p:nvGrpSpPr>
          <p:cNvPr id="63" name="Gruppieren 62">
            <a:extLst>
              <a:ext uri="{FF2B5EF4-FFF2-40B4-BE49-F238E27FC236}">
                <a16:creationId xmlns:a16="http://schemas.microsoft.com/office/drawing/2014/main" id="{704BDD0E-56FC-4374-817B-5EED9A9ADC0C}"/>
              </a:ext>
            </a:extLst>
          </p:cNvPr>
          <p:cNvGrpSpPr/>
          <p:nvPr/>
        </p:nvGrpSpPr>
        <p:grpSpPr>
          <a:xfrm>
            <a:off x="1362893" y="2547787"/>
            <a:ext cx="3891600" cy="918000"/>
            <a:chOff x="1362893" y="2547787"/>
            <a:chExt cx="3891600" cy="918000"/>
          </a:xfrm>
        </p:grpSpPr>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9B41A87B-BE9D-49BE-93E2-908071B3BC68}"/>
                    </a:ext>
                  </a:extLst>
                </p14:cNvPr>
                <p14:cNvContentPartPr/>
                <p14:nvPr/>
              </p14:nvContentPartPr>
              <p14:xfrm>
                <a:off x="1504013" y="2795467"/>
                <a:ext cx="6120" cy="338040"/>
              </p14:xfrm>
            </p:contentPart>
          </mc:Choice>
          <mc:Fallback xmlns="">
            <p:pic>
              <p:nvPicPr>
                <p:cNvPr id="54" name="Freihand 53">
                  <a:extLst>
                    <a:ext uri="{FF2B5EF4-FFF2-40B4-BE49-F238E27FC236}">
                      <a16:creationId xmlns:a16="http://schemas.microsoft.com/office/drawing/2014/main" id="{9B41A87B-BE9D-49BE-93E2-908071B3BC68}"/>
                    </a:ext>
                  </a:extLst>
                </p:cNvPr>
                <p:cNvPicPr/>
                <p:nvPr/>
              </p:nvPicPr>
              <p:blipFill>
                <a:blip r:embed="rId98"/>
                <a:stretch>
                  <a:fillRect/>
                </a:stretch>
              </p:blipFill>
              <p:spPr>
                <a:xfrm>
                  <a:off x="1499693" y="2791147"/>
                  <a:ext cx="147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FF491332-A68F-4840-BF49-33BA8699970F}"/>
                    </a:ext>
                  </a:extLst>
                </p14:cNvPr>
                <p14:cNvContentPartPr/>
                <p14:nvPr/>
              </p14:nvContentPartPr>
              <p14:xfrm>
                <a:off x="1375133" y="2547787"/>
                <a:ext cx="217080" cy="306720"/>
              </p14:xfrm>
            </p:contentPart>
          </mc:Choice>
          <mc:Fallback xmlns="">
            <p:pic>
              <p:nvPicPr>
                <p:cNvPr id="55" name="Freihand 54">
                  <a:extLst>
                    <a:ext uri="{FF2B5EF4-FFF2-40B4-BE49-F238E27FC236}">
                      <a16:creationId xmlns:a16="http://schemas.microsoft.com/office/drawing/2014/main" id="{FF491332-A68F-4840-BF49-33BA8699970F}"/>
                    </a:ext>
                  </a:extLst>
                </p:cNvPr>
                <p:cNvPicPr/>
                <p:nvPr/>
              </p:nvPicPr>
              <p:blipFill>
                <a:blip r:embed="rId100"/>
                <a:stretch>
                  <a:fillRect/>
                </a:stretch>
              </p:blipFill>
              <p:spPr>
                <a:xfrm>
                  <a:off x="1370813" y="2543467"/>
                  <a:ext cx="2257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F04BF5D0-DCA1-4D1E-A2D6-0F37D7D2A12E}"/>
                    </a:ext>
                  </a:extLst>
                </p14:cNvPr>
                <p14:cNvContentPartPr/>
                <p14:nvPr/>
              </p14:nvContentPartPr>
              <p14:xfrm>
                <a:off x="1362893" y="2956387"/>
                <a:ext cx="260280" cy="321840"/>
              </p14:xfrm>
            </p:contentPart>
          </mc:Choice>
          <mc:Fallback xmlns="">
            <p:pic>
              <p:nvPicPr>
                <p:cNvPr id="56" name="Freihand 55">
                  <a:extLst>
                    <a:ext uri="{FF2B5EF4-FFF2-40B4-BE49-F238E27FC236}">
                      <a16:creationId xmlns:a16="http://schemas.microsoft.com/office/drawing/2014/main" id="{F04BF5D0-DCA1-4D1E-A2D6-0F37D7D2A12E}"/>
                    </a:ext>
                  </a:extLst>
                </p:cNvPr>
                <p:cNvPicPr/>
                <p:nvPr/>
              </p:nvPicPr>
              <p:blipFill>
                <a:blip r:embed="rId102"/>
                <a:stretch>
                  <a:fillRect/>
                </a:stretch>
              </p:blipFill>
              <p:spPr>
                <a:xfrm>
                  <a:off x="1358573" y="2952067"/>
                  <a:ext cx="2689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147114BF-6BFB-4D8A-9CAA-524E3EC3DA69}"/>
                    </a:ext>
                  </a:extLst>
                </p14:cNvPr>
                <p14:cNvContentPartPr/>
                <p14:nvPr/>
              </p14:nvContentPartPr>
              <p14:xfrm>
                <a:off x="1776533" y="2679547"/>
                <a:ext cx="3477960" cy="382320"/>
              </p14:xfrm>
            </p:contentPart>
          </mc:Choice>
          <mc:Fallback xmlns="">
            <p:pic>
              <p:nvPicPr>
                <p:cNvPr id="59" name="Freihand 58">
                  <a:extLst>
                    <a:ext uri="{FF2B5EF4-FFF2-40B4-BE49-F238E27FC236}">
                      <a16:creationId xmlns:a16="http://schemas.microsoft.com/office/drawing/2014/main" id="{147114BF-6BFB-4D8A-9CAA-524E3EC3DA69}"/>
                    </a:ext>
                  </a:extLst>
                </p:cNvPr>
                <p:cNvPicPr/>
                <p:nvPr/>
              </p:nvPicPr>
              <p:blipFill>
                <a:blip r:embed="rId104"/>
                <a:stretch>
                  <a:fillRect/>
                </a:stretch>
              </p:blipFill>
              <p:spPr>
                <a:xfrm>
                  <a:off x="1772213" y="2675227"/>
                  <a:ext cx="34866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F308F55C-8584-4D95-A1FA-B2A49990D51B}"/>
                    </a:ext>
                  </a:extLst>
                </p14:cNvPr>
                <p14:cNvContentPartPr/>
                <p14:nvPr/>
              </p14:nvContentPartPr>
              <p14:xfrm>
                <a:off x="1745933" y="2835067"/>
                <a:ext cx="18000" cy="453240"/>
              </p14:xfrm>
            </p:contentPart>
          </mc:Choice>
          <mc:Fallback xmlns="">
            <p:pic>
              <p:nvPicPr>
                <p:cNvPr id="61" name="Freihand 60">
                  <a:extLst>
                    <a:ext uri="{FF2B5EF4-FFF2-40B4-BE49-F238E27FC236}">
                      <a16:creationId xmlns:a16="http://schemas.microsoft.com/office/drawing/2014/main" id="{F308F55C-8584-4D95-A1FA-B2A49990D51B}"/>
                    </a:ext>
                  </a:extLst>
                </p:cNvPr>
                <p:cNvPicPr/>
                <p:nvPr/>
              </p:nvPicPr>
              <p:blipFill>
                <a:blip r:embed="rId106"/>
                <a:stretch>
                  <a:fillRect/>
                </a:stretch>
              </p:blipFill>
              <p:spPr>
                <a:xfrm>
                  <a:off x="1741613" y="2830747"/>
                  <a:ext cx="2664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6773D680-6C9C-4481-96E7-11D645D62EE9}"/>
                    </a:ext>
                  </a:extLst>
                </p14:cNvPr>
                <p14:cNvContentPartPr/>
                <p14:nvPr/>
              </p14:nvContentPartPr>
              <p14:xfrm>
                <a:off x="1645493" y="3079507"/>
                <a:ext cx="254160" cy="386280"/>
              </p14:xfrm>
            </p:contentPart>
          </mc:Choice>
          <mc:Fallback xmlns="">
            <p:pic>
              <p:nvPicPr>
                <p:cNvPr id="62" name="Freihand 61">
                  <a:extLst>
                    <a:ext uri="{FF2B5EF4-FFF2-40B4-BE49-F238E27FC236}">
                      <a16:creationId xmlns:a16="http://schemas.microsoft.com/office/drawing/2014/main" id="{6773D680-6C9C-4481-96E7-11D645D62EE9}"/>
                    </a:ext>
                  </a:extLst>
                </p:cNvPr>
                <p:cNvPicPr/>
                <p:nvPr/>
              </p:nvPicPr>
              <p:blipFill>
                <a:blip r:embed="rId108"/>
                <a:stretch>
                  <a:fillRect/>
                </a:stretch>
              </p:blipFill>
              <p:spPr>
                <a:xfrm>
                  <a:off x="1641173" y="3075187"/>
                  <a:ext cx="262800" cy="39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C97ADFA5-5BFF-411F-ABCB-C6A4F66F29D0}"/>
                  </a:ext>
                </a:extLst>
              </p14:cNvPr>
              <p14:cNvContentPartPr/>
              <p14:nvPr/>
            </p14:nvContentPartPr>
            <p14:xfrm>
              <a:off x="1790933" y="1657147"/>
              <a:ext cx="3190320" cy="588960"/>
            </p14:xfrm>
          </p:contentPart>
        </mc:Choice>
        <mc:Fallback xmlns="">
          <p:pic>
            <p:nvPicPr>
              <p:cNvPr id="64" name="Freihand 63">
                <a:extLst>
                  <a:ext uri="{FF2B5EF4-FFF2-40B4-BE49-F238E27FC236}">
                    <a16:creationId xmlns:a16="http://schemas.microsoft.com/office/drawing/2014/main" id="{C97ADFA5-5BFF-411F-ABCB-C6A4F66F29D0}"/>
                  </a:ext>
                </a:extLst>
              </p:cNvPr>
              <p:cNvPicPr/>
              <p:nvPr/>
            </p:nvPicPr>
            <p:blipFill>
              <a:blip r:embed="rId110"/>
              <a:stretch>
                <a:fillRect/>
              </a:stretch>
            </p:blipFill>
            <p:spPr>
              <a:xfrm>
                <a:off x="1786613" y="1652827"/>
                <a:ext cx="319896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5C1DF7F4-D902-4209-ADA9-DC91A896D805}"/>
                  </a:ext>
                </a:extLst>
              </p14:cNvPr>
              <p14:cNvContentPartPr/>
              <p14:nvPr/>
            </p14:nvContentPartPr>
            <p14:xfrm>
              <a:off x="5270693" y="1694227"/>
              <a:ext cx="2345040" cy="779760"/>
            </p14:xfrm>
          </p:contentPart>
        </mc:Choice>
        <mc:Fallback xmlns="">
          <p:pic>
            <p:nvPicPr>
              <p:cNvPr id="65" name="Freihand 64">
                <a:extLst>
                  <a:ext uri="{FF2B5EF4-FFF2-40B4-BE49-F238E27FC236}">
                    <a16:creationId xmlns:a16="http://schemas.microsoft.com/office/drawing/2014/main" id="{5C1DF7F4-D902-4209-ADA9-DC91A896D805}"/>
                  </a:ext>
                </a:extLst>
              </p:cNvPr>
              <p:cNvPicPr/>
              <p:nvPr/>
            </p:nvPicPr>
            <p:blipFill>
              <a:blip r:embed="rId112"/>
              <a:stretch>
                <a:fillRect/>
              </a:stretch>
            </p:blipFill>
            <p:spPr>
              <a:xfrm>
                <a:off x="5266373" y="1689907"/>
                <a:ext cx="2353680" cy="78840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3C42-5679-EA04-0F55-6492F5C19551}"/>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27B10133-27E8-E9D5-A2BB-B774154A138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26E7F8B-FED1-C3B6-2205-ECE21C38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79" y="192686"/>
            <a:ext cx="7620000" cy="57531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1FA9D9A-D360-4A0E-8A73-D33C7C0D5A63}"/>
                  </a:ext>
                </a:extLst>
              </p14:cNvPr>
              <p14:cNvContentPartPr/>
              <p14:nvPr/>
            </p14:nvContentPartPr>
            <p14:xfrm>
              <a:off x="2773013" y="1153147"/>
              <a:ext cx="352800" cy="238320"/>
            </p14:xfrm>
          </p:contentPart>
        </mc:Choice>
        <mc:Fallback>
          <p:pic>
            <p:nvPicPr>
              <p:cNvPr id="2" name="Freihand 1">
                <a:extLst>
                  <a:ext uri="{FF2B5EF4-FFF2-40B4-BE49-F238E27FC236}">
                    <a16:creationId xmlns:a16="http://schemas.microsoft.com/office/drawing/2014/main" id="{01FA9D9A-D360-4A0E-8A73-D33C7C0D5A63}"/>
                  </a:ext>
                </a:extLst>
              </p:cNvPr>
              <p:cNvPicPr/>
              <p:nvPr/>
            </p:nvPicPr>
            <p:blipFill>
              <a:blip r:embed="rId5"/>
              <a:stretch>
                <a:fillRect/>
              </a:stretch>
            </p:blipFill>
            <p:spPr>
              <a:xfrm>
                <a:off x="2768693" y="1148827"/>
                <a:ext cx="361440" cy="246960"/>
              </a:xfrm>
              <a:prstGeom prst="rect">
                <a:avLst/>
              </a:prstGeom>
            </p:spPr>
          </p:pic>
        </mc:Fallback>
      </mc:AlternateContent>
      <p:grpSp>
        <p:nvGrpSpPr>
          <p:cNvPr id="7" name="Gruppieren 6">
            <a:extLst>
              <a:ext uri="{FF2B5EF4-FFF2-40B4-BE49-F238E27FC236}">
                <a16:creationId xmlns:a16="http://schemas.microsoft.com/office/drawing/2014/main" id="{C02A4B9A-5DAE-46C8-BF1C-97E92AE6DA6D}"/>
              </a:ext>
            </a:extLst>
          </p:cNvPr>
          <p:cNvGrpSpPr/>
          <p:nvPr/>
        </p:nvGrpSpPr>
        <p:grpSpPr>
          <a:xfrm>
            <a:off x="2764013" y="1337827"/>
            <a:ext cx="334440" cy="409680"/>
            <a:chOff x="2764013" y="1337827"/>
            <a:chExt cx="334440" cy="40968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1A9EDF8-C0E3-4329-9D09-AF7F3B666093}"/>
                    </a:ext>
                  </a:extLst>
                </p14:cNvPr>
                <p14:cNvContentPartPr/>
                <p14:nvPr/>
              </p14:nvContentPartPr>
              <p14:xfrm>
                <a:off x="2764013" y="1337827"/>
                <a:ext cx="300240" cy="225360"/>
              </p14:xfrm>
            </p:contentPart>
          </mc:Choice>
          <mc:Fallback>
            <p:pic>
              <p:nvPicPr>
                <p:cNvPr id="4" name="Freihand 3">
                  <a:extLst>
                    <a:ext uri="{FF2B5EF4-FFF2-40B4-BE49-F238E27FC236}">
                      <a16:creationId xmlns:a16="http://schemas.microsoft.com/office/drawing/2014/main" id="{F1A9EDF8-C0E3-4329-9D09-AF7F3B666093}"/>
                    </a:ext>
                  </a:extLst>
                </p:cNvPr>
                <p:cNvPicPr/>
                <p:nvPr/>
              </p:nvPicPr>
              <p:blipFill>
                <a:blip r:embed="rId7"/>
                <a:stretch>
                  <a:fillRect/>
                </a:stretch>
              </p:blipFill>
              <p:spPr>
                <a:xfrm>
                  <a:off x="2759693" y="1333507"/>
                  <a:ext cx="3088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86C47B53-DF13-466C-8DD7-FE8E3BAB23F1}"/>
                    </a:ext>
                  </a:extLst>
                </p14:cNvPr>
                <p14:cNvContentPartPr/>
                <p14:nvPr/>
              </p14:nvContentPartPr>
              <p14:xfrm>
                <a:off x="2799653" y="1501987"/>
                <a:ext cx="298800" cy="245520"/>
              </p14:xfrm>
            </p:contentPart>
          </mc:Choice>
          <mc:Fallback>
            <p:pic>
              <p:nvPicPr>
                <p:cNvPr id="6" name="Freihand 5">
                  <a:extLst>
                    <a:ext uri="{FF2B5EF4-FFF2-40B4-BE49-F238E27FC236}">
                      <a16:creationId xmlns:a16="http://schemas.microsoft.com/office/drawing/2014/main" id="{86C47B53-DF13-466C-8DD7-FE8E3BAB23F1}"/>
                    </a:ext>
                  </a:extLst>
                </p:cNvPr>
                <p:cNvPicPr/>
                <p:nvPr/>
              </p:nvPicPr>
              <p:blipFill>
                <a:blip r:embed="rId9"/>
                <a:stretch>
                  <a:fillRect/>
                </a:stretch>
              </p:blipFill>
              <p:spPr>
                <a:xfrm>
                  <a:off x="2795333" y="1497667"/>
                  <a:ext cx="307440" cy="25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17386D42-1440-44B3-85BF-B9367C81FD82}"/>
                  </a:ext>
                </a:extLst>
              </p14:cNvPr>
              <p14:cNvContentPartPr/>
              <p14:nvPr/>
            </p14:nvContentPartPr>
            <p14:xfrm>
              <a:off x="2757533" y="3320707"/>
              <a:ext cx="1074240" cy="236520"/>
            </p14:xfrm>
          </p:contentPart>
        </mc:Choice>
        <mc:Fallback>
          <p:pic>
            <p:nvPicPr>
              <p:cNvPr id="8" name="Freihand 7">
                <a:extLst>
                  <a:ext uri="{FF2B5EF4-FFF2-40B4-BE49-F238E27FC236}">
                    <a16:creationId xmlns:a16="http://schemas.microsoft.com/office/drawing/2014/main" id="{17386D42-1440-44B3-85BF-B9367C81FD82}"/>
                  </a:ext>
                </a:extLst>
              </p:cNvPr>
              <p:cNvPicPr/>
              <p:nvPr/>
            </p:nvPicPr>
            <p:blipFill>
              <a:blip r:embed="rId11"/>
              <a:stretch>
                <a:fillRect/>
              </a:stretch>
            </p:blipFill>
            <p:spPr>
              <a:xfrm>
                <a:off x="2753213" y="3316387"/>
                <a:ext cx="10828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38C933D4-8212-4E84-AF68-18955D8BF830}"/>
                  </a:ext>
                </a:extLst>
              </p14:cNvPr>
              <p14:cNvContentPartPr/>
              <p14:nvPr/>
            </p14:nvContentPartPr>
            <p14:xfrm>
              <a:off x="2764013" y="3692947"/>
              <a:ext cx="1149840" cy="284040"/>
            </p14:xfrm>
          </p:contentPart>
        </mc:Choice>
        <mc:Fallback>
          <p:pic>
            <p:nvPicPr>
              <p:cNvPr id="9" name="Freihand 8">
                <a:extLst>
                  <a:ext uri="{FF2B5EF4-FFF2-40B4-BE49-F238E27FC236}">
                    <a16:creationId xmlns:a16="http://schemas.microsoft.com/office/drawing/2014/main" id="{38C933D4-8212-4E84-AF68-18955D8BF830}"/>
                  </a:ext>
                </a:extLst>
              </p:cNvPr>
              <p:cNvPicPr/>
              <p:nvPr/>
            </p:nvPicPr>
            <p:blipFill>
              <a:blip r:embed="rId13"/>
              <a:stretch>
                <a:fillRect/>
              </a:stretch>
            </p:blipFill>
            <p:spPr>
              <a:xfrm>
                <a:off x="2759693" y="3688627"/>
                <a:ext cx="11584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BE04243-1821-4E98-B655-253ADCA15510}"/>
                  </a:ext>
                </a:extLst>
              </p14:cNvPr>
              <p14:cNvContentPartPr/>
              <p14:nvPr/>
            </p14:nvContentPartPr>
            <p14:xfrm>
              <a:off x="2787773" y="4611307"/>
              <a:ext cx="1082520" cy="484200"/>
            </p14:xfrm>
          </p:contentPart>
        </mc:Choice>
        <mc:Fallback>
          <p:pic>
            <p:nvPicPr>
              <p:cNvPr id="10" name="Freihand 9">
                <a:extLst>
                  <a:ext uri="{FF2B5EF4-FFF2-40B4-BE49-F238E27FC236}">
                    <a16:creationId xmlns:a16="http://schemas.microsoft.com/office/drawing/2014/main" id="{BBE04243-1821-4E98-B655-253ADCA15510}"/>
                  </a:ext>
                </a:extLst>
              </p:cNvPr>
              <p:cNvPicPr/>
              <p:nvPr/>
            </p:nvPicPr>
            <p:blipFill>
              <a:blip r:embed="rId15"/>
              <a:stretch>
                <a:fillRect/>
              </a:stretch>
            </p:blipFill>
            <p:spPr>
              <a:xfrm>
                <a:off x="2783453" y="4606987"/>
                <a:ext cx="109116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6189DE73-D3B8-43BE-A134-06B4E7A6B000}"/>
                  </a:ext>
                </a:extLst>
              </p14:cNvPr>
              <p14:cNvContentPartPr/>
              <p14:nvPr/>
            </p14:nvContentPartPr>
            <p14:xfrm>
              <a:off x="6437813" y="2068987"/>
              <a:ext cx="1223280" cy="439560"/>
            </p14:xfrm>
          </p:contentPart>
        </mc:Choice>
        <mc:Fallback>
          <p:pic>
            <p:nvPicPr>
              <p:cNvPr id="11" name="Freihand 10">
                <a:extLst>
                  <a:ext uri="{FF2B5EF4-FFF2-40B4-BE49-F238E27FC236}">
                    <a16:creationId xmlns:a16="http://schemas.microsoft.com/office/drawing/2014/main" id="{6189DE73-D3B8-43BE-A134-06B4E7A6B000}"/>
                  </a:ext>
                </a:extLst>
              </p:cNvPr>
              <p:cNvPicPr/>
              <p:nvPr/>
            </p:nvPicPr>
            <p:blipFill>
              <a:blip r:embed="rId17"/>
              <a:stretch>
                <a:fillRect/>
              </a:stretch>
            </p:blipFill>
            <p:spPr>
              <a:xfrm>
                <a:off x="6433493" y="2064667"/>
                <a:ext cx="1231920" cy="448200"/>
              </a:xfrm>
              <a:prstGeom prst="rect">
                <a:avLst/>
              </a:prstGeom>
            </p:spPr>
          </p:pic>
        </mc:Fallback>
      </mc:AlternateContent>
    </p:spTree>
    <p:extLst>
      <p:ext uri="{BB962C8B-B14F-4D97-AF65-F5344CB8AC3E}">
        <p14:creationId xmlns:p14="http://schemas.microsoft.com/office/powerpoint/2010/main" val="420357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BE27-63E5-DFF9-B15E-FBD142C76579}"/>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8E74197D-AC20-9561-F43C-6FCD9781F6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3AD31507-2408-D526-B50E-0F8905C5CBE5}"/>
              </a:ext>
            </a:extLst>
          </p:cNvPr>
          <p:cNvSpPr txBox="1"/>
          <p:nvPr/>
        </p:nvSpPr>
        <p:spPr>
          <a:xfrm>
            <a:off x="142406" y="179962"/>
            <a:ext cx="10785424"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White House (2025b)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Regulating Imports with a Reciprocal Tariff to Rectify Trade Practices that Contribute to Large and Persistent Annual United States Goods Trade Deficits, </a:t>
            </a:r>
            <a:r>
              <a:rPr lang="en-US" sz="1800" dirty="0">
                <a:effectLst/>
                <a:latin typeface="Calibri" panose="020F0502020204030204" pitchFamily="34" charset="0"/>
                <a:ea typeface="Calibri" panose="020F0502020204030204" pitchFamily="34" charset="0"/>
                <a:cs typeface="Times New Roman" panose="02020603050405020304" pitchFamily="18" charset="0"/>
              </a:rPr>
              <a:t>Executive Order 14257, 2.4.2025,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https://www.whitehouse.gov/presidential-actions/2025/04/regulating-imports-with-a-reciprocal-tariff-to-rectify-trade-practices-that-contribute-to-large-and-persistent-annual-united-states-goods-trade-deficits/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sp>
        <p:nvSpPr>
          <p:cNvPr id="66" name="Textfeld 65">
            <a:extLst>
              <a:ext uri="{FF2B5EF4-FFF2-40B4-BE49-F238E27FC236}">
                <a16:creationId xmlns:a16="http://schemas.microsoft.com/office/drawing/2014/main" id="{7D018273-81FD-6ACB-30F8-66CA4E2A7CA0}"/>
              </a:ext>
            </a:extLst>
          </p:cNvPr>
          <p:cNvSpPr txBox="1"/>
          <p:nvPr/>
        </p:nvSpPr>
        <p:spPr>
          <a:xfrm>
            <a:off x="142406" y="1352495"/>
            <a:ext cx="11115207" cy="646331"/>
          </a:xfrm>
          <a:prstGeom prst="rect">
            <a:avLst/>
          </a:prstGeom>
          <a:noFill/>
        </p:spPr>
        <p:txBody>
          <a:bodyPr wrap="square">
            <a:spAutoFit/>
          </a:bodyPr>
          <a:lstStyle/>
          <a:p>
            <a:r>
              <a:rPr lang="de-DE" dirty="0"/>
              <a:t>https://ustr.gov/issue-areas/presidential-tariff-actions#:~:text=Executive%20Summary,that%20prevent%20trade%20from%20balancing</a:t>
            </a:r>
          </a:p>
        </p:txBody>
      </p:sp>
      <p:pic>
        <p:nvPicPr>
          <p:cNvPr id="68" name="Grafik 67">
            <a:extLst>
              <a:ext uri="{FF2B5EF4-FFF2-40B4-BE49-F238E27FC236}">
                <a16:creationId xmlns:a16="http://schemas.microsoft.com/office/drawing/2014/main" id="{52AED80B-CBEB-C396-C21B-96FFB7EAF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26" y="2106816"/>
            <a:ext cx="6100997" cy="3435442"/>
          </a:xfrm>
          <a:prstGeom prst="rect">
            <a:avLst/>
          </a:prstGeom>
        </p:spPr>
      </p:pic>
    </p:spTree>
    <p:extLst>
      <p:ext uri="{BB962C8B-B14F-4D97-AF65-F5344CB8AC3E}">
        <p14:creationId xmlns:p14="http://schemas.microsoft.com/office/powerpoint/2010/main" val="352855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7F745-9AAC-651E-683A-5859F3401DE5}"/>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F5C0CA75-903E-695F-BBA7-1E6457E2ED3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7D670269-6457-4EFD-3D9E-C220D4D6D350}"/>
              </a:ext>
            </a:extLst>
          </p:cNvPr>
          <p:cNvPicPr>
            <a:picLocks noChangeAspect="1"/>
          </p:cNvPicPr>
          <p:nvPr/>
        </p:nvPicPr>
        <p:blipFill>
          <a:blip r:embed="rId3"/>
          <a:stretch>
            <a:fillRect/>
          </a:stretch>
        </p:blipFill>
        <p:spPr>
          <a:xfrm>
            <a:off x="269674" y="1984285"/>
            <a:ext cx="8135633" cy="1600723"/>
          </a:xfrm>
          <a:prstGeom prst="rect">
            <a:avLst/>
          </a:prstGeom>
        </p:spPr>
      </p:pic>
      <p:pic>
        <p:nvPicPr>
          <p:cNvPr id="8" name="Grafik 7">
            <a:extLst>
              <a:ext uri="{FF2B5EF4-FFF2-40B4-BE49-F238E27FC236}">
                <a16:creationId xmlns:a16="http://schemas.microsoft.com/office/drawing/2014/main" id="{07C16FAA-FBE9-7820-D650-735149E0C99F}"/>
              </a:ext>
            </a:extLst>
          </p:cNvPr>
          <p:cNvPicPr>
            <a:picLocks noChangeAspect="1"/>
          </p:cNvPicPr>
          <p:nvPr/>
        </p:nvPicPr>
        <p:blipFill>
          <a:blip r:embed="rId4"/>
          <a:stretch>
            <a:fillRect/>
          </a:stretch>
        </p:blipFill>
        <p:spPr>
          <a:xfrm>
            <a:off x="210406" y="3847475"/>
            <a:ext cx="7283487" cy="2451725"/>
          </a:xfrm>
          <a:prstGeom prst="rect">
            <a:avLst/>
          </a:prstGeom>
        </p:spPr>
      </p:pic>
      <p:pic>
        <p:nvPicPr>
          <p:cNvPr id="10" name="Grafik 9">
            <a:extLst>
              <a:ext uri="{FF2B5EF4-FFF2-40B4-BE49-F238E27FC236}">
                <a16:creationId xmlns:a16="http://schemas.microsoft.com/office/drawing/2014/main" id="{43F50D32-5ACF-FE55-F860-883453CFCCEC}"/>
              </a:ext>
            </a:extLst>
          </p:cNvPr>
          <p:cNvPicPr>
            <a:picLocks noChangeAspect="1"/>
          </p:cNvPicPr>
          <p:nvPr/>
        </p:nvPicPr>
        <p:blipFill>
          <a:blip r:embed="rId5"/>
          <a:stretch>
            <a:fillRect/>
          </a:stretch>
        </p:blipFill>
        <p:spPr>
          <a:xfrm>
            <a:off x="7544029" y="0"/>
            <a:ext cx="4526182" cy="1600723"/>
          </a:xfrm>
          <a:prstGeom prst="rect">
            <a:avLst/>
          </a:prstGeom>
        </p:spPr>
      </p:pic>
      <p:pic>
        <p:nvPicPr>
          <p:cNvPr id="12" name="Grafik 11">
            <a:extLst>
              <a:ext uri="{FF2B5EF4-FFF2-40B4-BE49-F238E27FC236}">
                <a16:creationId xmlns:a16="http://schemas.microsoft.com/office/drawing/2014/main" id="{A72DFB9F-4137-08CB-9AF6-D994684EC0AD}"/>
              </a:ext>
            </a:extLst>
          </p:cNvPr>
          <p:cNvPicPr>
            <a:picLocks noChangeAspect="1"/>
          </p:cNvPicPr>
          <p:nvPr/>
        </p:nvPicPr>
        <p:blipFill>
          <a:blip r:embed="rId6"/>
          <a:stretch>
            <a:fillRect/>
          </a:stretch>
        </p:blipFill>
        <p:spPr>
          <a:xfrm>
            <a:off x="210407" y="162550"/>
            <a:ext cx="7135367" cy="1674627"/>
          </a:xfrm>
          <a:prstGeom prst="rect">
            <a:avLst/>
          </a:prstGeom>
        </p:spPr>
      </p:pic>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6C2E484-68D8-4310-A07C-C88BE541D4B4}"/>
                  </a:ext>
                </a:extLst>
              </p14:cNvPr>
              <p14:cNvContentPartPr/>
              <p14:nvPr/>
            </p14:nvContentPartPr>
            <p14:xfrm>
              <a:off x="1705613" y="663547"/>
              <a:ext cx="210600" cy="246600"/>
            </p14:xfrm>
          </p:contentPart>
        </mc:Choice>
        <mc:Fallback>
          <p:pic>
            <p:nvPicPr>
              <p:cNvPr id="4" name="Freihand 3">
                <a:extLst>
                  <a:ext uri="{FF2B5EF4-FFF2-40B4-BE49-F238E27FC236}">
                    <a16:creationId xmlns:a16="http://schemas.microsoft.com/office/drawing/2014/main" id="{06C2E484-68D8-4310-A07C-C88BE541D4B4}"/>
                  </a:ext>
                </a:extLst>
              </p:cNvPr>
              <p:cNvPicPr/>
              <p:nvPr/>
            </p:nvPicPr>
            <p:blipFill>
              <a:blip r:embed="rId8"/>
              <a:stretch>
                <a:fillRect/>
              </a:stretch>
            </p:blipFill>
            <p:spPr>
              <a:xfrm>
                <a:off x="1701293" y="659227"/>
                <a:ext cx="2192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EFCE3182-2808-4C18-8438-BF2DCD7454A4}"/>
                  </a:ext>
                </a:extLst>
              </p14:cNvPr>
              <p14:cNvContentPartPr/>
              <p14:nvPr/>
            </p14:nvContentPartPr>
            <p14:xfrm>
              <a:off x="3033653" y="911587"/>
              <a:ext cx="174960" cy="162720"/>
            </p14:xfrm>
          </p:contentPart>
        </mc:Choice>
        <mc:Fallback>
          <p:pic>
            <p:nvPicPr>
              <p:cNvPr id="20" name="Freihand 19">
                <a:extLst>
                  <a:ext uri="{FF2B5EF4-FFF2-40B4-BE49-F238E27FC236}">
                    <a16:creationId xmlns:a16="http://schemas.microsoft.com/office/drawing/2014/main" id="{EFCE3182-2808-4C18-8438-BF2DCD7454A4}"/>
                  </a:ext>
                </a:extLst>
              </p:cNvPr>
              <p:cNvPicPr/>
              <p:nvPr/>
            </p:nvPicPr>
            <p:blipFill>
              <a:blip r:embed="rId10"/>
              <a:stretch>
                <a:fillRect/>
              </a:stretch>
            </p:blipFill>
            <p:spPr>
              <a:xfrm>
                <a:off x="3029333" y="907267"/>
                <a:ext cx="183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565C6DAE-CF09-4B79-88C2-9859CC59CD56}"/>
                  </a:ext>
                </a:extLst>
              </p14:cNvPr>
              <p14:cNvContentPartPr/>
              <p14:nvPr/>
            </p14:nvContentPartPr>
            <p14:xfrm>
              <a:off x="319253" y="1059187"/>
              <a:ext cx="997920" cy="94680"/>
            </p14:xfrm>
          </p:contentPart>
        </mc:Choice>
        <mc:Fallback>
          <p:pic>
            <p:nvPicPr>
              <p:cNvPr id="22" name="Freihand 21">
                <a:extLst>
                  <a:ext uri="{FF2B5EF4-FFF2-40B4-BE49-F238E27FC236}">
                    <a16:creationId xmlns:a16="http://schemas.microsoft.com/office/drawing/2014/main" id="{565C6DAE-CF09-4B79-88C2-9859CC59CD56}"/>
                  </a:ext>
                </a:extLst>
              </p:cNvPr>
              <p:cNvPicPr/>
              <p:nvPr/>
            </p:nvPicPr>
            <p:blipFill>
              <a:blip r:embed="rId12"/>
              <a:stretch>
                <a:fillRect/>
              </a:stretch>
            </p:blipFill>
            <p:spPr>
              <a:xfrm>
                <a:off x="314933" y="1054867"/>
                <a:ext cx="1006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 name="Freihand 26">
                <a:extLst>
                  <a:ext uri="{FF2B5EF4-FFF2-40B4-BE49-F238E27FC236}">
                    <a16:creationId xmlns:a16="http://schemas.microsoft.com/office/drawing/2014/main" id="{E4A32C96-9362-40E9-9B9C-5684F78776C7}"/>
                  </a:ext>
                </a:extLst>
              </p14:cNvPr>
              <p14:cNvContentPartPr/>
              <p14:nvPr/>
            </p14:nvContentPartPr>
            <p14:xfrm>
              <a:off x="8876093" y="80347"/>
              <a:ext cx="1504440" cy="545040"/>
            </p14:xfrm>
          </p:contentPart>
        </mc:Choice>
        <mc:Fallback>
          <p:pic>
            <p:nvPicPr>
              <p:cNvPr id="27" name="Freihand 26">
                <a:extLst>
                  <a:ext uri="{FF2B5EF4-FFF2-40B4-BE49-F238E27FC236}">
                    <a16:creationId xmlns:a16="http://schemas.microsoft.com/office/drawing/2014/main" id="{E4A32C96-9362-40E9-9B9C-5684F78776C7}"/>
                  </a:ext>
                </a:extLst>
              </p:cNvPr>
              <p:cNvPicPr/>
              <p:nvPr/>
            </p:nvPicPr>
            <p:blipFill>
              <a:blip r:embed="rId14"/>
              <a:stretch>
                <a:fillRect/>
              </a:stretch>
            </p:blipFill>
            <p:spPr>
              <a:xfrm>
                <a:off x="8871773" y="76027"/>
                <a:ext cx="151308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Freihand 30">
                <a:extLst>
                  <a:ext uri="{FF2B5EF4-FFF2-40B4-BE49-F238E27FC236}">
                    <a16:creationId xmlns:a16="http://schemas.microsoft.com/office/drawing/2014/main" id="{9EB3A1F4-858E-4D77-9525-01E917C937CD}"/>
                  </a:ext>
                </a:extLst>
              </p14:cNvPr>
              <p14:cNvContentPartPr/>
              <p14:nvPr/>
            </p14:nvContentPartPr>
            <p14:xfrm>
              <a:off x="8947733" y="165667"/>
              <a:ext cx="1364040" cy="417240"/>
            </p14:xfrm>
          </p:contentPart>
        </mc:Choice>
        <mc:Fallback>
          <p:pic>
            <p:nvPicPr>
              <p:cNvPr id="31" name="Freihand 30">
                <a:extLst>
                  <a:ext uri="{FF2B5EF4-FFF2-40B4-BE49-F238E27FC236}">
                    <a16:creationId xmlns:a16="http://schemas.microsoft.com/office/drawing/2014/main" id="{9EB3A1F4-858E-4D77-9525-01E917C937CD}"/>
                  </a:ext>
                </a:extLst>
              </p:cNvPr>
              <p:cNvPicPr/>
              <p:nvPr/>
            </p:nvPicPr>
            <p:blipFill>
              <a:blip r:embed="rId16"/>
              <a:stretch>
                <a:fillRect/>
              </a:stretch>
            </p:blipFill>
            <p:spPr>
              <a:xfrm>
                <a:off x="8943413" y="161347"/>
                <a:ext cx="137268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3" name="Freihand 32">
                <a:extLst>
                  <a:ext uri="{FF2B5EF4-FFF2-40B4-BE49-F238E27FC236}">
                    <a16:creationId xmlns:a16="http://schemas.microsoft.com/office/drawing/2014/main" id="{802CC6A6-582E-4918-AABB-DD6DD99AA0D9}"/>
                  </a:ext>
                </a:extLst>
              </p14:cNvPr>
              <p14:cNvContentPartPr/>
              <p14:nvPr/>
            </p14:nvContentPartPr>
            <p14:xfrm>
              <a:off x="9919733" y="623227"/>
              <a:ext cx="756000" cy="658080"/>
            </p14:xfrm>
          </p:contentPart>
        </mc:Choice>
        <mc:Fallback>
          <p:pic>
            <p:nvPicPr>
              <p:cNvPr id="33" name="Freihand 32">
                <a:extLst>
                  <a:ext uri="{FF2B5EF4-FFF2-40B4-BE49-F238E27FC236}">
                    <a16:creationId xmlns:a16="http://schemas.microsoft.com/office/drawing/2014/main" id="{802CC6A6-582E-4918-AABB-DD6DD99AA0D9}"/>
                  </a:ext>
                </a:extLst>
              </p:cNvPr>
              <p:cNvPicPr/>
              <p:nvPr/>
            </p:nvPicPr>
            <p:blipFill>
              <a:blip r:embed="rId18"/>
              <a:stretch>
                <a:fillRect/>
              </a:stretch>
            </p:blipFill>
            <p:spPr>
              <a:xfrm>
                <a:off x="9915413" y="618907"/>
                <a:ext cx="764640" cy="666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4" name="Freihand 33">
                <a:extLst>
                  <a:ext uri="{FF2B5EF4-FFF2-40B4-BE49-F238E27FC236}">
                    <a16:creationId xmlns:a16="http://schemas.microsoft.com/office/drawing/2014/main" id="{19AC03F5-0271-49A2-8725-8B68D648869C}"/>
                  </a:ext>
                </a:extLst>
              </p14:cNvPr>
              <p14:cNvContentPartPr/>
              <p14:nvPr/>
            </p14:nvContentPartPr>
            <p14:xfrm>
              <a:off x="8840453" y="24907"/>
              <a:ext cx="2027880" cy="1522800"/>
            </p14:xfrm>
          </p:contentPart>
        </mc:Choice>
        <mc:Fallback>
          <p:pic>
            <p:nvPicPr>
              <p:cNvPr id="34" name="Freihand 33">
                <a:extLst>
                  <a:ext uri="{FF2B5EF4-FFF2-40B4-BE49-F238E27FC236}">
                    <a16:creationId xmlns:a16="http://schemas.microsoft.com/office/drawing/2014/main" id="{19AC03F5-0271-49A2-8725-8B68D648869C}"/>
                  </a:ext>
                </a:extLst>
              </p:cNvPr>
              <p:cNvPicPr/>
              <p:nvPr/>
            </p:nvPicPr>
            <p:blipFill>
              <a:blip r:embed="rId20"/>
              <a:stretch>
                <a:fillRect/>
              </a:stretch>
            </p:blipFill>
            <p:spPr>
              <a:xfrm>
                <a:off x="8836133" y="20587"/>
                <a:ext cx="2036520" cy="153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3" name="Freihand 42">
                <a:extLst>
                  <a:ext uri="{FF2B5EF4-FFF2-40B4-BE49-F238E27FC236}">
                    <a16:creationId xmlns:a16="http://schemas.microsoft.com/office/drawing/2014/main" id="{EAA83B8B-42EB-48CF-8DE6-AAAF3BBFA438}"/>
                  </a:ext>
                </a:extLst>
              </p14:cNvPr>
              <p14:cNvContentPartPr/>
              <p14:nvPr/>
            </p14:nvContentPartPr>
            <p14:xfrm>
              <a:off x="8809853" y="637267"/>
              <a:ext cx="955440" cy="502200"/>
            </p14:xfrm>
          </p:contentPart>
        </mc:Choice>
        <mc:Fallback>
          <p:pic>
            <p:nvPicPr>
              <p:cNvPr id="43" name="Freihand 42">
                <a:extLst>
                  <a:ext uri="{FF2B5EF4-FFF2-40B4-BE49-F238E27FC236}">
                    <a16:creationId xmlns:a16="http://schemas.microsoft.com/office/drawing/2014/main" id="{EAA83B8B-42EB-48CF-8DE6-AAAF3BBFA438}"/>
                  </a:ext>
                </a:extLst>
              </p:cNvPr>
              <p:cNvPicPr/>
              <p:nvPr/>
            </p:nvPicPr>
            <p:blipFill>
              <a:blip r:embed="rId22"/>
              <a:stretch>
                <a:fillRect/>
              </a:stretch>
            </p:blipFill>
            <p:spPr>
              <a:xfrm>
                <a:off x="8805533" y="632947"/>
                <a:ext cx="96408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5" name="Freihand 44">
                <a:extLst>
                  <a:ext uri="{FF2B5EF4-FFF2-40B4-BE49-F238E27FC236}">
                    <a16:creationId xmlns:a16="http://schemas.microsoft.com/office/drawing/2014/main" id="{3CA76757-7B3E-48EB-8119-11F8945202A9}"/>
                  </a:ext>
                </a:extLst>
              </p14:cNvPr>
              <p14:cNvContentPartPr/>
              <p14:nvPr/>
            </p14:nvContentPartPr>
            <p14:xfrm>
              <a:off x="4805933" y="2889427"/>
              <a:ext cx="2823840" cy="35280"/>
            </p14:xfrm>
          </p:contentPart>
        </mc:Choice>
        <mc:Fallback>
          <p:pic>
            <p:nvPicPr>
              <p:cNvPr id="45" name="Freihand 44">
                <a:extLst>
                  <a:ext uri="{FF2B5EF4-FFF2-40B4-BE49-F238E27FC236}">
                    <a16:creationId xmlns:a16="http://schemas.microsoft.com/office/drawing/2014/main" id="{3CA76757-7B3E-48EB-8119-11F8945202A9}"/>
                  </a:ext>
                </a:extLst>
              </p:cNvPr>
              <p:cNvPicPr/>
              <p:nvPr/>
            </p:nvPicPr>
            <p:blipFill>
              <a:blip r:embed="rId24"/>
              <a:stretch>
                <a:fillRect/>
              </a:stretch>
            </p:blipFill>
            <p:spPr>
              <a:xfrm>
                <a:off x="4801613" y="2885107"/>
                <a:ext cx="2832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6" name="Freihand 55">
                <a:extLst>
                  <a:ext uri="{FF2B5EF4-FFF2-40B4-BE49-F238E27FC236}">
                    <a16:creationId xmlns:a16="http://schemas.microsoft.com/office/drawing/2014/main" id="{B799AF72-4036-400C-AD8C-683FE9B3B491}"/>
                  </a:ext>
                </a:extLst>
              </p14:cNvPr>
              <p14:cNvContentPartPr/>
              <p14:nvPr/>
            </p14:nvContentPartPr>
            <p14:xfrm>
              <a:off x="7803653" y="263587"/>
              <a:ext cx="793440" cy="838080"/>
            </p14:xfrm>
          </p:contentPart>
        </mc:Choice>
        <mc:Fallback>
          <p:pic>
            <p:nvPicPr>
              <p:cNvPr id="56" name="Freihand 55">
                <a:extLst>
                  <a:ext uri="{FF2B5EF4-FFF2-40B4-BE49-F238E27FC236}">
                    <a16:creationId xmlns:a16="http://schemas.microsoft.com/office/drawing/2014/main" id="{B799AF72-4036-400C-AD8C-683FE9B3B491}"/>
                  </a:ext>
                </a:extLst>
              </p:cNvPr>
              <p:cNvPicPr/>
              <p:nvPr/>
            </p:nvPicPr>
            <p:blipFill>
              <a:blip r:embed="rId26"/>
              <a:stretch>
                <a:fillRect/>
              </a:stretch>
            </p:blipFill>
            <p:spPr>
              <a:xfrm>
                <a:off x="7799333" y="259267"/>
                <a:ext cx="802080" cy="846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8" name="Freihand 57">
                <a:extLst>
                  <a:ext uri="{FF2B5EF4-FFF2-40B4-BE49-F238E27FC236}">
                    <a16:creationId xmlns:a16="http://schemas.microsoft.com/office/drawing/2014/main" id="{059D24D7-183E-49AE-9E37-9E349C0EC5A9}"/>
                  </a:ext>
                </a:extLst>
              </p14:cNvPr>
              <p14:cNvContentPartPr/>
              <p14:nvPr/>
            </p14:nvContentPartPr>
            <p14:xfrm>
              <a:off x="9341933" y="691987"/>
              <a:ext cx="444240" cy="461160"/>
            </p14:xfrm>
          </p:contentPart>
        </mc:Choice>
        <mc:Fallback>
          <p:pic>
            <p:nvPicPr>
              <p:cNvPr id="58" name="Freihand 57">
                <a:extLst>
                  <a:ext uri="{FF2B5EF4-FFF2-40B4-BE49-F238E27FC236}">
                    <a16:creationId xmlns:a16="http://schemas.microsoft.com/office/drawing/2014/main" id="{059D24D7-183E-49AE-9E37-9E349C0EC5A9}"/>
                  </a:ext>
                </a:extLst>
              </p:cNvPr>
              <p:cNvPicPr/>
              <p:nvPr/>
            </p:nvPicPr>
            <p:blipFill>
              <a:blip r:embed="rId28"/>
              <a:stretch>
                <a:fillRect/>
              </a:stretch>
            </p:blipFill>
            <p:spPr>
              <a:xfrm>
                <a:off x="9337613" y="687667"/>
                <a:ext cx="45288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9" name="Freihand 58">
                <a:extLst>
                  <a:ext uri="{FF2B5EF4-FFF2-40B4-BE49-F238E27FC236}">
                    <a16:creationId xmlns:a16="http://schemas.microsoft.com/office/drawing/2014/main" id="{D9DF53FE-46EE-4261-BE22-44E98A938AE1}"/>
                  </a:ext>
                </a:extLst>
              </p14:cNvPr>
              <p14:cNvContentPartPr/>
              <p14:nvPr/>
            </p14:nvContentPartPr>
            <p14:xfrm>
              <a:off x="9091373" y="112387"/>
              <a:ext cx="1824840" cy="1177560"/>
            </p14:xfrm>
          </p:contentPart>
        </mc:Choice>
        <mc:Fallback>
          <p:pic>
            <p:nvPicPr>
              <p:cNvPr id="59" name="Freihand 58">
                <a:extLst>
                  <a:ext uri="{FF2B5EF4-FFF2-40B4-BE49-F238E27FC236}">
                    <a16:creationId xmlns:a16="http://schemas.microsoft.com/office/drawing/2014/main" id="{D9DF53FE-46EE-4261-BE22-44E98A938AE1}"/>
                  </a:ext>
                </a:extLst>
              </p:cNvPr>
              <p:cNvPicPr/>
              <p:nvPr/>
            </p:nvPicPr>
            <p:blipFill>
              <a:blip r:embed="rId30"/>
              <a:stretch>
                <a:fillRect/>
              </a:stretch>
            </p:blipFill>
            <p:spPr>
              <a:xfrm>
                <a:off x="9087053" y="108067"/>
                <a:ext cx="1833480" cy="1186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1" name="Freihand 60">
                <a:extLst>
                  <a:ext uri="{FF2B5EF4-FFF2-40B4-BE49-F238E27FC236}">
                    <a16:creationId xmlns:a16="http://schemas.microsoft.com/office/drawing/2014/main" id="{FF7F60CA-3AD4-46D5-A0E9-319B179C383B}"/>
                  </a:ext>
                </a:extLst>
              </p14:cNvPr>
              <p14:cNvContentPartPr/>
              <p14:nvPr/>
            </p14:nvContentPartPr>
            <p14:xfrm>
              <a:off x="4961093" y="1296427"/>
              <a:ext cx="1791000" cy="57960"/>
            </p14:xfrm>
          </p:contentPart>
        </mc:Choice>
        <mc:Fallback>
          <p:pic>
            <p:nvPicPr>
              <p:cNvPr id="61" name="Freihand 60">
                <a:extLst>
                  <a:ext uri="{FF2B5EF4-FFF2-40B4-BE49-F238E27FC236}">
                    <a16:creationId xmlns:a16="http://schemas.microsoft.com/office/drawing/2014/main" id="{FF7F60CA-3AD4-46D5-A0E9-319B179C383B}"/>
                  </a:ext>
                </a:extLst>
              </p:cNvPr>
              <p:cNvPicPr/>
              <p:nvPr/>
            </p:nvPicPr>
            <p:blipFill>
              <a:blip r:embed="rId32"/>
              <a:stretch>
                <a:fillRect/>
              </a:stretch>
            </p:blipFill>
            <p:spPr>
              <a:xfrm>
                <a:off x="4956773" y="1292107"/>
                <a:ext cx="1799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5" name="Freihand 64">
                <a:extLst>
                  <a:ext uri="{FF2B5EF4-FFF2-40B4-BE49-F238E27FC236}">
                    <a16:creationId xmlns:a16="http://schemas.microsoft.com/office/drawing/2014/main" id="{183D7379-BB3C-4CE5-B14B-06B74710F28D}"/>
                  </a:ext>
                </a:extLst>
              </p14:cNvPr>
              <p14:cNvContentPartPr/>
              <p14:nvPr/>
            </p14:nvContentPartPr>
            <p14:xfrm>
              <a:off x="2413373" y="1304707"/>
              <a:ext cx="1568160" cy="296640"/>
            </p14:xfrm>
          </p:contentPart>
        </mc:Choice>
        <mc:Fallback>
          <p:pic>
            <p:nvPicPr>
              <p:cNvPr id="65" name="Freihand 64">
                <a:extLst>
                  <a:ext uri="{FF2B5EF4-FFF2-40B4-BE49-F238E27FC236}">
                    <a16:creationId xmlns:a16="http://schemas.microsoft.com/office/drawing/2014/main" id="{183D7379-BB3C-4CE5-B14B-06B74710F28D}"/>
                  </a:ext>
                </a:extLst>
              </p:cNvPr>
              <p:cNvPicPr/>
              <p:nvPr/>
            </p:nvPicPr>
            <p:blipFill>
              <a:blip r:embed="rId34"/>
              <a:stretch>
                <a:fillRect/>
              </a:stretch>
            </p:blipFill>
            <p:spPr>
              <a:xfrm>
                <a:off x="2409053" y="1300387"/>
                <a:ext cx="15768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7" name="Freihand 66">
                <a:extLst>
                  <a:ext uri="{FF2B5EF4-FFF2-40B4-BE49-F238E27FC236}">
                    <a16:creationId xmlns:a16="http://schemas.microsoft.com/office/drawing/2014/main" id="{CCD3DC86-4C8D-408F-805A-B5FFC796F6CA}"/>
                  </a:ext>
                </a:extLst>
              </p14:cNvPr>
              <p14:cNvContentPartPr/>
              <p14:nvPr/>
            </p14:nvContentPartPr>
            <p14:xfrm>
              <a:off x="8453813" y="-70133"/>
              <a:ext cx="2879640" cy="1578960"/>
            </p14:xfrm>
          </p:contentPart>
        </mc:Choice>
        <mc:Fallback>
          <p:pic>
            <p:nvPicPr>
              <p:cNvPr id="67" name="Freihand 66">
                <a:extLst>
                  <a:ext uri="{FF2B5EF4-FFF2-40B4-BE49-F238E27FC236}">
                    <a16:creationId xmlns:a16="http://schemas.microsoft.com/office/drawing/2014/main" id="{CCD3DC86-4C8D-408F-805A-B5FFC796F6CA}"/>
                  </a:ext>
                </a:extLst>
              </p:cNvPr>
              <p:cNvPicPr/>
              <p:nvPr/>
            </p:nvPicPr>
            <p:blipFill>
              <a:blip r:embed="rId36"/>
              <a:stretch>
                <a:fillRect/>
              </a:stretch>
            </p:blipFill>
            <p:spPr>
              <a:xfrm>
                <a:off x="8449493" y="-74453"/>
                <a:ext cx="2888280" cy="1587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2" name="Freihand 101">
                <a:extLst>
                  <a:ext uri="{FF2B5EF4-FFF2-40B4-BE49-F238E27FC236}">
                    <a16:creationId xmlns:a16="http://schemas.microsoft.com/office/drawing/2014/main" id="{60431777-8371-4538-8DD1-267B9B8BDEFB}"/>
                  </a:ext>
                </a:extLst>
              </p14:cNvPr>
              <p14:cNvContentPartPr/>
              <p14:nvPr/>
            </p14:nvContentPartPr>
            <p14:xfrm>
              <a:off x="8863493" y="664800"/>
              <a:ext cx="334800" cy="525960"/>
            </p14:xfrm>
          </p:contentPart>
        </mc:Choice>
        <mc:Fallback>
          <p:pic>
            <p:nvPicPr>
              <p:cNvPr id="102" name="Freihand 101">
                <a:extLst>
                  <a:ext uri="{FF2B5EF4-FFF2-40B4-BE49-F238E27FC236}">
                    <a16:creationId xmlns:a16="http://schemas.microsoft.com/office/drawing/2014/main" id="{60431777-8371-4538-8DD1-267B9B8BDEFB}"/>
                  </a:ext>
                </a:extLst>
              </p:cNvPr>
              <p:cNvPicPr/>
              <p:nvPr/>
            </p:nvPicPr>
            <p:blipFill>
              <a:blip r:embed="rId38"/>
              <a:stretch>
                <a:fillRect/>
              </a:stretch>
            </p:blipFill>
            <p:spPr>
              <a:xfrm>
                <a:off x="8859173" y="660480"/>
                <a:ext cx="34344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4" name="Freihand 103">
                <a:extLst>
                  <a:ext uri="{FF2B5EF4-FFF2-40B4-BE49-F238E27FC236}">
                    <a16:creationId xmlns:a16="http://schemas.microsoft.com/office/drawing/2014/main" id="{A6CCFE48-4699-4056-8054-BB5C66CF130B}"/>
                  </a:ext>
                </a:extLst>
              </p14:cNvPr>
              <p14:cNvContentPartPr/>
              <p14:nvPr/>
            </p14:nvContentPartPr>
            <p14:xfrm>
              <a:off x="4928333" y="5184600"/>
              <a:ext cx="1545840" cy="48240"/>
            </p14:xfrm>
          </p:contentPart>
        </mc:Choice>
        <mc:Fallback>
          <p:pic>
            <p:nvPicPr>
              <p:cNvPr id="104" name="Freihand 103">
                <a:extLst>
                  <a:ext uri="{FF2B5EF4-FFF2-40B4-BE49-F238E27FC236}">
                    <a16:creationId xmlns:a16="http://schemas.microsoft.com/office/drawing/2014/main" id="{A6CCFE48-4699-4056-8054-BB5C66CF130B}"/>
                  </a:ext>
                </a:extLst>
              </p:cNvPr>
              <p:cNvPicPr/>
              <p:nvPr/>
            </p:nvPicPr>
            <p:blipFill>
              <a:blip r:embed="rId40"/>
              <a:stretch>
                <a:fillRect/>
              </a:stretch>
            </p:blipFill>
            <p:spPr>
              <a:xfrm>
                <a:off x="4924013" y="5180280"/>
                <a:ext cx="1554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8" name="Freihand 127">
                <a:extLst>
                  <a:ext uri="{FF2B5EF4-FFF2-40B4-BE49-F238E27FC236}">
                    <a16:creationId xmlns:a16="http://schemas.microsoft.com/office/drawing/2014/main" id="{889B7C7A-B404-4EA5-AC78-4A70D54459F2}"/>
                  </a:ext>
                </a:extLst>
              </p14:cNvPr>
              <p14:cNvContentPartPr/>
              <p14:nvPr/>
            </p14:nvContentPartPr>
            <p14:xfrm>
              <a:off x="3537293" y="4843320"/>
              <a:ext cx="534960" cy="410400"/>
            </p14:xfrm>
          </p:contentPart>
        </mc:Choice>
        <mc:Fallback>
          <p:pic>
            <p:nvPicPr>
              <p:cNvPr id="128" name="Freihand 127">
                <a:extLst>
                  <a:ext uri="{FF2B5EF4-FFF2-40B4-BE49-F238E27FC236}">
                    <a16:creationId xmlns:a16="http://schemas.microsoft.com/office/drawing/2014/main" id="{889B7C7A-B404-4EA5-AC78-4A70D54459F2}"/>
                  </a:ext>
                </a:extLst>
              </p:cNvPr>
              <p:cNvPicPr/>
              <p:nvPr/>
            </p:nvPicPr>
            <p:blipFill>
              <a:blip r:embed="rId42"/>
              <a:stretch>
                <a:fillRect/>
              </a:stretch>
            </p:blipFill>
            <p:spPr>
              <a:xfrm>
                <a:off x="3532973" y="4839000"/>
                <a:ext cx="54360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2" name="Freihand 131">
                <a:extLst>
                  <a:ext uri="{FF2B5EF4-FFF2-40B4-BE49-F238E27FC236}">
                    <a16:creationId xmlns:a16="http://schemas.microsoft.com/office/drawing/2014/main" id="{17B71881-67B7-4106-8912-8B4360D5F4EE}"/>
                  </a:ext>
                </a:extLst>
              </p14:cNvPr>
              <p14:cNvContentPartPr/>
              <p14:nvPr/>
            </p14:nvContentPartPr>
            <p14:xfrm>
              <a:off x="7760813" y="182760"/>
              <a:ext cx="793440" cy="840960"/>
            </p14:xfrm>
          </p:contentPart>
        </mc:Choice>
        <mc:Fallback>
          <p:pic>
            <p:nvPicPr>
              <p:cNvPr id="132" name="Freihand 131">
                <a:extLst>
                  <a:ext uri="{FF2B5EF4-FFF2-40B4-BE49-F238E27FC236}">
                    <a16:creationId xmlns:a16="http://schemas.microsoft.com/office/drawing/2014/main" id="{17B71881-67B7-4106-8912-8B4360D5F4EE}"/>
                  </a:ext>
                </a:extLst>
              </p:cNvPr>
              <p:cNvPicPr/>
              <p:nvPr/>
            </p:nvPicPr>
            <p:blipFill>
              <a:blip r:embed="rId44"/>
              <a:stretch>
                <a:fillRect/>
              </a:stretch>
            </p:blipFill>
            <p:spPr>
              <a:xfrm>
                <a:off x="7756493" y="178440"/>
                <a:ext cx="802080" cy="849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2" name="Freihand 141">
                <a:extLst>
                  <a:ext uri="{FF2B5EF4-FFF2-40B4-BE49-F238E27FC236}">
                    <a16:creationId xmlns:a16="http://schemas.microsoft.com/office/drawing/2014/main" id="{857E222C-B2F5-4795-B272-762428EF4E54}"/>
                  </a:ext>
                </a:extLst>
              </p14:cNvPr>
              <p14:cNvContentPartPr/>
              <p14:nvPr/>
            </p14:nvContentPartPr>
            <p14:xfrm>
              <a:off x="926573" y="5534520"/>
              <a:ext cx="5014800" cy="126000"/>
            </p14:xfrm>
          </p:contentPart>
        </mc:Choice>
        <mc:Fallback>
          <p:pic>
            <p:nvPicPr>
              <p:cNvPr id="142" name="Freihand 141">
                <a:extLst>
                  <a:ext uri="{FF2B5EF4-FFF2-40B4-BE49-F238E27FC236}">
                    <a16:creationId xmlns:a16="http://schemas.microsoft.com/office/drawing/2014/main" id="{857E222C-B2F5-4795-B272-762428EF4E54}"/>
                  </a:ext>
                </a:extLst>
              </p:cNvPr>
              <p:cNvPicPr/>
              <p:nvPr/>
            </p:nvPicPr>
            <p:blipFill>
              <a:blip r:embed="rId46"/>
              <a:stretch>
                <a:fillRect/>
              </a:stretch>
            </p:blipFill>
            <p:spPr>
              <a:xfrm>
                <a:off x="922253" y="5530200"/>
                <a:ext cx="5023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3" name="Freihand 172">
                <a:extLst>
                  <a:ext uri="{FF2B5EF4-FFF2-40B4-BE49-F238E27FC236}">
                    <a16:creationId xmlns:a16="http://schemas.microsoft.com/office/drawing/2014/main" id="{FEDA9C1F-3F6B-47F9-BDA9-BC7F538BD460}"/>
                  </a:ext>
                </a:extLst>
              </p14:cNvPr>
              <p14:cNvContentPartPr/>
              <p14:nvPr/>
            </p14:nvContentPartPr>
            <p14:xfrm>
              <a:off x="7652813" y="6255240"/>
              <a:ext cx="737280" cy="497880"/>
            </p14:xfrm>
          </p:contentPart>
        </mc:Choice>
        <mc:Fallback>
          <p:pic>
            <p:nvPicPr>
              <p:cNvPr id="173" name="Freihand 172">
                <a:extLst>
                  <a:ext uri="{FF2B5EF4-FFF2-40B4-BE49-F238E27FC236}">
                    <a16:creationId xmlns:a16="http://schemas.microsoft.com/office/drawing/2014/main" id="{FEDA9C1F-3F6B-47F9-BDA9-BC7F538BD460}"/>
                  </a:ext>
                </a:extLst>
              </p:cNvPr>
              <p:cNvPicPr/>
              <p:nvPr/>
            </p:nvPicPr>
            <p:blipFill>
              <a:blip r:embed="rId48"/>
              <a:stretch>
                <a:fillRect/>
              </a:stretch>
            </p:blipFill>
            <p:spPr>
              <a:xfrm>
                <a:off x="7648493" y="6250920"/>
                <a:ext cx="74592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5" name="Freihand 174">
                <a:extLst>
                  <a:ext uri="{FF2B5EF4-FFF2-40B4-BE49-F238E27FC236}">
                    <a16:creationId xmlns:a16="http://schemas.microsoft.com/office/drawing/2014/main" id="{3504DED2-E1F3-46DA-9B2A-FC9D65F72835}"/>
                  </a:ext>
                </a:extLst>
              </p14:cNvPr>
              <p14:cNvContentPartPr/>
              <p14:nvPr/>
            </p14:nvContentPartPr>
            <p14:xfrm>
              <a:off x="9384773" y="692880"/>
              <a:ext cx="331920" cy="403200"/>
            </p14:xfrm>
          </p:contentPart>
        </mc:Choice>
        <mc:Fallback>
          <p:pic>
            <p:nvPicPr>
              <p:cNvPr id="175" name="Freihand 174">
                <a:extLst>
                  <a:ext uri="{FF2B5EF4-FFF2-40B4-BE49-F238E27FC236}">
                    <a16:creationId xmlns:a16="http://schemas.microsoft.com/office/drawing/2014/main" id="{3504DED2-E1F3-46DA-9B2A-FC9D65F72835}"/>
                  </a:ext>
                </a:extLst>
              </p:cNvPr>
              <p:cNvPicPr/>
              <p:nvPr/>
            </p:nvPicPr>
            <p:blipFill>
              <a:blip r:embed="rId50"/>
              <a:stretch>
                <a:fillRect/>
              </a:stretch>
            </p:blipFill>
            <p:spPr>
              <a:xfrm>
                <a:off x="9380453" y="688560"/>
                <a:ext cx="34056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35" name="Freihand 234">
                <a:extLst>
                  <a:ext uri="{FF2B5EF4-FFF2-40B4-BE49-F238E27FC236}">
                    <a16:creationId xmlns:a16="http://schemas.microsoft.com/office/drawing/2014/main" id="{704D7340-E333-4110-811A-B9176ED868BB}"/>
                  </a:ext>
                </a:extLst>
              </p14:cNvPr>
              <p14:cNvContentPartPr/>
              <p14:nvPr/>
            </p14:nvContentPartPr>
            <p14:xfrm>
              <a:off x="405653" y="2328000"/>
              <a:ext cx="1402200" cy="61920"/>
            </p14:xfrm>
          </p:contentPart>
        </mc:Choice>
        <mc:Fallback>
          <p:pic>
            <p:nvPicPr>
              <p:cNvPr id="235" name="Freihand 234">
                <a:extLst>
                  <a:ext uri="{FF2B5EF4-FFF2-40B4-BE49-F238E27FC236}">
                    <a16:creationId xmlns:a16="http://schemas.microsoft.com/office/drawing/2014/main" id="{704D7340-E333-4110-811A-B9176ED868BB}"/>
                  </a:ext>
                </a:extLst>
              </p:cNvPr>
              <p:cNvPicPr/>
              <p:nvPr/>
            </p:nvPicPr>
            <p:blipFill>
              <a:blip r:embed="rId52"/>
              <a:stretch>
                <a:fillRect/>
              </a:stretch>
            </p:blipFill>
            <p:spPr>
              <a:xfrm>
                <a:off x="401333" y="2323680"/>
                <a:ext cx="1410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36" name="Freihand 235">
                <a:extLst>
                  <a:ext uri="{FF2B5EF4-FFF2-40B4-BE49-F238E27FC236}">
                    <a16:creationId xmlns:a16="http://schemas.microsoft.com/office/drawing/2014/main" id="{915C6EC7-675F-41F1-9C9B-04DB88073D24}"/>
                  </a:ext>
                </a:extLst>
              </p14:cNvPr>
              <p14:cNvContentPartPr/>
              <p14:nvPr/>
            </p14:nvContentPartPr>
            <p14:xfrm>
              <a:off x="3360533" y="2581800"/>
              <a:ext cx="984960" cy="68400"/>
            </p14:xfrm>
          </p:contentPart>
        </mc:Choice>
        <mc:Fallback>
          <p:pic>
            <p:nvPicPr>
              <p:cNvPr id="236" name="Freihand 235">
                <a:extLst>
                  <a:ext uri="{FF2B5EF4-FFF2-40B4-BE49-F238E27FC236}">
                    <a16:creationId xmlns:a16="http://schemas.microsoft.com/office/drawing/2014/main" id="{915C6EC7-675F-41F1-9C9B-04DB88073D24}"/>
                  </a:ext>
                </a:extLst>
              </p:cNvPr>
              <p:cNvPicPr/>
              <p:nvPr/>
            </p:nvPicPr>
            <p:blipFill>
              <a:blip r:embed="rId54"/>
              <a:stretch>
                <a:fillRect/>
              </a:stretch>
            </p:blipFill>
            <p:spPr>
              <a:xfrm>
                <a:off x="3356213" y="2577480"/>
                <a:ext cx="993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7" name="Freihand 236">
                <a:extLst>
                  <a:ext uri="{FF2B5EF4-FFF2-40B4-BE49-F238E27FC236}">
                    <a16:creationId xmlns:a16="http://schemas.microsoft.com/office/drawing/2014/main" id="{FE0F6071-41CB-4255-844B-F5A2001ED48D}"/>
                  </a:ext>
                </a:extLst>
              </p14:cNvPr>
              <p14:cNvContentPartPr/>
              <p14:nvPr/>
            </p14:nvContentPartPr>
            <p14:xfrm>
              <a:off x="3750053" y="1860720"/>
              <a:ext cx="632520" cy="698040"/>
            </p14:xfrm>
          </p:contentPart>
        </mc:Choice>
        <mc:Fallback>
          <p:pic>
            <p:nvPicPr>
              <p:cNvPr id="237" name="Freihand 236">
                <a:extLst>
                  <a:ext uri="{FF2B5EF4-FFF2-40B4-BE49-F238E27FC236}">
                    <a16:creationId xmlns:a16="http://schemas.microsoft.com/office/drawing/2014/main" id="{FE0F6071-41CB-4255-844B-F5A2001ED48D}"/>
                  </a:ext>
                </a:extLst>
              </p:cNvPr>
              <p:cNvPicPr/>
              <p:nvPr/>
            </p:nvPicPr>
            <p:blipFill>
              <a:blip r:embed="rId56"/>
              <a:stretch>
                <a:fillRect/>
              </a:stretch>
            </p:blipFill>
            <p:spPr>
              <a:xfrm>
                <a:off x="3745733" y="1856400"/>
                <a:ext cx="641160" cy="706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39" name="Freihand 238">
                <a:extLst>
                  <a:ext uri="{FF2B5EF4-FFF2-40B4-BE49-F238E27FC236}">
                    <a16:creationId xmlns:a16="http://schemas.microsoft.com/office/drawing/2014/main" id="{5A1A2562-919C-484E-BA74-FA5336815439}"/>
                  </a:ext>
                </a:extLst>
              </p14:cNvPr>
              <p14:cNvContentPartPr/>
              <p14:nvPr/>
            </p14:nvContentPartPr>
            <p14:xfrm>
              <a:off x="4829333" y="2203080"/>
              <a:ext cx="1221480" cy="608400"/>
            </p14:xfrm>
          </p:contentPart>
        </mc:Choice>
        <mc:Fallback>
          <p:pic>
            <p:nvPicPr>
              <p:cNvPr id="239" name="Freihand 238">
                <a:extLst>
                  <a:ext uri="{FF2B5EF4-FFF2-40B4-BE49-F238E27FC236}">
                    <a16:creationId xmlns:a16="http://schemas.microsoft.com/office/drawing/2014/main" id="{5A1A2562-919C-484E-BA74-FA5336815439}"/>
                  </a:ext>
                </a:extLst>
              </p:cNvPr>
              <p:cNvPicPr/>
              <p:nvPr/>
            </p:nvPicPr>
            <p:blipFill>
              <a:blip r:embed="rId58"/>
              <a:stretch>
                <a:fillRect/>
              </a:stretch>
            </p:blipFill>
            <p:spPr>
              <a:xfrm>
                <a:off x="4825013" y="2198760"/>
                <a:ext cx="123012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40" name="Freihand 239">
                <a:extLst>
                  <a:ext uri="{FF2B5EF4-FFF2-40B4-BE49-F238E27FC236}">
                    <a16:creationId xmlns:a16="http://schemas.microsoft.com/office/drawing/2014/main" id="{7E96BF89-C776-4645-A278-9FAC52FF833F}"/>
                  </a:ext>
                </a:extLst>
              </p14:cNvPr>
              <p14:cNvContentPartPr/>
              <p14:nvPr/>
            </p14:nvContentPartPr>
            <p14:xfrm>
              <a:off x="5554013" y="930840"/>
              <a:ext cx="2736000" cy="1703880"/>
            </p14:xfrm>
          </p:contentPart>
        </mc:Choice>
        <mc:Fallback>
          <p:pic>
            <p:nvPicPr>
              <p:cNvPr id="240" name="Freihand 239">
                <a:extLst>
                  <a:ext uri="{FF2B5EF4-FFF2-40B4-BE49-F238E27FC236}">
                    <a16:creationId xmlns:a16="http://schemas.microsoft.com/office/drawing/2014/main" id="{7E96BF89-C776-4645-A278-9FAC52FF833F}"/>
                  </a:ext>
                </a:extLst>
              </p:cNvPr>
              <p:cNvPicPr/>
              <p:nvPr/>
            </p:nvPicPr>
            <p:blipFill>
              <a:blip r:embed="rId60"/>
              <a:stretch>
                <a:fillRect/>
              </a:stretch>
            </p:blipFill>
            <p:spPr>
              <a:xfrm>
                <a:off x="5549693" y="926520"/>
                <a:ext cx="2744640" cy="1712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55" name="Freihand 254">
                <a:extLst>
                  <a:ext uri="{FF2B5EF4-FFF2-40B4-BE49-F238E27FC236}">
                    <a16:creationId xmlns:a16="http://schemas.microsoft.com/office/drawing/2014/main" id="{EABDB6CE-1885-4A9D-A4B9-694F8EB73DE6}"/>
                  </a:ext>
                </a:extLst>
              </p14:cNvPr>
              <p14:cNvContentPartPr/>
              <p14:nvPr/>
            </p14:nvContentPartPr>
            <p14:xfrm>
              <a:off x="5934893" y="2650920"/>
              <a:ext cx="423000" cy="61200"/>
            </p14:xfrm>
          </p:contentPart>
        </mc:Choice>
        <mc:Fallback>
          <p:pic>
            <p:nvPicPr>
              <p:cNvPr id="255" name="Freihand 254">
                <a:extLst>
                  <a:ext uri="{FF2B5EF4-FFF2-40B4-BE49-F238E27FC236}">
                    <a16:creationId xmlns:a16="http://schemas.microsoft.com/office/drawing/2014/main" id="{EABDB6CE-1885-4A9D-A4B9-694F8EB73DE6}"/>
                  </a:ext>
                </a:extLst>
              </p:cNvPr>
              <p:cNvPicPr/>
              <p:nvPr/>
            </p:nvPicPr>
            <p:blipFill>
              <a:blip r:embed="rId62"/>
              <a:stretch>
                <a:fillRect/>
              </a:stretch>
            </p:blipFill>
            <p:spPr>
              <a:xfrm>
                <a:off x="5930573" y="2646600"/>
                <a:ext cx="431640" cy="69840"/>
              </a:xfrm>
              <a:prstGeom prst="rect">
                <a:avLst/>
              </a:prstGeom>
            </p:spPr>
          </p:pic>
        </mc:Fallback>
      </mc:AlternateContent>
      <p:grpSp>
        <p:nvGrpSpPr>
          <p:cNvPr id="264" name="Gruppieren 263">
            <a:extLst>
              <a:ext uri="{FF2B5EF4-FFF2-40B4-BE49-F238E27FC236}">
                <a16:creationId xmlns:a16="http://schemas.microsoft.com/office/drawing/2014/main" id="{B5AFA8E5-2F73-487D-A0FD-B22005B2ABB1}"/>
              </a:ext>
            </a:extLst>
          </p:cNvPr>
          <p:cNvGrpSpPr/>
          <p:nvPr/>
        </p:nvGrpSpPr>
        <p:grpSpPr>
          <a:xfrm>
            <a:off x="0" y="-489893"/>
            <a:ext cx="12060720" cy="6829200"/>
            <a:chOff x="63293" y="-29280"/>
            <a:chExt cx="12060720" cy="6829200"/>
          </a:xfrm>
        </p:grpSpPr>
        <mc:AlternateContent xmlns:mc="http://schemas.openxmlformats.org/markup-compatibility/2006">
          <mc:Choice xmlns:p14="http://schemas.microsoft.com/office/powerpoint/2010/main" Requires="p14">
            <p:contentPart p14:bwMode="auto" r:id="rId63">
              <p14:nvContentPartPr>
                <p14:cNvPr id="23" name="Freihand 22">
                  <a:extLst>
                    <a:ext uri="{FF2B5EF4-FFF2-40B4-BE49-F238E27FC236}">
                      <a16:creationId xmlns:a16="http://schemas.microsoft.com/office/drawing/2014/main" id="{9BE5FE43-9DCB-44DF-84FD-474022804AE7}"/>
                    </a:ext>
                  </a:extLst>
                </p14:cNvPr>
                <p14:cNvContentPartPr/>
                <p14:nvPr/>
              </p14:nvContentPartPr>
              <p14:xfrm>
                <a:off x="168773" y="933187"/>
                <a:ext cx="119520" cy="136440"/>
              </p14:xfrm>
            </p:contentPart>
          </mc:Choice>
          <mc:Fallback>
            <p:pic>
              <p:nvPicPr>
                <p:cNvPr id="23" name="Freihand 22">
                  <a:extLst>
                    <a:ext uri="{FF2B5EF4-FFF2-40B4-BE49-F238E27FC236}">
                      <a16:creationId xmlns:a16="http://schemas.microsoft.com/office/drawing/2014/main" id="{9BE5FE43-9DCB-44DF-84FD-474022804AE7}"/>
                    </a:ext>
                  </a:extLst>
                </p:cNvPr>
                <p:cNvPicPr/>
                <p:nvPr/>
              </p:nvPicPr>
              <p:blipFill>
                <a:blip r:embed="rId64"/>
                <a:stretch>
                  <a:fillRect/>
                </a:stretch>
              </p:blipFill>
              <p:spPr>
                <a:xfrm>
                  <a:off x="164453" y="928867"/>
                  <a:ext cx="128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4" name="Freihand 23">
                  <a:extLst>
                    <a:ext uri="{FF2B5EF4-FFF2-40B4-BE49-F238E27FC236}">
                      <a16:creationId xmlns:a16="http://schemas.microsoft.com/office/drawing/2014/main" id="{899202F1-1C7F-4C2C-AF35-E07E688BDAC0}"/>
                    </a:ext>
                  </a:extLst>
                </p14:cNvPr>
                <p14:cNvContentPartPr/>
                <p14:nvPr/>
              </p14:nvContentPartPr>
              <p14:xfrm>
                <a:off x="63293" y="810787"/>
                <a:ext cx="185400" cy="396720"/>
              </p14:xfrm>
            </p:contentPart>
          </mc:Choice>
          <mc:Fallback>
            <p:pic>
              <p:nvPicPr>
                <p:cNvPr id="24" name="Freihand 23">
                  <a:extLst>
                    <a:ext uri="{FF2B5EF4-FFF2-40B4-BE49-F238E27FC236}">
                      <a16:creationId xmlns:a16="http://schemas.microsoft.com/office/drawing/2014/main" id="{899202F1-1C7F-4C2C-AF35-E07E688BDAC0}"/>
                    </a:ext>
                  </a:extLst>
                </p:cNvPr>
                <p:cNvPicPr/>
                <p:nvPr/>
              </p:nvPicPr>
              <p:blipFill>
                <a:blip r:embed="rId66"/>
                <a:stretch>
                  <a:fillRect/>
                </a:stretch>
              </p:blipFill>
              <p:spPr>
                <a:xfrm>
                  <a:off x="58973" y="806467"/>
                  <a:ext cx="19404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5" name="Freihand 24">
                  <a:extLst>
                    <a:ext uri="{FF2B5EF4-FFF2-40B4-BE49-F238E27FC236}">
                      <a16:creationId xmlns:a16="http://schemas.microsoft.com/office/drawing/2014/main" id="{CB84BF85-B9F5-427C-8051-7A69CD967775}"/>
                    </a:ext>
                  </a:extLst>
                </p14:cNvPr>
                <p14:cNvContentPartPr/>
                <p14:nvPr/>
              </p14:nvContentPartPr>
              <p14:xfrm>
                <a:off x="275333" y="796387"/>
                <a:ext cx="86400" cy="393840"/>
              </p14:xfrm>
            </p:contentPart>
          </mc:Choice>
          <mc:Fallback>
            <p:pic>
              <p:nvPicPr>
                <p:cNvPr id="25" name="Freihand 24">
                  <a:extLst>
                    <a:ext uri="{FF2B5EF4-FFF2-40B4-BE49-F238E27FC236}">
                      <a16:creationId xmlns:a16="http://schemas.microsoft.com/office/drawing/2014/main" id="{CB84BF85-B9F5-427C-8051-7A69CD967775}"/>
                    </a:ext>
                  </a:extLst>
                </p:cNvPr>
                <p:cNvPicPr/>
                <p:nvPr/>
              </p:nvPicPr>
              <p:blipFill>
                <a:blip r:embed="rId68"/>
                <a:stretch>
                  <a:fillRect/>
                </a:stretch>
              </p:blipFill>
              <p:spPr>
                <a:xfrm>
                  <a:off x="271013" y="792067"/>
                  <a:ext cx="9504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2" name="Freihand 61">
                  <a:extLst>
                    <a:ext uri="{FF2B5EF4-FFF2-40B4-BE49-F238E27FC236}">
                      <a16:creationId xmlns:a16="http://schemas.microsoft.com/office/drawing/2014/main" id="{BF74993B-4861-47FC-A20A-10B099B5F5B0}"/>
                    </a:ext>
                  </a:extLst>
                </p14:cNvPr>
                <p14:cNvContentPartPr/>
                <p14:nvPr/>
              </p14:nvContentPartPr>
              <p14:xfrm>
                <a:off x="946373" y="1520707"/>
                <a:ext cx="1223640" cy="37440"/>
              </p14:xfrm>
            </p:contentPart>
          </mc:Choice>
          <mc:Fallback>
            <p:pic>
              <p:nvPicPr>
                <p:cNvPr id="62" name="Freihand 61">
                  <a:extLst>
                    <a:ext uri="{FF2B5EF4-FFF2-40B4-BE49-F238E27FC236}">
                      <a16:creationId xmlns:a16="http://schemas.microsoft.com/office/drawing/2014/main" id="{BF74993B-4861-47FC-A20A-10B099B5F5B0}"/>
                    </a:ext>
                  </a:extLst>
                </p:cNvPr>
                <p:cNvPicPr/>
                <p:nvPr/>
              </p:nvPicPr>
              <p:blipFill>
                <a:blip r:embed="rId70"/>
                <a:stretch>
                  <a:fillRect/>
                </a:stretch>
              </p:blipFill>
              <p:spPr>
                <a:xfrm>
                  <a:off x="942053" y="1516387"/>
                  <a:ext cx="1232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3" name="Freihand 62">
                  <a:extLst>
                    <a:ext uri="{FF2B5EF4-FFF2-40B4-BE49-F238E27FC236}">
                      <a16:creationId xmlns:a16="http://schemas.microsoft.com/office/drawing/2014/main" id="{2EEEF945-9235-4D39-A42C-C71CD5A7283A}"/>
                    </a:ext>
                  </a:extLst>
                </p14:cNvPr>
                <p14:cNvContentPartPr/>
                <p14:nvPr/>
              </p14:nvContentPartPr>
              <p14:xfrm>
                <a:off x="2442533" y="1324147"/>
                <a:ext cx="1299600" cy="213480"/>
              </p14:xfrm>
            </p:contentPart>
          </mc:Choice>
          <mc:Fallback>
            <p:pic>
              <p:nvPicPr>
                <p:cNvPr id="63" name="Freihand 62">
                  <a:extLst>
                    <a:ext uri="{FF2B5EF4-FFF2-40B4-BE49-F238E27FC236}">
                      <a16:creationId xmlns:a16="http://schemas.microsoft.com/office/drawing/2014/main" id="{2EEEF945-9235-4D39-A42C-C71CD5A7283A}"/>
                    </a:ext>
                  </a:extLst>
                </p:cNvPr>
                <p:cNvPicPr/>
                <p:nvPr/>
              </p:nvPicPr>
              <p:blipFill>
                <a:blip r:embed="rId72"/>
                <a:stretch>
                  <a:fillRect/>
                </a:stretch>
              </p:blipFill>
              <p:spPr>
                <a:xfrm>
                  <a:off x="2438213" y="1319827"/>
                  <a:ext cx="1308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 name="Freihand 1">
                  <a:extLst>
                    <a:ext uri="{FF2B5EF4-FFF2-40B4-BE49-F238E27FC236}">
                      <a16:creationId xmlns:a16="http://schemas.microsoft.com/office/drawing/2014/main" id="{796AFA5E-251F-45D4-9D06-39490B51FC46}"/>
                    </a:ext>
                  </a:extLst>
                </p14:cNvPr>
                <p14:cNvContentPartPr/>
                <p14:nvPr/>
              </p14:nvContentPartPr>
              <p14:xfrm>
                <a:off x="6694853" y="271147"/>
                <a:ext cx="199080" cy="172800"/>
              </p14:xfrm>
            </p:contentPart>
          </mc:Choice>
          <mc:Fallback>
            <p:pic>
              <p:nvPicPr>
                <p:cNvPr id="2" name="Freihand 1">
                  <a:extLst>
                    <a:ext uri="{FF2B5EF4-FFF2-40B4-BE49-F238E27FC236}">
                      <a16:creationId xmlns:a16="http://schemas.microsoft.com/office/drawing/2014/main" id="{796AFA5E-251F-45D4-9D06-39490B51FC46}"/>
                    </a:ext>
                  </a:extLst>
                </p:cNvPr>
                <p:cNvPicPr/>
                <p:nvPr/>
              </p:nvPicPr>
              <p:blipFill>
                <a:blip r:embed="rId74"/>
                <a:stretch>
                  <a:fillRect/>
                </a:stretch>
              </p:blipFill>
              <p:spPr>
                <a:xfrm>
                  <a:off x="6690533" y="266827"/>
                  <a:ext cx="207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 name="Freihand 2">
                  <a:extLst>
                    <a:ext uri="{FF2B5EF4-FFF2-40B4-BE49-F238E27FC236}">
                      <a16:creationId xmlns:a16="http://schemas.microsoft.com/office/drawing/2014/main" id="{7BCAA977-D143-4BC6-9A8B-9F887646A8CE}"/>
                    </a:ext>
                  </a:extLst>
                </p14:cNvPr>
                <p14:cNvContentPartPr/>
                <p14:nvPr/>
              </p14:nvContentPartPr>
              <p14:xfrm>
                <a:off x="3330653" y="479947"/>
                <a:ext cx="158760" cy="163080"/>
              </p14:xfrm>
            </p:contentPart>
          </mc:Choice>
          <mc:Fallback>
            <p:pic>
              <p:nvPicPr>
                <p:cNvPr id="3" name="Freihand 2">
                  <a:extLst>
                    <a:ext uri="{FF2B5EF4-FFF2-40B4-BE49-F238E27FC236}">
                      <a16:creationId xmlns:a16="http://schemas.microsoft.com/office/drawing/2014/main" id="{7BCAA977-D143-4BC6-9A8B-9F887646A8CE}"/>
                    </a:ext>
                  </a:extLst>
                </p:cNvPr>
                <p:cNvPicPr/>
                <p:nvPr/>
              </p:nvPicPr>
              <p:blipFill>
                <a:blip r:embed="rId76"/>
                <a:stretch>
                  <a:fillRect/>
                </a:stretch>
              </p:blipFill>
              <p:spPr>
                <a:xfrm>
                  <a:off x="3326333" y="475627"/>
                  <a:ext cx="167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6" name="Freihand 35">
                  <a:extLst>
                    <a:ext uri="{FF2B5EF4-FFF2-40B4-BE49-F238E27FC236}">
                      <a16:creationId xmlns:a16="http://schemas.microsoft.com/office/drawing/2014/main" id="{78137EBB-8C81-4ED7-9A97-406B2EE1F227}"/>
                    </a:ext>
                  </a:extLst>
                </p14:cNvPr>
                <p14:cNvContentPartPr/>
                <p14:nvPr/>
              </p14:nvContentPartPr>
              <p14:xfrm>
                <a:off x="10715693" y="1255747"/>
                <a:ext cx="202680" cy="273240"/>
              </p14:xfrm>
            </p:contentPart>
          </mc:Choice>
          <mc:Fallback>
            <p:pic>
              <p:nvPicPr>
                <p:cNvPr id="36" name="Freihand 35">
                  <a:extLst>
                    <a:ext uri="{FF2B5EF4-FFF2-40B4-BE49-F238E27FC236}">
                      <a16:creationId xmlns:a16="http://schemas.microsoft.com/office/drawing/2014/main" id="{78137EBB-8C81-4ED7-9A97-406B2EE1F227}"/>
                    </a:ext>
                  </a:extLst>
                </p:cNvPr>
                <p:cNvPicPr/>
                <p:nvPr/>
              </p:nvPicPr>
              <p:blipFill>
                <a:blip r:embed="rId78"/>
                <a:stretch>
                  <a:fillRect/>
                </a:stretch>
              </p:blipFill>
              <p:spPr>
                <a:xfrm>
                  <a:off x="10711373" y="1251427"/>
                  <a:ext cx="2113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7" name="Freihand 36">
                  <a:extLst>
                    <a:ext uri="{FF2B5EF4-FFF2-40B4-BE49-F238E27FC236}">
                      <a16:creationId xmlns:a16="http://schemas.microsoft.com/office/drawing/2014/main" id="{62FAF3A4-01FD-4526-894B-C894D6FB9EBC}"/>
                    </a:ext>
                  </a:extLst>
                </p14:cNvPr>
                <p14:cNvContentPartPr/>
                <p14:nvPr/>
              </p14:nvContentPartPr>
              <p14:xfrm>
                <a:off x="10989653" y="1494787"/>
                <a:ext cx="263520" cy="201240"/>
              </p14:xfrm>
            </p:contentPart>
          </mc:Choice>
          <mc:Fallback>
            <p:pic>
              <p:nvPicPr>
                <p:cNvPr id="37" name="Freihand 36">
                  <a:extLst>
                    <a:ext uri="{FF2B5EF4-FFF2-40B4-BE49-F238E27FC236}">
                      <a16:creationId xmlns:a16="http://schemas.microsoft.com/office/drawing/2014/main" id="{62FAF3A4-01FD-4526-894B-C894D6FB9EBC}"/>
                    </a:ext>
                  </a:extLst>
                </p:cNvPr>
                <p:cNvPicPr/>
                <p:nvPr/>
              </p:nvPicPr>
              <p:blipFill>
                <a:blip r:embed="rId80"/>
                <a:stretch>
                  <a:fillRect/>
                </a:stretch>
              </p:blipFill>
              <p:spPr>
                <a:xfrm>
                  <a:off x="10985333" y="1490467"/>
                  <a:ext cx="272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9" name="Freihand 38">
                  <a:extLst>
                    <a:ext uri="{FF2B5EF4-FFF2-40B4-BE49-F238E27FC236}">
                      <a16:creationId xmlns:a16="http://schemas.microsoft.com/office/drawing/2014/main" id="{4AB50E24-A7DB-4EFC-8C28-A2CF452E843C}"/>
                    </a:ext>
                  </a:extLst>
                </p14:cNvPr>
                <p14:cNvContentPartPr/>
                <p14:nvPr/>
              </p14:nvContentPartPr>
              <p14:xfrm>
                <a:off x="11244893" y="1625827"/>
                <a:ext cx="517680" cy="101520"/>
              </p14:xfrm>
            </p:contentPart>
          </mc:Choice>
          <mc:Fallback>
            <p:pic>
              <p:nvPicPr>
                <p:cNvPr id="39" name="Freihand 38">
                  <a:extLst>
                    <a:ext uri="{FF2B5EF4-FFF2-40B4-BE49-F238E27FC236}">
                      <a16:creationId xmlns:a16="http://schemas.microsoft.com/office/drawing/2014/main" id="{4AB50E24-A7DB-4EFC-8C28-A2CF452E843C}"/>
                    </a:ext>
                  </a:extLst>
                </p:cNvPr>
                <p:cNvPicPr/>
                <p:nvPr/>
              </p:nvPicPr>
              <p:blipFill>
                <a:blip r:embed="rId82"/>
                <a:stretch>
                  <a:fillRect/>
                </a:stretch>
              </p:blipFill>
              <p:spPr>
                <a:xfrm>
                  <a:off x="11240573" y="1621507"/>
                  <a:ext cx="526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0" name="Freihand 39">
                  <a:extLst>
                    <a:ext uri="{FF2B5EF4-FFF2-40B4-BE49-F238E27FC236}">
                      <a16:creationId xmlns:a16="http://schemas.microsoft.com/office/drawing/2014/main" id="{D4E8D834-997A-4689-AEEE-B0E5C0AED87B}"/>
                    </a:ext>
                  </a:extLst>
                </p14:cNvPr>
                <p14:cNvContentPartPr/>
                <p14:nvPr/>
              </p14:nvContentPartPr>
              <p14:xfrm>
                <a:off x="11785613" y="1433587"/>
                <a:ext cx="154800" cy="161640"/>
              </p14:xfrm>
            </p:contentPart>
          </mc:Choice>
          <mc:Fallback>
            <p:pic>
              <p:nvPicPr>
                <p:cNvPr id="40" name="Freihand 39">
                  <a:extLst>
                    <a:ext uri="{FF2B5EF4-FFF2-40B4-BE49-F238E27FC236}">
                      <a16:creationId xmlns:a16="http://schemas.microsoft.com/office/drawing/2014/main" id="{D4E8D834-997A-4689-AEEE-B0E5C0AED87B}"/>
                    </a:ext>
                  </a:extLst>
                </p:cNvPr>
                <p:cNvPicPr/>
                <p:nvPr/>
              </p:nvPicPr>
              <p:blipFill>
                <a:blip r:embed="rId84"/>
                <a:stretch>
                  <a:fillRect/>
                </a:stretch>
              </p:blipFill>
              <p:spPr>
                <a:xfrm>
                  <a:off x="11781293" y="1429267"/>
                  <a:ext cx="163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1" name="Freihand 40">
                  <a:extLst>
                    <a:ext uri="{FF2B5EF4-FFF2-40B4-BE49-F238E27FC236}">
                      <a16:creationId xmlns:a16="http://schemas.microsoft.com/office/drawing/2014/main" id="{7EC44FCB-7FC0-4476-9CE8-6AD5BBD80077}"/>
                    </a:ext>
                  </a:extLst>
                </p14:cNvPr>
                <p14:cNvContentPartPr/>
                <p14:nvPr/>
              </p14:nvContentPartPr>
              <p14:xfrm>
                <a:off x="11860493" y="1698187"/>
                <a:ext cx="38880" cy="18360"/>
              </p14:xfrm>
            </p:contentPart>
          </mc:Choice>
          <mc:Fallback>
            <p:pic>
              <p:nvPicPr>
                <p:cNvPr id="41" name="Freihand 40">
                  <a:extLst>
                    <a:ext uri="{FF2B5EF4-FFF2-40B4-BE49-F238E27FC236}">
                      <a16:creationId xmlns:a16="http://schemas.microsoft.com/office/drawing/2014/main" id="{7EC44FCB-7FC0-4476-9CE8-6AD5BBD80077}"/>
                    </a:ext>
                  </a:extLst>
                </p:cNvPr>
                <p:cNvPicPr/>
                <p:nvPr/>
              </p:nvPicPr>
              <p:blipFill>
                <a:blip r:embed="rId86"/>
                <a:stretch>
                  <a:fillRect/>
                </a:stretch>
              </p:blipFill>
              <p:spPr>
                <a:xfrm>
                  <a:off x="11856173" y="1693867"/>
                  <a:ext cx="47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6" name="Freihand 45">
                  <a:extLst>
                    <a:ext uri="{FF2B5EF4-FFF2-40B4-BE49-F238E27FC236}">
                      <a16:creationId xmlns:a16="http://schemas.microsoft.com/office/drawing/2014/main" id="{602C7625-3776-4F80-BAD5-B399C0B2618A}"/>
                    </a:ext>
                  </a:extLst>
                </p14:cNvPr>
                <p14:cNvContentPartPr/>
                <p14:nvPr/>
              </p14:nvContentPartPr>
              <p14:xfrm>
                <a:off x="8797613" y="44347"/>
                <a:ext cx="2061000" cy="1220760"/>
              </p14:xfrm>
            </p:contentPart>
          </mc:Choice>
          <mc:Fallback>
            <p:pic>
              <p:nvPicPr>
                <p:cNvPr id="46" name="Freihand 45">
                  <a:extLst>
                    <a:ext uri="{FF2B5EF4-FFF2-40B4-BE49-F238E27FC236}">
                      <a16:creationId xmlns:a16="http://schemas.microsoft.com/office/drawing/2014/main" id="{602C7625-3776-4F80-BAD5-B399C0B2618A}"/>
                    </a:ext>
                  </a:extLst>
                </p:cNvPr>
                <p:cNvPicPr/>
                <p:nvPr/>
              </p:nvPicPr>
              <p:blipFill>
                <a:blip r:embed="rId88"/>
                <a:stretch>
                  <a:fillRect/>
                </a:stretch>
              </p:blipFill>
              <p:spPr>
                <a:xfrm>
                  <a:off x="8793293" y="40027"/>
                  <a:ext cx="2069640" cy="1229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EC46867B-1757-4666-B2D3-70CF1A78CDDF}"/>
                    </a:ext>
                  </a:extLst>
                </p14:cNvPr>
                <p14:cNvContentPartPr/>
                <p14:nvPr/>
              </p14:nvContentPartPr>
              <p14:xfrm>
                <a:off x="9897053" y="1716907"/>
                <a:ext cx="204480" cy="335520"/>
              </p14:xfrm>
            </p:contentPart>
          </mc:Choice>
          <mc:Fallback>
            <p:pic>
              <p:nvPicPr>
                <p:cNvPr id="48" name="Freihand 47">
                  <a:extLst>
                    <a:ext uri="{FF2B5EF4-FFF2-40B4-BE49-F238E27FC236}">
                      <a16:creationId xmlns:a16="http://schemas.microsoft.com/office/drawing/2014/main" id="{EC46867B-1757-4666-B2D3-70CF1A78CDDF}"/>
                    </a:ext>
                  </a:extLst>
                </p:cNvPr>
                <p:cNvPicPr/>
                <p:nvPr/>
              </p:nvPicPr>
              <p:blipFill>
                <a:blip r:embed="rId90"/>
                <a:stretch>
                  <a:fillRect/>
                </a:stretch>
              </p:blipFill>
              <p:spPr>
                <a:xfrm>
                  <a:off x="9892733" y="1712587"/>
                  <a:ext cx="2131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 name="Freihand 48">
                  <a:extLst>
                    <a:ext uri="{FF2B5EF4-FFF2-40B4-BE49-F238E27FC236}">
                      <a16:creationId xmlns:a16="http://schemas.microsoft.com/office/drawing/2014/main" id="{468F4044-0518-44E3-810D-CE0829A362D7}"/>
                    </a:ext>
                  </a:extLst>
                </p14:cNvPr>
                <p14:cNvContentPartPr/>
                <p14:nvPr/>
              </p14:nvContentPartPr>
              <p14:xfrm>
                <a:off x="9926933" y="1821667"/>
                <a:ext cx="286920" cy="129240"/>
              </p14:xfrm>
            </p:contentPart>
          </mc:Choice>
          <mc:Fallback>
            <p:pic>
              <p:nvPicPr>
                <p:cNvPr id="49" name="Freihand 48">
                  <a:extLst>
                    <a:ext uri="{FF2B5EF4-FFF2-40B4-BE49-F238E27FC236}">
                      <a16:creationId xmlns:a16="http://schemas.microsoft.com/office/drawing/2014/main" id="{468F4044-0518-44E3-810D-CE0829A362D7}"/>
                    </a:ext>
                  </a:extLst>
                </p:cNvPr>
                <p:cNvPicPr/>
                <p:nvPr/>
              </p:nvPicPr>
              <p:blipFill>
                <a:blip r:embed="rId92"/>
                <a:stretch>
                  <a:fillRect/>
                </a:stretch>
              </p:blipFill>
              <p:spPr>
                <a:xfrm>
                  <a:off x="9922613" y="1817347"/>
                  <a:ext cx="295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0" name="Freihand 49">
                  <a:extLst>
                    <a:ext uri="{FF2B5EF4-FFF2-40B4-BE49-F238E27FC236}">
                      <a16:creationId xmlns:a16="http://schemas.microsoft.com/office/drawing/2014/main" id="{A24F3447-B33F-4127-9EEA-F84C6C60E844}"/>
                    </a:ext>
                  </a:extLst>
                </p14:cNvPr>
                <p14:cNvContentPartPr/>
                <p14:nvPr/>
              </p14:nvContentPartPr>
              <p14:xfrm>
                <a:off x="10256693" y="1606027"/>
                <a:ext cx="317520" cy="286560"/>
              </p14:xfrm>
            </p:contentPart>
          </mc:Choice>
          <mc:Fallback>
            <p:pic>
              <p:nvPicPr>
                <p:cNvPr id="50" name="Freihand 49">
                  <a:extLst>
                    <a:ext uri="{FF2B5EF4-FFF2-40B4-BE49-F238E27FC236}">
                      <a16:creationId xmlns:a16="http://schemas.microsoft.com/office/drawing/2014/main" id="{A24F3447-B33F-4127-9EEA-F84C6C60E844}"/>
                    </a:ext>
                  </a:extLst>
                </p:cNvPr>
                <p:cNvPicPr/>
                <p:nvPr/>
              </p:nvPicPr>
              <p:blipFill>
                <a:blip r:embed="rId94"/>
                <a:stretch>
                  <a:fillRect/>
                </a:stretch>
              </p:blipFill>
              <p:spPr>
                <a:xfrm>
                  <a:off x="10252373" y="1601707"/>
                  <a:ext cx="3261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1" name="Freihand 50">
                  <a:extLst>
                    <a:ext uri="{FF2B5EF4-FFF2-40B4-BE49-F238E27FC236}">
                      <a16:creationId xmlns:a16="http://schemas.microsoft.com/office/drawing/2014/main" id="{46104C36-E363-4E40-A89F-8CAA99C0F231}"/>
                    </a:ext>
                  </a:extLst>
                </p14:cNvPr>
                <p14:cNvContentPartPr/>
                <p14:nvPr/>
              </p14:nvContentPartPr>
              <p14:xfrm>
                <a:off x="10302773" y="1648507"/>
                <a:ext cx="30600" cy="5400"/>
              </p14:xfrm>
            </p:contentPart>
          </mc:Choice>
          <mc:Fallback>
            <p:pic>
              <p:nvPicPr>
                <p:cNvPr id="51" name="Freihand 50">
                  <a:extLst>
                    <a:ext uri="{FF2B5EF4-FFF2-40B4-BE49-F238E27FC236}">
                      <a16:creationId xmlns:a16="http://schemas.microsoft.com/office/drawing/2014/main" id="{46104C36-E363-4E40-A89F-8CAA99C0F231}"/>
                    </a:ext>
                  </a:extLst>
                </p:cNvPr>
                <p:cNvPicPr/>
                <p:nvPr/>
              </p:nvPicPr>
              <p:blipFill>
                <a:blip r:embed="rId96"/>
                <a:stretch>
                  <a:fillRect/>
                </a:stretch>
              </p:blipFill>
              <p:spPr>
                <a:xfrm>
                  <a:off x="10298453" y="1644187"/>
                  <a:ext cx="39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2" name="Freihand 51">
                  <a:extLst>
                    <a:ext uri="{FF2B5EF4-FFF2-40B4-BE49-F238E27FC236}">
                      <a16:creationId xmlns:a16="http://schemas.microsoft.com/office/drawing/2014/main" id="{19E51075-282C-48DD-8388-5ACCECB7260C}"/>
                    </a:ext>
                  </a:extLst>
                </p14:cNvPr>
                <p14:cNvContentPartPr/>
                <p14:nvPr/>
              </p14:nvContentPartPr>
              <p14:xfrm>
                <a:off x="9820373" y="2342947"/>
                <a:ext cx="365760" cy="92880"/>
              </p14:xfrm>
            </p:contentPart>
          </mc:Choice>
          <mc:Fallback>
            <p:pic>
              <p:nvPicPr>
                <p:cNvPr id="52" name="Freihand 51">
                  <a:extLst>
                    <a:ext uri="{FF2B5EF4-FFF2-40B4-BE49-F238E27FC236}">
                      <a16:creationId xmlns:a16="http://schemas.microsoft.com/office/drawing/2014/main" id="{19E51075-282C-48DD-8388-5ACCECB7260C}"/>
                    </a:ext>
                  </a:extLst>
                </p:cNvPr>
                <p:cNvPicPr/>
                <p:nvPr/>
              </p:nvPicPr>
              <p:blipFill>
                <a:blip r:embed="rId98"/>
                <a:stretch>
                  <a:fillRect/>
                </a:stretch>
              </p:blipFill>
              <p:spPr>
                <a:xfrm>
                  <a:off x="9816053" y="2338627"/>
                  <a:ext cx="374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3" name="Freihand 52">
                  <a:extLst>
                    <a:ext uri="{FF2B5EF4-FFF2-40B4-BE49-F238E27FC236}">
                      <a16:creationId xmlns:a16="http://schemas.microsoft.com/office/drawing/2014/main" id="{48F10A6A-9E03-434D-B329-CA8BA5997602}"/>
                    </a:ext>
                  </a:extLst>
                </p14:cNvPr>
                <p14:cNvContentPartPr/>
                <p14:nvPr/>
              </p14:nvContentPartPr>
              <p14:xfrm>
                <a:off x="10137893" y="2223067"/>
                <a:ext cx="263880" cy="229320"/>
              </p14:xfrm>
            </p:contentPart>
          </mc:Choice>
          <mc:Fallback>
            <p:pic>
              <p:nvPicPr>
                <p:cNvPr id="53" name="Freihand 52">
                  <a:extLst>
                    <a:ext uri="{FF2B5EF4-FFF2-40B4-BE49-F238E27FC236}">
                      <a16:creationId xmlns:a16="http://schemas.microsoft.com/office/drawing/2014/main" id="{48F10A6A-9E03-434D-B329-CA8BA5997602}"/>
                    </a:ext>
                  </a:extLst>
                </p:cNvPr>
                <p:cNvPicPr/>
                <p:nvPr/>
              </p:nvPicPr>
              <p:blipFill>
                <a:blip r:embed="rId100"/>
                <a:stretch>
                  <a:fillRect/>
                </a:stretch>
              </p:blipFill>
              <p:spPr>
                <a:xfrm>
                  <a:off x="10133573" y="2218747"/>
                  <a:ext cx="2725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 name="Freihand 53">
                  <a:extLst>
                    <a:ext uri="{FF2B5EF4-FFF2-40B4-BE49-F238E27FC236}">
                      <a16:creationId xmlns:a16="http://schemas.microsoft.com/office/drawing/2014/main" id="{E9478E8A-C708-4D3F-827B-46CD4ADC46A5}"/>
                    </a:ext>
                  </a:extLst>
                </p14:cNvPr>
                <p14:cNvContentPartPr/>
                <p14:nvPr/>
              </p14:nvContentPartPr>
              <p14:xfrm>
                <a:off x="10627853" y="2064307"/>
                <a:ext cx="274320" cy="256320"/>
              </p14:xfrm>
            </p:contentPart>
          </mc:Choice>
          <mc:Fallback>
            <p:pic>
              <p:nvPicPr>
                <p:cNvPr id="54" name="Freihand 53">
                  <a:extLst>
                    <a:ext uri="{FF2B5EF4-FFF2-40B4-BE49-F238E27FC236}">
                      <a16:creationId xmlns:a16="http://schemas.microsoft.com/office/drawing/2014/main" id="{E9478E8A-C708-4D3F-827B-46CD4ADC46A5}"/>
                    </a:ext>
                  </a:extLst>
                </p:cNvPr>
                <p:cNvPicPr/>
                <p:nvPr/>
              </p:nvPicPr>
              <p:blipFill>
                <a:blip r:embed="rId102"/>
                <a:stretch>
                  <a:fillRect/>
                </a:stretch>
              </p:blipFill>
              <p:spPr>
                <a:xfrm>
                  <a:off x="10623533" y="2059987"/>
                  <a:ext cx="2829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2" name="Freihand 81">
                  <a:extLst>
                    <a:ext uri="{FF2B5EF4-FFF2-40B4-BE49-F238E27FC236}">
                      <a16:creationId xmlns:a16="http://schemas.microsoft.com/office/drawing/2014/main" id="{0250FE1B-F90A-4955-9E79-0DC81D243669}"/>
                    </a:ext>
                  </a:extLst>
                </p14:cNvPr>
                <p14:cNvContentPartPr/>
                <p14:nvPr/>
              </p14:nvContentPartPr>
              <p14:xfrm>
                <a:off x="11059493" y="2003640"/>
                <a:ext cx="35280" cy="13680"/>
              </p14:xfrm>
            </p:contentPart>
          </mc:Choice>
          <mc:Fallback>
            <p:pic>
              <p:nvPicPr>
                <p:cNvPr id="82" name="Freihand 81">
                  <a:extLst>
                    <a:ext uri="{FF2B5EF4-FFF2-40B4-BE49-F238E27FC236}">
                      <a16:creationId xmlns:a16="http://schemas.microsoft.com/office/drawing/2014/main" id="{0250FE1B-F90A-4955-9E79-0DC81D243669}"/>
                    </a:ext>
                  </a:extLst>
                </p:cNvPr>
                <p:cNvPicPr/>
                <p:nvPr/>
              </p:nvPicPr>
              <p:blipFill>
                <a:blip r:embed="rId104"/>
                <a:stretch>
                  <a:fillRect/>
                </a:stretch>
              </p:blipFill>
              <p:spPr>
                <a:xfrm>
                  <a:off x="11055173" y="1999320"/>
                  <a:ext cx="43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3" name="Freihand 82">
                  <a:extLst>
                    <a:ext uri="{FF2B5EF4-FFF2-40B4-BE49-F238E27FC236}">
                      <a16:creationId xmlns:a16="http://schemas.microsoft.com/office/drawing/2014/main" id="{68488EBC-BB71-4A8F-A96B-9E77A41414D4}"/>
                    </a:ext>
                  </a:extLst>
                </p14:cNvPr>
                <p14:cNvContentPartPr/>
                <p14:nvPr/>
              </p14:nvContentPartPr>
              <p14:xfrm>
                <a:off x="10151213" y="1889520"/>
                <a:ext cx="1037520" cy="688680"/>
              </p14:xfrm>
            </p:contentPart>
          </mc:Choice>
          <mc:Fallback>
            <p:pic>
              <p:nvPicPr>
                <p:cNvPr id="83" name="Freihand 82">
                  <a:extLst>
                    <a:ext uri="{FF2B5EF4-FFF2-40B4-BE49-F238E27FC236}">
                      <a16:creationId xmlns:a16="http://schemas.microsoft.com/office/drawing/2014/main" id="{68488EBC-BB71-4A8F-A96B-9E77A41414D4}"/>
                    </a:ext>
                  </a:extLst>
                </p:cNvPr>
                <p:cNvPicPr/>
                <p:nvPr/>
              </p:nvPicPr>
              <p:blipFill>
                <a:blip r:embed="rId106"/>
                <a:stretch>
                  <a:fillRect/>
                </a:stretch>
              </p:blipFill>
              <p:spPr>
                <a:xfrm>
                  <a:off x="10146893" y="1885200"/>
                  <a:ext cx="104616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4" name="Freihand 83">
                  <a:extLst>
                    <a:ext uri="{FF2B5EF4-FFF2-40B4-BE49-F238E27FC236}">
                      <a16:creationId xmlns:a16="http://schemas.microsoft.com/office/drawing/2014/main" id="{A2D163E8-A5B7-4C3C-A2A9-63286DD9761D}"/>
                    </a:ext>
                  </a:extLst>
                </p14:cNvPr>
                <p14:cNvContentPartPr/>
                <p14:nvPr/>
              </p14:nvContentPartPr>
              <p14:xfrm>
                <a:off x="10471613" y="2587560"/>
                <a:ext cx="111960" cy="282240"/>
              </p14:xfrm>
            </p:contentPart>
          </mc:Choice>
          <mc:Fallback>
            <p:pic>
              <p:nvPicPr>
                <p:cNvPr id="84" name="Freihand 83">
                  <a:extLst>
                    <a:ext uri="{FF2B5EF4-FFF2-40B4-BE49-F238E27FC236}">
                      <a16:creationId xmlns:a16="http://schemas.microsoft.com/office/drawing/2014/main" id="{A2D163E8-A5B7-4C3C-A2A9-63286DD9761D}"/>
                    </a:ext>
                  </a:extLst>
                </p:cNvPr>
                <p:cNvPicPr/>
                <p:nvPr/>
              </p:nvPicPr>
              <p:blipFill>
                <a:blip r:embed="rId108"/>
                <a:stretch>
                  <a:fillRect/>
                </a:stretch>
              </p:blipFill>
              <p:spPr>
                <a:xfrm>
                  <a:off x="10467293" y="2583240"/>
                  <a:ext cx="1206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5" name="Freihand 84">
                  <a:extLst>
                    <a:ext uri="{FF2B5EF4-FFF2-40B4-BE49-F238E27FC236}">
                      <a16:creationId xmlns:a16="http://schemas.microsoft.com/office/drawing/2014/main" id="{6BDAFD37-3B97-43EC-9684-FB95A785FA57}"/>
                    </a:ext>
                  </a:extLst>
                </p14:cNvPr>
                <p14:cNvContentPartPr/>
                <p14:nvPr/>
              </p14:nvContentPartPr>
              <p14:xfrm>
                <a:off x="10506173" y="2642640"/>
                <a:ext cx="180360" cy="224640"/>
              </p14:xfrm>
            </p:contentPart>
          </mc:Choice>
          <mc:Fallback>
            <p:pic>
              <p:nvPicPr>
                <p:cNvPr id="85" name="Freihand 84">
                  <a:extLst>
                    <a:ext uri="{FF2B5EF4-FFF2-40B4-BE49-F238E27FC236}">
                      <a16:creationId xmlns:a16="http://schemas.microsoft.com/office/drawing/2014/main" id="{6BDAFD37-3B97-43EC-9684-FB95A785FA57}"/>
                    </a:ext>
                  </a:extLst>
                </p:cNvPr>
                <p:cNvPicPr/>
                <p:nvPr/>
              </p:nvPicPr>
              <p:blipFill>
                <a:blip r:embed="rId110"/>
                <a:stretch>
                  <a:fillRect/>
                </a:stretch>
              </p:blipFill>
              <p:spPr>
                <a:xfrm>
                  <a:off x="10501853" y="2638320"/>
                  <a:ext cx="189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6" name="Freihand 85">
                  <a:extLst>
                    <a:ext uri="{FF2B5EF4-FFF2-40B4-BE49-F238E27FC236}">
                      <a16:creationId xmlns:a16="http://schemas.microsoft.com/office/drawing/2014/main" id="{35BEE9C1-536B-4B67-87B1-288BA8646C19}"/>
                    </a:ext>
                  </a:extLst>
                </p14:cNvPr>
                <p14:cNvContentPartPr/>
                <p14:nvPr/>
              </p14:nvContentPartPr>
              <p14:xfrm>
                <a:off x="10714973" y="2559480"/>
                <a:ext cx="167760" cy="255600"/>
              </p14:xfrm>
            </p:contentPart>
          </mc:Choice>
          <mc:Fallback>
            <p:pic>
              <p:nvPicPr>
                <p:cNvPr id="86" name="Freihand 85">
                  <a:extLst>
                    <a:ext uri="{FF2B5EF4-FFF2-40B4-BE49-F238E27FC236}">
                      <a16:creationId xmlns:a16="http://schemas.microsoft.com/office/drawing/2014/main" id="{35BEE9C1-536B-4B67-87B1-288BA8646C19}"/>
                    </a:ext>
                  </a:extLst>
                </p:cNvPr>
                <p:cNvPicPr/>
                <p:nvPr/>
              </p:nvPicPr>
              <p:blipFill>
                <a:blip r:embed="rId112"/>
                <a:stretch>
                  <a:fillRect/>
                </a:stretch>
              </p:blipFill>
              <p:spPr>
                <a:xfrm>
                  <a:off x="10710653" y="2555160"/>
                  <a:ext cx="1764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7" name="Freihand 86">
                  <a:extLst>
                    <a:ext uri="{FF2B5EF4-FFF2-40B4-BE49-F238E27FC236}">
                      <a16:creationId xmlns:a16="http://schemas.microsoft.com/office/drawing/2014/main" id="{7D4373B0-D627-4B79-9686-62C738C5C786}"/>
                    </a:ext>
                  </a:extLst>
                </p14:cNvPr>
                <p14:cNvContentPartPr/>
                <p14:nvPr/>
              </p14:nvContentPartPr>
              <p14:xfrm>
                <a:off x="11043653" y="2604480"/>
                <a:ext cx="248400" cy="169200"/>
              </p14:xfrm>
            </p:contentPart>
          </mc:Choice>
          <mc:Fallback>
            <p:pic>
              <p:nvPicPr>
                <p:cNvPr id="87" name="Freihand 86">
                  <a:extLst>
                    <a:ext uri="{FF2B5EF4-FFF2-40B4-BE49-F238E27FC236}">
                      <a16:creationId xmlns:a16="http://schemas.microsoft.com/office/drawing/2014/main" id="{7D4373B0-D627-4B79-9686-62C738C5C786}"/>
                    </a:ext>
                  </a:extLst>
                </p:cNvPr>
                <p:cNvPicPr/>
                <p:nvPr/>
              </p:nvPicPr>
              <p:blipFill>
                <a:blip r:embed="rId114"/>
                <a:stretch>
                  <a:fillRect/>
                </a:stretch>
              </p:blipFill>
              <p:spPr>
                <a:xfrm>
                  <a:off x="11039333" y="2600160"/>
                  <a:ext cx="257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8" name="Freihand 87">
                  <a:extLst>
                    <a:ext uri="{FF2B5EF4-FFF2-40B4-BE49-F238E27FC236}">
                      <a16:creationId xmlns:a16="http://schemas.microsoft.com/office/drawing/2014/main" id="{BD623B1C-E54B-47A6-9406-B401F4288E0C}"/>
                    </a:ext>
                  </a:extLst>
                </p14:cNvPr>
                <p14:cNvContentPartPr/>
                <p14:nvPr/>
              </p14:nvContentPartPr>
              <p14:xfrm>
                <a:off x="11275853" y="2622840"/>
                <a:ext cx="490320" cy="96840"/>
              </p14:xfrm>
            </p:contentPart>
          </mc:Choice>
          <mc:Fallback>
            <p:pic>
              <p:nvPicPr>
                <p:cNvPr id="88" name="Freihand 87">
                  <a:extLst>
                    <a:ext uri="{FF2B5EF4-FFF2-40B4-BE49-F238E27FC236}">
                      <a16:creationId xmlns:a16="http://schemas.microsoft.com/office/drawing/2014/main" id="{BD623B1C-E54B-47A6-9406-B401F4288E0C}"/>
                    </a:ext>
                  </a:extLst>
                </p:cNvPr>
                <p:cNvPicPr/>
                <p:nvPr/>
              </p:nvPicPr>
              <p:blipFill>
                <a:blip r:embed="rId116"/>
                <a:stretch>
                  <a:fillRect/>
                </a:stretch>
              </p:blipFill>
              <p:spPr>
                <a:xfrm>
                  <a:off x="11271533" y="2618520"/>
                  <a:ext cx="498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9" name="Freihand 88">
                  <a:extLst>
                    <a:ext uri="{FF2B5EF4-FFF2-40B4-BE49-F238E27FC236}">
                      <a16:creationId xmlns:a16="http://schemas.microsoft.com/office/drawing/2014/main" id="{518157F9-47A2-45A6-A2F1-7A0AEB3E512D}"/>
                    </a:ext>
                  </a:extLst>
                </p14:cNvPr>
                <p14:cNvContentPartPr/>
                <p14:nvPr/>
              </p14:nvContentPartPr>
              <p14:xfrm>
                <a:off x="11679413" y="2503320"/>
                <a:ext cx="26280" cy="9720"/>
              </p14:xfrm>
            </p:contentPart>
          </mc:Choice>
          <mc:Fallback>
            <p:pic>
              <p:nvPicPr>
                <p:cNvPr id="89" name="Freihand 88">
                  <a:extLst>
                    <a:ext uri="{FF2B5EF4-FFF2-40B4-BE49-F238E27FC236}">
                      <a16:creationId xmlns:a16="http://schemas.microsoft.com/office/drawing/2014/main" id="{518157F9-47A2-45A6-A2F1-7A0AEB3E512D}"/>
                    </a:ext>
                  </a:extLst>
                </p:cNvPr>
                <p:cNvPicPr/>
                <p:nvPr/>
              </p:nvPicPr>
              <p:blipFill>
                <a:blip r:embed="rId118"/>
                <a:stretch>
                  <a:fillRect/>
                </a:stretch>
              </p:blipFill>
              <p:spPr>
                <a:xfrm>
                  <a:off x="11675093" y="2499000"/>
                  <a:ext cx="34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0" name="Freihand 89">
                  <a:extLst>
                    <a:ext uri="{FF2B5EF4-FFF2-40B4-BE49-F238E27FC236}">
                      <a16:creationId xmlns:a16="http://schemas.microsoft.com/office/drawing/2014/main" id="{FBB10B13-09FB-420D-836E-226C3C38A6A7}"/>
                    </a:ext>
                  </a:extLst>
                </p14:cNvPr>
                <p14:cNvContentPartPr/>
                <p14:nvPr/>
              </p14:nvContentPartPr>
              <p14:xfrm>
                <a:off x="10632173" y="3077520"/>
                <a:ext cx="210960" cy="171360"/>
              </p14:xfrm>
            </p:contentPart>
          </mc:Choice>
          <mc:Fallback>
            <p:pic>
              <p:nvPicPr>
                <p:cNvPr id="90" name="Freihand 89">
                  <a:extLst>
                    <a:ext uri="{FF2B5EF4-FFF2-40B4-BE49-F238E27FC236}">
                      <a16:creationId xmlns:a16="http://schemas.microsoft.com/office/drawing/2014/main" id="{FBB10B13-09FB-420D-836E-226C3C38A6A7}"/>
                    </a:ext>
                  </a:extLst>
                </p:cNvPr>
                <p:cNvPicPr/>
                <p:nvPr/>
              </p:nvPicPr>
              <p:blipFill>
                <a:blip r:embed="rId120"/>
                <a:stretch>
                  <a:fillRect/>
                </a:stretch>
              </p:blipFill>
              <p:spPr>
                <a:xfrm>
                  <a:off x="10627853" y="3073200"/>
                  <a:ext cx="219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1" name="Freihand 90">
                  <a:extLst>
                    <a:ext uri="{FF2B5EF4-FFF2-40B4-BE49-F238E27FC236}">
                      <a16:creationId xmlns:a16="http://schemas.microsoft.com/office/drawing/2014/main" id="{8B0E6257-8842-4C00-AA55-F3360D44433F}"/>
                    </a:ext>
                  </a:extLst>
                </p14:cNvPr>
                <p14:cNvContentPartPr/>
                <p14:nvPr/>
              </p14:nvContentPartPr>
              <p14:xfrm>
                <a:off x="10834133" y="3009120"/>
                <a:ext cx="41040" cy="69480"/>
              </p14:xfrm>
            </p:contentPart>
          </mc:Choice>
          <mc:Fallback>
            <p:pic>
              <p:nvPicPr>
                <p:cNvPr id="91" name="Freihand 90">
                  <a:extLst>
                    <a:ext uri="{FF2B5EF4-FFF2-40B4-BE49-F238E27FC236}">
                      <a16:creationId xmlns:a16="http://schemas.microsoft.com/office/drawing/2014/main" id="{8B0E6257-8842-4C00-AA55-F3360D44433F}"/>
                    </a:ext>
                  </a:extLst>
                </p:cNvPr>
                <p:cNvPicPr/>
                <p:nvPr/>
              </p:nvPicPr>
              <p:blipFill>
                <a:blip r:embed="rId122"/>
                <a:stretch>
                  <a:fillRect/>
                </a:stretch>
              </p:blipFill>
              <p:spPr>
                <a:xfrm>
                  <a:off x="10829813" y="3004800"/>
                  <a:ext cx="49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3" name="Freihand 92">
                  <a:extLst>
                    <a:ext uri="{FF2B5EF4-FFF2-40B4-BE49-F238E27FC236}">
                      <a16:creationId xmlns:a16="http://schemas.microsoft.com/office/drawing/2014/main" id="{37527F4A-CB18-4DC4-97D3-35CB63384E4F}"/>
                    </a:ext>
                  </a:extLst>
                </p14:cNvPr>
                <p14:cNvContentPartPr/>
                <p14:nvPr/>
              </p14:nvContentPartPr>
              <p14:xfrm>
                <a:off x="10886333" y="2953320"/>
                <a:ext cx="483120" cy="403560"/>
              </p14:xfrm>
            </p:contentPart>
          </mc:Choice>
          <mc:Fallback>
            <p:pic>
              <p:nvPicPr>
                <p:cNvPr id="93" name="Freihand 92">
                  <a:extLst>
                    <a:ext uri="{FF2B5EF4-FFF2-40B4-BE49-F238E27FC236}">
                      <a16:creationId xmlns:a16="http://schemas.microsoft.com/office/drawing/2014/main" id="{37527F4A-CB18-4DC4-97D3-35CB63384E4F}"/>
                    </a:ext>
                  </a:extLst>
                </p:cNvPr>
                <p:cNvPicPr/>
                <p:nvPr/>
              </p:nvPicPr>
              <p:blipFill>
                <a:blip r:embed="rId124"/>
                <a:stretch>
                  <a:fillRect/>
                </a:stretch>
              </p:blipFill>
              <p:spPr>
                <a:xfrm>
                  <a:off x="10882013" y="2949000"/>
                  <a:ext cx="49176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4" name="Freihand 93">
                  <a:extLst>
                    <a:ext uri="{FF2B5EF4-FFF2-40B4-BE49-F238E27FC236}">
                      <a16:creationId xmlns:a16="http://schemas.microsoft.com/office/drawing/2014/main" id="{802BDE65-9107-48BA-A529-6C8616BB1BB7}"/>
                    </a:ext>
                  </a:extLst>
                </p14:cNvPr>
                <p14:cNvContentPartPr/>
                <p14:nvPr/>
              </p14:nvContentPartPr>
              <p14:xfrm>
                <a:off x="11340293" y="2951520"/>
                <a:ext cx="29160" cy="67680"/>
              </p14:xfrm>
            </p:contentPart>
          </mc:Choice>
          <mc:Fallback>
            <p:pic>
              <p:nvPicPr>
                <p:cNvPr id="94" name="Freihand 93">
                  <a:extLst>
                    <a:ext uri="{FF2B5EF4-FFF2-40B4-BE49-F238E27FC236}">
                      <a16:creationId xmlns:a16="http://schemas.microsoft.com/office/drawing/2014/main" id="{802BDE65-9107-48BA-A529-6C8616BB1BB7}"/>
                    </a:ext>
                  </a:extLst>
                </p:cNvPr>
                <p:cNvPicPr/>
                <p:nvPr/>
              </p:nvPicPr>
              <p:blipFill>
                <a:blip r:embed="rId126"/>
                <a:stretch>
                  <a:fillRect/>
                </a:stretch>
              </p:blipFill>
              <p:spPr>
                <a:xfrm>
                  <a:off x="11335973" y="2947200"/>
                  <a:ext cx="37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5" name="Freihand 94">
                  <a:extLst>
                    <a:ext uri="{FF2B5EF4-FFF2-40B4-BE49-F238E27FC236}">
                      <a16:creationId xmlns:a16="http://schemas.microsoft.com/office/drawing/2014/main" id="{896A08CB-D125-44EC-A1AA-79B93B6C3902}"/>
                    </a:ext>
                  </a:extLst>
                </p14:cNvPr>
                <p14:cNvContentPartPr/>
                <p14:nvPr/>
              </p14:nvContentPartPr>
              <p14:xfrm>
                <a:off x="11395373" y="2934600"/>
                <a:ext cx="185400" cy="169920"/>
              </p14:xfrm>
            </p:contentPart>
          </mc:Choice>
          <mc:Fallback>
            <p:pic>
              <p:nvPicPr>
                <p:cNvPr id="95" name="Freihand 94">
                  <a:extLst>
                    <a:ext uri="{FF2B5EF4-FFF2-40B4-BE49-F238E27FC236}">
                      <a16:creationId xmlns:a16="http://schemas.microsoft.com/office/drawing/2014/main" id="{896A08CB-D125-44EC-A1AA-79B93B6C3902}"/>
                    </a:ext>
                  </a:extLst>
                </p:cNvPr>
                <p:cNvPicPr/>
                <p:nvPr/>
              </p:nvPicPr>
              <p:blipFill>
                <a:blip r:embed="rId128"/>
                <a:stretch>
                  <a:fillRect/>
                </a:stretch>
              </p:blipFill>
              <p:spPr>
                <a:xfrm>
                  <a:off x="11391053" y="2930280"/>
                  <a:ext cx="194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6" name="Freihand 95">
                  <a:extLst>
                    <a:ext uri="{FF2B5EF4-FFF2-40B4-BE49-F238E27FC236}">
                      <a16:creationId xmlns:a16="http://schemas.microsoft.com/office/drawing/2014/main" id="{7CABB32C-9DA2-432C-A569-E17A2760B713}"/>
                    </a:ext>
                  </a:extLst>
                </p14:cNvPr>
                <p14:cNvContentPartPr/>
                <p14:nvPr/>
              </p14:nvContentPartPr>
              <p14:xfrm>
                <a:off x="11595893" y="2775120"/>
                <a:ext cx="114840" cy="337680"/>
              </p14:xfrm>
            </p:contentPart>
          </mc:Choice>
          <mc:Fallback>
            <p:pic>
              <p:nvPicPr>
                <p:cNvPr id="96" name="Freihand 95">
                  <a:extLst>
                    <a:ext uri="{FF2B5EF4-FFF2-40B4-BE49-F238E27FC236}">
                      <a16:creationId xmlns:a16="http://schemas.microsoft.com/office/drawing/2014/main" id="{7CABB32C-9DA2-432C-A569-E17A2760B713}"/>
                    </a:ext>
                  </a:extLst>
                </p:cNvPr>
                <p:cNvPicPr/>
                <p:nvPr/>
              </p:nvPicPr>
              <p:blipFill>
                <a:blip r:embed="rId130"/>
                <a:stretch>
                  <a:fillRect/>
                </a:stretch>
              </p:blipFill>
              <p:spPr>
                <a:xfrm>
                  <a:off x="11591573" y="2770800"/>
                  <a:ext cx="1234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8" name="Freihand 97">
                  <a:extLst>
                    <a:ext uri="{FF2B5EF4-FFF2-40B4-BE49-F238E27FC236}">
                      <a16:creationId xmlns:a16="http://schemas.microsoft.com/office/drawing/2014/main" id="{A8BDED0C-836A-448C-8DD3-C17854D3A9C7}"/>
                    </a:ext>
                  </a:extLst>
                </p14:cNvPr>
                <p14:cNvContentPartPr/>
                <p14:nvPr/>
              </p14:nvContentPartPr>
              <p14:xfrm>
                <a:off x="11778413" y="2753160"/>
                <a:ext cx="196560" cy="311040"/>
              </p14:xfrm>
            </p:contentPart>
          </mc:Choice>
          <mc:Fallback>
            <p:pic>
              <p:nvPicPr>
                <p:cNvPr id="98" name="Freihand 97">
                  <a:extLst>
                    <a:ext uri="{FF2B5EF4-FFF2-40B4-BE49-F238E27FC236}">
                      <a16:creationId xmlns:a16="http://schemas.microsoft.com/office/drawing/2014/main" id="{A8BDED0C-836A-448C-8DD3-C17854D3A9C7}"/>
                    </a:ext>
                  </a:extLst>
                </p:cNvPr>
                <p:cNvPicPr/>
                <p:nvPr/>
              </p:nvPicPr>
              <p:blipFill>
                <a:blip r:embed="rId132"/>
                <a:stretch>
                  <a:fillRect/>
                </a:stretch>
              </p:blipFill>
              <p:spPr>
                <a:xfrm>
                  <a:off x="11774093" y="2748840"/>
                  <a:ext cx="2052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9" name="Freihand 98">
                  <a:extLst>
                    <a:ext uri="{FF2B5EF4-FFF2-40B4-BE49-F238E27FC236}">
                      <a16:creationId xmlns:a16="http://schemas.microsoft.com/office/drawing/2014/main" id="{145DB83A-58D2-44E8-9BD1-499A6FA78D4A}"/>
                    </a:ext>
                  </a:extLst>
                </p14:cNvPr>
                <p14:cNvContentPartPr/>
                <p14:nvPr/>
              </p14:nvContentPartPr>
              <p14:xfrm>
                <a:off x="11802173" y="3111000"/>
                <a:ext cx="63000" cy="15120"/>
              </p14:xfrm>
            </p:contentPart>
          </mc:Choice>
          <mc:Fallback>
            <p:pic>
              <p:nvPicPr>
                <p:cNvPr id="99" name="Freihand 98">
                  <a:extLst>
                    <a:ext uri="{FF2B5EF4-FFF2-40B4-BE49-F238E27FC236}">
                      <a16:creationId xmlns:a16="http://schemas.microsoft.com/office/drawing/2014/main" id="{145DB83A-58D2-44E8-9BD1-499A6FA78D4A}"/>
                    </a:ext>
                  </a:extLst>
                </p:cNvPr>
                <p:cNvPicPr/>
                <p:nvPr/>
              </p:nvPicPr>
              <p:blipFill>
                <a:blip r:embed="rId134"/>
                <a:stretch>
                  <a:fillRect/>
                </a:stretch>
              </p:blipFill>
              <p:spPr>
                <a:xfrm>
                  <a:off x="11797853" y="3106680"/>
                  <a:ext cx="71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0" name="Freihand 99">
                  <a:extLst>
                    <a:ext uri="{FF2B5EF4-FFF2-40B4-BE49-F238E27FC236}">
                      <a16:creationId xmlns:a16="http://schemas.microsoft.com/office/drawing/2014/main" id="{4EC4507E-F77A-4B9B-861B-37DBF04E0B87}"/>
                    </a:ext>
                  </a:extLst>
                </p14:cNvPr>
                <p14:cNvContentPartPr/>
                <p14:nvPr/>
              </p14:nvContentPartPr>
              <p14:xfrm>
                <a:off x="11928173" y="2725440"/>
                <a:ext cx="195840" cy="517680"/>
              </p14:xfrm>
            </p:contentPart>
          </mc:Choice>
          <mc:Fallback>
            <p:pic>
              <p:nvPicPr>
                <p:cNvPr id="100" name="Freihand 99">
                  <a:extLst>
                    <a:ext uri="{FF2B5EF4-FFF2-40B4-BE49-F238E27FC236}">
                      <a16:creationId xmlns:a16="http://schemas.microsoft.com/office/drawing/2014/main" id="{4EC4507E-F77A-4B9B-861B-37DBF04E0B87}"/>
                    </a:ext>
                  </a:extLst>
                </p:cNvPr>
                <p:cNvPicPr/>
                <p:nvPr/>
              </p:nvPicPr>
              <p:blipFill>
                <a:blip r:embed="rId136"/>
                <a:stretch>
                  <a:fillRect/>
                </a:stretch>
              </p:blipFill>
              <p:spPr>
                <a:xfrm>
                  <a:off x="11923853" y="2721120"/>
                  <a:ext cx="20448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8" name="Freihand 107">
                  <a:extLst>
                    <a:ext uri="{FF2B5EF4-FFF2-40B4-BE49-F238E27FC236}">
                      <a16:creationId xmlns:a16="http://schemas.microsoft.com/office/drawing/2014/main" id="{24DF2E94-8DE1-4E9E-B077-6A688B20084E}"/>
                    </a:ext>
                  </a:extLst>
                </p14:cNvPr>
                <p14:cNvContentPartPr/>
                <p14:nvPr/>
              </p14:nvContentPartPr>
              <p14:xfrm>
                <a:off x="7041173" y="3607800"/>
                <a:ext cx="132120" cy="178560"/>
              </p14:xfrm>
            </p:contentPart>
          </mc:Choice>
          <mc:Fallback>
            <p:pic>
              <p:nvPicPr>
                <p:cNvPr id="108" name="Freihand 107">
                  <a:extLst>
                    <a:ext uri="{FF2B5EF4-FFF2-40B4-BE49-F238E27FC236}">
                      <a16:creationId xmlns:a16="http://schemas.microsoft.com/office/drawing/2014/main" id="{24DF2E94-8DE1-4E9E-B077-6A688B20084E}"/>
                    </a:ext>
                  </a:extLst>
                </p:cNvPr>
                <p:cNvPicPr/>
                <p:nvPr/>
              </p:nvPicPr>
              <p:blipFill>
                <a:blip r:embed="rId138"/>
                <a:stretch>
                  <a:fillRect/>
                </a:stretch>
              </p:blipFill>
              <p:spPr>
                <a:xfrm>
                  <a:off x="7036853" y="3603480"/>
                  <a:ext cx="140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9" name="Freihand 108">
                  <a:extLst>
                    <a:ext uri="{FF2B5EF4-FFF2-40B4-BE49-F238E27FC236}">
                      <a16:creationId xmlns:a16="http://schemas.microsoft.com/office/drawing/2014/main" id="{398DA4E5-4008-46A3-B9F9-DDF01DEAF011}"/>
                    </a:ext>
                  </a:extLst>
                </p14:cNvPr>
                <p14:cNvContentPartPr/>
                <p14:nvPr/>
              </p14:nvContentPartPr>
              <p14:xfrm>
                <a:off x="7091213" y="3756480"/>
                <a:ext cx="105120" cy="31680"/>
              </p14:xfrm>
            </p:contentPart>
          </mc:Choice>
          <mc:Fallback>
            <p:pic>
              <p:nvPicPr>
                <p:cNvPr id="109" name="Freihand 108">
                  <a:extLst>
                    <a:ext uri="{FF2B5EF4-FFF2-40B4-BE49-F238E27FC236}">
                      <a16:creationId xmlns:a16="http://schemas.microsoft.com/office/drawing/2014/main" id="{398DA4E5-4008-46A3-B9F9-DDF01DEAF011}"/>
                    </a:ext>
                  </a:extLst>
                </p:cNvPr>
                <p:cNvPicPr/>
                <p:nvPr/>
              </p:nvPicPr>
              <p:blipFill>
                <a:blip r:embed="rId140"/>
                <a:stretch>
                  <a:fillRect/>
                </a:stretch>
              </p:blipFill>
              <p:spPr>
                <a:xfrm>
                  <a:off x="7086893" y="3752160"/>
                  <a:ext cx="113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0" name="Freihand 109">
                  <a:extLst>
                    <a:ext uri="{FF2B5EF4-FFF2-40B4-BE49-F238E27FC236}">
                      <a16:creationId xmlns:a16="http://schemas.microsoft.com/office/drawing/2014/main" id="{6B959C65-01AE-4264-A435-3F67F2421A70}"/>
                    </a:ext>
                  </a:extLst>
                </p14:cNvPr>
                <p14:cNvContentPartPr/>
                <p14:nvPr/>
              </p14:nvContentPartPr>
              <p14:xfrm>
                <a:off x="7227653" y="3688440"/>
                <a:ext cx="266040" cy="87120"/>
              </p14:xfrm>
            </p:contentPart>
          </mc:Choice>
          <mc:Fallback>
            <p:pic>
              <p:nvPicPr>
                <p:cNvPr id="110" name="Freihand 109">
                  <a:extLst>
                    <a:ext uri="{FF2B5EF4-FFF2-40B4-BE49-F238E27FC236}">
                      <a16:creationId xmlns:a16="http://schemas.microsoft.com/office/drawing/2014/main" id="{6B959C65-01AE-4264-A435-3F67F2421A70}"/>
                    </a:ext>
                  </a:extLst>
                </p:cNvPr>
                <p:cNvPicPr/>
                <p:nvPr/>
              </p:nvPicPr>
              <p:blipFill>
                <a:blip r:embed="rId142"/>
                <a:stretch>
                  <a:fillRect/>
                </a:stretch>
              </p:blipFill>
              <p:spPr>
                <a:xfrm>
                  <a:off x="7223333" y="3684120"/>
                  <a:ext cx="274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1" name="Freihand 110">
                  <a:extLst>
                    <a:ext uri="{FF2B5EF4-FFF2-40B4-BE49-F238E27FC236}">
                      <a16:creationId xmlns:a16="http://schemas.microsoft.com/office/drawing/2014/main" id="{EDC55AA8-8977-4343-B6E7-8EAA085D9F45}"/>
                    </a:ext>
                  </a:extLst>
                </p14:cNvPr>
                <p14:cNvContentPartPr/>
                <p14:nvPr/>
              </p14:nvContentPartPr>
              <p14:xfrm>
                <a:off x="7533653" y="3579720"/>
                <a:ext cx="189000" cy="167400"/>
              </p14:xfrm>
            </p:contentPart>
          </mc:Choice>
          <mc:Fallback>
            <p:pic>
              <p:nvPicPr>
                <p:cNvPr id="111" name="Freihand 110">
                  <a:extLst>
                    <a:ext uri="{FF2B5EF4-FFF2-40B4-BE49-F238E27FC236}">
                      <a16:creationId xmlns:a16="http://schemas.microsoft.com/office/drawing/2014/main" id="{EDC55AA8-8977-4343-B6E7-8EAA085D9F45}"/>
                    </a:ext>
                  </a:extLst>
                </p:cNvPr>
                <p:cNvPicPr/>
                <p:nvPr/>
              </p:nvPicPr>
              <p:blipFill>
                <a:blip r:embed="rId144"/>
                <a:stretch>
                  <a:fillRect/>
                </a:stretch>
              </p:blipFill>
              <p:spPr>
                <a:xfrm>
                  <a:off x="7529333" y="3575400"/>
                  <a:ext cx="197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2" name="Freihand 111">
                  <a:extLst>
                    <a:ext uri="{FF2B5EF4-FFF2-40B4-BE49-F238E27FC236}">
                      <a16:creationId xmlns:a16="http://schemas.microsoft.com/office/drawing/2014/main" id="{AD28E332-5F87-409F-95E8-2AE3C101D230}"/>
                    </a:ext>
                  </a:extLst>
                </p14:cNvPr>
                <p14:cNvContentPartPr/>
                <p14:nvPr/>
              </p14:nvContentPartPr>
              <p14:xfrm>
                <a:off x="7373453" y="3562800"/>
                <a:ext cx="68760" cy="22320"/>
              </p14:xfrm>
            </p:contentPart>
          </mc:Choice>
          <mc:Fallback>
            <p:pic>
              <p:nvPicPr>
                <p:cNvPr id="112" name="Freihand 111">
                  <a:extLst>
                    <a:ext uri="{FF2B5EF4-FFF2-40B4-BE49-F238E27FC236}">
                      <a16:creationId xmlns:a16="http://schemas.microsoft.com/office/drawing/2014/main" id="{AD28E332-5F87-409F-95E8-2AE3C101D230}"/>
                    </a:ext>
                  </a:extLst>
                </p:cNvPr>
                <p:cNvPicPr/>
                <p:nvPr/>
              </p:nvPicPr>
              <p:blipFill>
                <a:blip r:embed="rId146"/>
                <a:stretch>
                  <a:fillRect/>
                </a:stretch>
              </p:blipFill>
              <p:spPr>
                <a:xfrm>
                  <a:off x="7369133" y="3558480"/>
                  <a:ext cx="77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3" name="Freihand 112">
                  <a:extLst>
                    <a:ext uri="{FF2B5EF4-FFF2-40B4-BE49-F238E27FC236}">
                      <a16:creationId xmlns:a16="http://schemas.microsoft.com/office/drawing/2014/main" id="{BFBFE97C-A9ED-423A-96F9-0668A0D0028F}"/>
                    </a:ext>
                  </a:extLst>
                </p14:cNvPr>
                <p14:cNvContentPartPr/>
                <p14:nvPr/>
              </p14:nvContentPartPr>
              <p14:xfrm>
                <a:off x="7927493" y="3595920"/>
                <a:ext cx="237600" cy="91800"/>
              </p14:xfrm>
            </p:contentPart>
          </mc:Choice>
          <mc:Fallback>
            <p:pic>
              <p:nvPicPr>
                <p:cNvPr id="113" name="Freihand 112">
                  <a:extLst>
                    <a:ext uri="{FF2B5EF4-FFF2-40B4-BE49-F238E27FC236}">
                      <a16:creationId xmlns:a16="http://schemas.microsoft.com/office/drawing/2014/main" id="{BFBFE97C-A9ED-423A-96F9-0668A0D0028F}"/>
                    </a:ext>
                  </a:extLst>
                </p:cNvPr>
                <p:cNvPicPr/>
                <p:nvPr/>
              </p:nvPicPr>
              <p:blipFill>
                <a:blip r:embed="rId148"/>
                <a:stretch>
                  <a:fillRect/>
                </a:stretch>
              </p:blipFill>
              <p:spPr>
                <a:xfrm>
                  <a:off x="7923173" y="3591600"/>
                  <a:ext cx="246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 name="Freihand 113">
                  <a:extLst>
                    <a:ext uri="{FF2B5EF4-FFF2-40B4-BE49-F238E27FC236}">
                      <a16:creationId xmlns:a16="http://schemas.microsoft.com/office/drawing/2014/main" id="{49A3C5B6-4BD7-475B-88E8-B41CE22A4EBA}"/>
                    </a:ext>
                  </a:extLst>
                </p14:cNvPr>
                <p14:cNvContentPartPr/>
                <p14:nvPr/>
              </p14:nvContentPartPr>
              <p14:xfrm>
                <a:off x="8186693" y="3476760"/>
                <a:ext cx="306000" cy="169560"/>
              </p14:xfrm>
            </p:contentPart>
          </mc:Choice>
          <mc:Fallback>
            <p:pic>
              <p:nvPicPr>
                <p:cNvPr id="114" name="Freihand 113">
                  <a:extLst>
                    <a:ext uri="{FF2B5EF4-FFF2-40B4-BE49-F238E27FC236}">
                      <a16:creationId xmlns:a16="http://schemas.microsoft.com/office/drawing/2014/main" id="{49A3C5B6-4BD7-475B-88E8-B41CE22A4EBA}"/>
                    </a:ext>
                  </a:extLst>
                </p:cNvPr>
                <p:cNvPicPr/>
                <p:nvPr/>
              </p:nvPicPr>
              <p:blipFill>
                <a:blip r:embed="rId150"/>
                <a:stretch>
                  <a:fillRect/>
                </a:stretch>
              </p:blipFill>
              <p:spPr>
                <a:xfrm>
                  <a:off x="8182373" y="3472440"/>
                  <a:ext cx="314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Freihand 115">
                  <a:extLst>
                    <a:ext uri="{FF2B5EF4-FFF2-40B4-BE49-F238E27FC236}">
                      <a16:creationId xmlns:a16="http://schemas.microsoft.com/office/drawing/2014/main" id="{7C7D10AF-39C9-436B-A03F-EB36F16F8E21}"/>
                    </a:ext>
                  </a:extLst>
                </p14:cNvPr>
                <p14:cNvContentPartPr/>
                <p14:nvPr/>
              </p14:nvContentPartPr>
              <p14:xfrm>
                <a:off x="8648213" y="3454800"/>
                <a:ext cx="111240" cy="145080"/>
              </p14:xfrm>
            </p:contentPart>
          </mc:Choice>
          <mc:Fallback>
            <p:pic>
              <p:nvPicPr>
                <p:cNvPr id="116" name="Freihand 115">
                  <a:extLst>
                    <a:ext uri="{FF2B5EF4-FFF2-40B4-BE49-F238E27FC236}">
                      <a16:creationId xmlns:a16="http://schemas.microsoft.com/office/drawing/2014/main" id="{7C7D10AF-39C9-436B-A03F-EB36F16F8E21}"/>
                    </a:ext>
                  </a:extLst>
                </p:cNvPr>
                <p:cNvPicPr/>
                <p:nvPr/>
              </p:nvPicPr>
              <p:blipFill>
                <a:blip r:embed="rId152"/>
                <a:stretch>
                  <a:fillRect/>
                </a:stretch>
              </p:blipFill>
              <p:spPr>
                <a:xfrm>
                  <a:off x="8643893" y="3450480"/>
                  <a:ext cx="119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Freihand 116">
                  <a:extLst>
                    <a:ext uri="{FF2B5EF4-FFF2-40B4-BE49-F238E27FC236}">
                      <a16:creationId xmlns:a16="http://schemas.microsoft.com/office/drawing/2014/main" id="{6E814752-0194-4BD8-89F9-527969BAA36E}"/>
                    </a:ext>
                  </a:extLst>
                </p14:cNvPr>
                <p14:cNvContentPartPr/>
                <p14:nvPr/>
              </p14:nvContentPartPr>
              <p14:xfrm>
                <a:off x="8792933" y="3473160"/>
                <a:ext cx="201240" cy="62280"/>
              </p14:xfrm>
            </p:contentPart>
          </mc:Choice>
          <mc:Fallback>
            <p:pic>
              <p:nvPicPr>
                <p:cNvPr id="117" name="Freihand 116">
                  <a:extLst>
                    <a:ext uri="{FF2B5EF4-FFF2-40B4-BE49-F238E27FC236}">
                      <a16:creationId xmlns:a16="http://schemas.microsoft.com/office/drawing/2014/main" id="{6E814752-0194-4BD8-89F9-527969BAA36E}"/>
                    </a:ext>
                  </a:extLst>
                </p:cNvPr>
                <p:cNvPicPr/>
                <p:nvPr/>
              </p:nvPicPr>
              <p:blipFill>
                <a:blip r:embed="rId154"/>
                <a:stretch>
                  <a:fillRect/>
                </a:stretch>
              </p:blipFill>
              <p:spPr>
                <a:xfrm>
                  <a:off x="8788613" y="3468840"/>
                  <a:ext cx="209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8" name="Freihand 117">
                  <a:extLst>
                    <a:ext uri="{FF2B5EF4-FFF2-40B4-BE49-F238E27FC236}">
                      <a16:creationId xmlns:a16="http://schemas.microsoft.com/office/drawing/2014/main" id="{0A6B70D7-F131-4376-8D13-0E7F840C6E2C}"/>
                    </a:ext>
                  </a:extLst>
                </p14:cNvPr>
                <p14:cNvContentPartPr/>
                <p14:nvPr/>
              </p14:nvContentPartPr>
              <p14:xfrm>
                <a:off x="8951333" y="3364080"/>
                <a:ext cx="360" cy="360"/>
              </p14:xfrm>
            </p:contentPart>
          </mc:Choice>
          <mc:Fallback>
            <p:pic>
              <p:nvPicPr>
                <p:cNvPr id="118" name="Freihand 117">
                  <a:extLst>
                    <a:ext uri="{FF2B5EF4-FFF2-40B4-BE49-F238E27FC236}">
                      <a16:creationId xmlns:a16="http://schemas.microsoft.com/office/drawing/2014/main" id="{0A6B70D7-F131-4376-8D13-0E7F840C6E2C}"/>
                    </a:ext>
                  </a:extLst>
                </p:cNvPr>
                <p:cNvPicPr/>
                <p:nvPr/>
              </p:nvPicPr>
              <p:blipFill>
                <a:blip r:embed="rId156"/>
                <a:stretch>
                  <a:fillRect/>
                </a:stretch>
              </p:blipFill>
              <p:spPr>
                <a:xfrm>
                  <a:off x="8947013" y="3359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 name="Freihand 118">
                  <a:extLst>
                    <a:ext uri="{FF2B5EF4-FFF2-40B4-BE49-F238E27FC236}">
                      <a16:creationId xmlns:a16="http://schemas.microsoft.com/office/drawing/2014/main" id="{08C888B2-40F7-4A29-86F3-9DFAC3F87943}"/>
                    </a:ext>
                  </a:extLst>
                </p14:cNvPr>
                <p14:cNvContentPartPr/>
                <p14:nvPr/>
              </p14:nvContentPartPr>
              <p14:xfrm>
                <a:off x="9249053" y="3327720"/>
                <a:ext cx="446040" cy="167040"/>
              </p14:xfrm>
            </p:contentPart>
          </mc:Choice>
          <mc:Fallback>
            <p:pic>
              <p:nvPicPr>
                <p:cNvPr id="119" name="Freihand 118">
                  <a:extLst>
                    <a:ext uri="{FF2B5EF4-FFF2-40B4-BE49-F238E27FC236}">
                      <a16:creationId xmlns:a16="http://schemas.microsoft.com/office/drawing/2014/main" id="{08C888B2-40F7-4A29-86F3-9DFAC3F87943}"/>
                    </a:ext>
                  </a:extLst>
                </p:cNvPr>
                <p:cNvPicPr/>
                <p:nvPr/>
              </p:nvPicPr>
              <p:blipFill>
                <a:blip r:embed="rId158"/>
                <a:stretch>
                  <a:fillRect/>
                </a:stretch>
              </p:blipFill>
              <p:spPr>
                <a:xfrm>
                  <a:off x="9244733" y="3323400"/>
                  <a:ext cx="454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0" name="Freihand 119">
                  <a:extLst>
                    <a:ext uri="{FF2B5EF4-FFF2-40B4-BE49-F238E27FC236}">
                      <a16:creationId xmlns:a16="http://schemas.microsoft.com/office/drawing/2014/main" id="{83D4344E-4CC5-4DB3-9B73-EF07CA91979B}"/>
                    </a:ext>
                  </a:extLst>
                </p14:cNvPr>
                <p14:cNvContentPartPr/>
                <p14:nvPr/>
              </p14:nvContentPartPr>
              <p14:xfrm>
                <a:off x="9735413" y="3236640"/>
                <a:ext cx="154080" cy="204120"/>
              </p14:xfrm>
            </p:contentPart>
          </mc:Choice>
          <mc:Fallback>
            <p:pic>
              <p:nvPicPr>
                <p:cNvPr id="120" name="Freihand 119">
                  <a:extLst>
                    <a:ext uri="{FF2B5EF4-FFF2-40B4-BE49-F238E27FC236}">
                      <a16:creationId xmlns:a16="http://schemas.microsoft.com/office/drawing/2014/main" id="{83D4344E-4CC5-4DB3-9B73-EF07CA91979B}"/>
                    </a:ext>
                  </a:extLst>
                </p:cNvPr>
                <p:cNvPicPr/>
                <p:nvPr/>
              </p:nvPicPr>
              <p:blipFill>
                <a:blip r:embed="rId160"/>
                <a:stretch>
                  <a:fillRect/>
                </a:stretch>
              </p:blipFill>
              <p:spPr>
                <a:xfrm>
                  <a:off x="9731093" y="3232320"/>
                  <a:ext cx="162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1" name="Freihand 120">
                  <a:extLst>
                    <a:ext uri="{FF2B5EF4-FFF2-40B4-BE49-F238E27FC236}">
                      <a16:creationId xmlns:a16="http://schemas.microsoft.com/office/drawing/2014/main" id="{27212EC8-3EBC-40A9-B4B5-0C6263BAFD31}"/>
                    </a:ext>
                  </a:extLst>
                </p14:cNvPr>
                <p14:cNvContentPartPr/>
                <p14:nvPr/>
              </p14:nvContentPartPr>
              <p14:xfrm>
                <a:off x="9844133" y="3327360"/>
                <a:ext cx="57600" cy="77760"/>
              </p14:xfrm>
            </p:contentPart>
          </mc:Choice>
          <mc:Fallback>
            <p:pic>
              <p:nvPicPr>
                <p:cNvPr id="121" name="Freihand 120">
                  <a:extLst>
                    <a:ext uri="{FF2B5EF4-FFF2-40B4-BE49-F238E27FC236}">
                      <a16:creationId xmlns:a16="http://schemas.microsoft.com/office/drawing/2014/main" id="{27212EC8-3EBC-40A9-B4B5-0C6263BAFD31}"/>
                    </a:ext>
                  </a:extLst>
                </p:cNvPr>
                <p:cNvPicPr/>
                <p:nvPr/>
              </p:nvPicPr>
              <p:blipFill>
                <a:blip r:embed="rId162"/>
                <a:stretch>
                  <a:fillRect/>
                </a:stretch>
              </p:blipFill>
              <p:spPr>
                <a:xfrm>
                  <a:off x="9839813" y="3323040"/>
                  <a:ext cx="66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92" name="Freihand 191">
                  <a:extLst>
                    <a:ext uri="{FF2B5EF4-FFF2-40B4-BE49-F238E27FC236}">
                      <a16:creationId xmlns:a16="http://schemas.microsoft.com/office/drawing/2014/main" id="{C6FFF26A-BBC8-49E1-A1E5-AB58FC9F7460}"/>
                    </a:ext>
                  </a:extLst>
                </p14:cNvPr>
                <p14:cNvContentPartPr/>
                <p14:nvPr/>
              </p14:nvContentPartPr>
              <p14:xfrm>
                <a:off x="2831693" y="332880"/>
                <a:ext cx="896040" cy="444600"/>
              </p14:xfrm>
            </p:contentPart>
          </mc:Choice>
          <mc:Fallback>
            <p:pic>
              <p:nvPicPr>
                <p:cNvPr id="192" name="Freihand 191">
                  <a:extLst>
                    <a:ext uri="{FF2B5EF4-FFF2-40B4-BE49-F238E27FC236}">
                      <a16:creationId xmlns:a16="http://schemas.microsoft.com/office/drawing/2014/main" id="{C6FFF26A-BBC8-49E1-A1E5-AB58FC9F7460}"/>
                    </a:ext>
                  </a:extLst>
                </p:cNvPr>
                <p:cNvPicPr/>
                <p:nvPr/>
              </p:nvPicPr>
              <p:blipFill>
                <a:blip r:embed="rId164"/>
                <a:stretch>
                  <a:fillRect/>
                </a:stretch>
              </p:blipFill>
              <p:spPr>
                <a:xfrm>
                  <a:off x="2827373" y="328560"/>
                  <a:ext cx="90468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 name="Freihand 6">
                  <a:extLst>
                    <a:ext uri="{FF2B5EF4-FFF2-40B4-BE49-F238E27FC236}">
                      <a16:creationId xmlns:a16="http://schemas.microsoft.com/office/drawing/2014/main" id="{D10E3FF8-9406-4F98-90EF-2353CB45425C}"/>
                    </a:ext>
                  </a:extLst>
                </p14:cNvPr>
                <p14:cNvContentPartPr/>
                <p14:nvPr/>
              </p14:nvContentPartPr>
              <p14:xfrm>
                <a:off x="2827373" y="764347"/>
                <a:ext cx="358560" cy="285840"/>
              </p14:xfrm>
            </p:contentPart>
          </mc:Choice>
          <mc:Fallback>
            <p:pic>
              <p:nvPicPr>
                <p:cNvPr id="7" name="Freihand 6">
                  <a:extLst>
                    <a:ext uri="{FF2B5EF4-FFF2-40B4-BE49-F238E27FC236}">
                      <a16:creationId xmlns:a16="http://schemas.microsoft.com/office/drawing/2014/main" id="{D10E3FF8-9406-4F98-90EF-2353CB45425C}"/>
                    </a:ext>
                  </a:extLst>
                </p:cNvPr>
                <p:cNvPicPr/>
                <p:nvPr/>
              </p:nvPicPr>
              <p:blipFill>
                <a:blip r:embed="rId166"/>
                <a:stretch>
                  <a:fillRect/>
                </a:stretch>
              </p:blipFill>
              <p:spPr>
                <a:xfrm>
                  <a:off x="2823053" y="760027"/>
                  <a:ext cx="3672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 name="Freihand 8">
                  <a:extLst>
                    <a:ext uri="{FF2B5EF4-FFF2-40B4-BE49-F238E27FC236}">
                      <a16:creationId xmlns:a16="http://schemas.microsoft.com/office/drawing/2014/main" id="{AA79984E-E9F2-4B1B-8015-351C48D23C9E}"/>
                    </a:ext>
                  </a:extLst>
                </p14:cNvPr>
                <p14:cNvContentPartPr/>
                <p14:nvPr/>
              </p14:nvContentPartPr>
              <p14:xfrm>
                <a:off x="3382133" y="49027"/>
                <a:ext cx="1120320" cy="887040"/>
              </p14:xfrm>
            </p:contentPart>
          </mc:Choice>
          <mc:Fallback>
            <p:pic>
              <p:nvPicPr>
                <p:cNvPr id="9" name="Freihand 8">
                  <a:extLst>
                    <a:ext uri="{FF2B5EF4-FFF2-40B4-BE49-F238E27FC236}">
                      <a16:creationId xmlns:a16="http://schemas.microsoft.com/office/drawing/2014/main" id="{AA79984E-E9F2-4B1B-8015-351C48D23C9E}"/>
                    </a:ext>
                  </a:extLst>
                </p:cNvPr>
                <p:cNvPicPr/>
                <p:nvPr/>
              </p:nvPicPr>
              <p:blipFill>
                <a:blip r:embed="rId168"/>
                <a:stretch>
                  <a:fillRect/>
                </a:stretch>
              </p:blipFill>
              <p:spPr>
                <a:xfrm>
                  <a:off x="3377813" y="44707"/>
                  <a:ext cx="1128960" cy="895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 name="Freihand 10">
                  <a:extLst>
                    <a:ext uri="{FF2B5EF4-FFF2-40B4-BE49-F238E27FC236}">
                      <a16:creationId xmlns:a16="http://schemas.microsoft.com/office/drawing/2014/main" id="{4244428D-E3DA-480C-A762-F7B08306C8C3}"/>
                    </a:ext>
                  </a:extLst>
                </p14:cNvPr>
                <p14:cNvContentPartPr/>
                <p14:nvPr/>
              </p14:nvContentPartPr>
              <p14:xfrm>
                <a:off x="4628813" y="22027"/>
                <a:ext cx="203400" cy="163800"/>
              </p14:xfrm>
            </p:contentPart>
          </mc:Choice>
          <mc:Fallback>
            <p:pic>
              <p:nvPicPr>
                <p:cNvPr id="11" name="Freihand 10">
                  <a:extLst>
                    <a:ext uri="{FF2B5EF4-FFF2-40B4-BE49-F238E27FC236}">
                      <a16:creationId xmlns:a16="http://schemas.microsoft.com/office/drawing/2014/main" id="{4244428D-E3DA-480C-A762-F7B08306C8C3}"/>
                    </a:ext>
                  </a:extLst>
                </p:cNvPr>
                <p:cNvPicPr/>
                <p:nvPr/>
              </p:nvPicPr>
              <p:blipFill>
                <a:blip r:embed="rId170"/>
                <a:stretch>
                  <a:fillRect/>
                </a:stretch>
              </p:blipFill>
              <p:spPr>
                <a:xfrm>
                  <a:off x="4624493" y="17707"/>
                  <a:ext cx="212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 name="Freihand 12">
                  <a:extLst>
                    <a:ext uri="{FF2B5EF4-FFF2-40B4-BE49-F238E27FC236}">
                      <a16:creationId xmlns:a16="http://schemas.microsoft.com/office/drawing/2014/main" id="{B9F7E957-04CC-427E-8B9D-097A1A384490}"/>
                    </a:ext>
                  </a:extLst>
                </p14:cNvPr>
                <p14:cNvContentPartPr/>
                <p14:nvPr/>
              </p14:nvContentPartPr>
              <p14:xfrm>
                <a:off x="4846973" y="99787"/>
                <a:ext cx="250920" cy="33120"/>
              </p14:xfrm>
            </p:contentPart>
          </mc:Choice>
          <mc:Fallback>
            <p:pic>
              <p:nvPicPr>
                <p:cNvPr id="13" name="Freihand 12">
                  <a:extLst>
                    <a:ext uri="{FF2B5EF4-FFF2-40B4-BE49-F238E27FC236}">
                      <a16:creationId xmlns:a16="http://schemas.microsoft.com/office/drawing/2014/main" id="{B9F7E957-04CC-427E-8B9D-097A1A384490}"/>
                    </a:ext>
                  </a:extLst>
                </p:cNvPr>
                <p:cNvPicPr/>
                <p:nvPr/>
              </p:nvPicPr>
              <p:blipFill>
                <a:blip r:embed="rId172"/>
                <a:stretch>
                  <a:fillRect/>
                </a:stretch>
              </p:blipFill>
              <p:spPr>
                <a:xfrm>
                  <a:off x="4842653" y="95467"/>
                  <a:ext cx="259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 name="Freihand 13">
                  <a:extLst>
                    <a:ext uri="{FF2B5EF4-FFF2-40B4-BE49-F238E27FC236}">
                      <a16:creationId xmlns:a16="http://schemas.microsoft.com/office/drawing/2014/main" id="{FD94882B-F360-43DA-BAD2-251D381CC719}"/>
                    </a:ext>
                  </a:extLst>
                </p14:cNvPr>
                <p14:cNvContentPartPr/>
                <p14:nvPr/>
              </p14:nvContentPartPr>
              <p14:xfrm>
                <a:off x="5227853" y="157387"/>
                <a:ext cx="360" cy="360"/>
              </p14:xfrm>
            </p:contentPart>
          </mc:Choice>
          <mc:Fallback>
            <p:pic>
              <p:nvPicPr>
                <p:cNvPr id="14" name="Freihand 13">
                  <a:extLst>
                    <a:ext uri="{FF2B5EF4-FFF2-40B4-BE49-F238E27FC236}">
                      <a16:creationId xmlns:a16="http://schemas.microsoft.com/office/drawing/2014/main" id="{FD94882B-F360-43DA-BAD2-251D381CC719}"/>
                    </a:ext>
                  </a:extLst>
                </p:cNvPr>
                <p:cNvPicPr/>
                <p:nvPr/>
              </p:nvPicPr>
              <p:blipFill>
                <a:blip r:embed="rId156"/>
                <a:stretch>
                  <a:fillRect/>
                </a:stretch>
              </p:blipFill>
              <p:spPr>
                <a:xfrm>
                  <a:off x="5223533" y="153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 name="Freihand 14">
                  <a:extLst>
                    <a:ext uri="{FF2B5EF4-FFF2-40B4-BE49-F238E27FC236}">
                      <a16:creationId xmlns:a16="http://schemas.microsoft.com/office/drawing/2014/main" id="{EE185C71-5830-4B4F-A6CE-3056CA32B783}"/>
                    </a:ext>
                  </a:extLst>
                </p14:cNvPr>
                <p14:cNvContentPartPr/>
                <p14:nvPr/>
              </p14:nvContentPartPr>
              <p14:xfrm>
                <a:off x="5227853" y="93307"/>
                <a:ext cx="252360" cy="73440"/>
              </p14:xfrm>
            </p:contentPart>
          </mc:Choice>
          <mc:Fallback>
            <p:pic>
              <p:nvPicPr>
                <p:cNvPr id="15" name="Freihand 14">
                  <a:extLst>
                    <a:ext uri="{FF2B5EF4-FFF2-40B4-BE49-F238E27FC236}">
                      <a16:creationId xmlns:a16="http://schemas.microsoft.com/office/drawing/2014/main" id="{EE185C71-5830-4B4F-A6CE-3056CA32B783}"/>
                    </a:ext>
                  </a:extLst>
                </p:cNvPr>
                <p:cNvPicPr/>
                <p:nvPr/>
              </p:nvPicPr>
              <p:blipFill>
                <a:blip r:embed="rId175"/>
                <a:stretch>
                  <a:fillRect/>
                </a:stretch>
              </p:blipFill>
              <p:spPr>
                <a:xfrm>
                  <a:off x="5223533" y="88987"/>
                  <a:ext cx="261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 name="Freihand 15">
                  <a:extLst>
                    <a:ext uri="{FF2B5EF4-FFF2-40B4-BE49-F238E27FC236}">
                      <a16:creationId xmlns:a16="http://schemas.microsoft.com/office/drawing/2014/main" id="{9607053F-CB73-4951-B261-99E7BF5F8F5A}"/>
                    </a:ext>
                  </a:extLst>
                </p14:cNvPr>
                <p14:cNvContentPartPr/>
                <p14:nvPr/>
              </p14:nvContentPartPr>
              <p14:xfrm>
                <a:off x="5478053" y="42547"/>
                <a:ext cx="111960" cy="103320"/>
              </p14:xfrm>
            </p:contentPart>
          </mc:Choice>
          <mc:Fallback>
            <p:pic>
              <p:nvPicPr>
                <p:cNvPr id="16" name="Freihand 15">
                  <a:extLst>
                    <a:ext uri="{FF2B5EF4-FFF2-40B4-BE49-F238E27FC236}">
                      <a16:creationId xmlns:a16="http://schemas.microsoft.com/office/drawing/2014/main" id="{9607053F-CB73-4951-B261-99E7BF5F8F5A}"/>
                    </a:ext>
                  </a:extLst>
                </p:cNvPr>
                <p:cNvPicPr/>
                <p:nvPr/>
              </p:nvPicPr>
              <p:blipFill>
                <a:blip r:embed="rId177"/>
                <a:stretch>
                  <a:fillRect/>
                </a:stretch>
              </p:blipFill>
              <p:spPr>
                <a:xfrm>
                  <a:off x="5473733" y="38227"/>
                  <a:ext cx="120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 name="Freihand 16">
                  <a:extLst>
                    <a:ext uri="{FF2B5EF4-FFF2-40B4-BE49-F238E27FC236}">
                      <a16:creationId xmlns:a16="http://schemas.microsoft.com/office/drawing/2014/main" id="{0A4B52FA-71F8-42AA-8FC7-50FA0CFA03AF}"/>
                    </a:ext>
                  </a:extLst>
                </p14:cNvPr>
                <p14:cNvContentPartPr/>
                <p14:nvPr/>
              </p14:nvContentPartPr>
              <p14:xfrm>
                <a:off x="5619173" y="80347"/>
                <a:ext cx="240120" cy="55440"/>
              </p14:xfrm>
            </p:contentPart>
          </mc:Choice>
          <mc:Fallback>
            <p:pic>
              <p:nvPicPr>
                <p:cNvPr id="17" name="Freihand 16">
                  <a:extLst>
                    <a:ext uri="{FF2B5EF4-FFF2-40B4-BE49-F238E27FC236}">
                      <a16:creationId xmlns:a16="http://schemas.microsoft.com/office/drawing/2014/main" id="{0A4B52FA-71F8-42AA-8FC7-50FA0CFA03AF}"/>
                    </a:ext>
                  </a:extLst>
                </p:cNvPr>
                <p:cNvPicPr/>
                <p:nvPr/>
              </p:nvPicPr>
              <p:blipFill>
                <a:blip r:embed="rId179"/>
                <a:stretch>
                  <a:fillRect/>
                </a:stretch>
              </p:blipFill>
              <p:spPr>
                <a:xfrm>
                  <a:off x="5614853" y="76027"/>
                  <a:ext cx="248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8" name="Freihand 17">
                  <a:extLst>
                    <a:ext uri="{FF2B5EF4-FFF2-40B4-BE49-F238E27FC236}">
                      <a16:creationId xmlns:a16="http://schemas.microsoft.com/office/drawing/2014/main" id="{F408F760-A280-4059-BADE-5B5F75F88EA0}"/>
                    </a:ext>
                  </a:extLst>
                </p14:cNvPr>
                <p14:cNvContentPartPr/>
                <p14:nvPr/>
              </p14:nvContentPartPr>
              <p14:xfrm>
                <a:off x="5106173" y="144427"/>
                <a:ext cx="830160" cy="66240"/>
              </p14:xfrm>
            </p:contentPart>
          </mc:Choice>
          <mc:Fallback>
            <p:pic>
              <p:nvPicPr>
                <p:cNvPr id="18" name="Freihand 17">
                  <a:extLst>
                    <a:ext uri="{FF2B5EF4-FFF2-40B4-BE49-F238E27FC236}">
                      <a16:creationId xmlns:a16="http://schemas.microsoft.com/office/drawing/2014/main" id="{F408F760-A280-4059-BADE-5B5F75F88EA0}"/>
                    </a:ext>
                  </a:extLst>
                </p:cNvPr>
                <p:cNvPicPr/>
                <p:nvPr/>
              </p:nvPicPr>
              <p:blipFill>
                <a:blip r:embed="rId181"/>
                <a:stretch>
                  <a:fillRect/>
                </a:stretch>
              </p:blipFill>
              <p:spPr>
                <a:xfrm>
                  <a:off x="5101853" y="140107"/>
                  <a:ext cx="838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97" name="Freihand 196">
                  <a:extLst>
                    <a:ext uri="{FF2B5EF4-FFF2-40B4-BE49-F238E27FC236}">
                      <a16:creationId xmlns:a16="http://schemas.microsoft.com/office/drawing/2014/main" id="{9F29B186-C015-492F-B13C-F236AC9472E8}"/>
                    </a:ext>
                  </a:extLst>
                </p14:cNvPr>
                <p14:cNvContentPartPr/>
                <p14:nvPr/>
              </p14:nvContentPartPr>
              <p14:xfrm>
                <a:off x="2796413" y="354480"/>
                <a:ext cx="967680" cy="549720"/>
              </p14:xfrm>
            </p:contentPart>
          </mc:Choice>
          <mc:Fallback>
            <p:pic>
              <p:nvPicPr>
                <p:cNvPr id="197" name="Freihand 196">
                  <a:extLst>
                    <a:ext uri="{FF2B5EF4-FFF2-40B4-BE49-F238E27FC236}">
                      <a16:creationId xmlns:a16="http://schemas.microsoft.com/office/drawing/2014/main" id="{9F29B186-C015-492F-B13C-F236AC9472E8}"/>
                    </a:ext>
                  </a:extLst>
                </p:cNvPr>
                <p:cNvPicPr/>
                <p:nvPr/>
              </p:nvPicPr>
              <p:blipFill>
                <a:blip r:embed="rId183"/>
                <a:stretch>
                  <a:fillRect/>
                </a:stretch>
              </p:blipFill>
              <p:spPr>
                <a:xfrm>
                  <a:off x="2792093" y="350160"/>
                  <a:ext cx="97632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3" name="Freihand 122">
                  <a:extLst>
                    <a:ext uri="{FF2B5EF4-FFF2-40B4-BE49-F238E27FC236}">
                      <a16:creationId xmlns:a16="http://schemas.microsoft.com/office/drawing/2014/main" id="{18EFC6EC-60A0-42C2-913D-49524B72DBBD}"/>
                    </a:ext>
                  </a:extLst>
                </p14:cNvPr>
                <p14:cNvContentPartPr/>
                <p14:nvPr/>
              </p14:nvContentPartPr>
              <p14:xfrm>
                <a:off x="6399293" y="5167320"/>
                <a:ext cx="352800" cy="79200"/>
              </p14:xfrm>
            </p:contentPart>
          </mc:Choice>
          <mc:Fallback>
            <p:pic>
              <p:nvPicPr>
                <p:cNvPr id="123" name="Freihand 122">
                  <a:extLst>
                    <a:ext uri="{FF2B5EF4-FFF2-40B4-BE49-F238E27FC236}">
                      <a16:creationId xmlns:a16="http://schemas.microsoft.com/office/drawing/2014/main" id="{18EFC6EC-60A0-42C2-913D-49524B72DBBD}"/>
                    </a:ext>
                  </a:extLst>
                </p:cNvPr>
                <p:cNvPicPr/>
                <p:nvPr/>
              </p:nvPicPr>
              <p:blipFill>
                <a:blip r:embed="rId185"/>
                <a:stretch>
                  <a:fillRect/>
                </a:stretch>
              </p:blipFill>
              <p:spPr>
                <a:xfrm>
                  <a:off x="6394973" y="5163000"/>
                  <a:ext cx="361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4" name="Freihand 123">
                  <a:extLst>
                    <a:ext uri="{FF2B5EF4-FFF2-40B4-BE49-F238E27FC236}">
                      <a16:creationId xmlns:a16="http://schemas.microsoft.com/office/drawing/2014/main" id="{E8EA99B8-FB0F-47A7-B6E1-684DF93B59C9}"/>
                    </a:ext>
                  </a:extLst>
                </p14:cNvPr>
                <p14:cNvContentPartPr/>
                <p14:nvPr/>
              </p14:nvContentPartPr>
              <p14:xfrm>
                <a:off x="2215373" y="5161920"/>
                <a:ext cx="495720" cy="264600"/>
              </p14:xfrm>
            </p:contentPart>
          </mc:Choice>
          <mc:Fallback>
            <p:pic>
              <p:nvPicPr>
                <p:cNvPr id="124" name="Freihand 123">
                  <a:extLst>
                    <a:ext uri="{FF2B5EF4-FFF2-40B4-BE49-F238E27FC236}">
                      <a16:creationId xmlns:a16="http://schemas.microsoft.com/office/drawing/2014/main" id="{E8EA99B8-FB0F-47A7-B6E1-684DF93B59C9}"/>
                    </a:ext>
                  </a:extLst>
                </p:cNvPr>
                <p:cNvPicPr/>
                <p:nvPr/>
              </p:nvPicPr>
              <p:blipFill>
                <a:blip r:embed="rId187"/>
                <a:stretch>
                  <a:fillRect/>
                </a:stretch>
              </p:blipFill>
              <p:spPr>
                <a:xfrm>
                  <a:off x="2211053" y="5157600"/>
                  <a:ext cx="5043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5" name="Freihand 124">
                  <a:extLst>
                    <a:ext uri="{FF2B5EF4-FFF2-40B4-BE49-F238E27FC236}">
                      <a16:creationId xmlns:a16="http://schemas.microsoft.com/office/drawing/2014/main" id="{2CA527A5-F9F3-44E6-9CD1-BF43E3CBC0AB}"/>
                    </a:ext>
                  </a:extLst>
                </p14:cNvPr>
                <p14:cNvContentPartPr/>
                <p14:nvPr/>
              </p14:nvContentPartPr>
              <p14:xfrm>
                <a:off x="6004013" y="5422920"/>
                <a:ext cx="51120" cy="14400"/>
              </p14:xfrm>
            </p:contentPart>
          </mc:Choice>
          <mc:Fallback>
            <p:pic>
              <p:nvPicPr>
                <p:cNvPr id="125" name="Freihand 124">
                  <a:extLst>
                    <a:ext uri="{FF2B5EF4-FFF2-40B4-BE49-F238E27FC236}">
                      <a16:creationId xmlns:a16="http://schemas.microsoft.com/office/drawing/2014/main" id="{2CA527A5-F9F3-44E6-9CD1-BF43E3CBC0AB}"/>
                    </a:ext>
                  </a:extLst>
                </p:cNvPr>
                <p:cNvPicPr/>
                <p:nvPr/>
              </p:nvPicPr>
              <p:blipFill>
                <a:blip r:embed="rId189"/>
                <a:stretch>
                  <a:fillRect/>
                </a:stretch>
              </p:blipFill>
              <p:spPr>
                <a:xfrm>
                  <a:off x="5999693" y="5418600"/>
                  <a:ext cx="59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6" name="Freihand 125">
                  <a:extLst>
                    <a:ext uri="{FF2B5EF4-FFF2-40B4-BE49-F238E27FC236}">
                      <a16:creationId xmlns:a16="http://schemas.microsoft.com/office/drawing/2014/main" id="{0CE31070-04A6-4C29-9257-CFF3310995F0}"/>
                    </a:ext>
                  </a:extLst>
                </p14:cNvPr>
                <p14:cNvContentPartPr/>
                <p14:nvPr/>
              </p14:nvContentPartPr>
              <p14:xfrm>
                <a:off x="5873333" y="5312760"/>
                <a:ext cx="1297800" cy="101880"/>
              </p14:xfrm>
            </p:contentPart>
          </mc:Choice>
          <mc:Fallback>
            <p:pic>
              <p:nvPicPr>
                <p:cNvPr id="126" name="Freihand 125">
                  <a:extLst>
                    <a:ext uri="{FF2B5EF4-FFF2-40B4-BE49-F238E27FC236}">
                      <a16:creationId xmlns:a16="http://schemas.microsoft.com/office/drawing/2014/main" id="{0CE31070-04A6-4C29-9257-CFF3310995F0}"/>
                    </a:ext>
                  </a:extLst>
                </p:cNvPr>
                <p:cNvPicPr/>
                <p:nvPr/>
              </p:nvPicPr>
              <p:blipFill>
                <a:blip r:embed="rId191"/>
                <a:stretch>
                  <a:fillRect/>
                </a:stretch>
              </p:blipFill>
              <p:spPr>
                <a:xfrm>
                  <a:off x="5869013" y="5308440"/>
                  <a:ext cx="1306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5" name="Freihand 104">
                  <a:extLst>
                    <a:ext uri="{FF2B5EF4-FFF2-40B4-BE49-F238E27FC236}">
                      <a16:creationId xmlns:a16="http://schemas.microsoft.com/office/drawing/2014/main" id="{A99B23D6-A189-4625-AEFB-6D5646FED038}"/>
                    </a:ext>
                  </a:extLst>
                </p14:cNvPr>
                <p14:cNvContentPartPr/>
                <p14:nvPr/>
              </p14:nvContentPartPr>
              <p14:xfrm>
                <a:off x="5977373" y="3907680"/>
                <a:ext cx="928440" cy="986400"/>
              </p14:xfrm>
            </p:contentPart>
          </mc:Choice>
          <mc:Fallback>
            <p:pic>
              <p:nvPicPr>
                <p:cNvPr id="105" name="Freihand 104">
                  <a:extLst>
                    <a:ext uri="{FF2B5EF4-FFF2-40B4-BE49-F238E27FC236}">
                      <a16:creationId xmlns:a16="http://schemas.microsoft.com/office/drawing/2014/main" id="{A99B23D6-A189-4625-AEFB-6D5646FED038}"/>
                    </a:ext>
                  </a:extLst>
                </p:cNvPr>
                <p:cNvPicPr/>
                <p:nvPr/>
              </p:nvPicPr>
              <p:blipFill>
                <a:blip r:embed="rId193"/>
                <a:stretch>
                  <a:fillRect/>
                </a:stretch>
              </p:blipFill>
              <p:spPr>
                <a:xfrm>
                  <a:off x="5973053" y="3903360"/>
                  <a:ext cx="937080" cy="995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6" name="Freihand 105">
                  <a:extLst>
                    <a:ext uri="{FF2B5EF4-FFF2-40B4-BE49-F238E27FC236}">
                      <a16:creationId xmlns:a16="http://schemas.microsoft.com/office/drawing/2014/main" id="{40B9211A-EF00-4A21-8E6C-9075DF97BFD0}"/>
                    </a:ext>
                  </a:extLst>
                </p14:cNvPr>
                <p14:cNvContentPartPr/>
                <p14:nvPr/>
              </p14:nvContentPartPr>
              <p14:xfrm>
                <a:off x="5923013" y="4725600"/>
                <a:ext cx="397080" cy="191880"/>
              </p14:xfrm>
            </p:contentPart>
          </mc:Choice>
          <mc:Fallback>
            <p:pic>
              <p:nvPicPr>
                <p:cNvPr id="106" name="Freihand 105">
                  <a:extLst>
                    <a:ext uri="{FF2B5EF4-FFF2-40B4-BE49-F238E27FC236}">
                      <a16:creationId xmlns:a16="http://schemas.microsoft.com/office/drawing/2014/main" id="{40B9211A-EF00-4A21-8E6C-9075DF97BFD0}"/>
                    </a:ext>
                  </a:extLst>
                </p:cNvPr>
                <p:cNvPicPr/>
                <p:nvPr/>
              </p:nvPicPr>
              <p:blipFill>
                <a:blip r:embed="rId195"/>
                <a:stretch>
                  <a:fillRect/>
                </a:stretch>
              </p:blipFill>
              <p:spPr>
                <a:xfrm>
                  <a:off x="5918693" y="4721280"/>
                  <a:ext cx="405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4" name="Freihand 133">
                  <a:extLst>
                    <a:ext uri="{FF2B5EF4-FFF2-40B4-BE49-F238E27FC236}">
                      <a16:creationId xmlns:a16="http://schemas.microsoft.com/office/drawing/2014/main" id="{67174FE0-8551-4E12-9D28-F696F7E68F87}"/>
                    </a:ext>
                  </a:extLst>
                </p14:cNvPr>
                <p14:cNvContentPartPr/>
                <p14:nvPr/>
              </p14:nvContentPartPr>
              <p14:xfrm>
                <a:off x="3646373" y="4677360"/>
                <a:ext cx="101880" cy="189000"/>
              </p14:xfrm>
            </p:contentPart>
          </mc:Choice>
          <mc:Fallback>
            <p:pic>
              <p:nvPicPr>
                <p:cNvPr id="134" name="Freihand 133">
                  <a:extLst>
                    <a:ext uri="{FF2B5EF4-FFF2-40B4-BE49-F238E27FC236}">
                      <a16:creationId xmlns:a16="http://schemas.microsoft.com/office/drawing/2014/main" id="{67174FE0-8551-4E12-9D28-F696F7E68F87}"/>
                    </a:ext>
                  </a:extLst>
                </p:cNvPr>
                <p:cNvPicPr/>
                <p:nvPr/>
              </p:nvPicPr>
              <p:blipFill>
                <a:blip r:embed="rId197"/>
                <a:stretch>
                  <a:fillRect/>
                </a:stretch>
              </p:blipFill>
              <p:spPr>
                <a:xfrm>
                  <a:off x="3642053" y="4673040"/>
                  <a:ext cx="110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 name="Freihand 134">
                  <a:extLst>
                    <a:ext uri="{FF2B5EF4-FFF2-40B4-BE49-F238E27FC236}">
                      <a16:creationId xmlns:a16="http://schemas.microsoft.com/office/drawing/2014/main" id="{B08511BD-3BA3-4400-BD8D-DD79B2EE254F}"/>
                    </a:ext>
                  </a:extLst>
                </p14:cNvPr>
                <p14:cNvContentPartPr/>
                <p14:nvPr/>
              </p14:nvContentPartPr>
              <p14:xfrm>
                <a:off x="3710453" y="4793280"/>
                <a:ext cx="116280" cy="14400"/>
              </p14:xfrm>
            </p:contentPart>
          </mc:Choice>
          <mc:Fallback>
            <p:pic>
              <p:nvPicPr>
                <p:cNvPr id="135" name="Freihand 134">
                  <a:extLst>
                    <a:ext uri="{FF2B5EF4-FFF2-40B4-BE49-F238E27FC236}">
                      <a16:creationId xmlns:a16="http://schemas.microsoft.com/office/drawing/2014/main" id="{B08511BD-3BA3-4400-BD8D-DD79B2EE254F}"/>
                    </a:ext>
                  </a:extLst>
                </p:cNvPr>
                <p:cNvPicPr/>
                <p:nvPr/>
              </p:nvPicPr>
              <p:blipFill>
                <a:blip r:embed="rId199"/>
                <a:stretch>
                  <a:fillRect/>
                </a:stretch>
              </p:blipFill>
              <p:spPr>
                <a:xfrm>
                  <a:off x="3706133" y="4788960"/>
                  <a:ext cx="124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6" name="Freihand 135">
                  <a:extLst>
                    <a:ext uri="{FF2B5EF4-FFF2-40B4-BE49-F238E27FC236}">
                      <a16:creationId xmlns:a16="http://schemas.microsoft.com/office/drawing/2014/main" id="{0C356C41-1DEA-4756-987C-5E03168DAD88}"/>
                    </a:ext>
                  </a:extLst>
                </p14:cNvPr>
                <p14:cNvContentPartPr/>
                <p14:nvPr/>
              </p14:nvContentPartPr>
              <p14:xfrm>
                <a:off x="3837173" y="4767360"/>
                <a:ext cx="397080" cy="38880"/>
              </p14:xfrm>
            </p:contentPart>
          </mc:Choice>
          <mc:Fallback>
            <p:pic>
              <p:nvPicPr>
                <p:cNvPr id="136" name="Freihand 135">
                  <a:extLst>
                    <a:ext uri="{FF2B5EF4-FFF2-40B4-BE49-F238E27FC236}">
                      <a16:creationId xmlns:a16="http://schemas.microsoft.com/office/drawing/2014/main" id="{0C356C41-1DEA-4756-987C-5E03168DAD88}"/>
                    </a:ext>
                  </a:extLst>
                </p:cNvPr>
                <p:cNvPicPr/>
                <p:nvPr/>
              </p:nvPicPr>
              <p:blipFill>
                <a:blip r:embed="rId201"/>
                <a:stretch>
                  <a:fillRect/>
                </a:stretch>
              </p:blipFill>
              <p:spPr>
                <a:xfrm>
                  <a:off x="3832853" y="4763040"/>
                  <a:ext cx="405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19D7F568-5169-4145-9B71-7FBD289546EB}"/>
                    </a:ext>
                  </a:extLst>
                </p14:cNvPr>
                <p14:cNvContentPartPr/>
                <p14:nvPr/>
              </p14:nvContentPartPr>
              <p14:xfrm>
                <a:off x="4388333" y="4717320"/>
                <a:ext cx="442800" cy="52560"/>
              </p14:xfrm>
            </p:contentPart>
          </mc:Choice>
          <mc:Fallback>
            <p:pic>
              <p:nvPicPr>
                <p:cNvPr id="137" name="Freihand 136">
                  <a:extLst>
                    <a:ext uri="{FF2B5EF4-FFF2-40B4-BE49-F238E27FC236}">
                      <a16:creationId xmlns:a16="http://schemas.microsoft.com/office/drawing/2014/main" id="{19D7F568-5169-4145-9B71-7FBD289546EB}"/>
                    </a:ext>
                  </a:extLst>
                </p:cNvPr>
                <p:cNvPicPr/>
                <p:nvPr/>
              </p:nvPicPr>
              <p:blipFill>
                <a:blip r:embed="rId203"/>
                <a:stretch>
                  <a:fillRect/>
                </a:stretch>
              </p:blipFill>
              <p:spPr>
                <a:xfrm>
                  <a:off x="4384013" y="4713000"/>
                  <a:ext cx="451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B225A554-A627-42DA-BDFF-A19235AF41C5}"/>
                    </a:ext>
                  </a:extLst>
                </p14:cNvPr>
                <p14:cNvContentPartPr/>
                <p14:nvPr/>
              </p14:nvContentPartPr>
              <p14:xfrm>
                <a:off x="4980533" y="4725600"/>
                <a:ext cx="278280" cy="40320"/>
              </p14:xfrm>
            </p:contentPart>
          </mc:Choice>
          <mc:Fallback>
            <p:pic>
              <p:nvPicPr>
                <p:cNvPr id="138" name="Freihand 137">
                  <a:extLst>
                    <a:ext uri="{FF2B5EF4-FFF2-40B4-BE49-F238E27FC236}">
                      <a16:creationId xmlns:a16="http://schemas.microsoft.com/office/drawing/2014/main" id="{B225A554-A627-42DA-BDFF-A19235AF41C5}"/>
                    </a:ext>
                  </a:extLst>
                </p:cNvPr>
                <p:cNvPicPr/>
                <p:nvPr/>
              </p:nvPicPr>
              <p:blipFill>
                <a:blip r:embed="rId205"/>
                <a:stretch>
                  <a:fillRect/>
                </a:stretch>
              </p:blipFill>
              <p:spPr>
                <a:xfrm>
                  <a:off x="4976213" y="4721280"/>
                  <a:ext cx="286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9" name="Freihand 138">
                  <a:extLst>
                    <a:ext uri="{FF2B5EF4-FFF2-40B4-BE49-F238E27FC236}">
                      <a16:creationId xmlns:a16="http://schemas.microsoft.com/office/drawing/2014/main" id="{8ECF9463-452C-4AFD-972D-6E9411656C00}"/>
                    </a:ext>
                  </a:extLst>
                </p14:cNvPr>
                <p14:cNvContentPartPr/>
                <p14:nvPr/>
              </p14:nvContentPartPr>
              <p14:xfrm>
                <a:off x="5285813" y="4647480"/>
                <a:ext cx="170280" cy="122760"/>
              </p14:xfrm>
            </p:contentPart>
          </mc:Choice>
          <mc:Fallback>
            <p:pic>
              <p:nvPicPr>
                <p:cNvPr id="139" name="Freihand 138">
                  <a:extLst>
                    <a:ext uri="{FF2B5EF4-FFF2-40B4-BE49-F238E27FC236}">
                      <a16:creationId xmlns:a16="http://schemas.microsoft.com/office/drawing/2014/main" id="{8ECF9463-452C-4AFD-972D-6E9411656C00}"/>
                    </a:ext>
                  </a:extLst>
                </p:cNvPr>
                <p:cNvPicPr/>
                <p:nvPr/>
              </p:nvPicPr>
              <p:blipFill>
                <a:blip r:embed="rId207"/>
                <a:stretch>
                  <a:fillRect/>
                </a:stretch>
              </p:blipFill>
              <p:spPr>
                <a:xfrm>
                  <a:off x="5281493" y="4643160"/>
                  <a:ext cx="178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0" name="Freihand 139">
                  <a:extLst>
                    <a:ext uri="{FF2B5EF4-FFF2-40B4-BE49-F238E27FC236}">
                      <a16:creationId xmlns:a16="http://schemas.microsoft.com/office/drawing/2014/main" id="{EC19E413-5546-4689-8838-E0E208426FBC}"/>
                    </a:ext>
                  </a:extLst>
                </p14:cNvPr>
                <p14:cNvContentPartPr/>
                <p14:nvPr/>
              </p14:nvContentPartPr>
              <p14:xfrm>
                <a:off x="5501813" y="4689600"/>
                <a:ext cx="192600" cy="56520"/>
              </p14:xfrm>
            </p:contentPart>
          </mc:Choice>
          <mc:Fallback>
            <p:pic>
              <p:nvPicPr>
                <p:cNvPr id="140" name="Freihand 139">
                  <a:extLst>
                    <a:ext uri="{FF2B5EF4-FFF2-40B4-BE49-F238E27FC236}">
                      <a16:creationId xmlns:a16="http://schemas.microsoft.com/office/drawing/2014/main" id="{EC19E413-5546-4689-8838-E0E208426FBC}"/>
                    </a:ext>
                  </a:extLst>
                </p:cNvPr>
                <p:cNvPicPr/>
                <p:nvPr/>
              </p:nvPicPr>
              <p:blipFill>
                <a:blip r:embed="rId209"/>
                <a:stretch>
                  <a:fillRect/>
                </a:stretch>
              </p:blipFill>
              <p:spPr>
                <a:xfrm>
                  <a:off x="5497493" y="4685280"/>
                  <a:ext cx="201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Freihand 142">
                  <a:extLst>
                    <a:ext uri="{FF2B5EF4-FFF2-40B4-BE49-F238E27FC236}">
                      <a16:creationId xmlns:a16="http://schemas.microsoft.com/office/drawing/2014/main" id="{961EF116-2355-4C2D-8ABB-99A65A36918C}"/>
                    </a:ext>
                  </a:extLst>
                </p14:cNvPr>
                <p14:cNvContentPartPr/>
                <p14:nvPr/>
              </p14:nvContentPartPr>
              <p14:xfrm>
                <a:off x="1680413" y="5773560"/>
                <a:ext cx="2839320" cy="114840"/>
              </p14:xfrm>
            </p:contentPart>
          </mc:Choice>
          <mc:Fallback>
            <p:pic>
              <p:nvPicPr>
                <p:cNvPr id="143" name="Freihand 142">
                  <a:extLst>
                    <a:ext uri="{FF2B5EF4-FFF2-40B4-BE49-F238E27FC236}">
                      <a16:creationId xmlns:a16="http://schemas.microsoft.com/office/drawing/2014/main" id="{961EF116-2355-4C2D-8ABB-99A65A36918C}"/>
                    </a:ext>
                  </a:extLst>
                </p:cNvPr>
                <p:cNvPicPr/>
                <p:nvPr/>
              </p:nvPicPr>
              <p:blipFill>
                <a:blip r:embed="rId211"/>
                <a:stretch>
                  <a:fillRect/>
                </a:stretch>
              </p:blipFill>
              <p:spPr>
                <a:xfrm>
                  <a:off x="1676093" y="5769240"/>
                  <a:ext cx="2847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4" name="Freihand 143">
                  <a:extLst>
                    <a:ext uri="{FF2B5EF4-FFF2-40B4-BE49-F238E27FC236}">
                      <a16:creationId xmlns:a16="http://schemas.microsoft.com/office/drawing/2014/main" id="{017E2758-6919-4CB9-8E93-950FF5D8447B}"/>
                    </a:ext>
                  </a:extLst>
                </p14:cNvPr>
                <p14:cNvContentPartPr/>
                <p14:nvPr/>
              </p14:nvContentPartPr>
              <p14:xfrm>
                <a:off x="4434413" y="5622360"/>
                <a:ext cx="785160" cy="244080"/>
              </p14:xfrm>
            </p:contentPart>
          </mc:Choice>
          <mc:Fallback>
            <p:pic>
              <p:nvPicPr>
                <p:cNvPr id="144" name="Freihand 143">
                  <a:extLst>
                    <a:ext uri="{FF2B5EF4-FFF2-40B4-BE49-F238E27FC236}">
                      <a16:creationId xmlns:a16="http://schemas.microsoft.com/office/drawing/2014/main" id="{017E2758-6919-4CB9-8E93-950FF5D8447B}"/>
                    </a:ext>
                  </a:extLst>
                </p:cNvPr>
                <p:cNvPicPr/>
                <p:nvPr/>
              </p:nvPicPr>
              <p:blipFill>
                <a:blip r:embed="rId213"/>
                <a:stretch>
                  <a:fillRect/>
                </a:stretch>
              </p:blipFill>
              <p:spPr>
                <a:xfrm>
                  <a:off x="4430093" y="5618040"/>
                  <a:ext cx="7938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6" name="Freihand 145">
                  <a:extLst>
                    <a:ext uri="{FF2B5EF4-FFF2-40B4-BE49-F238E27FC236}">
                      <a16:creationId xmlns:a16="http://schemas.microsoft.com/office/drawing/2014/main" id="{2F0A1165-6873-4745-A72B-58E7547AFCD5}"/>
                    </a:ext>
                  </a:extLst>
                </p14:cNvPr>
                <p14:cNvContentPartPr/>
                <p14:nvPr/>
              </p14:nvContentPartPr>
              <p14:xfrm>
                <a:off x="4759853" y="5811720"/>
                <a:ext cx="14400" cy="378360"/>
              </p14:xfrm>
            </p:contentPart>
          </mc:Choice>
          <mc:Fallback>
            <p:pic>
              <p:nvPicPr>
                <p:cNvPr id="146" name="Freihand 145">
                  <a:extLst>
                    <a:ext uri="{FF2B5EF4-FFF2-40B4-BE49-F238E27FC236}">
                      <a16:creationId xmlns:a16="http://schemas.microsoft.com/office/drawing/2014/main" id="{2F0A1165-6873-4745-A72B-58E7547AFCD5}"/>
                    </a:ext>
                  </a:extLst>
                </p:cNvPr>
                <p:cNvPicPr/>
                <p:nvPr/>
              </p:nvPicPr>
              <p:blipFill>
                <a:blip r:embed="rId215"/>
                <a:stretch>
                  <a:fillRect/>
                </a:stretch>
              </p:blipFill>
              <p:spPr>
                <a:xfrm>
                  <a:off x="4755533" y="5807400"/>
                  <a:ext cx="2304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7" name="Freihand 146">
                  <a:extLst>
                    <a:ext uri="{FF2B5EF4-FFF2-40B4-BE49-F238E27FC236}">
                      <a16:creationId xmlns:a16="http://schemas.microsoft.com/office/drawing/2014/main" id="{E6F5C971-9619-4071-9189-9F240F08352C}"/>
                    </a:ext>
                  </a:extLst>
                </p14:cNvPr>
                <p14:cNvContentPartPr/>
                <p14:nvPr/>
              </p14:nvContentPartPr>
              <p14:xfrm>
                <a:off x="4602173" y="5752680"/>
                <a:ext cx="295200" cy="183600"/>
              </p14:xfrm>
            </p:contentPart>
          </mc:Choice>
          <mc:Fallback>
            <p:pic>
              <p:nvPicPr>
                <p:cNvPr id="147" name="Freihand 146">
                  <a:extLst>
                    <a:ext uri="{FF2B5EF4-FFF2-40B4-BE49-F238E27FC236}">
                      <a16:creationId xmlns:a16="http://schemas.microsoft.com/office/drawing/2014/main" id="{E6F5C971-9619-4071-9189-9F240F08352C}"/>
                    </a:ext>
                  </a:extLst>
                </p:cNvPr>
                <p:cNvPicPr/>
                <p:nvPr/>
              </p:nvPicPr>
              <p:blipFill>
                <a:blip r:embed="rId217"/>
                <a:stretch>
                  <a:fillRect/>
                </a:stretch>
              </p:blipFill>
              <p:spPr>
                <a:xfrm>
                  <a:off x="4597853" y="5748360"/>
                  <a:ext cx="303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8" name="Freihand 147">
                  <a:extLst>
                    <a:ext uri="{FF2B5EF4-FFF2-40B4-BE49-F238E27FC236}">
                      <a16:creationId xmlns:a16="http://schemas.microsoft.com/office/drawing/2014/main" id="{9DF262AA-A761-4184-8E91-C39D481C1885}"/>
                    </a:ext>
                  </a:extLst>
                </p14:cNvPr>
                <p14:cNvContentPartPr/>
                <p14:nvPr/>
              </p14:nvContentPartPr>
              <p14:xfrm>
                <a:off x="4676333" y="6248040"/>
                <a:ext cx="156960" cy="170640"/>
              </p14:xfrm>
            </p:contentPart>
          </mc:Choice>
          <mc:Fallback>
            <p:pic>
              <p:nvPicPr>
                <p:cNvPr id="148" name="Freihand 147">
                  <a:extLst>
                    <a:ext uri="{FF2B5EF4-FFF2-40B4-BE49-F238E27FC236}">
                      <a16:creationId xmlns:a16="http://schemas.microsoft.com/office/drawing/2014/main" id="{9DF262AA-A761-4184-8E91-C39D481C1885}"/>
                    </a:ext>
                  </a:extLst>
                </p:cNvPr>
                <p:cNvPicPr/>
                <p:nvPr/>
              </p:nvPicPr>
              <p:blipFill>
                <a:blip r:embed="rId219"/>
                <a:stretch>
                  <a:fillRect/>
                </a:stretch>
              </p:blipFill>
              <p:spPr>
                <a:xfrm>
                  <a:off x="4672013" y="6243720"/>
                  <a:ext cx="165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9" name="Freihand 148">
                  <a:extLst>
                    <a:ext uri="{FF2B5EF4-FFF2-40B4-BE49-F238E27FC236}">
                      <a16:creationId xmlns:a16="http://schemas.microsoft.com/office/drawing/2014/main" id="{FFEF2AD6-0BF4-4DDD-A34B-3C7AB7A909AE}"/>
                    </a:ext>
                  </a:extLst>
                </p14:cNvPr>
                <p14:cNvContentPartPr/>
                <p14:nvPr/>
              </p14:nvContentPartPr>
              <p14:xfrm>
                <a:off x="4891973" y="6322560"/>
                <a:ext cx="100800" cy="74520"/>
              </p14:xfrm>
            </p:contentPart>
          </mc:Choice>
          <mc:Fallback>
            <p:pic>
              <p:nvPicPr>
                <p:cNvPr id="149" name="Freihand 148">
                  <a:extLst>
                    <a:ext uri="{FF2B5EF4-FFF2-40B4-BE49-F238E27FC236}">
                      <a16:creationId xmlns:a16="http://schemas.microsoft.com/office/drawing/2014/main" id="{FFEF2AD6-0BF4-4DDD-A34B-3C7AB7A909AE}"/>
                    </a:ext>
                  </a:extLst>
                </p:cNvPr>
                <p:cNvPicPr/>
                <p:nvPr/>
              </p:nvPicPr>
              <p:blipFill>
                <a:blip r:embed="rId221"/>
                <a:stretch>
                  <a:fillRect/>
                </a:stretch>
              </p:blipFill>
              <p:spPr>
                <a:xfrm>
                  <a:off x="4887653" y="6318240"/>
                  <a:ext cx="109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0" name="Freihand 149">
                  <a:extLst>
                    <a:ext uri="{FF2B5EF4-FFF2-40B4-BE49-F238E27FC236}">
                      <a16:creationId xmlns:a16="http://schemas.microsoft.com/office/drawing/2014/main" id="{ACF0A49E-41BA-4AA3-9121-35A8D607F56A}"/>
                    </a:ext>
                  </a:extLst>
                </p14:cNvPr>
                <p14:cNvContentPartPr/>
                <p14:nvPr/>
              </p14:nvContentPartPr>
              <p14:xfrm>
                <a:off x="4919693" y="6236520"/>
                <a:ext cx="117000" cy="24840"/>
              </p14:xfrm>
            </p:contentPart>
          </mc:Choice>
          <mc:Fallback>
            <p:pic>
              <p:nvPicPr>
                <p:cNvPr id="150" name="Freihand 149">
                  <a:extLst>
                    <a:ext uri="{FF2B5EF4-FFF2-40B4-BE49-F238E27FC236}">
                      <a16:creationId xmlns:a16="http://schemas.microsoft.com/office/drawing/2014/main" id="{ACF0A49E-41BA-4AA3-9121-35A8D607F56A}"/>
                    </a:ext>
                  </a:extLst>
                </p:cNvPr>
                <p:cNvPicPr/>
                <p:nvPr/>
              </p:nvPicPr>
              <p:blipFill>
                <a:blip r:embed="rId223"/>
                <a:stretch>
                  <a:fillRect/>
                </a:stretch>
              </p:blipFill>
              <p:spPr>
                <a:xfrm>
                  <a:off x="4915373" y="6232200"/>
                  <a:ext cx="125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1" name="Freihand 150">
                  <a:extLst>
                    <a:ext uri="{FF2B5EF4-FFF2-40B4-BE49-F238E27FC236}">
                      <a16:creationId xmlns:a16="http://schemas.microsoft.com/office/drawing/2014/main" id="{3AEC5933-422E-402B-AE3D-B93ECE59770C}"/>
                    </a:ext>
                  </a:extLst>
                </p14:cNvPr>
                <p14:cNvContentPartPr/>
                <p14:nvPr/>
              </p14:nvContentPartPr>
              <p14:xfrm>
                <a:off x="5304533" y="6292680"/>
                <a:ext cx="260280" cy="88200"/>
              </p14:xfrm>
            </p:contentPart>
          </mc:Choice>
          <mc:Fallback>
            <p:pic>
              <p:nvPicPr>
                <p:cNvPr id="151" name="Freihand 150">
                  <a:extLst>
                    <a:ext uri="{FF2B5EF4-FFF2-40B4-BE49-F238E27FC236}">
                      <a16:creationId xmlns:a16="http://schemas.microsoft.com/office/drawing/2014/main" id="{3AEC5933-422E-402B-AE3D-B93ECE59770C}"/>
                    </a:ext>
                  </a:extLst>
                </p:cNvPr>
                <p:cNvPicPr/>
                <p:nvPr/>
              </p:nvPicPr>
              <p:blipFill>
                <a:blip r:embed="rId225"/>
                <a:stretch>
                  <a:fillRect/>
                </a:stretch>
              </p:blipFill>
              <p:spPr>
                <a:xfrm>
                  <a:off x="5300213" y="6288360"/>
                  <a:ext cx="268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2" name="Freihand 151">
                  <a:extLst>
                    <a:ext uri="{FF2B5EF4-FFF2-40B4-BE49-F238E27FC236}">
                      <a16:creationId xmlns:a16="http://schemas.microsoft.com/office/drawing/2014/main" id="{5A94FB73-9898-46CA-A119-D61F8CAE3807}"/>
                    </a:ext>
                  </a:extLst>
                </p14:cNvPr>
                <p14:cNvContentPartPr/>
                <p14:nvPr/>
              </p14:nvContentPartPr>
              <p14:xfrm>
                <a:off x="5623493" y="6307080"/>
                <a:ext cx="439920" cy="30600"/>
              </p14:xfrm>
            </p:contentPart>
          </mc:Choice>
          <mc:Fallback>
            <p:pic>
              <p:nvPicPr>
                <p:cNvPr id="152" name="Freihand 151">
                  <a:extLst>
                    <a:ext uri="{FF2B5EF4-FFF2-40B4-BE49-F238E27FC236}">
                      <a16:creationId xmlns:a16="http://schemas.microsoft.com/office/drawing/2014/main" id="{5A94FB73-9898-46CA-A119-D61F8CAE3807}"/>
                    </a:ext>
                  </a:extLst>
                </p:cNvPr>
                <p:cNvPicPr/>
                <p:nvPr/>
              </p:nvPicPr>
              <p:blipFill>
                <a:blip r:embed="rId227"/>
                <a:stretch>
                  <a:fillRect/>
                </a:stretch>
              </p:blipFill>
              <p:spPr>
                <a:xfrm>
                  <a:off x="5619173" y="6302760"/>
                  <a:ext cx="448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3" name="Freihand 152">
                  <a:extLst>
                    <a:ext uri="{FF2B5EF4-FFF2-40B4-BE49-F238E27FC236}">
                      <a16:creationId xmlns:a16="http://schemas.microsoft.com/office/drawing/2014/main" id="{CF3408CE-D6EF-4CF3-90FC-1B0B186920EA}"/>
                    </a:ext>
                  </a:extLst>
                </p14:cNvPr>
                <p14:cNvContentPartPr/>
                <p14:nvPr/>
              </p14:nvContentPartPr>
              <p14:xfrm>
                <a:off x="6038573" y="6250920"/>
                <a:ext cx="78840" cy="7920"/>
              </p14:xfrm>
            </p:contentPart>
          </mc:Choice>
          <mc:Fallback>
            <p:pic>
              <p:nvPicPr>
                <p:cNvPr id="153" name="Freihand 152">
                  <a:extLst>
                    <a:ext uri="{FF2B5EF4-FFF2-40B4-BE49-F238E27FC236}">
                      <a16:creationId xmlns:a16="http://schemas.microsoft.com/office/drawing/2014/main" id="{CF3408CE-D6EF-4CF3-90FC-1B0B186920EA}"/>
                    </a:ext>
                  </a:extLst>
                </p:cNvPr>
                <p:cNvPicPr/>
                <p:nvPr/>
              </p:nvPicPr>
              <p:blipFill>
                <a:blip r:embed="rId229"/>
                <a:stretch>
                  <a:fillRect/>
                </a:stretch>
              </p:blipFill>
              <p:spPr>
                <a:xfrm>
                  <a:off x="6034253" y="6246600"/>
                  <a:ext cx="87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5" name="Freihand 154">
                  <a:extLst>
                    <a:ext uri="{FF2B5EF4-FFF2-40B4-BE49-F238E27FC236}">
                      <a16:creationId xmlns:a16="http://schemas.microsoft.com/office/drawing/2014/main" id="{D8A3CDF1-1913-4152-848C-D9FA9C225953}"/>
                    </a:ext>
                  </a:extLst>
                </p14:cNvPr>
                <p14:cNvContentPartPr/>
                <p14:nvPr/>
              </p14:nvContentPartPr>
              <p14:xfrm>
                <a:off x="6342053" y="6277560"/>
                <a:ext cx="443880" cy="68040"/>
              </p14:xfrm>
            </p:contentPart>
          </mc:Choice>
          <mc:Fallback>
            <p:pic>
              <p:nvPicPr>
                <p:cNvPr id="155" name="Freihand 154">
                  <a:extLst>
                    <a:ext uri="{FF2B5EF4-FFF2-40B4-BE49-F238E27FC236}">
                      <a16:creationId xmlns:a16="http://schemas.microsoft.com/office/drawing/2014/main" id="{D8A3CDF1-1913-4152-848C-D9FA9C225953}"/>
                    </a:ext>
                  </a:extLst>
                </p:cNvPr>
                <p:cNvPicPr/>
                <p:nvPr/>
              </p:nvPicPr>
              <p:blipFill>
                <a:blip r:embed="rId231"/>
                <a:stretch>
                  <a:fillRect/>
                </a:stretch>
              </p:blipFill>
              <p:spPr>
                <a:xfrm>
                  <a:off x="6337733" y="6273240"/>
                  <a:ext cx="452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6" name="Freihand 155">
                  <a:extLst>
                    <a:ext uri="{FF2B5EF4-FFF2-40B4-BE49-F238E27FC236}">
                      <a16:creationId xmlns:a16="http://schemas.microsoft.com/office/drawing/2014/main" id="{D72EE57C-FD7B-42C3-9965-11B008254674}"/>
                    </a:ext>
                  </a:extLst>
                </p14:cNvPr>
                <p14:cNvContentPartPr/>
                <p14:nvPr/>
              </p14:nvContentPartPr>
              <p14:xfrm>
                <a:off x="6813293" y="6153000"/>
                <a:ext cx="251280" cy="159120"/>
              </p14:xfrm>
            </p:contentPart>
          </mc:Choice>
          <mc:Fallback>
            <p:pic>
              <p:nvPicPr>
                <p:cNvPr id="156" name="Freihand 155">
                  <a:extLst>
                    <a:ext uri="{FF2B5EF4-FFF2-40B4-BE49-F238E27FC236}">
                      <a16:creationId xmlns:a16="http://schemas.microsoft.com/office/drawing/2014/main" id="{D72EE57C-FD7B-42C3-9965-11B008254674}"/>
                    </a:ext>
                  </a:extLst>
                </p:cNvPr>
                <p:cNvPicPr/>
                <p:nvPr/>
              </p:nvPicPr>
              <p:blipFill>
                <a:blip r:embed="rId233"/>
                <a:stretch>
                  <a:fillRect/>
                </a:stretch>
              </p:blipFill>
              <p:spPr>
                <a:xfrm>
                  <a:off x="6808973" y="6148680"/>
                  <a:ext cx="259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7" name="Freihand 156">
                  <a:extLst>
                    <a:ext uri="{FF2B5EF4-FFF2-40B4-BE49-F238E27FC236}">
                      <a16:creationId xmlns:a16="http://schemas.microsoft.com/office/drawing/2014/main" id="{6F2C0E37-891A-464E-8437-90F0AC4DEBDF}"/>
                    </a:ext>
                  </a:extLst>
                </p14:cNvPr>
                <p14:cNvContentPartPr/>
                <p14:nvPr/>
              </p14:nvContentPartPr>
              <p14:xfrm>
                <a:off x="7249253" y="6188640"/>
                <a:ext cx="222480" cy="136800"/>
              </p14:xfrm>
            </p:contentPart>
          </mc:Choice>
          <mc:Fallback>
            <p:pic>
              <p:nvPicPr>
                <p:cNvPr id="157" name="Freihand 156">
                  <a:extLst>
                    <a:ext uri="{FF2B5EF4-FFF2-40B4-BE49-F238E27FC236}">
                      <a16:creationId xmlns:a16="http://schemas.microsoft.com/office/drawing/2014/main" id="{6F2C0E37-891A-464E-8437-90F0AC4DEBDF}"/>
                    </a:ext>
                  </a:extLst>
                </p:cNvPr>
                <p:cNvPicPr/>
                <p:nvPr/>
              </p:nvPicPr>
              <p:blipFill>
                <a:blip r:embed="rId235"/>
                <a:stretch>
                  <a:fillRect/>
                </a:stretch>
              </p:blipFill>
              <p:spPr>
                <a:xfrm>
                  <a:off x="7244933" y="6184320"/>
                  <a:ext cx="231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8" name="Freihand 157">
                  <a:extLst>
                    <a:ext uri="{FF2B5EF4-FFF2-40B4-BE49-F238E27FC236}">
                      <a16:creationId xmlns:a16="http://schemas.microsoft.com/office/drawing/2014/main" id="{83172863-7CC4-446E-B450-AED15BCEDA80}"/>
                    </a:ext>
                  </a:extLst>
                </p14:cNvPr>
                <p14:cNvContentPartPr/>
                <p14:nvPr/>
              </p14:nvContentPartPr>
              <p14:xfrm>
                <a:off x="7465973" y="6160920"/>
                <a:ext cx="20520" cy="3600"/>
              </p14:xfrm>
            </p:contentPart>
          </mc:Choice>
          <mc:Fallback>
            <p:pic>
              <p:nvPicPr>
                <p:cNvPr id="158" name="Freihand 157">
                  <a:extLst>
                    <a:ext uri="{FF2B5EF4-FFF2-40B4-BE49-F238E27FC236}">
                      <a16:creationId xmlns:a16="http://schemas.microsoft.com/office/drawing/2014/main" id="{83172863-7CC4-446E-B450-AED15BCEDA80}"/>
                    </a:ext>
                  </a:extLst>
                </p:cNvPr>
                <p:cNvPicPr/>
                <p:nvPr/>
              </p:nvPicPr>
              <p:blipFill>
                <a:blip r:embed="rId237"/>
                <a:stretch>
                  <a:fillRect/>
                </a:stretch>
              </p:blipFill>
              <p:spPr>
                <a:xfrm>
                  <a:off x="7461653" y="6156600"/>
                  <a:ext cx="29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9" name="Freihand 158">
                  <a:extLst>
                    <a:ext uri="{FF2B5EF4-FFF2-40B4-BE49-F238E27FC236}">
                      <a16:creationId xmlns:a16="http://schemas.microsoft.com/office/drawing/2014/main" id="{0F8FB76A-756B-4E1E-9132-949A3DEFDEE7}"/>
                    </a:ext>
                  </a:extLst>
                </p14:cNvPr>
                <p14:cNvContentPartPr/>
                <p14:nvPr/>
              </p14:nvContentPartPr>
              <p14:xfrm>
                <a:off x="7638773" y="6153000"/>
                <a:ext cx="402120" cy="146160"/>
              </p14:xfrm>
            </p:contentPart>
          </mc:Choice>
          <mc:Fallback>
            <p:pic>
              <p:nvPicPr>
                <p:cNvPr id="159" name="Freihand 158">
                  <a:extLst>
                    <a:ext uri="{FF2B5EF4-FFF2-40B4-BE49-F238E27FC236}">
                      <a16:creationId xmlns:a16="http://schemas.microsoft.com/office/drawing/2014/main" id="{0F8FB76A-756B-4E1E-9132-949A3DEFDEE7}"/>
                    </a:ext>
                  </a:extLst>
                </p:cNvPr>
                <p:cNvPicPr/>
                <p:nvPr/>
              </p:nvPicPr>
              <p:blipFill>
                <a:blip r:embed="rId239"/>
                <a:stretch>
                  <a:fillRect/>
                </a:stretch>
              </p:blipFill>
              <p:spPr>
                <a:xfrm>
                  <a:off x="7634453" y="6148680"/>
                  <a:ext cx="410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0" name="Freihand 159">
                  <a:extLst>
                    <a:ext uri="{FF2B5EF4-FFF2-40B4-BE49-F238E27FC236}">
                      <a16:creationId xmlns:a16="http://schemas.microsoft.com/office/drawing/2014/main" id="{DCFBAA9A-E47D-4C8B-897F-8DCCE18241DA}"/>
                    </a:ext>
                  </a:extLst>
                </p14:cNvPr>
                <p14:cNvContentPartPr/>
                <p14:nvPr/>
              </p14:nvContentPartPr>
              <p14:xfrm>
                <a:off x="5870813" y="6564120"/>
                <a:ext cx="145800" cy="139320"/>
              </p14:xfrm>
            </p:contentPart>
          </mc:Choice>
          <mc:Fallback>
            <p:pic>
              <p:nvPicPr>
                <p:cNvPr id="160" name="Freihand 159">
                  <a:extLst>
                    <a:ext uri="{FF2B5EF4-FFF2-40B4-BE49-F238E27FC236}">
                      <a16:creationId xmlns:a16="http://schemas.microsoft.com/office/drawing/2014/main" id="{DCFBAA9A-E47D-4C8B-897F-8DCCE18241DA}"/>
                    </a:ext>
                  </a:extLst>
                </p:cNvPr>
                <p:cNvPicPr/>
                <p:nvPr/>
              </p:nvPicPr>
              <p:blipFill>
                <a:blip r:embed="rId241"/>
                <a:stretch>
                  <a:fillRect/>
                </a:stretch>
              </p:blipFill>
              <p:spPr>
                <a:xfrm>
                  <a:off x="5866493" y="6559800"/>
                  <a:ext cx="154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1" name="Freihand 160">
                  <a:extLst>
                    <a:ext uri="{FF2B5EF4-FFF2-40B4-BE49-F238E27FC236}">
                      <a16:creationId xmlns:a16="http://schemas.microsoft.com/office/drawing/2014/main" id="{14706743-D7AA-4A8D-99E7-AC2236DE972C}"/>
                    </a:ext>
                  </a:extLst>
                </p14:cNvPr>
                <p14:cNvContentPartPr/>
                <p14:nvPr/>
              </p14:nvContentPartPr>
              <p14:xfrm>
                <a:off x="6072413" y="6656640"/>
                <a:ext cx="27720" cy="47160"/>
              </p14:xfrm>
            </p:contentPart>
          </mc:Choice>
          <mc:Fallback>
            <p:pic>
              <p:nvPicPr>
                <p:cNvPr id="161" name="Freihand 160">
                  <a:extLst>
                    <a:ext uri="{FF2B5EF4-FFF2-40B4-BE49-F238E27FC236}">
                      <a16:creationId xmlns:a16="http://schemas.microsoft.com/office/drawing/2014/main" id="{14706743-D7AA-4A8D-99E7-AC2236DE972C}"/>
                    </a:ext>
                  </a:extLst>
                </p:cNvPr>
                <p:cNvPicPr/>
                <p:nvPr/>
              </p:nvPicPr>
              <p:blipFill>
                <a:blip r:embed="rId243"/>
                <a:stretch>
                  <a:fillRect/>
                </a:stretch>
              </p:blipFill>
              <p:spPr>
                <a:xfrm>
                  <a:off x="6068093" y="6652320"/>
                  <a:ext cx="36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2" name="Freihand 161">
                  <a:extLst>
                    <a:ext uri="{FF2B5EF4-FFF2-40B4-BE49-F238E27FC236}">
                      <a16:creationId xmlns:a16="http://schemas.microsoft.com/office/drawing/2014/main" id="{E87938E7-7CA9-48F2-88A0-28F0BCD8AEEE}"/>
                    </a:ext>
                  </a:extLst>
                </p14:cNvPr>
                <p14:cNvContentPartPr/>
                <p14:nvPr/>
              </p14:nvContentPartPr>
              <p14:xfrm>
                <a:off x="6072413" y="6517680"/>
                <a:ext cx="132840" cy="208800"/>
              </p14:xfrm>
            </p:contentPart>
          </mc:Choice>
          <mc:Fallback>
            <p:pic>
              <p:nvPicPr>
                <p:cNvPr id="162" name="Freihand 161">
                  <a:extLst>
                    <a:ext uri="{FF2B5EF4-FFF2-40B4-BE49-F238E27FC236}">
                      <a16:creationId xmlns:a16="http://schemas.microsoft.com/office/drawing/2014/main" id="{E87938E7-7CA9-48F2-88A0-28F0BCD8AEEE}"/>
                    </a:ext>
                  </a:extLst>
                </p:cNvPr>
                <p:cNvPicPr/>
                <p:nvPr/>
              </p:nvPicPr>
              <p:blipFill>
                <a:blip r:embed="rId245"/>
                <a:stretch>
                  <a:fillRect/>
                </a:stretch>
              </p:blipFill>
              <p:spPr>
                <a:xfrm>
                  <a:off x="6068093" y="6513360"/>
                  <a:ext cx="141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3" name="Freihand 162">
                  <a:extLst>
                    <a:ext uri="{FF2B5EF4-FFF2-40B4-BE49-F238E27FC236}">
                      <a16:creationId xmlns:a16="http://schemas.microsoft.com/office/drawing/2014/main" id="{2E31A6D5-2850-46CB-BED2-FE23726EA94D}"/>
                    </a:ext>
                  </a:extLst>
                </p14:cNvPr>
                <p14:cNvContentPartPr/>
                <p14:nvPr/>
              </p14:nvContentPartPr>
              <p14:xfrm>
                <a:off x="6409733" y="6615960"/>
                <a:ext cx="147240" cy="183960"/>
              </p14:xfrm>
            </p:contentPart>
          </mc:Choice>
          <mc:Fallback>
            <p:pic>
              <p:nvPicPr>
                <p:cNvPr id="163" name="Freihand 162">
                  <a:extLst>
                    <a:ext uri="{FF2B5EF4-FFF2-40B4-BE49-F238E27FC236}">
                      <a16:creationId xmlns:a16="http://schemas.microsoft.com/office/drawing/2014/main" id="{2E31A6D5-2850-46CB-BED2-FE23726EA94D}"/>
                    </a:ext>
                  </a:extLst>
                </p:cNvPr>
                <p:cNvPicPr/>
                <p:nvPr/>
              </p:nvPicPr>
              <p:blipFill>
                <a:blip r:embed="rId247"/>
                <a:stretch>
                  <a:fillRect/>
                </a:stretch>
              </p:blipFill>
              <p:spPr>
                <a:xfrm>
                  <a:off x="6405413" y="6611640"/>
                  <a:ext cx="155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4" name="Freihand 163">
                  <a:extLst>
                    <a:ext uri="{FF2B5EF4-FFF2-40B4-BE49-F238E27FC236}">
                      <a16:creationId xmlns:a16="http://schemas.microsoft.com/office/drawing/2014/main" id="{3C3A7EED-132E-475B-8353-FC0401B12021}"/>
                    </a:ext>
                  </a:extLst>
                </p14:cNvPr>
                <p14:cNvContentPartPr/>
                <p14:nvPr/>
              </p14:nvContentPartPr>
              <p14:xfrm>
                <a:off x="6614213" y="6591480"/>
                <a:ext cx="515160" cy="153000"/>
              </p14:xfrm>
            </p:contentPart>
          </mc:Choice>
          <mc:Fallback>
            <p:pic>
              <p:nvPicPr>
                <p:cNvPr id="164" name="Freihand 163">
                  <a:extLst>
                    <a:ext uri="{FF2B5EF4-FFF2-40B4-BE49-F238E27FC236}">
                      <a16:creationId xmlns:a16="http://schemas.microsoft.com/office/drawing/2014/main" id="{3C3A7EED-132E-475B-8353-FC0401B12021}"/>
                    </a:ext>
                  </a:extLst>
                </p:cNvPr>
                <p:cNvPicPr/>
                <p:nvPr/>
              </p:nvPicPr>
              <p:blipFill>
                <a:blip r:embed="rId249"/>
                <a:stretch>
                  <a:fillRect/>
                </a:stretch>
              </p:blipFill>
              <p:spPr>
                <a:xfrm>
                  <a:off x="6609893" y="6587160"/>
                  <a:ext cx="523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5" name="Freihand 164">
                  <a:extLst>
                    <a:ext uri="{FF2B5EF4-FFF2-40B4-BE49-F238E27FC236}">
                      <a16:creationId xmlns:a16="http://schemas.microsoft.com/office/drawing/2014/main" id="{1F1D4C22-6A80-4470-A5BB-FAAE56B76B3C}"/>
                    </a:ext>
                  </a:extLst>
                </p14:cNvPr>
                <p14:cNvContentPartPr/>
                <p14:nvPr/>
              </p14:nvContentPartPr>
              <p14:xfrm>
                <a:off x="7197773" y="6584640"/>
                <a:ext cx="288360" cy="109440"/>
              </p14:xfrm>
            </p:contentPart>
          </mc:Choice>
          <mc:Fallback>
            <p:pic>
              <p:nvPicPr>
                <p:cNvPr id="165" name="Freihand 164">
                  <a:extLst>
                    <a:ext uri="{FF2B5EF4-FFF2-40B4-BE49-F238E27FC236}">
                      <a16:creationId xmlns:a16="http://schemas.microsoft.com/office/drawing/2014/main" id="{1F1D4C22-6A80-4470-A5BB-FAAE56B76B3C}"/>
                    </a:ext>
                  </a:extLst>
                </p:cNvPr>
                <p:cNvPicPr/>
                <p:nvPr/>
              </p:nvPicPr>
              <p:blipFill>
                <a:blip r:embed="rId251"/>
                <a:stretch>
                  <a:fillRect/>
                </a:stretch>
              </p:blipFill>
              <p:spPr>
                <a:xfrm>
                  <a:off x="7193453" y="6580320"/>
                  <a:ext cx="297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6" name="Freihand 165">
                  <a:extLst>
                    <a:ext uri="{FF2B5EF4-FFF2-40B4-BE49-F238E27FC236}">
                      <a16:creationId xmlns:a16="http://schemas.microsoft.com/office/drawing/2014/main" id="{49578439-2973-4D2C-9558-3A0CB77E855F}"/>
                    </a:ext>
                  </a:extLst>
                </p14:cNvPr>
                <p14:cNvContentPartPr/>
                <p14:nvPr/>
              </p14:nvContentPartPr>
              <p14:xfrm>
                <a:off x="7497653" y="6573120"/>
                <a:ext cx="15120" cy="63720"/>
              </p14:xfrm>
            </p:contentPart>
          </mc:Choice>
          <mc:Fallback>
            <p:pic>
              <p:nvPicPr>
                <p:cNvPr id="166" name="Freihand 165">
                  <a:extLst>
                    <a:ext uri="{FF2B5EF4-FFF2-40B4-BE49-F238E27FC236}">
                      <a16:creationId xmlns:a16="http://schemas.microsoft.com/office/drawing/2014/main" id="{49578439-2973-4D2C-9558-3A0CB77E855F}"/>
                    </a:ext>
                  </a:extLst>
                </p:cNvPr>
                <p:cNvPicPr/>
                <p:nvPr/>
              </p:nvPicPr>
              <p:blipFill>
                <a:blip r:embed="rId253"/>
                <a:stretch>
                  <a:fillRect/>
                </a:stretch>
              </p:blipFill>
              <p:spPr>
                <a:xfrm>
                  <a:off x="7493333" y="6568800"/>
                  <a:ext cx="23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7" name="Freihand 166">
                  <a:extLst>
                    <a:ext uri="{FF2B5EF4-FFF2-40B4-BE49-F238E27FC236}">
                      <a16:creationId xmlns:a16="http://schemas.microsoft.com/office/drawing/2014/main" id="{BBA6EA5E-A8F1-45AF-8094-795D344BCEDA}"/>
                    </a:ext>
                  </a:extLst>
                </p14:cNvPr>
                <p14:cNvContentPartPr/>
                <p14:nvPr/>
              </p14:nvContentPartPr>
              <p14:xfrm>
                <a:off x="7504853" y="6512280"/>
                <a:ext cx="54000" cy="25200"/>
              </p14:xfrm>
            </p:contentPart>
          </mc:Choice>
          <mc:Fallback>
            <p:pic>
              <p:nvPicPr>
                <p:cNvPr id="167" name="Freihand 166">
                  <a:extLst>
                    <a:ext uri="{FF2B5EF4-FFF2-40B4-BE49-F238E27FC236}">
                      <a16:creationId xmlns:a16="http://schemas.microsoft.com/office/drawing/2014/main" id="{BBA6EA5E-A8F1-45AF-8094-795D344BCEDA}"/>
                    </a:ext>
                  </a:extLst>
                </p:cNvPr>
                <p:cNvPicPr/>
                <p:nvPr/>
              </p:nvPicPr>
              <p:blipFill>
                <a:blip r:embed="rId255"/>
                <a:stretch>
                  <a:fillRect/>
                </a:stretch>
              </p:blipFill>
              <p:spPr>
                <a:xfrm>
                  <a:off x="7500533" y="6507960"/>
                  <a:ext cx="62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8" name="Freihand 167">
                  <a:extLst>
                    <a:ext uri="{FF2B5EF4-FFF2-40B4-BE49-F238E27FC236}">
                      <a16:creationId xmlns:a16="http://schemas.microsoft.com/office/drawing/2014/main" id="{13C65DBE-B360-4FF8-9D17-BC0B0ED42161}"/>
                    </a:ext>
                  </a:extLst>
                </p14:cNvPr>
                <p14:cNvContentPartPr/>
                <p14:nvPr/>
              </p14:nvContentPartPr>
              <p14:xfrm>
                <a:off x="7537253" y="6540720"/>
                <a:ext cx="82440" cy="100800"/>
              </p14:xfrm>
            </p:contentPart>
          </mc:Choice>
          <mc:Fallback>
            <p:pic>
              <p:nvPicPr>
                <p:cNvPr id="168" name="Freihand 167">
                  <a:extLst>
                    <a:ext uri="{FF2B5EF4-FFF2-40B4-BE49-F238E27FC236}">
                      <a16:creationId xmlns:a16="http://schemas.microsoft.com/office/drawing/2014/main" id="{13C65DBE-B360-4FF8-9D17-BC0B0ED42161}"/>
                    </a:ext>
                  </a:extLst>
                </p:cNvPr>
                <p:cNvPicPr/>
                <p:nvPr/>
              </p:nvPicPr>
              <p:blipFill>
                <a:blip r:embed="rId257"/>
                <a:stretch>
                  <a:fillRect/>
                </a:stretch>
              </p:blipFill>
              <p:spPr>
                <a:xfrm>
                  <a:off x="7532933" y="6536400"/>
                  <a:ext cx="91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9" name="Freihand 168">
                  <a:extLst>
                    <a:ext uri="{FF2B5EF4-FFF2-40B4-BE49-F238E27FC236}">
                      <a16:creationId xmlns:a16="http://schemas.microsoft.com/office/drawing/2014/main" id="{BDE8AE49-C410-43C5-9065-DAA273D68927}"/>
                    </a:ext>
                  </a:extLst>
                </p14:cNvPr>
                <p14:cNvContentPartPr/>
                <p14:nvPr/>
              </p14:nvContentPartPr>
              <p14:xfrm>
                <a:off x="7683773" y="6532440"/>
                <a:ext cx="159480" cy="39960"/>
              </p14:xfrm>
            </p:contentPart>
          </mc:Choice>
          <mc:Fallback>
            <p:pic>
              <p:nvPicPr>
                <p:cNvPr id="169" name="Freihand 168">
                  <a:extLst>
                    <a:ext uri="{FF2B5EF4-FFF2-40B4-BE49-F238E27FC236}">
                      <a16:creationId xmlns:a16="http://schemas.microsoft.com/office/drawing/2014/main" id="{BDE8AE49-C410-43C5-9065-DAA273D68927}"/>
                    </a:ext>
                  </a:extLst>
                </p:cNvPr>
                <p:cNvPicPr/>
                <p:nvPr/>
              </p:nvPicPr>
              <p:blipFill>
                <a:blip r:embed="rId259"/>
                <a:stretch>
                  <a:fillRect/>
                </a:stretch>
              </p:blipFill>
              <p:spPr>
                <a:xfrm>
                  <a:off x="7679453" y="6528120"/>
                  <a:ext cx="168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0" name="Freihand 169">
                  <a:extLst>
                    <a:ext uri="{FF2B5EF4-FFF2-40B4-BE49-F238E27FC236}">
                      <a16:creationId xmlns:a16="http://schemas.microsoft.com/office/drawing/2014/main" id="{C0B0CDC8-CCC9-4006-BA99-C2E2287D0C88}"/>
                    </a:ext>
                  </a:extLst>
                </p14:cNvPr>
                <p14:cNvContentPartPr/>
                <p14:nvPr/>
              </p14:nvContentPartPr>
              <p14:xfrm>
                <a:off x="7821653" y="6493200"/>
                <a:ext cx="103680" cy="118800"/>
              </p14:xfrm>
            </p:contentPart>
          </mc:Choice>
          <mc:Fallback>
            <p:pic>
              <p:nvPicPr>
                <p:cNvPr id="170" name="Freihand 169">
                  <a:extLst>
                    <a:ext uri="{FF2B5EF4-FFF2-40B4-BE49-F238E27FC236}">
                      <a16:creationId xmlns:a16="http://schemas.microsoft.com/office/drawing/2014/main" id="{C0B0CDC8-CCC9-4006-BA99-C2E2287D0C88}"/>
                    </a:ext>
                  </a:extLst>
                </p:cNvPr>
                <p:cNvPicPr/>
                <p:nvPr/>
              </p:nvPicPr>
              <p:blipFill>
                <a:blip r:embed="rId261"/>
                <a:stretch>
                  <a:fillRect/>
                </a:stretch>
              </p:blipFill>
              <p:spPr>
                <a:xfrm>
                  <a:off x="7817333" y="6488880"/>
                  <a:ext cx="112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1" name="Freihand 170">
                  <a:extLst>
                    <a:ext uri="{FF2B5EF4-FFF2-40B4-BE49-F238E27FC236}">
                      <a16:creationId xmlns:a16="http://schemas.microsoft.com/office/drawing/2014/main" id="{0D02EDC5-2C32-471A-BBE0-3E36E10C992E}"/>
                    </a:ext>
                  </a:extLst>
                </p14:cNvPr>
                <p14:cNvContentPartPr/>
                <p14:nvPr/>
              </p14:nvContentPartPr>
              <p14:xfrm>
                <a:off x="7971773" y="6385920"/>
                <a:ext cx="192960" cy="205920"/>
              </p14:xfrm>
            </p:contentPart>
          </mc:Choice>
          <mc:Fallback>
            <p:pic>
              <p:nvPicPr>
                <p:cNvPr id="171" name="Freihand 170">
                  <a:extLst>
                    <a:ext uri="{FF2B5EF4-FFF2-40B4-BE49-F238E27FC236}">
                      <a16:creationId xmlns:a16="http://schemas.microsoft.com/office/drawing/2014/main" id="{0D02EDC5-2C32-471A-BBE0-3E36E10C992E}"/>
                    </a:ext>
                  </a:extLst>
                </p:cNvPr>
                <p:cNvPicPr/>
                <p:nvPr/>
              </p:nvPicPr>
              <p:blipFill>
                <a:blip r:embed="rId263"/>
                <a:stretch>
                  <a:fillRect/>
                </a:stretch>
              </p:blipFill>
              <p:spPr>
                <a:xfrm>
                  <a:off x="7967453" y="6381600"/>
                  <a:ext cx="201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7" name="Freihand 176">
                  <a:extLst>
                    <a:ext uri="{FF2B5EF4-FFF2-40B4-BE49-F238E27FC236}">
                      <a16:creationId xmlns:a16="http://schemas.microsoft.com/office/drawing/2014/main" id="{0D457856-2C30-460A-8264-D63C8F41908A}"/>
                    </a:ext>
                  </a:extLst>
                </p14:cNvPr>
                <p14:cNvContentPartPr/>
                <p14:nvPr/>
              </p14:nvContentPartPr>
              <p14:xfrm>
                <a:off x="3469973" y="6075240"/>
                <a:ext cx="1426320" cy="51480"/>
              </p14:xfrm>
            </p:contentPart>
          </mc:Choice>
          <mc:Fallback>
            <p:pic>
              <p:nvPicPr>
                <p:cNvPr id="177" name="Freihand 176">
                  <a:extLst>
                    <a:ext uri="{FF2B5EF4-FFF2-40B4-BE49-F238E27FC236}">
                      <a16:creationId xmlns:a16="http://schemas.microsoft.com/office/drawing/2014/main" id="{0D457856-2C30-460A-8264-D63C8F41908A}"/>
                    </a:ext>
                  </a:extLst>
                </p:cNvPr>
                <p:cNvPicPr/>
                <p:nvPr/>
              </p:nvPicPr>
              <p:blipFill>
                <a:blip r:embed="rId265"/>
                <a:stretch>
                  <a:fillRect/>
                </a:stretch>
              </p:blipFill>
              <p:spPr>
                <a:xfrm>
                  <a:off x="3465653" y="6070920"/>
                  <a:ext cx="1434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8" name="Freihand 177">
                  <a:extLst>
                    <a:ext uri="{FF2B5EF4-FFF2-40B4-BE49-F238E27FC236}">
                      <a16:creationId xmlns:a16="http://schemas.microsoft.com/office/drawing/2014/main" id="{E6BBC0B5-E229-4D9E-95EF-D02B6207293A}"/>
                    </a:ext>
                  </a:extLst>
                </p14:cNvPr>
                <p14:cNvContentPartPr/>
                <p14:nvPr/>
              </p14:nvContentPartPr>
              <p14:xfrm>
                <a:off x="4900973" y="6092880"/>
                <a:ext cx="430560" cy="19800"/>
              </p14:xfrm>
            </p:contentPart>
          </mc:Choice>
          <mc:Fallback>
            <p:pic>
              <p:nvPicPr>
                <p:cNvPr id="178" name="Freihand 177">
                  <a:extLst>
                    <a:ext uri="{FF2B5EF4-FFF2-40B4-BE49-F238E27FC236}">
                      <a16:creationId xmlns:a16="http://schemas.microsoft.com/office/drawing/2014/main" id="{E6BBC0B5-E229-4D9E-95EF-D02B6207293A}"/>
                    </a:ext>
                  </a:extLst>
                </p:cNvPr>
                <p:cNvPicPr/>
                <p:nvPr/>
              </p:nvPicPr>
              <p:blipFill>
                <a:blip r:embed="rId267"/>
                <a:stretch>
                  <a:fillRect/>
                </a:stretch>
              </p:blipFill>
              <p:spPr>
                <a:xfrm>
                  <a:off x="4896653" y="6088560"/>
                  <a:ext cx="439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0" name="Freihand 179">
                  <a:extLst>
                    <a:ext uri="{FF2B5EF4-FFF2-40B4-BE49-F238E27FC236}">
                      <a16:creationId xmlns:a16="http://schemas.microsoft.com/office/drawing/2014/main" id="{E482C770-E7C2-4D47-AFB1-8CE557C0949E}"/>
                    </a:ext>
                  </a:extLst>
                </p14:cNvPr>
                <p14:cNvContentPartPr/>
                <p14:nvPr/>
              </p14:nvContentPartPr>
              <p14:xfrm>
                <a:off x="5847773" y="5825400"/>
                <a:ext cx="654480" cy="299880"/>
              </p14:xfrm>
            </p:contentPart>
          </mc:Choice>
          <mc:Fallback>
            <p:pic>
              <p:nvPicPr>
                <p:cNvPr id="180" name="Freihand 179">
                  <a:extLst>
                    <a:ext uri="{FF2B5EF4-FFF2-40B4-BE49-F238E27FC236}">
                      <a16:creationId xmlns:a16="http://schemas.microsoft.com/office/drawing/2014/main" id="{E482C770-E7C2-4D47-AFB1-8CE557C0949E}"/>
                    </a:ext>
                  </a:extLst>
                </p:cNvPr>
                <p:cNvPicPr/>
                <p:nvPr/>
              </p:nvPicPr>
              <p:blipFill>
                <a:blip r:embed="rId269"/>
                <a:stretch>
                  <a:fillRect/>
                </a:stretch>
              </p:blipFill>
              <p:spPr>
                <a:xfrm>
                  <a:off x="5843453" y="5821080"/>
                  <a:ext cx="6631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1" name="Freihand 180">
                  <a:extLst>
                    <a:ext uri="{FF2B5EF4-FFF2-40B4-BE49-F238E27FC236}">
                      <a16:creationId xmlns:a16="http://schemas.microsoft.com/office/drawing/2014/main" id="{71653DAA-D765-4F92-9C1F-67C1225A81B0}"/>
                    </a:ext>
                  </a:extLst>
                </p14:cNvPr>
                <p14:cNvContentPartPr/>
                <p14:nvPr/>
              </p14:nvContentPartPr>
              <p14:xfrm>
                <a:off x="5809973" y="6046080"/>
                <a:ext cx="334440" cy="434160"/>
              </p14:xfrm>
            </p:contentPart>
          </mc:Choice>
          <mc:Fallback>
            <p:pic>
              <p:nvPicPr>
                <p:cNvPr id="181" name="Freihand 180">
                  <a:extLst>
                    <a:ext uri="{FF2B5EF4-FFF2-40B4-BE49-F238E27FC236}">
                      <a16:creationId xmlns:a16="http://schemas.microsoft.com/office/drawing/2014/main" id="{71653DAA-D765-4F92-9C1F-67C1225A81B0}"/>
                    </a:ext>
                  </a:extLst>
                </p:cNvPr>
                <p:cNvPicPr/>
                <p:nvPr/>
              </p:nvPicPr>
              <p:blipFill>
                <a:blip r:embed="rId271"/>
                <a:stretch>
                  <a:fillRect/>
                </a:stretch>
              </p:blipFill>
              <p:spPr>
                <a:xfrm>
                  <a:off x="5805653" y="6041760"/>
                  <a:ext cx="34308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2" name="Freihand 181">
                  <a:extLst>
                    <a:ext uri="{FF2B5EF4-FFF2-40B4-BE49-F238E27FC236}">
                      <a16:creationId xmlns:a16="http://schemas.microsoft.com/office/drawing/2014/main" id="{BAB67090-316D-4A41-A37E-E7BFB8AA217A}"/>
                    </a:ext>
                  </a:extLst>
                </p14:cNvPr>
                <p14:cNvContentPartPr/>
                <p14:nvPr/>
              </p14:nvContentPartPr>
              <p14:xfrm>
                <a:off x="5880533" y="5967960"/>
                <a:ext cx="273600" cy="222120"/>
              </p14:xfrm>
            </p:contentPart>
          </mc:Choice>
          <mc:Fallback>
            <p:pic>
              <p:nvPicPr>
                <p:cNvPr id="182" name="Freihand 181">
                  <a:extLst>
                    <a:ext uri="{FF2B5EF4-FFF2-40B4-BE49-F238E27FC236}">
                      <a16:creationId xmlns:a16="http://schemas.microsoft.com/office/drawing/2014/main" id="{BAB67090-316D-4A41-A37E-E7BFB8AA217A}"/>
                    </a:ext>
                  </a:extLst>
                </p:cNvPr>
                <p:cNvPicPr/>
                <p:nvPr/>
              </p:nvPicPr>
              <p:blipFill>
                <a:blip r:embed="rId273"/>
                <a:stretch>
                  <a:fillRect/>
                </a:stretch>
              </p:blipFill>
              <p:spPr>
                <a:xfrm>
                  <a:off x="5876213" y="5963640"/>
                  <a:ext cx="282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0" name="Freihand 189">
                  <a:extLst>
                    <a:ext uri="{FF2B5EF4-FFF2-40B4-BE49-F238E27FC236}">
                      <a16:creationId xmlns:a16="http://schemas.microsoft.com/office/drawing/2014/main" id="{A61F59FD-47CD-4F03-850B-9EA9112ADD07}"/>
                    </a:ext>
                  </a:extLst>
                </p14:cNvPr>
                <p14:cNvContentPartPr/>
                <p14:nvPr/>
              </p14:nvContentPartPr>
              <p14:xfrm>
                <a:off x="4431173" y="5459640"/>
                <a:ext cx="1026720" cy="527760"/>
              </p14:xfrm>
            </p:contentPart>
          </mc:Choice>
          <mc:Fallback>
            <p:pic>
              <p:nvPicPr>
                <p:cNvPr id="190" name="Freihand 189">
                  <a:extLst>
                    <a:ext uri="{FF2B5EF4-FFF2-40B4-BE49-F238E27FC236}">
                      <a16:creationId xmlns:a16="http://schemas.microsoft.com/office/drawing/2014/main" id="{A61F59FD-47CD-4F03-850B-9EA9112ADD07}"/>
                    </a:ext>
                  </a:extLst>
                </p:cNvPr>
                <p:cNvPicPr/>
                <p:nvPr/>
              </p:nvPicPr>
              <p:blipFill>
                <a:blip r:embed="rId275"/>
                <a:stretch>
                  <a:fillRect/>
                </a:stretch>
              </p:blipFill>
              <p:spPr>
                <a:xfrm>
                  <a:off x="4426853" y="5455320"/>
                  <a:ext cx="103536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4" name="Freihand 193">
                  <a:extLst>
                    <a:ext uri="{FF2B5EF4-FFF2-40B4-BE49-F238E27FC236}">
                      <a16:creationId xmlns:a16="http://schemas.microsoft.com/office/drawing/2014/main" id="{8868856C-3E7C-421A-94ED-D3DCF655EEF2}"/>
                    </a:ext>
                  </a:extLst>
                </p14:cNvPr>
                <p14:cNvContentPartPr/>
                <p14:nvPr/>
              </p14:nvContentPartPr>
              <p14:xfrm>
                <a:off x="6439973" y="5133840"/>
                <a:ext cx="941400" cy="355320"/>
              </p14:xfrm>
            </p:contentPart>
          </mc:Choice>
          <mc:Fallback>
            <p:pic>
              <p:nvPicPr>
                <p:cNvPr id="194" name="Freihand 193">
                  <a:extLst>
                    <a:ext uri="{FF2B5EF4-FFF2-40B4-BE49-F238E27FC236}">
                      <a16:creationId xmlns:a16="http://schemas.microsoft.com/office/drawing/2014/main" id="{8868856C-3E7C-421A-94ED-D3DCF655EEF2}"/>
                    </a:ext>
                  </a:extLst>
                </p:cNvPr>
                <p:cNvPicPr/>
                <p:nvPr/>
              </p:nvPicPr>
              <p:blipFill>
                <a:blip r:embed="rId277"/>
                <a:stretch>
                  <a:fillRect/>
                </a:stretch>
              </p:blipFill>
              <p:spPr>
                <a:xfrm>
                  <a:off x="6435653" y="5129520"/>
                  <a:ext cx="9500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4" name="Freihand 183">
                  <a:extLst>
                    <a:ext uri="{FF2B5EF4-FFF2-40B4-BE49-F238E27FC236}">
                      <a16:creationId xmlns:a16="http://schemas.microsoft.com/office/drawing/2014/main" id="{5B6E4511-6947-4A1C-A83C-8D0F8643DF4A}"/>
                    </a:ext>
                  </a:extLst>
                </p14:cNvPr>
                <p14:cNvContentPartPr/>
                <p14:nvPr/>
              </p14:nvContentPartPr>
              <p14:xfrm>
                <a:off x="2641613" y="5056080"/>
                <a:ext cx="1008720" cy="284040"/>
              </p14:xfrm>
            </p:contentPart>
          </mc:Choice>
          <mc:Fallback>
            <p:pic>
              <p:nvPicPr>
                <p:cNvPr id="184" name="Freihand 183">
                  <a:extLst>
                    <a:ext uri="{FF2B5EF4-FFF2-40B4-BE49-F238E27FC236}">
                      <a16:creationId xmlns:a16="http://schemas.microsoft.com/office/drawing/2014/main" id="{5B6E4511-6947-4A1C-A83C-8D0F8643DF4A}"/>
                    </a:ext>
                  </a:extLst>
                </p:cNvPr>
                <p:cNvPicPr/>
                <p:nvPr/>
              </p:nvPicPr>
              <p:blipFill>
                <a:blip r:embed="rId279"/>
                <a:stretch>
                  <a:fillRect/>
                </a:stretch>
              </p:blipFill>
              <p:spPr>
                <a:xfrm>
                  <a:off x="2637293" y="5051760"/>
                  <a:ext cx="10173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5" name="Freihand 184">
                  <a:extLst>
                    <a:ext uri="{FF2B5EF4-FFF2-40B4-BE49-F238E27FC236}">
                      <a16:creationId xmlns:a16="http://schemas.microsoft.com/office/drawing/2014/main" id="{1F1F6423-9777-4E7C-A202-6BB1C78D50EE}"/>
                    </a:ext>
                  </a:extLst>
                </p14:cNvPr>
                <p14:cNvContentPartPr/>
                <p14:nvPr/>
              </p14:nvContentPartPr>
              <p14:xfrm>
                <a:off x="3456293" y="4986600"/>
                <a:ext cx="232560" cy="231480"/>
              </p14:xfrm>
            </p:contentPart>
          </mc:Choice>
          <mc:Fallback>
            <p:pic>
              <p:nvPicPr>
                <p:cNvPr id="185" name="Freihand 184">
                  <a:extLst>
                    <a:ext uri="{FF2B5EF4-FFF2-40B4-BE49-F238E27FC236}">
                      <a16:creationId xmlns:a16="http://schemas.microsoft.com/office/drawing/2014/main" id="{1F1F6423-9777-4E7C-A202-6BB1C78D50EE}"/>
                    </a:ext>
                  </a:extLst>
                </p:cNvPr>
                <p:cNvPicPr/>
                <p:nvPr/>
              </p:nvPicPr>
              <p:blipFill>
                <a:blip r:embed="rId281"/>
                <a:stretch>
                  <a:fillRect/>
                </a:stretch>
              </p:blipFill>
              <p:spPr>
                <a:xfrm>
                  <a:off x="3451973" y="4982280"/>
                  <a:ext cx="2412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7" name="Freihand 186">
                  <a:extLst>
                    <a:ext uri="{FF2B5EF4-FFF2-40B4-BE49-F238E27FC236}">
                      <a16:creationId xmlns:a16="http://schemas.microsoft.com/office/drawing/2014/main" id="{26F3F218-645A-413C-8ADE-466352BADB42}"/>
                    </a:ext>
                  </a:extLst>
                </p14:cNvPr>
                <p14:cNvContentPartPr/>
                <p14:nvPr/>
              </p14:nvContentPartPr>
              <p14:xfrm>
                <a:off x="3437213" y="5120520"/>
                <a:ext cx="611640" cy="116640"/>
              </p14:xfrm>
            </p:contentPart>
          </mc:Choice>
          <mc:Fallback>
            <p:pic>
              <p:nvPicPr>
                <p:cNvPr id="187" name="Freihand 186">
                  <a:extLst>
                    <a:ext uri="{FF2B5EF4-FFF2-40B4-BE49-F238E27FC236}">
                      <a16:creationId xmlns:a16="http://schemas.microsoft.com/office/drawing/2014/main" id="{26F3F218-645A-413C-8ADE-466352BADB42}"/>
                    </a:ext>
                  </a:extLst>
                </p:cNvPr>
                <p:cNvPicPr/>
                <p:nvPr/>
              </p:nvPicPr>
              <p:blipFill>
                <a:blip r:embed="rId283"/>
                <a:stretch>
                  <a:fillRect/>
                </a:stretch>
              </p:blipFill>
              <p:spPr>
                <a:xfrm>
                  <a:off x="3432893" y="5116200"/>
                  <a:ext cx="620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8" name="Freihand 187">
                  <a:extLst>
                    <a:ext uri="{FF2B5EF4-FFF2-40B4-BE49-F238E27FC236}">
                      <a16:creationId xmlns:a16="http://schemas.microsoft.com/office/drawing/2014/main" id="{CC59931B-D2AA-4F20-BADD-465BB3445F28}"/>
                    </a:ext>
                  </a:extLst>
                </p14:cNvPr>
                <p14:cNvContentPartPr/>
                <p14:nvPr/>
              </p14:nvContentPartPr>
              <p14:xfrm>
                <a:off x="3473933" y="5134200"/>
                <a:ext cx="759240" cy="214560"/>
              </p14:xfrm>
            </p:contentPart>
          </mc:Choice>
          <mc:Fallback>
            <p:pic>
              <p:nvPicPr>
                <p:cNvPr id="188" name="Freihand 187">
                  <a:extLst>
                    <a:ext uri="{FF2B5EF4-FFF2-40B4-BE49-F238E27FC236}">
                      <a16:creationId xmlns:a16="http://schemas.microsoft.com/office/drawing/2014/main" id="{CC59931B-D2AA-4F20-BADD-465BB3445F28}"/>
                    </a:ext>
                  </a:extLst>
                </p:cNvPr>
                <p:cNvPicPr/>
                <p:nvPr/>
              </p:nvPicPr>
              <p:blipFill>
                <a:blip r:embed="rId285"/>
                <a:stretch>
                  <a:fillRect/>
                </a:stretch>
              </p:blipFill>
              <p:spPr>
                <a:xfrm>
                  <a:off x="3469613" y="5129880"/>
                  <a:ext cx="7678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5" name="Freihand 194">
                  <a:extLst>
                    <a:ext uri="{FF2B5EF4-FFF2-40B4-BE49-F238E27FC236}">
                      <a16:creationId xmlns:a16="http://schemas.microsoft.com/office/drawing/2014/main" id="{FC8BBCE2-206F-4FF4-97CB-07FD7B0D8D3E}"/>
                    </a:ext>
                  </a:extLst>
                </p14:cNvPr>
                <p14:cNvContentPartPr/>
                <p14:nvPr/>
              </p14:nvContentPartPr>
              <p14:xfrm>
                <a:off x="3577973" y="5047800"/>
                <a:ext cx="265320" cy="32040"/>
              </p14:xfrm>
            </p:contentPart>
          </mc:Choice>
          <mc:Fallback>
            <p:pic>
              <p:nvPicPr>
                <p:cNvPr id="195" name="Freihand 194">
                  <a:extLst>
                    <a:ext uri="{FF2B5EF4-FFF2-40B4-BE49-F238E27FC236}">
                      <a16:creationId xmlns:a16="http://schemas.microsoft.com/office/drawing/2014/main" id="{FC8BBCE2-206F-4FF4-97CB-07FD7B0D8D3E}"/>
                    </a:ext>
                  </a:extLst>
                </p:cNvPr>
                <p:cNvPicPr/>
                <p:nvPr/>
              </p:nvPicPr>
              <p:blipFill>
                <a:blip r:embed="rId287"/>
                <a:stretch>
                  <a:fillRect/>
                </a:stretch>
              </p:blipFill>
              <p:spPr>
                <a:xfrm>
                  <a:off x="3573653" y="5043480"/>
                  <a:ext cx="273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8" name="Freihand 197">
                  <a:extLst>
                    <a:ext uri="{FF2B5EF4-FFF2-40B4-BE49-F238E27FC236}">
                      <a16:creationId xmlns:a16="http://schemas.microsoft.com/office/drawing/2014/main" id="{0A35AF25-3424-46CB-BE21-9682811E68EE}"/>
                    </a:ext>
                  </a:extLst>
                </p14:cNvPr>
                <p14:cNvContentPartPr/>
                <p14:nvPr/>
              </p14:nvContentPartPr>
              <p14:xfrm>
                <a:off x="3473933" y="4805880"/>
                <a:ext cx="773280" cy="576720"/>
              </p14:xfrm>
            </p:contentPart>
          </mc:Choice>
          <mc:Fallback>
            <p:pic>
              <p:nvPicPr>
                <p:cNvPr id="198" name="Freihand 197">
                  <a:extLst>
                    <a:ext uri="{FF2B5EF4-FFF2-40B4-BE49-F238E27FC236}">
                      <a16:creationId xmlns:a16="http://schemas.microsoft.com/office/drawing/2014/main" id="{0A35AF25-3424-46CB-BE21-9682811E68EE}"/>
                    </a:ext>
                  </a:extLst>
                </p:cNvPr>
                <p:cNvPicPr/>
                <p:nvPr/>
              </p:nvPicPr>
              <p:blipFill>
                <a:blip r:embed="rId289"/>
                <a:stretch>
                  <a:fillRect/>
                </a:stretch>
              </p:blipFill>
              <p:spPr>
                <a:xfrm>
                  <a:off x="3469613" y="4801560"/>
                  <a:ext cx="78192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1" name="Freihand 200">
                  <a:extLst>
                    <a:ext uri="{FF2B5EF4-FFF2-40B4-BE49-F238E27FC236}">
                      <a16:creationId xmlns:a16="http://schemas.microsoft.com/office/drawing/2014/main" id="{7B88308B-95BA-42AD-BFD3-A1A4C77D65D2}"/>
                    </a:ext>
                  </a:extLst>
                </p14:cNvPr>
                <p14:cNvContentPartPr/>
                <p14:nvPr/>
              </p14:nvContentPartPr>
              <p14:xfrm>
                <a:off x="4938053" y="403800"/>
                <a:ext cx="204120" cy="34920"/>
              </p14:xfrm>
            </p:contentPart>
          </mc:Choice>
          <mc:Fallback>
            <p:pic>
              <p:nvPicPr>
                <p:cNvPr id="201" name="Freihand 200">
                  <a:extLst>
                    <a:ext uri="{FF2B5EF4-FFF2-40B4-BE49-F238E27FC236}">
                      <a16:creationId xmlns:a16="http://schemas.microsoft.com/office/drawing/2014/main" id="{7B88308B-95BA-42AD-BFD3-A1A4C77D65D2}"/>
                    </a:ext>
                  </a:extLst>
                </p:cNvPr>
                <p:cNvPicPr/>
                <p:nvPr/>
              </p:nvPicPr>
              <p:blipFill>
                <a:blip r:embed="rId291"/>
                <a:stretch>
                  <a:fillRect/>
                </a:stretch>
              </p:blipFill>
              <p:spPr>
                <a:xfrm>
                  <a:off x="4933733" y="399480"/>
                  <a:ext cx="2127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8" name="Freihand 27">
                  <a:extLst>
                    <a:ext uri="{FF2B5EF4-FFF2-40B4-BE49-F238E27FC236}">
                      <a16:creationId xmlns:a16="http://schemas.microsoft.com/office/drawing/2014/main" id="{97E71C06-A393-4992-BF7C-FCA286599DA0}"/>
                    </a:ext>
                  </a:extLst>
                </p14:cNvPr>
                <p14:cNvContentPartPr/>
                <p14:nvPr/>
              </p14:nvContentPartPr>
              <p14:xfrm>
                <a:off x="7745333" y="271867"/>
                <a:ext cx="769680" cy="755640"/>
              </p14:xfrm>
            </p:contentPart>
          </mc:Choice>
          <mc:Fallback>
            <p:pic>
              <p:nvPicPr>
                <p:cNvPr id="28" name="Freihand 27">
                  <a:extLst>
                    <a:ext uri="{FF2B5EF4-FFF2-40B4-BE49-F238E27FC236}">
                      <a16:creationId xmlns:a16="http://schemas.microsoft.com/office/drawing/2014/main" id="{97E71C06-A393-4992-BF7C-FCA286599DA0}"/>
                    </a:ext>
                  </a:extLst>
                </p:cNvPr>
                <p:cNvPicPr/>
                <p:nvPr/>
              </p:nvPicPr>
              <p:blipFill>
                <a:blip r:embed="rId293"/>
                <a:stretch>
                  <a:fillRect/>
                </a:stretch>
              </p:blipFill>
              <p:spPr>
                <a:xfrm>
                  <a:off x="7741013" y="267547"/>
                  <a:ext cx="778320" cy="764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9" name="Freihand 28">
                  <a:extLst>
                    <a:ext uri="{FF2B5EF4-FFF2-40B4-BE49-F238E27FC236}">
                      <a16:creationId xmlns:a16="http://schemas.microsoft.com/office/drawing/2014/main" id="{B26C8596-AF14-4DD8-A595-69E110B1E035}"/>
                    </a:ext>
                  </a:extLst>
                </p14:cNvPr>
                <p14:cNvContentPartPr/>
                <p14:nvPr/>
              </p14:nvContentPartPr>
              <p14:xfrm>
                <a:off x="8837213" y="685867"/>
                <a:ext cx="366120" cy="483840"/>
              </p14:xfrm>
            </p:contentPart>
          </mc:Choice>
          <mc:Fallback>
            <p:pic>
              <p:nvPicPr>
                <p:cNvPr id="29" name="Freihand 28">
                  <a:extLst>
                    <a:ext uri="{FF2B5EF4-FFF2-40B4-BE49-F238E27FC236}">
                      <a16:creationId xmlns:a16="http://schemas.microsoft.com/office/drawing/2014/main" id="{B26C8596-AF14-4DD8-A595-69E110B1E035}"/>
                    </a:ext>
                  </a:extLst>
                </p:cNvPr>
                <p:cNvPicPr/>
                <p:nvPr/>
              </p:nvPicPr>
              <p:blipFill>
                <a:blip r:embed="rId295"/>
                <a:stretch>
                  <a:fillRect/>
                </a:stretch>
              </p:blipFill>
              <p:spPr>
                <a:xfrm>
                  <a:off x="8832893" y="681547"/>
                  <a:ext cx="37476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29" name="Freihand 128">
                  <a:extLst>
                    <a:ext uri="{FF2B5EF4-FFF2-40B4-BE49-F238E27FC236}">
                      <a16:creationId xmlns:a16="http://schemas.microsoft.com/office/drawing/2014/main" id="{5C030D33-82BF-4C1B-8E20-34BC441E5A72}"/>
                    </a:ext>
                  </a:extLst>
                </p14:cNvPr>
                <p14:cNvContentPartPr/>
                <p14:nvPr/>
              </p14:nvContentPartPr>
              <p14:xfrm>
                <a:off x="8916413" y="1206600"/>
                <a:ext cx="66960" cy="481680"/>
              </p14:xfrm>
            </p:contentPart>
          </mc:Choice>
          <mc:Fallback>
            <p:pic>
              <p:nvPicPr>
                <p:cNvPr id="129" name="Freihand 128">
                  <a:extLst>
                    <a:ext uri="{FF2B5EF4-FFF2-40B4-BE49-F238E27FC236}">
                      <a16:creationId xmlns:a16="http://schemas.microsoft.com/office/drawing/2014/main" id="{5C030D33-82BF-4C1B-8E20-34BC441E5A72}"/>
                    </a:ext>
                  </a:extLst>
                </p:cNvPr>
                <p:cNvPicPr/>
                <p:nvPr/>
              </p:nvPicPr>
              <p:blipFill>
                <a:blip r:embed="rId297"/>
                <a:stretch>
                  <a:fillRect/>
                </a:stretch>
              </p:blipFill>
              <p:spPr>
                <a:xfrm>
                  <a:off x="8912093" y="1202280"/>
                  <a:ext cx="75600" cy="490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0" name="Freihand 129">
                  <a:extLst>
                    <a:ext uri="{FF2B5EF4-FFF2-40B4-BE49-F238E27FC236}">
                      <a16:creationId xmlns:a16="http://schemas.microsoft.com/office/drawing/2014/main" id="{8EC80464-2B9D-45C2-87D4-CBADF6B2EF2B}"/>
                    </a:ext>
                  </a:extLst>
                </p14:cNvPr>
                <p14:cNvContentPartPr/>
                <p14:nvPr/>
              </p14:nvContentPartPr>
              <p14:xfrm>
                <a:off x="8785013" y="647520"/>
                <a:ext cx="383760" cy="625320"/>
              </p14:xfrm>
            </p:contentPart>
          </mc:Choice>
          <mc:Fallback>
            <p:pic>
              <p:nvPicPr>
                <p:cNvPr id="130" name="Freihand 129">
                  <a:extLst>
                    <a:ext uri="{FF2B5EF4-FFF2-40B4-BE49-F238E27FC236}">
                      <a16:creationId xmlns:a16="http://schemas.microsoft.com/office/drawing/2014/main" id="{8EC80464-2B9D-45C2-87D4-CBADF6B2EF2B}"/>
                    </a:ext>
                  </a:extLst>
                </p:cNvPr>
                <p:cNvPicPr/>
                <p:nvPr/>
              </p:nvPicPr>
              <p:blipFill>
                <a:blip r:embed="rId299"/>
                <a:stretch>
                  <a:fillRect/>
                </a:stretch>
              </p:blipFill>
              <p:spPr>
                <a:xfrm>
                  <a:off x="8780693" y="643200"/>
                  <a:ext cx="39240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4" name="Freihand 203">
                  <a:extLst>
                    <a:ext uri="{FF2B5EF4-FFF2-40B4-BE49-F238E27FC236}">
                      <a16:creationId xmlns:a16="http://schemas.microsoft.com/office/drawing/2014/main" id="{C82011AA-1A09-42A1-8E15-75A2B89B8174}"/>
                    </a:ext>
                  </a:extLst>
                </p14:cNvPr>
                <p14:cNvContentPartPr/>
                <p14:nvPr/>
              </p14:nvContentPartPr>
              <p14:xfrm>
                <a:off x="8213333" y="627720"/>
                <a:ext cx="280440" cy="284400"/>
              </p14:xfrm>
            </p:contentPart>
          </mc:Choice>
          <mc:Fallback>
            <p:pic>
              <p:nvPicPr>
                <p:cNvPr id="204" name="Freihand 203">
                  <a:extLst>
                    <a:ext uri="{FF2B5EF4-FFF2-40B4-BE49-F238E27FC236}">
                      <a16:creationId xmlns:a16="http://schemas.microsoft.com/office/drawing/2014/main" id="{C82011AA-1A09-42A1-8E15-75A2B89B8174}"/>
                    </a:ext>
                  </a:extLst>
                </p:cNvPr>
                <p:cNvPicPr/>
                <p:nvPr/>
              </p:nvPicPr>
              <p:blipFill>
                <a:blip r:embed="rId301"/>
                <a:stretch>
                  <a:fillRect/>
                </a:stretch>
              </p:blipFill>
              <p:spPr>
                <a:xfrm>
                  <a:off x="8209013" y="623400"/>
                  <a:ext cx="2890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2" name="Freihand 201">
                  <a:extLst>
                    <a:ext uri="{FF2B5EF4-FFF2-40B4-BE49-F238E27FC236}">
                      <a16:creationId xmlns:a16="http://schemas.microsoft.com/office/drawing/2014/main" id="{752ADAAA-9128-40E3-A7B4-CFADEEDB1476}"/>
                    </a:ext>
                  </a:extLst>
                </p14:cNvPr>
                <p14:cNvContentPartPr/>
                <p14:nvPr/>
              </p14:nvContentPartPr>
              <p14:xfrm>
                <a:off x="7769813" y="1369320"/>
                <a:ext cx="180360" cy="265320"/>
              </p14:xfrm>
            </p:contentPart>
          </mc:Choice>
          <mc:Fallback>
            <p:pic>
              <p:nvPicPr>
                <p:cNvPr id="202" name="Freihand 201">
                  <a:extLst>
                    <a:ext uri="{FF2B5EF4-FFF2-40B4-BE49-F238E27FC236}">
                      <a16:creationId xmlns:a16="http://schemas.microsoft.com/office/drawing/2014/main" id="{752ADAAA-9128-40E3-A7B4-CFADEEDB1476}"/>
                    </a:ext>
                  </a:extLst>
                </p:cNvPr>
                <p:cNvPicPr/>
                <p:nvPr/>
              </p:nvPicPr>
              <p:blipFill>
                <a:blip r:embed="rId303"/>
                <a:stretch>
                  <a:fillRect/>
                </a:stretch>
              </p:blipFill>
              <p:spPr>
                <a:xfrm>
                  <a:off x="7765493" y="1365000"/>
                  <a:ext cx="1890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3" name="Freihand 202">
                  <a:extLst>
                    <a:ext uri="{FF2B5EF4-FFF2-40B4-BE49-F238E27FC236}">
                      <a16:creationId xmlns:a16="http://schemas.microsoft.com/office/drawing/2014/main" id="{547E4624-B40D-4E17-B9C1-4D80D027AF93}"/>
                    </a:ext>
                  </a:extLst>
                </p14:cNvPr>
                <p14:cNvContentPartPr/>
                <p14:nvPr/>
              </p14:nvContentPartPr>
              <p14:xfrm>
                <a:off x="7761173" y="1251960"/>
                <a:ext cx="241200" cy="52560"/>
              </p14:xfrm>
            </p:contentPart>
          </mc:Choice>
          <mc:Fallback>
            <p:pic>
              <p:nvPicPr>
                <p:cNvPr id="203" name="Freihand 202">
                  <a:extLst>
                    <a:ext uri="{FF2B5EF4-FFF2-40B4-BE49-F238E27FC236}">
                      <a16:creationId xmlns:a16="http://schemas.microsoft.com/office/drawing/2014/main" id="{547E4624-B40D-4E17-B9C1-4D80D027AF93}"/>
                    </a:ext>
                  </a:extLst>
                </p:cNvPr>
                <p:cNvPicPr/>
                <p:nvPr/>
              </p:nvPicPr>
              <p:blipFill>
                <a:blip r:embed="rId305"/>
                <a:stretch>
                  <a:fillRect/>
                </a:stretch>
              </p:blipFill>
              <p:spPr>
                <a:xfrm>
                  <a:off x="7756853" y="1247640"/>
                  <a:ext cx="249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6" name="Freihand 205">
                  <a:extLst>
                    <a:ext uri="{FF2B5EF4-FFF2-40B4-BE49-F238E27FC236}">
                      <a16:creationId xmlns:a16="http://schemas.microsoft.com/office/drawing/2014/main" id="{3774B105-1013-432E-8A5D-39B71DD748FE}"/>
                    </a:ext>
                  </a:extLst>
                </p14:cNvPr>
                <p14:cNvContentPartPr/>
                <p14:nvPr/>
              </p14:nvContentPartPr>
              <p14:xfrm>
                <a:off x="8017493" y="1576680"/>
                <a:ext cx="194760" cy="157320"/>
              </p14:xfrm>
            </p:contentPart>
          </mc:Choice>
          <mc:Fallback>
            <p:pic>
              <p:nvPicPr>
                <p:cNvPr id="206" name="Freihand 205">
                  <a:extLst>
                    <a:ext uri="{FF2B5EF4-FFF2-40B4-BE49-F238E27FC236}">
                      <a16:creationId xmlns:a16="http://schemas.microsoft.com/office/drawing/2014/main" id="{3774B105-1013-432E-8A5D-39B71DD748FE}"/>
                    </a:ext>
                  </a:extLst>
                </p:cNvPr>
                <p:cNvPicPr/>
                <p:nvPr/>
              </p:nvPicPr>
              <p:blipFill>
                <a:blip r:embed="rId307"/>
                <a:stretch>
                  <a:fillRect/>
                </a:stretch>
              </p:blipFill>
              <p:spPr>
                <a:xfrm>
                  <a:off x="8013173" y="1572360"/>
                  <a:ext cx="203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7" name="Freihand 206">
                  <a:extLst>
                    <a:ext uri="{FF2B5EF4-FFF2-40B4-BE49-F238E27FC236}">
                      <a16:creationId xmlns:a16="http://schemas.microsoft.com/office/drawing/2014/main" id="{B9FEA959-7FE0-4B11-B9C9-3D4464DD6BA9}"/>
                    </a:ext>
                  </a:extLst>
                </p14:cNvPr>
                <p14:cNvContentPartPr/>
                <p14:nvPr/>
              </p14:nvContentPartPr>
              <p14:xfrm>
                <a:off x="8082293" y="1462560"/>
                <a:ext cx="13320" cy="26640"/>
              </p14:xfrm>
            </p:contentPart>
          </mc:Choice>
          <mc:Fallback>
            <p:pic>
              <p:nvPicPr>
                <p:cNvPr id="207" name="Freihand 206">
                  <a:extLst>
                    <a:ext uri="{FF2B5EF4-FFF2-40B4-BE49-F238E27FC236}">
                      <a16:creationId xmlns:a16="http://schemas.microsoft.com/office/drawing/2014/main" id="{B9FEA959-7FE0-4B11-B9C9-3D4464DD6BA9}"/>
                    </a:ext>
                  </a:extLst>
                </p:cNvPr>
                <p:cNvPicPr/>
                <p:nvPr/>
              </p:nvPicPr>
              <p:blipFill>
                <a:blip r:embed="rId309"/>
                <a:stretch>
                  <a:fillRect/>
                </a:stretch>
              </p:blipFill>
              <p:spPr>
                <a:xfrm>
                  <a:off x="8077973" y="1458240"/>
                  <a:ext cx="21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8" name="Freihand 207">
                  <a:extLst>
                    <a:ext uri="{FF2B5EF4-FFF2-40B4-BE49-F238E27FC236}">
                      <a16:creationId xmlns:a16="http://schemas.microsoft.com/office/drawing/2014/main" id="{DDE1E3CB-5C55-4994-BC8B-48A3D16BE151}"/>
                    </a:ext>
                  </a:extLst>
                </p14:cNvPr>
                <p14:cNvContentPartPr/>
                <p14:nvPr/>
              </p14:nvContentPartPr>
              <p14:xfrm>
                <a:off x="7841453" y="1437360"/>
                <a:ext cx="515520" cy="431640"/>
              </p14:xfrm>
            </p:contentPart>
          </mc:Choice>
          <mc:Fallback>
            <p:pic>
              <p:nvPicPr>
                <p:cNvPr id="208" name="Freihand 207">
                  <a:extLst>
                    <a:ext uri="{FF2B5EF4-FFF2-40B4-BE49-F238E27FC236}">
                      <a16:creationId xmlns:a16="http://schemas.microsoft.com/office/drawing/2014/main" id="{DDE1E3CB-5C55-4994-BC8B-48A3D16BE151}"/>
                    </a:ext>
                  </a:extLst>
                </p:cNvPr>
                <p:cNvPicPr/>
                <p:nvPr/>
              </p:nvPicPr>
              <p:blipFill>
                <a:blip r:embed="rId311"/>
                <a:stretch>
                  <a:fillRect/>
                </a:stretch>
              </p:blipFill>
              <p:spPr>
                <a:xfrm>
                  <a:off x="7837133" y="1433040"/>
                  <a:ext cx="52416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0" name="Freihand 209">
                  <a:extLst>
                    <a:ext uri="{FF2B5EF4-FFF2-40B4-BE49-F238E27FC236}">
                      <a16:creationId xmlns:a16="http://schemas.microsoft.com/office/drawing/2014/main" id="{9DD19CF9-76E7-4179-9672-CC7C1B7807D5}"/>
                    </a:ext>
                  </a:extLst>
                </p14:cNvPr>
                <p14:cNvContentPartPr/>
                <p14:nvPr/>
              </p14:nvContentPartPr>
              <p14:xfrm>
                <a:off x="8845133" y="2063400"/>
                <a:ext cx="182520" cy="296640"/>
              </p14:xfrm>
            </p:contentPart>
          </mc:Choice>
          <mc:Fallback>
            <p:pic>
              <p:nvPicPr>
                <p:cNvPr id="210" name="Freihand 209">
                  <a:extLst>
                    <a:ext uri="{FF2B5EF4-FFF2-40B4-BE49-F238E27FC236}">
                      <a16:creationId xmlns:a16="http://schemas.microsoft.com/office/drawing/2014/main" id="{9DD19CF9-76E7-4179-9672-CC7C1B7807D5}"/>
                    </a:ext>
                  </a:extLst>
                </p:cNvPr>
                <p:cNvPicPr/>
                <p:nvPr/>
              </p:nvPicPr>
              <p:blipFill>
                <a:blip r:embed="rId313"/>
                <a:stretch>
                  <a:fillRect/>
                </a:stretch>
              </p:blipFill>
              <p:spPr>
                <a:xfrm>
                  <a:off x="8840813" y="2059080"/>
                  <a:ext cx="1911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1" name="Freihand 210">
                  <a:extLst>
                    <a:ext uri="{FF2B5EF4-FFF2-40B4-BE49-F238E27FC236}">
                      <a16:creationId xmlns:a16="http://schemas.microsoft.com/office/drawing/2014/main" id="{026F2C1E-D3AC-49B4-B7AB-CB63F41CDDE2}"/>
                    </a:ext>
                  </a:extLst>
                </p14:cNvPr>
                <p14:cNvContentPartPr/>
                <p14:nvPr/>
              </p14:nvContentPartPr>
              <p14:xfrm>
                <a:off x="8787893" y="1964760"/>
                <a:ext cx="231480" cy="30960"/>
              </p14:xfrm>
            </p:contentPart>
          </mc:Choice>
          <mc:Fallback>
            <p:pic>
              <p:nvPicPr>
                <p:cNvPr id="211" name="Freihand 210">
                  <a:extLst>
                    <a:ext uri="{FF2B5EF4-FFF2-40B4-BE49-F238E27FC236}">
                      <a16:creationId xmlns:a16="http://schemas.microsoft.com/office/drawing/2014/main" id="{026F2C1E-D3AC-49B4-B7AB-CB63F41CDDE2}"/>
                    </a:ext>
                  </a:extLst>
                </p:cNvPr>
                <p:cNvPicPr/>
                <p:nvPr/>
              </p:nvPicPr>
              <p:blipFill>
                <a:blip r:embed="rId315"/>
                <a:stretch>
                  <a:fillRect/>
                </a:stretch>
              </p:blipFill>
              <p:spPr>
                <a:xfrm>
                  <a:off x="8783573" y="1960440"/>
                  <a:ext cx="240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2" name="Freihand 211">
                  <a:extLst>
                    <a:ext uri="{FF2B5EF4-FFF2-40B4-BE49-F238E27FC236}">
                      <a16:creationId xmlns:a16="http://schemas.microsoft.com/office/drawing/2014/main" id="{B01B1D3A-BD5D-4CD7-BDC1-1FE828113468}"/>
                    </a:ext>
                  </a:extLst>
                </p14:cNvPr>
                <p14:cNvContentPartPr/>
                <p14:nvPr/>
              </p14:nvContentPartPr>
              <p14:xfrm>
                <a:off x="9123773" y="2285520"/>
                <a:ext cx="360" cy="360"/>
              </p14:xfrm>
            </p:contentPart>
          </mc:Choice>
          <mc:Fallback>
            <p:pic>
              <p:nvPicPr>
                <p:cNvPr id="212" name="Freihand 211">
                  <a:extLst>
                    <a:ext uri="{FF2B5EF4-FFF2-40B4-BE49-F238E27FC236}">
                      <a16:creationId xmlns:a16="http://schemas.microsoft.com/office/drawing/2014/main" id="{B01B1D3A-BD5D-4CD7-BDC1-1FE828113468}"/>
                    </a:ext>
                  </a:extLst>
                </p:cNvPr>
                <p:cNvPicPr/>
                <p:nvPr/>
              </p:nvPicPr>
              <p:blipFill>
                <a:blip r:embed="rId156"/>
                <a:stretch>
                  <a:fillRect/>
                </a:stretch>
              </p:blipFill>
              <p:spPr>
                <a:xfrm>
                  <a:off x="9119453" y="2281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3" name="Freihand 212">
                  <a:extLst>
                    <a:ext uri="{FF2B5EF4-FFF2-40B4-BE49-F238E27FC236}">
                      <a16:creationId xmlns:a16="http://schemas.microsoft.com/office/drawing/2014/main" id="{8DA10842-C5A3-4FE9-B978-763AECA52E13}"/>
                    </a:ext>
                  </a:extLst>
                </p14:cNvPr>
                <p14:cNvContentPartPr/>
                <p14:nvPr/>
              </p14:nvContentPartPr>
              <p14:xfrm>
                <a:off x="9009293" y="2284440"/>
                <a:ext cx="220680" cy="236880"/>
              </p14:xfrm>
            </p:contentPart>
          </mc:Choice>
          <mc:Fallback>
            <p:pic>
              <p:nvPicPr>
                <p:cNvPr id="213" name="Freihand 212">
                  <a:extLst>
                    <a:ext uri="{FF2B5EF4-FFF2-40B4-BE49-F238E27FC236}">
                      <a16:creationId xmlns:a16="http://schemas.microsoft.com/office/drawing/2014/main" id="{8DA10842-C5A3-4FE9-B978-763AECA52E13}"/>
                    </a:ext>
                  </a:extLst>
                </p:cNvPr>
                <p:cNvPicPr/>
                <p:nvPr/>
              </p:nvPicPr>
              <p:blipFill>
                <a:blip r:embed="rId318"/>
                <a:stretch>
                  <a:fillRect/>
                </a:stretch>
              </p:blipFill>
              <p:spPr>
                <a:xfrm>
                  <a:off x="9004973" y="2280120"/>
                  <a:ext cx="2293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5" name="Freihand 214">
                  <a:extLst>
                    <a:ext uri="{FF2B5EF4-FFF2-40B4-BE49-F238E27FC236}">
                      <a16:creationId xmlns:a16="http://schemas.microsoft.com/office/drawing/2014/main" id="{A9F54769-D383-46FF-B225-BBC1798F112C}"/>
                    </a:ext>
                  </a:extLst>
                </p14:cNvPr>
                <p14:cNvContentPartPr/>
                <p14:nvPr/>
              </p14:nvContentPartPr>
              <p14:xfrm>
                <a:off x="7352933" y="-29280"/>
                <a:ext cx="3937680" cy="1578960"/>
              </p14:xfrm>
            </p:contentPart>
          </mc:Choice>
          <mc:Fallback>
            <p:pic>
              <p:nvPicPr>
                <p:cNvPr id="215" name="Freihand 214">
                  <a:extLst>
                    <a:ext uri="{FF2B5EF4-FFF2-40B4-BE49-F238E27FC236}">
                      <a16:creationId xmlns:a16="http://schemas.microsoft.com/office/drawing/2014/main" id="{A9F54769-D383-46FF-B225-BBC1798F112C}"/>
                    </a:ext>
                  </a:extLst>
                </p:cNvPr>
                <p:cNvPicPr/>
                <p:nvPr/>
              </p:nvPicPr>
              <p:blipFill>
                <a:blip r:embed="rId320"/>
                <a:stretch>
                  <a:fillRect/>
                </a:stretch>
              </p:blipFill>
              <p:spPr>
                <a:xfrm>
                  <a:off x="7348613" y="-33600"/>
                  <a:ext cx="3946320" cy="15876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7" name="Freihand 216">
                  <a:extLst>
                    <a:ext uri="{FF2B5EF4-FFF2-40B4-BE49-F238E27FC236}">
                      <a16:creationId xmlns:a16="http://schemas.microsoft.com/office/drawing/2014/main" id="{77C64E82-E96B-4FC6-B076-BA25F8C63227}"/>
                    </a:ext>
                  </a:extLst>
                </p14:cNvPr>
                <p14:cNvContentPartPr/>
                <p14:nvPr/>
              </p14:nvContentPartPr>
              <p14:xfrm>
                <a:off x="8639213" y="602520"/>
                <a:ext cx="1187280" cy="672840"/>
              </p14:xfrm>
            </p:contentPart>
          </mc:Choice>
          <mc:Fallback>
            <p:pic>
              <p:nvPicPr>
                <p:cNvPr id="217" name="Freihand 216">
                  <a:extLst>
                    <a:ext uri="{FF2B5EF4-FFF2-40B4-BE49-F238E27FC236}">
                      <a16:creationId xmlns:a16="http://schemas.microsoft.com/office/drawing/2014/main" id="{77C64E82-E96B-4FC6-B076-BA25F8C63227}"/>
                    </a:ext>
                  </a:extLst>
                </p:cNvPr>
                <p:cNvPicPr/>
                <p:nvPr/>
              </p:nvPicPr>
              <p:blipFill>
                <a:blip r:embed="rId322"/>
                <a:stretch>
                  <a:fillRect/>
                </a:stretch>
              </p:blipFill>
              <p:spPr>
                <a:xfrm>
                  <a:off x="8634893" y="598200"/>
                  <a:ext cx="119592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9" name="Freihand 218">
                  <a:extLst>
                    <a:ext uri="{FF2B5EF4-FFF2-40B4-BE49-F238E27FC236}">
                      <a16:creationId xmlns:a16="http://schemas.microsoft.com/office/drawing/2014/main" id="{7915E252-4106-477D-ADDD-9C4D9C85CE13}"/>
                    </a:ext>
                  </a:extLst>
                </p14:cNvPr>
                <p14:cNvContentPartPr/>
                <p14:nvPr/>
              </p14:nvContentPartPr>
              <p14:xfrm>
                <a:off x="8537333" y="2040"/>
                <a:ext cx="2597760" cy="1470240"/>
              </p14:xfrm>
            </p:contentPart>
          </mc:Choice>
          <mc:Fallback>
            <p:pic>
              <p:nvPicPr>
                <p:cNvPr id="219" name="Freihand 218">
                  <a:extLst>
                    <a:ext uri="{FF2B5EF4-FFF2-40B4-BE49-F238E27FC236}">
                      <a16:creationId xmlns:a16="http://schemas.microsoft.com/office/drawing/2014/main" id="{7915E252-4106-477D-ADDD-9C4D9C85CE13}"/>
                    </a:ext>
                  </a:extLst>
                </p:cNvPr>
                <p:cNvPicPr/>
                <p:nvPr/>
              </p:nvPicPr>
              <p:blipFill>
                <a:blip r:embed="rId324"/>
                <a:stretch>
                  <a:fillRect/>
                </a:stretch>
              </p:blipFill>
              <p:spPr>
                <a:xfrm>
                  <a:off x="8533013" y="-2280"/>
                  <a:ext cx="2606400" cy="14788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1" name="Freihand 220">
                  <a:extLst>
                    <a:ext uri="{FF2B5EF4-FFF2-40B4-BE49-F238E27FC236}">
                      <a16:creationId xmlns:a16="http://schemas.microsoft.com/office/drawing/2014/main" id="{E182A9A4-0C7B-436B-BC1E-9E4E081DFDB0}"/>
                    </a:ext>
                  </a:extLst>
                </p14:cNvPr>
                <p14:cNvContentPartPr/>
                <p14:nvPr/>
              </p14:nvContentPartPr>
              <p14:xfrm>
                <a:off x="10984253" y="268800"/>
                <a:ext cx="343800" cy="432360"/>
              </p14:xfrm>
            </p:contentPart>
          </mc:Choice>
          <mc:Fallback>
            <p:pic>
              <p:nvPicPr>
                <p:cNvPr id="221" name="Freihand 220">
                  <a:extLst>
                    <a:ext uri="{FF2B5EF4-FFF2-40B4-BE49-F238E27FC236}">
                      <a16:creationId xmlns:a16="http://schemas.microsoft.com/office/drawing/2014/main" id="{E182A9A4-0C7B-436B-BC1E-9E4E081DFDB0}"/>
                    </a:ext>
                  </a:extLst>
                </p:cNvPr>
                <p:cNvPicPr/>
                <p:nvPr/>
              </p:nvPicPr>
              <p:blipFill>
                <a:blip r:embed="rId326"/>
                <a:stretch>
                  <a:fillRect/>
                </a:stretch>
              </p:blipFill>
              <p:spPr>
                <a:xfrm>
                  <a:off x="10979933" y="264480"/>
                  <a:ext cx="35244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2" name="Freihand 221">
                  <a:extLst>
                    <a:ext uri="{FF2B5EF4-FFF2-40B4-BE49-F238E27FC236}">
                      <a16:creationId xmlns:a16="http://schemas.microsoft.com/office/drawing/2014/main" id="{E1C06C91-48F9-45C3-8B93-AA5F19A673B3}"/>
                    </a:ext>
                  </a:extLst>
                </p14:cNvPr>
                <p14:cNvContentPartPr/>
                <p14:nvPr/>
              </p14:nvContentPartPr>
              <p14:xfrm>
                <a:off x="11030333" y="890160"/>
                <a:ext cx="259920" cy="67320"/>
              </p14:xfrm>
            </p:contentPart>
          </mc:Choice>
          <mc:Fallback>
            <p:pic>
              <p:nvPicPr>
                <p:cNvPr id="222" name="Freihand 221">
                  <a:extLst>
                    <a:ext uri="{FF2B5EF4-FFF2-40B4-BE49-F238E27FC236}">
                      <a16:creationId xmlns:a16="http://schemas.microsoft.com/office/drawing/2014/main" id="{E1C06C91-48F9-45C3-8B93-AA5F19A673B3}"/>
                    </a:ext>
                  </a:extLst>
                </p:cNvPr>
                <p:cNvPicPr/>
                <p:nvPr/>
              </p:nvPicPr>
              <p:blipFill>
                <a:blip r:embed="rId328"/>
                <a:stretch>
                  <a:fillRect/>
                </a:stretch>
              </p:blipFill>
              <p:spPr>
                <a:xfrm>
                  <a:off x="11026013" y="885840"/>
                  <a:ext cx="268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3" name="Freihand 222">
                  <a:extLst>
                    <a:ext uri="{FF2B5EF4-FFF2-40B4-BE49-F238E27FC236}">
                      <a16:creationId xmlns:a16="http://schemas.microsoft.com/office/drawing/2014/main" id="{0D905155-5A74-448C-A128-F85163091131}"/>
                    </a:ext>
                  </a:extLst>
                </p14:cNvPr>
                <p14:cNvContentPartPr/>
                <p14:nvPr/>
              </p14:nvContentPartPr>
              <p14:xfrm>
                <a:off x="11334893" y="346200"/>
                <a:ext cx="316440" cy="633960"/>
              </p14:xfrm>
            </p:contentPart>
          </mc:Choice>
          <mc:Fallback>
            <p:pic>
              <p:nvPicPr>
                <p:cNvPr id="223" name="Freihand 222">
                  <a:extLst>
                    <a:ext uri="{FF2B5EF4-FFF2-40B4-BE49-F238E27FC236}">
                      <a16:creationId xmlns:a16="http://schemas.microsoft.com/office/drawing/2014/main" id="{0D905155-5A74-448C-A128-F85163091131}"/>
                    </a:ext>
                  </a:extLst>
                </p:cNvPr>
                <p:cNvPicPr/>
                <p:nvPr/>
              </p:nvPicPr>
              <p:blipFill>
                <a:blip r:embed="rId330"/>
                <a:stretch>
                  <a:fillRect/>
                </a:stretch>
              </p:blipFill>
              <p:spPr>
                <a:xfrm>
                  <a:off x="11330573" y="341880"/>
                  <a:ext cx="325080" cy="642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4" name="Freihand 223">
                  <a:extLst>
                    <a:ext uri="{FF2B5EF4-FFF2-40B4-BE49-F238E27FC236}">
                      <a16:creationId xmlns:a16="http://schemas.microsoft.com/office/drawing/2014/main" id="{5F5ECEB2-BE69-4430-A6D7-4B2281B968C8}"/>
                    </a:ext>
                  </a:extLst>
                </p14:cNvPr>
                <p14:cNvContentPartPr/>
                <p14:nvPr/>
              </p14:nvContentPartPr>
              <p14:xfrm>
                <a:off x="11566733" y="384360"/>
                <a:ext cx="309960" cy="449280"/>
              </p14:xfrm>
            </p:contentPart>
          </mc:Choice>
          <mc:Fallback>
            <p:pic>
              <p:nvPicPr>
                <p:cNvPr id="224" name="Freihand 223">
                  <a:extLst>
                    <a:ext uri="{FF2B5EF4-FFF2-40B4-BE49-F238E27FC236}">
                      <a16:creationId xmlns:a16="http://schemas.microsoft.com/office/drawing/2014/main" id="{5F5ECEB2-BE69-4430-A6D7-4B2281B968C8}"/>
                    </a:ext>
                  </a:extLst>
                </p:cNvPr>
                <p:cNvPicPr/>
                <p:nvPr/>
              </p:nvPicPr>
              <p:blipFill>
                <a:blip r:embed="rId332"/>
                <a:stretch>
                  <a:fillRect/>
                </a:stretch>
              </p:blipFill>
              <p:spPr>
                <a:xfrm>
                  <a:off x="11562413" y="380040"/>
                  <a:ext cx="31860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5" name="Freihand 224">
                  <a:extLst>
                    <a:ext uri="{FF2B5EF4-FFF2-40B4-BE49-F238E27FC236}">
                      <a16:creationId xmlns:a16="http://schemas.microsoft.com/office/drawing/2014/main" id="{240A0472-B5E0-4AFB-86F3-78C66A2A764A}"/>
                    </a:ext>
                  </a:extLst>
                </p14:cNvPr>
                <p14:cNvContentPartPr/>
                <p14:nvPr/>
              </p14:nvContentPartPr>
              <p14:xfrm>
                <a:off x="11590133" y="505320"/>
                <a:ext cx="270720" cy="478080"/>
              </p14:xfrm>
            </p:contentPart>
          </mc:Choice>
          <mc:Fallback>
            <p:pic>
              <p:nvPicPr>
                <p:cNvPr id="225" name="Freihand 224">
                  <a:extLst>
                    <a:ext uri="{FF2B5EF4-FFF2-40B4-BE49-F238E27FC236}">
                      <a16:creationId xmlns:a16="http://schemas.microsoft.com/office/drawing/2014/main" id="{240A0472-B5E0-4AFB-86F3-78C66A2A764A}"/>
                    </a:ext>
                  </a:extLst>
                </p:cNvPr>
                <p:cNvPicPr/>
                <p:nvPr/>
              </p:nvPicPr>
              <p:blipFill>
                <a:blip r:embed="rId334"/>
                <a:stretch>
                  <a:fillRect/>
                </a:stretch>
              </p:blipFill>
              <p:spPr>
                <a:xfrm>
                  <a:off x="11585813" y="501000"/>
                  <a:ext cx="27936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7" name="Freihand 226">
                  <a:extLst>
                    <a:ext uri="{FF2B5EF4-FFF2-40B4-BE49-F238E27FC236}">
                      <a16:creationId xmlns:a16="http://schemas.microsoft.com/office/drawing/2014/main" id="{0B59E68A-F017-4059-9ED8-341C699CFE7E}"/>
                    </a:ext>
                  </a:extLst>
                </p14:cNvPr>
                <p14:cNvContentPartPr/>
                <p14:nvPr/>
              </p14:nvContentPartPr>
              <p14:xfrm>
                <a:off x="9917933" y="1773240"/>
                <a:ext cx="1483560" cy="891720"/>
              </p14:xfrm>
            </p:contentPart>
          </mc:Choice>
          <mc:Fallback>
            <p:pic>
              <p:nvPicPr>
                <p:cNvPr id="227" name="Freihand 226">
                  <a:extLst>
                    <a:ext uri="{FF2B5EF4-FFF2-40B4-BE49-F238E27FC236}">
                      <a16:creationId xmlns:a16="http://schemas.microsoft.com/office/drawing/2014/main" id="{0B59E68A-F017-4059-9ED8-341C699CFE7E}"/>
                    </a:ext>
                  </a:extLst>
                </p:cNvPr>
                <p:cNvPicPr/>
                <p:nvPr/>
              </p:nvPicPr>
              <p:blipFill>
                <a:blip r:embed="rId336"/>
                <a:stretch>
                  <a:fillRect/>
                </a:stretch>
              </p:blipFill>
              <p:spPr>
                <a:xfrm>
                  <a:off x="9913613" y="1768920"/>
                  <a:ext cx="1492200" cy="9003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8" name="Freihand 227">
                  <a:extLst>
                    <a:ext uri="{FF2B5EF4-FFF2-40B4-BE49-F238E27FC236}">
                      <a16:creationId xmlns:a16="http://schemas.microsoft.com/office/drawing/2014/main" id="{3AF07499-3FDC-4A04-8F59-9EE54EBC19B5}"/>
                    </a:ext>
                  </a:extLst>
                </p14:cNvPr>
                <p14:cNvContentPartPr/>
                <p14:nvPr/>
              </p14:nvContentPartPr>
              <p14:xfrm>
                <a:off x="9794093" y="1370040"/>
                <a:ext cx="1002240" cy="1089360"/>
              </p14:xfrm>
            </p:contentPart>
          </mc:Choice>
          <mc:Fallback>
            <p:pic>
              <p:nvPicPr>
                <p:cNvPr id="228" name="Freihand 227">
                  <a:extLst>
                    <a:ext uri="{FF2B5EF4-FFF2-40B4-BE49-F238E27FC236}">
                      <a16:creationId xmlns:a16="http://schemas.microsoft.com/office/drawing/2014/main" id="{3AF07499-3FDC-4A04-8F59-9EE54EBC19B5}"/>
                    </a:ext>
                  </a:extLst>
                </p:cNvPr>
                <p:cNvPicPr/>
                <p:nvPr/>
              </p:nvPicPr>
              <p:blipFill>
                <a:blip r:embed="rId338"/>
                <a:stretch>
                  <a:fillRect/>
                </a:stretch>
              </p:blipFill>
              <p:spPr>
                <a:xfrm>
                  <a:off x="9789773" y="1365720"/>
                  <a:ext cx="1010880" cy="1098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9" name="Freihand 228">
                  <a:extLst>
                    <a:ext uri="{FF2B5EF4-FFF2-40B4-BE49-F238E27FC236}">
                      <a16:creationId xmlns:a16="http://schemas.microsoft.com/office/drawing/2014/main" id="{B2919C7C-AB1B-4DD4-9EF0-FC3BD570C2A7}"/>
                    </a:ext>
                  </a:extLst>
                </p14:cNvPr>
                <p14:cNvContentPartPr/>
                <p14:nvPr/>
              </p14:nvContentPartPr>
              <p14:xfrm>
                <a:off x="9994613" y="2558400"/>
                <a:ext cx="822240" cy="119520"/>
              </p14:xfrm>
            </p:contentPart>
          </mc:Choice>
          <mc:Fallback>
            <p:pic>
              <p:nvPicPr>
                <p:cNvPr id="229" name="Freihand 228">
                  <a:extLst>
                    <a:ext uri="{FF2B5EF4-FFF2-40B4-BE49-F238E27FC236}">
                      <a16:creationId xmlns:a16="http://schemas.microsoft.com/office/drawing/2014/main" id="{B2919C7C-AB1B-4DD4-9EF0-FC3BD570C2A7}"/>
                    </a:ext>
                  </a:extLst>
                </p:cNvPr>
                <p:cNvPicPr/>
                <p:nvPr/>
              </p:nvPicPr>
              <p:blipFill>
                <a:blip r:embed="rId340"/>
                <a:stretch>
                  <a:fillRect/>
                </a:stretch>
              </p:blipFill>
              <p:spPr>
                <a:xfrm>
                  <a:off x="9990293" y="2554080"/>
                  <a:ext cx="830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0" name="Freihand 229">
                  <a:extLst>
                    <a:ext uri="{FF2B5EF4-FFF2-40B4-BE49-F238E27FC236}">
                      <a16:creationId xmlns:a16="http://schemas.microsoft.com/office/drawing/2014/main" id="{3E7E62E5-5CAB-4EE9-9E66-C66A998019BD}"/>
                    </a:ext>
                  </a:extLst>
                </p14:cNvPr>
                <p14:cNvContentPartPr/>
                <p14:nvPr/>
              </p14:nvContentPartPr>
              <p14:xfrm>
                <a:off x="10755653" y="1290480"/>
                <a:ext cx="673920" cy="1175040"/>
              </p14:xfrm>
            </p:contentPart>
          </mc:Choice>
          <mc:Fallback>
            <p:pic>
              <p:nvPicPr>
                <p:cNvPr id="230" name="Freihand 229">
                  <a:extLst>
                    <a:ext uri="{FF2B5EF4-FFF2-40B4-BE49-F238E27FC236}">
                      <a16:creationId xmlns:a16="http://schemas.microsoft.com/office/drawing/2014/main" id="{3E7E62E5-5CAB-4EE9-9E66-C66A998019BD}"/>
                    </a:ext>
                  </a:extLst>
                </p:cNvPr>
                <p:cNvPicPr/>
                <p:nvPr/>
              </p:nvPicPr>
              <p:blipFill>
                <a:blip r:embed="rId342"/>
                <a:stretch>
                  <a:fillRect/>
                </a:stretch>
              </p:blipFill>
              <p:spPr>
                <a:xfrm>
                  <a:off x="10751333" y="1286160"/>
                  <a:ext cx="682560" cy="1183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1" name="Freihand 230">
                  <a:extLst>
                    <a:ext uri="{FF2B5EF4-FFF2-40B4-BE49-F238E27FC236}">
                      <a16:creationId xmlns:a16="http://schemas.microsoft.com/office/drawing/2014/main" id="{5DC7AAB8-F2DE-40B5-861F-1214EA36B920}"/>
                    </a:ext>
                  </a:extLst>
                </p14:cNvPr>
                <p14:cNvContentPartPr/>
                <p14:nvPr/>
              </p14:nvContentPartPr>
              <p14:xfrm>
                <a:off x="10624973" y="2852880"/>
                <a:ext cx="343800" cy="245880"/>
              </p14:xfrm>
            </p:contentPart>
          </mc:Choice>
          <mc:Fallback>
            <p:pic>
              <p:nvPicPr>
                <p:cNvPr id="231" name="Freihand 230">
                  <a:extLst>
                    <a:ext uri="{FF2B5EF4-FFF2-40B4-BE49-F238E27FC236}">
                      <a16:creationId xmlns:a16="http://schemas.microsoft.com/office/drawing/2014/main" id="{5DC7AAB8-F2DE-40B5-861F-1214EA36B920}"/>
                    </a:ext>
                  </a:extLst>
                </p:cNvPr>
                <p:cNvPicPr/>
                <p:nvPr/>
              </p:nvPicPr>
              <p:blipFill>
                <a:blip r:embed="rId344"/>
                <a:stretch>
                  <a:fillRect/>
                </a:stretch>
              </p:blipFill>
              <p:spPr>
                <a:xfrm>
                  <a:off x="10620653" y="2848560"/>
                  <a:ext cx="3524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2" name="Freihand 231">
                  <a:extLst>
                    <a:ext uri="{FF2B5EF4-FFF2-40B4-BE49-F238E27FC236}">
                      <a16:creationId xmlns:a16="http://schemas.microsoft.com/office/drawing/2014/main" id="{EE71B957-BA97-44B8-AADE-C5C22315D5F0}"/>
                    </a:ext>
                  </a:extLst>
                </p14:cNvPr>
                <p14:cNvContentPartPr/>
                <p14:nvPr/>
              </p14:nvContentPartPr>
              <p14:xfrm>
                <a:off x="11103413" y="1179240"/>
                <a:ext cx="578520" cy="1767240"/>
              </p14:xfrm>
            </p:contentPart>
          </mc:Choice>
          <mc:Fallback>
            <p:pic>
              <p:nvPicPr>
                <p:cNvPr id="232" name="Freihand 231">
                  <a:extLst>
                    <a:ext uri="{FF2B5EF4-FFF2-40B4-BE49-F238E27FC236}">
                      <a16:creationId xmlns:a16="http://schemas.microsoft.com/office/drawing/2014/main" id="{EE71B957-BA97-44B8-AADE-C5C22315D5F0}"/>
                    </a:ext>
                  </a:extLst>
                </p:cNvPr>
                <p:cNvPicPr/>
                <p:nvPr/>
              </p:nvPicPr>
              <p:blipFill>
                <a:blip r:embed="rId346"/>
                <a:stretch>
                  <a:fillRect/>
                </a:stretch>
              </p:blipFill>
              <p:spPr>
                <a:xfrm>
                  <a:off x="11099093" y="1174920"/>
                  <a:ext cx="587160" cy="1775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3" name="Freihand 232">
                  <a:extLst>
                    <a:ext uri="{FF2B5EF4-FFF2-40B4-BE49-F238E27FC236}">
                      <a16:creationId xmlns:a16="http://schemas.microsoft.com/office/drawing/2014/main" id="{DA27E016-97BD-4E60-9EBB-08236800BBD4}"/>
                    </a:ext>
                  </a:extLst>
                </p14:cNvPr>
                <p14:cNvContentPartPr/>
                <p14:nvPr/>
              </p14:nvContentPartPr>
              <p14:xfrm>
                <a:off x="10964453" y="3153480"/>
                <a:ext cx="92880" cy="22680"/>
              </p14:xfrm>
            </p:contentPart>
          </mc:Choice>
          <mc:Fallback>
            <p:pic>
              <p:nvPicPr>
                <p:cNvPr id="233" name="Freihand 232">
                  <a:extLst>
                    <a:ext uri="{FF2B5EF4-FFF2-40B4-BE49-F238E27FC236}">
                      <a16:creationId xmlns:a16="http://schemas.microsoft.com/office/drawing/2014/main" id="{DA27E016-97BD-4E60-9EBB-08236800BBD4}"/>
                    </a:ext>
                  </a:extLst>
                </p:cNvPr>
                <p:cNvPicPr/>
                <p:nvPr/>
              </p:nvPicPr>
              <p:blipFill>
                <a:blip r:embed="rId348"/>
                <a:stretch>
                  <a:fillRect/>
                </a:stretch>
              </p:blipFill>
              <p:spPr>
                <a:xfrm>
                  <a:off x="10960133" y="3149160"/>
                  <a:ext cx="101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69" name="Freihand 68">
                  <a:extLst>
                    <a:ext uri="{FF2B5EF4-FFF2-40B4-BE49-F238E27FC236}">
                      <a16:creationId xmlns:a16="http://schemas.microsoft.com/office/drawing/2014/main" id="{C7C297C4-AA34-41A1-828D-AFEF064706BA}"/>
                    </a:ext>
                  </a:extLst>
                </p14:cNvPr>
                <p14:cNvContentPartPr/>
                <p14:nvPr/>
              </p14:nvContentPartPr>
              <p14:xfrm>
                <a:off x="3195653" y="1484880"/>
                <a:ext cx="273600" cy="339480"/>
              </p14:xfrm>
            </p:contentPart>
          </mc:Choice>
          <mc:Fallback>
            <p:pic>
              <p:nvPicPr>
                <p:cNvPr id="69" name="Freihand 68">
                  <a:extLst>
                    <a:ext uri="{FF2B5EF4-FFF2-40B4-BE49-F238E27FC236}">
                      <a16:creationId xmlns:a16="http://schemas.microsoft.com/office/drawing/2014/main" id="{C7C297C4-AA34-41A1-828D-AFEF064706BA}"/>
                    </a:ext>
                  </a:extLst>
                </p:cNvPr>
                <p:cNvPicPr/>
                <p:nvPr/>
              </p:nvPicPr>
              <p:blipFill>
                <a:blip r:embed="rId350"/>
                <a:stretch>
                  <a:fillRect/>
                </a:stretch>
              </p:blipFill>
              <p:spPr>
                <a:xfrm>
                  <a:off x="3191333" y="1480560"/>
                  <a:ext cx="2822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70" name="Freihand 69">
                  <a:extLst>
                    <a:ext uri="{FF2B5EF4-FFF2-40B4-BE49-F238E27FC236}">
                      <a16:creationId xmlns:a16="http://schemas.microsoft.com/office/drawing/2014/main" id="{B6C5209C-FAAC-4245-BE39-5D421DE4238A}"/>
                    </a:ext>
                  </a:extLst>
                </p14:cNvPr>
                <p14:cNvContentPartPr/>
                <p14:nvPr/>
              </p14:nvContentPartPr>
              <p14:xfrm>
                <a:off x="3896213" y="1342320"/>
                <a:ext cx="1467000" cy="623520"/>
              </p14:xfrm>
            </p:contentPart>
          </mc:Choice>
          <mc:Fallback>
            <p:pic>
              <p:nvPicPr>
                <p:cNvPr id="70" name="Freihand 69">
                  <a:extLst>
                    <a:ext uri="{FF2B5EF4-FFF2-40B4-BE49-F238E27FC236}">
                      <a16:creationId xmlns:a16="http://schemas.microsoft.com/office/drawing/2014/main" id="{B6C5209C-FAAC-4245-BE39-5D421DE4238A}"/>
                    </a:ext>
                  </a:extLst>
                </p:cNvPr>
                <p:cNvPicPr/>
                <p:nvPr/>
              </p:nvPicPr>
              <p:blipFill>
                <a:blip r:embed="rId352"/>
                <a:stretch>
                  <a:fillRect/>
                </a:stretch>
              </p:blipFill>
              <p:spPr>
                <a:xfrm>
                  <a:off x="3891893" y="1338000"/>
                  <a:ext cx="147564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71" name="Freihand 70">
                  <a:extLst>
                    <a:ext uri="{FF2B5EF4-FFF2-40B4-BE49-F238E27FC236}">
                      <a16:creationId xmlns:a16="http://schemas.microsoft.com/office/drawing/2014/main" id="{87FB10DD-9327-447D-9E97-631652C3CF22}"/>
                    </a:ext>
                  </a:extLst>
                </p14:cNvPr>
                <p14:cNvContentPartPr/>
                <p14:nvPr/>
              </p14:nvContentPartPr>
              <p14:xfrm>
                <a:off x="5324693" y="1300560"/>
                <a:ext cx="161640" cy="171360"/>
              </p14:xfrm>
            </p:contentPart>
          </mc:Choice>
          <mc:Fallback>
            <p:pic>
              <p:nvPicPr>
                <p:cNvPr id="71" name="Freihand 70">
                  <a:extLst>
                    <a:ext uri="{FF2B5EF4-FFF2-40B4-BE49-F238E27FC236}">
                      <a16:creationId xmlns:a16="http://schemas.microsoft.com/office/drawing/2014/main" id="{87FB10DD-9327-447D-9E97-631652C3CF22}"/>
                    </a:ext>
                  </a:extLst>
                </p:cNvPr>
                <p:cNvPicPr/>
                <p:nvPr/>
              </p:nvPicPr>
              <p:blipFill>
                <a:blip r:embed="rId354"/>
                <a:stretch>
                  <a:fillRect/>
                </a:stretch>
              </p:blipFill>
              <p:spPr>
                <a:xfrm>
                  <a:off x="5320373" y="1296240"/>
                  <a:ext cx="170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72" name="Freihand 71">
                  <a:extLst>
                    <a:ext uri="{FF2B5EF4-FFF2-40B4-BE49-F238E27FC236}">
                      <a16:creationId xmlns:a16="http://schemas.microsoft.com/office/drawing/2014/main" id="{88B9C780-B652-43BA-B729-DD9D8FEE744D}"/>
                    </a:ext>
                  </a:extLst>
                </p14:cNvPr>
                <p14:cNvContentPartPr/>
                <p14:nvPr/>
              </p14:nvContentPartPr>
              <p14:xfrm>
                <a:off x="4479413" y="1773240"/>
                <a:ext cx="42840" cy="181440"/>
              </p14:xfrm>
            </p:contentPart>
          </mc:Choice>
          <mc:Fallback>
            <p:pic>
              <p:nvPicPr>
                <p:cNvPr id="72" name="Freihand 71">
                  <a:extLst>
                    <a:ext uri="{FF2B5EF4-FFF2-40B4-BE49-F238E27FC236}">
                      <a16:creationId xmlns:a16="http://schemas.microsoft.com/office/drawing/2014/main" id="{88B9C780-B652-43BA-B729-DD9D8FEE744D}"/>
                    </a:ext>
                  </a:extLst>
                </p:cNvPr>
                <p:cNvPicPr/>
                <p:nvPr/>
              </p:nvPicPr>
              <p:blipFill>
                <a:blip r:embed="rId356"/>
                <a:stretch>
                  <a:fillRect/>
                </a:stretch>
              </p:blipFill>
              <p:spPr>
                <a:xfrm>
                  <a:off x="4475093" y="1768920"/>
                  <a:ext cx="51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73" name="Freihand 72">
                  <a:extLst>
                    <a:ext uri="{FF2B5EF4-FFF2-40B4-BE49-F238E27FC236}">
                      <a16:creationId xmlns:a16="http://schemas.microsoft.com/office/drawing/2014/main" id="{8689196A-1ACC-40D8-9BBD-918F0101F43F}"/>
                    </a:ext>
                  </a:extLst>
                </p14:cNvPr>
                <p14:cNvContentPartPr/>
                <p14:nvPr/>
              </p14:nvContentPartPr>
              <p14:xfrm>
                <a:off x="4397693" y="1758480"/>
                <a:ext cx="236880" cy="229320"/>
              </p14:xfrm>
            </p:contentPart>
          </mc:Choice>
          <mc:Fallback>
            <p:pic>
              <p:nvPicPr>
                <p:cNvPr id="73" name="Freihand 72">
                  <a:extLst>
                    <a:ext uri="{FF2B5EF4-FFF2-40B4-BE49-F238E27FC236}">
                      <a16:creationId xmlns:a16="http://schemas.microsoft.com/office/drawing/2014/main" id="{8689196A-1ACC-40D8-9BBD-918F0101F43F}"/>
                    </a:ext>
                  </a:extLst>
                </p:cNvPr>
                <p:cNvPicPr/>
                <p:nvPr/>
              </p:nvPicPr>
              <p:blipFill>
                <a:blip r:embed="rId358"/>
                <a:stretch>
                  <a:fillRect/>
                </a:stretch>
              </p:blipFill>
              <p:spPr>
                <a:xfrm>
                  <a:off x="4393373" y="1754160"/>
                  <a:ext cx="2455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74" name="Freihand 73">
                  <a:extLst>
                    <a:ext uri="{FF2B5EF4-FFF2-40B4-BE49-F238E27FC236}">
                      <a16:creationId xmlns:a16="http://schemas.microsoft.com/office/drawing/2014/main" id="{ADAF67C2-5111-4F71-BE39-94D6EFC4CD50}"/>
                    </a:ext>
                  </a:extLst>
                </p14:cNvPr>
                <p14:cNvContentPartPr/>
                <p14:nvPr/>
              </p14:nvContentPartPr>
              <p14:xfrm>
                <a:off x="4646093" y="1878000"/>
                <a:ext cx="143280" cy="102600"/>
              </p14:xfrm>
            </p:contentPart>
          </mc:Choice>
          <mc:Fallback>
            <p:pic>
              <p:nvPicPr>
                <p:cNvPr id="74" name="Freihand 73">
                  <a:extLst>
                    <a:ext uri="{FF2B5EF4-FFF2-40B4-BE49-F238E27FC236}">
                      <a16:creationId xmlns:a16="http://schemas.microsoft.com/office/drawing/2014/main" id="{ADAF67C2-5111-4F71-BE39-94D6EFC4CD50}"/>
                    </a:ext>
                  </a:extLst>
                </p:cNvPr>
                <p:cNvPicPr/>
                <p:nvPr/>
              </p:nvPicPr>
              <p:blipFill>
                <a:blip r:embed="rId360"/>
                <a:stretch>
                  <a:fillRect/>
                </a:stretch>
              </p:blipFill>
              <p:spPr>
                <a:xfrm>
                  <a:off x="4641773" y="1873680"/>
                  <a:ext cx="151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75" name="Freihand 74">
                  <a:extLst>
                    <a:ext uri="{FF2B5EF4-FFF2-40B4-BE49-F238E27FC236}">
                      <a16:creationId xmlns:a16="http://schemas.microsoft.com/office/drawing/2014/main" id="{EC4444E3-3E46-4ADF-9984-AE4EBD896AAE}"/>
                    </a:ext>
                  </a:extLst>
                </p14:cNvPr>
                <p14:cNvContentPartPr/>
                <p14:nvPr/>
              </p14:nvContentPartPr>
              <p14:xfrm>
                <a:off x="4809893" y="1782960"/>
                <a:ext cx="145440" cy="188640"/>
              </p14:xfrm>
            </p:contentPart>
          </mc:Choice>
          <mc:Fallback>
            <p:pic>
              <p:nvPicPr>
                <p:cNvPr id="75" name="Freihand 74">
                  <a:extLst>
                    <a:ext uri="{FF2B5EF4-FFF2-40B4-BE49-F238E27FC236}">
                      <a16:creationId xmlns:a16="http://schemas.microsoft.com/office/drawing/2014/main" id="{EC4444E3-3E46-4ADF-9984-AE4EBD896AAE}"/>
                    </a:ext>
                  </a:extLst>
                </p:cNvPr>
                <p:cNvPicPr/>
                <p:nvPr/>
              </p:nvPicPr>
              <p:blipFill>
                <a:blip r:embed="rId362"/>
                <a:stretch>
                  <a:fillRect/>
                </a:stretch>
              </p:blipFill>
              <p:spPr>
                <a:xfrm>
                  <a:off x="4805573" y="1778640"/>
                  <a:ext cx="154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76" name="Freihand 75">
                  <a:extLst>
                    <a:ext uri="{FF2B5EF4-FFF2-40B4-BE49-F238E27FC236}">
                      <a16:creationId xmlns:a16="http://schemas.microsoft.com/office/drawing/2014/main" id="{218C58EF-AB17-49B6-B35C-B37E0FF3143F}"/>
                    </a:ext>
                  </a:extLst>
                </p14:cNvPr>
                <p14:cNvContentPartPr/>
                <p14:nvPr/>
              </p14:nvContentPartPr>
              <p14:xfrm>
                <a:off x="4991333" y="1826880"/>
                <a:ext cx="127440" cy="129960"/>
              </p14:xfrm>
            </p:contentPart>
          </mc:Choice>
          <mc:Fallback>
            <p:pic>
              <p:nvPicPr>
                <p:cNvPr id="76" name="Freihand 75">
                  <a:extLst>
                    <a:ext uri="{FF2B5EF4-FFF2-40B4-BE49-F238E27FC236}">
                      <a16:creationId xmlns:a16="http://schemas.microsoft.com/office/drawing/2014/main" id="{218C58EF-AB17-49B6-B35C-B37E0FF3143F}"/>
                    </a:ext>
                  </a:extLst>
                </p:cNvPr>
                <p:cNvPicPr/>
                <p:nvPr/>
              </p:nvPicPr>
              <p:blipFill>
                <a:blip r:embed="rId364"/>
                <a:stretch>
                  <a:fillRect/>
                </a:stretch>
              </p:blipFill>
              <p:spPr>
                <a:xfrm>
                  <a:off x="4987013" y="1822560"/>
                  <a:ext cx="136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77" name="Freihand 76">
                  <a:extLst>
                    <a:ext uri="{FF2B5EF4-FFF2-40B4-BE49-F238E27FC236}">
                      <a16:creationId xmlns:a16="http://schemas.microsoft.com/office/drawing/2014/main" id="{CECDBC16-299B-4C9D-8313-2EF58FEB0E10}"/>
                    </a:ext>
                  </a:extLst>
                </p14:cNvPr>
                <p14:cNvContentPartPr/>
                <p14:nvPr/>
              </p14:nvContentPartPr>
              <p14:xfrm>
                <a:off x="5085293" y="1738680"/>
                <a:ext cx="199080" cy="240120"/>
              </p14:xfrm>
            </p:contentPart>
          </mc:Choice>
          <mc:Fallback>
            <p:pic>
              <p:nvPicPr>
                <p:cNvPr id="77" name="Freihand 76">
                  <a:extLst>
                    <a:ext uri="{FF2B5EF4-FFF2-40B4-BE49-F238E27FC236}">
                      <a16:creationId xmlns:a16="http://schemas.microsoft.com/office/drawing/2014/main" id="{CECDBC16-299B-4C9D-8313-2EF58FEB0E10}"/>
                    </a:ext>
                  </a:extLst>
                </p:cNvPr>
                <p:cNvPicPr/>
                <p:nvPr/>
              </p:nvPicPr>
              <p:blipFill>
                <a:blip r:embed="rId366"/>
                <a:stretch>
                  <a:fillRect/>
                </a:stretch>
              </p:blipFill>
              <p:spPr>
                <a:xfrm>
                  <a:off x="5080973" y="1734360"/>
                  <a:ext cx="207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78" name="Freihand 77">
                  <a:extLst>
                    <a:ext uri="{FF2B5EF4-FFF2-40B4-BE49-F238E27FC236}">
                      <a16:creationId xmlns:a16="http://schemas.microsoft.com/office/drawing/2014/main" id="{3BA5DFA0-D269-483F-A377-E8ADEB426C88}"/>
                    </a:ext>
                  </a:extLst>
                </p14:cNvPr>
                <p14:cNvContentPartPr/>
                <p14:nvPr/>
              </p14:nvContentPartPr>
              <p14:xfrm>
                <a:off x="5281493" y="1725720"/>
                <a:ext cx="111240" cy="273960"/>
              </p14:xfrm>
            </p:contentPart>
          </mc:Choice>
          <mc:Fallback>
            <p:pic>
              <p:nvPicPr>
                <p:cNvPr id="78" name="Freihand 77">
                  <a:extLst>
                    <a:ext uri="{FF2B5EF4-FFF2-40B4-BE49-F238E27FC236}">
                      <a16:creationId xmlns:a16="http://schemas.microsoft.com/office/drawing/2014/main" id="{3BA5DFA0-D269-483F-A377-E8ADEB426C88}"/>
                    </a:ext>
                  </a:extLst>
                </p:cNvPr>
                <p:cNvPicPr/>
                <p:nvPr/>
              </p:nvPicPr>
              <p:blipFill>
                <a:blip r:embed="rId368"/>
                <a:stretch>
                  <a:fillRect/>
                </a:stretch>
              </p:blipFill>
              <p:spPr>
                <a:xfrm>
                  <a:off x="5277173" y="1721400"/>
                  <a:ext cx="1198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79" name="Freihand 78">
                  <a:extLst>
                    <a:ext uri="{FF2B5EF4-FFF2-40B4-BE49-F238E27FC236}">
                      <a16:creationId xmlns:a16="http://schemas.microsoft.com/office/drawing/2014/main" id="{8770BD40-DAC3-4FD1-AED5-9088F4635F87}"/>
                    </a:ext>
                  </a:extLst>
                </p14:cNvPr>
                <p14:cNvContentPartPr/>
                <p14:nvPr/>
              </p14:nvContentPartPr>
              <p14:xfrm>
                <a:off x="5255213" y="1726080"/>
                <a:ext cx="14760" cy="29160"/>
              </p14:xfrm>
            </p:contentPart>
          </mc:Choice>
          <mc:Fallback>
            <p:pic>
              <p:nvPicPr>
                <p:cNvPr id="79" name="Freihand 78">
                  <a:extLst>
                    <a:ext uri="{FF2B5EF4-FFF2-40B4-BE49-F238E27FC236}">
                      <a16:creationId xmlns:a16="http://schemas.microsoft.com/office/drawing/2014/main" id="{8770BD40-DAC3-4FD1-AED5-9088F4635F87}"/>
                    </a:ext>
                  </a:extLst>
                </p:cNvPr>
                <p:cNvPicPr/>
                <p:nvPr/>
              </p:nvPicPr>
              <p:blipFill>
                <a:blip r:embed="rId370"/>
                <a:stretch>
                  <a:fillRect/>
                </a:stretch>
              </p:blipFill>
              <p:spPr>
                <a:xfrm>
                  <a:off x="5250893" y="1721760"/>
                  <a:ext cx="23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80" name="Freihand 79">
                  <a:extLst>
                    <a:ext uri="{FF2B5EF4-FFF2-40B4-BE49-F238E27FC236}">
                      <a16:creationId xmlns:a16="http://schemas.microsoft.com/office/drawing/2014/main" id="{A3A7FE22-4CE4-47E6-B6EC-13BC7E2BDD9F}"/>
                    </a:ext>
                  </a:extLst>
                </p14:cNvPr>
                <p14:cNvContentPartPr/>
                <p14:nvPr/>
              </p14:nvContentPartPr>
              <p14:xfrm>
                <a:off x="4336853" y="1989240"/>
                <a:ext cx="1278720" cy="78840"/>
              </p14:xfrm>
            </p:contentPart>
          </mc:Choice>
          <mc:Fallback>
            <p:pic>
              <p:nvPicPr>
                <p:cNvPr id="80" name="Freihand 79">
                  <a:extLst>
                    <a:ext uri="{FF2B5EF4-FFF2-40B4-BE49-F238E27FC236}">
                      <a16:creationId xmlns:a16="http://schemas.microsoft.com/office/drawing/2014/main" id="{A3A7FE22-4CE4-47E6-B6EC-13BC7E2BDD9F}"/>
                    </a:ext>
                  </a:extLst>
                </p:cNvPr>
                <p:cNvPicPr/>
                <p:nvPr/>
              </p:nvPicPr>
              <p:blipFill>
                <a:blip r:embed="rId372"/>
                <a:stretch>
                  <a:fillRect/>
                </a:stretch>
              </p:blipFill>
              <p:spPr>
                <a:xfrm>
                  <a:off x="4332533" y="1984920"/>
                  <a:ext cx="1287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2" name="Freihand 241">
                  <a:extLst>
                    <a:ext uri="{FF2B5EF4-FFF2-40B4-BE49-F238E27FC236}">
                      <a16:creationId xmlns:a16="http://schemas.microsoft.com/office/drawing/2014/main" id="{6243C2D8-AE18-408D-89EC-E72DC5A4DDD5}"/>
                    </a:ext>
                  </a:extLst>
                </p14:cNvPr>
                <p14:cNvContentPartPr/>
                <p14:nvPr/>
              </p14:nvContentPartPr>
              <p14:xfrm>
                <a:off x="8959973" y="961440"/>
                <a:ext cx="86040" cy="21240"/>
              </p14:xfrm>
            </p:contentPart>
          </mc:Choice>
          <mc:Fallback>
            <p:pic>
              <p:nvPicPr>
                <p:cNvPr id="242" name="Freihand 241">
                  <a:extLst>
                    <a:ext uri="{FF2B5EF4-FFF2-40B4-BE49-F238E27FC236}">
                      <a16:creationId xmlns:a16="http://schemas.microsoft.com/office/drawing/2014/main" id="{6243C2D8-AE18-408D-89EC-E72DC5A4DDD5}"/>
                    </a:ext>
                  </a:extLst>
                </p:cNvPr>
                <p:cNvPicPr/>
                <p:nvPr/>
              </p:nvPicPr>
              <p:blipFill>
                <a:blip r:embed="rId374"/>
                <a:stretch>
                  <a:fillRect/>
                </a:stretch>
              </p:blipFill>
              <p:spPr>
                <a:xfrm>
                  <a:off x="8955653" y="957120"/>
                  <a:ext cx="94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3" name="Freihand 242">
                  <a:extLst>
                    <a:ext uri="{FF2B5EF4-FFF2-40B4-BE49-F238E27FC236}">
                      <a16:creationId xmlns:a16="http://schemas.microsoft.com/office/drawing/2014/main" id="{16C1D633-09E3-4195-9D41-6942DC0E793F}"/>
                    </a:ext>
                  </a:extLst>
                </p14:cNvPr>
                <p14:cNvContentPartPr/>
                <p14:nvPr/>
              </p14:nvContentPartPr>
              <p14:xfrm>
                <a:off x="9532373" y="862440"/>
                <a:ext cx="27720" cy="57960"/>
              </p14:xfrm>
            </p:contentPart>
          </mc:Choice>
          <mc:Fallback>
            <p:pic>
              <p:nvPicPr>
                <p:cNvPr id="243" name="Freihand 242">
                  <a:extLst>
                    <a:ext uri="{FF2B5EF4-FFF2-40B4-BE49-F238E27FC236}">
                      <a16:creationId xmlns:a16="http://schemas.microsoft.com/office/drawing/2014/main" id="{16C1D633-09E3-4195-9D41-6942DC0E793F}"/>
                    </a:ext>
                  </a:extLst>
                </p:cNvPr>
                <p:cNvPicPr/>
                <p:nvPr/>
              </p:nvPicPr>
              <p:blipFill>
                <a:blip r:embed="rId376"/>
                <a:stretch>
                  <a:fillRect/>
                </a:stretch>
              </p:blipFill>
              <p:spPr>
                <a:xfrm>
                  <a:off x="9528053" y="858120"/>
                  <a:ext cx="36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4" name="Freihand 243">
                  <a:extLst>
                    <a:ext uri="{FF2B5EF4-FFF2-40B4-BE49-F238E27FC236}">
                      <a16:creationId xmlns:a16="http://schemas.microsoft.com/office/drawing/2014/main" id="{112CA656-EE0B-4E81-8618-C0BE39103A57}"/>
                    </a:ext>
                  </a:extLst>
                </p14:cNvPr>
                <p14:cNvContentPartPr/>
                <p14:nvPr/>
              </p14:nvContentPartPr>
              <p14:xfrm>
                <a:off x="9211973" y="367440"/>
                <a:ext cx="92160" cy="61920"/>
              </p14:xfrm>
            </p:contentPart>
          </mc:Choice>
          <mc:Fallback>
            <p:pic>
              <p:nvPicPr>
                <p:cNvPr id="244" name="Freihand 243">
                  <a:extLst>
                    <a:ext uri="{FF2B5EF4-FFF2-40B4-BE49-F238E27FC236}">
                      <a16:creationId xmlns:a16="http://schemas.microsoft.com/office/drawing/2014/main" id="{112CA656-EE0B-4E81-8618-C0BE39103A57}"/>
                    </a:ext>
                  </a:extLst>
                </p:cNvPr>
                <p:cNvPicPr/>
                <p:nvPr/>
              </p:nvPicPr>
              <p:blipFill>
                <a:blip r:embed="rId378"/>
                <a:stretch>
                  <a:fillRect/>
                </a:stretch>
              </p:blipFill>
              <p:spPr>
                <a:xfrm>
                  <a:off x="9207653" y="363120"/>
                  <a:ext cx="100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5" name="Freihand 244">
                  <a:extLst>
                    <a:ext uri="{FF2B5EF4-FFF2-40B4-BE49-F238E27FC236}">
                      <a16:creationId xmlns:a16="http://schemas.microsoft.com/office/drawing/2014/main" id="{094512F1-D392-4DF8-A7B4-6424FE03AD10}"/>
                    </a:ext>
                  </a:extLst>
                </p14:cNvPr>
                <p14:cNvContentPartPr/>
                <p14:nvPr/>
              </p14:nvContentPartPr>
              <p14:xfrm>
                <a:off x="10196573" y="863160"/>
                <a:ext cx="21600" cy="43560"/>
              </p14:xfrm>
            </p:contentPart>
          </mc:Choice>
          <mc:Fallback>
            <p:pic>
              <p:nvPicPr>
                <p:cNvPr id="245" name="Freihand 244">
                  <a:extLst>
                    <a:ext uri="{FF2B5EF4-FFF2-40B4-BE49-F238E27FC236}">
                      <a16:creationId xmlns:a16="http://schemas.microsoft.com/office/drawing/2014/main" id="{094512F1-D392-4DF8-A7B4-6424FE03AD10}"/>
                    </a:ext>
                  </a:extLst>
                </p:cNvPr>
                <p:cNvPicPr/>
                <p:nvPr/>
              </p:nvPicPr>
              <p:blipFill>
                <a:blip r:embed="rId380"/>
                <a:stretch>
                  <a:fillRect/>
                </a:stretch>
              </p:blipFill>
              <p:spPr>
                <a:xfrm>
                  <a:off x="10192253" y="858840"/>
                  <a:ext cx="30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7" name="Freihand 246">
                  <a:extLst>
                    <a:ext uri="{FF2B5EF4-FFF2-40B4-BE49-F238E27FC236}">
                      <a16:creationId xmlns:a16="http://schemas.microsoft.com/office/drawing/2014/main" id="{1DBEA053-60A8-4956-A298-B715E77DB035}"/>
                    </a:ext>
                  </a:extLst>
                </p14:cNvPr>
                <p14:cNvContentPartPr/>
                <p14:nvPr/>
              </p14:nvContentPartPr>
              <p14:xfrm>
                <a:off x="4753733" y="2288400"/>
                <a:ext cx="1466280" cy="556200"/>
              </p14:xfrm>
            </p:contentPart>
          </mc:Choice>
          <mc:Fallback>
            <p:pic>
              <p:nvPicPr>
                <p:cNvPr id="247" name="Freihand 246">
                  <a:extLst>
                    <a:ext uri="{FF2B5EF4-FFF2-40B4-BE49-F238E27FC236}">
                      <a16:creationId xmlns:a16="http://schemas.microsoft.com/office/drawing/2014/main" id="{1DBEA053-60A8-4956-A298-B715E77DB035}"/>
                    </a:ext>
                  </a:extLst>
                </p:cNvPr>
                <p:cNvPicPr/>
                <p:nvPr/>
              </p:nvPicPr>
              <p:blipFill>
                <a:blip r:embed="rId382"/>
                <a:stretch>
                  <a:fillRect/>
                </a:stretch>
              </p:blipFill>
              <p:spPr>
                <a:xfrm>
                  <a:off x="4749413" y="2284080"/>
                  <a:ext cx="1474920" cy="564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8" name="Freihand 247">
                  <a:extLst>
                    <a:ext uri="{FF2B5EF4-FFF2-40B4-BE49-F238E27FC236}">
                      <a16:creationId xmlns:a16="http://schemas.microsoft.com/office/drawing/2014/main" id="{2DB87DF2-095E-4BDA-A7E7-F57CB3832C6E}"/>
                    </a:ext>
                  </a:extLst>
                </p14:cNvPr>
                <p14:cNvContentPartPr/>
                <p14:nvPr/>
              </p14:nvContentPartPr>
              <p14:xfrm>
                <a:off x="4752293" y="978360"/>
                <a:ext cx="1284480" cy="1622160"/>
              </p14:xfrm>
            </p:contentPart>
          </mc:Choice>
          <mc:Fallback>
            <p:pic>
              <p:nvPicPr>
                <p:cNvPr id="248" name="Freihand 247">
                  <a:extLst>
                    <a:ext uri="{FF2B5EF4-FFF2-40B4-BE49-F238E27FC236}">
                      <a16:creationId xmlns:a16="http://schemas.microsoft.com/office/drawing/2014/main" id="{2DB87DF2-095E-4BDA-A7E7-F57CB3832C6E}"/>
                    </a:ext>
                  </a:extLst>
                </p:cNvPr>
                <p:cNvPicPr/>
                <p:nvPr/>
              </p:nvPicPr>
              <p:blipFill>
                <a:blip r:embed="rId384"/>
                <a:stretch>
                  <a:fillRect/>
                </a:stretch>
              </p:blipFill>
              <p:spPr>
                <a:xfrm>
                  <a:off x="4747973" y="974040"/>
                  <a:ext cx="1293120" cy="1630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9" name="Freihand 248">
                  <a:extLst>
                    <a:ext uri="{FF2B5EF4-FFF2-40B4-BE49-F238E27FC236}">
                      <a16:creationId xmlns:a16="http://schemas.microsoft.com/office/drawing/2014/main" id="{452C4E41-669D-4AD0-857A-E4FD93D15873}"/>
                    </a:ext>
                  </a:extLst>
                </p14:cNvPr>
                <p14:cNvContentPartPr/>
                <p14:nvPr/>
              </p14:nvContentPartPr>
              <p14:xfrm>
                <a:off x="5155133" y="520080"/>
                <a:ext cx="1260360" cy="1865160"/>
              </p14:xfrm>
            </p:contentPart>
          </mc:Choice>
          <mc:Fallback>
            <p:pic>
              <p:nvPicPr>
                <p:cNvPr id="249" name="Freihand 248">
                  <a:extLst>
                    <a:ext uri="{FF2B5EF4-FFF2-40B4-BE49-F238E27FC236}">
                      <a16:creationId xmlns:a16="http://schemas.microsoft.com/office/drawing/2014/main" id="{452C4E41-669D-4AD0-857A-E4FD93D15873}"/>
                    </a:ext>
                  </a:extLst>
                </p:cNvPr>
                <p:cNvPicPr/>
                <p:nvPr/>
              </p:nvPicPr>
              <p:blipFill>
                <a:blip r:embed="rId386"/>
                <a:stretch>
                  <a:fillRect/>
                </a:stretch>
              </p:blipFill>
              <p:spPr>
                <a:xfrm>
                  <a:off x="5150813" y="515760"/>
                  <a:ext cx="1269000" cy="1873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0" name="Freihand 249">
                  <a:extLst>
                    <a:ext uri="{FF2B5EF4-FFF2-40B4-BE49-F238E27FC236}">
                      <a16:creationId xmlns:a16="http://schemas.microsoft.com/office/drawing/2014/main" id="{EE20FBB2-ADAD-431F-B2B9-B301C5895204}"/>
                    </a:ext>
                  </a:extLst>
                </p14:cNvPr>
                <p14:cNvContentPartPr/>
                <p14:nvPr/>
              </p14:nvContentPartPr>
              <p14:xfrm>
                <a:off x="5820773" y="564720"/>
                <a:ext cx="1027080" cy="1558800"/>
              </p14:xfrm>
            </p:contentPart>
          </mc:Choice>
          <mc:Fallback>
            <p:pic>
              <p:nvPicPr>
                <p:cNvPr id="250" name="Freihand 249">
                  <a:extLst>
                    <a:ext uri="{FF2B5EF4-FFF2-40B4-BE49-F238E27FC236}">
                      <a16:creationId xmlns:a16="http://schemas.microsoft.com/office/drawing/2014/main" id="{EE20FBB2-ADAD-431F-B2B9-B301C5895204}"/>
                    </a:ext>
                  </a:extLst>
                </p:cNvPr>
                <p:cNvPicPr/>
                <p:nvPr/>
              </p:nvPicPr>
              <p:blipFill>
                <a:blip r:embed="rId388"/>
                <a:stretch>
                  <a:fillRect/>
                </a:stretch>
              </p:blipFill>
              <p:spPr>
                <a:xfrm>
                  <a:off x="5816453" y="560400"/>
                  <a:ext cx="1035720" cy="1567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1" name="Freihand 250">
                  <a:extLst>
                    <a:ext uri="{FF2B5EF4-FFF2-40B4-BE49-F238E27FC236}">
                      <a16:creationId xmlns:a16="http://schemas.microsoft.com/office/drawing/2014/main" id="{996FE382-B559-4F18-A87A-023F5CD677B6}"/>
                    </a:ext>
                  </a:extLst>
                </p14:cNvPr>
                <p14:cNvContentPartPr/>
                <p14:nvPr/>
              </p14:nvContentPartPr>
              <p14:xfrm>
                <a:off x="6772613" y="1656960"/>
                <a:ext cx="360" cy="360"/>
              </p14:xfrm>
            </p:contentPart>
          </mc:Choice>
          <mc:Fallback>
            <p:pic>
              <p:nvPicPr>
                <p:cNvPr id="251" name="Freihand 250">
                  <a:extLst>
                    <a:ext uri="{FF2B5EF4-FFF2-40B4-BE49-F238E27FC236}">
                      <a16:creationId xmlns:a16="http://schemas.microsoft.com/office/drawing/2014/main" id="{996FE382-B559-4F18-A87A-023F5CD677B6}"/>
                    </a:ext>
                  </a:extLst>
                </p:cNvPr>
                <p:cNvPicPr/>
                <p:nvPr/>
              </p:nvPicPr>
              <p:blipFill>
                <a:blip r:embed="rId156"/>
                <a:stretch>
                  <a:fillRect/>
                </a:stretch>
              </p:blipFill>
              <p:spPr>
                <a:xfrm>
                  <a:off x="6768293" y="1652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2" name="Freihand 251">
                  <a:extLst>
                    <a:ext uri="{FF2B5EF4-FFF2-40B4-BE49-F238E27FC236}">
                      <a16:creationId xmlns:a16="http://schemas.microsoft.com/office/drawing/2014/main" id="{BEB1D01D-C0EC-441A-84C7-01AAAEAAAB44}"/>
                    </a:ext>
                  </a:extLst>
                </p14:cNvPr>
                <p14:cNvContentPartPr/>
                <p14:nvPr/>
              </p14:nvContentPartPr>
              <p14:xfrm>
                <a:off x="6688013" y="1546080"/>
                <a:ext cx="727560" cy="352080"/>
              </p14:xfrm>
            </p:contentPart>
          </mc:Choice>
          <mc:Fallback>
            <p:pic>
              <p:nvPicPr>
                <p:cNvPr id="252" name="Freihand 251">
                  <a:extLst>
                    <a:ext uri="{FF2B5EF4-FFF2-40B4-BE49-F238E27FC236}">
                      <a16:creationId xmlns:a16="http://schemas.microsoft.com/office/drawing/2014/main" id="{BEB1D01D-C0EC-441A-84C7-01AAAEAAAB44}"/>
                    </a:ext>
                  </a:extLst>
                </p:cNvPr>
                <p:cNvPicPr/>
                <p:nvPr/>
              </p:nvPicPr>
              <p:blipFill>
                <a:blip r:embed="rId391"/>
                <a:stretch>
                  <a:fillRect/>
                </a:stretch>
              </p:blipFill>
              <p:spPr>
                <a:xfrm>
                  <a:off x="6683693" y="1541760"/>
                  <a:ext cx="73620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3" name="Freihand 252">
                  <a:extLst>
                    <a:ext uri="{FF2B5EF4-FFF2-40B4-BE49-F238E27FC236}">
                      <a16:creationId xmlns:a16="http://schemas.microsoft.com/office/drawing/2014/main" id="{F657AA1F-8F04-40FD-889E-9703B432ABBC}"/>
                    </a:ext>
                  </a:extLst>
                </p14:cNvPr>
                <p14:cNvContentPartPr/>
                <p14:nvPr/>
              </p14:nvContentPartPr>
              <p14:xfrm>
                <a:off x="7393253" y="1647960"/>
                <a:ext cx="357840" cy="377280"/>
              </p14:xfrm>
            </p:contentPart>
          </mc:Choice>
          <mc:Fallback>
            <p:pic>
              <p:nvPicPr>
                <p:cNvPr id="253" name="Freihand 252">
                  <a:extLst>
                    <a:ext uri="{FF2B5EF4-FFF2-40B4-BE49-F238E27FC236}">
                      <a16:creationId xmlns:a16="http://schemas.microsoft.com/office/drawing/2014/main" id="{F657AA1F-8F04-40FD-889E-9703B432ABBC}"/>
                    </a:ext>
                  </a:extLst>
                </p:cNvPr>
                <p:cNvPicPr/>
                <p:nvPr/>
              </p:nvPicPr>
              <p:blipFill>
                <a:blip r:embed="rId393"/>
                <a:stretch>
                  <a:fillRect/>
                </a:stretch>
              </p:blipFill>
              <p:spPr>
                <a:xfrm>
                  <a:off x="7388933" y="1643640"/>
                  <a:ext cx="36648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7" name="Freihand 256">
                  <a:extLst>
                    <a:ext uri="{FF2B5EF4-FFF2-40B4-BE49-F238E27FC236}">
                      <a16:creationId xmlns:a16="http://schemas.microsoft.com/office/drawing/2014/main" id="{BFD359EC-510F-4224-B9A7-506E74209FAE}"/>
                    </a:ext>
                  </a:extLst>
                </p14:cNvPr>
                <p14:cNvContentPartPr/>
                <p14:nvPr/>
              </p14:nvContentPartPr>
              <p14:xfrm>
                <a:off x="407093" y="2867640"/>
                <a:ext cx="579960" cy="75240"/>
              </p14:xfrm>
            </p:contentPart>
          </mc:Choice>
          <mc:Fallback>
            <p:pic>
              <p:nvPicPr>
                <p:cNvPr id="257" name="Freihand 256">
                  <a:extLst>
                    <a:ext uri="{FF2B5EF4-FFF2-40B4-BE49-F238E27FC236}">
                      <a16:creationId xmlns:a16="http://schemas.microsoft.com/office/drawing/2014/main" id="{BFD359EC-510F-4224-B9A7-506E74209FAE}"/>
                    </a:ext>
                  </a:extLst>
                </p:cNvPr>
                <p:cNvPicPr/>
                <p:nvPr/>
              </p:nvPicPr>
              <p:blipFill>
                <a:blip r:embed="rId395"/>
                <a:stretch>
                  <a:fillRect/>
                </a:stretch>
              </p:blipFill>
              <p:spPr>
                <a:xfrm>
                  <a:off x="402773" y="2863320"/>
                  <a:ext cx="588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8" name="Freihand 257">
                  <a:extLst>
                    <a:ext uri="{FF2B5EF4-FFF2-40B4-BE49-F238E27FC236}">
                      <a16:creationId xmlns:a16="http://schemas.microsoft.com/office/drawing/2014/main" id="{63B0DA36-7A38-4CA4-B05C-0E0B0699BBE2}"/>
                    </a:ext>
                  </a:extLst>
                </p14:cNvPr>
                <p14:cNvContentPartPr/>
                <p14:nvPr/>
              </p14:nvContentPartPr>
              <p14:xfrm>
                <a:off x="1326173" y="2852880"/>
                <a:ext cx="2012760" cy="70560"/>
              </p14:xfrm>
            </p:contentPart>
          </mc:Choice>
          <mc:Fallback>
            <p:pic>
              <p:nvPicPr>
                <p:cNvPr id="258" name="Freihand 257">
                  <a:extLst>
                    <a:ext uri="{FF2B5EF4-FFF2-40B4-BE49-F238E27FC236}">
                      <a16:creationId xmlns:a16="http://schemas.microsoft.com/office/drawing/2014/main" id="{63B0DA36-7A38-4CA4-B05C-0E0B0699BBE2}"/>
                    </a:ext>
                  </a:extLst>
                </p:cNvPr>
                <p:cNvPicPr/>
                <p:nvPr/>
              </p:nvPicPr>
              <p:blipFill>
                <a:blip r:embed="rId397"/>
                <a:stretch>
                  <a:fillRect/>
                </a:stretch>
              </p:blipFill>
              <p:spPr>
                <a:xfrm>
                  <a:off x="1321853" y="2848560"/>
                  <a:ext cx="2021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9" name="Freihand 258">
                  <a:extLst>
                    <a:ext uri="{FF2B5EF4-FFF2-40B4-BE49-F238E27FC236}">
                      <a16:creationId xmlns:a16="http://schemas.microsoft.com/office/drawing/2014/main" id="{E2A0A8CF-5B4B-4F3F-AB77-EFE88677184D}"/>
                    </a:ext>
                  </a:extLst>
                </p14:cNvPr>
                <p14:cNvContentPartPr/>
                <p14:nvPr/>
              </p14:nvContentPartPr>
              <p14:xfrm>
                <a:off x="2960573" y="2853600"/>
                <a:ext cx="1881000" cy="63000"/>
              </p14:xfrm>
            </p:contentPart>
          </mc:Choice>
          <mc:Fallback>
            <p:pic>
              <p:nvPicPr>
                <p:cNvPr id="259" name="Freihand 258">
                  <a:extLst>
                    <a:ext uri="{FF2B5EF4-FFF2-40B4-BE49-F238E27FC236}">
                      <a16:creationId xmlns:a16="http://schemas.microsoft.com/office/drawing/2014/main" id="{E2A0A8CF-5B4B-4F3F-AB77-EFE88677184D}"/>
                    </a:ext>
                  </a:extLst>
                </p:cNvPr>
                <p:cNvPicPr/>
                <p:nvPr/>
              </p:nvPicPr>
              <p:blipFill>
                <a:blip r:embed="rId399"/>
                <a:stretch>
                  <a:fillRect/>
                </a:stretch>
              </p:blipFill>
              <p:spPr>
                <a:xfrm>
                  <a:off x="2956253" y="2849280"/>
                  <a:ext cx="1889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1" name="Freihand 260">
                  <a:extLst>
                    <a:ext uri="{FF2B5EF4-FFF2-40B4-BE49-F238E27FC236}">
                      <a16:creationId xmlns:a16="http://schemas.microsoft.com/office/drawing/2014/main" id="{E08B0E9D-F7E0-42E6-960A-84074590D0C1}"/>
                    </a:ext>
                  </a:extLst>
                </p14:cNvPr>
                <p14:cNvContentPartPr/>
                <p14:nvPr/>
              </p14:nvContentPartPr>
              <p14:xfrm>
                <a:off x="6491093" y="2545080"/>
                <a:ext cx="1682280" cy="432000"/>
              </p14:xfrm>
            </p:contentPart>
          </mc:Choice>
          <mc:Fallback>
            <p:pic>
              <p:nvPicPr>
                <p:cNvPr id="261" name="Freihand 260">
                  <a:extLst>
                    <a:ext uri="{FF2B5EF4-FFF2-40B4-BE49-F238E27FC236}">
                      <a16:creationId xmlns:a16="http://schemas.microsoft.com/office/drawing/2014/main" id="{E08B0E9D-F7E0-42E6-960A-84074590D0C1}"/>
                    </a:ext>
                  </a:extLst>
                </p:cNvPr>
                <p:cNvPicPr/>
                <p:nvPr/>
              </p:nvPicPr>
              <p:blipFill>
                <a:blip r:embed="rId401"/>
                <a:stretch>
                  <a:fillRect/>
                </a:stretch>
              </p:blipFill>
              <p:spPr>
                <a:xfrm>
                  <a:off x="6486773" y="2540760"/>
                  <a:ext cx="169092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2" name="Freihand 261">
                  <a:extLst>
                    <a:ext uri="{FF2B5EF4-FFF2-40B4-BE49-F238E27FC236}">
                      <a16:creationId xmlns:a16="http://schemas.microsoft.com/office/drawing/2014/main" id="{5003BA2B-66DB-4FC8-B691-9B73FA0BC136}"/>
                    </a:ext>
                  </a:extLst>
                </p14:cNvPr>
                <p14:cNvContentPartPr/>
                <p14:nvPr/>
              </p14:nvContentPartPr>
              <p14:xfrm>
                <a:off x="7427813" y="2364360"/>
                <a:ext cx="2243520" cy="631800"/>
              </p14:xfrm>
            </p:contentPart>
          </mc:Choice>
          <mc:Fallback>
            <p:pic>
              <p:nvPicPr>
                <p:cNvPr id="262" name="Freihand 261">
                  <a:extLst>
                    <a:ext uri="{FF2B5EF4-FFF2-40B4-BE49-F238E27FC236}">
                      <a16:creationId xmlns:a16="http://schemas.microsoft.com/office/drawing/2014/main" id="{5003BA2B-66DB-4FC8-B691-9B73FA0BC136}"/>
                    </a:ext>
                  </a:extLst>
                </p:cNvPr>
                <p:cNvPicPr/>
                <p:nvPr/>
              </p:nvPicPr>
              <p:blipFill>
                <a:blip r:embed="rId403"/>
                <a:stretch>
                  <a:fillRect/>
                </a:stretch>
              </p:blipFill>
              <p:spPr>
                <a:xfrm>
                  <a:off x="7423493" y="2360040"/>
                  <a:ext cx="225216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3" name="Freihand 262">
                  <a:extLst>
                    <a:ext uri="{FF2B5EF4-FFF2-40B4-BE49-F238E27FC236}">
                      <a16:creationId xmlns:a16="http://schemas.microsoft.com/office/drawing/2014/main" id="{1214DF5B-6AEA-4911-8FD4-46838C908942}"/>
                    </a:ext>
                  </a:extLst>
                </p14:cNvPr>
                <p14:cNvContentPartPr/>
                <p14:nvPr/>
              </p14:nvContentPartPr>
              <p14:xfrm>
                <a:off x="9407453" y="2177160"/>
                <a:ext cx="918000" cy="493200"/>
              </p14:xfrm>
            </p:contentPart>
          </mc:Choice>
          <mc:Fallback>
            <p:pic>
              <p:nvPicPr>
                <p:cNvPr id="263" name="Freihand 262">
                  <a:extLst>
                    <a:ext uri="{FF2B5EF4-FFF2-40B4-BE49-F238E27FC236}">
                      <a16:creationId xmlns:a16="http://schemas.microsoft.com/office/drawing/2014/main" id="{1214DF5B-6AEA-4911-8FD4-46838C908942}"/>
                    </a:ext>
                  </a:extLst>
                </p:cNvPr>
                <p:cNvPicPr/>
                <p:nvPr/>
              </p:nvPicPr>
              <p:blipFill>
                <a:blip r:embed="rId405"/>
                <a:stretch>
                  <a:fillRect/>
                </a:stretch>
              </p:blipFill>
              <p:spPr>
                <a:xfrm>
                  <a:off x="9403133" y="2172840"/>
                  <a:ext cx="926640" cy="501840"/>
                </a:xfrm>
                <a:prstGeom prst="rect">
                  <a:avLst/>
                </a:prstGeom>
              </p:spPr>
            </p:pic>
          </mc:Fallback>
        </mc:AlternateContent>
      </p:grpSp>
    </p:spTree>
    <p:extLst>
      <p:ext uri="{BB962C8B-B14F-4D97-AF65-F5344CB8AC3E}">
        <p14:creationId xmlns:p14="http://schemas.microsoft.com/office/powerpoint/2010/main" val="3476483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E01D2C0E-4183-47DB-A88B-44B6049790BB}"/>
              </a:ext>
            </a:extLst>
          </p:cNvPr>
          <p:cNvGrpSpPr/>
          <p:nvPr/>
        </p:nvGrpSpPr>
        <p:grpSpPr>
          <a:xfrm>
            <a:off x="8766653" y="1296067"/>
            <a:ext cx="1957320" cy="1466640"/>
            <a:chOff x="8766653" y="1296067"/>
            <a:chExt cx="1957320" cy="1466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1E5F9F-FEC0-47BF-8133-FC502A5472F3}"/>
                    </a:ext>
                  </a:extLst>
                </p14:cNvPr>
                <p14:cNvContentPartPr/>
                <p14:nvPr/>
              </p14:nvContentPartPr>
              <p14:xfrm>
                <a:off x="9164813" y="1609987"/>
                <a:ext cx="63720" cy="896760"/>
              </p14:xfrm>
            </p:contentPart>
          </mc:Choice>
          <mc:Fallback xmlns="">
            <p:pic>
              <p:nvPicPr>
                <p:cNvPr id="2" name="Freihand 1">
                  <a:extLst>
                    <a:ext uri="{FF2B5EF4-FFF2-40B4-BE49-F238E27FC236}">
                      <a16:creationId xmlns:a16="http://schemas.microsoft.com/office/drawing/2014/main" id="{251E5F9F-FEC0-47BF-8133-FC502A5472F3}"/>
                    </a:ext>
                  </a:extLst>
                </p:cNvPr>
                <p:cNvPicPr/>
                <p:nvPr/>
              </p:nvPicPr>
              <p:blipFill>
                <a:blip r:embed="rId4"/>
                <a:stretch>
                  <a:fillRect/>
                </a:stretch>
              </p:blipFill>
              <p:spPr>
                <a:xfrm>
                  <a:off x="9160493" y="1605667"/>
                  <a:ext cx="723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CBB74BC4-BE68-4849-A2A9-114B09DE48D6}"/>
                    </a:ext>
                  </a:extLst>
                </p14:cNvPr>
                <p14:cNvContentPartPr/>
                <p14:nvPr/>
              </p14:nvContentPartPr>
              <p14:xfrm>
                <a:off x="9029093" y="2437267"/>
                <a:ext cx="1521000" cy="41040"/>
              </p14:xfrm>
            </p:contentPart>
          </mc:Choice>
          <mc:Fallback xmlns="">
            <p:pic>
              <p:nvPicPr>
                <p:cNvPr id="5" name="Freihand 4">
                  <a:extLst>
                    <a:ext uri="{FF2B5EF4-FFF2-40B4-BE49-F238E27FC236}">
                      <a16:creationId xmlns:a16="http://schemas.microsoft.com/office/drawing/2014/main" id="{CBB74BC4-BE68-4849-A2A9-114B09DE48D6}"/>
                    </a:ext>
                  </a:extLst>
                </p:cNvPr>
                <p:cNvPicPr/>
                <p:nvPr/>
              </p:nvPicPr>
              <p:blipFill>
                <a:blip r:embed="rId6"/>
                <a:stretch>
                  <a:fillRect/>
                </a:stretch>
              </p:blipFill>
              <p:spPr>
                <a:xfrm>
                  <a:off x="9024773" y="2432947"/>
                  <a:ext cx="1529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5222161-B9C1-4CAA-A03B-9C7875F0BEFC}"/>
                    </a:ext>
                  </a:extLst>
                </p14:cNvPr>
                <p14:cNvContentPartPr/>
                <p14:nvPr/>
              </p14:nvContentPartPr>
              <p14:xfrm>
                <a:off x="10558373" y="2342587"/>
                <a:ext cx="165600" cy="232560"/>
              </p14:xfrm>
            </p:contentPart>
          </mc:Choice>
          <mc:Fallback xmlns="">
            <p:pic>
              <p:nvPicPr>
                <p:cNvPr id="6" name="Freihand 5">
                  <a:extLst>
                    <a:ext uri="{FF2B5EF4-FFF2-40B4-BE49-F238E27FC236}">
                      <a16:creationId xmlns:a16="http://schemas.microsoft.com/office/drawing/2014/main" id="{F5222161-B9C1-4CAA-A03B-9C7875F0BEFC}"/>
                    </a:ext>
                  </a:extLst>
                </p:cNvPr>
                <p:cNvPicPr/>
                <p:nvPr/>
              </p:nvPicPr>
              <p:blipFill>
                <a:blip r:embed="rId8"/>
                <a:stretch>
                  <a:fillRect/>
                </a:stretch>
              </p:blipFill>
              <p:spPr>
                <a:xfrm>
                  <a:off x="10554053" y="2338267"/>
                  <a:ext cx="174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0C7BC4F-BD4A-4FD2-A2E3-17489CEA03EB}"/>
                    </a:ext>
                  </a:extLst>
                </p14:cNvPr>
                <p14:cNvContentPartPr/>
                <p14:nvPr/>
              </p14:nvContentPartPr>
              <p14:xfrm>
                <a:off x="9039893" y="1421707"/>
                <a:ext cx="282240" cy="272520"/>
              </p14:xfrm>
            </p:contentPart>
          </mc:Choice>
          <mc:Fallback xmlns="">
            <p:pic>
              <p:nvPicPr>
                <p:cNvPr id="7" name="Freihand 6">
                  <a:extLst>
                    <a:ext uri="{FF2B5EF4-FFF2-40B4-BE49-F238E27FC236}">
                      <a16:creationId xmlns:a16="http://schemas.microsoft.com/office/drawing/2014/main" id="{10C7BC4F-BD4A-4FD2-A2E3-17489CEA03EB}"/>
                    </a:ext>
                  </a:extLst>
                </p:cNvPr>
                <p:cNvPicPr/>
                <p:nvPr/>
              </p:nvPicPr>
              <p:blipFill>
                <a:blip r:embed="rId10"/>
                <a:stretch>
                  <a:fillRect/>
                </a:stretch>
              </p:blipFill>
              <p:spPr>
                <a:xfrm>
                  <a:off x="9035573" y="1417387"/>
                  <a:ext cx="2908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59FD382-67E0-4D5C-8DCD-A919821F143F}"/>
                    </a:ext>
                  </a:extLst>
                </p14:cNvPr>
                <p14:cNvContentPartPr/>
                <p14:nvPr/>
              </p14:nvContentPartPr>
              <p14:xfrm>
                <a:off x="8899853" y="1433587"/>
                <a:ext cx="131400" cy="236160"/>
              </p14:xfrm>
            </p:contentPart>
          </mc:Choice>
          <mc:Fallback xmlns="">
            <p:pic>
              <p:nvPicPr>
                <p:cNvPr id="8" name="Freihand 7">
                  <a:extLst>
                    <a:ext uri="{FF2B5EF4-FFF2-40B4-BE49-F238E27FC236}">
                      <a16:creationId xmlns:a16="http://schemas.microsoft.com/office/drawing/2014/main" id="{859FD382-67E0-4D5C-8DCD-A919821F143F}"/>
                    </a:ext>
                  </a:extLst>
                </p:cNvPr>
                <p:cNvPicPr/>
                <p:nvPr/>
              </p:nvPicPr>
              <p:blipFill>
                <a:blip r:embed="rId12"/>
                <a:stretch>
                  <a:fillRect/>
                </a:stretch>
              </p:blipFill>
              <p:spPr>
                <a:xfrm>
                  <a:off x="8895533" y="1429267"/>
                  <a:ext cx="140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188AD22-8B5D-4769-8EAA-30E48DE428ED}"/>
                    </a:ext>
                  </a:extLst>
                </p14:cNvPr>
                <p14:cNvContentPartPr/>
                <p14:nvPr/>
              </p14:nvContentPartPr>
              <p14:xfrm>
                <a:off x="10489613" y="2567587"/>
                <a:ext cx="154800" cy="195120"/>
              </p14:xfrm>
            </p:contentPart>
          </mc:Choice>
          <mc:Fallback xmlns="">
            <p:pic>
              <p:nvPicPr>
                <p:cNvPr id="9" name="Freihand 8">
                  <a:extLst>
                    <a:ext uri="{FF2B5EF4-FFF2-40B4-BE49-F238E27FC236}">
                      <a16:creationId xmlns:a16="http://schemas.microsoft.com/office/drawing/2014/main" id="{E188AD22-8B5D-4769-8EAA-30E48DE428ED}"/>
                    </a:ext>
                  </a:extLst>
                </p:cNvPr>
                <p:cNvPicPr/>
                <p:nvPr/>
              </p:nvPicPr>
              <p:blipFill>
                <a:blip r:embed="rId14"/>
                <a:stretch>
                  <a:fillRect/>
                </a:stretch>
              </p:blipFill>
              <p:spPr>
                <a:xfrm>
                  <a:off x="10485293" y="2563267"/>
                  <a:ext cx="163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37D19941-15C7-4B11-9C28-F1165624A042}"/>
                    </a:ext>
                  </a:extLst>
                </p14:cNvPr>
                <p14:cNvContentPartPr/>
                <p14:nvPr/>
              </p14:nvContentPartPr>
              <p14:xfrm>
                <a:off x="10514093" y="2620507"/>
                <a:ext cx="162720" cy="89640"/>
              </p14:xfrm>
            </p:contentPart>
          </mc:Choice>
          <mc:Fallback xmlns="">
            <p:pic>
              <p:nvPicPr>
                <p:cNvPr id="11" name="Freihand 10">
                  <a:extLst>
                    <a:ext uri="{FF2B5EF4-FFF2-40B4-BE49-F238E27FC236}">
                      <a16:creationId xmlns:a16="http://schemas.microsoft.com/office/drawing/2014/main" id="{37D19941-15C7-4B11-9C28-F1165624A042}"/>
                    </a:ext>
                  </a:extLst>
                </p:cNvPr>
                <p:cNvPicPr/>
                <p:nvPr/>
              </p:nvPicPr>
              <p:blipFill>
                <a:blip r:embed="rId16"/>
                <a:stretch>
                  <a:fillRect/>
                </a:stretch>
              </p:blipFill>
              <p:spPr>
                <a:xfrm>
                  <a:off x="10509773" y="2616187"/>
                  <a:ext cx="171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F639C05-57AB-497E-961D-42DC1B6FFD89}"/>
                    </a:ext>
                  </a:extLst>
                </p14:cNvPr>
                <p14:cNvContentPartPr/>
                <p14:nvPr/>
              </p14:nvContentPartPr>
              <p14:xfrm>
                <a:off x="9410333" y="2187427"/>
                <a:ext cx="360" cy="360"/>
              </p14:xfrm>
            </p:contentPart>
          </mc:Choice>
          <mc:Fallback xmlns="">
            <p:pic>
              <p:nvPicPr>
                <p:cNvPr id="12" name="Freihand 11">
                  <a:extLst>
                    <a:ext uri="{FF2B5EF4-FFF2-40B4-BE49-F238E27FC236}">
                      <a16:creationId xmlns:a16="http://schemas.microsoft.com/office/drawing/2014/main" id="{AF639C05-57AB-497E-961D-42DC1B6FFD89}"/>
                    </a:ext>
                  </a:extLst>
                </p:cNvPr>
                <p:cNvPicPr/>
                <p:nvPr/>
              </p:nvPicPr>
              <p:blipFill>
                <a:blip r:embed="rId18"/>
                <a:stretch>
                  <a:fillRect/>
                </a:stretch>
              </p:blipFill>
              <p:spPr>
                <a:xfrm>
                  <a:off x="9406013" y="218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69853E9-51F1-4C68-9CAD-521551ABDB7B}"/>
                    </a:ext>
                  </a:extLst>
                </p14:cNvPr>
                <p14:cNvContentPartPr/>
                <p14:nvPr/>
              </p14:nvContentPartPr>
              <p14:xfrm>
                <a:off x="9225653" y="1712227"/>
                <a:ext cx="996840" cy="606600"/>
              </p14:xfrm>
            </p:contentPart>
          </mc:Choice>
          <mc:Fallback xmlns="">
            <p:pic>
              <p:nvPicPr>
                <p:cNvPr id="13" name="Freihand 12">
                  <a:extLst>
                    <a:ext uri="{FF2B5EF4-FFF2-40B4-BE49-F238E27FC236}">
                      <a16:creationId xmlns:a16="http://schemas.microsoft.com/office/drawing/2014/main" id="{969853E9-51F1-4C68-9CAD-521551ABDB7B}"/>
                    </a:ext>
                  </a:extLst>
                </p:cNvPr>
                <p:cNvPicPr/>
                <p:nvPr/>
              </p:nvPicPr>
              <p:blipFill>
                <a:blip r:embed="rId20"/>
                <a:stretch>
                  <a:fillRect/>
                </a:stretch>
              </p:blipFill>
              <p:spPr>
                <a:xfrm>
                  <a:off x="9221333" y="1707907"/>
                  <a:ext cx="100548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FE6DC0C-4ED6-4FB8-94BC-A0EA43A4035A}"/>
                    </a:ext>
                  </a:extLst>
                </p14:cNvPr>
                <p14:cNvContentPartPr/>
                <p14:nvPr/>
              </p14:nvContentPartPr>
              <p14:xfrm>
                <a:off x="9271733" y="1775947"/>
                <a:ext cx="939960" cy="437040"/>
              </p14:xfrm>
            </p:contentPart>
          </mc:Choice>
          <mc:Fallback xmlns="">
            <p:pic>
              <p:nvPicPr>
                <p:cNvPr id="14" name="Freihand 13">
                  <a:extLst>
                    <a:ext uri="{FF2B5EF4-FFF2-40B4-BE49-F238E27FC236}">
                      <a16:creationId xmlns:a16="http://schemas.microsoft.com/office/drawing/2014/main" id="{5FE6DC0C-4ED6-4FB8-94BC-A0EA43A4035A}"/>
                    </a:ext>
                  </a:extLst>
                </p:cNvPr>
                <p:cNvPicPr/>
                <p:nvPr/>
              </p:nvPicPr>
              <p:blipFill>
                <a:blip r:embed="rId22"/>
                <a:stretch>
                  <a:fillRect/>
                </a:stretch>
              </p:blipFill>
              <p:spPr>
                <a:xfrm>
                  <a:off x="9267413" y="1771627"/>
                  <a:ext cx="9486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B85C5A8-B222-4D10-9A15-8BDD5BF8255C}"/>
                    </a:ext>
                  </a:extLst>
                </p14:cNvPr>
                <p14:cNvContentPartPr/>
                <p14:nvPr/>
              </p14:nvContentPartPr>
              <p14:xfrm>
                <a:off x="10336253" y="1567507"/>
                <a:ext cx="94320" cy="143280"/>
              </p14:xfrm>
            </p:contentPart>
          </mc:Choice>
          <mc:Fallback xmlns="">
            <p:pic>
              <p:nvPicPr>
                <p:cNvPr id="15" name="Freihand 14">
                  <a:extLst>
                    <a:ext uri="{FF2B5EF4-FFF2-40B4-BE49-F238E27FC236}">
                      <a16:creationId xmlns:a16="http://schemas.microsoft.com/office/drawing/2014/main" id="{7B85C5A8-B222-4D10-9A15-8BDD5BF8255C}"/>
                    </a:ext>
                  </a:extLst>
                </p:cNvPr>
                <p:cNvPicPr/>
                <p:nvPr/>
              </p:nvPicPr>
              <p:blipFill>
                <a:blip r:embed="rId24"/>
                <a:stretch>
                  <a:fillRect/>
                </a:stretch>
              </p:blipFill>
              <p:spPr>
                <a:xfrm>
                  <a:off x="10331933" y="1563187"/>
                  <a:ext cx="10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53D8C5B-940A-4FD4-BF55-EC25485C00B4}"/>
                    </a:ext>
                  </a:extLst>
                </p14:cNvPr>
                <p14:cNvContentPartPr/>
                <p14:nvPr/>
              </p14:nvContentPartPr>
              <p14:xfrm>
                <a:off x="10398893" y="1572547"/>
                <a:ext cx="41760" cy="120960"/>
              </p14:xfrm>
            </p:contentPart>
          </mc:Choice>
          <mc:Fallback xmlns="">
            <p:pic>
              <p:nvPicPr>
                <p:cNvPr id="16" name="Freihand 15">
                  <a:extLst>
                    <a:ext uri="{FF2B5EF4-FFF2-40B4-BE49-F238E27FC236}">
                      <a16:creationId xmlns:a16="http://schemas.microsoft.com/office/drawing/2014/main" id="{653D8C5B-940A-4FD4-BF55-EC25485C00B4}"/>
                    </a:ext>
                  </a:extLst>
                </p:cNvPr>
                <p:cNvPicPr/>
                <p:nvPr/>
              </p:nvPicPr>
              <p:blipFill>
                <a:blip r:embed="rId26"/>
                <a:stretch>
                  <a:fillRect/>
                </a:stretch>
              </p:blipFill>
              <p:spPr>
                <a:xfrm>
                  <a:off x="10394573" y="1568227"/>
                  <a:ext cx="50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F555365-A6C7-4A8A-ADFC-026902535C6D}"/>
                    </a:ext>
                  </a:extLst>
                </p14:cNvPr>
                <p14:cNvContentPartPr/>
                <p14:nvPr/>
              </p14:nvContentPartPr>
              <p14:xfrm>
                <a:off x="10373693" y="1640227"/>
                <a:ext cx="70920" cy="21600"/>
              </p14:xfrm>
            </p:contentPart>
          </mc:Choice>
          <mc:Fallback xmlns="">
            <p:pic>
              <p:nvPicPr>
                <p:cNvPr id="17" name="Freihand 16">
                  <a:extLst>
                    <a:ext uri="{FF2B5EF4-FFF2-40B4-BE49-F238E27FC236}">
                      <a16:creationId xmlns:a16="http://schemas.microsoft.com/office/drawing/2014/main" id="{EF555365-A6C7-4A8A-ADFC-026902535C6D}"/>
                    </a:ext>
                  </a:extLst>
                </p:cNvPr>
                <p:cNvPicPr/>
                <p:nvPr/>
              </p:nvPicPr>
              <p:blipFill>
                <a:blip r:embed="rId28"/>
                <a:stretch>
                  <a:fillRect/>
                </a:stretch>
              </p:blipFill>
              <p:spPr>
                <a:xfrm>
                  <a:off x="10369373" y="1635907"/>
                  <a:ext cx="79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9CDD05E-E212-4857-86F1-5826E3FED233}"/>
                    </a:ext>
                  </a:extLst>
                </p14:cNvPr>
                <p14:cNvContentPartPr/>
                <p14:nvPr/>
              </p14:nvContentPartPr>
              <p14:xfrm>
                <a:off x="10352453" y="2196787"/>
                <a:ext cx="9000" cy="93600"/>
              </p14:xfrm>
            </p:contentPart>
          </mc:Choice>
          <mc:Fallback xmlns="">
            <p:pic>
              <p:nvPicPr>
                <p:cNvPr id="19" name="Freihand 18">
                  <a:extLst>
                    <a:ext uri="{FF2B5EF4-FFF2-40B4-BE49-F238E27FC236}">
                      <a16:creationId xmlns:a16="http://schemas.microsoft.com/office/drawing/2014/main" id="{69CDD05E-E212-4857-86F1-5826E3FED233}"/>
                    </a:ext>
                  </a:extLst>
                </p:cNvPr>
                <p:cNvPicPr/>
                <p:nvPr/>
              </p:nvPicPr>
              <p:blipFill>
                <a:blip r:embed="rId30"/>
                <a:stretch>
                  <a:fillRect/>
                </a:stretch>
              </p:blipFill>
              <p:spPr>
                <a:xfrm>
                  <a:off x="10348133" y="2192467"/>
                  <a:ext cx="1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6F7CCE9-0EBA-470B-805A-CB1561F68ADB}"/>
                    </a:ext>
                  </a:extLst>
                </p14:cNvPr>
                <p14:cNvContentPartPr/>
                <p14:nvPr/>
              </p14:nvContentPartPr>
              <p14:xfrm>
                <a:off x="10338053" y="2179147"/>
                <a:ext cx="90360" cy="105840"/>
              </p14:xfrm>
            </p:contentPart>
          </mc:Choice>
          <mc:Fallback xmlns="">
            <p:pic>
              <p:nvPicPr>
                <p:cNvPr id="20" name="Freihand 19">
                  <a:extLst>
                    <a:ext uri="{FF2B5EF4-FFF2-40B4-BE49-F238E27FC236}">
                      <a16:creationId xmlns:a16="http://schemas.microsoft.com/office/drawing/2014/main" id="{36F7CCE9-0EBA-470B-805A-CB1561F68ADB}"/>
                    </a:ext>
                  </a:extLst>
                </p:cNvPr>
                <p:cNvPicPr/>
                <p:nvPr/>
              </p:nvPicPr>
              <p:blipFill>
                <a:blip r:embed="rId32"/>
                <a:stretch>
                  <a:fillRect/>
                </a:stretch>
              </p:blipFill>
              <p:spPr>
                <a:xfrm>
                  <a:off x="10333733" y="2174827"/>
                  <a:ext cx="99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1C229AE-0949-44D7-9BF0-3B1238D42851}"/>
                    </a:ext>
                  </a:extLst>
                </p14:cNvPr>
                <p14:cNvContentPartPr/>
                <p14:nvPr/>
              </p14:nvContentPartPr>
              <p14:xfrm>
                <a:off x="9178853" y="2008507"/>
                <a:ext cx="206280" cy="33120"/>
              </p14:xfrm>
            </p:contentPart>
          </mc:Choice>
          <mc:Fallback xmlns="">
            <p:pic>
              <p:nvPicPr>
                <p:cNvPr id="22" name="Freihand 21">
                  <a:extLst>
                    <a:ext uri="{FF2B5EF4-FFF2-40B4-BE49-F238E27FC236}">
                      <a16:creationId xmlns:a16="http://schemas.microsoft.com/office/drawing/2014/main" id="{31C229AE-0949-44D7-9BF0-3B1238D42851}"/>
                    </a:ext>
                  </a:extLst>
                </p:cNvPr>
                <p:cNvPicPr/>
                <p:nvPr/>
              </p:nvPicPr>
              <p:blipFill>
                <a:blip r:embed="rId34"/>
                <a:stretch>
                  <a:fillRect/>
                </a:stretch>
              </p:blipFill>
              <p:spPr>
                <a:xfrm>
                  <a:off x="9174533" y="2004187"/>
                  <a:ext cx="214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B30BDA2-C92D-485B-AFFD-653EBE6358AA}"/>
                    </a:ext>
                  </a:extLst>
                </p14:cNvPr>
                <p14:cNvContentPartPr/>
                <p14:nvPr/>
              </p14:nvContentPartPr>
              <p14:xfrm>
                <a:off x="9640733" y="1989427"/>
                <a:ext cx="160560" cy="99360"/>
              </p14:xfrm>
            </p:contentPart>
          </mc:Choice>
          <mc:Fallback xmlns="">
            <p:pic>
              <p:nvPicPr>
                <p:cNvPr id="23" name="Freihand 22">
                  <a:extLst>
                    <a:ext uri="{FF2B5EF4-FFF2-40B4-BE49-F238E27FC236}">
                      <a16:creationId xmlns:a16="http://schemas.microsoft.com/office/drawing/2014/main" id="{6B30BDA2-C92D-485B-AFFD-653EBE6358AA}"/>
                    </a:ext>
                  </a:extLst>
                </p:cNvPr>
                <p:cNvPicPr/>
                <p:nvPr/>
              </p:nvPicPr>
              <p:blipFill>
                <a:blip r:embed="rId36"/>
                <a:stretch>
                  <a:fillRect/>
                </a:stretch>
              </p:blipFill>
              <p:spPr>
                <a:xfrm>
                  <a:off x="9636413" y="1985107"/>
                  <a:ext cx="169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D7A5C816-470E-4B45-84F8-10766CD42FA8}"/>
                    </a:ext>
                  </a:extLst>
                </p14:cNvPr>
                <p14:cNvContentPartPr/>
                <p14:nvPr/>
              </p14:nvContentPartPr>
              <p14:xfrm>
                <a:off x="9760973" y="2284267"/>
                <a:ext cx="43560" cy="329040"/>
              </p14:xfrm>
            </p:contentPart>
          </mc:Choice>
          <mc:Fallback xmlns="">
            <p:pic>
              <p:nvPicPr>
                <p:cNvPr id="24" name="Freihand 23">
                  <a:extLst>
                    <a:ext uri="{FF2B5EF4-FFF2-40B4-BE49-F238E27FC236}">
                      <a16:creationId xmlns:a16="http://schemas.microsoft.com/office/drawing/2014/main" id="{D7A5C816-470E-4B45-84F8-10766CD42FA8}"/>
                    </a:ext>
                  </a:extLst>
                </p:cNvPr>
                <p:cNvPicPr/>
                <p:nvPr/>
              </p:nvPicPr>
              <p:blipFill>
                <a:blip r:embed="rId38"/>
                <a:stretch>
                  <a:fillRect/>
                </a:stretch>
              </p:blipFill>
              <p:spPr>
                <a:xfrm>
                  <a:off x="9756653" y="2279947"/>
                  <a:ext cx="522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DE774EB-A58D-44BF-AAAD-85A9322FCBE8}"/>
                    </a:ext>
                  </a:extLst>
                </p14:cNvPr>
                <p14:cNvContentPartPr/>
                <p14:nvPr/>
              </p14:nvContentPartPr>
              <p14:xfrm>
                <a:off x="8766653" y="1296067"/>
                <a:ext cx="347400" cy="349560"/>
              </p14:xfrm>
            </p:contentPart>
          </mc:Choice>
          <mc:Fallback xmlns="">
            <p:pic>
              <p:nvPicPr>
                <p:cNvPr id="26" name="Freihand 25">
                  <a:extLst>
                    <a:ext uri="{FF2B5EF4-FFF2-40B4-BE49-F238E27FC236}">
                      <a16:creationId xmlns:a16="http://schemas.microsoft.com/office/drawing/2014/main" id="{ADE774EB-A58D-44BF-AAAD-85A9322FCBE8}"/>
                    </a:ext>
                  </a:extLst>
                </p:cNvPr>
                <p:cNvPicPr/>
                <p:nvPr/>
              </p:nvPicPr>
              <p:blipFill>
                <a:blip r:embed="rId40"/>
                <a:stretch>
                  <a:fillRect/>
                </a:stretch>
              </p:blipFill>
              <p:spPr>
                <a:xfrm>
                  <a:off x="8762333" y="1291747"/>
                  <a:ext cx="356040" cy="35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0307171-83D1-4C9C-BAC3-506BE0113E8A}"/>
                  </a:ext>
                </a:extLst>
              </p14:cNvPr>
              <p14:cNvContentPartPr/>
              <p14:nvPr/>
            </p14:nvContentPartPr>
            <p14:xfrm>
              <a:off x="1939613" y="2578747"/>
              <a:ext cx="1424520" cy="70200"/>
            </p14:xfrm>
          </p:contentPart>
        </mc:Choice>
        <mc:Fallback xmlns="">
          <p:pic>
            <p:nvPicPr>
              <p:cNvPr id="28" name="Freihand 27">
                <a:extLst>
                  <a:ext uri="{FF2B5EF4-FFF2-40B4-BE49-F238E27FC236}">
                    <a16:creationId xmlns:a16="http://schemas.microsoft.com/office/drawing/2014/main" id="{40307171-83D1-4C9C-BAC3-506BE0113E8A}"/>
                  </a:ext>
                </a:extLst>
              </p:cNvPr>
              <p:cNvPicPr/>
              <p:nvPr/>
            </p:nvPicPr>
            <p:blipFill>
              <a:blip r:embed="rId42"/>
              <a:stretch>
                <a:fillRect/>
              </a:stretch>
            </p:blipFill>
            <p:spPr>
              <a:xfrm>
                <a:off x="1935293" y="2574427"/>
                <a:ext cx="1433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9ED9039-F74E-4949-BD70-04E5CEC7BE99}"/>
                  </a:ext>
                </a:extLst>
              </p14:cNvPr>
              <p14:cNvContentPartPr/>
              <p14:nvPr/>
            </p14:nvContentPartPr>
            <p14:xfrm>
              <a:off x="1887413" y="3347707"/>
              <a:ext cx="1521000" cy="30240"/>
            </p14:xfrm>
          </p:contentPart>
        </mc:Choice>
        <mc:Fallback xmlns="">
          <p:pic>
            <p:nvPicPr>
              <p:cNvPr id="29" name="Freihand 28">
                <a:extLst>
                  <a:ext uri="{FF2B5EF4-FFF2-40B4-BE49-F238E27FC236}">
                    <a16:creationId xmlns:a16="http://schemas.microsoft.com/office/drawing/2014/main" id="{A9ED9039-F74E-4949-BD70-04E5CEC7BE99}"/>
                  </a:ext>
                </a:extLst>
              </p:cNvPr>
              <p:cNvPicPr/>
              <p:nvPr/>
            </p:nvPicPr>
            <p:blipFill>
              <a:blip r:embed="rId44"/>
              <a:stretch>
                <a:fillRect/>
              </a:stretch>
            </p:blipFill>
            <p:spPr>
              <a:xfrm>
                <a:off x="1883093" y="3343387"/>
                <a:ext cx="1529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33C749F-4659-4E83-9C6F-F2C2BEE5A5A4}"/>
                  </a:ext>
                </a:extLst>
              </p14:cNvPr>
              <p14:cNvContentPartPr/>
              <p14:nvPr/>
            </p14:nvContentPartPr>
            <p14:xfrm>
              <a:off x="1834853" y="4115587"/>
              <a:ext cx="2759760" cy="159120"/>
            </p14:xfrm>
          </p:contentPart>
        </mc:Choice>
        <mc:Fallback xmlns="">
          <p:pic>
            <p:nvPicPr>
              <p:cNvPr id="30" name="Freihand 29">
                <a:extLst>
                  <a:ext uri="{FF2B5EF4-FFF2-40B4-BE49-F238E27FC236}">
                    <a16:creationId xmlns:a16="http://schemas.microsoft.com/office/drawing/2014/main" id="{833C749F-4659-4E83-9C6F-F2C2BEE5A5A4}"/>
                  </a:ext>
                </a:extLst>
              </p:cNvPr>
              <p:cNvPicPr/>
              <p:nvPr/>
            </p:nvPicPr>
            <p:blipFill>
              <a:blip r:embed="rId46"/>
              <a:stretch>
                <a:fillRect/>
              </a:stretch>
            </p:blipFill>
            <p:spPr>
              <a:xfrm>
                <a:off x="1830533" y="4111267"/>
                <a:ext cx="2768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652C43A-8701-4CF3-B7A7-18CBC92A8EA5}"/>
                  </a:ext>
                </a:extLst>
              </p14:cNvPr>
              <p14:cNvContentPartPr/>
              <p14:nvPr/>
            </p14:nvContentPartPr>
            <p14:xfrm>
              <a:off x="1864013" y="4903267"/>
              <a:ext cx="1815840" cy="113760"/>
            </p14:xfrm>
          </p:contentPart>
        </mc:Choice>
        <mc:Fallback xmlns="">
          <p:pic>
            <p:nvPicPr>
              <p:cNvPr id="31" name="Freihand 30">
                <a:extLst>
                  <a:ext uri="{FF2B5EF4-FFF2-40B4-BE49-F238E27FC236}">
                    <a16:creationId xmlns:a16="http://schemas.microsoft.com/office/drawing/2014/main" id="{C652C43A-8701-4CF3-B7A7-18CBC92A8EA5}"/>
                  </a:ext>
                </a:extLst>
              </p:cNvPr>
              <p:cNvPicPr/>
              <p:nvPr/>
            </p:nvPicPr>
            <p:blipFill>
              <a:blip r:embed="rId48"/>
              <a:stretch>
                <a:fillRect/>
              </a:stretch>
            </p:blipFill>
            <p:spPr>
              <a:xfrm>
                <a:off x="1859693" y="4898947"/>
                <a:ext cx="1824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7BBE50F4-01BE-43C9-8EEA-F7F63E79DD65}"/>
                  </a:ext>
                </a:extLst>
              </p14:cNvPr>
              <p14:cNvContentPartPr/>
              <p14:nvPr/>
            </p14:nvContentPartPr>
            <p14:xfrm>
              <a:off x="1682213" y="5837467"/>
              <a:ext cx="3004920" cy="192960"/>
            </p14:xfrm>
          </p:contentPart>
        </mc:Choice>
        <mc:Fallback xmlns="">
          <p:pic>
            <p:nvPicPr>
              <p:cNvPr id="32" name="Freihand 31">
                <a:extLst>
                  <a:ext uri="{FF2B5EF4-FFF2-40B4-BE49-F238E27FC236}">
                    <a16:creationId xmlns:a16="http://schemas.microsoft.com/office/drawing/2014/main" id="{7BBE50F4-01BE-43C9-8EEA-F7F63E79DD65}"/>
                  </a:ext>
                </a:extLst>
              </p:cNvPr>
              <p:cNvPicPr/>
              <p:nvPr/>
            </p:nvPicPr>
            <p:blipFill>
              <a:blip r:embed="rId50"/>
              <a:stretch>
                <a:fillRect/>
              </a:stretch>
            </p:blipFill>
            <p:spPr>
              <a:xfrm>
                <a:off x="1677893" y="5833147"/>
                <a:ext cx="301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FD16DE8-7357-485C-8631-AAEF60A2224E}"/>
                  </a:ext>
                </a:extLst>
              </p14:cNvPr>
              <p14:cNvContentPartPr/>
              <p14:nvPr/>
            </p14:nvContentPartPr>
            <p14:xfrm>
              <a:off x="4302653" y="2262667"/>
              <a:ext cx="1020600" cy="3358440"/>
            </p14:xfrm>
          </p:contentPart>
        </mc:Choice>
        <mc:Fallback xmlns="">
          <p:pic>
            <p:nvPicPr>
              <p:cNvPr id="33" name="Freihand 32">
                <a:extLst>
                  <a:ext uri="{FF2B5EF4-FFF2-40B4-BE49-F238E27FC236}">
                    <a16:creationId xmlns:a16="http://schemas.microsoft.com/office/drawing/2014/main" id="{9FD16DE8-7357-485C-8631-AAEF60A2224E}"/>
                  </a:ext>
                </a:extLst>
              </p:cNvPr>
              <p:cNvPicPr/>
              <p:nvPr/>
            </p:nvPicPr>
            <p:blipFill>
              <a:blip r:embed="rId52"/>
              <a:stretch>
                <a:fillRect/>
              </a:stretch>
            </p:blipFill>
            <p:spPr>
              <a:xfrm>
                <a:off x="4298333" y="2258347"/>
                <a:ext cx="1029240" cy="336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2C800951-2CFD-4A6A-9188-8F108D757BB1}"/>
                  </a:ext>
                </a:extLst>
              </p14:cNvPr>
              <p14:cNvContentPartPr/>
              <p14:nvPr/>
            </p14:nvContentPartPr>
            <p14:xfrm>
              <a:off x="1715693" y="2842987"/>
              <a:ext cx="1873080" cy="778680"/>
            </p14:xfrm>
          </p:contentPart>
        </mc:Choice>
        <mc:Fallback xmlns="">
          <p:pic>
            <p:nvPicPr>
              <p:cNvPr id="57" name="Freihand 56">
                <a:extLst>
                  <a:ext uri="{FF2B5EF4-FFF2-40B4-BE49-F238E27FC236}">
                    <a16:creationId xmlns:a16="http://schemas.microsoft.com/office/drawing/2014/main" id="{2C800951-2CFD-4A6A-9188-8F108D757BB1}"/>
                  </a:ext>
                </a:extLst>
              </p:cNvPr>
              <p:cNvPicPr/>
              <p:nvPr/>
            </p:nvPicPr>
            <p:blipFill>
              <a:blip r:embed="rId54"/>
              <a:stretch>
                <a:fillRect/>
              </a:stretch>
            </p:blipFill>
            <p:spPr>
              <a:xfrm>
                <a:off x="1711373" y="2838667"/>
                <a:ext cx="188172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756EFD84-2AC6-4009-B57D-AE5A031BE745}"/>
                  </a:ext>
                </a:extLst>
              </p14:cNvPr>
              <p14:cNvContentPartPr/>
              <p14:nvPr/>
            </p14:nvContentPartPr>
            <p14:xfrm>
              <a:off x="1798853" y="2518987"/>
              <a:ext cx="1602720" cy="182520"/>
            </p14:xfrm>
          </p:contentPart>
        </mc:Choice>
        <mc:Fallback xmlns="">
          <p:pic>
            <p:nvPicPr>
              <p:cNvPr id="61" name="Freihand 60">
                <a:extLst>
                  <a:ext uri="{FF2B5EF4-FFF2-40B4-BE49-F238E27FC236}">
                    <a16:creationId xmlns:a16="http://schemas.microsoft.com/office/drawing/2014/main" id="{756EFD84-2AC6-4009-B57D-AE5A031BE745}"/>
                  </a:ext>
                </a:extLst>
              </p:cNvPr>
              <p:cNvPicPr/>
              <p:nvPr/>
            </p:nvPicPr>
            <p:blipFill>
              <a:blip r:embed="rId56"/>
              <a:stretch>
                <a:fillRect/>
              </a:stretch>
            </p:blipFill>
            <p:spPr>
              <a:xfrm>
                <a:off x="1794533" y="2514667"/>
                <a:ext cx="1611360" cy="191160"/>
              </a:xfrm>
              <a:prstGeom prst="rect">
                <a:avLst/>
              </a:prstGeom>
            </p:spPr>
          </p:pic>
        </mc:Fallback>
      </mc:AlternateContent>
      <p:grpSp>
        <p:nvGrpSpPr>
          <p:cNvPr id="63" name="Gruppieren 62">
            <a:extLst>
              <a:ext uri="{FF2B5EF4-FFF2-40B4-BE49-F238E27FC236}">
                <a16:creationId xmlns:a16="http://schemas.microsoft.com/office/drawing/2014/main" id="{A4B380F7-6497-485D-BD5C-9BCDB373E1D1}"/>
              </a:ext>
            </a:extLst>
          </p:cNvPr>
          <p:cNvGrpSpPr/>
          <p:nvPr/>
        </p:nvGrpSpPr>
        <p:grpSpPr>
          <a:xfrm>
            <a:off x="1617773" y="3526987"/>
            <a:ext cx="6737400" cy="1683360"/>
            <a:chOff x="1617773" y="3526987"/>
            <a:chExt cx="6737400" cy="1683360"/>
          </a:xfrm>
        </p:grpSpPr>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4FE9D303-A41E-4E10-B58C-DA6BE8A4BA0C}"/>
                    </a:ext>
                  </a:extLst>
                </p14:cNvPr>
                <p14:cNvContentPartPr/>
                <p14:nvPr/>
              </p14:nvContentPartPr>
              <p14:xfrm>
                <a:off x="5531693" y="3976627"/>
                <a:ext cx="225360" cy="330120"/>
              </p14:xfrm>
            </p:contentPart>
          </mc:Choice>
          <mc:Fallback xmlns="">
            <p:pic>
              <p:nvPicPr>
                <p:cNvPr id="34" name="Freihand 33">
                  <a:extLst>
                    <a:ext uri="{FF2B5EF4-FFF2-40B4-BE49-F238E27FC236}">
                      <a16:creationId xmlns:a16="http://schemas.microsoft.com/office/drawing/2014/main" id="{4FE9D303-A41E-4E10-B58C-DA6BE8A4BA0C}"/>
                    </a:ext>
                  </a:extLst>
                </p:cNvPr>
                <p:cNvPicPr/>
                <p:nvPr/>
              </p:nvPicPr>
              <p:blipFill>
                <a:blip r:embed="rId58"/>
                <a:stretch>
                  <a:fillRect/>
                </a:stretch>
              </p:blipFill>
              <p:spPr>
                <a:xfrm>
                  <a:off x="5527373" y="3972307"/>
                  <a:ext cx="2340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D3E86BE0-1DD0-47FD-83A2-0EB2E30C68B9}"/>
                    </a:ext>
                  </a:extLst>
                </p14:cNvPr>
                <p14:cNvContentPartPr/>
                <p14:nvPr/>
              </p14:nvContentPartPr>
              <p14:xfrm>
                <a:off x="5854613" y="3872227"/>
                <a:ext cx="222840" cy="313560"/>
              </p14:xfrm>
            </p:contentPart>
          </mc:Choice>
          <mc:Fallback xmlns="">
            <p:pic>
              <p:nvPicPr>
                <p:cNvPr id="35" name="Freihand 34">
                  <a:extLst>
                    <a:ext uri="{FF2B5EF4-FFF2-40B4-BE49-F238E27FC236}">
                      <a16:creationId xmlns:a16="http://schemas.microsoft.com/office/drawing/2014/main" id="{D3E86BE0-1DD0-47FD-83A2-0EB2E30C68B9}"/>
                    </a:ext>
                  </a:extLst>
                </p:cNvPr>
                <p:cNvPicPr/>
                <p:nvPr/>
              </p:nvPicPr>
              <p:blipFill>
                <a:blip r:embed="rId60"/>
                <a:stretch>
                  <a:fillRect/>
                </a:stretch>
              </p:blipFill>
              <p:spPr>
                <a:xfrm>
                  <a:off x="5850293" y="3867907"/>
                  <a:ext cx="2314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F8E2335-26C3-4DF8-8DBF-2764684423D9}"/>
                    </a:ext>
                  </a:extLst>
                </p14:cNvPr>
                <p14:cNvContentPartPr/>
                <p14:nvPr/>
              </p14:nvContentPartPr>
              <p14:xfrm>
                <a:off x="6124613" y="3868987"/>
                <a:ext cx="135360" cy="259920"/>
              </p14:xfrm>
            </p:contentPart>
          </mc:Choice>
          <mc:Fallback xmlns="">
            <p:pic>
              <p:nvPicPr>
                <p:cNvPr id="36" name="Freihand 35">
                  <a:extLst>
                    <a:ext uri="{FF2B5EF4-FFF2-40B4-BE49-F238E27FC236}">
                      <a16:creationId xmlns:a16="http://schemas.microsoft.com/office/drawing/2014/main" id="{3F8E2335-26C3-4DF8-8DBF-2764684423D9}"/>
                    </a:ext>
                  </a:extLst>
                </p:cNvPr>
                <p:cNvPicPr/>
                <p:nvPr/>
              </p:nvPicPr>
              <p:blipFill>
                <a:blip r:embed="rId62"/>
                <a:stretch>
                  <a:fillRect/>
                </a:stretch>
              </p:blipFill>
              <p:spPr>
                <a:xfrm>
                  <a:off x="6120293" y="3864667"/>
                  <a:ext cx="144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7ABF32F2-2ED3-4F7C-AE7D-A624F265F1A1}"/>
                    </a:ext>
                  </a:extLst>
                </p14:cNvPr>
                <p14:cNvContentPartPr/>
                <p14:nvPr/>
              </p14:nvContentPartPr>
              <p14:xfrm>
                <a:off x="6448253" y="3878347"/>
                <a:ext cx="213840" cy="129960"/>
              </p14:xfrm>
            </p:contentPart>
          </mc:Choice>
          <mc:Fallback xmlns="">
            <p:pic>
              <p:nvPicPr>
                <p:cNvPr id="38" name="Freihand 37">
                  <a:extLst>
                    <a:ext uri="{FF2B5EF4-FFF2-40B4-BE49-F238E27FC236}">
                      <a16:creationId xmlns:a16="http://schemas.microsoft.com/office/drawing/2014/main" id="{7ABF32F2-2ED3-4F7C-AE7D-A624F265F1A1}"/>
                    </a:ext>
                  </a:extLst>
                </p:cNvPr>
                <p:cNvPicPr/>
                <p:nvPr/>
              </p:nvPicPr>
              <p:blipFill>
                <a:blip r:embed="rId64"/>
                <a:stretch>
                  <a:fillRect/>
                </a:stretch>
              </p:blipFill>
              <p:spPr>
                <a:xfrm>
                  <a:off x="6443933" y="3874027"/>
                  <a:ext cx="22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455DF637-9264-41D6-B736-19054D7B699E}"/>
                    </a:ext>
                  </a:extLst>
                </p14:cNvPr>
                <p14:cNvContentPartPr/>
                <p14:nvPr/>
              </p14:nvContentPartPr>
              <p14:xfrm>
                <a:off x="6670733" y="3712027"/>
                <a:ext cx="250560" cy="343800"/>
              </p14:xfrm>
            </p:contentPart>
          </mc:Choice>
          <mc:Fallback xmlns="">
            <p:pic>
              <p:nvPicPr>
                <p:cNvPr id="39" name="Freihand 38">
                  <a:extLst>
                    <a:ext uri="{FF2B5EF4-FFF2-40B4-BE49-F238E27FC236}">
                      <a16:creationId xmlns:a16="http://schemas.microsoft.com/office/drawing/2014/main" id="{455DF637-9264-41D6-B736-19054D7B699E}"/>
                    </a:ext>
                  </a:extLst>
                </p:cNvPr>
                <p:cNvPicPr/>
                <p:nvPr/>
              </p:nvPicPr>
              <p:blipFill>
                <a:blip r:embed="rId66"/>
                <a:stretch>
                  <a:fillRect/>
                </a:stretch>
              </p:blipFill>
              <p:spPr>
                <a:xfrm>
                  <a:off x="6666413" y="3707707"/>
                  <a:ext cx="2592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DDDEFF9-7C11-43F1-BD63-D03B8E744391}"/>
                    </a:ext>
                  </a:extLst>
                </p14:cNvPr>
                <p14:cNvContentPartPr/>
                <p14:nvPr/>
              </p14:nvContentPartPr>
              <p14:xfrm>
                <a:off x="6953333" y="3599347"/>
                <a:ext cx="156600" cy="242280"/>
              </p14:xfrm>
            </p:contentPart>
          </mc:Choice>
          <mc:Fallback xmlns="">
            <p:pic>
              <p:nvPicPr>
                <p:cNvPr id="40" name="Freihand 39">
                  <a:extLst>
                    <a:ext uri="{FF2B5EF4-FFF2-40B4-BE49-F238E27FC236}">
                      <a16:creationId xmlns:a16="http://schemas.microsoft.com/office/drawing/2014/main" id="{EDDDEFF9-7C11-43F1-BD63-D03B8E744391}"/>
                    </a:ext>
                  </a:extLst>
                </p:cNvPr>
                <p:cNvPicPr/>
                <p:nvPr/>
              </p:nvPicPr>
              <p:blipFill>
                <a:blip r:embed="rId68"/>
                <a:stretch>
                  <a:fillRect/>
                </a:stretch>
              </p:blipFill>
              <p:spPr>
                <a:xfrm>
                  <a:off x="6949013" y="3595027"/>
                  <a:ext cx="165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1ADAB4C9-121B-42B7-BEB8-639C8D0B4F07}"/>
                    </a:ext>
                  </a:extLst>
                </p14:cNvPr>
                <p14:cNvContentPartPr/>
                <p14:nvPr/>
              </p14:nvContentPartPr>
              <p14:xfrm>
                <a:off x="7068533" y="3568387"/>
                <a:ext cx="152640" cy="215640"/>
              </p14:xfrm>
            </p:contentPart>
          </mc:Choice>
          <mc:Fallback xmlns="">
            <p:pic>
              <p:nvPicPr>
                <p:cNvPr id="41" name="Freihand 40">
                  <a:extLst>
                    <a:ext uri="{FF2B5EF4-FFF2-40B4-BE49-F238E27FC236}">
                      <a16:creationId xmlns:a16="http://schemas.microsoft.com/office/drawing/2014/main" id="{1ADAB4C9-121B-42B7-BEB8-639C8D0B4F07}"/>
                    </a:ext>
                  </a:extLst>
                </p:cNvPr>
                <p:cNvPicPr/>
                <p:nvPr/>
              </p:nvPicPr>
              <p:blipFill>
                <a:blip r:embed="rId70"/>
                <a:stretch>
                  <a:fillRect/>
                </a:stretch>
              </p:blipFill>
              <p:spPr>
                <a:xfrm>
                  <a:off x="7064213" y="3564067"/>
                  <a:ext cx="161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C18D9C8-48E2-49C9-A29B-02AA77D60DC5}"/>
                    </a:ext>
                  </a:extLst>
                </p14:cNvPr>
                <p14:cNvContentPartPr/>
                <p14:nvPr/>
              </p14:nvContentPartPr>
              <p14:xfrm>
                <a:off x="6826973" y="3526987"/>
                <a:ext cx="78840" cy="43560"/>
              </p14:xfrm>
            </p:contentPart>
          </mc:Choice>
          <mc:Fallback xmlns="">
            <p:pic>
              <p:nvPicPr>
                <p:cNvPr id="42" name="Freihand 41">
                  <a:extLst>
                    <a:ext uri="{FF2B5EF4-FFF2-40B4-BE49-F238E27FC236}">
                      <a16:creationId xmlns:a16="http://schemas.microsoft.com/office/drawing/2014/main" id="{4C18D9C8-48E2-49C9-A29B-02AA77D60DC5}"/>
                    </a:ext>
                  </a:extLst>
                </p:cNvPr>
                <p:cNvPicPr/>
                <p:nvPr/>
              </p:nvPicPr>
              <p:blipFill>
                <a:blip r:embed="rId72"/>
                <a:stretch>
                  <a:fillRect/>
                </a:stretch>
              </p:blipFill>
              <p:spPr>
                <a:xfrm>
                  <a:off x="6822653" y="3522667"/>
                  <a:ext cx="87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A19EBA4-D5B0-4358-ACEF-D49BFB1E5196}"/>
                    </a:ext>
                  </a:extLst>
                </p14:cNvPr>
                <p14:cNvContentPartPr/>
                <p14:nvPr/>
              </p14:nvContentPartPr>
              <p14:xfrm>
                <a:off x="6237293" y="4412947"/>
                <a:ext cx="128880" cy="177840"/>
              </p14:xfrm>
            </p:contentPart>
          </mc:Choice>
          <mc:Fallback xmlns="">
            <p:pic>
              <p:nvPicPr>
                <p:cNvPr id="43" name="Freihand 42">
                  <a:extLst>
                    <a:ext uri="{FF2B5EF4-FFF2-40B4-BE49-F238E27FC236}">
                      <a16:creationId xmlns:a16="http://schemas.microsoft.com/office/drawing/2014/main" id="{2A19EBA4-D5B0-4358-ACEF-D49BFB1E5196}"/>
                    </a:ext>
                  </a:extLst>
                </p:cNvPr>
                <p:cNvPicPr/>
                <p:nvPr/>
              </p:nvPicPr>
              <p:blipFill>
                <a:blip r:embed="rId74"/>
                <a:stretch>
                  <a:fillRect/>
                </a:stretch>
              </p:blipFill>
              <p:spPr>
                <a:xfrm>
                  <a:off x="6232973" y="4408627"/>
                  <a:ext cx="137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4A26D57-555A-494C-8119-9ED796F8CA8C}"/>
                    </a:ext>
                  </a:extLst>
                </p14:cNvPr>
                <p14:cNvContentPartPr/>
                <p14:nvPr/>
              </p14:nvContentPartPr>
              <p14:xfrm>
                <a:off x="6415493" y="4239067"/>
                <a:ext cx="133200" cy="268920"/>
              </p14:xfrm>
            </p:contentPart>
          </mc:Choice>
          <mc:Fallback xmlns="">
            <p:pic>
              <p:nvPicPr>
                <p:cNvPr id="44" name="Freihand 43">
                  <a:extLst>
                    <a:ext uri="{FF2B5EF4-FFF2-40B4-BE49-F238E27FC236}">
                      <a16:creationId xmlns:a16="http://schemas.microsoft.com/office/drawing/2014/main" id="{14A26D57-555A-494C-8119-9ED796F8CA8C}"/>
                    </a:ext>
                  </a:extLst>
                </p:cNvPr>
                <p:cNvPicPr/>
                <p:nvPr/>
              </p:nvPicPr>
              <p:blipFill>
                <a:blip r:embed="rId76"/>
                <a:stretch>
                  <a:fillRect/>
                </a:stretch>
              </p:blipFill>
              <p:spPr>
                <a:xfrm>
                  <a:off x="6411173" y="4234747"/>
                  <a:ext cx="141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35B77745-8A47-4E16-8F1D-04B4AC5FDFD1}"/>
                    </a:ext>
                  </a:extLst>
                </p14:cNvPr>
                <p14:cNvContentPartPr/>
                <p14:nvPr/>
              </p14:nvContentPartPr>
              <p14:xfrm>
                <a:off x="6607373" y="4277947"/>
                <a:ext cx="138960" cy="202320"/>
              </p14:xfrm>
            </p:contentPart>
          </mc:Choice>
          <mc:Fallback xmlns="">
            <p:pic>
              <p:nvPicPr>
                <p:cNvPr id="45" name="Freihand 44">
                  <a:extLst>
                    <a:ext uri="{FF2B5EF4-FFF2-40B4-BE49-F238E27FC236}">
                      <a16:creationId xmlns:a16="http://schemas.microsoft.com/office/drawing/2014/main" id="{35B77745-8A47-4E16-8F1D-04B4AC5FDFD1}"/>
                    </a:ext>
                  </a:extLst>
                </p:cNvPr>
                <p:cNvPicPr/>
                <p:nvPr/>
              </p:nvPicPr>
              <p:blipFill>
                <a:blip r:embed="rId78"/>
                <a:stretch>
                  <a:fillRect/>
                </a:stretch>
              </p:blipFill>
              <p:spPr>
                <a:xfrm>
                  <a:off x="6603053" y="4273627"/>
                  <a:ext cx="147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00317507-CBE7-45EE-B75C-E37B081AD1C2}"/>
                    </a:ext>
                  </a:extLst>
                </p14:cNvPr>
                <p14:cNvContentPartPr/>
                <p14:nvPr/>
              </p14:nvContentPartPr>
              <p14:xfrm>
                <a:off x="6864773" y="4137547"/>
                <a:ext cx="36720" cy="214560"/>
              </p14:xfrm>
            </p:contentPart>
          </mc:Choice>
          <mc:Fallback xmlns="">
            <p:pic>
              <p:nvPicPr>
                <p:cNvPr id="47" name="Freihand 46">
                  <a:extLst>
                    <a:ext uri="{FF2B5EF4-FFF2-40B4-BE49-F238E27FC236}">
                      <a16:creationId xmlns:a16="http://schemas.microsoft.com/office/drawing/2014/main" id="{00317507-CBE7-45EE-B75C-E37B081AD1C2}"/>
                    </a:ext>
                  </a:extLst>
                </p:cNvPr>
                <p:cNvPicPr/>
                <p:nvPr/>
              </p:nvPicPr>
              <p:blipFill>
                <a:blip r:embed="rId80"/>
                <a:stretch>
                  <a:fillRect/>
                </a:stretch>
              </p:blipFill>
              <p:spPr>
                <a:xfrm>
                  <a:off x="6860453" y="4133227"/>
                  <a:ext cx="45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C48680C-38EC-45C2-90E6-58282FEB605C}"/>
                    </a:ext>
                  </a:extLst>
                </p14:cNvPr>
                <p14:cNvContentPartPr/>
                <p14:nvPr/>
              </p14:nvContentPartPr>
              <p14:xfrm>
                <a:off x="6849653" y="4076707"/>
                <a:ext cx="151200" cy="155880"/>
              </p14:xfrm>
            </p:contentPart>
          </mc:Choice>
          <mc:Fallback xmlns="">
            <p:pic>
              <p:nvPicPr>
                <p:cNvPr id="48" name="Freihand 47">
                  <a:extLst>
                    <a:ext uri="{FF2B5EF4-FFF2-40B4-BE49-F238E27FC236}">
                      <a16:creationId xmlns:a16="http://schemas.microsoft.com/office/drawing/2014/main" id="{1C48680C-38EC-45C2-90E6-58282FEB605C}"/>
                    </a:ext>
                  </a:extLst>
                </p:cNvPr>
                <p:cNvPicPr/>
                <p:nvPr/>
              </p:nvPicPr>
              <p:blipFill>
                <a:blip r:embed="rId82"/>
                <a:stretch>
                  <a:fillRect/>
                </a:stretch>
              </p:blipFill>
              <p:spPr>
                <a:xfrm>
                  <a:off x="6845333" y="4072387"/>
                  <a:ext cx="15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630ECB6A-7834-40A8-A03B-DB526B7F08AC}"/>
                    </a:ext>
                  </a:extLst>
                </p14:cNvPr>
                <p14:cNvContentPartPr/>
                <p14:nvPr/>
              </p14:nvContentPartPr>
              <p14:xfrm>
                <a:off x="6891773" y="4252387"/>
                <a:ext cx="124200" cy="79560"/>
              </p14:xfrm>
            </p:contentPart>
          </mc:Choice>
          <mc:Fallback xmlns="">
            <p:pic>
              <p:nvPicPr>
                <p:cNvPr id="49" name="Freihand 48">
                  <a:extLst>
                    <a:ext uri="{FF2B5EF4-FFF2-40B4-BE49-F238E27FC236}">
                      <a16:creationId xmlns:a16="http://schemas.microsoft.com/office/drawing/2014/main" id="{630ECB6A-7834-40A8-A03B-DB526B7F08AC}"/>
                    </a:ext>
                  </a:extLst>
                </p:cNvPr>
                <p:cNvPicPr/>
                <p:nvPr/>
              </p:nvPicPr>
              <p:blipFill>
                <a:blip r:embed="rId84"/>
                <a:stretch>
                  <a:fillRect/>
                </a:stretch>
              </p:blipFill>
              <p:spPr>
                <a:xfrm>
                  <a:off x="6887453" y="4248067"/>
                  <a:ext cx="132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AC95F311-BB60-4C64-BD4F-EE0B90F8201B}"/>
                    </a:ext>
                  </a:extLst>
                </p14:cNvPr>
                <p14:cNvContentPartPr/>
                <p14:nvPr/>
              </p14:nvContentPartPr>
              <p14:xfrm>
                <a:off x="7045133" y="4023427"/>
                <a:ext cx="116640" cy="252720"/>
              </p14:xfrm>
            </p:contentPart>
          </mc:Choice>
          <mc:Fallback xmlns="">
            <p:pic>
              <p:nvPicPr>
                <p:cNvPr id="50" name="Freihand 49">
                  <a:extLst>
                    <a:ext uri="{FF2B5EF4-FFF2-40B4-BE49-F238E27FC236}">
                      <a16:creationId xmlns:a16="http://schemas.microsoft.com/office/drawing/2014/main" id="{AC95F311-BB60-4C64-BD4F-EE0B90F8201B}"/>
                    </a:ext>
                  </a:extLst>
                </p:cNvPr>
                <p:cNvPicPr/>
                <p:nvPr/>
              </p:nvPicPr>
              <p:blipFill>
                <a:blip r:embed="rId86"/>
                <a:stretch>
                  <a:fillRect/>
                </a:stretch>
              </p:blipFill>
              <p:spPr>
                <a:xfrm>
                  <a:off x="7040813" y="4019107"/>
                  <a:ext cx="125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FF1AEE0-8485-4932-8D82-90A3A2E037F6}"/>
                    </a:ext>
                  </a:extLst>
                </p14:cNvPr>
                <p14:cNvContentPartPr/>
                <p14:nvPr/>
              </p14:nvContentPartPr>
              <p14:xfrm>
                <a:off x="7127213" y="4068067"/>
                <a:ext cx="278280" cy="360360"/>
              </p14:xfrm>
            </p:contentPart>
          </mc:Choice>
          <mc:Fallback xmlns="">
            <p:pic>
              <p:nvPicPr>
                <p:cNvPr id="51" name="Freihand 50">
                  <a:extLst>
                    <a:ext uri="{FF2B5EF4-FFF2-40B4-BE49-F238E27FC236}">
                      <a16:creationId xmlns:a16="http://schemas.microsoft.com/office/drawing/2014/main" id="{BFF1AEE0-8485-4932-8D82-90A3A2E037F6}"/>
                    </a:ext>
                  </a:extLst>
                </p:cNvPr>
                <p:cNvPicPr/>
                <p:nvPr/>
              </p:nvPicPr>
              <p:blipFill>
                <a:blip r:embed="rId88"/>
                <a:stretch>
                  <a:fillRect/>
                </a:stretch>
              </p:blipFill>
              <p:spPr>
                <a:xfrm>
                  <a:off x="7122893" y="4063747"/>
                  <a:ext cx="286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CC7AF0D6-D811-4A2C-8506-E775C4A3710E}"/>
                    </a:ext>
                  </a:extLst>
                </p14:cNvPr>
                <p14:cNvContentPartPr/>
                <p14:nvPr/>
              </p14:nvContentPartPr>
              <p14:xfrm>
                <a:off x="7438973" y="3987067"/>
                <a:ext cx="106920" cy="119520"/>
              </p14:xfrm>
            </p:contentPart>
          </mc:Choice>
          <mc:Fallback xmlns="">
            <p:pic>
              <p:nvPicPr>
                <p:cNvPr id="52" name="Freihand 51">
                  <a:extLst>
                    <a:ext uri="{FF2B5EF4-FFF2-40B4-BE49-F238E27FC236}">
                      <a16:creationId xmlns:a16="http://schemas.microsoft.com/office/drawing/2014/main" id="{CC7AF0D6-D811-4A2C-8506-E775C4A3710E}"/>
                    </a:ext>
                  </a:extLst>
                </p:cNvPr>
                <p:cNvPicPr/>
                <p:nvPr/>
              </p:nvPicPr>
              <p:blipFill>
                <a:blip r:embed="rId90"/>
                <a:stretch>
                  <a:fillRect/>
                </a:stretch>
              </p:blipFill>
              <p:spPr>
                <a:xfrm>
                  <a:off x="7434653" y="3982747"/>
                  <a:ext cx="115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F97F8A81-9CE0-428E-93DE-CE6D33B001CB}"/>
                    </a:ext>
                  </a:extLst>
                </p14:cNvPr>
                <p14:cNvContentPartPr/>
                <p14:nvPr/>
              </p14:nvContentPartPr>
              <p14:xfrm>
                <a:off x="7573613" y="3787987"/>
                <a:ext cx="170280" cy="272520"/>
              </p14:xfrm>
            </p:contentPart>
          </mc:Choice>
          <mc:Fallback xmlns="">
            <p:pic>
              <p:nvPicPr>
                <p:cNvPr id="53" name="Freihand 52">
                  <a:extLst>
                    <a:ext uri="{FF2B5EF4-FFF2-40B4-BE49-F238E27FC236}">
                      <a16:creationId xmlns:a16="http://schemas.microsoft.com/office/drawing/2014/main" id="{F97F8A81-9CE0-428E-93DE-CE6D33B001CB}"/>
                    </a:ext>
                  </a:extLst>
                </p:cNvPr>
                <p:cNvPicPr/>
                <p:nvPr/>
              </p:nvPicPr>
              <p:blipFill>
                <a:blip r:embed="rId92"/>
                <a:stretch>
                  <a:fillRect/>
                </a:stretch>
              </p:blipFill>
              <p:spPr>
                <a:xfrm>
                  <a:off x="7569293" y="3783667"/>
                  <a:ext cx="178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4E335F97-4A82-4EE5-8C2B-F7C71FB5AB2E}"/>
                    </a:ext>
                  </a:extLst>
                </p14:cNvPr>
                <p14:cNvContentPartPr/>
                <p14:nvPr/>
              </p14:nvContentPartPr>
              <p14:xfrm>
                <a:off x="7798253" y="3569467"/>
                <a:ext cx="556920" cy="353880"/>
              </p14:xfrm>
            </p:contentPart>
          </mc:Choice>
          <mc:Fallback xmlns="">
            <p:pic>
              <p:nvPicPr>
                <p:cNvPr id="54" name="Freihand 53">
                  <a:extLst>
                    <a:ext uri="{FF2B5EF4-FFF2-40B4-BE49-F238E27FC236}">
                      <a16:creationId xmlns:a16="http://schemas.microsoft.com/office/drawing/2014/main" id="{4E335F97-4A82-4EE5-8C2B-F7C71FB5AB2E}"/>
                    </a:ext>
                  </a:extLst>
                </p:cNvPr>
                <p:cNvPicPr/>
                <p:nvPr/>
              </p:nvPicPr>
              <p:blipFill>
                <a:blip r:embed="rId94"/>
                <a:stretch>
                  <a:fillRect/>
                </a:stretch>
              </p:blipFill>
              <p:spPr>
                <a:xfrm>
                  <a:off x="7793933" y="3565147"/>
                  <a:ext cx="5655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77049856-0226-4E66-B6A9-66EE8E533956}"/>
                    </a:ext>
                  </a:extLst>
                </p14:cNvPr>
                <p14:cNvContentPartPr/>
                <p14:nvPr/>
              </p14:nvContentPartPr>
              <p14:xfrm>
                <a:off x="1692293" y="4387387"/>
                <a:ext cx="2034360" cy="822960"/>
              </p14:xfrm>
            </p:contentPart>
          </mc:Choice>
          <mc:Fallback xmlns="">
            <p:pic>
              <p:nvPicPr>
                <p:cNvPr id="56" name="Freihand 55">
                  <a:extLst>
                    <a:ext uri="{FF2B5EF4-FFF2-40B4-BE49-F238E27FC236}">
                      <a16:creationId xmlns:a16="http://schemas.microsoft.com/office/drawing/2014/main" id="{77049856-0226-4E66-B6A9-66EE8E533956}"/>
                    </a:ext>
                  </a:extLst>
                </p:cNvPr>
                <p:cNvPicPr/>
                <p:nvPr/>
              </p:nvPicPr>
              <p:blipFill>
                <a:blip r:embed="rId96"/>
                <a:stretch>
                  <a:fillRect/>
                </a:stretch>
              </p:blipFill>
              <p:spPr>
                <a:xfrm>
                  <a:off x="1687973" y="4383067"/>
                  <a:ext cx="204300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C8D380BE-9E82-44F9-9354-B011AF0367E3}"/>
                    </a:ext>
                  </a:extLst>
                </p14:cNvPr>
                <p14:cNvContentPartPr/>
                <p14:nvPr/>
              </p14:nvContentPartPr>
              <p14:xfrm>
                <a:off x="1617773" y="4509787"/>
                <a:ext cx="1891800" cy="600480"/>
              </p14:xfrm>
            </p:contentPart>
          </mc:Choice>
          <mc:Fallback xmlns="">
            <p:pic>
              <p:nvPicPr>
                <p:cNvPr id="58" name="Freihand 57">
                  <a:extLst>
                    <a:ext uri="{FF2B5EF4-FFF2-40B4-BE49-F238E27FC236}">
                      <a16:creationId xmlns:a16="http://schemas.microsoft.com/office/drawing/2014/main" id="{C8D380BE-9E82-44F9-9354-B011AF0367E3}"/>
                    </a:ext>
                  </a:extLst>
                </p:cNvPr>
                <p:cNvPicPr/>
                <p:nvPr/>
              </p:nvPicPr>
              <p:blipFill>
                <a:blip r:embed="rId98"/>
                <a:stretch>
                  <a:fillRect/>
                </a:stretch>
              </p:blipFill>
              <p:spPr>
                <a:xfrm>
                  <a:off x="1613453" y="4505467"/>
                  <a:ext cx="19004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2D38B78-679F-4F1A-AD6E-1F7372F057DA}"/>
                    </a:ext>
                  </a:extLst>
                </p14:cNvPr>
                <p14:cNvContentPartPr/>
                <p14:nvPr/>
              </p14:nvContentPartPr>
              <p14:xfrm>
                <a:off x="1631813" y="3643987"/>
                <a:ext cx="3002760" cy="796680"/>
              </p14:xfrm>
            </p:contentPart>
          </mc:Choice>
          <mc:Fallback xmlns="">
            <p:pic>
              <p:nvPicPr>
                <p:cNvPr id="59" name="Freihand 58">
                  <a:extLst>
                    <a:ext uri="{FF2B5EF4-FFF2-40B4-BE49-F238E27FC236}">
                      <a16:creationId xmlns:a16="http://schemas.microsoft.com/office/drawing/2014/main" id="{B2D38B78-679F-4F1A-AD6E-1F7372F057DA}"/>
                    </a:ext>
                  </a:extLst>
                </p:cNvPr>
                <p:cNvPicPr/>
                <p:nvPr/>
              </p:nvPicPr>
              <p:blipFill>
                <a:blip r:embed="rId100"/>
                <a:stretch>
                  <a:fillRect/>
                </a:stretch>
              </p:blipFill>
              <p:spPr>
                <a:xfrm>
                  <a:off x="1627493" y="3639667"/>
                  <a:ext cx="301140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1B91A7A9-6B85-4961-8E3E-6D7D3DACFF65}"/>
                    </a:ext>
                  </a:extLst>
                </p14:cNvPr>
                <p14:cNvContentPartPr/>
                <p14:nvPr/>
              </p14:nvContentPartPr>
              <p14:xfrm>
                <a:off x="1687253" y="4176427"/>
                <a:ext cx="2518200" cy="118440"/>
              </p14:xfrm>
            </p:contentPart>
          </mc:Choice>
          <mc:Fallback xmlns="">
            <p:pic>
              <p:nvPicPr>
                <p:cNvPr id="62" name="Freihand 61">
                  <a:extLst>
                    <a:ext uri="{FF2B5EF4-FFF2-40B4-BE49-F238E27FC236}">
                      <a16:creationId xmlns:a16="http://schemas.microsoft.com/office/drawing/2014/main" id="{1B91A7A9-6B85-4961-8E3E-6D7D3DACFF65}"/>
                    </a:ext>
                  </a:extLst>
                </p:cNvPr>
                <p:cNvPicPr/>
                <p:nvPr/>
              </p:nvPicPr>
              <p:blipFill>
                <a:blip r:embed="rId102"/>
                <a:stretch>
                  <a:fillRect/>
                </a:stretch>
              </p:blipFill>
              <p:spPr>
                <a:xfrm>
                  <a:off x="1682933" y="4172107"/>
                  <a:ext cx="2526840" cy="12708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tangle 2">
            <a:extLst>
              <a:ext uri="{FF2B5EF4-FFF2-40B4-BE49-F238E27FC236}">
                <a16:creationId xmlns:a16="http://schemas.microsoft.com/office/drawing/2014/main" id="{2209DFCE-6DAD-40D8-B164-B8751E7C3F61}"/>
              </a:ext>
            </a:extLst>
          </p:cNvPr>
          <p:cNvSpPr>
            <a:spLocks noChangeArrowheads="1"/>
          </p:cNvSpPr>
          <p:nvPr/>
        </p:nvSpPr>
        <p:spPr bwMode="auto">
          <a:xfrm>
            <a:off x="6477000" y="1059804"/>
            <a:ext cx="53144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de-DE" altLang="de-DE" sz="1800" b="0" i="0" u="none" strike="noStrike" cap="none" normalizeH="0" baseline="0" dirty="0">
                <a:ln>
                  <a:noFill/>
                </a:ln>
                <a:solidFill>
                  <a:schemeClr val="tx1"/>
                </a:solidFill>
                <a:effectLst/>
                <a:latin typeface="Arial" panose="020B0604020202020204" pitchFamily="34" charset="0"/>
              </a:rPr>
              <a:t>Die Zinsstrukturkurve: </a:t>
            </a:r>
            <a:r>
              <a:rPr kumimoji="0" lang="de-DE" altLang="de-DE" sz="2000" b="0" i="0" u="none" strike="noStrike" cap="none" normalizeH="0" baseline="0" dirty="0">
                <a:ln>
                  <a:noFill/>
                </a:ln>
                <a:solidFill>
                  <a:schemeClr val="tx1"/>
                </a:solidFill>
                <a:effectLst/>
                <a:latin typeface="Arial" panose="020B0604020202020204" pitchFamily="34" charset="0"/>
                <a:hlinkClick r:id="rId3"/>
              </a:rPr>
              <a:t>Video</a:t>
            </a:r>
            <a:r>
              <a:rPr kumimoji="0" lang="de-DE" altLang="de-DE" sz="2000" b="0" i="0" u="none" strike="noStrike" cap="none" normalizeH="0" baseline="0" dirty="0">
                <a:ln>
                  <a:noFill/>
                </a:ln>
                <a:solidFill>
                  <a:schemeClr val="tx1"/>
                </a:solidFill>
                <a:effectLst/>
                <a:latin typeface="Arial" panose="020B0604020202020204" pitchFamily="34" charset="0"/>
              </a:rPr>
              <a:t>; Folien (</a:t>
            </a:r>
            <a:r>
              <a:rPr kumimoji="0" lang="de-DE" altLang="de-DE" sz="2000" b="0" i="0" u="none" strike="noStrike" cap="none" normalizeH="0" baseline="0" dirty="0" err="1">
                <a:ln>
                  <a:noFill/>
                </a:ln>
                <a:solidFill>
                  <a:schemeClr val="tx1"/>
                </a:solidFill>
                <a:effectLst/>
                <a:latin typeface="Arial" panose="020B0604020202020204" pitchFamily="34" charset="0"/>
                <a:hlinkClick r:id="rId4"/>
              </a:rPr>
              <a:t>pdf</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hlinkClick r:id="rId5"/>
              </a:rPr>
              <a:t>pptx</a:t>
            </a:r>
            <a:r>
              <a:rPr kumimoji="0" lang="de-DE" altLang="de-DE" sz="2000" b="0" i="0" u="none" strike="noStrike" cap="none" normalizeH="0" baseline="0" dirty="0">
                <a:ln>
                  <a:noFill/>
                </a:ln>
                <a:solidFill>
                  <a:schemeClr val="tx1"/>
                </a:solidFill>
                <a:effectLst/>
                <a:latin typeface="Arial" panose="020B0604020202020204" pitchFamily="34" charset="0"/>
              </a:rPr>
              <a:t>)</a:t>
            </a:r>
            <a:r>
              <a:rPr kumimoji="0" lang="de-DE" altLang="de-DE" sz="700" b="0" i="0" u="none" strike="noStrike" cap="none" normalizeH="0" baseline="0" dirty="0">
                <a:ln>
                  <a:noFill/>
                </a:ln>
                <a:solidFill>
                  <a:schemeClr val="tx1"/>
                </a:solidFill>
                <a:effectLst/>
                <a:latin typeface="Arial" panose="020B0604020202020204" pitchFamily="34" charset="0"/>
              </a:rPr>
              <a:t> </a:t>
            </a:r>
            <a:endParaRPr kumimoji="0" lang="de-DE" altLang="de-DE"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BD53181B-E706-C5D6-C8B4-21F314FAC852}"/>
              </a:ext>
            </a:extLst>
          </p:cNvPr>
          <p:cNvPicPr>
            <a:picLocks noChangeAspect="1"/>
          </p:cNvPicPr>
          <p:nvPr/>
        </p:nvPicPr>
        <p:blipFill>
          <a:blip r:embed="rId3"/>
          <a:stretch>
            <a:fillRect/>
          </a:stretch>
        </p:blipFill>
        <p:spPr>
          <a:xfrm>
            <a:off x="235253" y="1422526"/>
            <a:ext cx="7377423" cy="4512786"/>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E7002A-166A-4D82-9746-7ECCA808BD4E}"/>
                  </a:ext>
                </a:extLst>
              </p14:cNvPr>
              <p14:cNvContentPartPr/>
              <p14:nvPr/>
            </p14:nvContentPartPr>
            <p14:xfrm>
              <a:off x="2491493" y="3311347"/>
              <a:ext cx="1959480" cy="28080"/>
            </p14:xfrm>
          </p:contentPart>
        </mc:Choice>
        <mc:Fallback xmlns="">
          <p:pic>
            <p:nvPicPr>
              <p:cNvPr id="2" name="Freihand 1">
                <a:extLst>
                  <a:ext uri="{FF2B5EF4-FFF2-40B4-BE49-F238E27FC236}">
                    <a16:creationId xmlns:a16="http://schemas.microsoft.com/office/drawing/2014/main" id="{D6E7002A-166A-4D82-9746-7ECCA808BD4E}"/>
                  </a:ext>
                </a:extLst>
              </p:cNvPr>
              <p:cNvPicPr/>
              <p:nvPr/>
            </p:nvPicPr>
            <p:blipFill>
              <a:blip r:embed="rId4"/>
              <a:stretch>
                <a:fillRect/>
              </a:stretch>
            </p:blipFill>
            <p:spPr>
              <a:xfrm>
                <a:off x="2487173" y="3307027"/>
                <a:ext cx="1968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FC3C9B1-3A31-4DA3-8479-1DB19AB56F83}"/>
                  </a:ext>
                </a:extLst>
              </p14:cNvPr>
              <p14:cNvContentPartPr/>
              <p14:nvPr/>
            </p14:nvContentPartPr>
            <p14:xfrm>
              <a:off x="4201493" y="3292987"/>
              <a:ext cx="2418480" cy="109800"/>
            </p14:xfrm>
          </p:contentPart>
        </mc:Choice>
        <mc:Fallback xmlns="">
          <p:pic>
            <p:nvPicPr>
              <p:cNvPr id="7" name="Freihand 6">
                <a:extLst>
                  <a:ext uri="{FF2B5EF4-FFF2-40B4-BE49-F238E27FC236}">
                    <a16:creationId xmlns:a16="http://schemas.microsoft.com/office/drawing/2014/main" id="{6FC3C9B1-3A31-4DA3-8479-1DB19AB56F83}"/>
                  </a:ext>
                </a:extLst>
              </p:cNvPr>
              <p:cNvPicPr/>
              <p:nvPr/>
            </p:nvPicPr>
            <p:blipFill>
              <a:blip r:embed="rId6"/>
              <a:stretch>
                <a:fillRect/>
              </a:stretch>
            </p:blipFill>
            <p:spPr>
              <a:xfrm>
                <a:off x="4197173" y="3288667"/>
                <a:ext cx="242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BB0555E-35C1-4D28-ABE0-9A8EEFD6FDDD}"/>
                  </a:ext>
                </a:extLst>
              </p14:cNvPr>
              <p14:cNvContentPartPr/>
              <p14:nvPr/>
            </p14:nvContentPartPr>
            <p14:xfrm>
              <a:off x="2406173" y="4100827"/>
              <a:ext cx="3794040" cy="99000"/>
            </p14:xfrm>
          </p:contentPart>
        </mc:Choice>
        <mc:Fallback xmlns="">
          <p:pic>
            <p:nvPicPr>
              <p:cNvPr id="8" name="Freihand 7">
                <a:extLst>
                  <a:ext uri="{FF2B5EF4-FFF2-40B4-BE49-F238E27FC236}">
                    <a16:creationId xmlns:a16="http://schemas.microsoft.com/office/drawing/2014/main" id="{0BB0555E-35C1-4D28-ABE0-9A8EEFD6FDDD}"/>
                  </a:ext>
                </a:extLst>
              </p:cNvPr>
              <p:cNvPicPr/>
              <p:nvPr/>
            </p:nvPicPr>
            <p:blipFill>
              <a:blip r:embed="rId8"/>
              <a:stretch>
                <a:fillRect/>
              </a:stretch>
            </p:blipFill>
            <p:spPr>
              <a:xfrm>
                <a:off x="2401853" y="4096507"/>
                <a:ext cx="3802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7005E40-C6D1-4248-9C94-4C48E0179FF7}"/>
                  </a:ext>
                </a:extLst>
              </p14:cNvPr>
              <p14:cNvContentPartPr/>
              <p14:nvPr/>
            </p14:nvContentPartPr>
            <p14:xfrm>
              <a:off x="2425973" y="4821907"/>
              <a:ext cx="5175000" cy="159120"/>
            </p14:xfrm>
          </p:contentPart>
        </mc:Choice>
        <mc:Fallback xmlns="">
          <p:pic>
            <p:nvPicPr>
              <p:cNvPr id="9" name="Freihand 8">
                <a:extLst>
                  <a:ext uri="{FF2B5EF4-FFF2-40B4-BE49-F238E27FC236}">
                    <a16:creationId xmlns:a16="http://schemas.microsoft.com/office/drawing/2014/main" id="{B7005E40-C6D1-4248-9C94-4C48E0179FF7}"/>
                  </a:ext>
                </a:extLst>
              </p:cNvPr>
              <p:cNvPicPr/>
              <p:nvPr/>
            </p:nvPicPr>
            <p:blipFill>
              <a:blip r:embed="rId10"/>
              <a:stretch>
                <a:fillRect/>
              </a:stretch>
            </p:blipFill>
            <p:spPr>
              <a:xfrm>
                <a:off x="2421653" y="4817587"/>
                <a:ext cx="5183640" cy="1677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1CB270B-E502-4C4B-B7C2-A02BCC18FFBD}"/>
                  </a:ext>
                </a:extLst>
              </p14:cNvPr>
              <p14:cNvContentPartPr/>
              <p14:nvPr/>
            </p14:nvContentPartPr>
            <p14:xfrm>
              <a:off x="3588413" y="3158347"/>
              <a:ext cx="1011240" cy="39960"/>
            </p14:xfrm>
          </p:contentPart>
        </mc:Choice>
        <mc:Fallback xmlns="">
          <p:pic>
            <p:nvPicPr>
              <p:cNvPr id="2" name="Freihand 1">
                <a:extLst>
                  <a:ext uri="{FF2B5EF4-FFF2-40B4-BE49-F238E27FC236}">
                    <a16:creationId xmlns:a16="http://schemas.microsoft.com/office/drawing/2014/main" id="{E1CB270B-E502-4C4B-B7C2-A02BCC18FFBD}"/>
                  </a:ext>
                </a:extLst>
              </p:cNvPr>
              <p:cNvPicPr/>
              <p:nvPr/>
            </p:nvPicPr>
            <p:blipFill>
              <a:blip r:embed="rId4"/>
              <a:stretch>
                <a:fillRect/>
              </a:stretch>
            </p:blipFill>
            <p:spPr>
              <a:xfrm>
                <a:off x="3584093" y="3154027"/>
                <a:ext cx="1019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647F0E1-DD0D-4B75-A917-11A0F428EC31}"/>
                  </a:ext>
                </a:extLst>
              </p14:cNvPr>
              <p14:cNvContentPartPr/>
              <p14:nvPr/>
            </p14:nvContentPartPr>
            <p14:xfrm>
              <a:off x="1231133" y="3186067"/>
              <a:ext cx="2018520" cy="80280"/>
            </p14:xfrm>
          </p:contentPart>
        </mc:Choice>
        <mc:Fallback xmlns="">
          <p:pic>
            <p:nvPicPr>
              <p:cNvPr id="5" name="Freihand 4">
                <a:extLst>
                  <a:ext uri="{FF2B5EF4-FFF2-40B4-BE49-F238E27FC236}">
                    <a16:creationId xmlns:a16="http://schemas.microsoft.com/office/drawing/2014/main" id="{1647F0E1-DD0D-4B75-A917-11A0F428EC31}"/>
                  </a:ext>
                </a:extLst>
              </p:cNvPr>
              <p:cNvPicPr/>
              <p:nvPr/>
            </p:nvPicPr>
            <p:blipFill>
              <a:blip r:embed="rId6"/>
              <a:stretch>
                <a:fillRect/>
              </a:stretch>
            </p:blipFill>
            <p:spPr>
              <a:xfrm>
                <a:off x="1226813" y="3181747"/>
                <a:ext cx="2027160" cy="88920"/>
              </a:xfrm>
              <a:prstGeom prst="rect">
                <a:avLst/>
              </a:prstGeom>
            </p:spPr>
          </p:pic>
        </mc:Fallback>
      </mc:AlternateContent>
      <p:grpSp>
        <p:nvGrpSpPr>
          <p:cNvPr id="28" name="Gruppieren 27">
            <a:extLst>
              <a:ext uri="{FF2B5EF4-FFF2-40B4-BE49-F238E27FC236}">
                <a16:creationId xmlns:a16="http://schemas.microsoft.com/office/drawing/2014/main" id="{F8025E59-EAF2-46C4-9F74-2963F969F588}"/>
              </a:ext>
            </a:extLst>
          </p:cNvPr>
          <p:cNvGrpSpPr/>
          <p:nvPr/>
        </p:nvGrpSpPr>
        <p:grpSpPr>
          <a:xfrm>
            <a:off x="8173733" y="389947"/>
            <a:ext cx="398160" cy="181440"/>
            <a:chOff x="8173733" y="389947"/>
            <a:chExt cx="398160" cy="1814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054407F-E0C5-4E19-BB55-8DD42F3C447B}"/>
                    </a:ext>
                  </a:extLst>
                </p14:cNvPr>
                <p14:cNvContentPartPr/>
                <p14:nvPr/>
              </p14:nvContentPartPr>
              <p14:xfrm>
                <a:off x="8173733" y="406867"/>
                <a:ext cx="388800" cy="164520"/>
              </p14:xfrm>
            </p:contentPart>
          </mc:Choice>
          <mc:Fallback xmlns="">
            <p:pic>
              <p:nvPicPr>
                <p:cNvPr id="6" name="Freihand 5">
                  <a:extLst>
                    <a:ext uri="{FF2B5EF4-FFF2-40B4-BE49-F238E27FC236}">
                      <a16:creationId xmlns:a16="http://schemas.microsoft.com/office/drawing/2014/main" id="{0054407F-E0C5-4E19-BB55-8DD42F3C447B}"/>
                    </a:ext>
                  </a:extLst>
                </p:cNvPr>
                <p:cNvPicPr/>
                <p:nvPr/>
              </p:nvPicPr>
              <p:blipFill>
                <a:blip r:embed="rId8"/>
                <a:stretch>
                  <a:fillRect/>
                </a:stretch>
              </p:blipFill>
              <p:spPr>
                <a:xfrm>
                  <a:off x="8169413" y="402547"/>
                  <a:ext cx="397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D16A17E-04A5-42D0-8C1D-ED9EBF0CBB41}"/>
                    </a:ext>
                  </a:extLst>
                </p14:cNvPr>
                <p14:cNvContentPartPr/>
                <p14:nvPr/>
              </p14:nvContentPartPr>
              <p14:xfrm>
                <a:off x="8549933" y="389947"/>
                <a:ext cx="21960" cy="11880"/>
              </p14:xfrm>
            </p:contentPart>
          </mc:Choice>
          <mc:Fallback xmlns="">
            <p:pic>
              <p:nvPicPr>
                <p:cNvPr id="7" name="Freihand 6">
                  <a:extLst>
                    <a:ext uri="{FF2B5EF4-FFF2-40B4-BE49-F238E27FC236}">
                      <a16:creationId xmlns:a16="http://schemas.microsoft.com/office/drawing/2014/main" id="{CD16A17E-04A5-42D0-8C1D-ED9EBF0CBB41}"/>
                    </a:ext>
                  </a:extLst>
                </p:cNvPr>
                <p:cNvPicPr/>
                <p:nvPr/>
              </p:nvPicPr>
              <p:blipFill>
                <a:blip r:embed="rId10"/>
                <a:stretch>
                  <a:fillRect/>
                </a:stretch>
              </p:blipFill>
              <p:spPr>
                <a:xfrm>
                  <a:off x="8545613" y="385627"/>
                  <a:ext cx="30600" cy="20520"/>
                </a:xfrm>
                <a:prstGeom prst="rect">
                  <a:avLst/>
                </a:prstGeom>
              </p:spPr>
            </p:pic>
          </mc:Fallback>
        </mc:AlternateContent>
      </p:grpSp>
      <p:grpSp>
        <p:nvGrpSpPr>
          <p:cNvPr id="27" name="Gruppieren 26">
            <a:extLst>
              <a:ext uri="{FF2B5EF4-FFF2-40B4-BE49-F238E27FC236}">
                <a16:creationId xmlns:a16="http://schemas.microsoft.com/office/drawing/2014/main" id="{58D39AED-FC44-4ADF-B220-E6EE6D3F7517}"/>
              </a:ext>
            </a:extLst>
          </p:cNvPr>
          <p:cNvGrpSpPr/>
          <p:nvPr/>
        </p:nvGrpSpPr>
        <p:grpSpPr>
          <a:xfrm>
            <a:off x="8768453" y="349627"/>
            <a:ext cx="1455840" cy="249840"/>
            <a:chOff x="8768453" y="349627"/>
            <a:chExt cx="1455840" cy="24984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07EA9D0-68F8-42E7-94C9-1D6F6155382F}"/>
                    </a:ext>
                  </a:extLst>
                </p14:cNvPr>
                <p14:cNvContentPartPr/>
                <p14:nvPr/>
              </p14:nvContentPartPr>
              <p14:xfrm>
                <a:off x="8870693" y="401467"/>
                <a:ext cx="15480" cy="180360"/>
              </p14:xfrm>
            </p:contentPart>
          </mc:Choice>
          <mc:Fallback xmlns="">
            <p:pic>
              <p:nvPicPr>
                <p:cNvPr id="8" name="Freihand 7">
                  <a:extLst>
                    <a:ext uri="{FF2B5EF4-FFF2-40B4-BE49-F238E27FC236}">
                      <a16:creationId xmlns:a16="http://schemas.microsoft.com/office/drawing/2014/main" id="{D07EA9D0-68F8-42E7-94C9-1D6F6155382F}"/>
                    </a:ext>
                  </a:extLst>
                </p:cNvPr>
                <p:cNvPicPr/>
                <p:nvPr/>
              </p:nvPicPr>
              <p:blipFill>
                <a:blip r:embed="rId12"/>
                <a:stretch>
                  <a:fillRect/>
                </a:stretch>
              </p:blipFill>
              <p:spPr>
                <a:xfrm>
                  <a:off x="8866373" y="397147"/>
                  <a:ext cx="2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3E436A6-59E5-4268-951D-577CEDB75BBF}"/>
                    </a:ext>
                  </a:extLst>
                </p14:cNvPr>
                <p14:cNvContentPartPr/>
                <p14:nvPr/>
              </p14:nvContentPartPr>
              <p14:xfrm>
                <a:off x="8782493" y="539347"/>
                <a:ext cx="162360" cy="60120"/>
              </p14:xfrm>
            </p:contentPart>
          </mc:Choice>
          <mc:Fallback xmlns="">
            <p:pic>
              <p:nvPicPr>
                <p:cNvPr id="9" name="Freihand 8">
                  <a:extLst>
                    <a:ext uri="{FF2B5EF4-FFF2-40B4-BE49-F238E27FC236}">
                      <a16:creationId xmlns:a16="http://schemas.microsoft.com/office/drawing/2014/main" id="{F3E436A6-59E5-4268-951D-577CEDB75BBF}"/>
                    </a:ext>
                  </a:extLst>
                </p:cNvPr>
                <p:cNvPicPr/>
                <p:nvPr/>
              </p:nvPicPr>
              <p:blipFill>
                <a:blip r:embed="rId14"/>
                <a:stretch>
                  <a:fillRect/>
                </a:stretch>
              </p:blipFill>
              <p:spPr>
                <a:xfrm>
                  <a:off x="8778173" y="535027"/>
                  <a:ext cx="171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FF5F14C-7F2E-4FA0-A0F8-C593A7A4A58C}"/>
                    </a:ext>
                  </a:extLst>
                </p14:cNvPr>
                <p14:cNvContentPartPr/>
                <p14:nvPr/>
              </p14:nvContentPartPr>
              <p14:xfrm>
                <a:off x="8768453" y="374827"/>
                <a:ext cx="160560" cy="52200"/>
              </p14:xfrm>
            </p:contentPart>
          </mc:Choice>
          <mc:Fallback xmlns="">
            <p:pic>
              <p:nvPicPr>
                <p:cNvPr id="10" name="Freihand 9">
                  <a:extLst>
                    <a:ext uri="{FF2B5EF4-FFF2-40B4-BE49-F238E27FC236}">
                      <a16:creationId xmlns:a16="http://schemas.microsoft.com/office/drawing/2014/main" id="{AFF5F14C-7F2E-4FA0-A0F8-C593A7A4A58C}"/>
                    </a:ext>
                  </a:extLst>
                </p:cNvPr>
                <p:cNvPicPr/>
                <p:nvPr/>
              </p:nvPicPr>
              <p:blipFill>
                <a:blip r:embed="rId16"/>
                <a:stretch>
                  <a:fillRect/>
                </a:stretch>
              </p:blipFill>
              <p:spPr>
                <a:xfrm>
                  <a:off x="8764133" y="370507"/>
                  <a:ext cx="169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541F24A8-092D-485C-BE8B-7BB35C56FC1F}"/>
                    </a:ext>
                  </a:extLst>
                </p14:cNvPr>
                <p14:cNvContentPartPr/>
                <p14:nvPr/>
              </p14:nvContentPartPr>
              <p14:xfrm>
                <a:off x="8949893" y="501547"/>
                <a:ext cx="152280" cy="73080"/>
              </p14:xfrm>
            </p:contentPart>
          </mc:Choice>
          <mc:Fallback xmlns="">
            <p:pic>
              <p:nvPicPr>
                <p:cNvPr id="11" name="Freihand 10">
                  <a:extLst>
                    <a:ext uri="{FF2B5EF4-FFF2-40B4-BE49-F238E27FC236}">
                      <a16:creationId xmlns:a16="http://schemas.microsoft.com/office/drawing/2014/main" id="{541F24A8-092D-485C-BE8B-7BB35C56FC1F}"/>
                    </a:ext>
                  </a:extLst>
                </p:cNvPr>
                <p:cNvPicPr/>
                <p:nvPr/>
              </p:nvPicPr>
              <p:blipFill>
                <a:blip r:embed="rId18"/>
                <a:stretch>
                  <a:fillRect/>
                </a:stretch>
              </p:blipFill>
              <p:spPr>
                <a:xfrm>
                  <a:off x="8945573" y="497227"/>
                  <a:ext cx="160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D88E12E-692F-4D6C-BE2F-3DDC6E81939A}"/>
                    </a:ext>
                  </a:extLst>
                </p14:cNvPr>
                <p14:cNvContentPartPr/>
                <p14:nvPr/>
              </p14:nvContentPartPr>
              <p14:xfrm>
                <a:off x="9125933" y="411187"/>
                <a:ext cx="199440" cy="123840"/>
              </p14:xfrm>
            </p:contentPart>
          </mc:Choice>
          <mc:Fallback xmlns="">
            <p:pic>
              <p:nvPicPr>
                <p:cNvPr id="12" name="Freihand 11">
                  <a:extLst>
                    <a:ext uri="{FF2B5EF4-FFF2-40B4-BE49-F238E27FC236}">
                      <a16:creationId xmlns:a16="http://schemas.microsoft.com/office/drawing/2014/main" id="{9D88E12E-692F-4D6C-BE2F-3DDC6E81939A}"/>
                    </a:ext>
                  </a:extLst>
                </p:cNvPr>
                <p:cNvPicPr/>
                <p:nvPr/>
              </p:nvPicPr>
              <p:blipFill>
                <a:blip r:embed="rId20"/>
                <a:stretch>
                  <a:fillRect/>
                </a:stretch>
              </p:blipFill>
              <p:spPr>
                <a:xfrm>
                  <a:off x="9121613" y="406867"/>
                  <a:ext cx="20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6A152D82-F26E-478E-86BF-B7D1F648D325}"/>
                    </a:ext>
                  </a:extLst>
                </p14:cNvPr>
                <p14:cNvContentPartPr/>
                <p14:nvPr/>
              </p14:nvContentPartPr>
              <p14:xfrm>
                <a:off x="9308453" y="371947"/>
                <a:ext cx="360" cy="360"/>
              </p14:xfrm>
            </p:contentPart>
          </mc:Choice>
          <mc:Fallback xmlns="">
            <p:pic>
              <p:nvPicPr>
                <p:cNvPr id="13" name="Freihand 12">
                  <a:extLst>
                    <a:ext uri="{FF2B5EF4-FFF2-40B4-BE49-F238E27FC236}">
                      <a16:creationId xmlns:a16="http://schemas.microsoft.com/office/drawing/2014/main" id="{6A152D82-F26E-478E-86BF-B7D1F648D325}"/>
                    </a:ext>
                  </a:extLst>
                </p:cNvPr>
                <p:cNvPicPr/>
                <p:nvPr/>
              </p:nvPicPr>
              <p:blipFill>
                <a:blip r:embed="rId22"/>
                <a:stretch>
                  <a:fillRect/>
                </a:stretch>
              </p:blipFill>
              <p:spPr>
                <a:xfrm>
                  <a:off x="9304133" y="36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F4776A1F-19FA-4B1C-B0FD-2114220E6983}"/>
                    </a:ext>
                  </a:extLst>
                </p14:cNvPr>
                <p14:cNvContentPartPr/>
                <p14:nvPr/>
              </p14:nvContentPartPr>
              <p14:xfrm>
                <a:off x="9359573" y="423067"/>
                <a:ext cx="214200" cy="124200"/>
              </p14:xfrm>
            </p:contentPart>
          </mc:Choice>
          <mc:Fallback xmlns="">
            <p:pic>
              <p:nvPicPr>
                <p:cNvPr id="14" name="Freihand 13">
                  <a:extLst>
                    <a:ext uri="{FF2B5EF4-FFF2-40B4-BE49-F238E27FC236}">
                      <a16:creationId xmlns:a16="http://schemas.microsoft.com/office/drawing/2014/main" id="{F4776A1F-19FA-4B1C-B0FD-2114220E6983}"/>
                    </a:ext>
                  </a:extLst>
                </p:cNvPr>
                <p:cNvPicPr/>
                <p:nvPr/>
              </p:nvPicPr>
              <p:blipFill>
                <a:blip r:embed="rId24"/>
                <a:stretch>
                  <a:fillRect/>
                </a:stretch>
              </p:blipFill>
              <p:spPr>
                <a:xfrm>
                  <a:off x="9355253" y="418747"/>
                  <a:ext cx="222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BFF2BC1-D0FE-4C9C-9E6E-02BE23610AD9}"/>
                    </a:ext>
                  </a:extLst>
                </p14:cNvPr>
                <p14:cNvContentPartPr/>
                <p14:nvPr/>
              </p14:nvContentPartPr>
              <p14:xfrm>
                <a:off x="9574493" y="349627"/>
                <a:ext cx="29880" cy="45720"/>
              </p14:xfrm>
            </p:contentPart>
          </mc:Choice>
          <mc:Fallback xmlns="">
            <p:pic>
              <p:nvPicPr>
                <p:cNvPr id="15" name="Freihand 14">
                  <a:extLst>
                    <a:ext uri="{FF2B5EF4-FFF2-40B4-BE49-F238E27FC236}">
                      <a16:creationId xmlns:a16="http://schemas.microsoft.com/office/drawing/2014/main" id="{2BFF2BC1-D0FE-4C9C-9E6E-02BE23610AD9}"/>
                    </a:ext>
                  </a:extLst>
                </p:cNvPr>
                <p:cNvPicPr/>
                <p:nvPr/>
              </p:nvPicPr>
              <p:blipFill>
                <a:blip r:embed="rId26"/>
                <a:stretch>
                  <a:fillRect/>
                </a:stretch>
              </p:blipFill>
              <p:spPr>
                <a:xfrm>
                  <a:off x="9570173" y="345307"/>
                  <a:ext cx="38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33693E2-A2D1-4ADC-8EF2-FCC6157AD27F}"/>
                    </a:ext>
                  </a:extLst>
                </p14:cNvPr>
                <p14:cNvContentPartPr/>
                <p14:nvPr/>
              </p14:nvContentPartPr>
              <p14:xfrm>
                <a:off x="9622373" y="356467"/>
                <a:ext cx="267840" cy="155520"/>
              </p14:xfrm>
            </p:contentPart>
          </mc:Choice>
          <mc:Fallback xmlns="">
            <p:pic>
              <p:nvPicPr>
                <p:cNvPr id="16" name="Freihand 15">
                  <a:extLst>
                    <a:ext uri="{FF2B5EF4-FFF2-40B4-BE49-F238E27FC236}">
                      <a16:creationId xmlns:a16="http://schemas.microsoft.com/office/drawing/2014/main" id="{933693E2-A2D1-4ADC-8EF2-FCC6157AD27F}"/>
                    </a:ext>
                  </a:extLst>
                </p:cNvPr>
                <p:cNvPicPr/>
                <p:nvPr/>
              </p:nvPicPr>
              <p:blipFill>
                <a:blip r:embed="rId28"/>
                <a:stretch>
                  <a:fillRect/>
                </a:stretch>
              </p:blipFill>
              <p:spPr>
                <a:xfrm>
                  <a:off x="9618053" y="352147"/>
                  <a:ext cx="276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4231715D-34F5-4110-9626-BA892299D8ED}"/>
                    </a:ext>
                  </a:extLst>
                </p14:cNvPr>
                <p14:cNvContentPartPr/>
                <p14:nvPr/>
              </p14:nvContentPartPr>
              <p14:xfrm>
                <a:off x="9935933" y="412627"/>
                <a:ext cx="288360" cy="90720"/>
              </p14:xfrm>
            </p:contentPart>
          </mc:Choice>
          <mc:Fallback xmlns="">
            <p:pic>
              <p:nvPicPr>
                <p:cNvPr id="17" name="Freihand 16">
                  <a:extLst>
                    <a:ext uri="{FF2B5EF4-FFF2-40B4-BE49-F238E27FC236}">
                      <a16:creationId xmlns:a16="http://schemas.microsoft.com/office/drawing/2014/main" id="{4231715D-34F5-4110-9626-BA892299D8ED}"/>
                    </a:ext>
                  </a:extLst>
                </p:cNvPr>
                <p:cNvPicPr/>
                <p:nvPr/>
              </p:nvPicPr>
              <p:blipFill>
                <a:blip r:embed="rId30"/>
                <a:stretch>
                  <a:fillRect/>
                </a:stretch>
              </p:blipFill>
              <p:spPr>
                <a:xfrm>
                  <a:off x="9931613" y="408307"/>
                  <a:ext cx="297000" cy="99360"/>
                </a:xfrm>
                <a:prstGeom prst="rect">
                  <a:avLst/>
                </a:prstGeom>
              </p:spPr>
            </p:pic>
          </mc:Fallback>
        </mc:AlternateContent>
      </p:grpSp>
      <p:grpSp>
        <p:nvGrpSpPr>
          <p:cNvPr id="26" name="Gruppieren 25">
            <a:extLst>
              <a:ext uri="{FF2B5EF4-FFF2-40B4-BE49-F238E27FC236}">
                <a16:creationId xmlns:a16="http://schemas.microsoft.com/office/drawing/2014/main" id="{F83672C3-0BF8-499E-B8D0-166D8397B020}"/>
              </a:ext>
            </a:extLst>
          </p:cNvPr>
          <p:cNvGrpSpPr/>
          <p:nvPr/>
        </p:nvGrpSpPr>
        <p:grpSpPr>
          <a:xfrm>
            <a:off x="10511573" y="290947"/>
            <a:ext cx="849240" cy="255960"/>
            <a:chOff x="10511573" y="290947"/>
            <a:chExt cx="849240" cy="255960"/>
          </a:xfrm>
        </p:grpSpPr>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984E2B0-E451-4DCE-901A-19662E1488EF}"/>
                    </a:ext>
                  </a:extLst>
                </p14:cNvPr>
                <p14:cNvContentPartPr/>
                <p14:nvPr/>
              </p14:nvContentPartPr>
              <p14:xfrm>
                <a:off x="10511573" y="328027"/>
                <a:ext cx="108360" cy="154080"/>
              </p14:xfrm>
            </p:contentPart>
          </mc:Choice>
          <mc:Fallback xmlns="">
            <p:pic>
              <p:nvPicPr>
                <p:cNvPr id="18" name="Freihand 17">
                  <a:extLst>
                    <a:ext uri="{FF2B5EF4-FFF2-40B4-BE49-F238E27FC236}">
                      <a16:creationId xmlns:a16="http://schemas.microsoft.com/office/drawing/2014/main" id="{6984E2B0-E451-4DCE-901A-19662E1488EF}"/>
                    </a:ext>
                  </a:extLst>
                </p:cNvPr>
                <p:cNvPicPr/>
                <p:nvPr/>
              </p:nvPicPr>
              <p:blipFill>
                <a:blip r:embed="rId32"/>
                <a:stretch>
                  <a:fillRect/>
                </a:stretch>
              </p:blipFill>
              <p:spPr>
                <a:xfrm>
                  <a:off x="10507253" y="323707"/>
                  <a:ext cx="117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205A934-1AD8-41FD-B352-45E0F7E2CD39}"/>
                    </a:ext>
                  </a:extLst>
                </p14:cNvPr>
                <p14:cNvContentPartPr/>
                <p14:nvPr/>
              </p14:nvContentPartPr>
              <p14:xfrm>
                <a:off x="10567013" y="316867"/>
                <a:ext cx="118080" cy="150120"/>
              </p14:xfrm>
            </p:contentPart>
          </mc:Choice>
          <mc:Fallback xmlns="">
            <p:pic>
              <p:nvPicPr>
                <p:cNvPr id="19" name="Freihand 18">
                  <a:extLst>
                    <a:ext uri="{FF2B5EF4-FFF2-40B4-BE49-F238E27FC236}">
                      <a16:creationId xmlns:a16="http://schemas.microsoft.com/office/drawing/2014/main" id="{F205A934-1AD8-41FD-B352-45E0F7E2CD39}"/>
                    </a:ext>
                  </a:extLst>
                </p:cNvPr>
                <p:cNvPicPr/>
                <p:nvPr/>
              </p:nvPicPr>
              <p:blipFill>
                <a:blip r:embed="rId34"/>
                <a:stretch>
                  <a:fillRect/>
                </a:stretch>
              </p:blipFill>
              <p:spPr>
                <a:xfrm>
                  <a:off x="10562693" y="312547"/>
                  <a:ext cx="126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E3F82E59-E8B5-47EF-AC48-E448747CD4F3}"/>
                    </a:ext>
                  </a:extLst>
                </p14:cNvPr>
                <p14:cNvContentPartPr/>
                <p14:nvPr/>
              </p14:nvContentPartPr>
              <p14:xfrm>
                <a:off x="10750253" y="448267"/>
                <a:ext cx="6480" cy="66960"/>
              </p14:xfrm>
            </p:contentPart>
          </mc:Choice>
          <mc:Fallback xmlns="">
            <p:pic>
              <p:nvPicPr>
                <p:cNvPr id="20" name="Freihand 19">
                  <a:extLst>
                    <a:ext uri="{FF2B5EF4-FFF2-40B4-BE49-F238E27FC236}">
                      <a16:creationId xmlns:a16="http://schemas.microsoft.com/office/drawing/2014/main" id="{E3F82E59-E8B5-47EF-AC48-E448747CD4F3}"/>
                    </a:ext>
                  </a:extLst>
                </p:cNvPr>
                <p:cNvPicPr/>
                <p:nvPr/>
              </p:nvPicPr>
              <p:blipFill>
                <a:blip r:embed="rId36"/>
                <a:stretch>
                  <a:fillRect/>
                </a:stretch>
              </p:blipFill>
              <p:spPr>
                <a:xfrm>
                  <a:off x="10745933" y="443947"/>
                  <a:ext cx="1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AD2DCD6A-8A0C-422F-A581-6BFE2C6B0E4D}"/>
                    </a:ext>
                  </a:extLst>
                </p14:cNvPr>
                <p14:cNvContentPartPr/>
                <p14:nvPr/>
              </p14:nvContentPartPr>
              <p14:xfrm>
                <a:off x="10945373" y="367987"/>
                <a:ext cx="6840" cy="127440"/>
              </p14:xfrm>
            </p:contentPart>
          </mc:Choice>
          <mc:Fallback xmlns="">
            <p:pic>
              <p:nvPicPr>
                <p:cNvPr id="21" name="Freihand 20">
                  <a:extLst>
                    <a:ext uri="{FF2B5EF4-FFF2-40B4-BE49-F238E27FC236}">
                      <a16:creationId xmlns:a16="http://schemas.microsoft.com/office/drawing/2014/main" id="{AD2DCD6A-8A0C-422F-A581-6BFE2C6B0E4D}"/>
                    </a:ext>
                  </a:extLst>
                </p:cNvPr>
                <p:cNvPicPr/>
                <p:nvPr/>
              </p:nvPicPr>
              <p:blipFill>
                <a:blip r:embed="rId38"/>
                <a:stretch>
                  <a:fillRect/>
                </a:stretch>
              </p:blipFill>
              <p:spPr>
                <a:xfrm>
                  <a:off x="10941053" y="363667"/>
                  <a:ext cx="15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D2ACAF8-6CA3-4565-B47A-34EA7C66D670}"/>
                    </a:ext>
                  </a:extLst>
                </p14:cNvPr>
                <p14:cNvContentPartPr/>
                <p14:nvPr/>
              </p14:nvContentPartPr>
              <p14:xfrm>
                <a:off x="10892453" y="290947"/>
                <a:ext cx="145080" cy="209520"/>
              </p14:xfrm>
            </p:contentPart>
          </mc:Choice>
          <mc:Fallback xmlns="">
            <p:pic>
              <p:nvPicPr>
                <p:cNvPr id="22" name="Freihand 21">
                  <a:extLst>
                    <a:ext uri="{FF2B5EF4-FFF2-40B4-BE49-F238E27FC236}">
                      <a16:creationId xmlns:a16="http://schemas.microsoft.com/office/drawing/2014/main" id="{0D2ACAF8-6CA3-4565-B47A-34EA7C66D670}"/>
                    </a:ext>
                  </a:extLst>
                </p:cNvPr>
                <p:cNvPicPr/>
                <p:nvPr/>
              </p:nvPicPr>
              <p:blipFill>
                <a:blip r:embed="rId40"/>
                <a:stretch>
                  <a:fillRect/>
                </a:stretch>
              </p:blipFill>
              <p:spPr>
                <a:xfrm>
                  <a:off x="10888133" y="286627"/>
                  <a:ext cx="153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E3F9B92-E88C-4B1B-839F-462ED124EF69}"/>
                    </a:ext>
                  </a:extLst>
                </p14:cNvPr>
                <p14:cNvContentPartPr/>
                <p14:nvPr/>
              </p14:nvContentPartPr>
              <p14:xfrm>
                <a:off x="11080733" y="495427"/>
                <a:ext cx="39600" cy="51480"/>
              </p14:xfrm>
            </p:contentPart>
          </mc:Choice>
          <mc:Fallback xmlns="">
            <p:pic>
              <p:nvPicPr>
                <p:cNvPr id="24" name="Freihand 23">
                  <a:extLst>
                    <a:ext uri="{FF2B5EF4-FFF2-40B4-BE49-F238E27FC236}">
                      <a16:creationId xmlns:a16="http://schemas.microsoft.com/office/drawing/2014/main" id="{0E3F9B92-E88C-4B1B-839F-462ED124EF69}"/>
                    </a:ext>
                  </a:extLst>
                </p:cNvPr>
                <p:cNvPicPr/>
                <p:nvPr/>
              </p:nvPicPr>
              <p:blipFill>
                <a:blip r:embed="rId42"/>
                <a:stretch>
                  <a:fillRect/>
                </a:stretch>
              </p:blipFill>
              <p:spPr>
                <a:xfrm>
                  <a:off x="11076413" y="491107"/>
                  <a:ext cx="48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1770417A-35CF-4FD9-879C-686A372A8F27}"/>
                    </a:ext>
                  </a:extLst>
                </p14:cNvPr>
                <p14:cNvContentPartPr/>
                <p14:nvPr/>
              </p14:nvContentPartPr>
              <p14:xfrm>
                <a:off x="11229413" y="336307"/>
                <a:ext cx="131400" cy="138960"/>
              </p14:xfrm>
            </p:contentPart>
          </mc:Choice>
          <mc:Fallback xmlns="">
            <p:pic>
              <p:nvPicPr>
                <p:cNvPr id="25" name="Freihand 24">
                  <a:extLst>
                    <a:ext uri="{FF2B5EF4-FFF2-40B4-BE49-F238E27FC236}">
                      <a16:creationId xmlns:a16="http://schemas.microsoft.com/office/drawing/2014/main" id="{1770417A-35CF-4FD9-879C-686A372A8F27}"/>
                    </a:ext>
                  </a:extLst>
                </p:cNvPr>
                <p:cNvPicPr/>
                <p:nvPr/>
              </p:nvPicPr>
              <p:blipFill>
                <a:blip r:embed="rId44"/>
                <a:stretch>
                  <a:fillRect/>
                </a:stretch>
              </p:blipFill>
              <p:spPr>
                <a:xfrm>
                  <a:off x="11225093" y="331987"/>
                  <a:ext cx="140040" cy="147600"/>
                </a:xfrm>
                <a:prstGeom prst="rect">
                  <a:avLst/>
                </a:prstGeom>
              </p:spPr>
            </p:pic>
          </mc:Fallback>
        </mc:AlternateContent>
      </p:grpSp>
      <p:grpSp>
        <p:nvGrpSpPr>
          <p:cNvPr id="39" name="Gruppieren 38">
            <a:extLst>
              <a:ext uri="{FF2B5EF4-FFF2-40B4-BE49-F238E27FC236}">
                <a16:creationId xmlns:a16="http://schemas.microsoft.com/office/drawing/2014/main" id="{D96AE78E-60BD-43BB-80A6-E2211EAE8245}"/>
              </a:ext>
            </a:extLst>
          </p:cNvPr>
          <p:cNvGrpSpPr/>
          <p:nvPr/>
        </p:nvGrpSpPr>
        <p:grpSpPr>
          <a:xfrm>
            <a:off x="8199653" y="681907"/>
            <a:ext cx="1412280" cy="252000"/>
            <a:chOff x="8199653" y="681907"/>
            <a:chExt cx="1412280" cy="2520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D886853-B135-4FFB-A817-EC75EB8FE3BA}"/>
                    </a:ext>
                  </a:extLst>
                </p14:cNvPr>
                <p14:cNvContentPartPr/>
                <p14:nvPr/>
              </p14:nvContentPartPr>
              <p14:xfrm>
                <a:off x="8199653" y="770827"/>
                <a:ext cx="345600" cy="163080"/>
              </p14:xfrm>
            </p:contentPart>
          </mc:Choice>
          <mc:Fallback xmlns="">
            <p:pic>
              <p:nvPicPr>
                <p:cNvPr id="29" name="Freihand 28">
                  <a:extLst>
                    <a:ext uri="{FF2B5EF4-FFF2-40B4-BE49-F238E27FC236}">
                      <a16:creationId xmlns:a16="http://schemas.microsoft.com/office/drawing/2014/main" id="{BD886853-B135-4FFB-A817-EC75EB8FE3BA}"/>
                    </a:ext>
                  </a:extLst>
                </p:cNvPr>
                <p:cNvPicPr/>
                <p:nvPr/>
              </p:nvPicPr>
              <p:blipFill>
                <a:blip r:embed="rId46"/>
                <a:stretch>
                  <a:fillRect/>
                </a:stretch>
              </p:blipFill>
              <p:spPr>
                <a:xfrm>
                  <a:off x="8195333" y="766507"/>
                  <a:ext cx="354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406E490-E57D-4BFF-92D1-01F0A9269F84}"/>
                    </a:ext>
                  </a:extLst>
                </p14:cNvPr>
                <p14:cNvContentPartPr/>
                <p14:nvPr/>
              </p14:nvContentPartPr>
              <p14:xfrm>
                <a:off x="8444093" y="756427"/>
                <a:ext cx="49320" cy="22680"/>
              </p14:xfrm>
            </p:contentPart>
          </mc:Choice>
          <mc:Fallback xmlns="">
            <p:pic>
              <p:nvPicPr>
                <p:cNvPr id="30" name="Freihand 29">
                  <a:extLst>
                    <a:ext uri="{FF2B5EF4-FFF2-40B4-BE49-F238E27FC236}">
                      <a16:creationId xmlns:a16="http://schemas.microsoft.com/office/drawing/2014/main" id="{C406E490-E57D-4BFF-92D1-01F0A9269F84}"/>
                    </a:ext>
                  </a:extLst>
                </p:cNvPr>
                <p:cNvPicPr/>
                <p:nvPr/>
              </p:nvPicPr>
              <p:blipFill>
                <a:blip r:embed="rId48"/>
                <a:stretch>
                  <a:fillRect/>
                </a:stretch>
              </p:blipFill>
              <p:spPr>
                <a:xfrm>
                  <a:off x="8439773" y="752107"/>
                  <a:ext cx="57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855AAD6-9F04-4A01-A2D8-BEE62293C2CA}"/>
                    </a:ext>
                  </a:extLst>
                </p14:cNvPr>
                <p14:cNvContentPartPr/>
                <p14:nvPr/>
              </p14:nvContentPartPr>
              <p14:xfrm>
                <a:off x="8675933" y="798547"/>
                <a:ext cx="363600" cy="118080"/>
              </p14:xfrm>
            </p:contentPart>
          </mc:Choice>
          <mc:Fallback xmlns="">
            <p:pic>
              <p:nvPicPr>
                <p:cNvPr id="31" name="Freihand 30">
                  <a:extLst>
                    <a:ext uri="{FF2B5EF4-FFF2-40B4-BE49-F238E27FC236}">
                      <a16:creationId xmlns:a16="http://schemas.microsoft.com/office/drawing/2014/main" id="{6855AAD6-9F04-4A01-A2D8-BEE62293C2CA}"/>
                    </a:ext>
                  </a:extLst>
                </p:cNvPr>
                <p:cNvPicPr/>
                <p:nvPr/>
              </p:nvPicPr>
              <p:blipFill>
                <a:blip r:embed="rId50"/>
                <a:stretch>
                  <a:fillRect/>
                </a:stretch>
              </p:blipFill>
              <p:spPr>
                <a:xfrm>
                  <a:off x="8671613" y="794227"/>
                  <a:ext cx="372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E5C0E35-576E-43F0-BBAF-0D48AAFEFE67}"/>
                    </a:ext>
                  </a:extLst>
                </p14:cNvPr>
                <p14:cNvContentPartPr/>
                <p14:nvPr/>
              </p14:nvContentPartPr>
              <p14:xfrm>
                <a:off x="9039173" y="772267"/>
                <a:ext cx="360" cy="360"/>
              </p14:xfrm>
            </p:contentPart>
          </mc:Choice>
          <mc:Fallback xmlns="">
            <p:pic>
              <p:nvPicPr>
                <p:cNvPr id="32" name="Freihand 31">
                  <a:extLst>
                    <a:ext uri="{FF2B5EF4-FFF2-40B4-BE49-F238E27FC236}">
                      <a16:creationId xmlns:a16="http://schemas.microsoft.com/office/drawing/2014/main" id="{9E5C0E35-576E-43F0-BBAF-0D48AAFEFE67}"/>
                    </a:ext>
                  </a:extLst>
                </p:cNvPr>
                <p:cNvPicPr/>
                <p:nvPr/>
              </p:nvPicPr>
              <p:blipFill>
                <a:blip r:embed="rId22"/>
                <a:stretch>
                  <a:fillRect/>
                </a:stretch>
              </p:blipFill>
              <p:spPr>
                <a:xfrm>
                  <a:off x="9034853" y="767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187FF51-FC25-4F77-BC60-0540F6502F1D}"/>
                    </a:ext>
                  </a:extLst>
                </p14:cNvPr>
                <p14:cNvContentPartPr/>
                <p14:nvPr/>
              </p14:nvContentPartPr>
              <p14:xfrm>
                <a:off x="9153653" y="747067"/>
                <a:ext cx="138600" cy="134640"/>
              </p14:xfrm>
            </p:contentPart>
          </mc:Choice>
          <mc:Fallback xmlns="">
            <p:pic>
              <p:nvPicPr>
                <p:cNvPr id="33" name="Freihand 32">
                  <a:extLst>
                    <a:ext uri="{FF2B5EF4-FFF2-40B4-BE49-F238E27FC236}">
                      <a16:creationId xmlns:a16="http://schemas.microsoft.com/office/drawing/2014/main" id="{F187FF51-FC25-4F77-BC60-0540F6502F1D}"/>
                    </a:ext>
                  </a:extLst>
                </p:cNvPr>
                <p:cNvPicPr/>
                <p:nvPr/>
              </p:nvPicPr>
              <p:blipFill>
                <a:blip r:embed="rId53"/>
                <a:stretch>
                  <a:fillRect/>
                </a:stretch>
              </p:blipFill>
              <p:spPr>
                <a:xfrm>
                  <a:off x="9149333" y="742747"/>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45255F30-8405-4244-8BBA-F39D9E11F9E8}"/>
                    </a:ext>
                  </a:extLst>
                </p14:cNvPr>
                <p14:cNvContentPartPr/>
                <p14:nvPr/>
              </p14:nvContentPartPr>
              <p14:xfrm>
                <a:off x="9322853" y="720427"/>
                <a:ext cx="289080" cy="170640"/>
              </p14:xfrm>
            </p:contentPart>
          </mc:Choice>
          <mc:Fallback xmlns="">
            <p:pic>
              <p:nvPicPr>
                <p:cNvPr id="34" name="Freihand 33">
                  <a:extLst>
                    <a:ext uri="{FF2B5EF4-FFF2-40B4-BE49-F238E27FC236}">
                      <a16:creationId xmlns:a16="http://schemas.microsoft.com/office/drawing/2014/main" id="{45255F30-8405-4244-8BBA-F39D9E11F9E8}"/>
                    </a:ext>
                  </a:extLst>
                </p:cNvPr>
                <p:cNvPicPr/>
                <p:nvPr/>
              </p:nvPicPr>
              <p:blipFill>
                <a:blip r:embed="rId55"/>
                <a:stretch>
                  <a:fillRect/>
                </a:stretch>
              </p:blipFill>
              <p:spPr>
                <a:xfrm>
                  <a:off x="9318533" y="716107"/>
                  <a:ext cx="297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D3065079-7D2E-4721-B4F6-14136DDBFB7D}"/>
                    </a:ext>
                  </a:extLst>
                </p14:cNvPr>
                <p14:cNvContentPartPr/>
                <p14:nvPr/>
              </p14:nvContentPartPr>
              <p14:xfrm>
                <a:off x="9391613" y="681907"/>
                <a:ext cx="75600" cy="7200"/>
              </p14:xfrm>
            </p:contentPart>
          </mc:Choice>
          <mc:Fallback xmlns="">
            <p:pic>
              <p:nvPicPr>
                <p:cNvPr id="35" name="Freihand 34">
                  <a:extLst>
                    <a:ext uri="{FF2B5EF4-FFF2-40B4-BE49-F238E27FC236}">
                      <a16:creationId xmlns:a16="http://schemas.microsoft.com/office/drawing/2014/main" id="{D3065079-7D2E-4721-B4F6-14136DDBFB7D}"/>
                    </a:ext>
                  </a:extLst>
                </p:cNvPr>
                <p:cNvPicPr/>
                <p:nvPr/>
              </p:nvPicPr>
              <p:blipFill>
                <a:blip r:embed="rId57"/>
                <a:stretch>
                  <a:fillRect/>
                </a:stretch>
              </p:blipFill>
              <p:spPr>
                <a:xfrm>
                  <a:off x="9387293" y="677587"/>
                  <a:ext cx="8424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F78C353C-2759-4E7F-AC31-F08814B9AA09}"/>
                  </a:ext>
                </a:extLst>
              </p14:cNvPr>
              <p14:cNvContentPartPr/>
              <p14:nvPr/>
            </p14:nvContentPartPr>
            <p14:xfrm>
              <a:off x="10503293" y="771907"/>
              <a:ext cx="145800" cy="87120"/>
            </p14:xfrm>
          </p:contentPart>
        </mc:Choice>
        <mc:Fallback xmlns="">
          <p:pic>
            <p:nvPicPr>
              <p:cNvPr id="36" name="Freihand 35">
                <a:extLst>
                  <a:ext uri="{FF2B5EF4-FFF2-40B4-BE49-F238E27FC236}">
                    <a16:creationId xmlns:a16="http://schemas.microsoft.com/office/drawing/2014/main" id="{F78C353C-2759-4E7F-AC31-F08814B9AA09}"/>
                  </a:ext>
                </a:extLst>
              </p:cNvPr>
              <p:cNvPicPr/>
              <p:nvPr/>
            </p:nvPicPr>
            <p:blipFill>
              <a:blip r:embed="rId59"/>
              <a:stretch>
                <a:fillRect/>
              </a:stretch>
            </p:blipFill>
            <p:spPr>
              <a:xfrm>
                <a:off x="10498973" y="767587"/>
                <a:ext cx="154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F705CF9-1231-4C48-9A43-AA1C08AD88EB}"/>
                  </a:ext>
                </a:extLst>
              </p14:cNvPr>
              <p14:cNvContentPartPr/>
              <p14:nvPr/>
            </p14:nvContentPartPr>
            <p14:xfrm>
              <a:off x="10876253" y="724027"/>
              <a:ext cx="94680" cy="135720"/>
            </p14:xfrm>
          </p:contentPart>
        </mc:Choice>
        <mc:Fallback xmlns="">
          <p:pic>
            <p:nvPicPr>
              <p:cNvPr id="37" name="Freihand 36">
                <a:extLst>
                  <a:ext uri="{FF2B5EF4-FFF2-40B4-BE49-F238E27FC236}">
                    <a16:creationId xmlns:a16="http://schemas.microsoft.com/office/drawing/2014/main" id="{5F705CF9-1231-4C48-9A43-AA1C08AD88EB}"/>
                  </a:ext>
                </a:extLst>
              </p:cNvPr>
              <p:cNvPicPr/>
              <p:nvPr/>
            </p:nvPicPr>
            <p:blipFill>
              <a:blip r:embed="rId61"/>
              <a:stretch>
                <a:fillRect/>
              </a:stretch>
            </p:blipFill>
            <p:spPr>
              <a:xfrm>
                <a:off x="10871933" y="719707"/>
                <a:ext cx="103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DC0D6B7-6843-4EE1-BB64-072A4DCBBD81}"/>
                  </a:ext>
                </a:extLst>
              </p14:cNvPr>
              <p14:cNvContentPartPr/>
              <p14:nvPr/>
            </p14:nvContentPartPr>
            <p14:xfrm>
              <a:off x="11234453" y="781627"/>
              <a:ext cx="138240" cy="56520"/>
            </p14:xfrm>
          </p:contentPart>
        </mc:Choice>
        <mc:Fallback xmlns="">
          <p:pic>
            <p:nvPicPr>
              <p:cNvPr id="38" name="Freihand 37">
                <a:extLst>
                  <a:ext uri="{FF2B5EF4-FFF2-40B4-BE49-F238E27FC236}">
                    <a16:creationId xmlns:a16="http://schemas.microsoft.com/office/drawing/2014/main" id="{DDC0D6B7-6843-4EE1-BB64-072A4DCBBD81}"/>
                  </a:ext>
                </a:extLst>
              </p:cNvPr>
              <p:cNvPicPr/>
              <p:nvPr/>
            </p:nvPicPr>
            <p:blipFill>
              <a:blip r:embed="rId63"/>
              <a:stretch>
                <a:fillRect/>
              </a:stretch>
            </p:blipFill>
            <p:spPr>
              <a:xfrm>
                <a:off x="11230133" y="777307"/>
                <a:ext cx="146880" cy="65160"/>
              </a:xfrm>
              <a:prstGeom prst="rect">
                <a:avLst/>
              </a:prstGeom>
            </p:spPr>
          </p:pic>
        </mc:Fallback>
      </mc:AlternateContent>
      <p:grpSp>
        <p:nvGrpSpPr>
          <p:cNvPr id="48" name="Gruppieren 47">
            <a:extLst>
              <a:ext uri="{FF2B5EF4-FFF2-40B4-BE49-F238E27FC236}">
                <a16:creationId xmlns:a16="http://schemas.microsoft.com/office/drawing/2014/main" id="{42BB15AE-6464-476E-AB10-0A597CAB4DC7}"/>
              </a:ext>
            </a:extLst>
          </p:cNvPr>
          <p:cNvGrpSpPr/>
          <p:nvPr/>
        </p:nvGrpSpPr>
        <p:grpSpPr>
          <a:xfrm>
            <a:off x="8152493" y="1019587"/>
            <a:ext cx="774720" cy="265680"/>
            <a:chOff x="8152493" y="1019587"/>
            <a:chExt cx="774720" cy="265680"/>
          </a:xfrm>
        </p:grpSpPr>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06ED55B2-48B3-466E-A9DA-6E5A67A49296}"/>
                    </a:ext>
                  </a:extLst>
                </p14:cNvPr>
                <p14:cNvContentPartPr/>
                <p14:nvPr/>
              </p14:nvContentPartPr>
              <p14:xfrm>
                <a:off x="8152493" y="1144867"/>
                <a:ext cx="100800" cy="136440"/>
              </p14:xfrm>
            </p:contentPart>
          </mc:Choice>
          <mc:Fallback xmlns="">
            <p:pic>
              <p:nvPicPr>
                <p:cNvPr id="40" name="Freihand 39">
                  <a:extLst>
                    <a:ext uri="{FF2B5EF4-FFF2-40B4-BE49-F238E27FC236}">
                      <a16:creationId xmlns:a16="http://schemas.microsoft.com/office/drawing/2014/main" id="{06ED55B2-48B3-466E-A9DA-6E5A67A49296}"/>
                    </a:ext>
                  </a:extLst>
                </p:cNvPr>
                <p:cNvPicPr/>
                <p:nvPr/>
              </p:nvPicPr>
              <p:blipFill>
                <a:blip r:embed="rId65"/>
                <a:stretch>
                  <a:fillRect/>
                </a:stretch>
              </p:blipFill>
              <p:spPr>
                <a:xfrm>
                  <a:off x="8148173" y="1140547"/>
                  <a:ext cx="109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D89BBE4D-539F-4C5E-BBCB-347BDA2165F8}"/>
                    </a:ext>
                  </a:extLst>
                </p14:cNvPr>
                <p14:cNvContentPartPr/>
                <p14:nvPr/>
              </p14:nvContentPartPr>
              <p14:xfrm>
                <a:off x="8244293" y="1153507"/>
                <a:ext cx="11880" cy="131760"/>
              </p14:xfrm>
            </p:contentPart>
          </mc:Choice>
          <mc:Fallback xmlns="">
            <p:pic>
              <p:nvPicPr>
                <p:cNvPr id="41" name="Freihand 40">
                  <a:extLst>
                    <a:ext uri="{FF2B5EF4-FFF2-40B4-BE49-F238E27FC236}">
                      <a16:creationId xmlns:a16="http://schemas.microsoft.com/office/drawing/2014/main" id="{D89BBE4D-539F-4C5E-BBCB-347BDA2165F8}"/>
                    </a:ext>
                  </a:extLst>
                </p:cNvPr>
                <p:cNvPicPr/>
                <p:nvPr/>
              </p:nvPicPr>
              <p:blipFill>
                <a:blip r:embed="rId67"/>
                <a:stretch>
                  <a:fillRect/>
                </a:stretch>
              </p:blipFill>
              <p:spPr>
                <a:xfrm>
                  <a:off x="8239973" y="1149187"/>
                  <a:ext cx="20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DD2D771-975D-4D69-9CE2-A95FCB6B3168}"/>
                    </a:ext>
                  </a:extLst>
                </p14:cNvPr>
                <p14:cNvContentPartPr/>
                <p14:nvPr/>
              </p14:nvContentPartPr>
              <p14:xfrm>
                <a:off x="8175173" y="1213627"/>
                <a:ext cx="108720" cy="19800"/>
              </p14:xfrm>
            </p:contentPart>
          </mc:Choice>
          <mc:Fallback xmlns="">
            <p:pic>
              <p:nvPicPr>
                <p:cNvPr id="42" name="Freihand 41">
                  <a:extLst>
                    <a:ext uri="{FF2B5EF4-FFF2-40B4-BE49-F238E27FC236}">
                      <a16:creationId xmlns:a16="http://schemas.microsoft.com/office/drawing/2014/main" id="{ADD2D771-975D-4D69-9CE2-A95FCB6B3168}"/>
                    </a:ext>
                  </a:extLst>
                </p:cNvPr>
                <p:cNvPicPr/>
                <p:nvPr/>
              </p:nvPicPr>
              <p:blipFill>
                <a:blip r:embed="rId69"/>
                <a:stretch>
                  <a:fillRect/>
                </a:stretch>
              </p:blipFill>
              <p:spPr>
                <a:xfrm>
                  <a:off x="8170853" y="1209307"/>
                  <a:ext cx="117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1F936C25-59BF-44AB-8D9C-31E61A3E6BE5}"/>
                    </a:ext>
                  </a:extLst>
                </p14:cNvPr>
                <p14:cNvContentPartPr/>
                <p14:nvPr/>
              </p14:nvContentPartPr>
              <p14:xfrm>
                <a:off x="8366333" y="1182667"/>
                <a:ext cx="128520" cy="80640"/>
              </p14:xfrm>
            </p:contentPart>
          </mc:Choice>
          <mc:Fallback xmlns="">
            <p:pic>
              <p:nvPicPr>
                <p:cNvPr id="43" name="Freihand 42">
                  <a:extLst>
                    <a:ext uri="{FF2B5EF4-FFF2-40B4-BE49-F238E27FC236}">
                      <a16:creationId xmlns:a16="http://schemas.microsoft.com/office/drawing/2014/main" id="{1F936C25-59BF-44AB-8D9C-31E61A3E6BE5}"/>
                    </a:ext>
                  </a:extLst>
                </p:cNvPr>
                <p:cNvPicPr/>
                <p:nvPr/>
              </p:nvPicPr>
              <p:blipFill>
                <a:blip r:embed="rId71"/>
                <a:stretch>
                  <a:fillRect/>
                </a:stretch>
              </p:blipFill>
              <p:spPr>
                <a:xfrm>
                  <a:off x="8362013" y="1178347"/>
                  <a:ext cx="137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C48FC8D-6961-42BF-8F62-F746F5BC749B}"/>
                    </a:ext>
                  </a:extLst>
                </p14:cNvPr>
                <p14:cNvContentPartPr/>
                <p14:nvPr/>
              </p14:nvContentPartPr>
              <p14:xfrm>
                <a:off x="8535533" y="1185547"/>
                <a:ext cx="29880" cy="72000"/>
              </p14:xfrm>
            </p:contentPart>
          </mc:Choice>
          <mc:Fallback xmlns="">
            <p:pic>
              <p:nvPicPr>
                <p:cNvPr id="44" name="Freihand 43">
                  <a:extLst>
                    <a:ext uri="{FF2B5EF4-FFF2-40B4-BE49-F238E27FC236}">
                      <a16:creationId xmlns:a16="http://schemas.microsoft.com/office/drawing/2014/main" id="{FC48FC8D-6961-42BF-8F62-F746F5BC749B}"/>
                    </a:ext>
                  </a:extLst>
                </p:cNvPr>
                <p:cNvPicPr/>
                <p:nvPr/>
              </p:nvPicPr>
              <p:blipFill>
                <a:blip r:embed="rId73"/>
                <a:stretch>
                  <a:fillRect/>
                </a:stretch>
              </p:blipFill>
              <p:spPr>
                <a:xfrm>
                  <a:off x="8531213" y="1181227"/>
                  <a:ext cx="38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94EB8334-772E-49C1-A8D8-141EA34477CD}"/>
                    </a:ext>
                  </a:extLst>
                </p14:cNvPr>
                <p14:cNvContentPartPr/>
                <p14:nvPr/>
              </p14:nvContentPartPr>
              <p14:xfrm>
                <a:off x="8628413" y="1113187"/>
                <a:ext cx="81360" cy="134280"/>
              </p14:xfrm>
            </p:contentPart>
          </mc:Choice>
          <mc:Fallback xmlns="">
            <p:pic>
              <p:nvPicPr>
                <p:cNvPr id="45" name="Freihand 44">
                  <a:extLst>
                    <a:ext uri="{FF2B5EF4-FFF2-40B4-BE49-F238E27FC236}">
                      <a16:creationId xmlns:a16="http://schemas.microsoft.com/office/drawing/2014/main" id="{94EB8334-772E-49C1-A8D8-141EA34477CD}"/>
                    </a:ext>
                  </a:extLst>
                </p:cNvPr>
                <p:cNvPicPr/>
                <p:nvPr/>
              </p:nvPicPr>
              <p:blipFill>
                <a:blip r:embed="rId75"/>
                <a:stretch>
                  <a:fillRect/>
                </a:stretch>
              </p:blipFill>
              <p:spPr>
                <a:xfrm>
                  <a:off x="8624093" y="1108867"/>
                  <a:ext cx="9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9479C9D9-7FB7-4184-99BB-EC924D345E42}"/>
                    </a:ext>
                  </a:extLst>
                </p14:cNvPr>
                <p14:cNvContentPartPr/>
                <p14:nvPr/>
              </p14:nvContentPartPr>
              <p14:xfrm>
                <a:off x="8593853" y="1019587"/>
                <a:ext cx="19440" cy="21960"/>
              </p14:xfrm>
            </p:contentPart>
          </mc:Choice>
          <mc:Fallback xmlns="">
            <p:pic>
              <p:nvPicPr>
                <p:cNvPr id="46" name="Freihand 45">
                  <a:extLst>
                    <a:ext uri="{FF2B5EF4-FFF2-40B4-BE49-F238E27FC236}">
                      <a16:creationId xmlns:a16="http://schemas.microsoft.com/office/drawing/2014/main" id="{9479C9D9-7FB7-4184-99BB-EC924D345E42}"/>
                    </a:ext>
                  </a:extLst>
                </p:cNvPr>
                <p:cNvPicPr/>
                <p:nvPr/>
              </p:nvPicPr>
              <p:blipFill>
                <a:blip r:embed="rId77"/>
                <a:stretch>
                  <a:fillRect/>
                </a:stretch>
              </p:blipFill>
              <p:spPr>
                <a:xfrm>
                  <a:off x="8589533" y="1015267"/>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0114802-F100-4BD8-AE32-27498FF5A19E}"/>
                    </a:ext>
                  </a:extLst>
                </p14:cNvPr>
                <p14:cNvContentPartPr/>
                <p14:nvPr/>
              </p14:nvContentPartPr>
              <p14:xfrm>
                <a:off x="8827853" y="1089067"/>
                <a:ext cx="99360" cy="155160"/>
              </p14:xfrm>
            </p:contentPart>
          </mc:Choice>
          <mc:Fallback xmlns="">
            <p:pic>
              <p:nvPicPr>
                <p:cNvPr id="47" name="Freihand 46">
                  <a:extLst>
                    <a:ext uri="{FF2B5EF4-FFF2-40B4-BE49-F238E27FC236}">
                      <a16:creationId xmlns:a16="http://schemas.microsoft.com/office/drawing/2014/main" id="{40114802-F100-4BD8-AE32-27498FF5A19E}"/>
                    </a:ext>
                  </a:extLst>
                </p:cNvPr>
                <p:cNvPicPr/>
                <p:nvPr/>
              </p:nvPicPr>
              <p:blipFill>
                <a:blip r:embed="rId79"/>
                <a:stretch>
                  <a:fillRect/>
                </a:stretch>
              </p:blipFill>
              <p:spPr>
                <a:xfrm>
                  <a:off x="8823533" y="1084747"/>
                  <a:ext cx="108000" cy="163800"/>
                </a:xfrm>
                <a:prstGeom prst="rect">
                  <a:avLst/>
                </a:prstGeom>
              </p:spPr>
            </p:pic>
          </mc:Fallback>
        </mc:AlternateContent>
      </p:grpSp>
      <p:grpSp>
        <p:nvGrpSpPr>
          <p:cNvPr id="59" name="Gruppieren 58">
            <a:extLst>
              <a:ext uri="{FF2B5EF4-FFF2-40B4-BE49-F238E27FC236}">
                <a16:creationId xmlns:a16="http://schemas.microsoft.com/office/drawing/2014/main" id="{0EE77ED7-ECA1-4F38-949A-243620C7D53A}"/>
              </a:ext>
            </a:extLst>
          </p:cNvPr>
          <p:cNvGrpSpPr/>
          <p:nvPr/>
        </p:nvGrpSpPr>
        <p:grpSpPr>
          <a:xfrm>
            <a:off x="9104693" y="1052707"/>
            <a:ext cx="560160" cy="164520"/>
            <a:chOff x="9104693" y="1052707"/>
            <a:chExt cx="560160" cy="164520"/>
          </a:xfrm>
        </p:grpSpPr>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08B278E4-227C-400A-A05A-E8C62D6129A1}"/>
                    </a:ext>
                  </a:extLst>
                </p14:cNvPr>
                <p14:cNvContentPartPr/>
                <p14:nvPr/>
              </p14:nvContentPartPr>
              <p14:xfrm>
                <a:off x="9104693" y="1072507"/>
                <a:ext cx="109080" cy="133560"/>
              </p14:xfrm>
            </p:contentPart>
          </mc:Choice>
          <mc:Fallback xmlns="">
            <p:pic>
              <p:nvPicPr>
                <p:cNvPr id="49" name="Freihand 48">
                  <a:extLst>
                    <a:ext uri="{FF2B5EF4-FFF2-40B4-BE49-F238E27FC236}">
                      <a16:creationId xmlns:a16="http://schemas.microsoft.com/office/drawing/2014/main" id="{08B278E4-227C-400A-A05A-E8C62D6129A1}"/>
                    </a:ext>
                  </a:extLst>
                </p:cNvPr>
                <p:cNvPicPr/>
                <p:nvPr/>
              </p:nvPicPr>
              <p:blipFill>
                <a:blip r:embed="rId81"/>
                <a:stretch>
                  <a:fillRect/>
                </a:stretch>
              </p:blipFill>
              <p:spPr>
                <a:xfrm>
                  <a:off x="9100373" y="1068187"/>
                  <a:ext cx="11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13BA6212-6C4A-4D15-8BC1-62869CF6E2D5}"/>
                    </a:ext>
                  </a:extLst>
                </p14:cNvPr>
                <p14:cNvContentPartPr/>
                <p14:nvPr/>
              </p14:nvContentPartPr>
              <p14:xfrm>
                <a:off x="9228893" y="1153867"/>
                <a:ext cx="116280" cy="63360"/>
              </p14:xfrm>
            </p:contentPart>
          </mc:Choice>
          <mc:Fallback xmlns="">
            <p:pic>
              <p:nvPicPr>
                <p:cNvPr id="50" name="Freihand 49">
                  <a:extLst>
                    <a:ext uri="{FF2B5EF4-FFF2-40B4-BE49-F238E27FC236}">
                      <a16:creationId xmlns:a16="http://schemas.microsoft.com/office/drawing/2014/main" id="{13BA6212-6C4A-4D15-8BC1-62869CF6E2D5}"/>
                    </a:ext>
                  </a:extLst>
                </p:cNvPr>
                <p:cNvPicPr/>
                <p:nvPr/>
              </p:nvPicPr>
              <p:blipFill>
                <a:blip r:embed="rId83"/>
                <a:stretch>
                  <a:fillRect/>
                </a:stretch>
              </p:blipFill>
              <p:spPr>
                <a:xfrm>
                  <a:off x="9224573" y="1149547"/>
                  <a:ext cx="12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C61D45AD-7F7F-4326-BA33-49D827FC5369}"/>
                    </a:ext>
                  </a:extLst>
                </p14:cNvPr>
                <p14:cNvContentPartPr/>
                <p14:nvPr/>
              </p14:nvContentPartPr>
              <p14:xfrm>
                <a:off x="9371813" y="1052707"/>
                <a:ext cx="69120" cy="151200"/>
              </p14:xfrm>
            </p:contentPart>
          </mc:Choice>
          <mc:Fallback xmlns="">
            <p:pic>
              <p:nvPicPr>
                <p:cNvPr id="51" name="Freihand 50">
                  <a:extLst>
                    <a:ext uri="{FF2B5EF4-FFF2-40B4-BE49-F238E27FC236}">
                      <a16:creationId xmlns:a16="http://schemas.microsoft.com/office/drawing/2014/main" id="{C61D45AD-7F7F-4326-BA33-49D827FC5369}"/>
                    </a:ext>
                  </a:extLst>
                </p:cNvPr>
                <p:cNvPicPr/>
                <p:nvPr/>
              </p:nvPicPr>
              <p:blipFill>
                <a:blip r:embed="rId85"/>
                <a:stretch>
                  <a:fillRect/>
                </a:stretch>
              </p:blipFill>
              <p:spPr>
                <a:xfrm>
                  <a:off x="9367493" y="1048387"/>
                  <a:ext cx="77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178D04EF-64B8-491C-A9B7-CB53B72C2B9B}"/>
                    </a:ext>
                  </a:extLst>
                </p14:cNvPr>
                <p14:cNvContentPartPr/>
                <p14:nvPr/>
              </p14:nvContentPartPr>
              <p14:xfrm>
                <a:off x="9463253" y="1129387"/>
                <a:ext cx="201600" cy="78840"/>
              </p14:xfrm>
            </p:contentPart>
          </mc:Choice>
          <mc:Fallback xmlns="">
            <p:pic>
              <p:nvPicPr>
                <p:cNvPr id="52" name="Freihand 51">
                  <a:extLst>
                    <a:ext uri="{FF2B5EF4-FFF2-40B4-BE49-F238E27FC236}">
                      <a16:creationId xmlns:a16="http://schemas.microsoft.com/office/drawing/2014/main" id="{178D04EF-64B8-491C-A9B7-CB53B72C2B9B}"/>
                    </a:ext>
                  </a:extLst>
                </p:cNvPr>
                <p:cNvPicPr/>
                <p:nvPr/>
              </p:nvPicPr>
              <p:blipFill>
                <a:blip r:embed="rId87"/>
                <a:stretch>
                  <a:fillRect/>
                </a:stretch>
              </p:blipFill>
              <p:spPr>
                <a:xfrm>
                  <a:off x="9458933" y="1125067"/>
                  <a:ext cx="210240" cy="87480"/>
                </a:xfrm>
                <a:prstGeom prst="rect">
                  <a:avLst/>
                </a:prstGeom>
              </p:spPr>
            </p:pic>
          </mc:Fallback>
        </mc:AlternateContent>
      </p:grpSp>
      <p:grpSp>
        <p:nvGrpSpPr>
          <p:cNvPr id="58" name="Gruppieren 57">
            <a:extLst>
              <a:ext uri="{FF2B5EF4-FFF2-40B4-BE49-F238E27FC236}">
                <a16:creationId xmlns:a16="http://schemas.microsoft.com/office/drawing/2014/main" id="{7A662D31-31A9-43DC-A163-011A06B17287}"/>
              </a:ext>
            </a:extLst>
          </p:cNvPr>
          <p:cNvGrpSpPr/>
          <p:nvPr/>
        </p:nvGrpSpPr>
        <p:grpSpPr>
          <a:xfrm>
            <a:off x="8077613" y="1422787"/>
            <a:ext cx="167400" cy="176040"/>
            <a:chOff x="8077613" y="1422787"/>
            <a:chExt cx="167400" cy="176040"/>
          </a:xfrm>
        </p:grpSpPr>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4BB316A2-38A8-43AA-BB89-050EA2B0FC3D}"/>
                    </a:ext>
                  </a:extLst>
                </p14:cNvPr>
                <p14:cNvContentPartPr/>
                <p14:nvPr/>
              </p14:nvContentPartPr>
              <p14:xfrm>
                <a:off x="8120813" y="1444027"/>
                <a:ext cx="12240" cy="119880"/>
              </p14:xfrm>
            </p:contentPart>
          </mc:Choice>
          <mc:Fallback xmlns="">
            <p:pic>
              <p:nvPicPr>
                <p:cNvPr id="53" name="Freihand 52">
                  <a:extLst>
                    <a:ext uri="{FF2B5EF4-FFF2-40B4-BE49-F238E27FC236}">
                      <a16:creationId xmlns:a16="http://schemas.microsoft.com/office/drawing/2014/main" id="{4BB316A2-38A8-43AA-BB89-050EA2B0FC3D}"/>
                    </a:ext>
                  </a:extLst>
                </p:cNvPr>
                <p:cNvPicPr/>
                <p:nvPr/>
              </p:nvPicPr>
              <p:blipFill>
                <a:blip r:embed="rId89"/>
                <a:stretch>
                  <a:fillRect/>
                </a:stretch>
              </p:blipFill>
              <p:spPr>
                <a:xfrm>
                  <a:off x="8116493" y="1439707"/>
                  <a:ext cx="2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2AAAB76A-637D-41FB-9C34-D01C8E100282}"/>
                    </a:ext>
                  </a:extLst>
                </p14:cNvPr>
                <p14:cNvContentPartPr/>
                <p14:nvPr/>
              </p14:nvContentPartPr>
              <p14:xfrm>
                <a:off x="8077613" y="1422787"/>
                <a:ext cx="167400" cy="176040"/>
              </p14:xfrm>
            </p:contentPart>
          </mc:Choice>
          <mc:Fallback xmlns="">
            <p:pic>
              <p:nvPicPr>
                <p:cNvPr id="54" name="Freihand 53">
                  <a:extLst>
                    <a:ext uri="{FF2B5EF4-FFF2-40B4-BE49-F238E27FC236}">
                      <a16:creationId xmlns:a16="http://schemas.microsoft.com/office/drawing/2014/main" id="{2AAAB76A-637D-41FB-9C34-D01C8E100282}"/>
                    </a:ext>
                  </a:extLst>
                </p:cNvPr>
                <p:cNvPicPr/>
                <p:nvPr/>
              </p:nvPicPr>
              <p:blipFill>
                <a:blip r:embed="rId91"/>
                <a:stretch>
                  <a:fillRect/>
                </a:stretch>
              </p:blipFill>
              <p:spPr>
                <a:xfrm>
                  <a:off x="8073293" y="1418467"/>
                  <a:ext cx="176040" cy="18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9811F9CF-BCAD-4353-8216-0E56CE1CA1B4}"/>
                  </a:ext>
                </a:extLst>
              </p14:cNvPr>
              <p14:cNvContentPartPr/>
              <p14:nvPr/>
            </p14:nvContentPartPr>
            <p14:xfrm>
              <a:off x="8493773" y="1477147"/>
              <a:ext cx="87120" cy="60120"/>
            </p14:xfrm>
          </p:contentPart>
        </mc:Choice>
        <mc:Fallback xmlns="">
          <p:pic>
            <p:nvPicPr>
              <p:cNvPr id="55" name="Freihand 54">
                <a:extLst>
                  <a:ext uri="{FF2B5EF4-FFF2-40B4-BE49-F238E27FC236}">
                    <a16:creationId xmlns:a16="http://schemas.microsoft.com/office/drawing/2014/main" id="{9811F9CF-BCAD-4353-8216-0E56CE1CA1B4}"/>
                  </a:ext>
                </a:extLst>
              </p:cNvPr>
              <p:cNvPicPr/>
              <p:nvPr/>
            </p:nvPicPr>
            <p:blipFill>
              <a:blip r:embed="rId93"/>
              <a:stretch>
                <a:fillRect/>
              </a:stretch>
            </p:blipFill>
            <p:spPr>
              <a:xfrm>
                <a:off x="8489453" y="1472827"/>
                <a:ext cx="95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072DEB26-1E59-4544-9178-ED4AF7171C3D}"/>
                  </a:ext>
                </a:extLst>
              </p14:cNvPr>
              <p14:cNvContentPartPr/>
              <p14:nvPr/>
            </p14:nvContentPartPr>
            <p14:xfrm>
              <a:off x="8848733" y="1444027"/>
              <a:ext cx="116280" cy="77400"/>
            </p14:xfrm>
          </p:contentPart>
        </mc:Choice>
        <mc:Fallback xmlns="">
          <p:pic>
            <p:nvPicPr>
              <p:cNvPr id="56" name="Freihand 55">
                <a:extLst>
                  <a:ext uri="{FF2B5EF4-FFF2-40B4-BE49-F238E27FC236}">
                    <a16:creationId xmlns:a16="http://schemas.microsoft.com/office/drawing/2014/main" id="{072DEB26-1E59-4544-9178-ED4AF7171C3D}"/>
                  </a:ext>
                </a:extLst>
              </p:cNvPr>
              <p:cNvPicPr/>
              <p:nvPr/>
            </p:nvPicPr>
            <p:blipFill>
              <a:blip r:embed="rId95"/>
              <a:stretch>
                <a:fillRect/>
              </a:stretch>
            </p:blipFill>
            <p:spPr>
              <a:xfrm>
                <a:off x="8844413" y="1439707"/>
                <a:ext cx="124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EDE36B81-91B1-4FDF-A146-367A09640B7E}"/>
                  </a:ext>
                </a:extLst>
              </p14:cNvPr>
              <p14:cNvContentPartPr/>
              <p14:nvPr/>
            </p14:nvContentPartPr>
            <p14:xfrm>
              <a:off x="9349133" y="1404067"/>
              <a:ext cx="77400" cy="79200"/>
            </p14:xfrm>
          </p:contentPart>
        </mc:Choice>
        <mc:Fallback xmlns="">
          <p:pic>
            <p:nvPicPr>
              <p:cNvPr id="57" name="Freihand 56">
                <a:extLst>
                  <a:ext uri="{FF2B5EF4-FFF2-40B4-BE49-F238E27FC236}">
                    <a16:creationId xmlns:a16="http://schemas.microsoft.com/office/drawing/2014/main" id="{EDE36B81-91B1-4FDF-A146-367A09640B7E}"/>
                  </a:ext>
                </a:extLst>
              </p:cNvPr>
              <p:cNvPicPr/>
              <p:nvPr/>
            </p:nvPicPr>
            <p:blipFill>
              <a:blip r:embed="rId97"/>
              <a:stretch>
                <a:fillRect/>
              </a:stretch>
            </p:blipFill>
            <p:spPr>
              <a:xfrm>
                <a:off x="9344813" y="1399747"/>
                <a:ext cx="86040" cy="87840"/>
              </a:xfrm>
              <a:prstGeom prst="rect">
                <a:avLst/>
              </a:prstGeom>
            </p:spPr>
          </p:pic>
        </mc:Fallback>
      </mc:AlternateContent>
      <p:grpSp>
        <p:nvGrpSpPr>
          <p:cNvPr id="105" name="Gruppieren 104">
            <a:extLst>
              <a:ext uri="{FF2B5EF4-FFF2-40B4-BE49-F238E27FC236}">
                <a16:creationId xmlns:a16="http://schemas.microsoft.com/office/drawing/2014/main" id="{B44401C3-7CB0-427A-80DA-98B59634A608}"/>
              </a:ext>
            </a:extLst>
          </p:cNvPr>
          <p:cNvGrpSpPr/>
          <p:nvPr/>
        </p:nvGrpSpPr>
        <p:grpSpPr>
          <a:xfrm>
            <a:off x="7699253" y="1721227"/>
            <a:ext cx="3360960" cy="922680"/>
            <a:chOff x="7699253" y="1721227"/>
            <a:chExt cx="3360960" cy="922680"/>
          </a:xfrm>
        </p:grpSpPr>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3B38F2F0-B075-45D7-BBDB-DFA41567E247}"/>
                    </a:ext>
                  </a:extLst>
                </p14:cNvPr>
                <p14:cNvContentPartPr/>
                <p14:nvPr/>
              </p14:nvContentPartPr>
              <p14:xfrm>
                <a:off x="8155733" y="1789627"/>
                <a:ext cx="145440" cy="109080"/>
              </p14:xfrm>
            </p:contentPart>
          </mc:Choice>
          <mc:Fallback xmlns="">
            <p:pic>
              <p:nvPicPr>
                <p:cNvPr id="60" name="Freihand 59">
                  <a:extLst>
                    <a:ext uri="{FF2B5EF4-FFF2-40B4-BE49-F238E27FC236}">
                      <a16:creationId xmlns:a16="http://schemas.microsoft.com/office/drawing/2014/main" id="{3B38F2F0-B075-45D7-BBDB-DFA41567E247}"/>
                    </a:ext>
                  </a:extLst>
                </p:cNvPr>
                <p:cNvPicPr/>
                <p:nvPr/>
              </p:nvPicPr>
              <p:blipFill>
                <a:blip r:embed="rId99"/>
                <a:stretch>
                  <a:fillRect/>
                </a:stretch>
              </p:blipFill>
              <p:spPr>
                <a:xfrm>
                  <a:off x="8151413" y="1785307"/>
                  <a:ext cx="15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5CE9A7F3-62E9-44A0-9FCB-612FA0234F64}"/>
                    </a:ext>
                  </a:extLst>
                </p14:cNvPr>
                <p14:cNvContentPartPr/>
                <p14:nvPr/>
              </p14:nvContentPartPr>
              <p14:xfrm>
                <a:off x="8488733" y="1801147"/>
                <a:ext cx="69120" cy="50400"/>
              </p14:xfrm>
            </p:contentPart>
          </mc:Choice>
          <mc:Fallback xmlns="">
            <p:pic>
              <p:nvPicPr>
                <p:cNvPr id="61" name="Freihand 60">
                  <a:extLst>
                    <a:ext uri="{FF2B5EF4-FFF2-40B4-BE49-F238E27FC236}">
                      <a16:creationId xmlns:a16="http://schemas.microsoft.com/office/drawing/2014/main" id="{5CE9A7F3-62E9-44A0-9FCB-612FA0234F64}"/>
                    </a:ext>
                  </a:extLst>
                </p:cNvPr>
                <p:cNvPicPr/>
                <p:nvPr/>
              </p:nvPicPr>
              <p:blipFill>
                <a:blip r:embed="rId101"/>
                <a:stretch>
                  <a:fillRect/>
                </a:stretch>
              </p:blipFill>
              <p:spPr>
                <a:xfrm>
                  <a:off x="8484413" y="1796827"/>
                  <a:ext cx="77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6608B63F-FBE0-49A4-A03B-7E5F73360260}"/>
                    </a:ext>
                  </a:extLst>
                </p14:cNvPr>
                <p14:cNvContentPartPr/>
                <p14:nvPr/>
              </p14:nvContentPartPr>
              <p14:xfrm>
                <a:off x="8853773" y="1759027"/>
                <a:ext cx="149760" cy="72000"/>
              </p14:xfrm>
            </p:contentPart>
          </mc:Choice>
          <mc:Fallback xmlns="">
            <p:pic>
              <p:nvPicPr>
                <p:cNvPr id="62" name="Freihand 61">
                  <a:extLst>
                    <a:ext uri="{FF2B5EF4-FFF2-40B4-BE49-F238E27FC236}">
                      <a16:creationId xmlns:a16="http://schemas.microsoft.com/office/drawing/2014/main" id="{6608B63F-FBE0-49A4-A03B-7E5F73360260}"/>
                    </a:ext>
                  </a:extLst>
                </p:cNvPr>
                <p:cNvPicPr/>
                <p:nvPr/>
              </p:nvPicPr>
              <p:blipFill>
                <a:blip r:embed="rId103"/>
                <a:stretch>
                  <a:fillRect/>
                </a:stretch>
              </p:blipFill>
              <p:spPr>
                <a:xfrm>
                  <a:off x="8849453" y="1754707"/>
                  <a:ext cx="15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C79F7511-A757-441A-A748-A957F38F0286}"/>
                    </a:ext>
                  </a:extLst>
                </p14:cNvPr>
                <p14:cNvContentPartPr/>
                <p14:nvPr/>
              </p14:nvContentPartPr>
              <p14:xfrm>
                <a:off x="9340133" y="1721227"/>
                <a:ext cx="90000" cy="60480"/>
              </p14:xfrm>
            </p:contentPart>
          </mc:Choice>
          <mc:Fallback xmlns="">
            <p:pic>
              <p:nvPicPr>
                <p:cNvPr id="63" name="Freihand 62">
                  <a:extLst>
                    <a:ext uri="{FF2B5EF4-FFF2-40B4-BE49-F238E27FC236}">
                      <a16:creationId xmlns:a16="http://schemas.microsoft.com/office/drawing/2014/main" id="{C79F7511-A757-441A-A748-A957F38F0286}"/>
                    </a:ext>
                  </a:extLst>
                </p:cNvPr>
                <p:cNvPicPr/>
                <p:nvPr/>
              </p:nvPicPr>
              <p:blipFill>
                <a:blip r:embed="rId105"/>
                <a:stretch>
                  <a:fillRect/>
                </a:stretch>
              </p:blipFill>
              <p:spPr>
                <a:xfrm>
                  <a:off x="9335813" y="1716907"/>
                  <a:ext cx="98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966ACCB-FA99-49E6-A237-F2DAEBA9FB6D}"/>
                    </a:ext>
                  </a:extLst>
                </p14:cNvPr>
                <p14:cNvContentPartPr/>
                <p14:nvPr/>
              </p14:nvContentPartPr>
              <p14:xfrm>
                <a:off x="7699253" y="2145307"/>
                <a:ext cx="183960" cy="9360"/>
              </p14:xfrm>
            </p:contentPart>
          </mc:Choice>
          <mc:Fallback xmlns="">
            <p:pic>
              <p:nvPicPr>
                <p:cNvPr id="64" name="Freihand 63">
                  <a:extLst>
                    <a:ext uri="{FF2B5EF4-FFF2-40B4-BE49-F238E27FC236}">
                      <a16:creationId xmlns:a16="http://schemas.microsoft.com/office/drawing/2014/main" id="{4966ACCB-FA99-49E6-A237-F2DAEBA9FB6D}"/>
                    </a:ext>
                  </a:extLst>
                </p:cNvPr>
                <p:cNvPicPr/>
                <p:nvPr/>
              </p:nvPicPr>
              <p:blipFill>
                <a:blip r:embed="rId107"/>
                <a:stretch>
                  <a:fillRect/>
                </a:stretch>
              </p:blipFill>
              <p:spPr>
                <a:xfrm>
                  <a:off x="7694933" y="2140987"/>
                  <a:ext cx="19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3C573858-F131-4F98-A7AB-BC93E2F6FFB2}"/>
                    </a:ext>
                  </a:extLst>
                </p14:cNvPr>
                <p14:cNvContentPartPr/>
                <p14:nvPr/>
              </p14:nvContentPartPr>
              <p14:xfrm>
                <a:off x="7705373" y="2179147"/>
                <a:ext cx="219600" cy="30600"/>
              </p14:xfrm>
            </p:contentPart>
          </mc:Choice>
          <mc:Fallback xmlns="">
            <p:pic>
              <p:nvPicPr>
                <p:cNvPr id="65" name="Freihand 64">
                  <a:extLst>
                    <a:ext uri="{FF2B5EF4-FFF2-40B4-BE49-F238E27FC236}">
                      <a16:creationId xmlns:a16="http://schemas.microsoft.com/office/drawing/2014/main" id="{3C573858-F131-4F98-A7AB-BC93E2F6FFB2}"/>
                    </a:ext>
                  </a:extLst>
                </p:cNvPr>
                <p:cNvPicPr/>
                <p:nvPr/>
              </p:nvPicPr>
              <p:blipFill>
                <a:blip r:embed="rId109"/>
                <a:stretch>
                  <a:fillRect/>
                </a:stretch>
              </p:blipFill>
              <p:spPr>
                <a:xfrm>
                  <a:off x="7701053" y="2174827"/>
                  <a:ext cx="228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B005038D-39D1-470F-987B-B98FA6153E80}"/>
                    </a:ext>
                  </a:extLst>
                </p14:cNvPr>
                <p14:cNvContentPartPr/>
                <p14:nvPr/>
              </p14:nvContentPartPr>
              <p14:xfrm>
                <a:off x="7876373" y="2095267"/>
                <a:ext cx="137880" cy="149400"/>
              </p14:xfrm>
            </p:contentPart>
          </mc:Choice>
          <mc:Fallback xmlns="">
            <p:pic>
              <p:nvPicPr>
                <p:cNvPr id="66" name="Freihand 65">
                  <a:extLst>
                    <a:ext uri="{FF2B5EF4-FFF2-40B4-BE49-F238E27FC236}">
                      <a16:creationId xmlns:a16="http://schemas.microsoft.com/office/drawing/2014/main" id="{B005038D-39D1-470F-987B-B98FA6153E80}"/>
                    </a:ext>
                  </a:extLst>
                </p:cNvPr>
                <p:cNvPicPr/>
                <p:nvPr/>
              </p:nvPicPr>
              <p:blipFill>
                <a:blip r:embed="rId111"/>
                <a:stretch>
                  <a:fillRect/>
                </a:stretch>
              </p:blipFill>
              <p:spPr>
                <a:xfrm>
                  <a:off x="7872053" y="2090947"/>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24371AA4-5BE7-4335-A1DF-C165111E2EDE}"/>
                    </a:ext>
                  </a:extLst>
                </p14:cNvPr>
                <p14:cNvContentPartPr/>
                <p14:nvPr/>
              </p14:nvContentPartPr>
              <p14:xfrm>
                <a:off x="8309813" y="2120107"/>
                <a:ext cx="10080" cy="89640"/>
              </p14:xfrm>
            </p:contentPart>
          </mc:Choice>
          <mc:Fallback xmlns="">
            <p:pic>
              <p:nvPicPr>
                <p:cNvPr id="67" name="Freihand 66">
                  <a:extLst>
                    <a:ext uri="{FF2B5EF4-FFF2-40B4-BE49-F238E27FC236}">
                      <a16:creationId xmlns:a16="http://schemas.microsoft.com/office/drawing/2014/main" id="{24371AA4-5BE7-4335-A1DF-C165111E2EDE}"/>
                    </a:ext>
                  </a:extLst>
                </p:cNvPr>
                <p:cNvPicPr/>
                <p:nvPr/>
              </p:nvPicPr>
              <p:blipFill>
                <a:blip r:embed="rId113"/>
                <a:stretch>
                  <a:fillRect/>
                </a:stretch>
              </p:blipFill>
              <p:spPr>
                <a:xfrm>
                  <a:off x="8305493" y="2115787"/>
                  <a:ext cx="1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A2E6A814-5847-472D-850F-CBCA63798DCF}"/>
                    </a:ext>
                  </a:extLst>
                </p14:cNvPr>
                <p14:cNvContentPartPr/>
                <p14:nvPr/>
              </p14:nvContentPartPr>
              <p14:xfrm>
                <a:off x="8303333" y="2065387"/>
                <a:ext cx="59040" cy="720"/>
              </p14:xfrm>
            </p:contentPart>
          </mc:Choice>
          <mc:Fallback xmlns="">
            <p:pic>
              <p:nvPicPr>
                <p:cNvPr id="68" name="Freihand 67">
                  <a:extLst>
                    <a:ext uri="{FF2B5EF4-FFF2-40B4-BE49-F238E27FC236}">
                      <a16:creationId xmlns:a16="http://schemas.microsoft.com/office/drawing/2014/main" id="{A2E6A814-5847-472D-850F-CBCA63798DCF}"/>
                    </a:ext>
                  </a:extLst>
                </p:cNvPr>
                <p:cNvPicPr/>
                <p:nvPr/>
              </p:nvPicPr>
              <p:blipFill>
                <a:blip r:embed="rId115"/>
                <a:stretch>
                  <a:fillRect/>
                </a:stretch>
              </p:blipFill>
              <p:spPr>
                <a:xfrm>
                  <a:off x="8299013" y="2061067"/>
                  <a:ext cx="676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572C8C70-96CC-4085-AB40-59F687DC15A4}"/>
                    </a:ext>
                  </a:extLst>
                </p14:cNvPr>
                <p14:cNvContentPartPr/>
                <p14:nvPr/>
              </p14:nvContentPartPr>
              <p14:xfrm>
                <a:off x="8355893" y="2090587"/>
                <a:ext cx="94320" cy="122760"/>
              </p14:xfrm>
            </p:contentPart>
          </mc:Choice>
          <mc:Fallback xmlns="">
            <p:pic>
              <p:nvPicPr>
                <p:cNvPr id="69" name="Freihand 68">
                  <a:extLst>
                    <a:ext uri="{FF2B5EF4-FFF2-40B4-BE49-F238E27FC236}">
                      <a16:creationId xmlns:a16="http://schemas.microsoft.com/office/drawing/2014/main" id="{572C8C70-96CC-4085-AB40-59F687DC15A4}"/>
                    </a:ext>
                  </a:extLst>
                </p:cNvPr>
                <p:cNvPicPr/>
                <p:nvPr/>
              </p:nvPicPr>
              <p:blipFill>
                <a:blip r:embed="rId117"/>
                <a:stretch>
                  <a:fillRect/>
                </a:stretch>
              </p:blipFill>
              <p:spPr>
                <a:xfrm>
                  <a:off x="8351573" y="2086267"/>
                  <a:ext cx="102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3711CC58-6520-4BE4-BCA6-3E439E992861}"/>
                    </a:ext>
                  </a:extLst>
                </p14:cNvPr>
                <p14:cNvContentPartPr/>
                <p14:nvPr/>
              </p14:nvContentPartPr>
              <p14:xfrm>
                <a:off x="8507813" y="2036587"/>
                <a:ext cx="31680" cy="149040"/>
              </p14:xfrm>
            </p:contentPart>
          </mc:Choice>
          <mc:Fallback xmlns="">
            <p:pic>
              <p:nvPicPr>
                <p:cNvPr id="70" name="Freihand 69">
                  <a:extLst>
                    <a:ext uri="{FF2B5EF4-FFF2-40B4-BE49-F238E27FC236}">
                      <a16:creationId xmlns:a16="http://schemas.microsoft.com/office/drawing/2014/main" id="{3711CC58-6520-4BE4-BCA6-3E439E992861}"/>
                    </a:ext>
                  </a:extLst>
                </p:cNvPr>
                <p:cNvPicPr/>
                <p:nvPr/>
              </p:nvPicPr>
              <p:blipFill>
                <a:blip r:embed="rId119"/>
                <a:stretch>
                  <a:fillRect/>
                </a:stretch>
              </p:blipFill>
              <p:spPr>
                <a:xfrm>
                  <a:off x="8503493" y="2032267"/>
                  <a:ext cx="40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098B47CC-3EC2-412C-9017-3CB98CB74C67}"/>
                    </a:ext>
                  </a:extLst>
                </p14:cNvPr>
                <p14:cNvContentPartPr/>
                <p14:nvPr/>
              </p14:nvContentPartPr>
              <p14:xfrm>
                <a:off x="8481173" y="2070427"/>
                <a:ext cx="116280" cy="30600"/>
              </p14:xfrm>
            </p:contentPart>
          </mc:Choice>
          <mc:Fallback xmlns="">
            <p:pic>
              <p:nvPicPr>
                <p:cNvPr id="71" name="Freihand 70">
                  <a:extLst>
                    <a:ext uri="{FF2B5EF4-FFF2-40B4-BE49-F238E27FC236}">
                      <a16:creationId xmlns:a16="http://schemas.microsoft.com/office/drawing/2014/main" id="{098B47CC-3EC2-412C-9017-3CB98CB74C67}"/>
                    </a:ext>
                  </a:extLst>
                </p:cNvPr>
                <p:cNvPicPr/>
                <p:nvPr/>
              </p:nvPicPr>
              <p:blipFill>
                <a:blip r:embed="rId121"/>
                <a:stretch>
                  <a:fillRect/>
                </a:stretch>
              </p:blipFill>
              <p:spPr>
                <a:xfrm>
                  <a:off x="8476853" y="2066107"/>
                  <a:ext cx="124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994E3F99-1974-49C4-B936-1A5E08756D91}"/>
                    </a:ext>
                  </a:extLst>
                </p14:cNvPr>
                <p14:cNvContentPartPr/>
                <p14:nvPr/>
              </p14:nvContentPartPr>
              <p14:xfrm>
                <a:off x="8748653" y="2072587"/>
                <a:ext cx="79200" cy="218160"/>
              </p14:xfrm>
            </p:contentPart>
          </mc:Choice>
          <mc:Fallback xmlns="">
            <p:pic>
              <p:nvPicPr>
                <p:cNvPr id="72" name="Freihand 71">
                  <a:extLst>
                    <a:ext uri="{FF2B5EF4-FFF2-40B4-BE49-F238E27FC236}">
                      <a16:creationId xmlns:a16="http://schemas.microsoft.com/office/drawing/2014/main" id="{994E3F99-1974-49C4-B936-1A5E08756D91}"/>
                    </a:ext>
                  </a:extLst>
                </p:cNvPr>
                <p:cNvPicPr/>
                <p:nvPr/>
              </p:nvPicPr>
              <p:blipFill>
                <a:blip r:embed="rId123"/>
                <a:stretch>
                  <a:fillRect/>
                </a:stretch>
              </p:blipFill>
              <p:spPr>
                <a:xfrm>
                  <a:off x="8744333" y="2068267"/>
                  <a:ext cx="87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50835639-C5DB-42C5-9A72-085305337307}"/>
                    </a:ext>
                  </a:extLst>
                </p14:cNvPr>
                <p14:cNvContentPartPr/>
                <p14:nvPr/>
              </p14:nvContentPartPr>
              <p14:xfrm>
                <a:off x="8864213" y="2074747"/>
                <a:ext cx="205920" cy="95040"/>
              </p14:xfrm>
            </p:contentPart>
          </mc:Choice>
          <mc:Fallback xmlns="">
            <p:pic>
              <p:nvPicPr>
                <p:cNvPr id="73" name="Freihand 72">
                  <a:extLst>
                    <a:ext uri="{FF2B5EF4-FFF2-40B4-BE49-F238E27FC236}">
                      <a16:creationId xmlns:a16="http://schemas.microsoft.com/office/drawing/2014/main" id="{50835639-C5DB-42C5-9A72-085305337307}"/>
                    </a:ext>
                  </a:extLst>
                </p:cNvPr>
                <p:cNvPicPr/>
                <p:nvPr/>
              </p:nvPicPr>
              <p:blipFill>
                <a:blip r:embed="rId125"/>
                <a:stretch>
                  <a:fillRect/>
                </a:stretch>
              </p:blipFill>
              <p:spPr>
                <a:xfrm>
                  <a:off x="8859893" y="2070427"/>
                  <a:ext cx="21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ED921F00-2CD7-43C2-80F5-7B6BD8009F94}"/>
                    </a:ext>
                  </a:extLst>
                </p14:cNvPr>
                <p14:cNvContentPartPr/>
                <p14:nvPr/>
              </p14:nvContentPartPr>
              <p14:xfrm>
                <a:off x="9038453" y="2013547"/>
                <a:ext cx="38880" cy="3240"/>
              </p14:xfrm>
            </p:contentPart>
          </mc:Choice>
          <mc:Fallback xmlns="">
            <p:pic>
              <p:nvPicPr>
                <p:cNvPr id="74" name="Freihand 73">
                  <a:extLst>
                    <a:ext uri="{FF2B5EF4-FFF2-40B4-BE49-F238E27FC236}">
                      <a16:creationId xmlns:a16="http://schemas.microsoft.com/office/drawing/2014/main" id="{ED921F00-2CD7-43C2-80F5-7B6BD8009F94}"/>
                    </a:ext>
                  </a:extLst>
                </p:cNvPr>
                <p:cNvPicPr/>
                <p:nvPr/>
              </p:nvPicPr>
              <p:blipFill>
                <a:blip r:embed="rId127"/>
                <a:stretch>
                  <a:fillRect/>
                </a:stretch>
              </p:blipFill>
              <p:spPr>
                <a:xfrm>
                  <a:off x="9034133" y="2009227"/>
                  <a:ext cx="47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E0771631-BE77-4501-A229-52569D22609F}"/>
                    </a:ext>
                  </a:extLst>
                </p14:cNvPr>
                <p14:cNvContentPartPr/>
                <p14:nvPr/>
              </p14:nvContentPartPr>
              <p14:xfrm>
                <a:off x="9105413" y="2021467"/>
                <a:ext cx="99000" cy="110520"/>
              </p14:xfrm>
            </p:contentPart>
          </mc:Choice>
          <mc:Fallback xmlns="">
            <p:pic>
              <p:nvPicPr>
                <p:cNvPr id="75" name="Freihand 74">
                  <a:extLst>
                    <a:ext uri="{FF2B5EF4-FFF2-40B4-BE49-F238E27FC236}">
                      <a16:creationId xmlns:a16="http://schemas.microsoft.com/office/drawing/2014/main" id="{E0771631-BE77-4501-A229-52569D22609F}"/>
                    </a:ext>
                  </a:extLst>
                </p:cNvPr>
                <p:cNvPicPr/>
                <p:nvPr/>
              </p:nvPicPr>
              <p:blipFill>
                <a:blip r:embed="rId129"/>
                <a:stretch>
                  <a:fillRect/>
                </a:stretch>
              </p:blipFill>
              <p:spPr>
                <a:xfrm>
                  <a:off x="9101093" y="2017147"/>
                  <a:ext cx="107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FE2E9011-F7D2-493E-A816-F74C601B043B}"/>
                    </a:ext>
                  </a:extLst>
                </p14:cNvPr>
                <p14:cNvContentPartPr/>
                <p14:nvPr/>
              </p14:nvContentPartPr>
              <p14:xfrm>
                <a:off x="9235013" y="2052067"/>
                <a:ext cx="13320" cy="62640"/>
              </p14:xfrm>
            </p:contentPart>
          </mc:Choice>
          <mc:Fallback xmlns="">
            <p:pic>
              <p:nvPicPr>
                <p:cNvPr id="76" name="Freihand 75">
                  <a:extLst>
                    <a:ext uri="{FF2B5EF4-FFF2-40B4-BE49-F238E27FC236}">
                      <a16:creationId xmlns:a16="http://schemas.microsoft.com/office/drawing/2014/main" id="{FE2E9011-F7D2-493E-A816-F74C601B043B}"/>
                    </a:ext>
                  </a:extLst>
                </p:cNvPr>
                <p:cNvPicPr/>
                <p:nvPr/>
              </p:nvPicPr>
              <p:blipFill>
                <a:blip r:embed="rId131"/>
                <a:stretch>
                  <a:fillRect/>
                </a:stretch>
              </p:blipFill>
              <p:spPr>
                <a:xfrm>
                  <a:off x="9230693" y="204774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B37ED2AD-CEE3-4515-9015-6F25558FC3A9}"/>
                    </a:ext>
                  </a:extLst>
                </p14:cNvPr>
                <p14:cNvContentPartPr/>
                <p14:nvPr/>
              </p14:nvContentPartPr>
              <p14:xfrm>
                <a:off x="9266333" y="1998067"/>
                <a:ext cx="96480" cy="253800"/>
              </p14:xfrm>
            </p:contentPart>
          </mc:Choice>
          <mc:Fallback xmlns="">
            <p:pic>
              <p:nvPicPr>
                <p:cNvPr id="77" name="Freihand 76">
                  <a:extLst>
                    <a:ext uri="{FF2B5EF4-FFF2-40B4-BE49-F238E27FC236}">
                      <a16:creationId xmlns:a16="http://schemas.microsoft.com/office/drawing/2014/main" id="{B37ED2AD-CEE3-4515-9015-6F25558FC3A9}"/>
                    </a:ext>
                  </a:extLst>
                </p:cNvPr>
                <p:cNvPicPr/>
                <p:nvPr/>
              </p:nvPicPr>
              <p:blipFill>
                <a:blip r:embed="rId133"/>
                <a:stretch>
                  <a:fillRect/>
                </a:stretch>
              </p:blipFill>
              <p:spPr>
                <a:xfrm>
                  <a:off x="9262013" y="1993747"/>
                  <a:ext cx="105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0A95FCA6-5002-44DD-8108-D933C8C64AFE}"/>
                    </a:ext>
                  </a:extLst>
                </p14:cNvPr>
                <p14:cNvContentPartPr/>
                <p14:nvPr/>
              </p14:nvContentPartPr>
              <p14:xfrm>
                <a:off x="9383693" y="2027587"/>
                <a:ext cx="28800" cy="81720"/>
              </p14:xfrm>
            </p:contentPart>
          </mc:Choice>
          <mc:Fallback xmlns="">
            <p:pic>
              <p:nvPicPr>
                <p:cNvPr id="78" name="Freihand 77">
                  <a:extLst>
                    <a:ext uri="{FF2B5EF4-FFF2-40B4-BE49-F238E27FC236}">
                      <a16:creationId xmlns:a16="http://schemas.microsoft.com/office/drawing/2014/main" id="{0A95FCA6-5002-44DD-8108-D933C8C64AFE}"/>
                    </a:ext>
                  </a:extLst>
                </p:cNvPr>
                <p:cNvPicPr/>
                <p:nvPr/>
              </p:nvPicPr>
              <p:blipFill>
                <a:blip r:embed="rId135"/>
                <a:stretch>
                  <a:fillRect/>
                </a:stretch>
              </p:blipFill>
              <p:spPr>
                <a:xfrm>
                  <a:off x="9379373" y="2023267"/>
                  <a:ext cx="37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11765247-B22F-4F85-BAC4-EF8A793C3F00}"/>
                    </a:ext>
                  </a:extLst>
                </p14:cNvPr>
                <p14:cNvContentPartPr/>
                <p14:nvPr/>
              </p14:nvContentPartPr>
              <p14:xfrm>
                <a:off x="9482693" y="1928947"/>
                <a:ext cx="83880" cy="145440"/>
              </p14:xfrm>
            </p:contentPart>
          </mc:Choice>
          <mc:Fallback xmlns="">
            <p:pic>
              <p:nvPicPr>
                <p:cNvPr id="79" name="Freihand 78">
                  <a:extLst>
                    <a:ext uri="{FF2B5EF4-FFF2-40B4-BE49-F238E27FC236}">
                      <a16:creationId xmlns:a16="http://schemas.microsoft.com/office/drawing/2014/main" id="{11765247-B22F-4F85-BAC4-EF8A793C3F00}"/>
                    </a:ext>
                  </a:extLst>
                </p:cNvPr>
                <p:cNvPicPr/>
                <p:nvPr/>
              </p:nvPicPr>
              <p:blipFill>
                <a:blip r:embed="rId137"/>
                <a:stretch>
                  <a:fillRect/>
                </a:stretch>
              </p:blipFill>
              <p:spPr>
                <a:xfrm>
                  <a:off x="9478373" y="1924627"/>
                  <a:ext cx="92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47D8B0D5-6510-462F-B5F4-F185A8629A84}"/>
                    </a:ext>
                  </a:extLst>
                </p14:cNvPr>
                <p14:cNvContentPartPr/>
                <p14:nvPr/>
              </p14:nvContentPartPr>
              <p14:xfrm>
                <a:off x="9425453" y="2016427"/>
                <a:ext cx="52200" cy="78120"/>
              </p14:xfrm>
            </p:contentPart>
          </mc:Choice>
          <mc:Fallback xmlns="">
            <p:pic>
              <p:nvPicPr>
                <p:cNvPr id="80" name="Freihand 79">
                  <a:extLst>
                    <a:ext uri="{FF2B5EF4-FFF2-40B4-BE49-F238E27FC236}">
                      <a16:creationId xmlns:a16="http://schemas.microsoft.com/office/drawing/2014/main" id="{47D8B0D5-6510-462F-B5F4-F185A8629A84}"/>
                    </a:ext>
                  </a:extLst>
                </p:cNvPr>
                <p:cNvPicPr/>
                <p:nvPr/>
              </p:nvPicPr>
              <p:blipFill>
                <a:blip r:embed="rId139"/>
                <a:stretch>
                  <a:fillRect/>
                </a:stretch>
              </p:blipFill>
              <p:spPr>
                <a:xfrm>
                  <a:off x="9421133" y="2012107"/>
                  <a:ext cx="60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E6DD89DD-EE0A-40E2-B566-BF451CC18A29}"/>
                    </a:ext>
                  </a:extLst>
                </p14:cNvPr>
                <p14:cNvContentPartPr/>
                <p14:nvPr/>
              </p14:nvContentPartPr>
              <p14:xfrm>
                <a:off x="9404573" y="1937227"/>
                <a:ext cx="360" cy="360"/>
              </p14:xfrm>
            </p:contentPart>
          </mc:Choice>
          <mc:Fallback xmlns="">
            <p:pic>
              <p:nvPicPr>
                <p:cNvPr id="81" name="Freihand 80">
                  <a:extLst>
                    <a:ext uri="{FF2B5EF4-FFF2-40B4-BE49-F238E27FC236}">
                      <a16:creationId xmlns:a16="http://schemas.microsoft.com/office/drawing/2014/main" id="{E6DD89DD-EE0A-40E2-B566-BF451CC18A29}"/>
                    </a:ext>
                  </a:extLst>
                </p:cNvPr>
                <p:cNvPicPr/>
                <p:nvPr/>
              </p:nvPicPr>
              <p:blipFill>
                <a:blip r:embed="rId22"/>
                <a:stretch>
                  <a:fillRect/>
                </a:stretch>
              </p:blipFill>
              <p:spPr>
                <a:xfrm>
                  <a:off x="9400253" y="193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8D9C42B6-C14D-46EC-A790-7B380E17D59C}"/>
                    </a:ext>
                  </a:extLst>
                </p14:cNvPr>
                <p14:cNvContentPartPr/>
                <p14:nvPr/>
              </p14:nvContentPartPr>
              <p14:xfrm>
                <a:off x="9759533" y="1904467"/>
                <a:ext cx="305640" cy="153720"/>
              </p14:xfrm>
            </p:contentPart>
          </mc:Choice>
          <mc:Fallback xmlns="">
            <p:pic>
              <p:nvPicPr>
                <p:cNvPr id="82" name="Freihand 81">
                  <a:extLst>
                    <a:ext uri="{FF2B5EF4-FFF2-40B4-BE49-F238E27FC236}">
                      <a16:creationId xmlns:a16="http://schemas.microsoft.com/office/drawing/2014/main" id="{8D9C42B6-C14D-46EC-A790-7B380E17D59C}"/>
                    </a:ext>
                  </a:extLst>
                </p:cNvPr>
                <p:cNvPicPr/>
                <p:nvPr/>
              </p:nvPicPr>
              <p:blipFill>
                <a:blip r:embed="rId142"/>
                <a:stretch>
                  <a:fillRect/>
                </a:stretch>
              </p:blipFill>
              <p:spPr>
                <a:xfrm>
                  <a:off x="9755213" y="1900147"/>
                  <a:ext cx="314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0841C6FF-06E0-44F3-A325-CAC572250C72}"/>
                    </a:ext>
                  </a:extLst>
                </p14:cNvPr>
                <p14:cNvContentPartPr/>
                <p14:nvPr/>
              </p14:nvContentPartPr>
              <p14:xfrm>
                <a:off x="10327613" y="1974667"/>
                <a:ext cx="360" cy="360"/>
              </p14:xfrm>
            </p:contentPart>
          </mc:Choice>
          <mc:Fallback xmlns="">
            <p:pic>
              <p:nvPicPr>
                <p:cNvPr id="83" name="Freihand 82">
                  <a:extLst>
                    <a:ext uri="{FF2B5EF4-FFF2-40B4-BE49-F238E27FC236}">
                      <a16:creationId xmlns:a16="http://schemas.microsoft.com/office/drawing/2014/main" id="{0841C6FF-06E0-44F3-A325-CAC572250C72}"/>
                    </a:ext>
                  </a:extLst>
                </p:cNvPr>
                <p:cNvPicPr/>
                <p:nvPr/>
              </p:nvPicPr>
              <p:blipFill>
                <a:blip r:embed="rId22"/>
                <a:stretch>
                  <a:fillRect/>
                </a:stretch>
              </p:blipFill>
              <p:spPr>
                <a:xfrm>
                  <a:off x="10323293" y="197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B501A238-ED14-4A84-809A-7EDF95ABA085}"/>
                    </a:ext>
                  </a:extLst>
                </p14:cNvPr>
                <p14:cNvContentPartPr/>
                <p14:nvPr/>
              </p14:nvContentPartPr>
              <p14:xfrm>
                <a:off x="10290893" y="1862707"/>
                <a:ext cx="171000" cy="175680"/>
              </p14:xfrm>
            </p:contentPart>
          </mc:Choice>
          <mc:Fallback xmlns="">
            <p:pic>
              <p:nvPicPr>
                <p:cNvPr id="84" name="Freihand 83">
                  <a:extLst>
                    <a:ext uri="{FF2B5EF4-FFF2-40B4-BE49-F238E27FC236}">
                      <a16:creationId xmlns:a16="http://schemas.microsoft.com/office/drawing/2014/main" id="{B501A238-ED14-4A84-809A-7EDF95ABA085}"/>
                    </a:ext>
                  </a:extLst>
                </p:cNvPr>
                <p:cNvPicPr/>
                <p:nvPr/>
              </p:nvPicPr>
              <p:blipFill>
                <a:blip r:embed="rId145"/>
                <a:stretch>
                  <a:fillRect/>
                </a:stretch>
              </p:blipFill>
              <p:spPr>
                <a:xfrm>
                  <a:off x="10286573" y="1858387"/>
                  <a:ext cx="179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60DE0336-72E2-4A9D-8AD7-43F00812A925}"/>
                    </a:ext>
                  </a:extLst>
                </p14:cNvPr>
                <p14:cNvContentPartPr/>
                <p14:nvPr/>
              </p14:nvContentPartPr>
              <p14:xfrm>
                <a:off x="10454333" y="1932547"/>
                <a:ext cx="236520" cy="83520"/>
              </p14:xfrm>
            </p:contentPart>
          </mc:Choice>
          <mc:Fallback xmlns="">
            <p:pic>
              <p:nvPicPr>
                <p:cNvPr id="85" name="Freihand 84">
                  <a:extLst>
                    <a:ext uri="{FF2B5EF4-FFF2-40B4-BE49-F238E27FC236}">
                      <a16:creationId xmlns:a16="http://schemas.microsoft.com/office/drawing/2014/main" id="{60DE0336-72E2-4A9D-8AD7-43F00812A925}"/>
                    </a:ext>
                  </a:extLst>
                </p:cNvPr>
                <p:cNvPicPr/>
                <p:nvPr/>
              </p:nvPicPr>
              <p:blipFill>
                <a:blip r:embed="rId147"/>
                <a:stretch>
                  <a:fillRect/>
                </a:stretch>
              </p:blipFill>
              <p:spPr>
                <a:xfrm>
                  <a:off x="10450013" y="1928227"/>
                  <a:ext cx="245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734F1C57-7578-43B4-9FA9-CC8FFAEEE8C0}"/>
                    </a:ext>
                  </a:extLst>
                </p14:cNvPr>
                <p14:cNvContentPartPr/>
                <p14:nvPr/>
              </p14:nvContentPartPr>
              <p14:xfrm>
                <a:off x="10729013" y="1905187"/>
                <a:ext cx="110160" cy="110520"/>
              </p14:xfrm>
            </p:contentPart>
          </mc:Choice>
          <mc:Fallback xmlns="">
            <p:pic>
              <p:nvPicPr>
                <p:cNvPr id="86" name="Freihand 85">
                  <a:extLst>
                    <a:ext uri="{FF2B5EF4-FFF2-40B4-BE49-F238E27FC236}">
                      <a16:creationId xmlns:a16="http://schemas.microsoft.com/office/drawing/2014/main" id="{734F1C57-7578-43B4-9FA9-CC8FFAEEE8C0}"/>
                    </a:ext>
                  </a:extLst>
                </p:cNvPr>
                <p:cNvPicPr/>
                <p:nvPr/>
              </p:nvPicPr>
              <p:blipFill>
                <a:blip r:embed="rId149"/>
                <a:stretch>
                  <a:fillRect/>
                </a:stretch>
              </p:blipFill>
              <p:spPr>
                <a:xfrm>
                  <a:off x="10724693" y="1900867"/>
                  <a:ext cx="118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D104DFD4-45C2-48BE-9BD9-8F3DAF3CFCAE}"/>
                    </a:ext>
                  </a:extLst>
                </p14:cNvPr>
                <p14:cNvContentPartPr/>
                <p14:nvPr/>
              </p14:nvContentPartPr>
              <p14:xfrm>
                <a:off x="10866533" y="1823467"/>
                <a:ext cx="193680" cy="169200"/>
              </p14:xfrm>
            </p:contentPart>
          </mc:Choice>
          <mc:Fallback xmlns="">
            <p:pic>
              <p:nvPicPr>
                <p:cNvPr id="87" name="Freihand 86">
                  <a:extLst>
                    <a:ext uri="{FF2B5EF4-FFF2-40B4-BE49-F238E27FC236}">
                      <a16:creationId xmlns:a16="http://schemas.microsoft.com/office/drawing/2014/main" id="{D104DFD4-45C2-48BE-9BD9-8F3DAF3CFCAE}"/>
                    </a:ext>
                  </a:extLst>
                </p:cNvPr>
                <p:cNvPicPr/>
                <p:nvPr/>
              </p:nvPicPr>
              <p:blipFill>
                <a:blip r:embed="rId151"/>
                <a:stretch>
                  <a:fillRect/>
                </a:stretch>
              </p:blipFill>
              <p:spPr>
                <a:xfrm>
                  <a:off x="10862213" y="1819147"/>
                  <a:ext cx="202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C86D3DC7-485A-43B5-A352-86395233704D}"/>
                    </a:ext>
                  </a:extLst>
                </p14:cNvPr>
                <p14:cNvContentPartPr/>
                <p14:nvPr/>
              </p14:nvContentPartPr>
              <p14:xfrm>
                <a:off x="8272373" y="2341147"/>
                <a:ext cx="176040" cy="127080"/>
              </p14:xfrm>
            </p:contentPart>
          </mc:Choice>
          <mc:Fallback xmlns="">
            <p:pic>
              <p:nvPicPr>
                <p:cNvPr id="91" name="Freihand 90">
                  <a:extLst>
                    <a:ext uri="{FF2B5EF4-FFF2-40B4-BE49-F238E27FC236}">
                      <a16:creationId xmlns:a16="http://schemas.microsoft.com/office/drawing/2014/main" id="{C86D3DC7-485A-43B5-A352-86395233704D}"/>
                    </a:ext>
                  </a:extLst>
                </p:cNvPr>
                <p:cNvPicPr/>
                <p:nvPr/>
              </p:nvPicPr>
              <p:blipFill>
                <a:blip r:embed="rId153"/>
                <a:stretch>
                  <a:fillRect/>
                </a:stretch>
              </p:blipFill>
              <p:spPr>
                <a:xfrm>
                  <a:off x="8268053" y="2336827"/>
                  <a:ext cx="184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70E999BA-9763-48C8-B5EA-D16E37B28B2C}"/>
                    </a:ext>
                  </a:extLst>
                </p14:cNvPr>
                <p14:cNvContentPartPr/>
                <p14:nvPr/>
              </p14:nvContentPartPr>
              <p14:xfrm>
                <a:off x="8452373" y="2376427"/>
                <a:ext cx="50400" cy="97920"/>
              </p14:xfrm>
            </p:contentPart>
          </mc:Choice>
          <mc:Fallback xmlns="">
            <p:pic>
              <p:nvPicPr>
                <p:cNvPr id="92" name="Freihand 91">
                  <a:extLst>
                    <a:ext uri="{FF2B5EF4-FFF2-40B4-BE49-F238E27FC236}">
                      <a16:creationId xmlns:a16="http://schemas.microsoft.com/office/drawing/2014/main" id="{70E999BA-9763-48C8-B5EA-D16E37B28B2C}"/>
                    </a:ext>
                  </a:extLst>
                </p:cNvPr>
                <p:cNvPicPr/>
                <p:nvPr/>
              </p:nvPicPr>
              <p:blipFill>
                <a:blip r:embed="rId155"/>
                <a:stretch>
                  <a:fillRect/>
                </a:stretch>
              </p:blipFill>
              <p:spPr>
                <a:xfrm>
                  <a:off x="8448053" y="2372107"/>
                  <a:ext cx="59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811A6F50-DB49-4860-924B-952A91E43799}"/>
                    </a:ext>
                  </a:extLst>
                </p14:cNvPr>
                <p14:cNvContentPartPr/>
                <p14:nvPr/>
              </p14:nvContentPartPr>
              <p14:xfrm>
                <a:off x="8538413" y="2385067"/>
                <a:ext cx="209160" cy="258840"/>
              </p14:xfrm>
            </p:contentPart>
          </mc:Choice>
          <mc:Fallback xmlns="">
            <p:pic>
              <p:nvPicPr>
                <p:cNvPr id="93" name="Freihand 92">
                  <a:extLst>
                    <a:ext uri="{FF2B5EF4-FFF2-40B4-BE49-F238E27FC236}">
                      <a16:creationId xmlns:a16="http://schemas.microsoft.com/office/drawing/2014/main" id="{811A6F50-DB49-4860-924B-952A91E43799}"/>
                    </a:ext>
                  </a:extLst>
                </p:cNvPr>
                <p:cNvPicPr/>
                <p:nvPr/>
              </p:nvPicPr>
              <p:blipFill>
                <a:blip r:embed="rId157"/>
                <a:stretch>
                  <a:fillRect/>
                </a:stretch>
              </p:blipFill>
              <p:spPr>
                <a:xfrm>
                  <a:off x="8534093" y="2380747"/>
                  <a:ext cx="217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1866E2A7-CD0B-4BE6-A31A-8224E480DCC5}"/>
                    </a:ext>
                  </a:extLst>
                </p14:cNvPr>
                <p14:cNvContentPartPr/>
                <p14:nvPr/>
              </p14:nvContentPartPr>
              <p14:xfrm>
                <a:off x="8735693" y="2341147"/>
                <a:ext cx="360" cy="360"/>
              </p14:xfrm>
            </p:contentPart>
          </mc:Choice>
          <mc:Fallback xmlns="">
            <p:pic>
              <p:nvPicPr>
                <p:cNvPr id="94" name="Freihand 93">
                  <a:extLst>
                    <a:ext uri="{FF2B5EF4-FFF2-40B4-BE49-F238E27FC236}">
                      <a16:creationId xmlns:a16="http://schemas.microsoft.com/office/drawing/2014/main" id="{1866E2A7-CD0B-4BE6-A31A-8224E480DCC5}"/>
                    </a:ext>
                  </a:extLst>
                </p:cNvPr>
                <p:cNvPicPr/>
                <p:nvPr/>
              </p:nvPicPr>
              <p:blipFill>
                <a:blip r:embed="rId22"/>
                <a:stretch>
                  <a:fillRect/>
                </a:stretch>
              </p:blipFill>
              <p:spPr>
                <a:xfrm>
                  <a:off x="8731373" y="233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54C4E7ED-B358-455E-A9BD-713F3282E7D1}"/>
                    </a:ext>
                  </a:extLst>
                </p14:cNvPr>
                <p14:cNvContentPartPr/>
                <p14:nvPr/>
              </p14:nvContentPartPr>
              <p14:xfrm>
                <a:off x="8790053" y="2276707"/>
                <a:ext cx="98280" cy="168840"/>
              </p14:xfrm>
            </p:contentPart>
          </mc:Choice>
          <mc:Fallback xmlns="">
            <p:pic>
              <p:nvPicPr>
                <p:cNvPr id="95" name="Freihand 94">
                  <a:extLst>
                    <a:ext uri="{FF2B5EF4-FFF2-40B4-BE49-F238E27FC236}">
                      <a16:creationId xmlns:a16="http://schemas.microsoft.com/office/drawing/2014/main" id="{54C4E7ED-B358-455E-A9BD-713F3282E7D1}"/>
                    </a:ext>
                  </a:extLst>
                </p:cNvPr>
                <p:cNvPicPr/>
                <p:nvPr/>
              </p:nvPicPr>
              <p:blipFill>
                <a:blip r:embed="rId160"/>
                <a:stretch>
                  <a:fillRect/>
                </a:stretch>
              </p:blipFill>
              <p:spPr>
                <a:xfrm>
                  <a:off x="8785733" y="2272387"/>
                  <a:ext cx="106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CECA410A-2456-47B9-B552-6758C11F845B}"/>
                    </a:ext>
                  </a:extLst>
                </p14:cNvPr>
                <p14:cNvContentPartPr/>
                <p14:nvPr/>
              </p14:nvContentPartPr>
              <p14:xfrm>
                <a:off x="8639213" y="2287867"/>
                <a:ext cx="22320" cy="118440"/>
              </p14:xfrm>
            </p:contentPart>
          </mc:Choice>
          <mc:Fallback xmlns="">
            <p:pic>
              <p:nvPicPr>
                <p:cNvPr id="96" name="Freihand 95">
                  <a:extLst>
                    <a:ext uri="{FF2B5EF4-FFF2-40B4-BE49-F238E27FC236}">
                      <a16:creationId xmlns:a16="http://schemas.microsoft.com/office/drawing/2014/main" id="{CECA410A-2456-47B9-B552-6758C11F845B}"/>
                    </a:ext>
                  </a:extLst>
                </p:cNvPr>
                <p:cNvPicPr/>
                <p:nvPr/>
              </p:nvPicPr>
              <p:blipFill>
                <a:blip r:embed="rId162"/>
                <a:stretch>
                  <a:fillRect/>
                </a:stretch>
              </p:blipFill>
              <p:spPr>
                <a:xfrm>
                  <a:off x="8634893" y="2283547"/>
                  <a:ext cx="30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8AB8C167-BCCE-413B-9574-7ECA0218C065}"/>
                    </a:ext>
                  </a:extLst>
                </p14:cNvPr>
                <p14:cNvContentPartPr/>
                <p14:nvPr/>
              </p14:nvContentPartPr>
              <p14:xfrm>
                <a:off x="8434733" y="2268067"/>
                <a:ext cx="97920" cy="57960"/>
              </p14:xfrm>
            </p:contentPart>
          </mc:Choice>
          <mc:Fallback xmlns="">
            <p:pic>
              <p:nvPicPr>
                <p:cNvPr id="97" name="Freihand 96">
                  <a:extLst>
                    <a:ext uri="{FF2B5EF4-FFF2-40B4-BE49-F238E27FC236}">
                      <a16:creationId xmlns:a16="http://schemas.microsoft.com/office/drawing/2014/main" id="{8AB8C167-BCCE-413B-9574-7ECA0218C065}"/>
                    </a:ext>
                  </a:extLst>
                </p:cNvPr>
                <p:cNvPicPr/>
                <p:nvPr/>
              </p:nvPicPr>
              <p:blipFill>
                <a:blip r:embed="rId164"/>
                <a:stretch>
                  <a:fillRect/>
                </a:stretch>
              </p:blipFill>
              <p:spPr>
                <a:xfrm>
                  <a:off x="8430413" y="2263747"/>
                  <a:ext cx="10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8594B6AD-F03E-4617-B9A3-A86D2B1CA1BA}"/>
                    </a:ext>
                  </a:extLst>
                </p14:cNvPr>
                <p14:cNvContentPartPr/>
                <p14:nvPr/>
              </p14:nvContentPartPr>
              <p14:xfrm>
                <a:off x="9038093" y="2324587"/>
                <a:ext cx="583200" cy="110520"/>
              </p14:xfrm>
            </p:contentPart>
          </mc:Choice>
          <mc:Fallback xmlns="">
            <p:pic>
              <p:nvPicPr>
                <p:cNvPr id="98" name="Freihand 97">
                  <a:extLst>
                    <a:ext uri="{FF2B5EF4-FFF2-40B4-BE49-F238E27FC236}">
                      <a16:creationId xmlns:a16="http://schemas.microsoft.com/office/drawing/2014/main" id="{8594B6AD-F03E-4617-B9A3-A86D2B1CA1BA}"/>
                    </a:ext>
                  </a:extLst>
                </p:cNvPr>
                <p:cNvPicPr/>
                <p:nvPr/>
              </p:nvPicPr>
              <p:blipFill>
                <a:blip r:embed="rId166"/>
                <a:stretch>
                  <a:fillRect/>
                </a:stretch>
              </p:blipFill>
              <p:spPr>
                <a:xfrm>
                  <a:off x="9033773" y="2320267"/>
                  <a:ext cx="59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56EABF41-55AE-4633-A2B8-DA2972186B58}"/>
                    </a:ext>
                  </a:extLst>
                </p14:cNvPr>
                <p14:cNvContentPartPr/>
                <p14:nvPr/>
              </p14:nvContentPartPr>
              <p14:xfrm>
                <a:off x="9910733" y="2229187"/>
                <a:ext cx="83160" cy="142560"/>
              </p14:xfrm>
            </p:contentPart>
          </mc:Choice>
          <mc:Fallback xmlns="">
            <p:pic>
              <p:nvPicPr>
                <p:cNvPr id="99" name="Freihand 98">
                  <a:extLst>
                    <a:ext uri="{FF2B5EF4-FFF2-40B4-BE49-F238E27FC236}">
                      <a16:creationId xmlns:a16="http://schemas.microsoft.com/office/drawing/2014/main" id="{56EABF41-55AE-4633-A2B8-DA2972186B58}"/>
                    </a:ext>
                  </a:extLst>
                </p:cNvPr>
                <p:cNvPicPr/>
                <p:nvPr/>
              </p:nvPicPr>
              <p:blipFill>
                <a:blip r:embed="rId168"/>
                <a:stretch>
                  <a:fillRect/>
                </a:stretch>
              </p:blipFill>
              <p:spPr>
                <a:xfrm>
                  <a:off x="9906413" y="2224867"/>
                  <a:ext cx="91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E26F4CD7-5FEB-4877-BE53-89C958965084}"/>
                    </a:ext>
                  </a:extLst>
                </p14:cNvPr>
                <p14:cNvContentPartPr/>
                <p14:nvPr/>
              </p14:nvContentPartPr>
              <p14:xfrm>
                <a:off x="9937013" y="2316307"/>
                <a:ext cx="117720" cy="99720"/>
              </p14:xfrm>
            </p:contentPart>
          </mc:Choice>
          <mc:Fallback xmlns="">
            <p:pic>
              <p:nvPicPr>
                <p:cNvPr id="100" name="Freihand 99">
                  <a:extLst>
                    <a:ext uri="{FF2B5EF4-FFF2-40B4-BE49-F238E27FC236}">
                      <a16:creationId xmlns:a16="http://schemas.microsoft.com/office/drawing/2014/main" id="{E26F4CD7-5FEB-4877-BE53-89C958965084}"/>
                    </a:ext>
                  </a:extLst>
                </p:cNvPr>
                <p:cNvPicPr/>
                <p:nvPr/>
              </p:nvPicPr>
              <p:blipFill>
                <a:blip r:embed="rId170"/>
                <a:stretch>
                  <a:fillRect/>
                </a:stretch>
              </p:blipFill>
              <p:spPr>
                <a:xfrm>
                  <a:off x="9932693" y="2311987"/>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9D40AC77-CE7D-4B9C-8855-F8004ABFF6AB}"/>
                    </a:ext>
                  </a:extLst>
                </p14:cNvPr>
                <p14:cNvContentPartPr/>
                <p14:nvPr/>
              </p14:nvContentPartPr>
              <p14:xfrm>
                <a:off x="10185413" y="2242507"/>
                <a:ext cx="18720" cy="120240"/>
              </p14:xfrm>
            </p:contentPart>
          </mc:Choice>
          <mc:Fallback xmlns="">
            <p:pic>
              <p:nvPicPr>
                <p:cNvPr id="101" name="Freihand 100">
                  <a:extLst>
                    <a:ext uri="{FF2B5EF4-FFF2-40B4-BE49-F238E27FC236}">
                      <a16:creationId xmlns:a16="http://schemas.microsoft.com/office/drawing/2014/main" id="{9D40AC77-CE7D-4B9C-8855-F8004ABFF6AB}"/>
                    </a:ext>
                  </a:extLst>
                </p:cNvPr>
                <p:cNvPicPr/>
                <p:nvPr/>
              </p:nvPicPr>
              <p:blipFill>
                <a:blip r:embed="rId172"/>
                <a:stretch>
                  <a:fillRect/>
                </a:stretch>
              </p:blipFill>
              <p:spPr>
                <a:xfrm>
                  <a:off x="10181093" y="2238187"/>
                  <a:ext cx="27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6DB43884-8222-4FBC-A916-6869DD95D21C}"/>
                    </a:ext>
                  </a:extLst>
                </p14:cNvPr>
                <p14:cNvContentPartPr/>
                <p14:nvPr/>
              </p14:nvContentPartPr>
              <p14:xfrm>
                <a:off x="10152653" y="2220907"/>
                <a:ext cx="82080" cy="155520"/>
              </p14:xfrm>
            </p:contentPart>
          </mc:Choice>
          <mc:Fallback xmlns="">
            <p:pic>
              <p:nvPicPr>
                <p:cNvPr id="102" name="Freihand 101">
                  <a:extLst>
                    <a:ext uri="{FF2B5EF4-FFF2-40B4-BE49-F238E27FC236}">
                      <a16:creationId xmlns:a16="http://schemas.microsoft.com/office/drawing/2014/main" id="{6DB43884-8222-4FBC-A916-6869DD95D21C}"/>
                    </a:ext>
                  </a:extLst>
                </p:cNvPr>
                <p:cNvPicPr/>
                <p:nvPr/>
              </p:nvPicPr>
              <p:blipFill>
                <a:blip r:embed="rId174"/>
                <a:stretch>
                  <a:fillRect/>
                </a:stretch>
              </p:blipFill>
              <p:spPr>
                <a:xfrm>
                  <a:off x="10148333" y="2216587"/>
                  <a:ext cx="90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2D48AF9B-A6EE-4552-9A0A-2FA010737621}"/>
                    </a:ext>
                  </a:extLst>
                </p14:cNvPr>
                <p14:cNvContentPartPr/>
                <p14:nvPr/>
              </p14:nvContentPartPr>
              <p14:xfrm>
                <a:off x="10271453" y="2225587"/>
                <a:ext cx="203400" cy="174240"/>
              </p14:xfrm>
            </p:contentPart>
          </mc:Choice>
          <mc:Fallback xmlns="">
            <p:pic>
              <p:nvPicPr>
                <p:cNvPr id="103" name="Freihand 102">
                  <a:extLst>
                    <a:ext uri="{FF2B5EF4-FFF2-40B4-BE49-F238E27FC236}">
                      <a16:creationId xmlns:a16="http://schemas.microsoft.com/office/drawing/2014/main" id="{2D48AF9B-A6EE-4552-9A0A-2FA010737621}"/>
                    </a:ext>
                  </a:extLst>
                </p:cNvPr>
                <p:cNvPicPr/>
                <p:nvPr/>
              </p:nvPicPr>
              <p:blipFill>
                <a:blip r:embed="rId176"/>
                <a:stretch>
                  <a:fillRect/>
                </a:stretch>
              </p:blipFill>
              <p:spPr>
                <a:xfrm>
                  <a:off x="10267133" y="2221267"/>
                  <a:ext cx="212040" cy="182880"/>
                </a:xfrm>
                <a:prstGeom prst="rect">
                  <a:avLst/>
                </a:prstGeom>
              </p:spPr>
            </p:pic>
          </mc:Fallback>
        </mc:AlternateContent>
      </p:grpSp>
      <p:grpSp>
        <p:nvGrpSpPr>
          <p:cNvPr id="116" name="Gruppieren 115">
            <a:extLst>
              <a:ext uri="{FF2B5EF4-FFF2-40B4-BE49-F238E27FC236}">
                <a16:creationId xmlns:a16="http://schemas.microsoft.com/office/drawing/2014/main" id="{2F0C5BB1-BF12-4BC6-AC2C-9797A5DCDB34}"/>
              </a:ext>
            </a:extLst>
          </p:cNvPr>
          <p:cNvGrpSpPr/>
          <p:nvPr/>
        </p:nvGrpSpPr>
        <p:grpSpPr>
          <a:xfrm>
            <a:off x="10632173" y="2086627"/>
            <a:ext cx="1151640" cy="337680"/>
            <a:chOff x="10632173" y="2086627"/>
            <a:chExt cx="1151640" cy="337680"/>
          </a:xfrm>
        </p:grpSpPr>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71D482D7-999E-4166-B9E9-50B8BF70EC26}"/>
                    </a:ext>
                  </a:extLst>
                </p14:cNvPr>
                <p14:cNvContentPartPr/>
                <p14:nvPr/>
              </p14:nvContentPartPr>
              <p14:xfrm>
                <a:off x="10632173" y="2218027"/>
                <a:ext cx="368280" cy="120960"/>
              </p14:xfrm>
            </p:contentPart>
          </mc:Choice>
          <mc:Fallback xmlns="">
            <p:pic>
              <p:nvPicPr>
                <p:cNvPr id="106" name="Freihand 105">
                  <a:extLst>
                    <a:ext uri="{FF2B5EF4-FFF2-40B4-BE49-F238E27FC236}">
                      <a16:creationId xmlns:a16="http://schemas.microsoft.com/office/drawing/2014/main" id="{71D482D7-999E-4166-B9E9-50B8BF70EC26}"/>
                    </a:ext>
                  </a:extLst>
                </p:cNvPr>
                <p:cNvPicPr/>
                <p:nvPr/>
              </p:nvPicPr>
              <p:blipFill>
                <a:blip r:embed="rId178"/>
                <a:stretch>
                  <a:fillRect/>
                </a:stretch>
              </p:blipFill>
              <p:spPr>
                <a:xfrm>
                  <a:off x="10627853" y="2213707"/>
                  <a:ext cx="376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B883B5C1-AC83-4961-B409-3BD422B16E04}"/>
                    </a:ext>
                  </a:extLst>
                </p14:cNvPr>
                <p14:cNvContentPartPr/>
                <p14:nvPr/>
              </p14:nvContentPartPr>
              <p14:xfrm>
                <a:off x="11099093" y="2120467"/>
                <a:ext cx="282240" cy="303840"/>
              </p14:xfrm>
            </p:contentPart>
          </mc:Choice>
          <mc:Fallback xmlns="">
            <p:pic>
              <p:nvPicPr>
                <p:cNvPr id="107" name="Freihand 106">
                  <a:extLst>
                    <a:ext uri="{FF2B5EF4-FFF2-40B4-BE49-F238E27FC236}">
                      <a16:creationId xmlns:a16="http://schemas.microsoft.com/office/drawing/2014/main" id="{B883B5C1-AC83-4961-B409-3BD422B16E04}"/>
                    </a:ext>
                  </a:extLst>
                </p:cNvPr>
                <p:cNvPicPr/>
                <p:nvPr/>
              </p:nvPicPr>
              <p:blipFill>
                <a:blip r:embed="rId180"/>
                <a:stretch>
                  <a:fillRect/>
                </a:stretch>
              </p:blipFill>
              <p:spPr>
                <a:xfrm>
                  <a:off x="11094773" y="2116147"/>
                  <a:ext cx="290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7DE26BE2-D4E1-4394-B118-1A8974210FCB}"/>
                    </a:ext>
                  </a:extLst>
                </p14:cNvPr>
                <p14:cNvContentPartPr/>
                <p14:nvPr/>
              </p14:nvContentPartPr>
              <p14:xfrm>
                <a:off x="11396093" y="2106067"/>
                <a:ext cx="14400" cy="35640"/>
              </p14:xfrm>
            </p:contentPart>
          </mc:Choice>
          <mc:Fallback xmlns="">
            <p:pic>
              <p:nvPicPr>
                <p:cNvPr id="108" name="Freihand 107">
                  <a:extLst>
                    <a:ext uri="{FF2B5EF4-FFF2-40B4-BE49-F238E27FC236}">
                      <a16:creationId xmlns:a16="http://schemas.microsoft.com/office/drawing/2014/main" id="{7DE26BE2-D4E1-4394-B118-1A8974210FCB}"/>
                    </a:ext>
                  </a:extLst>
                </p:cNvPr>
                <p:cNvPicPr/>
                <p:nvPr/>
              </p:nvPicPr>
              <p:blipFill>
                <a:blip r:embed="rId182"/>
                <a:stretch>
                  <a:fillRect/>
                </a:stretch>
              </p:blipFill>
              <p:spPr>
                <a:xfrm>
                  <a:off x="11391773" y="2101747"/>
                  <a:ext cx="23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A62D4260-6919-4577-B074-7F1847B11471}"/>
                    </a:ext>
                  </a:extLst>
                </p14:cNvPr>
                <p14:cNvContentPartPr/>
                <p14:nvPr/>
              </p14:nvContentPartPr>
              <p14:xfrm>
                <a:off x="11420933" y="2086627"/>
                <a:ext cx="124560" cy="165240"/>
              </p14:xfrm>
            </p:contentPart>
          </mc:Choice>
          <mc:Fallback xmlns="">
            <p:pic>
              <p:nvPicPr>
                <p:cNvPr id="109" name="Freihand 108">
                  <a:extLst>
                    <a:ext uri="{FF2B5EF4-FFF2-40B4-BE49-F238E27FC236}">
                      <a16:creationId xmlns:a16="http://schemas.microsoft.com/office/drawing/2014/main" id="{A62D4260-6919-4577-B074-7F1847B11471}"/>
                    </a:ext>
                  </a:extLst>
                </p:cNvPr>
                <p:cNvPicPr/>
                <p:nvPr/>
              </p:nvPicPr>
              <p:blipFill>
                <a:blip r:embed="rId184"/>
                <a:stretch>
                  <a:fillRect/>
                </a:stretch>
              </p:blipFill>
              <p:spPr>
                <a:xfrm>
                  <a:off x="11416613" y="2082307"/>
                  <a:ext cx="133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F652DE19-7BCD-4093-8D14-F4BE30A9196F}"/>
                    </a:ext>
                  </a:extLst>
                </p14:cNvPr>
                <p14:cNvContentPartPr/>
                <p14:nvPr/>
              </p14:nvContentPartPr>
              <p14:xfrm>
                <a:off x="11585453" y="2169067"/>
                <a:ext cx="198360" cy="100800"/>
              </p14:xfrm>
            </p:contentPart>
          </mc:Choice>
          <mc:Fallback xmlns="">
            <p:pic>
              <p:nvPicPr>
                <p:cNvPr id="110" name="Freihand 109">
                  <a:extLst>
                    <a:ext uri="{FF2B5EF4-FFF2-40B4-BE49-F238E27FC236}">
                      <a16:creationId xmlns:a16="http://schemas.microsoft.com/office/drawing/2014/main" id="{F652DE19-7BCD-4093-8D14-F4BE30A9196F}"/>
                    </a:ext>
                  </a:extLst>
                </p:cNvPr>
                <p:cNvPicPr/>
                <p:nvPr/>
              </p:nvPicPr>
              <p:blipFill>
                <a:blip r:embed="rId186"/>
                <a:stretch>
                  <a:fillRect/>
                </a:stretch>
              </p:blipFill>
              <p:spPr>
                <a:xfrm>
                  <a:off x="11581133" y="2164747"/>
                  <a:ext cx="207000" cy="109440"/>
                </a:xfrm>
                <a:prstGeom prst="rect">
                  <a:avLst/>
                </a:prstGeom>
              </p:spPr>
            </p:pic>
          </mc:Fallback>
        </mc:AlternateContent>
      </p:grpSp>
      <p:grpSp>
        <p:nvGrpSpPr>
          <p:cNvPr id="128" name="Gruppieren 127">
            <a:extLst>
              <a:ext uri="{FF2B5EF4-FFF2-40B4-BE49-F238E27FC236}">
                <a16:creationId xmlns:a16="http://schemas.microsoft.com/office/drawing/2014/main" id="{59A2CBAE-ED63-401D-A998-96CE57346FFE}"/>
              </a:ext>
            </a:extLst>
          </p:cNvPr>
          <p:cNvGrpSpPr/>
          <p:nvPr/>
        </p:nvGrpSpPr>
        <p:grpSpPr>
          <a:xfrm>
            <a:off x="8360213" y="2563627"/>
            <a:ext cx="1684800" cy="387000"/>
            <a:chOff x="8360213" y="2563627"/>
            <a:chExt cx="1684800" cy="387000"/>
          </a:xfrm>
        </p:grpSpPr>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3B447ABA-3B67-4697-B2E6-BE9FBF5D3229}"/>
                    </a:ext>
                  </a:extLst>
                </p14:cNvPr>
                <p14:cNvContentPartPr/>
                <p14:nvPr/>
              </p14:nvContentPartPr>
              <p14:xfrm>
                <a:off x="8360213" y="2602867"/>
                <a:ext cx="120960" cy="214200"/>
              </p14:xfrm>
            </p:contentPart>
          </mc:Choice>
          <mc:Fallback xmlns="">
            <p:pic>
              <p:nvPicPr>
                <p:cNvPr id="111" name="Freihand 110">
                  <a:extLst>
                    <a:ext uri="{FF2B5EF4-FFF2-40B4-BE49-F238E27FC236}">
                      <a16:creationId xmlns:a16="http://schemas.microsoft.com/office/drawing/2014/main" id="{3B447ABA-3B67-4697-B2E6-BE9FBF5D3229}"/>
                    </a:ext>
                  </a:extLst>
                </p:cNvPr>
                <p:cNvPicPr/>
                <p:nvPr/>
              </p:nvPicPr>
              <p:blipFill>
                <a:blip r:embed="rId188"/>
                <a:stretch>
                  <a:fillRect/>
                </a:stretch>
              </p:blipFill>
              <p:spPr>
                <a:xfrm>
                  <a:off x="8355893" y="2598547"/>
                  <a:ext cx="129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F91EC0B4-97AD-4CF6-B304-344157C843B7}"/>
                    </a:ext>
                  </a:extLst>
                </p14:cNvPr>
                <p14:cNvContentPartPr/>
                <p14:nvPr/>
              </p14:nvContentPartPr>
              <p14:xfrm>
                <a:off x="8364533" y="2698267"/>
                <a:ext cx="105480" cy="9360"/>
              </p14:xfrm>
            </p:contentPart>
          </mc:Choice>
          <mc:Fallback xmlns="">
            <p:pic>
              <p:nvPicPr>
                <p:cNvPr id="112" name="Freihand 111">
                  <a:extLst>
                    <a:ext uri="{FF2B5EF4-FFF2-40B4-BE49-F238E27FC236}">
                      <a16:creationId xmlns:a16="http://schemas.microsoft.com/office/drawing/2014/main" id="{F91EC0B4-97AD-4CF6-B304-344157C843B7}"/>
                    </a:ext>
                  </a:extLst>
                </p:cNvPr>
                <p:cNvPicPr/>
                <p:nvPr/>
              </p:nvPicPr>
              <p:blipFill>
                <a:blip r:embed="rId190"/>
                <a:stretch>
                  <a:fillRect/>
                </a:stretch>
              </p:blipFill>
              <p:spPr>
                <a:xfrm>
                  <a:off x="8360213" y="2693947"/>
                  <a:ext cx="11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6C834B1E-85C4-4313-BCBB-375B7EE3CD40}"/>
                    </a:ext>
                  </a:extLst>
                </p14:cNvPr>
                <p14:cNvContentPartPr/>
                <p14:nvPr/>
              </p14:nvContentPartPr>
              <p14:xfrm>
                <a:off x="8506733" y="2571187"/>
                <a:ext cx="280800" cy="198720"/>
              </p14:xfrm>
            </p:contentPart>
          </mc:Choice>
          <mc:Fallback xmlns="">
            <p:pic>
              <p:nvPicPr>
                <p:cNvPr id="113" name="Freihand 112">
                  <a:extLst>
                    <a:ext uri="{FF2B5EF4-FFF2-40B4-BE49-F238E27FC236}">
                      <a16:creationId xmlns:a16="http://schemas.microsoft.com/office/drawing/2014/main" id="{6C834B1E-85C4-4313-BCBB-375B7EE3CD40}"/>
                    </a:ext>
                  </a:extLst>
                </p:cNvPr>
                <p:cNvPicPr/>
                <p:nvPr/>
              </p:nvPicPr>
              <p:blipFill>
                <a:blip r:embed="rId192"/>
                <a:stretch>
                  <a:fillRect/>
                </a:stretch>
              </p:blipFill>
              <p:spPr>
                <a:xfrm>
                  <a:off x="8502413" y="2566867"/>
                  <a:ext cx="289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48010136-F868-4C66-9B6B-8E85034D9026}"/>
                    </a:ext>
                  </a:extLst>
                </p14:cNvPr>
                <p14:cNvContentPartPr/>
                <p14:nvPr/>
              </p14:nvContentPartPr>
              <p14:xfrm>
                <a:off x="8678453" y="2563627"/>
                <a:ext cx="8280" cy="18000"/>
              </p14:xfrm>
            </p:contentPart>
          </mc:Choice>
          <mc:Fallback xmlns="">
            <p:pic>
              <p:nvPicPr>
                <p:cNvPr id="114" name="Freihand 113">
                  <a:extLst>
                    <a:ext uri="{FF2B5EF4-FFF2-40B4-BE49-F238E27FC236}">
                      <a16:creationId xmlns:a16="http://schemas.microsoft.com/office/drawing/2014/main" id="{48010136-F868-4C66-9B6B-8E85034D9026}"/>
                    </a:ext>
                  </a:extLst>
                </p:cNvPr>
                <p:cNvPicPr/>
                <p:nvPr/>
              </p:nvPicPr>
              <p:blipFill>
                <a:blip r:embed="rId194"/>
                <a:stretch>
                  <a:fillRect/>
                </a:stretch>
              </p:blipFill>
              <p:spPr>
                <a:xfrm>
                  <a:off x="8674133" y="2559307"/>
                  <a:ext cx="16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A811D67D-3416-4FBB-BE8B-A30AEA524F51}"/>
                    </a:ext>
                  </a:extLst>
                </p14:cNvPr>
                <p14:cNvContentPartPr/>
                <p14:nvPr/>
              </p14:nvContentPartPr>
              <p14:xfrm>
                <a:off x="8903813" y="2679187"/>
                <a:ext cx="331920" cy="81720"/>
              </p14:xfrm>
            </p:contentPart>
          </mc:Choice>
          <mc:Fallback xmlns="">
            <p:pic>
              <p:nvPicPr>
                <p:cNvPr id="117" name="Freihand 116">
                  <a:extLst>
                    <a:ext uri="{FF2B5EF4-FFF2-40B4-BE49-F238E27FC236}">
                      <a16:creationId xmlns:a16="http://schemas.microsoft.com/office/drawing/2014/main" id="{A811D67D-3416-4FBB-BE8B-A30AEA524F51}"/>
                    </a:ext>
                  </a:extLst>
                </p:cNvPr>
                <p:cNvPicPr/>
                <p:nvPr/>
              </p:nvPicPr>
              <p:blipFill>
                <a:blip r:embed="rId196"/>
                <a:stretch>
                  <a:fillRect/>
                </a:stretch>
              </p:blipFill>
              <p:spPr>
                <a:xfrm>
                  <a:off x="8899493" y="2674867"/>
                  <a:ext cx="340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B75DC3CC-F771-4B6A-BBD7-B676982ACB92}"/>
                    </a:ext>
                  </a:extLst>
                </p14:cNvPr>
                <p14:cNvContentPartPr/>
                <p14:nvPr/>
              </p14:nvContentPartPr>
              <p14:xfrm>
                <a:off x="9389813" y="2612947"/>
                <a:ext cx="266760" cy="337680"/>
              </p14:xfrm>
            </p:contentPart>
          </mc:Choice>
          <mc:Fallback xmlns="">
            <p:pic>
              <p:nvPicPr>
                <p:cNvPr id="118" name="Freihand 117">
                  <a:extLst>
                    <a:ext uri="{FF2B5EF4-FFF2-40B4-BE49-F238E27FC236}">
                      <a16:creationId xmlns:a16="http://schemas.microsoft.com/office/drawing/2014/main" id="{B75DC3CC-F771-4B6A-BBD7-B676982ACB92}"/>
                    </a:ext>
                  </a:extLst>
                </p:cNvPr>
                <p:cNvPicPr/>
                <p:nvPr/>
              </p:nvPicPr>
              <p:blipFill>
                <a:blip r:embed="rId198"/>
                <a:stretch>
                  <a:fillRect/>
                </a:stretch>
              </p:blipFill>
              <p:spPr>
                <a:xfrm>
                  <a:off x="9385493" y="2608627"/>
                  <a:ext cx="2754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50D9F2BD-F2A1-4EA8-BD76-4F796AD37032}"/>
                    </a:ext>
                  </a:extLst>
                </p14:cNvPr>
                <p14:cNvContentPartPr/>
                <p14:nvPr/>
              </p14:nvContentPartPr>
              <p14:xfrm>
                <a:off x="9659453" y="2589187"/>
                <a:ext cx="19440" cy="33480"/>
              </p14:xfrm>
            </p:contentPart>
          </mc:Choice>
          <mc:Fallback xmlns="">
            <p:pic>
              <p:nvPicPr>
                <p:cNvPr id="119" name="Freihand 118">
                  <a:extLst>
                    <a:ext uri="{FF2B5EF4-FFF2-40B4-BE49-F238E27FC236}">
                      <a16:creationId xmlns:a16="http://schemas.microsoft.com/office/drawing/2014/main" id="{50D9F2BD-F2A1-4EA8-BD76-4F796AD37032}"/>
                    </a:ext>
                  </a:extLst>
                </p:cNvPr>
                <p:cNvPicPr/>
                <p:nvPr/>
              </p:nvPicPr>
              <p:blipFill>
                <a:blip r:embed="rId200"/>
                <a:stretch>
                  <a:fillRect/>
                </a:stretch>
              </p:blipFill>
              <p:spPr>
                <a:xfrm>
                  <a:off x="9655133" y="2584867"/>
                  <a:ext cx="2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42ED8161-15D5-4F61-891D-D6CCF9874E36}"/>
                    </a:ext>
                  </a:extLst>
                </p14:cNvPr>
                <p14:cNvContentPartPr/>
                <p14:nvPr/>
              </p14:nvContentPartPr>
              <p14:xfrm>
                <a:off x="9706613" y="2582707"/>
                <a:ext cx="338400" cy="146880"/>
              </p14:xfrm>
            </p:contentPart>
          </mc:Choice>
          <mc:Fallback xmlns="">
            <p:pic>
              <p:nvPicPr>
                <p:cNvPr id="120" name="Freihand 119">
                  <a:extLst>
                    <a:ext uri="{FF2B5EF4-FFF2-40B4-BE49-F238E27FC236}">
                      <a16:creationId xmlns:a16="http://schemas.microsoft.com/office/drawing/2014/main" id="{42ED8161-15D5-4F61-891D-D6CCF9874E36}"/>
                    </a:ext>
                  </a:extLst>
                </p:cNvPr>
                <p:cNvPicPr/>
                <p:nvPr/>
              </p:nvPicPr>
              <p:blipFill>
                <a:blip r:embed="rId202"/>
                <a:stretch>
                  <a:fillRect/>
                </a:stretch>
              </p:blipFill>
              <p:spPr>
                <a:xfrm>
                  <a:off x="9702293" y="2578387"/>
                  <a:ext cx="347040" cy="155520"/>
                </a:xfrm>
                <a:prstGeom prst="rect">
                  <a:avLst/>
                </a:prstGeom>
              </p:spPr>
            </p:pic>
          </mc:Fallback>
        </mc:AlternateContent>
      </p:grpSp>
      <p:grpSp>
        <p:nvGrpSpPr>
          <p:cNvPr id="127" name="Gruppieren 126">
            <a:extLst>
              <a:ext uri="{FF2B5EF4-FFF2-40B4-BE49-F238E27FC236}">
                <a16:creationId xmlns:a16="http://schemas.microsoft.com/office/drawing/2014/main" id="{68953FDA-1A60-4BD9-9940-0B19B1A33CA7}"/>
              </a:ext>
            </a:extLst>
          </p:cNvPr>
          <p:cNvGrpSpPr/>
          <p:nvPr/>
        </p:nvGrpSpPr>
        <p:grpSpPr>
          <a:xfrm>
            <a:off x="10245533" y="2518267"/>
            <a:ext cx="1030320" cy="182520"/>
            <a:chOff x="10245533" y="2518267"/>
            <a:chExt cx="1030320" cy="182520"/>
          </a:xfrm>
        </p:grpSpPr>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1F95429F-A7E3-48AF-971F-8CA181891623}"/>
                    </a:ext>
                  </a:extLst>
                </p14:cNvPr>
                <p14:cNvContentPartPr/>
                <p14:nvPr/>
              </p14:nvContentPartPr>
              <p14:xfrm>
                <a:off x="10245533" y="2580187"/>
                <a:ext cx="114120" cy="120600"/>
              </p14:xfrm>
            </p:contentPart>
          </mc:Choice>
          <mc:Fallback xmlns="">
            <p:pic>
              <p:nvPicPr>
                <p:cNvPr id="121" name="Freihand 120">
                  <a:extLst>
                    <a:ext uri="{FF2B5EF4-FFF2-40B4-BE49-F238E27FC236}">
                      <a16:creationId xmlns:a16="http://schemas.microsoft.com/office/drawing/2014/main" id="{1F95429F-A7E3-48AF-971F-8CA181891623}"/>
                    </a:ext>
                  </a:extLst>
                </p:cNvPr>
                <p:cNvPicPr/>
                <p:nvPr/>
              </p:nvPicPr>
              <p:blipFill>
                <a:blip r:embed="rId204"/>
                <a:stretch>
                  <a:fillRect/>
                </a:stretch>
              </p:blipFill>
              <p:spPr>
                <a:xfrm>
                  <a:off x="10241213" y="2575867"/>
                  <a:ext cx="122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0AB82178-C01C-4E18-85E6-8E9A2C3CC383}"/>
                    </a:ext>
                  </a:extLst>
                </p14:cNvPr>
                <p14:cNvContentPartPr/>
                <p14:nvPr/>
              </p14:nvContentPartPr>
              <p14:xfrm>
                <a:off x="10361813" y="2527627"/>
                <a:ext cx="203040" cy="164520"/>
              </p14:xfrm>
            </p:contentPart>
          </mc:Choice>
          <mc:Fallback xmlns="">
            <p:pic>
              <p:nvPicPr>
                <p:cNvPr id="122" name="Freihand 121">
                  <a:extLst>
                    <a:ext uri="{FF2B5EF4-FFF2-40B4-BE49-F238E27FC236}">
                      <a16:creationId xmlns:a16="http://schemas.microsoft.com/office/drawing/2014/main" id="{0AB82178-C01C-4E18-85E6-8E9A2C3CC383}"/>
                    </a:ext>
                  </a:extLst>
                </p:cNvPr>
                <p:cNvPicPr/>
                <p:nvPr/>
              </p:nvPicPr>
              <p:blipFill>
                <a:blip r:embed="rId206"/>
                <a:stretch>
                  <a:fillRect/>
                </a:stretch>
              </p:blipFill>
              <p:spPr>
                <a:xfrm>
                  <a:off x="10357493" y="2523307"/>
                  <a:ext cx="211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154F9D54-AE75-468B-986E-E043FFE40F75}"/>
                    </a:ext>
                  </a:extLst>
                </p14:cNvPr>
                <p14:cNvContentPartPr/>
                <p14:nvPr/>
              </p14:nvContentPartPr>
              <p14:xfrm>
                <a:off x="10661333" y="2580907"/>
                <a:ext cx="109080" cy="119520"/>
              </p14:xfrm>
            </p:contentPart>
          </mc:Choice>
          <mc:Fallback xmlns="">
            <p:pic>
              <p:nvPicPr>
                <p:cNvPr id="123" name="Freihand 122">
                  <a:extLst>
                    <a:ext uri="{FF2B5EF4-FFF2-40B4-BE49-F238E27FC236}">
                      <a16:creationId xmlns:a16="http://schemas.microsoft.com/office/drawing/2014/main" id="{154F9D54-AE75-468B-986E-E043FFE40F75}"/>
                    </a:ext>
                  </a:extLst>
                </p:cNvPr>
                <p:cNvPicPr/>
                <p:nvPr/>
              </p:nvPicPr>
              <p:blipFill>
                <a:blip r:embed="rId208"/>
                <a:stretch>
                  <a:fillRect/>
                </a:stretch>
              </p:blipFill>
              <p:spPr>
                <a:xfrm>
                  <a:off x="10657013" y="2576587"/>
                  <a:ext cx="117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8DC025E7-4E99-47D7-8A58-DDA6E74E22F4}"/>
                    </a:ext>
                  </a:extLst>
                </p14:cNvPr>
                <p14:cNvContentPartPr/>
                <p14:nvPr/>
              </p14:nvContentPartPr>
              <p14:xfrm>
                <a:off x="10808213" y="2592787"/>
                <a:ext cx="213120" cy="82800"/>
              </p14:xfrm>
            </p:contentPart>
          </mc:Choice>
          <mc:Fallback xmlns="">
            <p:pic>
              <p:nvPicPr>
                <p:cNvPr id="124" name="Freihand 123">
                  <a:extLst>
                    <a:ext uri="{FF2B5EF4-FFF2-40B4-BE49-F238E27FC236}">
                      <a16:creationId xmlns:a16="http://schemas.microsoft.com/office/drawing/2014/main" id="{8DC025E7-4E99-47D7-8A58-DDA6E74E22F4}"/>
                    </a:ext>
                  </a:extLst>
                </p:cNvPr>
                <p:cNvPicPr/>
                <p:nvPr/>
              </p:nvPicPr>
              <p:blipFill>
                <a:blip r:embed="rId210"/>
                <a:stretch>
                  <a:fillRect/>
                </a:stretch>
              </p:blipFill>
              <p:spPr>
                <a:xfrm>
                  <a:off x="10803893" y="2588467"/>
                  <a:ext cx="221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C1BEE520-C133-4465-8ECF-DC5F7F121DE2}"/>
                    </a:ext>
                  </a:extLst>
                </p14:cNvPr>
                <p14:cNvContentPartPr/>
                <p14:nvPr/>
              </p14:nvContentPartPr>
              <p14:xfrm>
                <a:off x="10926293" y="2537347"/>
                <a:ext cx="60480" cy="24480"/>
              </p14:xfrm>
            </p:contentPart>
          </mc:Choice>
          <mc:Fallback xmlns="">
            <p:pic>
              <p:nvPicPr>
                <p:cNvPr id="125" name="Freihand 124">
                  <a:extLst>
                    <a:ext uri="{FF2B5EF4-FFF2-40B4-BE49-F238E27FC236}">
                      <a16:creationId xmlns:a16="http://schemas.microsoft.com/office/drawing/2014/main" id="{C1BEE520-C133-4465-8ECF-DC5F7F121DE2}"/>
                    </a:ext>
                  </a:extLst>
                </p:cNvPr>
                <p:cNvPicPr/>
                <p:nvPr/>
              </p:nvPicPr>
              <p:blipFill>
                <a:blip r:embed="rId212"/>
                <a:stretch>
                  <a:fillRect/>
                </a:stretch>
              </p:blipFill>
              <p:spPr>
                <a:xfrm>
                  <a:off x="10921973" y="2533027"/>
                  <a:ext cx="69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3C646CE4-CC28-4605-8FF7-C6A91A044891}"/>
                    </a:ext>
                  </a:extLst>
                </p14:cNvPr>
                <p14:cNvContentPartPr/>
                <p14:nvPr/>
              </p14:nvContentPartPr>
              <p14:xfrm>
                <a:off x="11065973" y="2518267"/>
                <a:ext cx="209880" cy="149400"/>
              </p14:xfrm>
            </p:contentPart>
          </mc:Choice>
          <mc:Fallback xmlns="">
            <p:pic>
              <p:nvPicPr>
                <p:cNvPr id="126" name="Freihand 125">
                  <a:extLst>
                    <a:ext uri="{FF2B5EF4-FFF2-40B4-BE49-F238E27FC236}">
                      <a16:creationId xmlns:a16="http://schemas.microsoft.com/office/drawing/2014/main" id="{3C646CE4-CC28-4605-8FF7-C6A91A044891}"/>
                    </a:ext>
                  </a:extLst>
                </p:cNvPr>
                <p:cNvPicPr/>
                <p:nvPr/>
              </p:nvPicPr>
              <p:blipFill>
                <a:blip r:embed="rId214"/>
                <a:stretch>
                  <a:fillRect/>
                </a:stretch>
              </p:blipFill>
              <p:spPr>
                <a:xfrm>
                  <a:off x="11061653" y="2513947"/>
                  <a:ext cx="218520" cy="158040"/>
                </a:xfrm>
                <a:prstGeom prst="rect">
                  <a:avLst/>
                </a:prstGeom>
              </p:spPr>
            </p:pic>
          </mc:Fallback>
        </mc:AlternateContent>
      </p:grpSp>
      <p:grpSp>
        <p:nvGrpSpPr>
          <p:cNvPr id="158" name="Gruppieren 157">
            <a:extLst>
              <a:ext uri="{FF2B5EF4-FFF2-40B4-BE49-F238E27FC236}">
                <a16:creationId xmlns:a16="http://schemas.microsoft.com/office/drawing/2014/main" id="{7BB9AE24-1A8A-4A92-BD11-DE7A5D9AA633}"/>
              </a:ext>
            </a:extLst>
          </p:cNvPr>
          <p:cNvGrpSpPr/>
          <p:nvPr/>
        </p:nvGrpSpPr>
        <p:grpSpPr>
          <a:xfrm>
            <a:off x="7663973" y="2868187"/>
            <a:ext cx="968760" cy="223200"/>
            <a:chOff x="7663973" y="2868187"/>
            <a:chExt cx="968760" cy="223200"/>
          </a:xfrm>
        </p:grpSpPr>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BA6582C7-B3D3-4356-8A3D-E1690D3E439B}"/>
                    </a:ext>
                  </a:extLst>
                </p14:cNvPr>
                <p14:cNvContentPartPr/>
                <p14:nvPr/>
              </p14:nvContentPartPr>
              <p14:xfrm>
                <a:off x="7663973" y="2953867"/>
                <a:ext cx="242280" cy="137520"/>
              </p14:xfrm>
            </p:contentPart>
          </mc:Choice>
          <mc:Fallback xmlns="">
            <p:pic>
              <p:nvPicPr>
                <p:cNvPr id="129" name="Freihand 128">
                  <a:extLst>
                    <a:ext uri="{FF2B5EF4-FFF2-40B4-BE49-F238E27FC236}">
                      <a16:creationId xmlns:a16="http://schemas.microsoft.com/office/drawing/2014/main" id="{BA6582C7-B3D3-4356-8A3D-E1690D3E439B}"/>
                    </a:ext>
                  </a:extLst>
                </p:cNvPr>
                <p:cNvPicPr/>
                <p:nvPr/>
              </p:nvPicPr>
              <p:blipFill>
                <a:blip r:embed="rId216"/>
                <a:stretch>
                  <a:fillRect/>
                </a:stretch>
              </p:blipFill>
              <p:spPr>
                <a:xfrm>
                  <a:off x="7659653" y="2949547"/>
                  <a:ext cx="250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231A954C-FBD6-4DCD-A968-765BA5707650}"/>
                    </a:ext>
                  </a:extLst>
                </p14:cNvPr>
                <p14:cNvContentPartPr/>
                <p14:nvPr/>
              </p14:nvContentPartPr>
              <p14:xfrm>
                <a:off x="7888973" y="2882947"/>
                <a:ext cx="105120" cy="168840"/>
              </p14:xfrm>
            </p:contentPart>
          </mc:Choice>
          <mc:Fallback xmlns="">
            <p:pic>
              <p:nvPicPr>
                <p:cNvPr id="130" name="Freihand 129">
                  <a:extLst>
                    <a:ext uri="{FF2B5EF4-FFF2-40B4-BE49-F238E27FC236}">
                      <a16:creationId xmlns:a16="http://schemas.microsoft.com/office/drawing/2014/main" id="{231A954C-FBD6-4DCD-A968-765BA5707650}"/>
                    </a:ext>
                  </a:extLst>
                </p:cNvPr>
                <p:cNvPicPr/>
                <p:nvPr/>
              </p:nvPicPr>
              <p:blipFill>
                <a:blip r:embed="rId218"/>
                <a:stretch>
                  <a:fillRect/>
                </a:stretch>
              </p:blipFill>
              <p:spPr>
                <a:xfrm>
                  <a:off x="7884653" y="2878627"/>
                  <a:ext cx="113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E4EE953C-39C8-48B4-9EE9-096AED1012B3}"/>
                    </a:ext>
                  </a:extLst>
                </p14:cNvPr>
                <p14:cNvContentPartPr/>
                <p14:nvPr/>
              </p14:nvContentPartPr>
              <p14:xfrm>
                <a:off x="7867373" y="2868907"/>
                <a:ext cx="360" cy="360"/>
              </p14:xfrm>
            </p:contentPart>
          </mc:Choice>
          <mc:Fallback xmlns="">
            <p:pic>
              <p:nvPicPr>
                <p:cNvPr id="131" name="Freihand 130">
                  <a:extLst>
                    <a:ext uri="{FF2B5EF4-FFF2-40B4-BE49-F238E27FC236}">
                      <a16:creationId xmlns:a16="http://schemas.microsoft.com/office/drawing/2014/main" id="{E4EE953C-39C8-48B4-9EE9-096AED1012B3}"/>
                    </a:ext>
                  </a:extLst>
                </p:cNvPr>
                <p:cNvPicPr/>
                <p:nvPr/>
              </p:nvPicPr>
              <p:blipFill>
                <a:blip r:embed="rId22"/>
                <a:stretch>
                  <a:fillRect/>
                </a:stretch>
              </p:blipFill>
              <p:spPr>
                <a:xfrm>
                  <a:off x="7863053" y="2864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04D27D58-739E-4FF3-85D6-D78B4FB6EDC4}"/>
                    </a:ext>
                  </a:extLst>
                </p14:cNvPr>
                <p14:cNvContentPartPr/>
                <p14:nvPr/>
              </p14:nvContentPartPr>
              <p14:xfrm>
                <a:off x="8144213" y="2919667"/>
                <a:ext cx="141480" cy="162720"/>
              </p14:xfrm>
            </p:contentPart>
          </mc:Choice>
          <mc:Fallback xmlns="">
            <p:pic>
              <p:nvPicPr>
                <p:cNvPr id="132" name="Freihand 131">
                  <a:extLst>
                    <a:ext uri="{FF2B5EF4-FFF2-40B4-BE49-F238E27FC236}">
                      <a16:creationId xmlns:a16="http://schemas.microsoft.com/office/drawing/2014/main" id="{04D27D58-739E-4FF3-85D6-D78B4FB6EDC4}"/>
                    </a:ext>
                  </a:extLst>
                </p:cNvPr>
                <p:cNvPicPr/>
                <p:nvPr/>
              </p:nvPicPr>
              <p:blipFill>
                <a:blip r:embed="rId221"/>
                <a:stretch>
                  <a:fillRect/>
                </a:stretch>
              </p:blipFill>
              <p:spPr>
                <a:xfrm>
                  <a:off x="8139893" y="2915347"/>
                  <a:ext cx="150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5864B639-A4C9-4582-A93A-71E425B012B1}"/>
                    </a:ext>
                  </a:extLst>
                </p14:cNvPr>
                <p14:cNvContentPartPr/>
                <p14:nvPr/>
              </p14:nvContentPartPr>
              <p14:xfrm>
                <a:off x="8316653" y="2868187"/>
                <a:ext cx="197280" cy="209520"/>
              </p14:xfrm>
            </p:contentPart>
          </mc:Choice>
          <mc:Fallback xmlns="">
            <p:pic>
              <p:nvPicPr>
                <p:cNvPr id="133" name="Freihand 132">
                  <a:extLst>
                    <a:ext uri="{FF2B5EF4-FFF2-40B4-BE49-F238E27FC236}">
                      <a16:creationId xmlns:a16="http://schemas.microsoft.com/office/drawing/2014/main" id="{5864B639-A4C9-4582-A93A-71E425B012B1}"/>
                    </a:ext>
                  </a:extLst>
                </p:cNvPr>
                <p:cNvPicPr/>
                <p:nvPr/>
              </p:nvPicPr>
              <p:blipFill>
                <a:blip r:embed="rId223"/>
                <a:stretch>
                  <a:fillRect/>
                </a:stretch>
              </p:blipFill>
              <p:spPr>
                <a:xfrm>
                  <a:off x="8312333" y="2863867"/>
                  <a:ext cx="20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0B82A269-5FF3-4727-83E7-F130EE96FA89}"/>
                    </a:ext>
                  </a:extLst>
                </p14:cNvPr>
                <p14:cNvContentPartPr/>
                <p14:nvPr/>
              </p14:nvContentPartPr>
              <p14:xfrm>
                <a:off x="8489453" y="2898427"/>
                <a:ext cx="143280" cy="150120"/>
              </p14:xfrm>
            </p:contentPart>
          </mc:Choice>
          <mc:Fallback xmlns="">
            <p:pic>
              <p:nvPicPr>
                <p:cNvPr id="134" name="Freihand 133">
                  <a:extLst>
                    <a:ext uri="{FF2B5EF4-FFF2-40B4-BE49-F238E27FC236}">
                      <a16:creationId xmlns:a16="http://schemas.microsoft.com/office/drawing/2014/main" id="{0B82A269-5FF3-4727-83E7-F130EE96FA89}"/>
                    </a:ext>
                  </a:extLst>
                </p:cNvPr>
                <p:cNvPicPr/>
                <p:nvPr/>
              </p:nvPicPr>
              <p:blipFill>
                <a:blip r:embed="rId225"/>
                <a:stretch>
                  <a:fillRect/>
                </a:stretch>
              </p:blipFill>
              <p:spPr>
                <a:xfrm>
                  <a:off x="8485133" y="2894107"/>
                  <a:ext cx="151920" cy="158760"/>
                </a:xfrm>
                <a:prstGeom prst="rect">
                  <a:avLst/>
                </a:prstGeom>
              </p:spPr>
            </p:pic>
          </mc:Fallback>
        </mc:AlternateContent>
      </p:grpSp>
      <p:grpSp>
        <p:nvGrpSpPr>
          <p:cNvPr id="157" name="Gruppieren 156">
            <a:extLst>
              <a:ext uri="{FF2B5EF4-FFF2-40B4-BE49-F238E27FC236}">
                <a16:creationId xmlns:a16="http://schemas.microsoft.com/office/drawing/2014/main" id="{7973161E-B304-475D-A83E-B03AD6F0273D}"/>
              </a:ext>
            </a:extLst>
          </p:cNvPr>
          <p:cNvGrpSpPr/>
          <p:nvPr/>
        </p:nvGrpSpPr>
        <p:grpSpPr>
          <a:xfrm>
            <a:off x="8827493" y="2910307"/>
            <a:ext cx="234360" cy="220320"/>
            <a:chOff x="8827493" y="2910307"/>
            <a:chExt cx="234360" cy="220320"/>
          </a:xfrm>
        </p:grpSpPr>
        <mc:AlternateContent xmlns:mc="http://schemas.openxmlformats.org/markup-compatibility/2006" xmlns:p14="http://schemas.microsoft.com/office/powerpoint/2010/main">
          <mc:Choice Requires="p14">
            <p:contentPart p14:bwMode="auto" r:id="rId226">
              <p14:nvContentPartPr>
                <p14:cNvPr id="135" name="Freihand 134">
                  <a:extLst>
                    <a:ext uri="{FF2B5EF4-FFF2-40B4-BE49-F238E27FC236}">
                      <a16:creationId xmlns:a16="http://schemas.microsoft.com/office/drawing/2014/main" id="{5FA7882C-8C17-49C1-B954-7F8BF576A19C}"/>
                    </a:ext>
                  </a:extLst>
                </p14:cNvPr>
                <p14:cNvContentPartPr/>
                <p14:nvPr/>
              </p14:nvContentPartPr>
              <p14:xfrm>
                <a:off x="8827493" y="2938027"/>
                <a:ext cx="54360" cy="192600"/>
              </p14:xfrm>
            </p:contentPart>
          </mc:Choice>
          <mc:Fallback xmlns="">
            <p:pic>
              <p:nvPicPr>
                <p:cNvPr id="135" name="Freihand 134">
                  <a:extLst>
                    <a:ext uri="{FF2B5EF4-FFF2-40B4-BE49-F238E27FC236}">
                      <a16:creationId xmlns:a16="http://schemas.microsoft.com/office/drawing/2014/main" id="{5FA7882C-8C17-49C1-B954-7F8BF576A19C}"/>
                    </a:ext>
                  </a:extLst>
                </p:cNvPr>
                <p:cNvPicPr/>
                <p:nvPr/>
              </p:nvPicPr>
              <p:blipFill>
                <a:blip r:embed="rId227"/>
                <a:stretch>
                  <a:fillRect/>
                </a:stretch>
              </p:blipFill>
              <p:spPr>
                <a:xfrm>
                  <a:off x="8823173" y="2933707"/>
                  <a:ext cx="63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A7550E7A-8022-4E58-8056-162A2E665072}"/>
                    </a:ext>
                  </a:extLst>
                </p14:cNvPr>
                <p14:cNvContentPartPr/>
                <p14:nvPr/>
              </p14:nvContentPartPr>
              <p14:xfrm>
                <a:off x="8890133" y="2979787"/>
                <a:ext cx="90720" cy="128880"/>
              </p14:xfrm>
            </p:contentPart>
          </mc:Choice>
          <mc:Fallback xmlns="">
            <p:pic>
              <p:nvPicPr>
                <p:cNvPr id="136" name="Freihand 135">
                  <a:extLst>
                    <a:ext uri="{FF2B5EF4-FFF2-40B4-BE49-F238E27FC236}">
                      <a16:creationId xmlns:a16="http://schemas.microsoft.com/office/drawing/2014/main" id="{A7550E7A-8022-4E58-8056-162A2E665072}"/>
                    </a:ext>
                  </a:extLst>
                </p:cNvPr>
                <p:cNvPicPr/>
                <p:nvPr/>
              </p:nvPicPr>
              <p:blipFill>
                <a:blip r:embed="rId229"/>
                <a:stretch>
                  <a:fillRect/>
                </a:stretch>
              </p:blipFill>
              <p:spPr>
                <a:xfrm>
                  <a:off x="8885813" y="2975467"/>
                  <a:ext cx="99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0EAFB995-3775-4716-A4BD-7DC040EC3452}"/>
                    </a:ext>
                  </a:extLst>
                </p14:cNvPr>
                <p14:cNvContentPartPr/>
                <p14:nvPr/>
              </p14:nvContentPartPr>
              <p14:xfrm>
                <a:off x="8993093" y="2910307"/>
                <a:ext cx="68760" cy="177480"/>
              </p14:xfrm>
            </p:contentPart>
          </mc:Choice>
          <mc:Fallback xmlns="">
            <p:pic>
              <p:nvPicPr>
                <p:cNvPr id="137" name="Freihand 136">
                  <a:extLst>
                    <a:ext uri="{FF2B5EF4-FFF2-40B4-BE49-F238E27FC236}">
                      <a16:creationId xmlns:a16="http://schemas.microsoft.com/office/drawing/2014/main" id="{0EAFB995-3775-4716-A4BD-7DC040EC3452}"/>
                    </a:ext>
                  </a:extLst>
                </p:cNvPr>
                <p:cNvPicPr/>
                <p:nvPr/>
              </p:nvPicPr>
              <p:blipFill>
                <a:blip r:embed="rId231"/>
                <a:stretch>
                  <a:fillRect/>
                </a:stretch>
              </p:blipFill>
              <p:spPr>
                <a:xfrm>
                  <a:off x="8988773" y="2905987"/>
                  <a:ext cx="77400" cy="186120"/>
                </a:xfrm>
                <a:prstGeom prst="rect">
                  <a:avLst/>
                </a:prstGeom>
              </p:spPr>
            </p:pic>
          </mc:Fallback>
        </mc:AlternateContent>
      </p:grpSp>
      <p:grpSp>
        <p:nvGrpSpPr>
          <p:cNvPr id="156" name="Gruppieren 155">
            <a:extLst>
              <a:ext uri="{FF2B5EF4-FFF2-40B4-BE49-F238E27FC236}">
                <a16:creationId xmlns:a16="http://schemas.microsoft.com/office/drawing/2014/main" id="{DDA0DC20-C126-4F75-9726-39324009D038}"/>
              </a:ext>
            </a:extLst>
          </p:cNvPr>
          <p:cNvGrpSpPr/>
          <p:nvPr/>
        </p:nvGrpSpPr>
        <p:grpSpPr>
          <a:xfrm>
            <a:off x="9330053" y="2937667"/>
            <a:ext cx="353880" cy="144000"/>
            <a:chOff x="9330053" y="2937667"/>
            <a:chExt cx="353880" cy="144000"/>
          </a:xfrm>
        </p:grpSpPr>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196AF9DC-BFC1-4B88-BAFF-DF7237FFE721}"/>
                    </a:ext>
                  </a:extLst>
                </p14:cNvPr>
                <p14:cNvContentPartPr/>
                <p14:nvPr/>
              </p14:nvContentPartPr>
              <p14:xfrm>
                <a:off x="9330053" y="2958187"/>
                <a:ext cx="258120" cy="110160"/>
              </p14:xfrm>
            </p:contentPart>
          </mc:Choice>
          <mc:Fallback xmlns="">
            <p:pic>
              <p:nvPicPr>
                <p:cNvPr id="138" name="Freihand 137">
                  <a:extLst>
                    <a:ext uri="{FF2B5EF4-FFF2-40B4-BE49-F238E27FC236}">
                      <a16:creationId xmlns:a16="http://schemas.microsoft.com/office/drawing/2014/main" id="{196AF9DC-BFC1-4B88-BAFF-DF7237FFE721}"/>
                    </a:ext>
                  </a:extLst>
                </p:cNvPr>
                <p:cNvPicPr/>
                <p:nvPr/>
              </p:nvPicPr>
              <p:blipFill>
                <a:blip r:embed="rId233"/>
                <a:stretch>
                  <a:fillRect/>
                </a:stretch>
              </p:blipFill>
              <p:spPr>
                <a:xfrm>
                  <a:off x="9325733" y="2953867"/>
                  <a:ext cx="266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EDE72EF1-694E-46EE-94B4-CE24BE54BB4C}"/>
                    </a:ext>
                  </a:extLst>
                </p14:cNvPr>
                <p14:cNvContentPartPr/>
                <p14:nvPr/>
              </p14:nvContentPartPr>
              <p14:xfrm>
                <a:off x="9548933" y="2937667"/>
                <a:ext cx="30240" cy="25200"/>
              </p14:xfrm>
            </p:contentPart>
          </mc:Choice>
          <mc:Fallback xmlns="">
            <p:pic>
              <p:nvPicPr>
                <p:cNvPr id="139" name="Freihand 138">
                  <a:extLst>
                    <a:ext uri="{FF2B5EF4-FFF2-40B4-BE49-F238E27FC236}">
                      <a16:creationId xmlns:a16="http://schemas.microsoft.com/office/drawing/2014/main" id="{EDE72EF1-694E-46EE-94B4-CE24BE54BB4C}"/>
                    </a:ext>
                  </a:extLst>
                </p:cNvPr>
                <p:cNvPicPr/>
                <p:nvPr/>
              </p:nvPicPr>
              <p:blipFill>
                <a:blip r:embed="rId235"/>
                <a:stretch>
                  <a:fillRect/>
                </a:stretch>
              </p:blipFill>
              <p:spPr>
                <a:xfrm>
                  <a:off x="9544613" y="2933347"/>
                  <a:ext cx="38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6107E66B-7F07-4F2B-8525-C6728F65B017}"/>
                    </a:ext>
                  </a:extLst>
                </p14:cNvPr>
                <p14:cNvContentPartPr/>
                <p14:nvPr/>
              </p14:nvContentPartPr>
              <p14:xfrm>
                <a:off x="9618053" y="2980507"/>
                <a:ext cx="65880" cy="101160"/>
              </p14:xfrm>
            </p:contentPart>
          </mc:Choice>
          <mc:Fallback xmlns="">
            <p:pic>
              <p:nvPicPr>
                <p:cNvPr id="140" name="Freihand 139">
                  <a:extLst>
                    <a:ext uri="{FF2B5EF4-FFF2-40B4-BE49-F238E27FC236}">
                      <a16:creationId xmlns:a16="http://schemas.microsoft.com/office/drawing/2014/main" id="{6107E66B-7F07-4F2B-8525-C6728F65B017}"/>
                    </a:ext>
                  </a:extLst>
                </p:cNvPr>
                <p:cNvPicPr/>
                <p:nvPr/>
              </p:nvPicPr>
              <p:blipFill>
                <a:blip r:embed="rId237"/>
                <a:stretch>
                  <a:fillRect/>
                </a:stretch>
              </p:blipFill>
              <p:spPr>
                <a:xfrm>
                  <a:off x="9613733" y="2976187"/>
                  <a:ext cx="74520" cy="109800"/>
                </a:xfrm>
                <a:prstGeom prst="rect">
                  <a:avLst/>
                </a:prstGeom>
              </p:spPr>
            </p:pic>
          </mc:Fallback>
        </mc:AlternateContent>
      </p:grpSp>
      <p:grpSp>
        <p:nvGrpSpPr>
          <p:cNvPr id="155" name="Gruppieren 154">
            <a:extLst>
              <a:ext uri="{FF2B5EF4-FFF2-40B4-BE49-F238E27FC236}">
                <a16:creationId xmlns:a16="http://schemas.microsoft.com/office/drawing/2014/main" id="{6D9F29C4-B4E4-459E-8F11-890B74730F50}"/>
              </a:ext>
            </a:extLst>
          </p:cNvPr>
          <p:cNvGrpSpPr/>
          <p:nvPr/>
        </p:nvGrpSpPr>
        <p:grpSpPr>
          <a:xfrm>
            <a:off x="9895613" y="2867107"/>
            <a:ext cx="529920" cy="186120"/>
            <a:chOff x="9895613" y="2867107"/>
            <a:chExt cx="529920" cy="186120"/>
          </a:xfrm>
        </p:grpSpPr>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15F9AF13-0AB5-49B5-A1C1-58F6D6D8AFB3}"/>
                    </a:ext>
                  </a:extLst>
                </p14:cNvPr>
                <p14:cNvContentPartPr/>
                <p14:nvPr/>
              </p14:nvContentPartPr>
              <p14:xfrm>
                <a:off x="9895613" y="2958547"/>
                <a:ext cx="198720" cy="94680"/>
              </p14:xfrm>
            </p:contentPart>
          </mc:Choice>
          <mc:Fallback xmlns="">
            <p:pic>
              <p:nvPicPr>
                <p:cNvPr id="141" name="Freihand 140">
                  <a:extLst>
                    <a:ext uri="{FF2B5EF4-FFF2-40B4-BE49-F238E27FC236}">
                      <a16:creationId xmlns:a16="http://schemas.microsoft.com/office/drawing/2014/main" id="{15F9AF13-0AB5-49B5-A1C1-58F6D6D8AFB3}"/>
                    </a:ext>
                  </a:extLst>
                </p:cNvPr>
                <p:cNvPicPr/>
                <p:nvPr/>
              </p:nvPicPr>
              <p:blipFill>
                <a:blip r:embed="rId239"/>
                <a:stretch>
                  <a:fillRect/>
                </a:stretch>
              </p:blipFill>
              <p:spPr>
                <a:xfrm>
                  <a:off x="9891293" y="2954227"/>
                  <a:ext cx="207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3EA5F6C9-C3BA-4D65-B979-23A8D3182C2F}"/>
                    </a:ext>
                  </a:extLst>
                </p14:cNvPr>
                <p14:cNvContentPartPr/>
                <p14:nvPr/>
              </p14:nvContentPartPr>
              <p14:xfrm>
                <a:off x="10061573" y="2895907"/>
                <a:ext cx="54000" cy="37080"/>
              </p14:xfrm>
            </p:contentPart>
          </mc:Choice>
          <mc:Fallback xmlns="">
            <p:pic>
              <p:nvPicPr>
                <p:cNvPr id="142" name="Freihand 141">
                  <a:extLst>
                    <a:ext uri="{FF2B5EF4-FFF2-40B4-BE49-F238E27FC236}">
                      <a16:creationId xmlns:a16="http://schemas.microsoft.com/office/drawing/2014/main" id="{3EA5F6C9-C3BA-4D65-B979-23A8D3182C2F}"/>
                    </a:ext>
                  </a:extLst>
                </p:cNvPr>
                <p:cNvPicPr/>
                <p:nvPr/>
              </p:nvPicPr>
              <p:blipFill>
                <a:blip r:embed="rId241"/>
                <a:stretch>
                  <a:fillRect/>
                </a:stretch>
              </p:blipFill>
              <p:spPr>
                <a:xfrm>
                  <a:off x="10057253" y="2891587"/>
                  <a:ext cx="6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A1433C68-16E2-423B-9EF9-EE3BBA6C149A}"/>
                    </a:ext>
                  </a:extLst>
                </p14:cNvPr>
                <p14:cNvContentPartPr/>
                <p14:nvPr/>
              </p14:nvContentPartPr>
              <p14:xfrm>
                <a:off x="10110893" y="2867107"/>
                <a:ext cx="314640" cy="163080"/>
              </p14:xfrm>
            </p:contentPart>
          </mc:Choice>
          <mc:Fallback xmlns="">
            <p:pic>
              <p:nvPicPr>
                <p:cNvPr id="143" name="Freihand 142">
                  <a:extLst>
                    <a:ext uri="{FF2B5EF4-FFF2-40B4-BE49-F238E27FC236}">
                      <a16:creationId xmlns:a16="http://schemas.microsoft.com/office/drawing/2014/main" id="{A1433C68-16E2-423B-9EF9-EE3BBA6C149A}"/>
                    </a:ext>
                  </a:extLst>
                </p:cNvPr>
                <p:cNvPicPr/>
                <p:nvPr/>
              </p:nvPicPr>
              <p:blipFill>
                <a:blip r:embed="rId243"/>
                <a:stretch>
                  <a:fillRect/>
                </a:stretch>
              </p:blipFill>
              <p:spPr>
                <a:xfrm>
                  <a:off x="10106573" y="2862787"/>
                  <a:ext cx="323280" cy="171720"/>
                </a:xfrm>
                <a:prstGeom prst="rect">
                  <a:avLst/>
                </a:prstGeom>
              </p:spPr>
            </p:pic>
          </mc:Fallback>
        </mc:AlternateContent>
      </p:grpSp>
      <p:grpSp>
        <p:nvGrpSpPr>
          <p:cNvPr id="154" name="Gruppieren 153">
            <a:extLst>
              <a:ext uri="{FF2B5EF4-FFF2-40B4-BE49-F238E27FC236}">
                <a16:creationId xmlns:a16="http://schemas.microsoft.com/office/drawing/2014/main" id="{011E8592-DD95-406E-B57A-A581DC662006}"/>
              </a:ext>
            </a:extLst>
          </p:cNvPr>
          <p:cNvGrpSpPr/>
          <p:nvPr/>
        </p:nvGrpSpPr>
        <p:grpSpPr>
          <a:xfrm>
            <a:off x="10595813" y="2798707"/>
            <a:ext cx="594360" cy="218160"/>
            <a:chOff x="10595813" y="2798707"/>
            <a:chExt cx="594360" cy="218160"/>
          </a:xfrm>
        </p:grpSpPr>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590E13AA-8E11-490F-BCE3-4F23B32E940E}"/>
                    </a:ext>
                  </a:extLst>
                </p14:cNvPr>
                <p14:cNvContentPartPr/>
                <p14:nvPr/>
              </p14:nvContentPartPr>
              <p14:xfrm>
                <a:off x="10595813" y="2908147"/>
                <a:ext cx="213840" cy="108720"/>
              </p14:xfrm>
            </p:contentPart>
          </mc:Choice>
          <mc:Fallback xmlns="">
            <p:pic>
              <p:nvPicPr>
                <p:cNvPr id="144" name="Freihand 143">
                  <a:extLst>
                    <a:ext uri="{FF2B5EF4-FFF2-40B4-BE49-F238E27FC236}">
                      <a16:creationId xmlns:a16="http://schemas.microsoft.com/office/drawing/2014/main" id="{590E13AA-8E11-490F-BCE3-4F23B32E940E}"/>
                    </a:ext>
                  </a:extLst>
                </p:cNvPr>
                <p:cNvPicPr/>
                <p:nvPr/>
              </p:nvPicPr>
              <p:blipFill>
                <a:blip r:embed="rId245"/>
                <a:stretch>
                  <a:fillRect/>
                </a:stretch>
              </p:blipFill>
              <p:spPr>
                <a:xfrm>
                  <a:off x="10591493" y="2903827"/>
                  <a:ext cx="222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0949E5D0-756E-43B1-8D13-9B53CCA2AA2B}"/>
                    </a:ext>
                  </a:extLst>
                </p14:cNvPr>
                <p14:cNvContentPartPr/>
                <p14:nvPr/>
              </p14:nvContentPartPr>
              <p14:xfrm>
                <a:off x="10851773" y="2894827"/>
                <a:ext cx="141480" cy="109440"/>
              </p14:xfrm>
            </p:contentPart>
          </mc:Choice>
          <mc:Fallback xmlns="">
            <p:pic>
              <p:nvPicPr>
                <p:cNvPr id="145" name="Freihand 144">
                  <a:extLst>
                    <a:ext uri="{FF2B5EF4-FFF2-40B4-BE49-F238E27FC236}">
                      <a16:creationId xmlns:a16="http://schemas.microsoft.com/office/drawing/2014/main" id="{0949E5D0-756E-43B1-8D13-9B53CCA2AA2B}"/>
                    </a:ext>
                  </a:extLst>
                </p:cNvPr>
                <p:cNvPicPr/>
                <p:nvPr/>
              </p:nvPicPr>
              <p:blipFill>
                <a:blip r:embed="rId247"/>
                <a:stretch>
                  <a:fillRect/>
                </a:stretch>
              </p:blipFill>
              <p:spPr>
                <a:xfrm>
                  <a:off x="10847453" y="2890507"/>
                  <a:ext cx="150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77C4F8F1-B9DB-4181-96A0-68B8521E310C}"/>
                    </a:ext>
                  </a:extLst>
                </p14:cNvPr>
                <p14:cNvContentPartPr/>
                <p14:nvPr/>
              </p14:nvContentPartPr>
              <p14:xfrm>
                <a:off x="10963013" y="2798707"/>
                <a:ext cx="227160" cy="190440"/>
              </p14:xfrm>
            </p:contentPart>
          </mc:Choice>
          <mc:Fallback xmlns="">
            <p:pic>
              <p:nvPicPr>
                <p:cNvPr id="146" name="Freihand 145">
                  <a:extLst>
                    <a:ext uri="{FF2B5EF4-FFF2-40B4-BE49-F238E27FC236}">
                      <a16:creationId xmlns:a16="http://schemas.microsoft.com/office/drawing/2014/main" id="{77C4F8F1-B9DB-4181-96A0-68B8521E310C}"/>
                    </a:ext>
                  </a:extLst>
                </p:cNvPr>
                <p:cNvPicPr/>
                <p:nvPr/>
              </p:nvPicPr>
              <p:blipFill>
                <a:blip r:embed="rId249"/>
                <a:stretch>
                  <a:fillRect/>
                </a:stretch>
              </p:blipFill>
              <p:spPr>
                <a:xfrm>
                  <a:off x="10958693" y="2794387"/>
                  <a:ext cx="235800" cy="199080"/>
                </a:xfrm>
                <a:prstGeom prst="rect">
                  <a:avLst/>
                </a:prstGeom>
              </p:spPr>
            </p:pic>
          </mc:Fallback>
        </mc:AlternateContent>
      </p:grpSp>
      <p:grpSp>
        <p:nvGrpSpPr>
          <p:cNvPr id="153" name="Gruppieren 152">
            <a:extLst>
              <a:ext uri="{FF2B5EF4-FFF2-40B4-BE49-F238E27FC236}">
                <a16:creationId xmlns:a16="http://schemas.microsoft.com/office/drawing/2014/main" id="{00457B5F-D275-4FC3-BCC8-475D33742E0D}"/>
              </a:ext>
            </a:extLst>
          </p:cNvPr>
          <p:cNvGrpSpPr/>
          <p:nvPr/>
        </p:nvGrpSpPr>
        <p:grpSpPr>
          <a:xfrm>
            <a:off x="7663253" y="3187507"/>
            <a:ext cx="1199160" cy="297000"/>
            <a:chOff x="7663253" y="3187507"/>
            <a:chExt cx="1199160" cy="297000"/>
          </a:xfrm>
        </p:grpSpPr>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C9D53417-3933-42AE-8D73-7D7D7784A139}"/>
                    </a:ext>
                  </a:extLst>
                </p14:cNvPr>
                <p14:cNvContentPartPr/>
                <p14:nvPr/>
              </p14:nvContentPartPr>
              <p14:xfrm>
                <a:off x="7663253" y="3255907"/>
                <a:ext cx="111240" cy="128880"/>
              </p14:xfrm>
            </p:contentPart>
          </mc:Choice>
          <mc:Fallback xmlns="">
            <p:pic>
              <p:nvPicPr>
                <p:cNvPr id="147" name="Freihand 146">
                  <a:extLst>
                    <a:ext uri="{FF2B5EF4-FFF2-40B4-BE49-F238E27FC236}">
                      <a16:creationId xmlns:a16="http://schemas.microsoft.com/office/drawing/2014/main" id="{C9D53417-3933-42AE-8D73-7D7D7784A139}"/>
                    </a:ext>
                  </a:extLst>
                </p:cNvPr>
                <p:cNvPicPr/>
                <p:nvPr/>
              </p:nvPicPr>
              <p:blipFill>
                <a:blip r:embed="rId251"/>
                <a:stretch>
                  <a:fillRect/>
                </a:stretch>
              </p:blipFill>
              <p:spPr>
                <a:xfrm>
                  <a:off x="7658933" y="3251587"/>
                  <a:ext cx="119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BC05CFDE-4FBA-473C-AEB9-5E9360B41E45}"/>
                    </a:ext>
                  </a:extLst>
                </p14:cNvPr>
                <p14:cNvContentPartPr/>
                <p14:nvPr/>
              </p14:nvContentPartPr>
              <p14:xfrm>
                <a:off x="7790333" y="3187507"/>
                <a:ext cx="231120" cy="167040"/>
              </p14:xfrm>
            </p:contentPart>
          </mc:Choice>
          <mc:Fallback xmlns="">
            <p:pic>
              <p:nvPicPr>
                <p:cNvPr id="148" name="Freihand 147">
                  <a:extLst>
                    <a:ext uri="{FF2B5EF4-FFF2-40B4-BE49-F238E27FC236}">
                      <a16:creationId xmlns:a16="http://schemas.microsoft.com/office/drawing/2014/main" id="{BC05CFDE-4FBA-473C-AEB9-5E9360B41E45}"/>
                    </a:ext>
                  </a:extLst>
                </p:cNvPr>
                <p:cNvPicPr/>
                <p:nvPr/>
              </p:nvPicPr>
              <p:blipFill>
                <a:blip r:embed="rId253"/>
                <a:stretch>
                  <a:fillRect/>
                </a:stretch>
              </p:blipFill>
              <p:spPr>
                <a:xfrm>
                  <a:off x="7786013" y="3183187"/>
                  <a:ext cx="239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DFCF050A-5882-428D-AEB7-77F341670CA3}"/>
                    </a:ext>
                  </a:extLst>
                </p14:cNvPr>
                <p14:cNvContentPartPr/>
                <p14:nvPr/>
              </p14:nvContentPartPr>
              <p14:xfrm>
                <a:off x="8098133" y="3247267"/>
                <a:ext cx="380520" cy="107640"/>
              </p14:xfrm>
            </p:contentPart>
          </mc:Choice>
          <mc:Fallback xmlns="">
            <p:pic>
              <p:nvPicPr>
                <p:cNvPr id="149" name="Freihand 148">
                  <a:extLst>
                    <a:ext uri="{FF2B5EF4-FFF2-40B4-BE49-F238E27FC236}">
                      <a16:creationId xmlns:a16="http://schemas.microsoft.com/office/drawing/2014/main" id="{DFCF050A-5882-428D-AEB7-77F341670CA3}"/>
                    </a:ext>
                  </a:extLst>
                </p:cNvPr>
                <p:cNvPicPr/>
                <p:nvPr/>
              </p:nvPicPr>
              <p:blipFill>
                <a:blip r:embed="rId255"/>
                <a:stretch>
                  <a:fillRect/>
                </a:stretch>
              </p:blipFill>
              <p:spPr>
                <a:xfrm>
                  <a:off x="8093813" y="3242947"/>
                  <a:ext cx="389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C1246BEC-ABE4-40ED-AD50-88BADE6C8638}"/>
                    </a:ext>
                  </a:extLst>
                </p14:cNvPr>
                <p14:cNvContentPartPr/>
                <p14:nvPr/>
              </p14:nvContentPartPr>
              <p14:xfrm>
                <a:off x="8502413" y="3202267"/>
                <a:ext cx="225000" cy="142920"/>
              </p14:xfrm>
            </p:contentPart>
          </mc:Choice>
          <mc:Fallback xmlns="">
            <p:pic>
              <p:nvPicPr>
                <p:cNvPr id="150" name="Freihand 149">
                  <a:extLst>
                    <a:ext uri="{FF2B5EF4-FFF2-40B4-BE49-F238E27FC236}">
                      <a16:creationId xmlns:a16="http://schemas.microsoft.com/office/drawing/2014/main" id="{C1246BEC-ABE4-40ED-AD50-88BADE6C8638}"/>
                    </a:ext>
                  </a:extLst>
                </p:cNvPr>
                <p:cNvPicPr/>
                <p:nvPr/>
              </p:nvPicPr>
              <p:blipFill>
                <a:blip r:embed="rId257"/>
                <a:stretch>
                  <a:fillRect/>
                </a:stretch>
              </p:blipFill>
              <p:spPr>
                <a:xfrm>
                  <a:off x="8498093" y="3197947"/>
                  <a:ext cx="23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7BB324BA-DE01-4A15-A889-87D1F7DD545F}"/>
                    </a:ext>
                  </a:extLst>
                </p14:cNvPr>
                <p14:cNvContentPartPr/>
                <p14:nvPr/>
              </p14:nvContentPartPr>
              <p14:xfrm>
                <a:off x="8708693" y="3235747"/>
                <a:ext cx="39240" cy="37080"/>
              </p14:xfrm>
            </p:contentPart>
          </mc:Choice>
          <mc:Fallback xmlns="">
            <p:pic>
              <p:nvPicPr>
                <p:cNvPr id="151" name="Freihand 150">
                  <a:extLst>
                    <a:ext uri="{FF2B5EF4-FFF2-40B4-BE49-F238E27FC236}">
                      <a16:creationId xmlns:a16="http://schemas.microsoft.com/office/drawing/2014/main" id="{7BB324BA-DE01-4A15-A889-87D1F7DD545F}"/>
                    </a:ext>
                  </a:extLst>
                </p:cNvPr>
                <p:cNvPicPr/>
                <p:nvPr/>
              </p:nvPicPr>
              <p:blipFill>
                <a:blip r:embed="rId259"/>
                <a:stretch>
                  <a:fillRect/>
                </a:stretch>
              </p:blipFill>
              <p:spPr>
                <a:xfrm>
                  <a:off x="8704373" y="3231427"/>
                  <a:ext cx="47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D2B56FC3-1CB7-46AE-98B3-633653BC7211}"/>
                    </a:ext>
                  </a:extLst>
                </p14:cNvPr>
                <p14:cNvContentPartPr/>
                <p14:nvPr/>
              </p14:nvContentPartPr>
              <p14:xfrm>
                <a:off x="8716253" y="3269227"/>
                <a:ext cx="146160" cy="215280"/>
              </p14:xfrm>
            </p:contentPart>
          </mc:Choice>
          <mc:Fallback xmlns="">
            <p:pic>
              <p:nvPicPr>
                <p:cNvPr id="152" name="Freihand 151">
                  <a:extLst>
                    <a:ext uri="{FF2B5EF4-FFF2-40B4-BE49-F238E27FC236}">
                      <a16:creationId xmlns:a16="http://schemas.microsoft.com/office/drawing/2014/main" id="{D2B56FC3-1CB7-46AE-98B3-633653BC7211}"/>
                    </a:ext>
                  </a:extLst>
                </p:cNvPr>
                <p:cNvPicPr/>
                <p:nvPr/>
              </p:nvPicPr>
              <p:blipFill>
                <a:blip r:embed="rId261"/>
                <a:stretch>
                  <a:fillRect/>
                </a:stretch>
              </p:blipFill>
              <p:spPr>
                <a:xfrm>
                  <a:off x="8711933" y="3264907"/>
                  <a:ext cx="15480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77" name="Freihand 176">
                <a:extLst>
                  <a:ext uri="{FF2B5EF4-FFF2-40B4-BE49-F238E27FC236}">
                    <a16:creationId xmlns:a16="http://schemas.microsoft.com/office/drawing/2014/main" id="{3FC14C95-78B0-47DC-AB3B-739D13CFE33D}"/>
                  </a:ext>
                </a:extLst>
              </p14:cNvPr>
              <p14:cNvContentPartPr/>
              <p14:nvPr/>
            </p14:nvContentPartPr>
            <p14:xfrm>
              <a:off x="6243413" y="4475587"/>
              <a:ext cx="196560" cy="138960"/>
            </p14:xfrm>
          </p:contentPart>
        </mc:Choice>
        <mc:Fallback xmlns="">
          <p:pic>
            <p:nvPicPr>
              <p:cNvPr id="177" name="Freihand 176">
                <a:extLst>
                  <a:ext uri="{FF2B5EF4-FFF2-40B4-BE49-F238E27FC236}">
                    <a16:creationId xmlns:a16="http://schemas.microsoft.com/office/drawing/2014/main" id="{3FC14C95-78B0-47DC-AB3B-739D13CFE33D}"/>
                  </a:ext>
                </a:extLst>
              </p:cNvPr>
              <p:cNvPicPr/>
              <p:nvPr/>
            </p:nvPicPr>
            <p:blipFill>
              <a:blip r:embed="rId263"/>
              <a:stretch>
                <a:fillRect/>
              </a:stretch>
            </p:blipFill>
            <p:spPr>
              <a:xfrm>
                <a:off x="6239093" y="4471267"/>
                <a:ext cx="205200" cy="147600"/>
              </a:xfrm>
              <a:prstGeom prst="rect">
                <a:avLst/>
              </a:prstGeom>
            </p:spPr>
          </p:pic>
        </mc:Fallback>
      </mc:AlternateContent>
      <p:grpSp>
        <p:nvGrpSpPr>
          <p:cNvPr id="188" name="Gruppieren 187">
            <a:extLst>
              <a:ext uri="{FF2B5EF4-FFF2-40B4-BE49-F238E27FC236}">
                <a16:creationId xmlns:a16="http://schemas.microsoft.com/office/drawing/2014/main" id="{8731DCCC-1837-4EE4-8527-C39899FAC714}"/>
              </a:ext>
            </a:extLst>
          </p:cNvPr>
          <p:cNvGrpSpPr/>
          <p:nvPr/>
        </p:nvGrpSpPr>
        <p:grpSpPr>
          <a:xfrm>
            <a:off x="6381653" y="4637947"/>
            <a:ext cx="1113120" cy="356040"/>
            <a:chOff x="6381653" y="4637947"/>
            <a:chExt cx="1113120" cy="356040"/>
          </a:xfrm>
        </p:grpSpPr>
        <mc:AlternateContent xmlns:mc="http://schemas.openxmlformats.org/markup-compatibility/2006" xmlns:p14="http://schemas.microsoft.com/office/powerpoint/2010/main">
          <mc:Choice Requires="p14">
            <p:contentPart p14:bwMode="auto" r:id="rId264">
              <p14:nvContentPartPr>
                <p14:cNvPr id="182" name="Freihand 181">
                  <a:extLst>
                    <a:ext uri="{FF2B5EF4-FFF2-40B4-BE49-F238E27FC236}">
                      <a16:creationId xmlns:a16="http://schemas.microsoft.com/office/drawing/2014/main" id="{55565C0F-A5DC-49EF-87C1-FA12CB0ED162}"/>
                    </a:ext>
                  </a:extLst>
                </p14:cNvPr>
                <p14:cNvContentPartPr/>
                <p14:nvPr/>
              </p14:nvContentPartPr>
              <p14:xfrm>
                <a:off x="6478493" y="4686547"/>
                <a:ext cx="1016280" cy="86760"/>
              </p14:xfrm>
            </p:contentPart>
          </mc:Choice>
          <mc:Fallback xmlns="">
            <p:pic>
              <p:nvPicPr>
                <p:cNvPr id="182" name="Freihand 181">
                  <a:extLst>
                    <a:ext uri="{FF2B5EF4-FFF2-40B4-BE49-F238E27FC236}">
                      <a16:creationId xmlns:a16="http://schemas.microsoft.com/office/drawing/2014/main" id="{55565C0F-A5DC-49EF-87C1-FA12CB0ED162}"/>
                    </a:ext>
                  </a:extLst>
                </p:cNvPr>
                <p:cNvPicPr/>
                <p:nvPr/>
              </p:nvPicPr>
              <p:blipFill>
                <a:blip r:embed="rId265"/>
                <a:stretch>
                  <a:fillRect/>
                </a:stretch>
              </p:blipFill>
              <p:spPr>
                <a:xfrm>
                  <a:off x="6474173" y="4682227"/>
                  <a:ext cx="102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3" name="Freihand 182">
                  <a:extLst>
                    <a:ext uri="{FF2B5EF4-FFF2-40B4-BE49-F238E27FC236}">
                      <a16:creationId xmlns:a16="http://schemas.microsoft.com/office/drawing/2014/main" id="{71F9499B-7176-48CB-B18C-BA2A025E1F01}"/>
                    </a:ext>
                  </a:extLst>
                </p14:cNvPr>
                <p14:cNvContentPartPr/>
                <p14:nvPr/>
              </p14:nvContentPartPr>
              <p14:xfrm>
                <a:off x="6381653" y="4637947"/>
                <a:ext cx="146160" cy="155880"/>
              </p14:xfrm>
            </p:contentPart>
          </mc:Choice>
          <mc:Fallback xmlns="">
            <p:pic>
              <p:nvPicPr>
                <p:cNvPr id="183" name="Freihand 182">
                  <a:extLst>
                    <a:ext uri="{FF2B5EF4-FFF2-40B4-BE49-F238E27FC236}">
                      <a16:creationId xmlns:a16="http://schemas.microsoft.com/office/drawing/2014/main" id="{71F9499B-7176-48CB-B18C-BA2A025E1F01}"/>
                    </a:ext>
                  </a:extLst>
                </p:cNvPr>
                <p:cNvPicPr/>
                <p:nvPr/>
              </p:nvPicPr>
              <p:blipFill>
                <a:blip r:embed="rId267"/>
                <a:stretch>
                  <a:fillRect/>
                </a:stretch>
              </p:blipFill>
              <p:spPr>
                <a:xfrm>
                  <a:off x="6377333" y="4633627"/>
                  <a:ext cx="154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4" name="Freihand 183">
                  <a:extLst>
                    <a:ext uri="{FF2B5EF4-FFF2-40B4-BE49-F238E27FC236}">
                      <a16:creationId xmlns:a16="http://schemas.microsoft.com/office/drawing/2014/main" id="{8E384D94-0632-47CE-BDD5-0341BD26FD1F}"/>
                    </a:ext>
                  </a:extLst>
                </p14:cNvPr>
                <p14:cNvContentPartPr/>
                <p14:nvPr/>
              </p14:nvContentPartPr>
              <p14:xfrm>
                <a:off x="6740573" y="4855027"/>
                <a:ext cx="163800" cy="138960"/>
              </p14:xfrm>
            </p:contentPart>
          </mc:Choice>
          <mc:Fallback xmlns="">
            <p:pic>
              <p:nvPicPr>
                <p:cNvPr id="184" name="Freihand 183">
                  <a:extLst>
                    <a:ext uri="{FF2B5EF4-FFF2-40B4-BE49-F238E27FC236}">
                      <a16:creationId xmlns:a16="http://schemas.microsoft.com/office/drawing/2014/main" id="{8E384D94-0632-47CE-BDD5-0341BD26FD1F}"/>
                    </a:ext>
                  </a:extLst>
                </p:cNvPr>
                <p:cNvPicPr/>
                <p:nvPr/>
              </p:nvPicPr>
              <p:blipFill>
                <a:blip r:embed="rId269"/>
                <a:stretch>
                  <a:fillRect/>
                </a:stretch>
              </p:blipFill>
              <p:spPr>
                <a:xfrm>
                  <a:off x="6736253" y="4850707"/>
                  <a:ext cx="172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5" name="Freihand 184">
                  <a:extLst>
                    <a:ext uri="{FF2B5EF4-FFF2-40B4-BE49-F238E27FC236}">
                      <a16:creationId xmlns:a16="http://schemas.microsoft.com/office/drawing/2014/main" id="{2C37E05F-9073-4A0F-9E54-3F2574CD2826}"/>
                    </a:ext>
                  </a:extLst>
                </p14:cNvPr>
                <p14:cNvContentPartPr/>
                <p14:nvPr/>
              </p14:nvContentPartPr>
              <p14:xfrm>
                <a:off x="6957653" y="4895707"/>
                <a:ext cx="73080" cy="78120"/>
              </p14:xfrm>
            </p:contentPart>
          </mc:Choice>
          <mc:Fallback xmlns="">
            <p:pic>
              <p:nvPicPr>
                <p:cNvPr id="185" name="Freihand 184">
                  <a:extLst>
                    <a:ext uri="{FF2B5EF4-FFF2-40B4-BE49-F238E27FC236}">
                      <a16:creationId xmlns:a16="http://schemas.microsoft.com/office/drawing/2014/main" id="{2C37E05F-9073-4A0F-9E54-3F2574CD2826}"/>
                    </a:ext>
                  </a:extLst>
                </p:cNvPr>
                <p:cNvPicPr/>
                <p:nvPr/>
              </p:nvPicPr>
              <p:blipFill>
                <a:blip r:embed="rId271"/>
                <a:stretch>
                  <a:fillRect/>
                </a:stretch>
              </p:blipFill>
              <p:spPr>
                <a:xfrm>
                  <a:off x="6953333" y="489102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6" name="Freihand 185">
                  <a:extLst>
                    <a:ext uri="{FF2B5EF4-FFF2-40B4-BE49-F238E27FC236}">
                      <a16:creationId xmlns:a16="http://schemas.microsoft.com/office/drawing/2014/main" id="{A34DE085-A7C9-4BBF-A026-263EE9F20A9F}"/>
                    </a:ext>
                  </a:extLst>
                </p14:cNvPr>
                <p14:cNvContentPartPr/>
                <p14:nvPr/>
              </p14:nvContentPartPr>
              <p14:xfrm>
                <a:off x="7057733" y="4806427"/>
                <a:ext cx="19080" cy="150480"/>
              </p14:xfrm>
            </p:contentPart>
          </mc:Choice>
          <mc:Fallback xmlns="">
            <p:pic>
              <p:nvPicPr>
                <p:cNvPr id="186" name="Freihand 185">
                  <a:extLst>
                    <a:ext uri="{FF2B5EF4-FFF2-40B4-BE49-F238E27FC236}">
                      <a16:creationId xmlns:a16="http://schemas.microsoft.com/office/drawing/2014/main" id="{A34DE085-A7C9-4BBF-A026-263EE9F20A9F}"/>
                    </a:ext>
                  </a:extLst>
                </p:cNvPr>
                <p:cNvPicPr/>
                <p:nvPr/>
              </p:nvPicPr>
              <p:blipFill>
                <a:blip r:embed="rId273"/>
                <a:stretch>
                  <a:fillRect/>
                </a:stretch>
              </p:blipFill>
              <p:spPr>
                <a:xfrm>
                  <a:off x="7053413" y="4802107"/>
                  <a:ext cx="27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7" name="Freihand 186">
                  <a:extLst>
                    <a:ext uri="{FF2B5EF4-FFF2-40B4-BE49-F238E27FC236}">
                      <a16:creationId xmlns:a16="http://schemas.microsoft.com/office/drawing/2014/main" id="{8147BCB7-4762-47F8-95E9-BA65C85DA6FE}"/>
                    </a:ext>
                  </a:extLst>
                </p14:cNvPr>
                <p14:cNvContentPartPr/>
                <p14:nvPr/>
              </p14:nvContentPartPr>
              <p14:xfrm>
                <a:off x="7086533" y="4863667"/>
                <a:ext cx="175320" cy="120960"/>
              </p14:xfrm>
            </p:contentPart>
          </mc:Choice>
          <mc:Fallback xmlns="">
            <p:pic>
              <p:nvPicPr>
                <p:cNvPr id="187" name="Freihand 186">
                  <a:extLst>
                    <a:ext uri="{FF2B5EF4-FFF2-40B4-BE49-F238E27FC236}">
                      <a16:creationId xmlns:a16="http://schemas.microsoft.com/office/drawing/2014/main" id="{8147BCB7-4762-47F8-95E9-BA65C85DA6FE}"/>
                    </a:ext>
                  </a:extLst>
                </p:cNvPr>
                <p:cNvPicPr/>
                <p:nvPr/>
              </p:nvPicPr>
              <p:blipFill>
                <a:blip r:embed="rId275"/>
                <a:stretch>
                  <a:fillRect/>
                </a:stretch>
              </p:blipFill>
              <p:spPr>
                <a:xfrm>
                  <a:off x="7082213" y="4859347"/>
                  <a:ext cx="18396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89" name="Freihand 188">
                <a:extLst>
                  <a:ext uri="{FF2B5EF4-FFF2-40B4-BE49-F238E27FC236}">
                    <a16:creationId xmlns:a16="http://schemas.microsoft.com/office/drawing/2014/main" id="{8B682174-A94A-416E-9F3B-5F57A1F1B016}"/>
                  </a:ext>
                </a:extLst>
              </p14:cNvPr>
              <p14:cNvContentPartPr/>
              <p14:nvPr/>
            </p14:nvContentPartPr>
            <p14:xfrm>
              <a:off x="6467333" y="3930187"/>
              <a:ext cx="298440" cy="369360"/>
            </p14:xfrm>
          </p:contentPart>
        </mc:Choice>
        <mc:Fallback xmlns="">
          <p:pic>
            <p:nvPicPr>
              <p:cNvPr id="189" name="Freihand 188">
                <a:extLst>
                  <a:ext uri="{FF2B5EF4-FFF2-40B4-BE49-F238E27FC236}">
                    <a16:creationId xmlns:a16="http://schemas.microsoft.com/office/drawing/2014/main" id="{8B682174-A94A-416E-9F3B-5F57A1F1B016}"/>
                  </a:ext>
                </a:extLst>
              </p:cNvPr>
              <p:cNvPicPr/>
              <p:nvPr/>
            </p:nvPicPr>
            <p:blipFill>
              <a:blip r:embed="rId277"/>
              <a:stretch>
                <a:fillRect/>
              </a:stretch>
            </p:blipFill>
            <p:spPr>
              <a:xfrm>
                <a:off x="6463013" y="3925867"/>
                <a:ext cx="307080" cy="378000"/>
              </a:xfrm>
              <a:prstGeom prst="rect">
                <a:avLst/>
              </a:prstGeom>
            </p:spPr>
          </p:pic>
        </mc:Fallback>
      </mc:AlternateContent>
      <p:grpSp>
        <p:nvGrpSpPr>
          <p:cNvPr id="202" name="Gruppieren 201">
            <a:extLst>
              <a:ext uri="{FF2B5EF4-FFF2-40B4-BE49-F238E27FC236}">
                <a16:creationId xmlns:a16="http://schemas.microsoft.com/office/drawing/2014/main" id="{47CDEA53-4904-49F8-A292-134C0DE75562}"/>
              </a:ext>
            </a:extLst>
          </p:cNvPr>
          <p:cNvGrpSpPr/>
          <p:nvPr/>
        </p:nvGrpSpPr>
        <p:grpSpPr>
          <a:xfrm>
            <a:off x="6129653" y="3516187"/>
            <a:ext cx="1639080" cy="1089000"/>
            <a:chOff x="6129653" y="3516187"/>
            <a:chExt cx="1639080" cy="1089000"/>
          </a:xfrm>
        </p:grpSpPr>
        <mc:AlternateContent xmlns:mc="http://schemas.openxmlformats.org/markup-compatibility/2006" xmlns:p14="http://schemas.microsoft.com/office/powerpoint/2010/main">
          <mc:Choice Requires="p14">
            <p:contentPart p14:bwMode="auto" r:id="rId278">
              <p14:nvContentPartPr>
                <p14:cNvPr id="159" name="Freihand 158">
                  <a:extLst>
                    <a:ext uri="{FF2B5EF4-FFF2-40B4-BE49-F238E27FC236}">
                      <a16:creationId xmlns:a16="http://schemas.microsoft.com/office/drawing/2014/main" id="{C4860B67-364E-4E79-9149-5A7B23FF2AE8}"/>
                    </a:ext>
                  </a:extLst>
                </p14:cNvPr>
                <p14:cNvContentPartPr/>
                <p14:nvPr/>
              </p14:nvContentPartPr>
              <p14:xfrm>
                <a:off x="6798173" y="3731827"/>
                <a:ext cx="150840" cy="174600"/>
              </p14:xfrm>
            </p:contentPart>
          </mc:Choice>
          <mc:Fallback xmlns="">
            <p:pic>
              <p:nvPicPr>
                <p:cNvPr id="159" name="Freihand 158">
                  <a:extLst>
                    <a:ext uri="{FF2B5EF4-FFF2-40B4-BE49-F238E27FC236}">
                      <a16:creationId xmlns:a16="http://schemas.microsoft.com/office/drawing/2014/main" id="{C4860B67-364E-4E79-9149-5A7B23FF2AE8}"/>
                    </a:ext>
                  </a:extLst>
                </p:cNvPr>
                <p:cNvPicPr/>
                <p:nvPr/>
              </p:nvPicPr>
              <p:blipFill>
                <a:blip r:embed="rId279"/>
                <a:stretch>
                  <a:fillRect/>
                </a:stretch>
              </p:blipFill>
              <p:spPr>
                <a:xfrm>
                  <a:off x="6793853" y="3727507"/>
                  <a:ext cx="159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0" name="Freihand 159">
                  <a:extLst>
                    <a:ext uri="{FF2B5EF4-FFF2-40B4-BE49-F238E27FC236}">
                      <a16:creationId xmlns:a16="http://schemas.microsoft.com/office/drawing/2014/main" id="{1C570234-CDF8-469A-863B-9EDB95974723}"/>
                    </a:ext>
                  </a:extLst>
                </p14:cNvPr>
                <p14:cNvContentPartPr/>
                <p14:nvPr/>
              </p14:nvContentPartPr>
              <p14:xfrm>
                <a:off x="6942893" y="3731467"/>
                <a:ext cx="39600" cy="186480"/>
              </p14:xfrm>
            </p:contentPart>
          </mc:Choice>
          <mc:Fallback xmlns="">
            <p:pic>
              <p:nvPicPr>
                <p:cNvPr id="160" name="Freihand 159">
                  <a:extLst>
                    <a:ext uri="{FF2B5EF4-FFF2-40B4-BE49-F238E27FC236}">
                      <a16:creationId xmlns:a16="http://schemas.microsoft.com/office/drawing/2014/main" id="{1C570234-CDF8-469A-863B-9EDB95974723}"/>
                    </a:ext>
                  </a:extLst>
                </p:cNvPr>
                <p:cNvPicPr/>
                <p:nvPr/>
              </p:nvPicPr>
              <p:blipFill>
                <a:blip r:embed="rId281"/>
                <a:stretch>
                  <a:fillRect/>
                </a:stretch>
              </p:blipFill>
              <p:spPr>
                <a:xfrm>
                  <a:off x="6938573" y="3727147"/>
                  <a:ext cx="48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1" name="Freihand 160">
                  <a:extLst>
                    <a:ext uri="{FF2B5EF4-FFF2-40B4-BE49-F238E27FC236}">
                      <a16:creationId xmlns:a16="http://schemas.microsoft.com/office/drawing/2014/main" id="{4A93A458-3D5C-4909-B072-C9E7C3F30DCF}"/>
                    </a:ext>
                  </a:extLst>
                </p14:cNvPr>
                <p14:cNvContentPartPr/>
                <p14:nvPr/>
              </p14:nvContentPartPr>
              <p14:xfrm>
                <a:off x="6886373" y="3814987"/>
                <a:ext cx="83520" cy="11520"/>
              </p14:xfrm>
            </p:contentPart>
          </mc:Choice>
          <mc:Fallback xmlns="">
            <p:pic>
              <p:nvPicPr>
                <p:cNvPr id="161" name="Freihand 160">
                  <a:extLst>
                    <a:ext uri="{FF2B5EF4-FFF2-40B4-BE49-F238E27FC236}">
                      <a16:creationId xmlns:a16="http://schemas.microsoft.com/office/drawing/2014/main" id="{4A93A458-3D5C-4909-B072-C9E7C3F30DCF}"/>
                    </a:ext>
                  </a:extLst>
                </p:cNvPr>
                <p:cNvPicPr/>
                <p:nvPr/>
              </p:nvPicPr>
              <p:blipFill>
                <a:blip r:embed="rId283"/>
                <a:stretch>
                  <a:fillRect/>
                </a:stretch>
              </p:blipFill>
              <p:spPr>
                <a:xfrm>
                  <a:off x="6882053" y="3810667"/>
                  <a:ext cx="92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0032E7F7-5073-4925-A1A8-FE428F76D197}"/>
                    </a:ext>
                  </a:extLst>
                </p14:cNvPr>
                <p14:cNvContentPartPr/>
                <p14:nvPr/>
              </p14:nvContentPartPr>
              <p14:xfrm>
                <a:off x="7690253" y="4448227"/>
                <a:ext cx="2880" cy="110880"/>
              </p14:xfrm>
            </p:contentPart>
          </mc:Choice>
          <mc:Fallback xmlns="">
            <p:pic>
              <p:nvPicPr>
                <p:cNvPr id="163" name="Freihand 162">
                  <a:extLst>
                    <a:ext uri="{FF2B5EF4-FFF2-40B4-BE49-F238E27FC236}">
                      <a16:creationId xmlns:a16="http://schemas.microsoft.com/office/drawing/2014/main" id="{0032E7F7-5073-4925-A1A8-FE428F76D197}"/>
                    </a:ext>
                  </a:extLst>
                </p:cNvPr>
                <p:cNvPicPr/>
                <p:nvPr/>
              </p:nvPicPr>
              <p:blipFill>
                <a:blip r:embed="rId285"/>
                <a:stretch>
                  <a:fillRect/>
                </a:stretch>
              </p:blipFill>
              <p:spPr>
                <a:xfrm>
                  <a:off x="7685933" y="4443907"/>
                  <a:ext cx="11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1D947E96-40D2-4B98-A593-328F4D013895}"/>
                    </a:ext>
                  </a:extLst>
                </p14:cNvPr>
                <p14:cNvContentPartPr/>
                <p14:nvPr/>
              </p14:nvContentPartPr>
              <p14:xfrm>
                <a:off x="7605293" y="4400347"/>
                <a:ext cx="163440" cy="204840"/>
              </p14:xfrm>
            </p:contentPart>
          </mc:Choice>
          <mc:Fallback xmlns="">
            <p:pic>
              <p:nvPicPr>
                <p:cNvPr id="164" name="Freihand 163">
                  <a:extLst>
                    <a:ext uri="{FF2B5EF4-FFF2-40B4-BE49-F238E27FC236}">
                      <a16:creationId xmlns:a16="http://schemas.microsoft.com/office/drawing/2014/main" id="{1D947E96-40D2-4B98-A593-328F4D013895}"/>
                    </a:ext>
                  </a:extLst>
                </p:cNvPr>
                <p:cNvPicPr/>
                <p:nvPr/>
              </p:nvPicPr>
              <p:blipFill>
                <a:blip r:embed="rId287"/>
                <a:stretch>
                  <a:fillRect/>
                </a:stretch>
              </p:blipFill>
              <p:spPr>
                <a:xfrm>
                  <a:off x="7600613" y="4396027"/>
                  <a:ext cx="172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6" name="Freihand 165">
                  <a:extLst>
                    <a:ext uri="{FF2B5EF4-FFF2-40B4-BE49-F238E27FC236}">
                      <a16:creationId xmlns:a16="http://schemas.microsoft.com/office/drawing/2014/main" id="{DD1671A7-D8AE-47B8-AD17-FC2366FB7A34}"/>
                    </a:ext>
                  </a:extLst>
                </p14:cNvPr>
                <p14:cNvContentPartPr/>
                <p14:nvPr/>
              </p14:nvContentPartPr>
              <p14:xfrm>
                <a:off x="7113173" y="4076707"/>
                <a:ext cx="35640" cy="16200"/>
              </p14:xfrm>
            </p:contentPart>
          </mc:Choice>
          <mc:Fallback xmlns="">
            <p:pic>
              <p:nvPicPr>
                <p:cNvPr id="166" name="Freihand 165">
                  <a:extLst>
                    <a:ext uri="{FF2B5EF4-FFF2-40B4-BE49-F238E27FC236}">
                      <a16:creationId xmlns:a16="http://schemas.microsoft.com/office/drawing/2014/main" id="{DD1671A7-D8AE-47B8-AD17-FC2366FB7A34}"/>
                    </a:ext>
                  </a:extLst>
                </p:cNvPr>
                <p:cNvPicPr/>
                <p:nvPr/>
              </p:nvPicPr>
              <p:blipFill>
                <a:blip r:embed="rId289"/>
                <a:stretch>
                  <a:fillRect/>
                </a:stretch>
              </p:blipFill>
              <p:spPr>
                <a:xfrm>
                  <a:off x="7108853" y="4072387"/>
                  <a:ext cx="44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 name="Freihand 166">
                  <a:extLst>
                    <a:ext uri="{FF2B5EF4-FFF2-40B4-BE49-F238E27FC236}">
                      <a16:creationId xmlns:a16="http://schemas.microsoft.com/office/drawing/2014/main" id="{409F1BCE-74CB-481D-BEC5-9B546C730B89}"/>
                    </a:ext>
                  </a:extLst>
                </p14:cNvPr>
                <p14:cNvContentPartPr/>
                <p14:nvPr/>
              </p14:nvContentPartPr>
              <p14:xfrm>
                <a:off x="7055213" y="3975547"/>
                <a:ext cx="396720" cy="400680"/>
              </p14:xfrm>
            </p:contentPart>
          </mc:Choice>
          <mc:Fallback xmlns="">
            <p:pic>
              <p:nvPicPr>
                <p:cNvPr id="167" name="Freihand 166">
                  <a:extLst>
                    <a:ext uri="{FF2B5EF4-FFF2-40B4-BE49-F238E27FC236}">
                      <a16:creationId xmlns:a16="http://schemas.microsoft.com/office/drawing/2014/main" id="{409F1BCE-74CB-481D-BEC5-9B546C730B89}"/>
                    </a:ext>
                  </a:extLst>
                </p:cNvPr>
                <p:cNvPicPr/>
                <p:nvPr/>
              </p:nvPicPr>
              <p:blipFill>
                <a:blip r:embed="rId291"/>
                <a:stretch>
                  <a:fillRect/>
                </a:stretch>
              </p:blipFill>
              <p:spPr>
                <a:xfrm>
                  <a:off x="7050893" y="3971227"/>
                  <a:ext cx="4053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8" name="Freihand 167">
                  <a:extLst>
                    <a:ext uri="{FF2B5EF4-FFF2-40B4-BE49-F238E27FC236}">
                      <a16:creationId xmlns:a16="http://schemas.microsoft.com/office/drawing/2014/main" id="{AD2FED8D-B6FE-4829-873B-52CF3306DB6B}"/>
                    </a:ext>
                  </a:extLst>
                </p14:cNvPr>
                <p14:cNvContentPartPr/>
                <p14:nvPr/>
              </p14:nvContentPartPr>
              <p14:xfrm>
                <a:off x="7018133" y="3939187"/>
                <a:ext cx="135360" cy="141480"/>
              </p14:xfrm>
            </p:contentPart>
          </mc:Choice>
          <mc:Fallback xmlns="">
            <p:pic>
              <p:nvPicPr>
                <p:cNvPr id="168" name="Freihand 167">
                  <a:extLst>
                    <a:ext uri="{FF2B5EF4-FFF2-40B4-BE49-F238E27FC236}">
                      <a16:creationId xmlns:a16="http://schemas.microsoft.com/office/drawing/2014/main" id="{AD2FED8D-B6FE-4829-873B-52CF3306DB6B}"/>
                    </a:ext>
                  </a:extLst>
                </p:cNvPr>
                <p:cNvPicPr/>
                <p:nvPr/>
              </p:nvPicPr>
              <p:blipFill>
                <a:blip r:embed="rId293"/>
                <a:stretch>
                  <a:fillRect/>
                </a:stretch>
              </p:blipFill>
              <p:spPr>
                <a:xfrm>
                  <a:off x="7013813" y="3934867"/>
                  <a:ext cx="144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9" name="Freihand 168">
                  <a:extLst>
                    <a:ext uri="{FF2B5EF4-FFF2-40B4-BE49-F238E27FC236}">
                      <a16:creationId xmlns:a16="http://schemas.microsoft.com/office/drawing/2014/main" id="{FA9C0BBD-CB6E-4E18-8B96-BD762F2FBA86}"/>
                    </a:ext>
                  </a:extLst>
                </p14:cNvPr>
                <p14:cNvContentPartPr/>
                <p14:nvPr/>
              </p14:nvContentPartPr>
              <p14:xfrm>
                <a:off x="7097333" y="4179667"/>
                <a:ext cx="119520" cy="130680"/>
              </p14:xfrm>
            </p:contentPart>
          </mc:Choice>
          <mc:Fallback xmlns="">
            <p:pic>
              <p:nvPicPr>
                <p:cNvPr id="169" name="Freihand 168">
                  <a:extLst>
                    <a:ext uri="{FF2B5EF4-FFF2-40B4-BE49-F238E27FC236}">
                      <a16:creationId xmlns:a16="http://schemas.microsoft.com/office/drawing/2014/main" id="{FA9C0BBD-CB6E-4E18-8B96-BD762F2FBA86}"/>
                    </a:ext>
                  </a:extLst>
                </p:cNvPr>
                <p:cNvPicPr/>
                <p:nvPr/>
              </p:nvPicPr>
              <p:blipFill>
                <a:blip r:embed="rId295"/>
                <a:stretch>
                  <a:fillRect/>
                </a:stretch>
              </p:blipFill>
              <p:spPr>
                <a:xfrm>
                  <a:off x="7093013" y="4175347"/>
                  <a:ext cx="12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0" name="Freihand 169">
                  <a:extLst>
                    <a:ext uri="{FF2B5EF4-FFF2-40B4-BE49-F238E27FC236}">
                      <a16:creationId xmlns:a16="http://schemas.microsoft.com/office/drawing/2014/main" id="{8B5DDCE2-CEDD-49CD-A8BD-99807D659BB6}"/>
                    </a:ext>
                  </a:extLst>
                </p14:cNvPr>
                <p14:cNvContentPartPr/>
                <p14:nvPr/>
              </p14:nvContentPartPr>
              <p14:xfrm>
                <a:off x="7095893" y="3844507"/>
                <a:ext cx="420840" cy="356760"/>
              </p14:xfrm>
            </p:contentPart>
          </mc:Choice>
          <mc:Fallback xmlns="">
            <p:pic>
              <p:nvPicPr>
                <p:cNvPr id="170" name="Freihand 169">
                  <a:extLst>
                    <a:ext uri="{FF2B5EF4-FFF2-40B4-BE49-F238E27FC236}">
                      <a16:creationId xmlns:a16="http://schemas.microsoft.com/office/drawing/2014/main" id="{8B5DDCE2-CEDD-49CD-A8BD-99807D659BB6}"/>
                    </a:ext>
                  </a:extLst>
                </p:cNvPr>
                <p:cNvPicPr/>
                <p:nvPr/>
              </p:nvPicPr>
              <p:blipFill>
                <a:blip r:embed="rId297"/>
                <a:stretch>
                  <a:fillRect/>
                </a:stretch>
              </p:blipFill>
              <p:spPr>
                <a:xfrm>
                  <a:off x="7091573" y="3840187"/>
                  <a:ext cx="4294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1" name="Freihand 170">
                  <a:extLst>
                    <a:ext uri="{FF2B5EF4-FFF2-40B4-BE49-F238E27FC236}">
                      <a16:creationId xmlns:a16="http://schemas.microsoft.com/office/drawing/2014/main" id="{9F851676-72D6-4956-BCCF-1EB372C69290}"/>
                    </a:ext>
                  </a:extLst>
                </p14:cNvPr>
                <p14:cNvContentPartPr/>
                <p14:nvPr/>
              </p14:nvContentPartPr>
              <p14:xfrm>
                <a:off x="7432493" y="4099387"/>
                <a:ext cx="145440" cy="163080"/>
              </p14:xfrm>
            </p:contentPart>
          </mc:Choice>
          <mc:Fallback xmlns="">
            <p:pic>
              <p:nvPicPr>
                <p:cNvPr id="171" name="Freihand 170">
                  <a:extLst>
                    <a:ext uri="{FF2B5EF4-FFF2-40B4-BE49-F238E27FC236}">
                      <a16:creationId xmlns:a16="http://schemas.microsoft.com/office/drawing/2014/main" id="{9F851676-72D6-4956-BCCF-1EB372C69290}"/>
                    </a:ext>
                  </a:extLst>
                </p:cNvPr>
                <p:cNvPicPr/>
                <p:nvPr/>
              </p:nvPicPr>
              <p:blipFill>
                <a:blip r:embed="rId299"/>
                <a:stretch>
                  <a:fillRect/>
                </a:stretch>
              </p:blipFill>
              <p:spPr>
                <a:xfrm>
                  <a:off x="7428173" y="4095067"/>
                  <a:ext cx="154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2" name="Freihand 171">
                  <a:extLst>
                    <a:ext uri="{FF2B5EF4-FFF2-40B4-BE49-F238E27FC236}">
                      <a16:creationId xmlns:a16="http://schemas.microsoft.com/office/drawing/2014/main" id="{6035042B-1516-433D-B0F2-1C0CC39F69D6}"/>
                    </a:ext>
                  </a:extLst>
                </p14:cNvPr>
                <p14:cNvContentPartPr/>
                <p14:nvPr/>
              </p14:nvContentPartPr>
              <p14:xfrm>
                <a:off x="7451573" y="3777907"/>
                <a:ext cx="141120" cy="164160"/>
              </p14:xfrm>
            </p:contentPart>
          </mc:Choice>
          <mc:Fallback xmlns="">
            <p:pic>
              <p:nvPicPr>
                <p:cNvPr id="172" name="Freihand 171">
                  <a:extLst>
                    <a:ext uri="{FF2B5EF4-FFF2-40B4-BE49-F238E27FC236}">
                      <a16:creationId xmlns:a16="http://schemas.microsoft.com/office/drawing/2014/main" id="{6035042B-1516-433D-B0F2-1C0CC39F69D6}"/>
                    </a:ext>
                  </a:extLst>
                </p:cNvPr>
                <p:cNvPicPr/>
                <p:nvPr/>
              </p:nvPicPr>
              <p:blipFill>
                <a:blip r:embed="rId301"/>
                <a:stretch>
                  <a:fillRect/>
                </a:stretch>
              </p:blipFill>
              <p:spPr>
                <a:xfrm>
                  <a:off x="7447253" y="3773587"/>
                  <a:ext cx="149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3" name="Freihand 172">
                  <a:extLst>
                    <a:ext uri="{FF2B5EF4-FFF2-40B4-BE49-F238E27FC236}">
                      <a16:creationId xmlns:a16="http://schemas.microsoft.com/office/drawing/2014/main" id="{F5CC4A0B-A226-4B17-9B63-48F36A1D14C1}"/>
                    </a:ext>
                  </a:extLst>
                </p14:cNvPr>
                <p14:cNvContentPartPr/>
                <p14:nvPr/>
              </p14:nvContentPartPr>
              <p14:xfrm>
                <a:off x="7604933" y="3781507"/>
                <a:ext cx="83520" cy="106560"/>
              </p14:xfrm>
            </p:contentPart>
          </mc:Choice>
          <mc:Fallback xmlns="">
            <p:pic>
              <p:nvPicPr>
                <p:cNvPr id="173" name="Freihand 172">
                  <a:extLst>
                    <a:ext uri="{FF2B5EF4-FFF2-40B4-BE49-F238E27FC236}">
                      <a16:creationId xmlns:a16="http://schemas.microsoft.com/office/drawing/2014/main" id="{F5CC4A0B-A226-4B17-9B63-48F36A1D14C1}"/>
                    </a:ext>
                  </a:extLst>
                </p:cNvPr>
                <p:cNvPicPr/>
                <p:nvPr/>
              </p:nvPicPr>
              <p:blipFill>
                <a:blip r:embed="rId303"/>
                <a:stretch>
                  <a:fillRect/>
                </a:stretch>
              </p:blipFill>
              <p:spPr>
                <a:xfrm>
                  <a:off x="7600613" y="3777187"/>
                  <a:ext cx="92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 name="Freihand 173">
                  <a:extLst>
                    <a:ext uri="{FF2B5EF4-FFF2-40B4-BE49-F238E27FC236}">
                      <a16:creationId xmlns:a16="http://schemas.microsoft.com/office/drawing/2014/main" id="{2D519128-8DD8-4A98-8383-0BCD149C4329}"/>
                    </a:ext>
                  </a:extLst>
                </p14:cNvPr>
                <p14:cNvContentPartPr/>
                <p14:nvPr/>
              </p14:nvContentPartPr>
              <p14:xfrm>
                <a:off x="7672973" y="3676747"/>
                <a:ext cx="76320" cy="193320"/>
              </p14:xfrm>
            </p:contentPart>
          </mc:Choice>
          <mc:Fallback xmlns="">
            <p:pic>
              <p:nvPicPr>
                <p:cNvPr id="174" name="Freihand 173">
                  <a:extLst>
                    <a:ext uri="{FF2B5EF4-FFF2-40B4-BE49-F238E27FC236}">
                      <a16:creationId xmlns:a16="http://schemas.microsoft.com/office/drawing/2014/main" id="{2D519128-8DD8-4A98-8383-0BCD149C4329}"/>
                    </a:ext>
                  </a:extLst>
                </p:cNvPr>
                <p:cNvPicPr/>
                <p:nvPr/>
              </p:nvPicPr>
              <p:blipFill>
                <a:blip r:embed="rId305"/>
                <a:stretch>
                  <a:fillRect/>
                </a:stretch>
              </p:blipFill>
              <p:spPr>
                <a:xfrm>
                  <a:off x="7668653" y="3672427"/>
                  <a:ext cx="84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5" name="Freihand 174">
                  <a:extLst>
                    <a:ext uri="{FF2B5EF4-FFF2-40B4-BE49-F238E27FC236}">
                      <a16:creationId xmlns:a16="http://schemas.microsoft.com/office/drawing/2014/main" id="{826BDCCB-FF59-468A-BFBB-ACAD1A42DC38}"/>
                    </a:ext>
                  </a:extLst>
                </p14:cNvPr>
                <p14:cNvContentPartPr/>
                <p14:nvPr/>
              </p14:nvContentPartPr>
              <p14:xfrm>
                <a:off x="7650653" y="3679267"/>
                <a:ext cx="18000" cy="183600"/>
              </p14:xfrm>
            </p:contentPart>
          </mc:Choice>
          <mc:Fallback xmlns="">
            <p:pic>
              <p:nvPicPr>
                <p:cNvPr id="175" name="Freihand 174">
                  <a:extLst>
                    <a:ext uri="{FF2B5EF4-FFF2-40B4-BE49-F238E27FC236}">
                      <a16:creationId xmlns:a16="http://schemas.microsoft.com/office/drawing/2014/main" id="{826BDCCB-FF59-468A-BFBB-ACAD1A42DC38}"/>
                    </a:ext>
                  </a:extLst>
                </p:cNvPr>
                <p:cNvPicPr/>
                <p:nvPr/>
              </p:nvPicPr>
              <p:blipFill>
                <a:blip r:embed="rId307"/>
                <a:stretch>
                  <a:fillRect/>
                </a:stretch>
              </p:blipFill>
              <p:spPr>
                <a:xfrm>
                  <a:off x="7646333" y="3674947"/>
                  <a:ext cx="26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47DD6F81-8767-4384-AAB1-097B9AA9F631}"/>
                    </a:ext>
                  </a:extLst>
                </p14:cNvPr>
                <p14:cNvContentPartPr/>
                <p14:nvPr/>
              </p14:nvContentPartPr>
              <p14:xfrm>
                <a:off x="6515213" y="4495387"/>
                <a:ext cx="744120" cy="9720"/>
              </p14:xfrm>
            </p:contentPart>
          </mc:Choice>
          <mc:Fallback xmlns="">
            <p:pic>
              <p:nvPicPr>
                <p:cNvPr id="178" name="Freihand 177">
                  <a:extLst>
                    <a:ext uri="{FF2B5EF4-FFF2-40B4-BE49-F238E27FC236}">
                      <a16:creationId xmlns:a16="http://schemas.microsoft.com/office/drawing/2014/main" id="{47DD6F81-8767-4384-AAB1-097B9AA9F631}"/>
                    </a:ext>
                  </a:extLst>
                </p:cNvPr>
                <p:cNvPicPr/>
                <p:nvPr/>
              </p:nvPicPr>
              <p:blipFill>
                <a:blip r:embed="rId309"/>
                <a:stretch>
                  <a:fillRect/>
                </a:stretch>
              </p:blipFill>
              <p:spPr>
                <a:xfrm>
                  <a:off x="6510893" y="4491067"/>
                  <a:ext cx="75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9" name="Freihand 178">
                  <a:extLst>
                    <a:ext uri="{FF2B5EF4-FFF2-40B4-BE49-F238E27FC236}">
                      <a16:creationId xmlns:a16="http://schemas.microsoft.com/office/drawing/2014/main" id="{2C411321-C96E-4A74-A0D7-6756B4124E9A}"/>
                    </a:ext>
                  </a:extLst>
                </p14:cNvPr>
                <p14:cNvContentPartPr/>
                <p14:nvPr/>
              </p14:nvContentPartPr>
              <p14:xfrm>
                <a:off x="7265453" y="4455427"/>
                <a:ext cx="114480" cy="100800"/>
              </p14:xfrm>
            </p:contentPart>
          </mc:Choice>
          <mc:Fallback xmlns="">
            <p:pic>
              <p:nvPicPr>
                <p:cNvPr id="179" name="Freihand 178">
                  <a:extLst>
                    <a:ext uri="{FF2B5EF4-FFF2-40B4-BE49-F238E27FC236}">
                      <a16:creationId xmlns:a16="http://schemas.microsoft.com/office/drawing/2014/main" id="{2C411321-C96E-4A74-A0D7-6756B4124E9A}"/>
                    </a:ext>
                  </a:extLst>
                </p:cNvPr>
                <p:cNvPicPr/>
                <p:nvPr/>
              </p:nvPicPr>
              <p:blipFill>
                <a:blip r:embed="rId311"/>
                <a:stretch>
                  <a:fillRect/>
                </a:stretch>
              </p:blipFill>
              <p:spPr>
                <a:xfrm>
                  <a:off x="7261133" y="4451107"/>
                  <a:ext cx="12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5137A722-8E00-464A-A653-6ACF700577DD}"/>
                    </a:ext>
                  </a:extLst>
                </p14:cNvPr>
                <p14:cNvContentPartPr/>
                <p14:nvPr/>
              </p14:nvContentPartPr>
              <p14:xfrm>
                <a:off x="6746693" y="4330147"/>
                <a:ext cx="164880" cy="59760"/>
              </p14:xfrm>
            </p:contentPart>
          </mc:Choice>
          <mc:Fallback xmlns="">
            <p:pic>
              <p:nvPicPr>
                <p:cNvPr id="180" name="Freihand 179">
                  <a:extLst>
                    <a:ext uri="{FF2B5EF4-FFF2-40B4-BE49-F238E27FC236}">
                      <a16:creationId xmlns:a16="http://schemas.microsoft.com/office/drawing/2014/main" id="{5137A722-8E00-464A-A653-6ACF700577DD}"/>
                    </a:ext>
                  </a:extLst>
                </p:cNvPr>
                <p:cNvPicPr/>
                <p:nvPr/>
              </p:nvPicPr>
              <p:blipFill>
                <a:blip r:embed="rId313"/>
                <a:stretch>
                  <a:fillRect/>
                </a:stretch>
              </p:blipFill>
              <p:spPr>
                <a:xfrm>
                  <a:off x="6742373" y="4325827"/>
                  <a:ext cx="173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01D1E1FA-8758-444F-868D-B0602407CED3}"/>
                    </a:ext>
                  </a:extLst>
                </p14:cNvPr>
                <p14:cNvContentPartPr/>
                <p14:nvPr/>
              </p14:nvContentPartPr>
              <p14:xfrm>
                <a:off x="6376253" y="4211707"/>
                <a:ext cx="135720" cy="148320"/>
              </p14:xfrm>
            </p:contentPart>
          </mc:Choice>
          <mc:Fallback xmlns="">
            <p:pic>
              <p:nvPicPr>
                <p:cNvPr id="191" name="Freihand 190">
                  <a:extLst>
                    <a:ext uri="{FF2B5EF4-FFF2-40B4-BE49-F238E27FC236}">
                      <a16:creationId xmlns:a16="http://schemas.microsoft.com/office/drawing/2014/main" id="{01D1E1FA-8758-444F-868D-B0602407CED3}"/>
                    </a:ext>
                  </a:extLst>
                </p:cNvPr>
                <p:cNvPicPr/>
                <p:nvPr/>
              </p:nvPicPr>
              <p:blipFill>
                <a:blip r:embed="rId315"/>
                <a:stretch>
                  <a:fillRect/>
                </a:stretch>
              </p:blipFill>
              <p:spPr>
                <a:xfrm>
                  <a:off x="6371933" y="4207387"/>
                  <a:ext cx="144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Freihand 191">
                  <a:extLst>
                    <a:ext uri="{FF2B5EF4-FFF2-40B4-BE49-F238E27FC236}">
                      <a16:creationId xmlns:a16="http://schemas.microsoft.com/office/drawing/2014/main" id="{8C1E9504-C37B-41DF-A7FF-EFD53A641244}"/>
                    </a:ext>
                  </a:extLst>
                </p14:cNvPr>
                <p14:cNvContentPartPr/>
                <p14:nvPr/>
              </p14:nvContentPartPr>
              <p14:xfrm>
                <a:off x="6621053" y="4125307"/>
                <a:ext cx="94680" cy="82800"/>
              </p14:xfrm>
            </p:contentPart>
          </mc:Choice>
          <mc:Fallback xmlns="">
            <p:pic>
              <p:nvPicPr>
                <p:cNvPr id="192" name="Freihand 191">
                  <a:extLst>
                    <a:ext uri="{FF2B5EF4-FFF2-40B4-BE49-F238E27FC236}">
                      <a16:creationId xmlns:a16="http://schemas.microsoft.com/office/drawing/2014/main" id="{8C1E9504-C37B-41DF-A7FF-EFD53A641244}"/>
                    </a:ext>
                  </a:extLst>
                </p:cNvPr>
                <p:cNvPicPr/>
                <p:nvPr/>
              </p:nvPicPr>
              <p:blipFill>
                <a:blip r:embed="rId317"/>
                <a:stretch>
                  <a:fillRect/>
                </a:stretch>
              </p:blipFill>
              <p:spPr>
                <a:xfrm>
                  <a:off x="6616733" y="4120987"/>
                  <a:ext cx="10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4" name="Freihand 193">
                  <a:extLst>
                    <a:ext uri="{FF2B5EF4-FFF2-40B4-BE49-F238E27FC236}">
                      <a16:creationId xmlns:a16="http://schemas.microsoft.com/office/drawing/2014/main" id="{986B53F4-2EE5-4467-B9F7-09465F72DE15}"/>
                    </a:ext>
                  </a:extLst>
                </p14:cNvPr>
                <p14:cNvContentPartPr/>
                <p14:nvPr/>
              </p14:nvContentPartPr>
              <p14:xfrm>
                <a:off x="6255293" y="3851707"/>
                <a:ext cx="345960" cy="482760"/>
              </p14:xfrm>
            </p:contentPart>
          </mc:Choice>
          <mc:Fallback xmlns="">
            <p:pic>
              <p:nvPicPr>
                <p:cNvPr id="194" name="Freihand 193">
                  <a:extLst>
                    <a:ext uri="{FF2B5EF4-FFF2-40B4-BE49-F238E27FC236}">
                      <a16:creationId xmlns:a16="http://schemas.microsoft.com/office/drawing/2014/main" id="{986B53F4-2EE5-4467-B9F7-09465F72DE15}"/>
                    </a:ext>
                  </a:extLst>
                </p:cNvPr>
                <p:cNvPicPr/>
                <p:nvPr/>
              </p:nvPicPr>
              <p:blipFill>
                <a:blip r:embed="rId319"/>
                <a:stretch>
                  <a:fillRect/>
                </a:stretch>
              </p:blipFill>
              <p:spPr>
                <a:xfrm>
                  <a:off x="6250973" y="3847387"/>
                  <a:ext cx="3546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5" name="Freihand 194">
                  <a:extLst>
                    <a:ext uri="{FF2B5EF4-FFF2-40B4-BE49-F238E27FC236}">
                      <a16:creationId xmlns:a16="http://schemas.microsoft.com/office/drawing/2014/main" id="{147770F3-B245-4397-8883-4CFA56ED7F8E}"/>
                    </a:ext>
                  </a:extLst>
                </p14:cNvPr>
                <p14:cNvContentPartPr/>
                <p14:nvPr/>
              </p14:nvContentPartPr>
              <p14:xfrm>
                <a:off x="6590093" y="3739387"/>
                <a:ext cx="140760" cy="151200"/>
              </p14:xfrm>
            </p:contentPart>
          </mc:Choice>
          <mc:Fallback xmlns="">
            <p:pic>
              <p:nvPicPr>
                <p:cNvPr id="195" name="Freihand 194">
                  <a:extLst>
                    <a:ext uri="{FF2B5EF4-FFF2-40B4-BE49-F238E27FC236}">
                      <a16:creationId xmlns:a16="http://schemas.microsoft.com/office/drawing/2014/main" id="{147770F3-B245-4397-8883-4CFA56ED7F8E}"/>
                    </a:ext>
                  </a:extLst>
                </p:cNvPr>
                <p:cNvPicPr/>
                <p:nvPr/>
              </p:nvPicPr>
              <p:blipFill>
                <a:blip r:embed="rId321"/>
                <a:stretch>
                  <a:fillRect/>
                </a:stretch>
              </p:blipFill>
              <p:spPr>
                <a:xfrm>
                  <a:off x="6585773" y="3735067"/>
                  <a:ext cx="149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Freihand 196">
                  <a:extLst>
                    <a:ext uri="{FF2B5EF4-FFF2-40B4-BE49-F238E27FC236}">
                      <a16:creationId xmlns:a16="http://schemas.microsoft.com/office/drawing/2014/main" id="{20458B34-D9AF-42D7-ADAE-9B3023BDA3BE}"/>
                    </a:ext>
                  </a:extLst>
                </p14:cNvPr>
                <p14:cNvContentPartPr/>
                <p14:nvPr/>
              </p14:nvContentPartPr>
              <p14:xfrm>
                <a:off x="6129653" y="3714547"/>
                <a:ext cx="179640" cy="195120"/>
              </p14:xfrm>
            </p:contentPart>
          </mc:Choice>
          <mc:Fallback xmlns="">
            <p:pic>
              <p:nvPicPr>
                <p:cNvPr id="197" name="Freihand 196">
                  <a:extLst>
                    <a:ext uri="{FF2B5EF4-FFF2-40B4-BE49-F238E27FC236}">
                      <a16:creationId xmlns:a16="http://schemas.microsoft.com/office/drawing/2014/main" id="{20458B34-D9AF-42D7-ADAE-9B3023BDA3BE}"/>
                    </a:ext>
                  </a:extLst>
                </p:cNvPr>
                <p:cNvPicPr/>
                <p:nvPr/>
              </p:nvPicPr>
              <p:blipFill>
                <a:blip r:embed="rId323"/>
                <a:stretch>
                  <a:fillRect/>
                </a:stretch>
              </p:blipFill>
              <p:spPr>
                <a:xfrm>
                  <a:off x="6125333" y="3710227"/>
                  <a:ext cx="188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Freihand 197">
                  <a:extLst>
                    <a:ext uri="{FF2B5EF4-FFF2-40B4-BE49-F238E27FC236}">
                      <a16:creationId xmlns:a16="http://schemas.microsoft.com/office/drawing/2014/main" id="{18A7D724-93EA-4E05-B6B2-E8902C8FDBD3}"/>
                    </a:ext>
                  </a:extLst>
                </p14:cNvPr>
                <p14:cNvContentPartPr/>
                <p14:nvPr/>
              </p14:nvContentPartPr>
              <p14:xfrm>
                <a:off x="6352493" y="3742987"/>
                <a:ext cx="11520" cy="7560"/>
              </p14:xfrm>
            </p:contentPart>
          </mc:Choice>
          <mc:Fallback xmlns="">
            <p:pic>
              <p:nvPicPr>
                <p:cNvPr id="198" name="Freihand 197">
                  <a:extLst>
                    <a:ext uri="{FF2B5EF4-FFF2-40B4-BE49-F238E27FC236}">
                      <a16:creationId xmlns:a16="http://schemas.microsoft.com/office/drawing/2014/main" id="{18A7D724-93EA-4E05-B6B2-E8902C8FDBD3}"/>
                    </a:ext>
                  </a:extLst>
                </p:cNvPr>
                <p:cNvPicPr/>
                <p:nvPr/>
              </p:nvPicPr>
              <p:blipFill>
                <a:blip r:embed="rId325"/>
                <a:stretch>
                  <a:fillRect/>
                </a:stretch>
              </p:blipFill>
              <p:spPr>
                <a:xfrm>
                  <a:off x="6348173" y="3738667"/>
                  <a:ext cx="20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Freihand 198">
                  <a:extLst>
                    <a:ext uri="{FF2B5EF4-FFF2-40B4-BE49-F238E27FC236}">
                      <a16:creationId xmlns:a16="http://schemas.microsoft.com/office/drawing/2014/main" id="{041F511A-4F27-4423-9F0A-13C2089F3C2F}"/>
                    </a:ext>
                  </a:extLst>
                </p14:cNvPr>
                <p14:cNvContentPartPr/>
                <p14:nvPr/>
              </p14:nvContentPartPr>
              <p14:xfrm>
                <a:off x="6333413" y="3685387"/>
                <a:ext cx="103320" cy="107640"/>
              </p14:xfrm>
            </p:contentPart>
          </mc:Choice>
          <mc:Fallback xmlns="">
            <p:pic>
              <p:nvPicPr>
                <p:cNvPr id="199" name="Freihand 198">
                  <a:extLst>
                    <a:ext uri="{FF2B5EF4-FFF2-40B4-BE49-F238E27FC236}">
                      <a16:creationId xmlns:a16="http://schemas.microsoft.com/office/drawing/2014/main" id="{041F511A-4F27-4423-9F0A-13C2089F3C2F}"/>
                    </a:ext>
                  </a:extLst>
                </p:cNvPr>
                <p:cNvPicPr/>
                <p:nvPr/>
              </p:nvPicPr>
              <p:blipFill>
                <a:blip r:embed="rId327"/>
                <a:stretch>
                  <a:fillRect/>
                </a:stretch>
              </p:blipFill>
              <p:spPr>
                <a:xfrm>
                  <a:off x="6329093" y="3681067"/>
                  <a:ext cx="11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8B8002CA-BFAC-4F42-A9EC-3AB312D763B2}"/>
                    </a:ext>
                  </a:extLst>
                </p14:cNvPr>
                <p14:cNvContentPartPr/>
                <p14:nvPr/>
              </p14:nvContentPartPr>
              <p14:xfrm>
                <a:off x="6420173" y="3552187"/>
                <a:ext cx="71640" cy="170640"/>
              </p14:xfrm>
            </p:contentPart>
          </mc:Choice>
          <mc:Fallback xmlns="">
            <p:pic>
              <p:nvPicPr>
                <p:cNvPr id="200" name="Freihand 199">
                  <a:extLst>
                    <a:ext uri="{FF2B5EF4-FFF2-40B4-BE49-F238E27FC236}">
                      <a16:creationId xmlns:a16="http://schemas.microsoft.com/office/drawing/2014/main" id="{8B8002CA-BFAC-4F42-A9EC-3AB312D763B2}"/>
                    </a:ext>
                  </a:extLst>
                </p:cNvPr>
                <p:cNvPicPr/>
                <p:nvPr/>
              </p:nvPicPr>
              <p:blipFill>
                <a:blip r:embed="rId329"/>
                <a:stretch>
                  <a:fillRect/>
                </a:stretch>
              </p:blipFill>
              <p:spPr>
                <a:xfrm>
                  <a:off x="6415853" y="3547867"/>
                  <a:ext cx="80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D8DB9A4C-9057-4F75-A938-3A0707837D6F}"/>
                    </a:ext>
                  </a:extLst>
                </p14:cNvPr>
                <p14:cNvContentPartPr/>
                <p14:nvPr/>
              </p14:nvContentPartPr>
              <p14:xfrm>
                <a:off x="6492893" y="3516187"/>
                <a:ext cx="124560" cy="208440"/>
              </p14:xfrm>
            </p:contentPart>
          </mc:Choice>
          <mc:Fallback xmlns="">
            <p:pic>
              <p:nvPicPr>
                <p:cNvPr id="201" name="Freihand 200">
                  <a:extLst>
                    <a:ext uri="{FF2B5EF4-FFF2-40B4-BE49-F238E27FC236}">
                      <a16:creationId xmlns:a16="http://schemas.microsoft.com/office/drawing/2014/main" id="{D8DB9A4C-9057-4F75-A938-3A0707837D6F}"/>
                    </a:ext>
                  </a:extLst>
                </p:cNvPr>
                <p:cNvPicPr/>
                <p:nvPr/>
              </p:nvPicPr>
              <p:blipFill>
                <a:blip r:embed="rId331"/>
                <a:stretch>
                  <a:fillRect/>
                </a:stretch>
              </p:blipFill>
              <p:spPr>
                <a:xfrm>
                  <a:off x="6488573" y="3511867"/>
                  <a:ext cx="1332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03" name="Freihand 202">
                <a:extLst>
                  <a:ext uri="{FF2B5EF4-FFF2-40B4-BE49-F238E27FC236}">
                    <a16:creationId xmlns:a16="http://schemas.microsoft.com/office/drawing/2014/main" id="{88AAC012-859E-4960-A27C-934EA3DC975F}"/>
                  </a:ext>
                </a:extLst>
              </p14:cNvPr>
              <p14:cNvContentPartPr/>
              <p14:nvPr/>
            </p14:nvContentPartPr>
            <p14:xfrm>
              <a:off x="3037613" y="4084987"/>
              <a:ext cx="2643840" cy="72000"/>
            </p14:xfrm>
          </p:contentPart>
        </mc:Choice>
        <mc:Fallback xmlns="">
          <p:pic>
            <p:nvPicPr>
              <p:cNvPr id="203" name="Freihand 202">
                <a:extLst>
                  <a:ext uri="{FF2B5EF4-FFF2-40B4-BE49-F238E27FC236}">
                    <a16:creationId xmlns:a16="http://schemas.microsoft.com/office/drawing/2014/main" id="{88AAC012-859E-4960-A27C-934EA3DC975F}"/>
                  </a:ext>
                </a:extLst>
              </p:cNvPr>
              <p:cNvPicPr/>
              <p:nvPr/>
            </p:nvPicPr>
            <p:blipFill>
              <a:blip r:embed="rId333"/>
              <a:stretch>
                <a:fillRect/>
              </a:stretch>
            </p:blipFill>
            <p:spPr>
              <a:xfrm>
                <a:off x="3033293" y="4080667"/>
                <a:ext cx="265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Freihand 203">
                <a:extLst>
                  <a:ext uri="{FF2B5EF4-FFF2-40B4-BE49-F238E27FC236}">
                    <a16:creationId xmlns:a16="http://schemas.microsoft.com/office/drawing/2014/main" id="{612ECB2F-B7E1-4A86-BD5F-F5FA600CDA77}"/>
                  </a:ext>
                </a:extLst>
              </p14:cNvPr>
              <p14:cNvContentPartPr/>
              <p14:nvPr/>
            </p14:nvContentPartPr>
            <p14:xfrm>
              <a:off x="694733" y="4081387"/>
              <a:ext cx="477360" cy="78120"/>
            </p14:xfrm>
          </p:contentPart>
        </mc:Choice>
        <mc:Fallback xmlns="">
          <p:pic>
            <p:nvPicPr>
              <p:cNvPr id="204" name="Freihand 203">
                <a:extLst>
                  <a:ext uri="{FF2B5EF4-FFF2-40B4-BE49-F238E27FC236}">
                    <a16:creationId xmlns:a16="http://schemas.microsoft.com/office/drawing/2014/main" id="{612ECB2F-B7E1-4A86-BD5F-F5FA600CDA77}"/>
                  </a:ext>
                </a:extLst>
              </p:cNvPr>
              <p:cNvPicPr/>
              <p:nvPr/>
            </p:nvPicPr>
            <p:blipFill>
              <a:blip r:embed="rId335"/>
              <a:stretch>
                <a:fillRect/>
              </a:stretch>
            </p:blipFill>
            <p:spPr>
              <a:xfrm>
                <a:off x="690413" y="4077067"/>
                <a:ext cx="486000" cy="8676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0CD7849-27E0-4D25-B734-E1AFB70B4836}"/>
              </a:ext>
            </a:extLst>
          </p:cNvPr>
          <p:cNvGrpSpPr/>
          <p:nvPr/>
        </p:nvGrpSpPr>
        <p:grpSpPr>
          <a:xfrm>
            <a:off x="5692253" y="1482547"/>
            <a:ext cx="3559320" cy="120960"/>
            <a:chOff x="5692253" y="1482547"/>
            <a:chExt cx="3559320" cy="120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D1A712-C6DE-4B26-99BE-5EF6368834D0}"/>
                    </a:ext>
                  </a:extLst>
                </p14:cNvPr>
                <p14:cNvContentPartPr/>
                <p14:nvPr/>
              </p14:nvContentPartPr>
              <p14:xfrm>
                <a:off x="5692253" y="1487587"/>
                <a:ext cx="1338840" cy="115920"/>
              </p14:xfrm>
            </p:contentPart>
          </mc:Choice>
          <mc:Fallback xmlns="">
            <p:pic>
              <p:nvPicPr>
                <p:cNvPr id="2" name="Freihand 1">
                  <a:extLst>
                    <a:ext uri="{FF2B5EF4-FFF2-40B4-BE49-F238E27FC236}">
                      <a16:creationId xmlns:a16="http://schemas.microsoft.com/office/drawing/2014/main" id="{8BD1A712-C6DE-4B26-99BE-5EF6368834D0}"/>
                    </a:ext>
                  </a:extLst>
                </p:cNvPr>
                <p:cNvPicPr/>
                <p:nvPr/>
              </p:nvPicPr>
              <p:blipFill>
                <a:blip r:embed="rId4"/>
                <a:stretch>
                  <a:fillRect/>
                </a:stretch>
              </p:blipFill>
              <p:spPr>
                <a:xfrm>
                  <a:off x="5687933" y="1483267"/>
                  <a:ext cx="1347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4EAF10C-B552-45D2-AA02-1214E9FD1773}"/>
                    </a:ext>
                  </a:extLst>
                </p14:cNvPr>
                <p14:cNvContentPartPr/>
                <p14:nvPr/>
              </p14:nvContentPartPr>
              <p14:xfrm>
                <a:off x="7235213" y="1482547"/>
                <a:ext cx="2016360" cy="93960"/>
              </p14:xfrm>
            </p:contentPart>
          </mc:Choice>
          <mc:Fallback xmlns="">
            <p:pic>
              <p:nvPicPr>
                <p:cNvPr id="6" name="Freihand 5">
                  <a:extLst>
                    <a:ext uri="{FF2B5EF4-FFF2-40B4-BE49-F238E27FC236}">
                      <a16:creationId xmlns:a16="http://schemas.microsoft.com/office/drawing/2014/main" id="{A4EAF10C-B552-45D2-AA02-1214E9FD1773}"/>
                    </a:ext>
                  </a:extLst>
                </p:cNvPr>
                <p:cNvPicPr/>
                <p:nvPr/>
              </p:nvPicPr>
              <p:blipFill>
                <a:blip r:embed="rId6"/>
                <a:stretch>
                  <a:fillRect/>
                </a:stretch>
              </p:blipFill>
              <p:spPr>
                <a:xfrm>
                  <a:off x="7230893" y="1478227"/>
                  <a:ext cx="202500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D322EAC-2D6C-4B65-BCEA-BDD897129FDB}"/>
                  </a:ext>
                </a:extLst>
              </p14:cNvPr>
              <p14:cNvContentPartPr/>
              <p14:nvPr/>
            </p14:nvContentPartPr>
            <p14:xfrm>
              <a:off x="2584733" y="1527907"/>
              <a:ext cx="1304640" cy="126000"/>
            </p14:xfrm>
          </p:contentPart>
        </mc:Choice>
        <mc:Fallback xmlns="">
          <p:pic>
            <p:nvPicPr>
              <p:cNvPr id="8" name="Freihand 7">
                <a:extLst>
                  <a:ext uri="{FF2B5EF4-FFF2-40B4-BE49-F238E27FC236}">
                    <a16:creationId xmlns:a16="http://schemas.microsoft.com/office/drawing/2014/main" id="{8D322EAC-2D6C-4B65-BCEA-BDD897129FDB}"/>
                  </a:ext>
                </a:extLst>
              </p:cNvPr>
              <p:cNvPicPr/>
              <p:nvPr/>
            </p:nvPicPr>
            <p:blipFill>
              <a:blip r:embed="rId8"/>
              <a:stretch>
                <a:fillRect/>
              </a:stretch>
            </p:blipFill>
            <p:spPr>
              <a:xfrm>
                <a:off x="2580413" y="1523587"/>
                <a:ext cx="1313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68D3EC2-0F22-4D61-8F5A-88475EB0C96F}"/>
                  </a:ext>
                </a:extLst>
              </p14:cNvPr>
              <p14:cNvContentPartPr/>
              <p14:nvPr/>
            </p14:nvContentPartPr>
            <p14:xfrm>
              <a:off x="4390853" y="2727067"/>
              <a:ext cx="4159080" cy="60120"/>
            </p14:xfrm>
          </p:contentPart>
        </mc:Choice>
        <mc:Fallback xmlns="">
          <p:pic>
            <p:nvPicPr>
              <p:cNvPr id="9" name="Freihand 8">
                <a:extLst>
                  <a:ext uri="{FF2B5EF4-FFF2-40B4-BE49-F238E27FC236}">
                    <a16:creationId xmlns:a16="http://schemas.microsoft.com/office/drawing/2014/main" id="{968D3EC2-0F22-4D61-8F5A-88475EB0C96F}"/>
                  </a:ext>
                </a:extLst>
              </p:cNvPr>
              <p:cNvPicPr/>
              <p:nvPr/>
            </p:nvPicPr>
            <p:blipFill>
              <a:blip r:embed="rId10"/>
              <a:stretch>
                <a:fillRect/>
              </a:stretch>
            </p:blipFill>
            <p:spPr>
              <a:xfrm>
                <a:off x="4386533" y="2722747"/>
                <a:ext cx="4167720" cy="68760"/>
              </a:xfrm>
              <a:prstGeom prst="rect">
                <a:avLst/>
              </a:prstGeom>
            </p:spPr>
          </p:pic>
        </mc:Fallback>
      </mc:AlternateContent>
      <p:grpSp>
        <p:nvGrpSpPr>
          <p:cNvPr id="46" name="Gruppieren 45">
            <a:extLst>
              <a:ext uri="{FF2B5EF4-FFF2-40B4-BE49-F238E27FC236}">
                <a16:creationId xmlns:a16="http://schemas.microsoft.com/office/drawing/2014/main" id="{8A4CDD64-0246-4F2B-BDF7-CB961E3D3145}"/>
              </a:ext>
            </a:extLst>
          </p:cNvPr>
          <p:cNvGrpSpPr/>
          <p:nvPr/>
        </p:nvGrpSpPr>
        <p:grpSpPr>
          <a:xfrm>
            <a:off x="9165893" y="2023627"/>
            <a:ext cx="2770560" cy="822600"/>
            <a:chOff x="9165893" y="2023627"/>
            <a:chExt cx="2770560" cy="82260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5D9D8C2-9BB0-44D3-8E9F-64DC25BE8EEB}"/>
                    </a:ext>
                  </a:extLst>
                </p14:cNvPr>
                <p14:cNvContentPartPr/>
                <p14:nvPr/>
              </p14:nvContentPartPr>
              <p14:xfrm>
                <a:off x="9165893" y="2331427"/>
                <a:ext cx="114840" cy="132840"/>
              </p14:xfrm>
            </p:contentPart>
          </mc:Choice>
          <mc:Fallback xmlns="">
            <p:pic>
              <p:nvPicPr>
                <p:cNvPr id="10" name="Freihand 9">
                  <a:extLst>
                    <a:ext uri="{FF2B5EF4-FFF2-40B4-BE49-F238E27FC236}">
                      <a16:creationId xmlns:a16="http://schemas.microsoft.com/office/drawing/2014/main" id="{35D9D8C2-9BB0-44D3-8E9F-64DC25BE8EEB}"/>
                    </a:ext>
                  </a:extLst>
                </p:cNvPr>
                <p:cNvPicPr/>
                <p:nvPr/>
              </p:nvPicPr>
              <p:blipFill>
                <a:blip r:embed="rId12"/>
                <a:stretch>
                  <a:fillRect/>
                </a:stretch>
              </p:blipFill>
              <p:spPr>
                <a:xfrm>
                  <a:off x="9161573" y="2327107"/>
                  <a:ext cx="123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2BC3C09-C114-409C-B967-7FA2ED2DD3FC}"/>
                    </a:ext>
                  </a:extLst>
                </p14:cNvPr>
                <p14:cNvContentPartPr/>
                <p14:nvPr/>
              </p14:nvContentPartPr>
              <p14:xfrm>
                <a:off x="9306293" y="2275627"/>
                <a:ext cx="192960" cy="289800"/>
              </p14:xfrm>
            </p:contentPart>
          </mc:Choice>
          <mc:Fallback xmlns="">
            <p:pic>
              <p:nvPicPr>
                <p:cNvPr id="11" name="Freihand 10">
                  <a:extLst>
                    <a:ext uri="{FF2B5EF4-FFF2-40B4-BE49-F238E27FC236}">
                      <a16:creationId xmlns:a16="http://schemas.microsoft.com/office/drawing/2014/main" id="{C2BC3C09-C114-409C-B967-7FA2ED2DD3FC}"/>
                    </a:ext>
                  </a:extLst>
                </p:cNvPr>
                <p:cNvPicPr/>
                <p:nvPr/>
              </p:nvPicPr>
              <p:blipFill>
                <a:blip r:embed="rId14"/>
                <a:stretch>
                  <a:fillRect/>
                </a:stretch>
              </p:blipFill>
              <p:spPr>
                <a:xfrm>
                  <a:off x="9301973" y="2271307"/>
                  <a:ext cx="201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266B8F5-FD77-41DE-A978-6C0C7DA432B4}"/>
                    </a:ext>
                  </a:extLst>
                </p14:cNvPr>
                <p14:cNvContentPartPr/>
                <p14:nvPr/>
              </p14:nvContentPartPr>
              <p14:xfrm>
                <a:off x="9520853" y="2383267"/>
                <a:ext cx="28080" cy="37080"/>
              </p14:xfrm>
            </p:contentPart>
          </mc:Choice>
          <mc:Fallback xmlns="">
            <p:pic>
              <p:nvPicPr>
                <p:cNvPr id="12" name="Freihand 11">
                  <a:extLst>
                    <a:ext uri="{FF2B5EF4-FFF2-40B4-BE49-F238E27FC236}">
                      <a16:creationId xmlns:a16="http://schemas.microsoft.com/office/drawing/2014/main" id="{9266B8F5-FD77-41DE-A978-6C0C7DA432B4}"/>
                    </a:ext>
                  </a:extLst>
                </p:cNvPr>
                <p:cNvPicPr/>
                <p:nvPr/>
              </p:nvPicPr>
              <p:blipFill>
                <a:blip r:embed="rId16"/>
                <a:stretch>
                  <a:fillRect/>
                </a:stretch>
              </p:blipFill>
              <p:spPr>
                <a:xfrm>
                  <a:off x="9516533" y="2378947"/>
                  <a:ext cx="36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32DB9B5-78E3-40CE-B1E3-096385ECA7C9}"/>
                    </a:ext>
                  </a:extLst>
                </p14:cNvPr>
                <p14:cNvContentPartPr/>
                <p14:nvPr/>
              </p14:nvContentPartPr>
              <p14:xfrm>
                <a:off x="9737213" y="2227027"/>
                <a:ext cx="237960" cy="156600"/>
              </p14:xfrm>
            </p:contentPart>
          </mc:Choice>
          <mc:Fallback xmlns="">
            <p:pic>
              <p:nvPicPr>
                <p:cNvPr id="13" name="Freihand 12">
                  <a:extLst>
                    <a:ext uri="{FF2B5EF4-FFF2-40B4-BE49-F238E27FC236}">
                      <a16:creationId xmlns:a16="http://schemas.microsoft.com/office/drawing/2014/main" id="{732DB9B5-78E3-40CE-B1E3-096385ECA7C9}"/>
                    </a:ext>
                  </a:extLst>
                </p:cNvPr>
                <p:cNvPicPr/>
                <p:nvPr/>
              </p:nvPicPr>
              <p:blipFill>
                <a:blip r:embed="rId18"/>
                <a:stretch>
                  <a:fillRect/>
                </a:stretch>
              </p:blipFill>
              <p:spPr>
                <a:xfrm>
                  <a:off x="9732893" y="2222707"/>
                  <a:ext cx="246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DA85DA8-E5A8-4BB7-83DD-656221F43C24}"/>
                    </a:ext>
                  </a:extLst>
                </p14:cNvPr>
                <p14:cNvContentPartPr/>
                <p14:nvPr/>
              </p14:nvContentPartPr>
              <p14:xfrm>
                <a:off x="9970853" y="2178787"/>
                <a:ext cx="189000" cy="181800"/>
              </p14:xfrm>
            </p:contentPart>
          </mc:Choice>
          <mc:Fallback xmlns="">
            <p:pic>
              <p:nvPicPr>
                <p:cNvPr id="14" name="Freihand 13">
                  <a:extLst>
                    <a:ext uri="{FF2B5EF4-FFF2-40B4-BE49-F238E27FC236}">
                      <a16:creationId xmlns:a16="http://schemas.microsoft.com/office/drawing/2014/main" id="{3DA85DA8-E5A8-4BB7-83DD-656221F43C24}"/>
                    </a:ext>
                  </a:extLst>
                </p:cNvPr>
                <p:cNvPicPr/>
                <p:nvPr/>
              </p:nvPicPr>
              <p:blipFill>
                <a:blip r:embed="rId20"/>
                <a:stretch>
                  <a:fillRect/>
                </a:stretch>
              </p:blipFill>
              <p:spPr>
                <a:xfrm>
                  <a:off x="9966533" y="2174467"/>
                  <a:ext cx="197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8B48FE7-DAB2-44B7-AC2B-FFB287F78DDB}"/>
                    </a:ext>
                  </a:extLst>
                </p14:cNvPr>
                <p14:cNvContentPartPr/>
                <p14:nvPr/>
              </p14:nvContentPartPr>
              <p14:xfrm>
                <a:off x="10073453" y="2206507"/>
                <a:ext cx="65520" cy="2880"/>
              </p14:xfrm>
            </p:contentPart>
          </mc:Choice>
          <mc:Fallback xmlns="">
            <p:pic>
              <p:nvPicPr>
                <p:cNvPr id="15" name="Freihand 14">
                  <a:extLst>
                    <a:ext uri="{FF2B5EF4-FFF2-40B4-BE49-F238E27FC236}">
                      <a16:creationId xmlns:a16="http://schemas.microsoft.com/office/drawing/2014/main" id="{E8B48FE7-DAB2-44B7-AC2B-FFB287F78DDB}"/>
                    </a:ext>
                  </a:extLst>
                </p:cNvPr>
                <p:cNvPicPr/>
                <p:nvPr/>
              </p:nvPicPr>
              <p:blipFill>
                <a:blip r:embed="rId22"/>
                <a:stretch>
                  <a:fillRect/>
                </a:stretch>
              </p:blipFill>
              <p:spPr>
                <a:xfrm>
                  <a:off x="10069133" y="2202187"/>
                  <a:ext cx="74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AD6EDD3-2878-4731-8575-72B038DF6F72}"/>
                    </a:ext>
                  </a:extLst>
                </p14:cNvPr>
                <p14:cNvContentPartPr/>
                <p14:nvPr/>
              </p14:nvContentPartPr>
              <p14:xfrm>
                <a:off x="10175693" y="2243227"/>
                <a:ext cx="67320" cy="91800"/>
              </p14:xfrm>
            </p:contentPart>
          </mc:Choice>
          <mc:Fallback xmlns="">
            <p:pic>
              <p:nvPicPr>
                <p:cNvPr id="16" name="Freihand 15">
                  <a:extLst>
                    <a:ext uri="{FF2B5EF4-FFF2-40B4-BE49-F238E27FC236}">
                      <a16:creationId xmlns:a16="http://schemas.microsoft.com/office/drawing/2014/main" id="{2AD6EDD3-2878-4731-8575-72B038DF6F72}"/>
                    </a:ext>
                  </a:extLst>
                </p:cNvPr>
                <p:cNvPicPr/>
                <p:nvPr/>
              </p:nvPicPr>
              <p:blipFill>
                <a:blip r:embed="rId24"/>
                <a:stretch>
                  <a:fillRect/>
                </a:stretch>
              </p:blipFill>
              <p:spPr>
                <a:xfrm>
                  <a:off x="10171373" y="2238907"/>
                  <a:ext cx="75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6EF3728-4AE1-4E19-BD01-6E3BA98C7F97}"/>
                    </a:ext>
                  </a:extLst>
                </p14:cNvPr>
                <p14:cNvContentPartPr/>
                <p14:nvPr/>
              </p14:nvContentPartPr>
              <p14:xfrm>
                <a:off x="10278653" y="2131987"/>
                <a:ext cx="155880" cy="199080"/>
              </p14:xfrm>
            </p:contentPart>
          </mc:Choice>
          <mc:Fallback xmlns="">
            <p:pic>
              <p:nvPicPr>
                <p:cNvPr id="17" name="Freihand 16">
                  <a:extLst>
                    <a:ext uri="{FF2B5EF4-FFF2-40B4-BE49-F238E27FC236}">
                      <a16:creationId xmlns:a16="http://schemas.microsoft.com/office/drawing/2014/main" id="{F6EF3728-4AE1-4E19-BD01-6E3BA98C7F97}"/>
                    </a:ext>
                  </a:extLst>
                </p:cNvPr>
                <p:cNvPicPr/>
                <p:nvPr/>
              </p:nvPicPr>
              <p:blipFill>
                <a:blip r:embed="rId26"/>
                <a:stretch>
                  <a:fillRect/>
                </a:stretch>
              </p:blipFill>
              <p:spPr>
                <a:xfrm>
                  <a:off x="10274333" y="2127667"/>
                  <a:ext cx="164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14365F6-620E-4366-AA05-67912D229676}"/>
                    </a:ext>
                  </a:extLst>
                </p14:cNvPr>
                <p14:cNvContentPartPr/>
                <p14:nvPr/>
              </p14:nvContentPartPr>
              <p14:xfrm>
                <a:off x="10455413" y="2080147"/>
                <a:ext cx="285480" cy="293760"/>
              </p14:xfrm>
            </p:contentPart>
          </mc:Choice>
          <mc:Fallback xmlns="">
            <p:pic>
              <p:nvPicPr>
                <p:cNvPr id="18" name="Freihand 17">
                  <a:extLst>
                    <a:ext uri="{FF2B5EF4-FFF2-40B4-BE49-F238E27FC236}">
                      <a16:creationId xmlns:a16="http://schemas.microsoft.com/office/drawing/2014/main" id="{214365F6-620E-4366-AA05-67912D229676}"/>
                    </a:ext>
                  </a:extLst>
                </p:cNvPr>
                <p:cNvPicPr/>
                <p:nvPr/>
              </p:nvPicPr>
              <p:blipFill>
                <a:blip r:embed="rId28"/>
                <a:stretch>
                  <a:fillRect/>
                </a:stretch>
              </p:blipFill>
              <p:spPr>
                <a:xfrm>
                  <a:off x="10451093" y="2075827"/>
                  <a:ext cx="294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E7F7CCA-61B2-49C7-814A-2EEFED5AFC7C}"/>
                    </a:ext>
                  </a:extLst>
                </p14:cNvPr>
                <p14:cNvContentPartPr/>
                <p14:nvPr/>
              </p14:nvContentPartPr>
              <p14:xfrm>
                <a:off x="10734413" y="2197507"/>
                <a:ext cx="69480" cy="116640"/>
              </p14:xfrm>
            </p:contentPart>
          </mc:Choice>
          <mc:Fallback xmlns="">
            <p:pic>
              <p:nvPicPr>
                <p:cNvPr id="19" name="Freihand 18">
                  <a:extLst>
                    <a:ext uri="{FF2B5EF4-FFF2-40B4-BE49-F238E27FC236}">
                      <a16:creationId xmlns:a16="http://schemas.microsoft.com/office/drawing/2014/main" id="{BE7F7CCA-61B2-49C7-814A-2EEFED5AFC7C}"/>
                    </a:ext>
                  </a:extLst>
                </p:cNvPr>
                <p:cNvPicPr/>
                <p:nvPr/>
              </p:nvPicPr>
              <p:blipFill>
                <a:blip r:embed="rId30"/>
                <a:stretch>
                  <a:fillRect/>
                </a:stretch>
              </p:blipFill>
              <p:spPr>
                <a:xfrm>
                  <a:off x="10730093" y="2193187"/>
                  <a:ext cx="78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F5E3C8B-CAE9-45BF-A06D-CBB87FA8F577}"/>
                    </a:ext>
                  </a:extLst>
                </p14:cNvPr>
                <p14:cNvContentPartPr/>
                <p14:nvPr/>
              </p14:nvContentPartPr>
              <p14:xfrm>
                <a:off x="10853213" y="2023627"/>
                <a:ext cx="128880" cy="226080"/>
              </p14:xfrm>
            </p:contentPart>
          </mc:Choice>
          <mc:Fallback xmlns="">
            <p:pic>
              <p:nvPicPr>
                <p:cNvPr id="20" name="Freihand 19">
                  <a:extLst>
                    <a:ext uri="{FF2B5EF4-FFF2-40B4-BE49-F238E27FC236}">
                      <a16:creationId xmlns:a16="http://schemas.microsoft.com/office/drawing/2014/main" id="{EF5E3C8B-CAE9-45BF-A06D-CBB87FA8F577}"/>
                    </a:ext>
                  </a:extLst>
                </p:cNvPr>
                <p:cNvPicPr/>
                <p:nvPr/>
              </p:nvPicPr>
              <p:blipFill>
                <a:blip r:embed="rId32"/>
                <a:stretch>
                  <a:fillRect/>
                </a:stretch>
              </p:blipFill>
              <p:spPr>
                <a:xfrm>
                  <a:off x="10848893" y="2019307"/>
                  <a:ext cx="137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2FB84D8-63F7-410F-9100-8D2BB2A1DD53}"/>
                    </a:ext>
                  </a:extLst>
                </p14:cNvPr>
                <p14:cNvContentPartPr/>
                <p14:nvPr/>
              </p14:nvContentPartPr>
              <p14:xfrm>
                <a:off x="10890653" y="2111827"/>
                <a:ext cx="255600" cy="137160"/>
              </p14:xfrm>
            </p:contentPart>
          </mc:Choice>
          <mc:Fallback xmlns="">
            <p:pic>
              <p:nvPicPr>
                <p:cNvPr id="21" name="Freihand 20">
                  <a:extLst>
                    <a:ext uri="{FF2B5EF4-FFF2-40B4-BE49-F238E27FC236}">
                      <a16:creationId xmlns:a16="http://schemas.microsoft.com/office/drawing/2014/main" id="{E2FB84D8-63F7-410F-9100-8D2BB2A1DD53}"/>
                    </a:ext>
                  </a:extLst>
                </p:cNvPr>
                <p:cNvPicPr/>
                <p:nvPr/>
              </p:nvPicPr>
              <p:blipFill>
                <a:blip r:embed="rId34"/>
                <a:stretch>
                  <a:fillRect/>
                </a:stretch>
              </p:blipFill>
              <p:spPr>
                <a:xfrm>
                  <a:off x="10886333" y="2107507"/>
                  <a:ext cx="264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2E22400-9C2D-49B7-A63D-27B0F53E7240}"/>
                    </a:ext>
                  </a:extLst>
                </p14:cNvPr>
                <p14:cNvContentPartPr/>
                <p14:nvPr/>
              </p14:nvContentPartPr>
              <p14:xfrm>
                <a:off x="11126453" y="2023627"/>
                <a:ext cx="31680" cy="60120"/>
              </p14:xfrm>
            </p:contentPart>
          </mc:Choice>
          <mc:Fallback xmlns="">
            <p:pic>
              <p:nvPicPr>
                <p:cNvPr id="22" name="Freihand 21">
                  <a:extLst>
                    <a:ext uri="{FF2B5EF4-FFF2-40B4-BE49-F238E27FC236}">
                      <a16:creationId xmlns:a16="http://schemas.microsoft.com/office/drawing/2014/main" id="{C2E22400-9C2D-49B7-A63D-27B0F53E7240}"/>
                    </a:ext>
                  </a:extLst>
                </p:cNvPr>
                <p:cNvPicPr/>
                <p:nvPr/>
              </p:nvPicPr>
              <p:blipFill>
                <a:blip r:embed="rId36"/>
                <a:stretch>
                  <a:fillRect/>
                </a:stretch>
              </p:blipFill>
              <p:spPr>
                <a:xfrm>
                  <a:off x="11122133" y="2019307"/>
                  <a:ext cx="40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7E35BD6E-C5A2-4C1D-9670-F42087B1D2D0}"/>
                    </a:ext>
                  </a:extLst>
                </p14:cNvPr>
                <p14:cNvContentPartPr/>
                <p14:nvPr/>
              </p14:nvContentPartPr>
              <p14:xfrm>
                <a:off x="11146613" y="2127307"/>
                <a:ext cx="83160" cy="104760"/>
              </p14:xfrm>
            </p:contentPart>
          </mc:Choice>
          <mc:Fallback xmlns="">
            <p:pic>
              <p:nvPicPr>
                <p:cNvPr id="23" name="Freihand 22">
                  <a:extLst>
                    <a:ext uri="{FF2B5EF4-FFF2-40B4-BE49-F238E27FC236}">
                      <a16:creationId xmlns:a16="http://schemas.microsoft.com/office/drawing/2014/main" id="{7E35BD6E-C5A2-4C1D-9670-F42087B1D2D0}"/>
                    </a:ext>
                  </a:extLst>
                </p:cNvPr>
                <p:cNvPicPr/>
                <p:nvPr/>
              </p:nvPicPr>
              <p:blipFill>
                <a:blip r:embed="rId38"/>
                <a:stretch>
                  <a:fillRect/>
                </a:stretch>
              </p:blipFill>
              <p:spPr>
                <a:xfrm>
                  <a:off x="11142293" y="212298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86E0C82-C17C-4806-B1EC-C67B00CC9EEA}"/>
                    </a:ext>
                  </a:extLst>
                </p14:cNvPr>
                <p14:cNvContentPartPr/>
                <p14:nvPr/>
              </p14:nvContentPartPr>
              <p14:xfrm>
                <a:off x="11252093" y="2028307"/>
                <a:ext cx="36720" cy="170640"/>
              </p14:xfrm>
            </p:contentPart>
          </mc:Choice>
          <mc:Fallback xmlns="">
            <p:pic>
              <p:nvPicPr>
                <p:cNvPr id="24" name="Freihand 23">
                  <a:extLst>
                    <a:ext uri="{FF2B5EF4-FFF2-40B4-BE49-F238E27FC236}">
                      <a16:creationId xmlns:a16="http://schemas.microsoft.com/office/drawing/2014/main" id="{B86E0C82-C17C-4806-B1EC-C67B00CC9EEA}"/>
                    </a:ext>
                  </a:extLst>
                </p:cNvPr>
                <p:cNvPicPr/>
                <p:nvPr/>
              </p:nvPicPr>
              <p:blipFill>
                <a:blip r:embed="rId40"/>
                <a:stretch>
                  <a:fillRect/>
                </a:stretch>
              </p:blipFill>
              <p:spPr>
                <a:xfrm>
                  <a:off x="11247773" y="2023987"/>
                  <a:ext cx="45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857EF67B-0057-4B5C-BB7D-5936C4308637}"/>
                    </a:ext>
                  </a:extLst>
                </p14:cNvPr>
                <p14:cNvContentPartPr/>
                <p14:nvPr/>
              </p14:nvContentPartPr>
              <p14:xfrm>
                <a:off x="11305373" y="2041987"/>
                <a:ext cx="327240" cy="350640"/>
              </p14:xfrm>
            </p:contentPart>
          </mc:Choice>
          <mc:Fallback xmlns="">
            <p:pic>
              <p:nvPicPr>
                <p:cNvPr id="25" name="Freihand 24">
                  <a:extLst>
                    <a:ext uri="{FF2B5EF4-FFF2-40B4-BE49-F238E27FC236}">
                      <a16:creationId xmlns:a16="http://schemas.microsoft.com/office/drawing/2014/main" id="{857EF67B-0057-4B5C-BB7D-5936C4308637}"/>
                    </a:ext>
                  </a:extLst>
                </p:cNvPr>
                <p:cNvPicPr/>
                <p:nvPr/>
              </p:nvPicPr>
              <p:blipFill>
                <a:blip r:embed="rId42"/>
                <a:stretch>
                  <a:fillRect/>
                </a:stretch>
              </p:blipFill>
              <p:spPr>
                <a:xfrm>
                  <a:off x="11301053" y="2037667"/>
                  <a:ext cx="3358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3D3B4C0-7236-4E65-B485-3948EB9AE6A3}"/>
                    </a:ext>
                  </a:extLst>
                </p14:cNvPr>
                <p14:cNvContentPartPr/>
                <p14:nvPr/>
              </p14:nvContentPartPr>
              <p14:xfrm>
                <a:off x="9541013" y="2640667"/>
                <a:ext cx="150480" cy="205560"/>
              </p14:xfrm>
            </p:contentPart>
          </mc:Choice>
          <mc:Fallback xmlns="">
            <p:pic>
              <p:nvPicPr>
                <p:cNvPr id="26" name="Freihand 25">
                  <a:extLst>
                    <a:ext uri="{FF2B5EF4-FFF2-40B4-BE49-F238E27FC236}">
                      <a16:creationId xmlns:a16="http://schemas.microsoft.com/office/drawing/2014/main" id="{63D3B4C0-7236-4E65-B485-3948EB9AE6A3}"/>
                    </a:ext>
                  </a:extLst>
                </p:cNvPr>
                <p:cNvPicPr/>
                <p:nvPr/>
              </p:nvPicPr>
              <p:blipFill>
                <a:blip r:embed="rId44"/>
                <a:stretch>
                  <a:fillRect/>
                </a:stretch>
              </p:blipFill>
              <p:spPr>
                <a:xfrm>
                  <a:off x="9536693" y="2636347"/>
                  <a:ext cx="159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4EB84C0-114D-4221-8724-B73573C9FD41}"/>
                    </a:ext>
                  </a:extLst>
                </p14:cNvPr>
                <p14:cNvContentPartPr/>
                <p14:nvPr/>
              </p14:nvContentPartPr>
              <p14:xfrm>
                <a:off x="9633173" y="2712307"/>
                <a:ext cx="97200" cy="56880"/>
              </p14:xfrm>
            </p:contentPart>
          </mc:Choice>
          <mc:Fallback xmlns="">
            <p:pic>
              <p:nvPicPr>
                <p:cNvPr id="27" name="Freihand 26">
                  <a:extLst>
                    <a:ext uri="{FF2B5EF4-FFF2-40B4-BE49-F238E27FC236}">
                      <a16:creationId xmlns:a16="http://schemas.microsoft.com/office/drawing/2014/main" id="{14EB84C0-114D-4221-8724-B73573C9FD41}"/>
                    </a:ext>
                  </a:extLst>
                </p:cNvPr>
                <p:cNvPicPr/>
                <p:nvPr/>
              </p:nvPicPr>
              <p:blipFill>
                <a:blip r:embed="rId46"/>
                <a:stretch>
                  <a:fillRect/>
                </a:stretch>
              </p:blipFill>
              <p:spPr>
                <a:xfrm>
                  <a:off x="9628853" y="2707987"/>
                  <a:ext cx="105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934CED6D-97EE-4190-8844-699E57F8A1E6}"/>
                    </a:ext>
                  </a:extLst>
                </p14:cNvPr>
                <p14:cNvContentPartPr/>
                <p14:nvPr/>
              </p14:nvContentPartPr>
              <p14:xfrm>
                <a:off x="9784733" y="2695027"/>
                <a:ext cx="201240" cy="76320"/>
              </p14:xfrm>
            </p:contentPart>
          </mc:Choice>
          <mc:Fallback xmlns="">
            <p:pic>
              <p:nvPicPr>
                <p:cNvPr id="28" name="Freihand 27">
                  <a:extLst>
                    <a:ext uri="{FF2B5EF4-FFF2-40B4-BE49-F238E27FC236}">
                      <a16:creationId xmlns:a16="http://schemas.microsoft.com/office/drawing/2014/main" id="{934CED6D-97EE-4190-8844-699E57F8A1E6}"/>
                    </a:ext>
                  </a:extLst>
                </p:cNvPr>
                <p:cNvPicPr/>
                <p:nvPr/>
              </p:nvPicPr>
              <p:blipFill>
                <a:blip r:embed="rId48"/>
                <a:stretch>
                  <a:fillRect/>
                </a:stretch>
              </p:blipFill>
              <p:spPr>
                <a:xfrm>
                  <a:off x="9780413" y="2690707"/>
                  <a:ext cx="20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EAC463E-BED7-4332-8913-8D4226A98F00}"/>
                    </a:ext>
                  </a:extLst>
                </p14:cNvPr>
                <p14:cNvContentPartPr/>
                <p14:nvPr/>
              </p14:nvContentPartPr>
              <p14:xfrm>
                <a:off x="10033853" y="2636707"/>
                <a:ext cx="97920" cy="128160"/>
              </p14:xfrm>
            </p:contentPart>
          </mc:Choice>
          <mc:Fallback xmlns="">
            <p:pic>
              <p:nvPicPr>
                <p:cNvPr id="29" name="Freihand 28">
                  <a:extLst>
                    <a:ext uri="{FF2B5EF4-FFF2-40B4-BE49-F238E27FC236}">
                      <a16:creationId xmlns:a16="http://schemas.microsoft.com/office/drawing/2014/main" id="{BEAC463E-BED7-4332-8913-8D4226A98F00}"/>
                    </a:ext>
                  </a:extLst>
                </p:cNvPr>
                <p:cNvPicPr/>
                <p:nvPr/>
              </p:nvPicPr>
              <p:blipFill>
                <a:blip r:embed="rId50"/>
                <a:stretch>
                  <a:fillRect/>
                </a:stretch>
              </p:blipFill>
              <p:spPr>
                <a:xfrm>
                  <a:off x="10029533" y="2632387"/>
                  <a:ext cx="106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D601289-ED03-4C81-A708-7BEBBA5C70C3}"/>
                    </a:ext>
                  </a:extLst>
                </p14:cNvPr>
                <p14:cNvContentPartPr/>
                <p14:nvPr/>
              </p14:nvContentPartPr>
              <p14:xfrm>
                <a:off x="10142573" y="2649667"/>
                <a:ext cx="310680" cy="77040"/>
              </p14:xfrm>
            </p:contentPart>
          </mc:Choice>
          <mc:Fallback xmlns="">
            <p:pic>
              <p:nvPicPr>
                <p:cNvPr id="33" name="Freihand 32">
                  <a:extLst>
                    <a:ext uri="{FF2B5EF4-FFF2-40B4-BE49-F238E27FC236}">
                      <a16:creationId xmlns:a16="http://schemas.microsoft.com/office/drawing/2014/main" id="{8D601289-ED03-4C81-A708-7BEBBA5C70C3}"/>
                    </a:ext>
                  </a:extLst>
                </p:cNvPr>
                <p:cNvPicPr/>
                <p:nvPr/>
              </p:nvPicPr>
              <p:blipFill>
                <a:blip r:embed="rId52"/>
                <a:stretch>
                  <a:fillRect/>
                </a:stretch>
              </p:blipFill>
              <p:spPr>
                <a:xfrm>
                  <a:off x="10138253" y="2645347"/>
                  <a:ext cx="319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DF97EA94-02D3-4411-82A2-46244C3A4B6D}"/>
                    </a:ext>
                  </a:extLst>
                </p14:cNvPr>
                <p14:cNvContentPartPr/>
                <p14:nvPr/>
              </p14:nvContentPartPr>
              <p14:xfrm>
                <a:off x="10557293" y="2627707"/>
                <a:ext cx="74880" cy="18720"/>
              </p14:xfrm>
            </p:contentPart>
          </mc:Choice>
          <mc:Fallback xmlns="">
            <p:pic>
              <p:nvPicPr>
                <p:cNvPr id="35" name="Freihand 34">
                  <a:extLst>
                    <a:ext uri="{FF2B5EF4-FFF2-40B4-BE49-F238E27FC236}">
                      <a16:creationId xmlns:a16="http://schemas.microsoft.com/office/drawing/2014/main" id="{DF97EA94-02D3-4411-82A2-46244C3A4B6D}"/>
                    </a:ext>
                  </a:extLst>
                </p:cNvPr>
                <p:cNvPicPr/>
                <p:nvPr/>
              </p:nvPicPr>
              <p:blipFill>
                <a:blip r:embed="rId54"/>
                <a:stretch>
                  <a:fillRect/>
                </a:stretch>
              </p:blipFill>
              <p:spPr>
                <a:xfrm>
                  <a:off x="10552973" y="2623387"/>
                  <a:ext cx="83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88BC7B0-DCF8-4913-8EF4-FDA155753631}"/>
                    </a:ext>
                  </a:extLst>
                </p14:cNvPr>
                <p14:cNvContentPartPr/>
                <p14:nvPr/>
              </p14:nvContentPartPr>
              <p14:xfrm>
                <a:off x="10715333" y="2515747"/>
                <a:ext cx="93600" cy="142920"/>
              </p14:xfrm>
            </p:contentPart>
          </mc:Choice>
          <mc:Fallback xmlns="">
            <p:pic>
              <p:nvPicPr>
                <p:cNvPr id="36" name="Freihand 35">
                  <a:extLst>
                    <a:ext uri="{FF2B5EF4-FFF2-40B4-BE49-F238E27FC236}">
                      <a16:creationId xmlns:a16="http://schemas.microsoft.com/office/drawing/2014/main" id="{088BC7B0-DCF8-4913-8EF4-FDA155753631}"/>
                    </a:ext>
                  </a:extLst>
                </p:cNvPr>
                <p:cNvPicPr/>
                <p:nvPr/>
              </p:nvPicPr>
              <p:blipFill>
                <a:blip r:embed="rId56"/>
                <a:stretch>
                  <a:fillRect/>
                </a:stretch>
              </p:blipFill>
              <p:spPr>
                <a:xfrm>
                  <a:off x="10711013" y="2511427"/>
                  <a:ext cx="10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3DDC077-4FD0-4707-828A-57EB41D8C9C5}"/>
                    </a:ext>
                  </a:extLst>
                </p14:cNvPr>
                <p14:cNvContentPartPr/>
                <p14:nvPr/>
              </p14:nvContentPartPr>
              <p14:xfrm>
                <a:off x="10803533" y="2563267"/>
                <a:ext cx="90360" cy="182520"/>
              </p14:xfrm>
            </p:contentPart>
          </mc:Choice>
          <mc:Fallback xmlns="">
            <p:pic>
              <p:nvPicPr>
                <p:cNvPr id="37" name="Freihand 36">
                  <a:extLst>
                    <a:ext uri="{FF2B5EF4-FFF2-40B4-BE49-F238E27FC236}">
                      <a16:creationId xmlns:a16="http://schemas.microsoft.com/office/drawing/2014/main" id="{83DDC077-4FD0-4707-828A-57EB41D8C9C5}"/>
                    </a:ext>
                  </a:extLst>
                </p:cNvPr>
                <p:cNvPicPr/>
                <p:nvPr/>
              </p:nvPicPr>
              <p:blipFill>
                <a:blip r:embed="rId58"/>
                <a:stretch>
                  <a:fillRect/>
                </a:stretch>
              </p:blipFill>
              <p:spPr>
                <a:xfrm>
                  <a:off x="10799213" y="2558947"/>
                  <a:ext cx="99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524AFA1E-C6BF-43FC-84C3-C91DB27F19BF}"/>
                    </a:ext>
                  </a:extLst>
                </p14:cNvPr>
                <p14:cNvContentPartPr/>
                <p14:nvPr/>
              </p14:nvContentPartPr>
              <p14:xfrm>
                <a:off x="10912253" y="2531947"/>
                <a:ext cx="139680" cy="82440"/>
              </p14:xfrm>
            </p:contentPart>
          </mc:Choice>
          <mc:Fallback xmlns="">
            <p:pic>
              <p:nvPicPr>
                <p:cNvPr id="38" name="Freihand 37">
                  <a:extLst>
                    <a:ext uri="{FF2B5EF4-FFF2-40B4-BE49-F238E27FC236}">
                      <a16:creationId xmlns:a16="http://schemas.microsoft.com/office/drawing/2014/main" id="{524AFA1E-C6BF-43FC-84C3-C91DB27F19BF}"/>
                    </a:ext>
                  </a:extLst>
                </p:cNvPr>
                <p:cNvPicPr/>
                <p:nvPr/>
              </p:nvPicPr>
              <p:blipFill>
                <a:blip r:embed="rId60"/>
                <a:stretch>
                  <a:fillRect/>
                </a:stretch>
              </p:blipFill>
              <p:spPr>
                <a:xfrm>
                  <a:off x="10907933" y="2527627"/>
                  <a:ext cx="148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AD87A8DE-A8F2-4AC9-AC86-BBF4437963B5}"/>
                    </a:ext>
                  </a:extLst>
                </p14:cNvPr>
                <p14:cNvContentPartPr/>
                <p14:nvPr/>
              </p14:nvContentPartPr>
              <p14:xfrm>
                <a:off x="11094413" y="2535187"/>
                <a:ext cx="119520" cy="24120"/>
              </p14:xfrm>
            </p:contentPart>
          </mc:Choice>
          <mc:Fallback xmlns="">
            <p:pic>
              <p:nvPicPr>
                <p:cNvPr id="39" name="Freihand 38">
                  <a:extLst>
                    <a:ext uri="{FF2B5EF4-FFF2-40B4-BE49-F238E27FC236}">
                      <a16:creationId xmlns:a16="http://schemas.microsoft.com/office/drawing/2014/main" id="{AD87A8DE-A8F2-4AC9-AC86-BBF4437963B5}"/>
                    </a:ext>
                  </a:extLst>
                </p:cNvPr>
                <p:cNvPicPr/>
                <p:nvPr/>
              </p:nvPicPr>
              <p:blipFill>
                <a:blip r:embed="rId62"/>
                <a:stretch>
                  <a:fillRect/>
                </a:stretch>
              </p:blipFill>
              <p:spPr>
                <a:xfrm>
                  <a:off x="11090093" y="2530867"/>
                  <a:ext cx="128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FDAE5766-BEBF-4916-92A2-8071005C3F70}"/>
                    </a:ext>
                  </a:extLst>
                </p14:cNvPr>
                <p14:cNvContentPartPr/>
                <p14:nvPr/>
              </p14:nvContentPartPr>
              <p14:xfrm>
                <a:off x="11236253" y="2469307"/>
                <a:ext cx="172440" cy="98640"/>
              </p14:xfrm>
            </p:contentPart>
          </mc:Choice>
          <mc:Fallback xmlns="">
            <p:pic>
              <p:nvPicPr>
                <p:cNvPr id="40" name="Freihand 39">
                  <a:extLst>
                    <a:ext uri="{FF2B5EF4-FFF2-40B4-BE49-F238E27FC236}">
                      <a16:creationId xmlns:a16="http://schemas.microsoft.com/office/drawing/2014/main" id="{FDAE5766-BEBF-4916-92A2-8071005C3F70}"/>
                    </a:ext>
                  </a:extLst>
                </p:cNvPr>
                <p:cNvPicPr/>
                <p:nvPr/>
              </p:nvPicPr>
              <p:blipFill>
                <a:blip r:embed="rId64"/>
                <a:stretch>
                  <a:fillRect/>
                </a:stretch>
              </p:blipFill>
              <p:spPr>
                <a:xfrm>
                  <a:off x="11231933" y="2464987"/>
                  <a:ext cx="18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2820694-874D-4ED6-870E-18C82F3E0A46}"/>
                    </a:ext>
                  </a:extLst>
                </p14:cNvPr>
                <p14:cNvContentPartPr/>
                <p14:nvPr/>
              </p14:nvContentPartPr>
              <p14:xfrm>
                <a:off x="11399693" y="2407747"/>
                <a:ext cx="137520" cy="149400"/>
              </p14:xfrm>
            </p:contentPart>
          </mc:Choice>
          <mc:Fallback xmlns="">
            <p:pic>
              <p:nvPicPr>
                <p:cNvPr id="41" name="Freihand 40">
                  <a:extLst>
                    <a:ext uri="{FF2B5EF4-FFF2-40B4-BE49-F238E27FC236}">
                      <a16:creationId xmlns:a16="http://schemas.microsoft.com/office/drawing/2014/main" id="{62820694-874D-4ED6-870E-18C82F3E0A46}"/>
                    </a:ext>
                  </a:extLst>
                </p:cNvPr>
                <p:cNvPicPr/>
                <p:nvPr/>
              </p:nvPicPr>
              <p:blipFill>
                <a:blip r:embed="rId66"/>
                <a:stretch>
                  <a:fillRect/>
                </a:stretch>
              </p:blipFill>
              <p:spPr>
                <a:xfrm>
                  <a:off x="11395373" y="2403427"/>
                  <a:ext cx="146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F41EE297-F9A9-4502-BC56-E54E05C75BA1}"/>
                    </a:ext>
                  </a:extLst>
                </p14:cNvPr>
                <p14:cNvContentPartPr/>
                <p14:nvPr/>
              </p14:nvContentPartPr>
              <p14:xfrm>
                <a:off x="11526413" y="2335747"/>
                <a:ext cx="116640" cy="178200"/>
              </p14:xfrm>
            </p:contentPart>
          </mc:Choice>
          <mc:Fallback xmlns="">
            <p:pic>
              <p:nvPicPr>
                <p:cNvPr id="42" name="Freihand 41">
                  <a:extLst>
                    <a:ext uri="{FF2B5EF4-FFF2-40B4-BE49-F238E27FC236}">
                      <a16:creationId xmlns:a16="http://schemas.microsoft.com/office/drawing/2014/main" id="{F41EE297-F9A9-4502-BC56-E54E05C75BA1}"/>
                    </a:ext>
                  </a:extLst>
                </p:cNvPr>
                <p:cNvPicPr/>
                <p:nvPr/>
              </p:nvPicPr>
              <p:blipFill>
                <a:blip r:embed="rId68"/>
                <a:stretch>
                  <a:fillRect/>
                </a:stretch>
              </p:blipFill>
              <p:spPr>
                <a:xfrm>
                  <a:off x="11522093" y="2331427"/>
                  <a:ext cx="125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B6871B6-F8D7-46D4-8D0A-5328E564E0D4}"/>
                    </a:ext>
                  </a:extLst>
                </p14:cNvPr>
                <p14:cNvContentPartPr/>
                <p14:nvPr/>
              </p14:nvContentPartPr>
              <p14:xfrm>
                <a:off x="11675813" y="2401267"/>
                <a:ext cx="91440" cy="70560"/>
              </p14:xfrm>
            </p:contentPart>
          </mc:Choice>
          <mc:Fallback xmlns="">
            <p:pic>
              <p:nvPicPr>
                <p:cNvPr id="43" name="Freihand 42">
                  <a:extLst>
                    <a:ext uri="{FF2B5EF4-FFF2-40B4-BE49-F238E27FC236}">
                      <a16:creationId xmlns:a16="http://schemas.microsoft.com/office/drawing/2014/main" id="{8B6871B6-F8D7-46D4-8D0A-5328E564E0D4}"/>
                    </a:ext>
                  </a:extLst>
                </p:cNvPr>
                <p:cNvPicPr/>
                <p:nvPr/>
              </p:nvPicPr>
              <p:blipFill>
                <a:blip r:embed="rId70"/>
                <a:stretch>
                  <a:fillRect/>
                </a:stretch>
              </p:blipFill>
              <p:spPr>
                <a:xfrm>
                  <a:off x="11671493" y="2396947"/>
                  <a:ext cx="10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3B627B5-1493-48DA-9C2C-EE2D0800CBE6}"/>
                    </a:ext>
                  </a:extLst>
                </p14:cNvPr>
                <p14:cNvContentPartPr/>
                <p14:nvPr/>
              </p14:nvContentPartPr>
              <p14:xfrm>
                <a:off x="11759693" y="2354467"/>
                <a:ext cx="21960" cy="29520"/>
              </p14:xfrm>
            </p:contentPart>
          </mc:Choice>
          <mc:Fallback xmlns="">
            <p:pic>
              <p:nvPicPr>
                <p:cNvPr id="44" name="Freihand 43">
                  <a:extLst>
                    <a:ext uri="{FF2B5EF4-FFF2-40B4-BE49-F238E27FC236}">
                      <a16:creationId xmlns:a16="http://schemas.microsoft.com/office/drawing/2014/main" id="{33B627B5-1493-48DA-9C2C-EE2D0800CBE6}"/>
                    </a:ext>
                  </a:extLst>
                </p:cNvPr>
                <p:cNvPicPr/>
                <p:nvPr/>
              </p:nvPicPr>
              <p:blipFill>
                <a:blip r:embed="rId72"/>
                <a:stretch>
                  <a:fillRect/>
                </a:stretch>
              </p:blipFill>
              <p:spPr>
                <a:xfrm>
                  <a:off x="11755373" y="2350147"/>
                  <a:ext cx="30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7A11EDE8-7E66-4F4A-A34E-DCFAC589C757}"/>
                    </a:ext>
                  </a:extLst>
                </p14:cNvPr>
                <p14:cNvContentPartPr/>
                <p14:nvPr/>
              </p14:nvContentPartPr>
              <p14:xfrm>
                <a:off x="11770493" y="2347267"/>
                <a:ext cx="165960" cy="277560"/>
              </p14:xfrm>
            </p:contentPart>
          </mc:Choice>
          <mc:Fallback xmlns="">
            <p:pic>
              <p:nvPicPr>
                <p:cNvPr id="45" name="Freihand 44">
                  <a:extLst>
                    <a:ext uri="{FF2B5EF4-FFF2-40B4-BE49-F238E27FC236}">
                      <a16:creationId xmlns:a16="http://schemas.microsoft.com/office/drawing/2014/main" id="{7A11EDE8-7E66-4F4A-A34E-DCFAC589C757}"/>
                    </a:ext>
                  </a:extLst>
                </p:cNvPr>
                <p:cNvPicPr/>
                <p:nvPr/>
              </p:nvPicPr>
              <p:blipFill>
                <a:blip r:embed="rId74"/>
                <a:stretch>
                  <a:fillRect/>
                </a:stretch>
              </p:blipFill>
              <p:spPr>
                <a:xfrm>
                  <a:off x="11766173" y="2342947"/>
                  <a:ext cx="174600" cy="28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30" name="Freihand 29">
                <a:extLst>
                  <a:ext uri="{FF2B5EF4-FFF2-40B4-BE49-F238E27FC236}">
                    <a16:creationId xmlns:a16="http://schemas.microsoft.com/office/drawing/2014/main" id="{87428236-C4C9-453E-B164-49162C140324}"/>
                  </a:ext>
                </a:extLst>
              </p14:cNvPr>
              <p14:cNvContentPartPr/>
              <p14:nvPr/>
            </p14:nvContentPartPr>
            <p14:xfrm>
              <a:off x="1711013" y="3276067"/>
              <a:ext cx="7889400" cy="1877760"/>
            </p14:xfrm>
          </p:contentPart>
        </mc:Choice>
        <mc:Fallback xmlns="">
          <p:pic>
            <p:nvPicPr>
              <p:cNvPr id="30" name="Freihand 29">
                <a:extLst>
                  <a:ext uri="{FF2B5EF4-FFF2-40B4-BE49-F238E27FC236}">
                    <a16:creationId xmlns:a16="http://schemas.microsoft.com/office/drawing/2014/main" id="{87428236-C4C9-453E-B164-49162C140324}"/>
                  </a:ext>
                </a:extLst>
              </p:cNvPr>
              <p:cNvPicPr/>
              <p:nvPr/>
            </p:nvPicPr>
            <p:blipFill>
              <a:blip r:embed="rId76"/>
              <a:stretch>
                <a:fillRect/>
              </a:stretch>
            </p:blipFill>
            <p:spPr>
              <a:xfrm>
                <a:off x="1706693" y="3271747"/>
                <a:ext cx="7898040" cy="18864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9E3D0E4-DE1F-4CF8-ABC0-5F50AF511095}"/>
                  </a:ext>
                </a:extLst>
              </p14:cNvPr>
              <p14:cNvContentPartPr/>
              <p14:nvPr/>
            </p14:nvContentPartPr>
            <p14:xfrm>
              <a:off x="2194853" y="1599547"/>
              <a:ext cx="4415040" cy="60120"/>
            </p14:xfrm>
          </p:contentPart>
        </mc:Choice>
        <mc:Fallback xmlns="">
          <p:pic>
            <p:nvPicPr>
              <p:cNvPr id="2" name="Freihand 1">
                <a:extLst>
                  <a:ext uri="{FF2B5EF4-FFF2-40B4-BE49-F238E27FC236}">
                    <a16:creationId xmlns:a16="http://schemas.microsoft.com/office/drawing/2014/main" id="{E9E3D0E4-DE1F-4CF8-ABC0-5F50AF511095}"/>
                  </a:ext>
                </a:extLst>
              </p:cNvPr>
              <p:cNvPicPr/>
              <p:nvPr/>
            </p:nvPicPr>
            <p:blipFill>
              <a:blip r:embed="rId4"/>
              <a:stretch>
                <a:fillRect/>
              </a:stretch>
            </p:blipFill>
            <p:spPr>
              <a:xfrm>
                <a:off x="2190533" y="1595227"/>
                <a:ext cx="442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CE7F501-D78F-43B4-99C6-A82ACA0669EE}"/>
                  </a:ext>
                </a:extLst>
              </p14:cNvPr>
              <p14:cNvContentPartPr/>
              <p14:nvPr/>
            </p14:nvContentPartPr>
            <p14:xfrm>
              <a:off x="2692013" y="2657947"/>
              <a:ext cx="7306560" cy="86400"/>
            </p14:xfrm>
          </p:contentPart>
        </mc:Choice>
        <mc:Fallback xmlns="">
          <p:pic>
            <p:nvPicPr>
              <p:cNvPr id="6" name="Freihand 5">
                <a:extLst>
                  <a:ext uri="{FF2B5EF4-FFF2-40B4-BE49-F238E27FC236}">
                    <a16:creationId xmlns:a16="http://schemas.microsoft.com/office/drawing/2014/main" id="{4CE7F501-D78F-43B4-99C6-A82ACA0669EE}"/>
                  </a:ext>
                </a:extLst>
              </p:cNvPr>
              <p:cNvPicPr/>
              <p:nvPr/>
            </p:nvPicPr>
            <p:blipFill>
              <a:blip r:embed="rId6"/>
              <a:stretch>
                <a:fillRect/>
              </a:stretch>
            </p:blipFill>
            <p:spPr>
              <a:xfrm>
                <a:off x="2687693" y="2653627"/>
                <a:ext cx="7315200" cy="95040"/>
              </a:xfrm>
              <a:prstGeom prst="rect">
                <a:avLst/>
              </a:prstGeom>
            </p:spPr>
          </p:pic>
        </mc:Fallback>
      </mc:AlternateContent>
      <p:grpSp>
        <p:nvGrpSpPr>
          <p:cNvPr id="10" name="Gruppieren 9">
            <a:extLst>
              <a:ext uri="{FF2B5EF4-FFF2-40B4-BE49-F238E27FC236}">
                <a16:creationId xmlns:a16="http://schemas.microsoft.com/office/drawing/2014/main" id="{E798F535-949B-442F-A7D1-97DCB15F4818}"/>
              </a:ext>
            </a:extLst>
          </p:cNvPr>
          <p:cNvGrpSpPr/>
          <p:nvPr/>
        </p:nvGrpSpPr>
        <p:grpSpPr>
          <a:xfrm>
            <a:off x="3102773" y="3076267"/>
            <a:ext cx="3211560" cy="66240"/>
            <a:chOff x="3102773" y="3076267"/>
            <a:chExt cx="3211560" cy="662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8966F76-8B10-426E-A48C-ABF12AEB0FD1}"/>
                    </a:ext>
                  </a:extLst>
                </p14:cNvPr>
                <p14:cNvContentPartPr/>
                <p14:nvPr/>
              </p14:nvContentPartPr>
              <p14:xfrm>
                <a:off x="3777773" y="3125587"/>
                <a:ext cx="181440" cy="16920"/>
              </p14:xfrm>
            </p:contentPart>
          </mc:Choice>
          <mc:Fallback xmlns="">
            <p:pic>
              <p:nvPicPr>
                <p:cNvPr id="7" name="Freihand 6">
                  <a:extLst>
                    <a:ext uri="{FF2B5EF4-FFF2-40B4-BE49-F238E27FC236}">
                      <a16:creationId xmlns:a16="http://schemas.microsoft.com/office/drawing/2014/main" id="{88966F76-8B10-426E-A48C-ABF12AEB0FD1}"/>
                    </a:ext>
                  </a:extLst>
                </p:cNvPr>
                <p:cNvPicPr/>
                <p:nvPr/>
              </p:nvPicPr>
              <p:blipFill>
                <a:blip r:embed="rId8"/>
                <a:stretch>
                  <a:fillRect/>
                </a:stretch>
              </p:blipFill>
              <p:spPr>
                <a:xfrm>
                  <a:off x="3773453" y="3121267"/>
                  <a:ext cx="190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D9AFC7B-4A58-480A-8B20-1052A39B5C38}"/>
                    </a:ext>
                  </a:extLst>
                </p14:cNvPr>
                <p14:cNvContentPartPr/>
                <p14:nvPr/>
              </p14:nvContentPartPr>
              <p14:xfrm>
                <a:off x="3256493" y="3126307"/>
                <a:ext cx="42480" cy="5400"/>
              </p14:xfrm>
            </p:contentPart>
          </mc:Choice>
          <mc:Fallback xmlns="">
            <p:pic>
              <p:nvPicPr>
                <p:cNvPr id="8" name="Freihand 7">
                  <a:extLst>
                    <a:ext uri="{FF2B5EF4-FFF2-40B4-BE49-F238E27FC236}">
                      <a16:creationId xmlns:a16="http://schemas.microsoft.com/office/drawing/2014/main" id="{DD9AFC7B-4A58-480A-8B20-1052A39B5C38}"/>
                    </a:ext>
                  </a:extLst>
                </p:cNvPr>
                <p:cNvPicPr/>
                <p:nvPr/>
              </p:nvPicPr>
              <p:blipFill>
                <a:blip r:embed="rId10"/>
                <a:stretch>
                  <a:fillRect/>
                </a:stretch>
              </p:blipFill>
              <p:spPr>
                <a:xfrm>
                  <a:off x="3252173" y="3121987"/>
                  <a:ext cx="51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B026F94-456F-4FBE-87EE-3BBA6FCEF8C5}"/>
                    </a:ext>
                  </a:extLst>
                </p14:cNvPr>
                <p14:cNvContentPartPr/>
                <p14:nvPr/>
              </p14:nvContentPartPr>
              <p14:xfrm>
                <a:off x="3102773" y="3076267"/>
                <a:ext cx="3211560" cy="34920"/>
              </p14:xfrm>
            </p:contentPart>
          </mc:Choice>
          <mc:Fallback xmlns="">
            <p:pic>
              <p:nvPicPr>
                <p:cNvPr id="9" name="Freihand 8">
                  <a:extLst>
                    <a:ext uri="{FF2B5EF4-FFF2-40B4-BE49-F238E27FC236}">
                      <a16:creationId xmlns:a16="http://schemas.microsoft.com/office/drawing/2014/main" id="{7B026F94-456F-4FBE-87EE-3BBA6FCEF8C5}"/>
                    </a:ext>
                  </a:extLst>
                </p:cNvPr>
                <p:cNvPicPr/>
                <p:nvPr/>
              </p:nvPicPr>
              <p:blipFill>
                <a:blip r:embed="rId12"/>
                <a:stretch>
                  <a:fillRect/>
                </a:stretch>
              </p:blipFill>
              <p:spPr>
                <a:xfrm>
                  <a:off x="3098453" y="3071947"/>
                  <a:ext cx="3220200" cy="43560"/>
                </a:xfrm>
                <a:prstGeom prst="rect">
                  <a:avLst/>
                </a:prstGeom>
              </p:spPr>
            </p:pic>
          </mc:Fallback>
        </mc:AlternateContent>
      </p:grpSp>
      <p:grpSp>
        <p:nvGrpSpPr>
          <p:cNvPr id="13" name="Gruppieren 12">
            <a:extLst>
              <a:ext uri="{FF2B5EF4-FFF2-40B4-BE49-F238E27FC236}">
                <a16:creationId xmlns:a16="http://schemas.microsoft.com/office/drawing/2014/main" id="{08B45CCA-B7A6-41AC-A57D-E0440C886418}"/>
              </a:ext>
            </a:extLst>
          </p:cNvPr>
          <p:cNvGrpSpPr/>
          <p:nvPr/>
        </p:nvGrpSpPr>
        <p:grpSpPr>
          <a:xfrm>
            <a:off x="3588053" y="4144027"/>
            <a:ext cx="6065280" cy="133560"/>
            <a:chOff x="3588053" y="4144027"/>
            <a:chExt cx="6065280" cy="1335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B2FA2DD-2AA5-4FF5-A566-B84A61B17259}"/>
                    </a:ext>
                  </a:extLst>
                </p14:cNvPr>
                <p14:cNvContentPartPr/>
                <p14:nvPr/>
              </p14:nvContentPartPr>
              <p14:xfrm>
                <a:off x="3588053" y="4206307"/>
                <a:ext cx="4372920" cy="71280"/>
              </p14:xfrm>
            </p:contentPart>
          </mc:Choice>
          <mc:Fallback xmlns="">
            <p:pic>
              <p:nvPicPr>
                <p:cNvPr id="11" name="Freihand 10">
                  <a:extLst>
                    <a:ext uri="{FF2B5EF4-FFF2-40B4-BE49-F238E27FC236}">
                      <a16:creationId xmlns:a16="http://schemas.microsoft.com/office/drawing/2014/main" id="{2B2FA2DD-2AA5-4FF5-A566-B84A61B17259}"/>
                    </a:ext>
                  </a:extLst>
                </p:cNvPr>
                <p:cNvPicPr/>
                <p:nvPr/>
              </p:nvPicPr>
              <p:blipFill>
                <a:blip r:embed="rId14"/>
                <a:stretch>
                  <a:fillRect/>
                </a:stretch>
              </p:blipFill>
              <p:spPr>
                <a:xfrm>
                  <a:off x="3583733" y="4201987"/>
                  <a:ext cx="4381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040C01C-E6C9-43C3-AE71-A8152634ACDF}"/>
                    </a:ext>
                  </a:extLst>
                </p14:cNvPr>
                <p14:cNvContentPartPr/>
                <p14:nvPr/>
              </p14:nvContentPartPr>
              <p14:xfrm>
                <a:off x="8846933" y="4144027"/>
                <a:ext cx="806400" cy="57960"/>
              </p14:xfrm>
            </p:contentPart>
          </mc:Choice>
          <mc:Fallback xmlns="">
            <p:pic>
              <p:nvPicPr>
                <p:cNvPr id="12" name="Freihand 11">
                  <a:extLst>
                    <a:ext uri="{FF2B5EF4-FFF2-40B4-BE49-F238E27FC236}">
                      <a16:creationId xmlns:a16="http://schemas.microsoft.com/office/drawing/2014/main" id="{3040C01C-E6C9-43C3-AE71-A8152634ACDF}"/>
                    </a:ext>
                  </a:extLst>
                </p:cNvPr>
                <p:cNvPicPr/>
                <p:nvPr/>
              </p:nvPicPr>
              <p:blipFill>
                <a:blip r:embed="rId16"/>
                <a:stretch>
                  <a:fillRect/>
                </a:stretch>
              </p:blipFill>
              <p:spPr>
                <a:xfrm>
                  <a:off x="8842613" y="4139707"/>
                  <a:ext cx="815040" cy="66600"/>
                </a:xfrm>
                <a:prstGeom prst="rect">
                  <a:avLst/>
                </a:prstGeom>
              </p:spPr>
            </p:pic>
          </mc:Fallback>
        </mc:AlternateContent>
      </p:grpSp>
      <p:grpSp>
        <p:nvGrpSpPr>
          <p:cNvPr id="158" name="Gruppieren 157">
            <a:extLst>
              <a:ext uri="{FF2B5EF4-FFF2-40B4-BE49-F238E27FC236}">
                <a16:creationId xmlns:a16="http://schemas.microsoft.com/office/drawing/2014/main" id="{10FE6827-760A-4E35-A573-FC2B799F1C73}"/>
              </a:ext>
            </a:extLst>
          </p:cNvPr>
          <p:cNvGrpSpPr/>
          <p:nvPr/>
        </p:nvGrpSpPr>
        <p:grpSpPr>
          <a:xfrm>
            <a:off x="1894253" y="4666747"/>
            <a:ext cx="6608520" cy="2125440"/>
            <a:chOff x="1894253" y="4666747"/>
            <a:chExt cx="6608520" cy="212544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B0CE516-3201-43F9-B944-2E9AA7BE5BDA}"/>
                    </a:ext>
                  </a:extLst>
                </p14:cNvPr>
                <p14:cNvContentPartPr/>
                <p14:nvPr/>
              </p14:nvContentPartPr>
              <p14:xfrm>
                <a:off x="2006933" y="4972027"/>
                <a:ext cx="47520" cy="242280"/>
              </p14:xfrm>
            </p:contentPart>
          </mc:Choice>
          <mc:Fallback xmlns="">
            <p:pic>
              <p:nvPicPr>
                <p:cNvPr id="14" name="Freihand 13">
                  <a:extLst>
                    <a:ext uri="{FF2B5EF4-FFF2-40B4-BE49-F238E27FC236}">
                      <a16:creationId xmlns:a16="http://schemas.microsoft.com/office/drawing/2014/main" id="{4B0CE516-3201-43F9-B944-2E9AA7BE5BDA}"/>
                    </a:ext>
                  </a:extLst>
                </p:cNvPr>
                <p:cNvPicPr/>
                <p:nvPr/>
              </p:nvPicPr>
              <p:blipFill>
                <a:blip r:embed="rId18"/>
                <a:stretch>
                  <a:fillRect/>
                </a:stretch>
              </p:blipFill>
              <p:spPr>
                <a:xfrm>
                  <a:off x="2002613" y="4967707"/>
                  <a:ext cx="56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C1985FD-560A-4431-81D9-E9121E43EC44}"/>
                    </a:ext>
                  </a:extLst>
                </p14:cNvPr>
                <p14:cNvContentPartPr/>
                <p14:nvPr/>
              </p14:nvContentPartPr>
              <p14:xfrm>
                <a:off x="1894253" y="4927387"/>
                <a:ext cx="214560" cy="293040"/>
              </p14:xfrm>
            </p:contentPart>
          </mc:Choice>
          <mc:Fallback xmlns="">
            <p:pic>
              <p:nvPicPr>
                <p:cNvPr id="15" name="Freihand 14">
                  <a:extLst>
                    <a:ext uri="{FF2B5EF4-FFF2-40B4-BE49-F238E27FC236}">
                      <a16:creationId xmlns:a16="http://schemas.microsoft.com/office/drawing/2014/main" id="{9C1985FD-560A-4431-81D9-E9121E43EC44}"/>
                    </a:ext>
                  </a:extLst>
                </p:cNvPr>
                <p:cNvPicPr/>
                <p:nvPr/>
              </p:nvPicPr>
              <p:blipFill>
                <a:blip r:embed="rId20"/>
                <a:stretch>
                  <a:fillRect/>
                </a:stretch>
              </p:blipFill>
              <p:spPr>
                <a:xfrm>
                  <a:off x="1889933" y="4923067"/>
                  <a:ext cx="223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DCA52EE-889E-4146-AFA4-3B5E607D44CF}"/>
                    </a:ext>
                  </a:extLst>
                </p14:cNvPr>
                <p14:cNvContentPartPr/>
                <p14:nvPr/>
              </p14:nvContentPartPr>
              <p14:xfrm>
                <a:off x="2238413" y="4946467"/>
                <a:ext cx="32040" cy="214200"/>
              </p14:xfrm>
            </p:contentPart>
          </mc:Choice>
          <mc:Fallback xmlns="">
            <p:pic>
              <p:nvPicPr>
                <p:cNvPr id="16" name="Freihand 15">
                  <a:extLst>
                    <a:ext uri="{FF2B5EF4-FFF2-40B4-BE49-F238E27FC236}">
                      <a16:creationId xmlns:a16="http://schemas.microsoft.com/office/drawing/2014/main" id="{BDCA52EE-889E-4146-AFA4-3B5E607D44CF}"/>
                    </a:ext>
                  </a:extLst>
                </p:cNvPr>
                <p:cNvPicPr/>
                <p:nvPr/>
              </p:nvPicPr>
              <p:blipFill>
                <a:blip r:embed="rId22"/>
                <a:stretch>
                  <a:fillRect/>
                </a:stretch>
              </p:blipFill>
              <p:spPr>
                <a:xfrm>
                  <a:off x="2234093" y="4942147"/>
                  <a:ext cx="40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7B4C534-A1D7-4CB4-BAAF-3BBDBC55846C}"/>
                    </a:ext>
                  </a:extLst>
                </p14:cNvPr>
                <p14:cNvContentPartPr/>
                <p14:nvPr/>
              </p14:nvContentPartPr>
              <p14:xfrm>
                <a:off x="2382773" y="4977067"/>
                <a:ext cx="28080" cy="208800"/>
              </p14:xfrm>
            </p:contentPart>
          </mc:Choice>
          <mc:Fallback xmlns="">
            <p:pic>
              <p:nvPicPr>
                <p:cNvPr id="17" name="Freihand 16">
                  <a:extLst>
                    <a:ext uri="{FF2B5EF4-FFF2-40B4-BE49-F238E27FC236}">
                      <a16:creationId xmlns:a16="http://schemas.microsoft.com/office/drawing/2014/main" id="{07B4C534-A1D7-4CB4-BAAF-3BBDBC55846C}"/>
                    </a:ext>
                  </a:extLst>
                </p:cNvPr>
                <p:cNvPicPr/>
                <p:nvPr/>
              </p:nvPicPr>
              <p:blipFill>
                <a:blip r:embed="rId24"/>
                <a:stretch>
                  <a:fillRect/>
                </a:stretch>
              </p:blipFill>
              <p:spPr>
                <a:xfrm>
                  <a:off x="2378453" y="4972747"/>
                  <a:ext cx="3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8F3C978-65B8-4CFD-858C-6A1E0159C080}"/>
                    </a:ext>
                  </a:extLst>
                </p14:cNvPr>
                <p14:cNvContentPartPr/>
                <p14:nvPr/>
              </p14:nvContentPartPr>
              <p14:xfrm>
                <a:off x="2305013" y="4905787"/>
                <a:ext cx="243000" cy="126720"/>
              </p14:xfrm>
            </p:contentPart>
          </mc:Choice>
          <mc:Fallback xmlns="">
            <p:pic>
              <p:nvPicPr>
                <p:cNvPr id="18" name="Freihand 17">
                  <a:extLst>
                    <a:ext uri="{FF2B5EF4-FFF2-40B4-BE49-F238E27FC236}">
                      <a16:creationId xmlns:a16="http://schemas.microsoft.com/office/drawing/2014/main" id="{38F3C978-65B8-4CFD-858C-6A1E0159C080}"/>
                    </a:ext>
                  </a:extLst>
                </p:cNvPr>
                <p:cNvPicPr/>
                <p:nvPr/>
              </p:nvPicPr>
              <p:blipFill>
                <a:blip r:embed="rId26"/>
                <a:stretch>
                  <a:fillRect/>
                </a:stretch>
              </p:blipFill>
              <p:spPr>
                <a:xfrm>
                  <a:off x="2300693" y="4901467"/>
                  <a:ext cx="251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CBA740D-6D49-4BEE-8A30-8E72E6152AC5}"/>
                    </a:ext>
                  </a:extLst>
                </p14:cNvPr>
                <p14:cNvContentPartPr/>
                <p14:nvPr/>
              </p14:nvContentPartPr>
              <p14:xfrm>
                <a:off x="2741693" y="5023867"/>
                <a:ext cx="202320" cy="24840"/>
              </p14:xfrm>
            </p:contentPart>
          </mc:Choice>
          <mc:Fallback xmlns="">
            <p:pic>
              <p:nvPicPr>
                <p:cNvPr id="19" name="Freihand 18">
                  <a:extLst>
                    <a:ext uri="{FF2B5EF4-FFF2-40B4-BE49-F238E27FC236}">
                      <a16:creationId xmlns:a16="http://schemas.microsoft.com/office/drawing/2014/main" id="{8CBA740D-6D49-4BEE-8A30-8E72E6152AC5}"/>
                    </a:ext>
                  </a:extLst>
                </p:cNvPr>
                <p:cNvPicPr/>
                <p:nvPr/>
              </p:nvPicPr>
              <p:blipFill>
                <a:blip r:embed="rId28"/>
                <a:stretch>
                  <a:fillRect/>
                </a:stretch>
              </p:blipFill>
              <p:spPr>
                <a:xfrm>
                  <a:off x="2737373" y="5019547"/>
                  <a:ext cx="210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D5B7EBE-4F86-4B85-ADFC-E0F7A944BB31}"/>
                    </a:ext>
                  </a:extLst>
                </p14:cNvPr>
                <p14:cNvContentPartPr/>
                <p14:nvPr/>
              </p14:nvContentPartPr>
              <p14:xfrm>
                <a:off x="2778413" y="5081107"/>
                <a:ext cx="192600" cy="15120"/>
              </p14:xfrm>
            </p:contentPart>
          </mc:Choice>
          <mc:Fallback xmlns="">
            <p:pic>
              <p:nvPicPr>
                <p:cNvPr id="20" name="Freihand 19">
                  <a:extLst>
                    <a:ext uri="{FF2B5EF4-FFF2-40B4-BE49-F238E27FC236}">
                      <a16:creationId xmlns:a16="http://schemas.microsoft.com/office/drawing/2014/main" id="{1D5B7EBE-4F86-4B85-ADFC-E0F7A944BB31}"/>
                    </a:ext>
                  </a:extLst>
                </p:cNvPr>
                <p:cNvPicPr/>
                <p:nvPr/>
              </p:nvPicPr>
              <p:blipFill>
                <a:blip r:embed="rId30"/>
                <a:stretch>
                  <a:fillRect/>
                </a:stretch>
              </p:blipFill>
              <p:spPr>
                <a:xfrm>
                  <a:off x="2774093" y="5076787"/>
                  <a:ext cx="201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C416106-633C-4A71-9562-DB4CB58AF26D}"/>
                    </a:ext>
                  </a:extLst>
                </p14:cNvPr>
                <p14:cNvContentPartPr/>
                <p14:nvPr/>
              </p14:nvContentPartPr>
              <p14:xfrm>
                <a:off x="3161453" y="4994347"/>
                <a:ext cx="113040" cy="188280"/>
              </p14:xfrm>
            </p:contentPart>
          </mc:Choice>
          <mc:Fallback xmlns="">
            <p:pic>
              <p:nvPicPr>
                <p:cNvPr id="22" name="Freihand 21">
                  <a:extLst>
                    <a:ext uri="{FF2B5EF4-FFF2-40B4-BE49-F238E27FC236}">
                      <a16:creationId xmlns:a16="http://schemas.microsoft.com/office/drawing/2014/main" id="{9C416106-633C-4A71-9562-DB4CB58AF26D}"/>
                    </a:ext>
                  </a:extLst>
                </p:cNvPr>
                <p:cNvPicPr/>
                <p:nvPr/>
              </p:nvPicPr>
              <p:blipFill>
                <a:blip r:embed="rId32"/>
                <a:stretch>
                  <a:fillRect/>
                </a:stretch>
              </p:blipFill>
              <p:spPr>
                <a:xfrm>
                  <a:off x="3157133" y="4990027"/>
                  <a:ext cx="12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0C4FFB1-8D01-4E2A-8349-98CFE3A21406}"/>
                    </a:ext>
                  </a:extLst>
                </p14:cNvPr>
                <p14:cNvContentPartPr/>
                <p14:nvPr/>
              </p14:nvContentPartPr>
              <p14:xfrm>
                <a:off x="3281693" y="5090827"/>
                <a:ext cx="7920" cy="103680"/>
              </p14:xfrm>
            </p:contentPart>
          </mc:Choice>
          <mc:Fallback xmlns="">
            <p:pic>
              <p:nvPicPr>
                <p:cNvPr id="23" name="Freihand 22">
                  <a:extLst>
                    <a:ext uri="{FF2B5EF4-FFF2-40B4-BE49-F238E27FC236}">
                      <a16:creationId xmlns:a16="http://schemas.microsoft.com/office/drawing/2014/main" id="{40C4FFB1-8D01-4E2A-8349-98CFE3A21406}"/>
                    </a:ext>
                  </a:extLst>
                </p:cNvPr>
                <p:cNvPicPr/>
                <p:nvPr/>
              </p:nvPicPr>
              <p:blipFill>
                <a:blip r:embed="rId34"/>
                <a:stretch>
                  <a:fillRect/>
                </a:stretch>
              </p:blipFill>
              <p:spPr>
                <a:xfrm>
                  <a:off x="3277373" y="5086507"/>
                  <a:ext cx="1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7AFF837-F0EB-4FAC-BAB0-C896696798A9}"/>
                    </a:ext>
                  </a:extLst>
                </p14:cNvPr>
                <p14:cNvContentPartPr/>
                <p14:nvPr/>
              </p14:nvContentPartPr>
              <p14:xfrm>
                <a:off x="3231653" y="5087227"/>
                <a:ext cx="96120" cy="54720"/>
              </p14:xfrm>
            </p:contentPart>
          </mc:Choice>
          <mc:Fallback xmlns="">
            <p:pic>
              <p:nvPicPr>
                <p:cNvPr id="24" name="Freihand 23">
                  <a:extLst>
                    <a:ext uri="{FF2B5EF4-FFF2-40B4-BE49-F238E27FC236}">
                      <a16:creationId xmlns:a16="http://schemas.microsoft.com/office/drawing/2014/main" id="{57AFF837-F0EB-4FAC-BAB0-C896696798A9}"/>
                    </a:ext>
                  </a:extLst>
                </p:cNvPr>
                <p:cNvPicPr/>
                <p:nvPr/>
              </p:nvPicPr>
              <p:blipFill>
                <a:blip r:embed="rId36"/>
                <a:stretch>
                  <a:fillRect/>
                </a:stretch>
              </p:blipFill>
              <p:spPr>
                <a:xfrm>
                  <a:off x="3227333" y="5082907"/>
                  <a:ext cx="104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693DBECE-2696-4844-ADBD-54BAE7299D18}"/>
                    </a:ext>
                  </a:extLst>
                </p14:cNvPr>
                <p14:cNvContentPartPr/>
                <p14:nvPr/>
              </p14:nvContentPartPr>
              <p14:xfrm>
                <a:off x="3327773" y="5069947"/>
                <a:ext cx="93960" cy="115200"/>
              </p14:xfrm>
            </p:contentPart>
          </mc:Choice>
          <mc:Fallback xmlns="">
            <p:pic>
              <p:nvPicPr>
                <p:cNvPr id="25" name="Freihand 24">
                  <a:extLst>
                    <a:ext uri="{FF2B5EF4-FFF2-40B4-BE49-F238E27FC236}">
                      <a16:creationId xmlns:a16="http://schemas.microsoft.com/office/drawing/2014/main" id="{693DBECE-2696-4844-ADBD-54BAE7299D18}"/>
                    </a:ext>
                  </a:extLst>
                </p:cNvPr>
                <p:cNvPicPr/>
                <p:nvPr/>
              </p:nvPicPr>
              <p:blipFill>
                <a:blip r:embed="rId38"/>
                <a:stretch>
                  <a:fillRect/>
                </a:stretch>
              </p:blipFill>
              <p:spPr>
                <a:xfrm>
                  <a:off x="3323453" y="5065627"/>
                  <a:ext cx="102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91805AF-D56C-40D9-A499-8D0DDA458D21}"/>
                    </a:ext>
                  </a:extLst>
                </p14:cNvPr>
                <p14:cNvContentPartPr/>
                <p14:nvPr/>
              </p14:nvContentPartPr>
              <p14:xfrm>
                <a:off x="3373853" y="5145547"/>
                <a:ext cx="61200" cy="23760"/>
              </p14:xfrm>
            </p:contentPart>
          </mc:Choice>
          <mc:Fallback xmlns="">
            <p:pic>
              <p:nvPicPr>
                <p:cNvPr id="26" name="Freihand 25">
                  <a:extLst>
                    <a:ext uri="{FF2B5EF4-FFF2-40B4-BE49-F238E27FC236}">
                      <a16:creationId xmlns:a16="http://schemas.microsoft.com/office/drawing/2014/main" id="{891805AF-D56C-40D9-A499-8D0DDA458D21}"/>
                    </a:ext>
                  </a:extLst>
                </p:cNvPr>
                <p:cNvPicPr/>
                <p:nvPr/>
              </p:nvPicPr>
              <p:blipFill>
                <a:blip r:embed="rId40"/>
                <a:stretch>
                  <a:fillRect/>
                </a:stretch>
              </p:blipFill>
              <p:spPr>
                <a:xfrm>
                  <a:off x="3369533" y="5141227"/>
                  <a:ext cx="69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45298B7-7072-461F-A732-928FFAC72D78}"/>
                    </a:ext>
                  </a:extLst>
                </p14:cNvPr>
                <p14:cNvContentPartPr/>
                <p14:nvPr/>
              </p14:nvContentPartPr>
              <p14:xfrm>
                <a:off x="3505613" y="5022787"/>
                <a:ext cx="18360" cy="11880"/>
              </p14:xfrm>
            </p:contentPart>
          </mc:Choice>
          <mc:Fallback xmlns="">
            <p:pic>
              <p:nvPicPr>
                <p:cNvPr id="28" name="Freihand 27">
                  <a:extLst>
                    <a:ext uri="{FF2B5EF4-FFF2-40B4-BE49-F238E27FC236}">
                      <a16:creationId xmlns:a16="http://schemas.microsoft.com/office/drawing/2014/main" id="{345298B7-7072-461F-A732-928FFAC72D78}"/>
                    </a:ext>
                  </a:extLst>
                </p:cNvPr>
                <p:cNvPicPr/>
                <p:nvPr/>
              </p:nvPicPr>
              <p:blipFill>
                <a:blip r:embed="rId42"/>
                <a:stretch>
                  <a:fillRect/>
                </a:stretch>
              </p:blipFill>
              <p:spPr>
                <a:xfrm>
                  <a:off x="3501293" y="5018467"/>
                  <a:ext cx="2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EDEF72B-8DCA-4D4E-A2B9-136200C18AEE}"/>
                    </a:ext>
                  </a:extLst>
                </p14:cNvPr>
                <p14:cNvContentPartPr/>
                <p14:nvPr/>
              </p14:nvContentPartPr>
              <p14:xfrm>
                <a:off x="3604613" y="4939627"/>
                <a:ext cx="32400" cy="144720"/>
              </p14:xfrm>
            </p:contentPart>
          </mc:Choice>
          <mc:Fallback xmlns="">
            <p:pic>
              <p:nvPicPr>
                <p:cNvPr id="29" name="Freihand 28">
                  <a:extLst>
                    <a:ext uri="{FF2B5EF4-FFF2-40B4-BE49-F238E27FC236}">
                      <a16:creationId xmlns:a16="http://schemas.microsoft.com/office/drawing/2014/main" id="{1EDEF72B-8DCA-4D4E-A2B9-136200C18AEE}"/>
                    </a:ext>
                  </a:extLst>
                </p:cNvPr>
                <p:cNvPicPr/>
                <p:nvPr/>
              </p:nvPicPr>
              <p:blipFill>
                <a:blip r:embed="rId44"/>
                <a:stretch>
                  <a:fillRect/>
                </a:stretch>
              </p:blipFill>
              <p:spPr>
                <a:xfrm>
                  <a:off x="3600293" y="4935307"/>
                  <a:ext cx="41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15C5B0C4-116A-47FE-8D21-B4031DFB4FF4}"/>
                    </a:ext>
                  </a:extLst>
                </p14:cNvPr>
                <p14:cNvContentPartPr/>
                <p14:nvPr/>
              </p14:nvContentPartPr>
              <p14:xfrm>
                <a:off x="3555653" y="4921987"/>
                <a:ext cx="142200" cy="76680"/>
              </p14:xfrm>
            </p:contentPart>
          </mc:Choice>
          <mc:Fallback xmlns="">
            <p:pic>
              <p:nvPicPr>
                <p:cNvPr id="30" name="Freihand 29">
                  <a:extLst>
                    <a:ext uri="{FF2B5EF4-FFF2-40B4-BE49-F238E27FC236}">
                      <a16:creationId xmlns:a16="http://schemas.microsoft.com/office/drawing/2014/main" id="{15C5B0C4-116A-47FE-8D21-B4031DFB4FF4}"/>
                    </a:ext>
                  </a:extLst>
                </p:cNvPr>
                <p:cNvPicPr/>
                <p:nvPr/>
              </p:nvPicPr>
              <p:blipFill>
                <a:blip r:embed="rId46"/>
                <a:stretch>
                  <a:fillRect/>
                </a:stretch>
              </p:blipFill>
              <p:spPr>
                <a:xfrm>
                  <a:off x="3551333" y="4917667"/>
                  <a:ext cx="150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CE47462-744B-495F-A971-DD4E47C9F785}"/>
                    </a:ext>
                  </a:extLst>
                </p14:cNvPr>
                <p14:cNvContentPartPr/>
                <p14:nvPr/>
              </p14:nvContentPartPr>
              <p14:xfrm>
                <a:off x="3725213" y="4895707"/>
                <a:ext cx="136440" cy="153360"/>
              </p14:xfrm>
            </p:contentPart>
          </mc:Choice>
          <mc:Fallback xmlns="">
            <p:pic>
              <p:nvPicPr>
                <p:cNvPr id="31" name="Freihand 30">
                  <a:extLst>
                    <a:ext uri="{FF2B5EF4-FFF2-40B4-BE49-F238E27FC236}">
                      <a16:creationId xmlns:a16="http://schemas.microsoft.com/office/drawing/2014/main" id="{5CE47462-744B-495F-A971-DD4E47C9F785}"/>
                    </a:ext>
                  </a:extLst>
                </p:cNvPr>
                <p:cNvPicPr/>
                <p:nvPr/>
              </p:nvPicPr>
              <p:blipFill>
                <a:blip r:embed="rId48"/>
                <a:stretch>
                  <a:fillRect/>
                </a:stretch>
              </p:blipFill>
              <p:spPr>
                <a:xfrm>
                  <a:off x="3720893" y="4891387"/>
                  <a:ext cx="145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F7FA685-A9BA-4E69-BDD9-AB5500D30757}"/>
                    </a:ext>
                  </a:extLst>
                </p14:cNvPr>
                <p14:cNvContentPartPr/>
                <p14:nvPr/>
              </p14:nvContentPartPr>
              <p14:xfrm>
                <a:off x="3781733" y="4991107"/>
                <a:ext cx="85680" cy="39960"/>
              </p14:xfrm>
            </p:contentPart>
          </mc:Choice>
          <mc:Fallback xmlns="">
            <p:pic>
              <p:nvPicPr>
                <p:cNvPr id="32" name="Freihand 31">
                  <a:extLst>
                    <a:ext uri="{FF2B5EF4-FFF2-40B4-BE49-F238E27FC236}">
                      <a16:creationId xmlns:a16="http://schemas.microsoft.com/office/drawing/2014/main" id="{1F7FA685-A9BA-4E69-BDD9-AB5500D30757}"/>
                    </a:ext>
                  </a:extLst>
                </p:cNvPr>
                <p:cNvPicPr/>
                <p:nvPr/>
              </p:nvPicPr>
              <p:blipFill>
                <a:blip r:embed="rId50"/>
                <a:stretch>
                  <a:fillRect/>
                </a:stretch>
              </p:blipFill>
              <p:spPr>
                <a:xfrm>
                  <a:off x="3777413" y="4986787"/>
                  <a:ext cx="94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BEE66C3-1445-4B21-B70D-60CD8CC7DBEA}"/>
                    </a:ext>
                  </a:extLst>
                </p14:cNvPr>
                <p14:cNvContentPartPr/>
                <p14:nvPr/>
              </p14:nvContentPartPr>
              <p14:xfrm>
                <a:off x="4101053" y="4920187"/>
                <a:ext cx="15120" cy="128880"/>
              </p14:xfrm>
            </p:contentPart>
          </mc:Choice>
          <mc:Fallback xmlns="">
            <p:pic>
              <p:nvPicPr>
                <p:cNvPr id="34" name="Freihand 33">
                  <a:extLst>
                    <a:ext uri="{FF2B5EF4-FFF2-40B4-BE49-F238E27FC236}">
                      <a16:creationId xmlns:a16="http://schemas.microsoft.com/office/drawing/2014/main" id="{CBEE66C3-1445-4B21-B70D-60CD8CC7DBEA}"/>
                    </a:ext>
                  </a:extLst>
                </p:cNvPr>
                <p:cNvPicPr/>
                <p:nvPr/>
              </p:nvPicPr>
              <p:blipFill>
                <a:blip r:embed="rId52"/>
                <a:stretch>
                  <a:fillRect/>
                </a:stretch>
              </p:blipFill>
              <p:spPr>
                <a:xfrm>
                  <a:off x="4096733" y="4915867"/>
                  <a:ext cx="23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80DB54BD-D270-43DA-B562-9E482AB02532}"/>
                    </a:ext>
                  </a:extLst>
                </p14:cNvPr>
                <p14:cNvContentPartPr/>
                <p14:nvPr/>
              </p14:nvContentPartPr>
              <p14:xfrm>
                <a:off x="4046693" y="4958707"/>
                <a:ext cx="127440" cy="4320"/>
              </p14:xfrm>
            </p:contentPart>
          </mc:Choice>
          <mc:Fallback xmlns="">
            <p:pic>
              <p:nvPicPr>
                <p:cNvPr id="35" name="Freihand 34">
                  <a:extLst>
                    <a:ext uri="{FF2B5EF4-FFF2-40B4-BE49-F238E27FC236}">
                      <a16:creationId xmlns:a16="http://schemas.microsoft.com/office/drawing/2014/main" id="{80DB54BD-D270-43DA-B562-9E482AB02532}"/>
                    </a:ext>
                  </a:extLst>
                </p:cNvPr>
                <p:cNvPicPr/>
                <p:nvPr/>
              </p:nvPicPr>
              <p:blipFill>
                <a:blip r:embed="rId54"/>
                <a:stretch>
                  <a:fillRect/>
                </a:stretch>
              </p:blipFill>
              <p:spPr>
                <a:xfrm>
                  <a:off x="4042373" y="4954387"/>
                  <a:ext cx="136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C16E6C8-E20A-47B5-B753-6A0D36F927D6}"/>
                    </a:ext>
                  </a:extLst>
                </p14:cNvPr>
                <p14:cNvContentPartPr/>
                <p14:nvPr/>
              </p14:nvContentPartPr>
              <p14:xfrm>
                <a:off x="4331813" y="4921987"/>
                <a:ext cx="135360" cy="262800"/>
              </p14:xfrm>
            </p:contentPart>
          </mc:Choice>
          <mc:Fallback xmlns="">
            <p:pic>
              <p:nvPicPr>
                <p:cNvPr id="36" name="Freihand 35">
                  <a:extLst>
                    <a:ext uri="{FF2B5EF4-FFF2-40B4-BE49-F238E27FC236}">
                      <a16:creationId xmlns:a16="http://schemas.microsoft.com/office/drawing/2014/main" id="{0C16E6C8-E20A-47B5-B753-6A0D36F927D6}"/>
                    </a:ext>
                  </a:extLst>
                </p:cNvPr>
                <p:cNvPicPr/>
                <p:nvPr/>
              </p:nvPicPr>
              <p:blipFill>
                <a:blip r:embed="rId56"/>
                <a:stretch>
                  <a:fillRect/>
                </a:stretch>
              </p:blipFill>
              <p:spPr>
                <a:xfrm>
                  <a:off x="4327493" y="4917667"/>
                  <a:ext cx="144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5C053914-11BD-40C7-BC74-1CE873A8C51F}"/>
                    </a:ext>
                  </a:extLst>
                </p14:cNvPr>
                <p14:cNvContentPartPr/>
                <p14:nvPr/>
              </p14:nvContentPartPr>
              <p14:xfrm>
                <a:off x="4448453" y="5011627"/>
                <a:ext cx="76680" cy="94320"/>
              </p14:xfrm>
            </p:contentPart>
          </mc:Choice>
          <mc:Fallback xmlns="">
            <p:pic>
              <p:nvPicPr>
                <p:cNvPr id="38" name="Freihand 37">
                  <a:extLst>
                    <a:ext uri="{FF2B5EF4-FFF2-40B4-BE49-F238E27FC236}">
                      <a16:creationId xmlns:a16="http://schemas.microsoft.com/office/drawing/2014/main" id="{5C053914-11BD-40C7-BC74-1CE873A8C51F}"/>
                    </a:ext>
                  </a:extLst>
                </p:cNvPr>
                <p:cNvPicPr/>
                <p:nvPr/>
              </p:nvPicPr>
              <p:blipFill>
                <a:blip r:embed="rId58"/>
                <a:stretch>
                  <a:fillRect/>
                </a:stretch>
              </p:blipFill>
              <p:spPr>
                <a:xfrm>
                  <a:off x="4444133" y="5007307"/>
                  <a:ext cx="85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C4353DD5-0C72-4B06-966F-EF8191B19D3D}"/>
                    </a:ext>
                  </a:extLst>
                </p14:cNvPr>
                <p14:cNvContentPartPr/>
                <p14:nvPr/>
              </p14:nvContentPartPr>
              <p14:xfrm>
                <a:off x="4537373" y="5002267"/>
                <a:ext cx="97560" cy="89280"/>
              </p14:xfrm>
            </p:contentPart>
          </mc:Choice>
          <mc:Fallback xmlns="">
            <p:pic>
              <p:nvPicPr>
                <p:cNvPr id="39" name="Freihand 38">
                  <a:extLst>
                    <a:ext uri="{FF2B5EF4-FFF2-40B4-BE49-F238E27FC236}">
                      <a16:creationId xmlns:a16="http://schemas.microsoft.com/office/drawing/2014/main" id="{C4353DD5-0C72-4B06-966F-EF8191B19D3D}"/>
                    </a:ext>
                  </a:extLst>
                </p:cNvPr>
                <p:cNvPicPr/>
                <p:nvPr/>
              </p:nvPicPr>
              <p:blipFill>
                <a:blip r:embed="rId60"/>
                <a:stretch>
                  <a:fillRect/>
                </a:stretch>
              </p:blipFill>
              <p:spPr>
                <a:xfrm>
                  <a:off x="4533053" y="4997947"/>
                  <a:ext cx="106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5413BAD1-6C7A-4439-8D97-B4A28612C02E}"/>
                    </a:ext>
                  </a:extLst>
                </p14:cNvPr>
                <p14:cNvContentPartPr/>
                <p14:nvPr/>
              </p14:nvContentPartPr>
              <p14:xfrm>
                <a:off x="4577333" y="4978147"/>
                <a:ext cx="118440" cy="132480"/>
              </p14:xfrm>
            </p:contentPart>
          </mc:Choice>
          <mc:Fallback xmlns="">
            <p:pic>
              <p:nvPicPr>
                <p:cNvPr id="40" name="Freihand 39">
                  <a:extLst>
                    <a:ext uri="{FF2B5EF4-FFF2-40B4-BE49-F238E27FC236}">
                      <a16:creationId xmlns:a16="http://schemas.microsoft.com/office/drawing/2014/main" id="{5413BAD1-6C7A-4439-8D97-B4A28612C02E}"/>
                    </a:ext>
                  </a:extLst>
                </p:cNvPr>
                <p:cNvPicPr/>
                <p:nvPr/>
              </p:nvPicPr>
              <p:blipFill>
                <a:blip r:embed="rId62"/>
                <a:stretch>
                  <a:fillRect/>
                </a:stretch>
              </p:blipFill>
              <p:spPr>
                <a:xfrm>
                  <a:off x="4573013" y="4973827"/>
                  <a:ext cx="127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A96CDD8-28D5-426D-8D0F-4B45D4DBCEFB}"/>
                    </a:ext>
                  </a:extLst>
                </p14:cNvPr>
                <p14:cNvContentPartPr/>
                <p14:nvPr/>
              </p14:nvContentPartPr>
              <p14:xfrm>
                <a:off x="4761293" y="4876267"/>
                <a:ext cx="117000" cy="158040"/>
              </p14:xfrm>
            </p:contentPart>
          </mc:Choice>
          <mc:Fallback xmlns="">
            <p:pic>
              <p:nvPicPr>
                <p:cNvPr id="41" name="Freihand 40">
                  <a:extLst>
                    <a:ext uri="{FF2B5EF4-FFF2-40B4-BE49-F238E27FC236}">
                      <a16:creationId xmlns:a16="http://schemas.microsoft.com/office/drawing/2014/main" id="{7A96CDD8-28D5-426D-8D0F-4B45D4DBCEFB}"/>
                    </a:ext>
                  </a:extLst>
                </p:cNvPr>
                <p:cNvPicPr/>
                <p:nvPr/>
              </p:nvPicPr>
              <p:blipFill>
                <a:blip r:embed="rId64"/>
                <a:stretch>
                  <a:fillRect/>
                </a:stretch>
              </p:blipFill>
              <p:spPr>
                <a:xfrm>
                  <a:off x="4756973" y="4871947"/>
                  <a:ext cx="125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67F1F670-B9F3-4A8C-9B36-E26575ED99C8}"/>
                    </a:ext>
                  </a:extLst>
                </p14:cNvPr>
                <p14:cNvContentPartPr/>
                <p14:nvPr/>
              </p14:nvContentPartPr>
              <p14:xfrm>
                <a:off x="4900973" y="4875907"/>
                <a:ext cx="128880" cy="147600"/>
              </p14:xfrm>
            </p:contentPart>
          </mc:Choice>
          <mc:Fallback xmlns="">
            <p:pic>
              <p:nvPicPr>
                <p:cNvPr id="42" name="Freihand 41">
                  <a:extLst>
                    <a:ext uri="{FF2B5EF4-FFF2-40B4-BE49-F238E27FC236}">
                      <a16:creationId xmlns:a16="http://schemas.microsoft.com/office/drawing/2014/main" id="{67F1F670-B9F3-4A8C-9B36-E26575ED99C8}"/>
                    </a:ext>
                  </a:extLst>
                </p:cNvPr>
                <p:cNvPicPr/>
                <p:nvPr/>
              </p:nvPicPr>
              <p:blipFill>
                <a:blip r:embed="rId66"/>
                <a:stretch>
                  <a:fillRect/>
                </a:stretch>
              </p:blipFill>
              <p:spPr>
                <a:xfrm>
                  <a:off x="4896653" y="4871587"/>
                  <a:ext cx="137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6D3585BB-5029-40E2-9629-831B61574CE9}"/>
                    </a:ext>
                  </a:extLst>
                </p14:cNvPr>
                <p14:cNvContentPartPr/>
                <p14:nvPr/>
              </p14:nvContentPartPr>
              <p14:xfrm>
                <a:off x="4961093" y="4981387"/>
                <a:ext cx="56520" cy="32040"/>
              </p14:xfrm>
            </p:contentPart>
          </mc:Choice>
          <mc:Fallback xmlns="">
            <p:pic>
              <p:nvPicPr>
                <p:cNvPr id="43" name="Freihand 42">
                  <a:extLst>
                    <a:ext uri="{FF2B5EF4-FFF2-40B4-BE49-F238E27FC236}">
                      <a16:creationId xmlns:a16="http://schemas.microsoft.com/office/drawing/2014/main" id="{6D3585BB-5029-40E2-9629-831B61574CE9}"/>
                    </a:ext>
                  </a:extLst>
                </p:cNvPr>
                <p:cNvPicPr/>
                <p:nvPr/>
              </p:nvPicPr>
              <p:blipFill>
                <a:blip r:embed="rId68"/>
                <a:stretch>
                  <a:fillRect/>
                </a:stretch>
              </p:blipFill>
              <p:spPr>
                <a:xfrm>
                  <a:off x="4956773" y="4977067"/>
                  <a:ext cx="65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6E585A4-96EB-4CAB-BECD-8B5614F52139}"/>
                    </a:ext>
                  </a:extLst>
                </p14:cNvPr>
                <p14:cNvContentPartPr/>
                <p14:nvPr/>
              </p14:nvContentPartPr>
              <p14:xfrm>
                <a:off x="5214173" y="4921987"/>
                <a:ext cx="31680" cy="127800"/>
              </p14:xfrm>
            </p:contentPart>
          </mc:Choice>
          <mc:Fallback xmlns="">
            <p:pic>
              <p:nvPicPr>
                <p:cNvPr id="44" name="Freihand 43">
                  <a:extLst>
                    <a:ext uri="{FF2B5EF4-FFF2-40B4-BE49-F238E27FC236}">
                      <a16:creationId xmlns:a16="http://schemas.microsoft.com/office/drawing/2014/main" id="{76E585A4-96EB-4CAB-BECD-8B5614F52139}"/>
                    </a:ext>
                  </a:extLst>
                </p:cNvPr>
                <p:cNvPicPr/>
                <p:nvPr/>
              </p:nvPicPr>
              <p:blipFill>
                <a:blip r:embed="rId70"/>
                <a:stretch>
                  <a:fillRect/>
                </a:stretch>
              </p:blipFill>
              <p:spPr>
                <a:xfrm>
                  <a:off x="5209853" y="4917667"/>
                  <a:ext cx="4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E9A39B04-471C-482F-8657-2430246C9708}"/>
                    </a:ext>
                  </a:extLst>
                </p14:cNvPr>
                <p14:cNvContentPartPr/>
                <p14:nvPr/>
              </p14:nvContentPartPr>
              <p14:xfrm>
                <a:off x="5164493" y="4960507"/>
                <a:ext cx="140760" cy="2880"/>
              </p14:xfrm>
            </p:contentPart>
          </mc:Choice>
          <mc:Fallback xmlns="">
            <p:pic>
              <p:nvPicPr>
                <p:cNvPr id="45" name="Freihand 44">
                  <a:extLst>
                    <a:ext uri="{FF2B5EF4-FFF2-40B4-BE49-F238E27FC236}">
                      <a16:creationId xmlns:a16="http://schemas.microsoft.com/office/drawing/2014/main" id="{E9A39B04-471C-482F-8657-2430246C9708}"/>
                    </a:ext>
                  </a:extLst>
                </p:cNvPr>
                <p:cNvPicPr/>
                <p:nvPr/>
              </p:nvPicPr>
              <p:blipFill>
                <a:blip r:embed="rId72"/>
                <a:stretch>
                  <a:fillRect/>
                </a:stretch>
              </p:blipFill>
              <p:spPr>
                <a:xfrm>
                  <a:off x="5160173" y="4956187"/>
                  <a:ext cx="149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4E2D0102-BE7D-4331-9F5E-4A621084B44A}"/>
                    </a:ext>
                  </a:extLst>
                </p14:cNvPr>
                <p14:cNvContentPartPr/>
                <p14:nvPr/>
              </p14:nvContentPartPr>
              <p14:xfrm>
                <a:off x="5439173" y="4928107"/>
                <a:ext cx="92520" cy="187920"/>
              </p14:xfrm>
            </p:contentPart>
          </mc:Choice>
          <mc:Fallback xmlns="">
            <p:pic>
              <p:nvPicPr>
                <p:cNvPr id="47" name="Freihand 46">
                  <a:extLst>
                    <a:ext uri="{FF2B5EF4-FFF2-40B4-BE49-F238E27FC236}">
                      <a16:creationId xmlns:a16="http://schemas.microsoft.com/office/drawing/2014/main" id="{4E2D0102-BE7D-4331-9F5E-4A621084B44A}"/>
                    </a:ext>
                  </a:extLst>
                </p:cNvPr>
                <p:cNvPicPr/>
                <p:nvPr/>
              </p:nvPicPr>
              <p:blipFill>
                <a:blip r:embed="rId74"/>
                <a:stretch>
                  <a:fillRect/>
                </a:stretch>
              </p:blipFill>
              <p:spPr>
                <a:xfrm>
                  <a:off x="5434853" y="4923787"/>
                  <a:ext cx="10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DC7D3337-BC22-4E41-A454-251AA3E0631A}"/>
                    </a:ext>
                  </a:extLst>
                </p14:cNvPr>
                <p14:cNvContentPartPr/>
                <p14:nvPr/>
              </p14:nvContentPartPr>
              <p14:xfrm>
                <a:off x="5577053" y="5006587"/>
                <a:ext cx="10080" cy="90360"/>
              </p14:xfrm>
            </p:contentPart>
          </mc:Choice>
          <mc:Fallback xmlns="">
            <p:pic>
              <p:nvPicPr>
                <p:cNvPr id="48" name="Freihand 47">
                  <a:extLst>
                    <a:ext uri="{FF2B5EF4-FFF2-40B4-BE49-F238E27FC236}">
                      <a16:creationId xmlns:a16="http://schemas.microsoft.com/office/drawing/2014/main" id="{DC7D3337-BC22-4E41-A454-251AA3E0631A}"/>
                    </a:ext>
                  </a:extLst>
                </p:cNvPr>
                <p:cNvPicPr/>
                <p:nvPr/>
              </p:nvPicPr>
              <p:blipFill>
                <a:blip r:embed="rId76"/>
                <a:stretch>
                  <a:fillRect/>
                </a:stretch>
              </p:blipFill>
              <p:spPr>
                <a:xfrm>
                  <a:off x="5572733" y="5002267"/>
                  <a:ext cx="1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78A0440-A332-444B-9727-5E365469F4B5}"/>
                    </a:ext>
                  </a:extLst>
                </p14:cNvPr>
                <p14:cNvContentPartPr/>
                <p14:nvPr/>
              </p14:nvContentPartPr>
              <p14:xfrm>
                <a:off x="5503253" y="4991827"/>
                <a:ext cx="144720" cy="125280"/>
              </p14:xfrm>
            </p:contentPart>
          </mc:Choice>
          <mc:Fallback xmlns="">
            <p:pic>
              <p:nvPicPr>
                <p:cNvPr id="49" name="Freihand 48">
                  <a:extLst>
                    <a:ext uri="{FF2B5EF4-FFF2-40B4-BE49-F238E27FC236}">
                      <a16:creationId xmlns:a16="http://schemas.microsoft.com/office/drawing/2014/main" id="{778A0440-A332-444B-9727-5E365469F4B5}"/>
                    </a:ext>
                  </a:extLst>
                </p:cNvPr>
                <p:cNvPicPr/>
                <p:nvPr/>
              </p:nvPicPr>
              <p:blipFill>
                <a:blip r:embed="rId78"/>
                <a:stretch>
                  <a:fillRect/>
                </a:stretch>
              </p:blipFill>
              <p:spPr>
                <a:xfrm>
                  <a:off x="5498933" y="4987507"/>
                  <a:ext cx="153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6FE6FD20-4416-4A2B-B80E-773882568EBA}"/>
                    </a:ext>
                  </a:extLst>
                </p14:cNvPr>
                <p14:cNvContentPartPr/>
                <p14:nvPr/>
              </p14:nvContentPartPr>
              <p14:xfrm>
                <a:off x="5706653" y="4959427"/>
                <a:ext cx="19080" cy="5040"/>
              </p14:xfrm>
            </p:contentPart>
          </mc:Choice>
          <mc:Fallback xmlns="">
            <p:pic>
              <p:nvPicPr>
                <p:cNvPr id="51" name="Freihand 50">
                  <a:extLst>
                    <a:ext uri="{FF2B5EF4-FFF2-40B4-BE49-F238E27FC236}">
                      <a16:creationId xmlns:a16="http://schemas.microsoft.com/office/drawing/2014/main" id="{6FE6FD20-4416-4A2B-B80E-773882568EBA}"/>
                    </a:ext>
                  </a:extLst>
                </p:cNvPr>
                <p:cNvPicPr/>
                <p:nvPr/>
              </p:nvPicPr>
              <p:blipFill>
                <a:blip r:embed="rId80"/>
                <a:stretch>
                  <a:fillRect/>
                </a:stretch>
              </p:blipFill>
              <p:spPr>
                <a:xfrm>
                  <a:off x="5702333" y="4955107"/>
                  <a:ext cx="27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14F669E-3B84-4457-A645-536375A632A7}"/>
                    </a:ext>
                  </a:extLst>
                </p14:cNvPr>
                <p14:cNvContentPartPr/>
                <p14:nvPr/>
              </p14:nvContentPartPr>
              <p14:xfrm>
                <a:off x="5806733" y="4882027"/>
                <a:ext cx="21960" cy="102960"/>
              </p14:xfrm>
            </p:contentPart>
          </mc:Choice>
          <mc:Fallback xmlns="">
            <p:pic>
              <p:nvPicPr>
                <p:cNvPr id="52" name="Freihand 51">
                  <a:extLst>
                    <a:ext uri="{FF2B5EF4-FFF2-40B4-BE49-F238E27FC236}">
                      <a16:creationId xmlns:a16="http://schemas.microsoft.com/office/drawing/2014/main" id="{514F669E-3B84-4457-A645-536375A632A7}"/>
                    </a:ext>
                  </a:extLst>
                </p:cNvPr>
                <p:cNvPicPr/>
                <p:nvPr/>
              </p:nvPicPr>
              <p:blipFill>
                <a:blip r:embed="rId82"/>
                <a:stretch>
                  <a:fillRect/>
                </a:stretch>
              </p:blipFill>
              <p:spPr>
                <a:xfrm>
                  <a:off x="5802413" y="4877707"/>
                  <a:ext cx="30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B82BEF7-BFD6-4388-BE4C-7A9952F05F7E}"/>
                    </a:ext>
                  </a:extLst>
                </p14:cNvPr>
                <p14:cNvContentPartPr/>
                <p14:nvPr/>
              </p14:nvContentPartPr>
              <p14:xfrm>
                <a:off x="5756333" y="4870147"/>
                <a:ext cx="153000" cy="155520"/>
              </p14:xfrm>
            </p:contentPart>
          </mc:Choice>
          <mc:Fallback xmlns="">
            <p:pic>
              <p:nvPicPr>
                <p:cNvPr id="53" name="Freihand 52">
                  <a:extLst>
                    <a:ext uri="{FF2B5EF4-FFF2-40B4-BE49-F238E27FC236}">
                      <a16:creationId xmlns:a16="http://schemas.microsoft.com/office/drawing/2014/main" id="{EB82BEF7-BFD6-4388-BE4C-7A9952F05F7E}"/>
                    </a:ext>
                  </a:extLst>
                </p:cNvPr>
                <p:cNvPicPr/>
                <p:nvPr/>
              </p:nvPicPr>
              <p:blipFill>
                <a:blip r:embed="rId84"/>
                <a:stretch>
                  <a:fillRect/>
                </a:stretch>
              </p:blipFill>
              <p:spPr>
                <a:xfrm>
                  <a:off x="5752013" y="4865827"/>
                  <a:ext cx="161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55ED6D2F-45CD-4B29-BEE0-FE387AC2D0A6}"/>
                    </a:ext>
                  </a:extLst>
                </p14:cNvPr>
                <p14:cNvContentPartPr/>
                <p14:nvPr/>
              </p14:nvContentPartPr>
              <p14:xfrm>
                <a:off x="6074213" y="4908307"/>
                <a:ext cx="22680" cy="116640"/>
              </p14:xfrm>
            </p:contentPart>
          </mc:Choice>
          <mc:Fallback xmlns="">
            <p:pic>
              <p:nvPicPr>
                <p:cNvPr id="55" name="Freihand 54">
                  <a:extLst>
                    <a:ext uri="{FF2B5EF4-FFF2-40B4-BE49-F238E27FC236}">
                      <a16:creationId xmlns:a16="http://schemas.microsoft.com/office/drawing/2014/main" id="{55ED6D2F-45CD-4B29-BEE0-FE387AC2D0A6}"/>
                    </a:ext>
                  </a:extLst>
                </p:cNvPr>
                <p:cNvPicPr/>
                <p:nvPr/>
              </p:nvPicPr>
              <p:blipFill>
                <a:blip r:embed="rId86"/>
                <a:stretch>
                  <a:fillRect/>
                </a:stretch>
              </p:blipFill>
              <p:spPr>
                <a:xfrm>
                  <a:off x="6069893" y="4903987"/>
                  <a:ext cx="3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FF03D964-E7CB-4AC6-98BF-316F85E0380B}"/>
                    </a:ext>
                  </a:extLst>
                </p14:cNvPr>
                <p14:cNvContentPartPr/>
                <p14:nvPr/>
              </p14:nvContentPartPr>
              <p14:xfrm>
                <a:off x="6024173" y="4951147"/>
                <a:ext cx="155520" cy="7920"/>
              </p14:xfrm>
            </p:contentPart>
          </mc:Choice>
          <mc:Fallback xmlns="">
            <p:pic>
              <p:nvPicPr>
                <p:cNvPr id="56" name="Freihand 55">
                  <a:extLst>
                    <a:ext uri="{FF2B5EF4-FFF2-40B4-BE49-F238E27FC236}">
                      <a16:creationId xmlns:a16="http://schemas.microsoft.com/office/drawing/2014/main" id="{FF03D964-E7CB-4AC6-98BF-316F85E0380B}"/>
                    </a:ext>
                  </a:extLst>
                </p:cNvPr>
                <p:cNvPicPr/>
                <p:nvPr/>
              </p:nvPicPr>
              <p:blipFill>
                <a:blip r:embed="rId88"/>
                <a:stretch>
                  <a:fillRect/>
                </a:stretch>
              </p:blipFill>
              <p:spPr>
                <a:xfrm>
                  <a:off x="6019853" y="4946827"/>
                  <a:ext cx="1641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E2A855C-F62F-4FD9-B5E0-EA9A266380FE}"/>
                    </a:ext>
                  </a:extLst>
                </p14:cNvPr>
                <p14:cNvContentPartPr/>
                <p14:nvPr/>
              </p14:nvContentPartPr>
              <p14:xfrm>
                <a:off x="6225773" y="4902547"/>
                <a:ext cx="109800" cy="219600"/>
              </p14:xfrm>
            </p:contentPart>
          </mc:Choice>
          <mc:Fallback xmlns="">
            <p:pic>
              <p:nvPicPr>
                <p:cNvPr id="57" name="Freihand 56">
                  <a:extLst>
                    <a:ext uri="{FF2B5EF4-FFF2-40B4-BE49-F238E27FC236}">
                      <a16:creationId xmlns:a16="http://schemas.microsoft.com/office/drawing/2014/main" id="{DE2A855C-F62F-4FD9-B5E0-EA9A266380FE}"/>
                    </a:ext>
                  </a:extLst>
                </p:cNvPr>
                <p:cNvPicPr/>
                <p:nvPr/>
              </p:nvPicPr>
              <p:blipFill>
                <a:blip r:embed="rId90"/>
                <a:stretch>
                  <a:fillRect/>
                </a:stretch>
              </p:blipFill>
              <p:spPr>
                <a:xfrm>
                  <a:off x="6221453" y="4898227"/>
                  <a:ext cx="118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EFE030A8-046E-479B-9C04-57B821521558}"/>
                    </a:ext>
                  </a:extLst>
                </p14:cNvPr>
                <p14:cNvContentPartPr/>
                <p14:nvPr/>
              </p14:nvContentPartPr>
              <p14:xfrm>
                <a:off x="6336293" y="4955107"/>
                <a:ext cx="88560" cy="87840"/>
              </p14:xfrm>
            </p:contentPart>
          </mc:Choice>
          <mc:Fallback xmlns="">
            <p:pic>
              <p:nvPicPr>
                <p:cNvPr id="58" name="Freihand 57">
                  <a:extLst>
                    <a:ext uri="{FF2B5EF4-FFF2-40B4-BE49-F238E27FC236}">
                      <a16:creationId xmlns:a16="http://schemas.microsoft.com/office/drawing/2014/main" id="{EFE030A8-046E-479B-9C04-57B821521558}"/>
                    </a:ext>
                  </a:extLst>
                </p:cNvPr>
                <p:cNvPicPr/>
                <p:nvPr/>
              </p:nvPicPr>
              <p:blipFill>
                <a:blip r:embed="rId92"/>
                <a:stretch>
                  <a:fillRect/>
                </a:stretch>
              </p:blipFill>
              <p:spPr>
                <a:xfrm>
                  <a:off x="6331973" y="4950787"/>
                  <a:ext cx="97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D4CD0646-875A-4A00-80D7-F3CABAEA1922}"/>
                    </a:ext>
                  </a:extLst>
                </p14:cNvPr>
                <p14:cNvContentPartPr/>
                <p14:nvPr/>
              </p14:nvContentPartPr>
              <p14:xfrm>
                <a:off x="6408293" y="4973827"/>
                <a:ext cx="74880" cy="75240"/>
              </p14:xfrm>
            </p:contentPart>
          </mc:Choice>
          <mc:Fallback xmlns="">
            <p:pic>
              <p:nvPicPr>
                <p:cNvPr id="59" name="Freihand 58">
                  <a:extLst>
                    <a:ext uri="{FF2B5EF4-FFF2-40B4-BE49-F238E27FC236}">
                      <a16:creationId xmlns:a16="http://schemas.microsoft.com/office/drawing/2014/main" id="{D4CD0646-875A-4A00-80D7-F3CABAEA1922}"/>
                    </a:ext>
                  </a:extLst>
                </p:cNvPr>
                <p:cNvPicPr/>
                <p:nvPr/>
              </p:nvPicPr>
              <p:blipFill>
                <a:blip r:embed="rId94"/>
                <a:stretch>
                  <a:fillRect/>
                </a:stretch>
              </p:blipFill>
              <p:spPr>
                <a:xfrm>
                  <a:off x="6403973" y="4969507"/>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791D24C8-4907-43C5-9C89-C887F3EA6D65}"/>
                    </a:ext>
                  </a:extLst>
                </p14:cNvPr>
                <p14:cNvContentPartPr/>
                <p14:nvPr/>
              </p14:nvContentPartPr>
              <p14:xfrm>
                <a:off x="6548333" y="4865467"/>
                <a:ext cx="24480" cy="106920"/>
              </p14:xfrm>
            </p:contentPart>
          </mc:Choice>
          <mc:Fallback xmlns="">
            <p:pic>
              <p:nvPicPr>
                <p:cNvPr id="60" name="Freihand 59">
                  <a:extLst>
                    <a:ext uri="{FF2B5EF4-FFF2-40B4-BE49-F238E27FC236}">
                      <a16:creationId xmlns:a16="http://schemas.microsoft.com/office/drawing/2014/main" id="{791D24C8-4907-43C5-9C89-C887F3EA6D65}"/>
                    </a:ext>
                  </a:extLst>
                </p:cNvPr>
                <p:cNvPicPr/>
                <p:nvPr/>
              </p:nvPicPr>
              <p:blipFill>
                <a:blip r:embed="rId96"/>
                <a:stretch>
                  <a:fillRect/>
                </a:stretch>
              </p:blipFill>
              <p:spPr>
                <a:xfrm>
                  <a:off x="6544013" y="4861147"/>
                  <a:ext cx="33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81821356-B575-48CD-BE91-F97CFB12295D}"/>
                    </a:ext>
                  </a:extLst>
                </p14:cNvPr>
                <p14:cNvContentPartPr/>
                <p14:nvPr/>
              </p14:nvContentPartPr>
              <p14:xfrm>
                <a:off x="6559493" y="4862947"/>
                <a:ext cx="101520" cy="65520"/>
              </p14:xfrm>
            </p:contentPart>
          </mc:Choice>
          <mc:Fallback xmlns="">
            <p:pic>
              <p:nvPicPr>
                <p:cNvPr id="61" name="Freihand 60">
                  <a:extLst>
                    <a:ext uri="{FF2B5EF4-FFF2-40B4-BE49-F238E27FC236}">
                      <a16:creationId xmlns:a16="http://schemas.microsoft.com/office/drawing/2014/main" id="{81821356-B575-48CD-BE91-F97CFB12295D}"/>
                    </a:ext>
                  </a:extLst>
                </p:cNvPr>
                <p:cNvPicPr/>
                <p:nvPr/>
              </p:nvPicPr>
              <p:blipFill>
                <a:blip r:embed="rId98"/>
                <a:stretch>
                  <a:fillRect/>
                </a:stretch>
              </p:blipFill>
              <p:spPr>
                <a:xfrm>
                  <a:off x="6555173" y="4858627"/>
                  <a:ext cx="110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8AA6361C-488D-4A51-BF1D-7F259F642992}"/>
                    </a:ext>
                  </a:extLst>
                </p14:cNvPr>
                <p14:cNvContentPartPr/>
                <p14:nvPr/>
              </p14:nvContentPartPr>
              <p14:xfrm>
                <a:off x="6528533" y="4961587"/>
                <a:ext cx="108360" cy="41400"/>
              </p14:xfrm>
            </p:contentPart>
          </mc:Choice>
          <mc:Fallback xmlns="">
            <p:pic>
              <p:nvPicPr>
                <p:cNvPr id="62" name="Freihand 61">
                  <a:extLst>
                    <a:ext uri="{FF2B5EF4-FFF2-40B4-BE49-F238E27FC236}">
                      <a16:creationId xmlns:a16="http://schemas.microsoft.com/office/drawing/2014/main" id="{8AA6361C-488D-4A51-BF1D-7F259F642992}"/>
                    </a:ext>
                  </a:extLst>
                </p:cNvPr>
                <p:cNvPicPr/>
                <p:nvPr/>
              </p:nvPicPr>
              <p:blipFill>
                <a:blip r:embed="rId100"/>
                <a:stretch>
                  <a:fillRect/>
                </a:stretch>
              </p:blipFill>
              <p:spPr>
                <a:xfrm>
                  <a:off x="6524213" y="4957267"/>
                  <a:ext cx="117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3A3CB944-1859-45F0-934D-2DB6DBEA210F}"/>
                    </a:ext>
                  </a:extLst>
                </p14:cNvPr>
                <p14:cNvContentPartPr/>
                <p14:nvPr/>
              </p14:nvContentPartPr>
              <p14:xfrm>
                <a:off x="6656333" y="4903627"/>
                <a:ext cx="96840" cy="95040"/>
              </p14:xfrm>
            </p:contentPart>
          </mc:Choice>
          <mc:Fallback xmlns="">
            <p:pic>
              <p:nvPicPr>
                <p:cNvPr id="63" name="Freihand 62">
                  <a:extLst>
                    <a:ext uri="{FF2B5EF4-FFF2-40B4-BE49-F238E27FC236}">
                      <a16:creationId xmlns:a16="http://schemas.microsoft.com/office/drawing/2014/main" id="{3A3CB944-1859-45F0-934D-2DB6DBEA210F}"/>
                    </a:ext>
                  </a:extLst>
                </p:cNvPr>
                <p:cNvPicPr/>
                <p:nvPr/>
              </p:nvPicPr>
              <p:blipFill>
                <a:blip r:embed="rId102"/>
                <a:stretch>
                  <a:fillRect/>
                </a:stretch>
              </p:blipFill>
              <p:spPr>
                <a:xfrm>
                  <a:off x="6652013" y="4899307"/>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D5661F0-9302-40DF-8AB6-9C75D0838A72}"/>
                    </a:ext>
                  </a:extLst>
                </p14:cNvPr>
                <p14:cNvContentPartPr/>
                <p14:nvPr/>
              </p14:nvContentPartPr>
              <p14:xfrm>
                <a:off x="6888173" y="4876267"/>
                <a:ext cx="19800" cy="103320"/>
              </p14:xfrm>
            </p:contentPart>
          </mc:Choice>
          <mc:Fallback xmlns="">
            <p:pic>
              <p:nvPicPr>
                <p:cNvPr id="64" name="Freihand 63">
                  <a:extLst>
                    <a:ext uri="{FF2B5EF4-FFF2-40B4-BE49-F238E27FC236}">
                      <a16:creationId xmlns:a16="http://schemas.microsoft.com/office/drawing/2014/main" id="{7D5661F0-9302-40DF-8AB6-9C75D0838A72}"/>
                    </a:ext>
                  </a:extLst>
                </p:cNvPr>
                <p:cNvPicPr/>
                <p:nvPr/>
              </p:nvPicPr>
              <p:blipFill>
                <a:blip r:embed="rId104"/>
                <a:stretch>
                  <a:fillRect/>
                </a:stretch>
              </p:blipFill>
              <p:spPr>
                <a:xfrm>
                  <a:off x="6883853" y="4871947"/>
                  <a:ext cx="2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7434927F-31F3-465A-890D-DC490E70F668}"/>
                    </a:ext>
                  </a:extLst>
                </p14:cNvPr>
                <p14:cNvContentPartPr/>
                <p14:nvPr/>
              </p14:nvContentPartPr>
              <p14:xfrm>
                <a:off x="6836333" y="4902907"/>
                <a:ext cx="137160" cy="9720"/>
              </p14:xfrm>
            </p:contentPart>
          </mc:Choice>
          <mc:Fallback xmlns="">
            <p:pic>
              <p:nvPicPr>
                <p:cNvPr id="65" name="Freihand 64">
                  <a:extLst>
                    <a:ext uri="{FF2B5EF4-FFF2-40B4-BE49-F238E27FC236}">
                      <a16:creationId xmlns:a16="http://schemas.microsoft.com/office/drawing/2014/main" id="{7434927F-31F3-465A-890D-DC490E70F668}"/>
                    </a:ext>
                  </a:extLst>
                </p:cNvPr>
                <p:cNvPicPr/>
                <p:nvPr/>
              </p:nvPicPr>
              <p:blipFill>
                <a:blip r:embed="rId106"/>
                <a:stretch>
                  <a:fillRect/>
                </a:stretch>
              </p:blipFill>
              <p:spPr>
                <a:xfrm>
                  <a:off x="6832013" y="4898587"/>
                  <a:ext cx="145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33369FD5-77F3-4DFD-9F63-EE8AEE34711E}"/>
                    </a:ext>
                  </a:extLst>
                </p14:cNvPr>
                <p14:cNvContentPartPr/>
                <p14:nvPr/>
              </p14:nvContentPartPr>
              <p14:xfrm>
                <a:off x="6784133" y="4885627"/>
                <a:ext cx="300960" cy="52920"/>
              </p14:xfrm>
            </p:contentPart>
          </mc:Choice>
          <mc:Fallback xmlns="">
            <p:pic>
              <p:nvPicPr>
                <p:cNvPr id="67" name="Freihand 66">
                  <a:extLst>
                    <a:ext uri="{FF2B5EF4-FFF2-40B4-BE49-F238E27FC236}">
                      <a16:creationId xmlns:a16="http://schemas.microsoft.com/office/drawing/2014/main" id="{33369FD5-77F3-4DFD-9F63-EE8AEE34711E}"/>
                    </a:ext>
                  </a:extLst>
                </p:cNvPr>
                <p:cNvPicPr/>
                <p:nvPr/>
              </p:nvPicPr>
              <p:blipFill>
                <a:blip r:embed="rId108"/>
                <a:stretch>
                  <a:fillRect/>
                </a:stretch>
              </p:blipFill>
              <p:spPr>
                <a:xfrm>
                  <a:off x="6779813" y="4881307"/>
                  <a:ext cx="309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0F9FCC8-C768-4804-A63E-47243BE4B414}"/>
                    </a:ext>
                  </a:extLst>
                </p14:cNvPr>
                <p14:cNvContentPartPr/>
                <p14:nvPr/>
              </p14:nvContentPartPr>
              <p14:xfrm>
                <a:off x="7205333" y="4839187"/>
                <a:ext cx="111240" cy="248760"/>
              </p14:xfrm>
            </p:contentPart>
          </mc:Choice>
          <mc:Fallback xmlns="">
            <p:pic>
              <p:nvPicPr>
                <p:cNvPr id="69" name="Freihand 68">
                  <a:extLst>
                    <a:ext uri="{FF2B5EF4-FFF2-40B4-BE49-F238E27FC236}">
                      <a16:creationId xmlns:a16="http://schemas.microsoft.com/office/drawing/2014/main" id="{20F9FCC8-C768-4804-A63E-47243BE4B414}"/>
                    </a:ext>
                  </a:extLst>
                </p:cNvPr>
                <p:cNvPicPr/>
                <p:nvPr/>
              </p:nvPicPr>
              <p:blipFill>
                <a:blip r:embed="rId110"/>
                <a:stretch>
                  <a:fillRect/>
                </a:stretch>
              </p:blipFill>
              <p:spPr>
                <a:xfrm>
                  <a:off x="7201013" y="4834867"/>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4117BF90-F34B-4DA4-AB05-A53341D7848B}"/>
                    </a:ext>
                  </a:extLst>
                </p14:cNvPr>
                <p14:cNvContentPartPr/>
                <p14:nvPr/>
              </p14:nvContentPartPr>
              <p14:xfrm>
                <a:off x="7335293" y="4941067"/>
                <a:ext cx="15120" cy="78480"/>
              </p14:xfrm>
            </p:contentPart>
          </mc:Choice>
          <mc:Fallback xmlns="">
            <p:pic>
              <p:nvPicPr>
                <p:cNvPr id="70" name="Freihand 69">
                  <a:extLst>
                    <a:ext uri="{FF2B5EF4-FFF2-40B4-BE49-F238E27FC236}">
                      <a16:creationId xmlns:a16="http://schemas.microsoft.com/office/drawing/2014/main" id="{4117BF90-F34B-4DA4-AB05-A53341D7848B}"/>
                    </a:ext>
                  </a:extLst>
                </p:cNvPr>
                <p:cNvPicPr/>
                <p:nvPr/>
              </p:nvPicPr>
              <p:blipFill>
                <a:blip r:embed="rId112"/>
                <a:stretch>
                  <a:fillRect/>
                </a:stretch>
              </p:blipFill>
              <p:spPr>
                <a:xfrm>
                  <a:off x="7330973" y="4936747"/>
                  <a:ext cx="23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6FB34643-1727-47D4-B5DB-272BE0C25986}"/>
                    </a:ext>
                  </a:extLst>
                </p14:cNvPr>
                <p14:cNvContentPartPr/>
                <p14:nvPr/>
              </p14:nvContentPartPr>
              <p14:xfrm>
                <a:off x="7288493" y="4929907"/>
                <a:ext cx="109440" cy="106920"/>
              </p14:xfrm>
            </p:contentPart>
          </mc:Choice>
          <mc:Fallback xmlns="">
            <p:pic>
              <p:nvPicPr>
                <p:cNvPr id="71" name="Freihand 70">
                  <a:extLst>
                    <a:ext uri="{FF2B5EF4-FFF2-40B4-BE49-F238E27FC236}">
                      <a16:creationId xmlns:a16="http://schemas.microsoft.com/office/drawing/2014/main" id="{6FB34643-1727-47D4-B5DB-272BE0C25986}"/>
                    </a:ext>
                  </a:extLst>
                </p:cNvPr>
                <p:cNvPicPr/>
                <p:nvPr/>
              </p:nvPicPr>
              <p:blipFill>
                <a:blip r:embed="rId114"/>
                <a:stretch>
                  <a:fillRect/>
                </a:stretch>
              </p:blipFill>
              <p:spPr>
                <a:xfrm>
                  <a:off x="7284173" y="4925587"/>
                  <a:ext cx="11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125A71D-5DDC-4354-9E44-90AD578DD8CB}"/>
                    </a:ext>
                  </a:extLst>
                </p14:cNvPr>
                <p14:cNvContentPartPr/>
                <p14:nvPr/>
              </p14:nvContentPartPr>
              <p14:xfrm>
                <a:off x="7390013" y="4954747"/>
                <a:ext cx="136800" cy="58320"/>
              </p14:xfrm>
            </p:contentPart>
          </mc:Choice>
          <mc:Fallback xmlns="">
            <p:pic>
              <p:nvPicPr>
                <p:cNvPr id="72" name="Freihand 71">
                  <a:extLst>
                    <a:ext uri="{FF2B5EF4-FFF2-40B4-BE49-F238E27FC236}">
                      <a16:creationId xmlns:a16="http://schemas.microsoft.com/office/drawing/2014/main" id="{1125A71D-5DDC-4354-9E44-90AD578DD8CB}"/>
                    </a:ext>
                  </a:extLst>
                </p:cNvPr>
                <p:cNvPicPr/>
                <p:nvPr/>
              </p:nvPicPr>
              <p:blipFill>
                <a:blip r:embed="rId116"/>
                <a:stretch>
                  <a:fillRect/>
                </a:stretch>
              </p:blipFill>
              <p:spPr>
                <a:xfrm>
                  <a:off x="7385693" y="4950427"/>
                  <a:ext cx="145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19C35425-D258-477D-B845-E82BBFA4E289}"/>
                    </a:ext>
                  </a:extLst>
                </p14:cNvPr>
                <p14:cNvContentPartPr/>
                <p14:nvPr/>
              </p14:nvContentPartPr>
              <p14:xfrm>
                <a:off x="7645613" y="4797427"/>
                <a:ext cx="6840" cy="136440"/>
              </p14:xfrm>
            </p:contentPart>
          </mc:Choice>
          <mc:Fallback xmlns="">
            <p:pic>
              <p:nvPicPr>
                <p:cNvPr id="74" name="Freihand 73">
                  <a:extLst>
                    <a:ext uri="{FF2B5EF4-FFF2-40B4-BE49-F238E27FC236}">
                      <a16:creationId xmlns:a16="http://schemas.microsoft.com/office/drawing/2014/main" id="{19C35425-D258-477D-B845-E82BBFA4E289}"/>
                    </a:ext>
                  </a:extLst>
                </p:cNvPr>
                <p:cNvPicPr/>
                <p:nvPr/>
              </p:nvPicPr>
              <p:blipFill>
                <a:blip r:embed="rId118"/>
                <a:stretch>
                  <a:fillRect/>
                </a:stretch>
              </p:blipFill>
              <p:spPr>
                <a:xfrm>
                  <a:off x="7641293" y="4793107"/>
                  <a:ext cx="15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B3D2F6F-AC62-4DED-81D8-74BA6000BC9F}"/>
                    </a:ext>
                  </a:extLst>
                </p14:cNvPr>
                <p14:cNvContentPartPr/>
                <p14:nvPr/>
              </p14:nvContentPartPr>
              <p14:xfrm>
                <a:off x="7580453" y="4888147"/>
                <a:ext cx="149400" cy="27360"/>
              </p14:xfrm>
            </p:contentPart>
          </mc:Choice>
          <mc:Fallback xmlns="">
            <p:pic>
              <p:nvPicPr>
                <p:cNvPr id="75" name="Freihand 74">
                  <a:extLst>
                    <a:ext uri="{FF2B5EF4-FFF2-40B4-BE49-F238E27FC236}">
                      <a16:creationId xmlns:a16="http://schemas.microsoft.com/office/drawing/2014/main" id="{EB3D2F6F-AC62-4DED-81D8-74BA6000BC9F}"/>
                    </a:ext>
                  </a:extLst>
                </p:cNvPr>
                <p:cNvPicPr/>
                <p:nvPr/>
              </p:nvPicPr>
              <p:blipFill>
                <a:blip r:embed="rId120"/>
                <a:stretch>
                  <a:fillRect/>
                </a:stretch>
              </p:blipFill>
              <p:spPr>
                <a:xfrm>
                  <a:off x="7576133" y="4883827"/>
                  <a:ext cx="158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FD4C3776-2193-4D28-8B81-21C6DDA17A15}"/>
                    </a:ext>
                  </a:extLst>
                </p14:cNvPr>
                <p14:cNvContentPartPr/>
                <p14:nvPr/>
              </p14:nvContentPartPr>
              <p14:xfrm>
                <a:off x="7580453" y="4769707"/>
                <a:ext cx="161280" cy="29160"/>
              </p14:xfrm>
            </p:contentPart>
          </mc:Choice>
          <mc:Fallback xmlns="">
            <p:pic>
              <p:nvPicPr>
                <p:cNvPr id="76" name="Freihand 75">
                  <a:extLst>
                    <a:ext uri="{FF2B5EF4-FFF2-40B4-BE49-F238E27FC236}">
                      <a16:creationId xmlns:a16="http://schemas.microsoft.com/office/drawing/2014/main" id="{FD4C3776-2193-4D28-8B81-21C6DDA17A15}"/>
                    </a:ext>
                  </a:extLst>
                </p:cNvPr>
                <p:cNvPicPr/>
                <p:nvPr/>
              </p:nvPicPr>
              <p:blipFill>
                <a:blip r:embed="rId122"/>
                <a:stretch>
                  <a:fillRect/>
                </a:stretch>
              </p:blipFill>
              <p:spPr>
                <a:xfrm>
                  <a:off x="7576133" y="4765387"/>
                  <a:ext cx="169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6E7F936B-F3F2-476A-AC0F-EDB87E61BF51}"/>
                    </a:ext>
                  </a:extLst>
                </p14:cNvPr>
                <p14:cNvContentPartPr/>
                <p14:nvPr/>
              </p14:nvContentPartPr>
              <p14:xfrm>
                <a:off x="7774853" y="4853587"/>
                <a:ext cx="172800" cy="70920"/>
              </p14:xfrm>
            </p:contentPart>
          </mc:Choice>
          <mc:Fallback xmlns="">
            <p:pic>
              <p:nvPicPr>
                <p:cNvPr id="77" name="Freihand 76">
                  <a:extLst>
                    <a:ext uri="{FF2B5EF4-FFF2-40B4-BE49-F238E27FC236}">
                      <a16:creationId xmlns:a16="http://schemas.microsoft.com/office/drawing/2014/main" id="{6E7F936B-F3F2-476A-AC0F-EDB87E61BF51}"/>
                    </a:ext>
                  </a:extLst>
                </p:cNvPr>
                <p:cNvPicPr/>
                <p:nvPr/>
              </p:nvPicPr>
              <p:blipFill>
                <a:blip r:embed="rId124"/>
                <a:stretch>
                  <a:fillRect/>
                </a:stretch>
              </p:blipFill>
              <p:spPr>
                <a:xfrm>
                  <a:off x="7770533" y="4849267"/>
                  <a:ext cx="181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D6D8C4C8-0B5B-42E2-9D8D-C23C2BC01BD1}"/>
                    </a:ext>
                  </a:extLst>
                </p14:cNvPr>
                <p14:cNvContentPartPr/>
                <p14:nvPr/>
              </p14:nvContentPartPr>
              <p14:xfrm>
                <a:off x="3320933" y="5295307"/>
                <a:ext cx="465840" cy="388800"/>
              </p14:xfrm>
            </p:contentPart>
          </mc:Choice>
          <mc:Fallback xmlns="">
            <p:pic>
              <p:nvPicPr>
                <p:cNvPr id="79" name="Freihand 78">
                  <a:extLst>
                    <a:ext uri="{FF2B5EF4-FFF2-40B4-BE49-F238E27FC236}">
                      <a16:creationId xmlns:a16="http://schemas.microsoft.com/office/drawing/2014/main" id="{D6D8C4C8-0B5B-42E2-9D8D-C23C2BC01BD1}"/>
                    </a:ext>
                  </a:extLst>
                </p:cNvPr>
                <p:cNvPicPr/>
                <p:nvPr/>
              </p:nvPicPr>
              <p:blipFill>
                <a:blip r:embed="rId126"/>
                <a:stretch>
                  <a:fillRect/>
                </a:stretch>
              </p:blipFill>
              <p:spPr>
                <a:xfrm>
                  <a:off x="3316613" y="5290987"/>
                  <a:ext cx="4744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78DAEEC6-E28F-4C7A-AD69-0E79EFDAAFA8}"/>
                    </a:ext>
                  </a:extLst>
                </p14:cNvPr>
                <p14:cNvContentPartPr/>
                <p14:nvPr/>
              </p14:nvContentPartPr>
              <p14:xfrm>
                <a:off x="3901613" y="5298547"/>
                <a:ext cx="552240" cy="368640"/>
              </p14:xfrm>
            </p:contentPart>
          </mc:Choice>
          <mc:Fallback xmlns="">
            <p:pic>
              <p:nvPicPr>
                <p:cNvPr id="80" name="Freihand 79">
                  <a:extLst>
                    <a:ext uri="{FF2B5EF4-FFF2-40B4-BE49-F238E27FC236}">
                      <a16:creationId xmlns:a16="http://schemas.microsoft.com/office/drawing/2014/main" id="{78DAEEC6-E28F-4C7A-AD69-0E79EFDAAFA8}"/>
                    </a:ext>
                  </a:extLst>
                </p:cNvPr>
                <p:cNvPicPr/>
                <p:nvPr/>
              </p:nvPicPr>
              <p:blipFill>
                <a:blip r:embed="rId128"/>
                <a:stretch>
                  <a:fillRect/>
                </a:stretch>
              </p:blipFill>
              <p:spPr>
                <a:xfrm>
                  <a:off x="3897293" y="5294227"/>
                  <a:ext cx="5608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B3F1402C-067B-4286-9902-E2BE80E6ADD4}"/>
                    </a:ext>
                  </a:extLst>
                </p14:cNvPr>
                <p14:cNvContentPartPr/>
                <p14:nvPr/>
              </p14:nvContentPartPr>
              <p14:xfrm>
                <a:off x="4133093" y="5180467"/>
                <a:ext cx="1246680" cy="562680"/>
              </p14:xfrm>
            </p:contentPart>
          </mc:Choice>
          <mc:Fallback xmlns="">
            <p:pic>
              <p:nvPicPr>
                <p:cNvPr id="81" name="Freihand 80">
                  <a:extLst>
                    <a:ext uri="{FF2B5EF4-FFF2-40B4-BE49-F238E27FC236}">
                      <a16:creationId xmlns:a16="http://schemas.microsoft.com/office/drawing/2014/main" id="{B3F1402C-067B-4286-9902-E2BE80E6ADD4}"/>
                    </a:ext>
                  </a:extLst>
                </p:cNvPr>
                <p:cNvPicPr/>
                <p:nvPr/>
              </p:nvPicPr>
              <p:blipFill>
                <a:blip r:embed="rId130"/>
                <a:stretch>
                  <a:fillRect/>
                </a:stretch>
              </p:blipFill>
              <p:spPr>
                <a:xfrm>
                  <a:off x="4128773" y="5176147"/>
                  <a:ext cx="12553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30D240C6-6DF8-4427-BB19-479C480A7CEC}"/>
                    </a:ext>
                  </a:extLst>
                </p14:cNvPr>
                <p14:cNvContentPartPr/>
                <p14:nvPr/>
              </p14:nvContentPartPr>
              <p14:xfrm>
                <a:off x="4387613" y="5173987"/>
                <a:ext cx="1927080" cy="534600"/>
              </p14:xfrm>
            </p:contentPart>
          </mc:Choice>
          <mc:Fallback xmlns="">
            <p:pic>
              <p:nvPicPr>
                <p:cNvPr id="82" name="Freihand 81">
                  <a:extLst>
                    <a:ext uri="{FF2B5EF4-FFF2-40B4-BE49-F238E27FC236}">
                      <a16:creationId xmlns:a16="http://schemas.microsoft.com/office/drawing/2014/main" id="{30D240C6-6DF8-4427-BB19-479C480A7CEC}"/>
                    </a:ext>
                  </a:extLst>
                </p:cNvPr>
                <p:cNvPicPr/>
                <p:nvPr/>
              </p:nvPicPr>
              <p:blipFill>
                <a:blip r:embed="rId132"/>
                <a:stretch>
                  <a:fillRect/>
                </a:stretch>
              </p:blipFill>
              <p:spPr>
                <a:xfrm>
                  <a:off x="4383293" y="5169667"/>
                  <a:ext cx="193572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A3C5034B-FF2F-4DC3-9E8D-80B63DB3963F}"/>
                    </a:ext>
                  </a:extLst>
                </p14:cNvPr>
                <p14:cNvContentPartPr/>
                <p14:nvPr/>
              </p14:nvContentPartPr>
              <p14:xfrm>
                <a:off x="4853093" y="5205307"/>
                <a:ext cx="2452680" cy="518400"/>
              </p14:xfrm>
            </p:contentPart>
          </mc:Choice>
          <mc:Fallback xmlns="">
            <p:pic>
              <p:nvPicPr>
                <p:cNvPr id="83" name="Freihand 82">
                  <a:extLst>
                    <a:ext uri="{FF2B5EF4-FFF2-40B4-BE49-F238E27FC236}">
                      <a16:creationId xmlns:a16="http://schemas.microsoft.com/office/drawing/2014/main" id="{A3C5034B-FF2F-4DC3-9E8D-80B63DB3963F}"/>
                    </a:ext>
                  </a:extLst>
                </p:cNvPr>
                <p:cNvPicPr/>
                <p:nvPr/>
              </p:nvPicPr>
              <p:blipFill>
                <a:blip r:embed="rId134"/>
                <a:stretch>
                  <a:fillRect/>
                </a:stretch>
              </p:blipFill>
              <p:spPr>
                <a:xfrm>
                  <a:off x="4848773" y="5200987"/>
                  <a:ext cx="24613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C7E6F996-3580-4781-AC9E-8F21160C2BED}"/>
                    </a:ext>
                  </a:extLst>
                </p14:cNvPr>
                <p14:cNvContentPartPr/>
                <p14:nvPr/>
              </p14:nvContentPartPr>
              <p14:xfrm>
                <a:off x="3828173" y="5838547"/>
                <a:ext cx="259200" cy="199080"/>
              </p14:xfrm>
            </p:contentPart>
          </mc:Choice>
          <mc:Fallback xmlns="">
            <p:pic>
              <p:nvPicPr>
                <p:cNvPr id="84" name="Freihand 83">
                  <a:extLst>
                    <a:ext uri="{FF2B5EF4-FFF2-40B4-BE49-F238E27FC236}">
                      <a16:creationId xmlns:a16="http://schemas.microsoft.com/office/drawing/2014/main" id="{C7E6F996-3580-4781-AC9E-8F21160C2BED}"/>
                    </a:ext>
                  </a:extLst>
                </p:cNvPr>
                <p:cNvPicPr/>
                <p:nvPr/>
              </p:nvPicPr>
              <p:blipFill>
                <a:blip r:embed="rId136"/>
                <a:stretch>
                  <a:fillRect/>
                </a:stretch>
              </p:blipFill>
              <p:spPr>
                <a:xfrm>
                  <a:off x="3823853" y="5834227"/>
                  <a:ext cx="267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9AAA8EE1-C88F-403B-A12A-B7B412E90528}"/>
                    </a:ext>
                  </a:extLst>
                </p14:cNvPr>
                <p14:cNvContentPartPr/>
                <p14:nvPr/>
              </p14:nvContentPartPr>
              <p14:xfrm>
                <a:off x="4061093" y="5959867"/>
                <a:ext cx="245880" cy="74160"/>
              </p14:xfrm>
            </p:contentPart>
          </mc:Choice>
          <mc:Fallback xmlns="">
            <p:pic>
              <p:nvPicPr>
                <p:cNvPr id="86" name="Freihand 85">
                  <a:extLst>
                    <a:ext uri="{FF2B5EF4-FFF2-40B4-BE49-F238E27FC236}">
                      <a16:creationId xmlns:a16="http://schemas.microsoft.com/office/drawing/2014/main" id="{9AAA8EE1-C88F-403B-A12A-B7B412E90528}"/>
                    </a:ext>
                  </a:extLst>
                </p:cNvPr>
                <p:cNvPicPr/>
                <p:nvPr/>
              </p:nvPicPr>
              <p:blipFill>
                <a:blip r:embed="rId138"/>
                <a:stretch>
                  <a:fillRect/>
                </a:stretch>
              </p:blipFill>
              <p:spPr>
                <a:xfrm>
                  <a:off x="4056773" y="5955547"/>
                  <a:ext cx="254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263AF1E8-3FEF-494C-B08A-2CD54E546735}"/>
                    </a:ext>
                  </a:extLst>
                </p14:cNvPr>
                <p14:cNvContentPartPr/>
                <p14:nvPr/>
              </p14:nvContentPartPr>
              <p14:xfrm>
                <a:off x="4278533" y="5932867"/>
                <a:ext cx="145080" cy="63720"/>
              </p14:xfrm>
            </p:contentPart>
          </mc:Choice>
          <mc:Fallback xmlns="">
            <p:pic>
              <p:nvPicPr>
                <p:cNvPr id="87" name="Freihand 86">
                  <a:extLst>
                    <a:ext uri="{FF2B5EF4-FFF2-40B4-BE49-F238E27FC236}">
                      <a16:creationId xmlns:a16="http://schemas.microsoft.com/office/drawing/2014/main" id="{263AF1E8-3FEF-494C-B08A-2CD54E546735}"/>
                    </a:ext>
                  </a:extLst>
                </p:cNvPr>
                <p:cNvPicPr/>
                <p:nvPr/>
              </p:nvPicPr>
              <p:blipFill>
                <a:blip r:embed="rId140"/>
                <a:stretch>
                  <a:fillRect/>
                </a:stretch>
              </p:blipFill>
              <p:spPr>
                <a:xfrm>
                  <a:off x="4274213" y="5928547"/>
                  <a:ext cx="15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5CB3D2AB-F112-4C3E-82AF-DF65E4FCC520}"/>
                    </a:ext>
                  </a:extLst>
                </p14:cNvPr>
                <p14:cNvContentPartPr/>
                <p14:nvPr/>
              </p14:nvContentPartPr>
              <p14:xfrm>
                <a:off x="4112933" y="5856547"/>
                <a:ext cx="164520" cy="11160"/>
              </p14:xfrm>
            </p:contentPart>
          </mc:Choice>
          <mc:Fallback xmlns="">
            <p:pic>
              <p:nvPicPr>
                <p:cNvPr id="88" name="Freihand 87">
                  <a:extLst>
                    <a:ext uri="{FF2B5EF4-FFF2-40B4-BE49-F238E27FC236}">
                      <a16:creationId xmlns:a16="http://schemas.microsoft.com/office/drawing/2014/main" id="{5CB3D2AB-F112-4C3E-82AF-DF65E4FCC520}"/>
                    </a:ext>
                  </a:extLst>
                </p:cNvPr>
                <p:cNvPicPr/>
                <p:nvPr/>
              </p:nvPicPr>
              <p:blipFill>
                <a:blip r:embed="rId142"/>
                <a:stretch>
                  <a:fillRect/>
                </a:stretch>
              </p:blipFill>
              <p:spPr>
                <a:xfrm>
                  <a:off x="4108613" y="5852227"/>
                  <a:ext cx="173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14361CFB-0927-44C3-BD87-FCBE59F6DF47}"/>
                    </a:ext>
                  </a:extLst>
                </p14:cNvPr>
                <p14:cNvContentPartPr/>
                <p14:nvPr/>
              </p14:nvContentPartPr>
              <p14:xfrm>
                <a:off x="4728893" y="5932867"/>
                <a:ext cx="201600" cy="12600"/>
              </p14:xfrm>
            </p:contentPart>
          </mc:Choice>
          <mc:Fallback xmlns="">
            <p:pic>
              <p:nvPicPr>
                <p:cNvPr id="90" name="Freihand 89">
                  <a:extLst>
                    <a:ext uri="{FF2B5EF4-FFF2-40B4-BE49-F238E27FC236}">
                      <a16:creationId xmlns:a16="http://schemas.microsoft.com/office/drawing/2014/main" id="{14361CFB-0927-44C3-BD87-FCBE59F6DF47}"/>
                    </a:ext>
                  </a:extLst>
                </p:cNvPr>
                <p:cNvPicPr/>
                <p:nvPr/>
              </p:nvPicPr>
              <p:blipFill>
                <a:blip r:embed="rId144"/>
                <a:stretch>
                  <a:fillRect/>
                </a:stretch>
              </p:blipFill>
              <p:spPr>
                <a:xfrm>
                  <a:off x="4724573" y="5928547"/>
                  <a:ext cx="210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92BCBB41-0581-48A2-8CEC-2C29E275E3F7}"/>
                    </a:ext>
                  </a:extLst>
                </p14:cNvPr>
                <p14:cNvContentPartPr/>
                <p14:nvPr/>
              </p14:nvContentPartPr>
              <p14:xfrm>
                <a:off x="4739693" y="5953027"/>
                <a:ext cx="170280" cy="20520"/>
              </p14:xfrm>
            </p:contentPart>
          </mc:Choice>
          <mc:Fallback xmlns="">
            <p:pic>
              <p:nvPicPr>
                <p:cNvPr id="91" name="Freihand 90">
                  <a:extLst>
                    <a:ext uri="{FF2B5EF4-FFF2-40B4-BE49-F238E27FC236}">
                      <a16:creationId xmlns:a16="http://schemas.microsoft.com/office/drawing/2014/main" id="{92BCBB41-0581-48A2-8CEC-2C29E275E3F7}"/>
                    </a:ext>
                  </a:extLst>
                </p:cNvPr>
                <p:cNvPicPr/>
                <p:nvPr/>
              </p:nvPicPr>
              <p:blipFill>
                <a:blip r:embed="rId146"/>
                <a:stretch>
                  <a:fillRect/>
                </a:stretch>
              </p:blipFill>
              <p:spPr>
                <a:xfrm>
                  <a:off x="4735373" y="5948707"/>
                  <a:ext cx="178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9D5B2F55-CAB2-426D-9D26-1E6F1D45A640}"/>
                    </a:ext>
                  </a:extLst>
                </p14:cNvPr>
                <p14:cNvContentPartPr/>
                <p14:nvPr/>
              </p14:nvContentPartPr>
              <p14:xfrm>
                <a:off x="4893053" y="5849707"/>
                <a:ext cx="164160" cy="193320"/>
              </p14:xfrm>
            </p:contentPart>
          </mc:Choice>
          <mc:Fallback xmlns="">
            <p:pic>
              <p:nvPicPr>
                <p:cNvPr id="92" name="Freihand 91">
                  <a:extLst>
                    <a:ext uri="{FF2B5EF4-FFF2-40B4-BE49-F238E27FC236}">
                      <a16:creationId xmlns:a16="http://schemas.microsoft.com/office/drawing/2014/main" id="{9D5B2F55-CAB2-426D-9D26-1E6F1D45A640}"/>
                    </a:ext>
                  </a:extLst>
                </p:cNvPr>
                <p:cNvPicPr/>
                <p:nvPr/>
              </p:nvPicPr>
              <p:blipFill>
                <a:blip r:embed="rId148"/>
                <a:stretch>
                  <a:fillRect/>
                </a:stretch>
              </p:blipFill>
              <p:spPr>
                <a:xfrm>
                  <a:off x="4888733" y="5845387"/>
                  <a:ext cx="172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F68350DC-A235-4746-9915-52962D065ACD}"/>
                    </a:ext>
                  </a:extLst>
                </p14:cNvPr>
                <p14:cNvContentPartPr/>
                <p14:nvPr/>
              </p14:nvContentPartPr>
              <p14:xfrm>
                <a:off x="5240453" y="5827027"/>
                <a:ext cx="94320" cy="185760"/>
              </p14:xfrm>
            </p:contentPart>
          </mc:Choice>
          <mc:Fallback xmlns="">
            <p:pic>
              <p:nvPicPr>
                <p:cNvPr id="93" name="Freihand 92">
                  <a:extLst>
                    <a:ext uri="{FF2B5EF4-FFF2-40B4-BE49-F238E27FC236}">
                      <a16:creationId xmlns:a16="http://schemas.microsoft.com/office/drawing/2014/main" id="{F68350DC-A235-4746-9915-52962D065ACD}"/>
                    </a:ext>
                  </a:extLst>
                </p:cNvPr>
                <p:cNvPicPr/>
                <p:nvPr/>
              </p:nvPicPr>
              <p:blipFill>
                <a:blip r:embed="rId150"/>
                <a:stretch>
                  <a:fillRect/>
                </a:stretch>
              </p:blipFill>
              <p:spPr>
                <a:xfrm>
                  <a:off x="5236133" y="5822707"/>
                  <a:ext cx="102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C70F6266-95B9-43F0-B6D0-CA4E8819E43A}"/>
                    </a:ext>
                  </a:extLst>
                </p14:cNvPr>
                <p14:cNvContentPartPr/>
                <p14:nvPr/>
              </p14:nvContentPartPr>
              <p14:xfrm>
                <a:off x="5400293" y="5929267"/>
                <a:ext cx="36360" cy="63000"/>
              </p14:xfrm>
            </p:contentPart>
          </mc:Choice>
          <mc:Fallback xmlns="">
            <p:pic>
              <p:nvPicPr>
                <p:cNvPr id="94" name="Freihand 93">
                  <a:extLst>
                    <a:ext uri="{FF2B5EF4-FFF2-40B4-BE49-F238E27FC236}">
                      <a16:creationId xmlns:a16="http://schemas.microsoft.com/office/drawing/2014/main" id="{C70F6266-95B9-43F0-B6D0-CA4E8819E43A}"/>
                    </a:ext>
                  </a:extLst>
                </p:cNvPr>
                <p:cNvPicPr/>
                <p:nvPr/>
              </p:nvPicPr>
              <p:blipFill>
                <a:blip r:embed="rId152"/>
                <a:stretch>
                  <a:fillRect/>
                </a:stretch>
              </p:blipFill>
              <p:spPr>
                <a:xfrm>
                  <a:off x="5395973" y="5924947"/>
                  <a:ext cx="45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DA97CD09-E7AC-4F52-A1DE-1A57D76C1916}"/>
                    </a:ext>
                  </a:extLst>
                </p14:cNvPr>
                <p14:cNvContentPartPr/>
                <p14:nvPr/>
              </p14:nvContentPartPr>
              <p14:xfrm>
                <a:off x="5482733" y="5769427"/>
                <a:ext cx="29520" cy="165240"/>
              </p14:xfrm>
            </p:contentPart>
          </mc:Choice>
          <mc:Fallback xmlns="">
            <p:pic>
              <p:nvPicPr>
                <p:cNvPr id="95" name="Freihand 94">
                  <a:extLst>
                    <a:ext uri="{FF2B5EF4-FFF2-40B4-BE49-F238E27FC236}">
                      <a16:creationId xmlns:a16="http://schemas.microsoft.com/office/drawing/2014/main" id="{DA97CD09-E7AC-4F52-A1DE-1A57D76C1916}"/>
                    </a:ext>
                  </a:extLst>
                </p:cNvPr>
                <p:cNvPicPr/>
                <p:nvPr/>
              </p:nvPicPr>
              <p:blipFill>
                <a:blip r:embed="rId154"/>
                <a:stretch>
                  <a:fillRect/>
                </a:stretch>
              </p:blipFill>
              <p:spPr>
                <a:xfrm>
                  <a:off x="5478413" y="5765107"/>
                  <a:ext cx="38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FF08FCD9-BF4A-4DFC-A883-2EE0F90C2631}"/>
                    </a:ext>
                  </a:extLst>
                </p14:cNvPr>
                <p14:cNvContentPartPr/>
                <p14:nvPr/>
              </p14:nvContentPartPr>
              <p14:xfrm>
                <a:off x="5471933" y="5787427"/>
                <a:ext cx="25920" cy="212400"/>
              </p14:xfrm>
            </p:contentPart>
          </mc:Choice>
          <mc:Fallback xmlns="">
            <p:pic>
              <p:nvPicPr>
                <p:cNvPr id="96" name="Freihand 95">
                  <a:extLst>
                    <a:ext uri="{FF2B5EF4-FFF2-40B4-BE49-F238E27FC236}">
                      <a16:creationId xmlns:a16="http://schemas.microsoft.com/office/drawing/2014/main" id="{FF08FCD9-BF4A-4DFC-A883-2EE0F90C2631}"/>
                    </a:ext>
                  </a:extLst>
                </p:cNvPr>
                <p:cNvPicPr/>
                <p:nvPr/>
              </p:nvPicPr>
              <p:blipFill>
                <a:blip r:embed="rId156"/>
                <a:stretch>
                  <a:fillRect/>
                </a:stretch>
              </p:blipFill>
              <p:spPr>
                <a:xfrm>
                  <a:off x="5467613" y="5783107"/>
                  <a:ext cx="34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0767E62C-E9AA-45FD-B174-3DA91DBC17D3}"/>
                    </a:ext>
                  </a:extLst>
                </p14:cNvPr>
                <p14:cNvContentPartPr/>
                <p14:nvPr/>
              </p14:nvContentPartPr>
              <p14:xfrm>
                <a:off x="5530253" y="5811187"/>
                <a:ext cx="348840" cy="172080"/>
              </p14:xfrm>
            </p:contentPart>
          </mc:Choice>
          <mc:Fallback xmlns="">
            <p:pic>
              <p:nvPicPr>
                <p:cNvPr id="97" name="Freihand 96">
                  <a:extLst>
                    <a:ext uri="{FF2B5EF4-FFF2-40B4-BE49-F238E27FC236}">
                      <a16:creationId xmlns:a16="http://schemas.microsoft.com/office/drawing/2014/main" id="{0767E62C-E9AA-45FD-B174-3DA91DBC17D3}"/>
                    </a:ext>
                  </a:extLst>
                </p:cNvPr>
                <p:cNvPicPr/>
                <p:nvPr/>
              </p:nvPicPr>
              <p:blipFill>
                <a:blip r:embed="rId158"/>
                <a:stretch>
                  <a:fillRect/>
                </a:stretch>
              </p:blipFill>
              <p:spPr>
                <a:xfrm>
                  <a:off x="5525933" y="5806867"/>
                  <a:ext cx="357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F446859A-CC80-4F9F-8B07-52135FA29DB4}"/>
                    </a:ext>
                  </a:extLst>
                </p14:cNvPr>
                <p14:cNvContentPartPr/>
                <p14:nvPr/>
              </p14:nvContentPartPr>
              <p14:xfrm>
                <a:off x="5432693" y="5751067"/>
                <a:ext cx="68040" cy="20880"/>
              </p14:xfrm>
            </p:contentPart>
          </mc:Choice>
          <mc:Fallback xmlns="">
            <p:pic>
              <p:nvPicPr>
                <p:cNvPr id="98" name="Freihand 97">
                  <a:extLst>
                    <a:ext uri="{FF2B5EF4-FFF2-40B4-BE49-F238E27FC236}">
                      <a16:creationId xmlns:a16="http://schemas.microsoft.com/office/drawing/2014/main" id="{F446859A-CC80-4F9F-8B07-52135FA29DB4}"/>
                    </a:ext>
                  </a:extLst>
                </p:cNvPr>
                <p:cNvPicPr/>
                <p:nvPr/>
              </p:nvPicPr>
              <p:blipFill>
                <a:blip r:embed="rId160"/>
                <a:stretch>
                  <a:fillRect/>
                </a:stretch>
              </p:blipFill>
              <p:spPr>
                <a:xfrm>
                  <a:off x="5428373" y="5746747"/>
                  <a:ext cx="76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6E1310D4-B44E-4E36-8089-FB755CDB24D9}"/>
                    </a:ext>
                  </a:extLst>
                </p14:cNvPr>
                <p14:cNvContentPartPr/>
                <p14:nvPr/>
              </p14:nvContentPartPr>
              <p14:xfrm>
                <a:off x="6019133" y="5809027"/>
                <a:ext cx="375840" cy="118800"/>
              </p14:xfrm>
            </p:contentPart>
          </mc:Choice>
          <mc:Fallback xmlns="">
            <p:pic>
              <p:nvPicPr>
                <p:cNvPr id="99" name="Freihand 98">
                  <a:extLst>
                    <a:ext uri="{FF2B5EF4-FFF2-40B4-BE49-F238E27FC236}">
                      <a16:creationId xmlns:a16="http://schemas.microsoft.com/office/drawing/2014/main" id="{6E1310D4-B44E-4E36-8089-FB755CDB24D9}"/>
                    </a:ext>
                  </a:extLst>
                </p:cNvPr>
                <p:cNvPicPr/>
                <p:nvPr/>
              </p:nvPicPr>
              <p:blipFill>
                <a:blip r:embed="rId162"/>
                <a:stretch>
                  <a:fillRect/>
                </a:stretch>
              </p:blipFill>
              <p:spPr>
                <a:xfrm>
                  <a:off x="6014813" y="5804707"/>
                  <a:ext cx="38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F8B18A99-590A-4F00-B804-EE7734993A62}"/>
                    </a:ext>
                  </a:extLst>
                </p14:cNvPr>
                <p14:cNvContentPartPr/>
                <p14:nvPr/>
              </p14:nvContentPartPr>
              <p14:xfrm>
                <a:off x="6316133" y="5740627"/>
                <a:ext cx="24120" cy="2160"/>
              </p14:xfrm>
            </p:contentPart>
          </mc:Choice>
          <mc:Fallback xmlns="">
            <p:pic>
              <p:nvPicPr>
                <p:cNvPr id="100" name="Freihand 99">
                  <a:extLst>
                    <a:ext uri="{FF2B5EF4-FFF2-40B4-BE49-F238E27FC236}">
                      <a16:creationId xmlns:a16="http://schemas.microsoft.com/office/drawing/2014/main" id="{F8B18A99-590A-4F00-B804-EE7734993A62}"/>
                    </a:ext>
                  </a:extLst>
                </p:cNvPr>
                <p:cNvPicPr/>
                <p:nvPr/>
              </p:nvPicPr>
              <p:blipFill>
                <a:blip r:embed="rId164"/>
                <a:stretch>
                  <a:fillRect/>
                </a:stretch>
              </p:blipFill>
              <p:spPr>
                <a:xfrm>
                  <a:off x="6311813" y="5736307"/>
                  <a:ext cx="32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EB300A1E-C0AE-4499-9548-86D6CC3C85A2}"/>
                    </a:ext>
                  </a:extLst>
                </p14:cNvPr>
                <p14:cNvContentPartPr/>
                <p14:nvPr/>
              </p14:nvContentPartPr>
              <p14:xfrm>
                <a:off x="6618893" y="5740267"/>
                <a:ext cx="16560" cy="166680"/>
              </p14:xfrm>
            </p:contentPart>
          </mc:Choice>
          <mc:Fallback xmlns="">
            <p:pic>
              <p:nvPicPr>
                <p:cNvPr id="101" name="Freihand 100">
                  <a:extLst>
                    <a:ext uri="{FF2B5EF4-FFF2-40B4-BE49-F238E27FC236}">
                      <a16:creationId xmlns:a16="http://schemas.microsoft.com/office/drawing/2014/main" id="{EB300A1E-C0AE-4499-9548-86D6CC3C85A2}"/>
                    </a:ext>
                  </a:extLst>
                </p:cNvPr>
                <p:cNvPicPr/>
                <p:nvPr/>
              </p:nvPicPr>
              <p:blipFill>
                <a:blip r:embed="rId166"/>
                <a:stretch>
                  <a:fillRect/>
                </a:stretch>
              </p:blipFill>
              <p:spPr>
                <a:xfrm>
                  <a:off x="6614573" y="5735947"/>
                  <a:ext cx="25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3EBD4568-38FD-448E-BCED-4616A1EB62B0}"/>
                    </a:ext>
                  </a:extLst>
                </p14:cNvPr>
                <p14:cNvContentPartPr/>
                <p14:nvPr/>
              </p14:nvContentPartPr>
              <p14:xfrm>
                <a:off x="6510533" y="5696707"/>
                <a:ext cx="221400" cy="127440"/>
              </p14:xfrm>
            </p:contentPart>
          </mc:Choice>
          <mc:Fallback xmlns="">
            <p:pic>
              <p:nvPicPr>
                <p:cNvPr id="102" name="Freihand 101">
                  <a:extLst>
                    <a:ext uri="{FF2B5EF4-FFF2-40B4-BE49-F238E27FC236}">
                      <a16:creationId xmlns:a16="http://schemas.microsoft.com/office/drawing/2014/main" id="{3EBD4568-38FD-448E-BCED-4616A1EB62B0}"/>
                    </a:ext>
                  </a:extLst>
                </p:cNvPr>
                <p:cNvPicPr/>
                <p:nvPr/>
              </p:nvPicPr>
              <p:blipFill>
                <a:blip r:embed="rId168"/>
                <a:stretch>
                  <a:fillRect/>
                </a:stretch>
              </p:blipFill>
              <p:spPr>
                <a:xfrm>
                  <a:off x="6506213" y="5692387"/>
                  <a:ext cx="230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6B90C9D5-32B5-4AED-874C-F740BDD8A2D0}"/>
                    </a:ext>
                  </a:extLst>
                </p14:cNvPr>
                <p14:cNvContentPartPr/>
                <p14:nvPr/>
              </p14:nvContentPartPr>
              <p14:xfrm>
                <a:off x="6715733" y="5765467"/>
                <a:ext cx="290880" cy="160920"/>
              </p14:xfrm>
            </p:contentPart>
          </mc:Choice>
          <mc:Fallback xmlns="">
            <p:pic>
              <p:nvPicPr>
                <p:cNvPr id="103" name="Freihand 102">
                  <a:extLst>
                    <a:ext uri="{FF2B5EF4-FFF2-40B4-BE49-F238E27FC236}">
                      <a16:creationId xmlns:a16="http://schemas.microsoft.com/office/drawing/2014/main" id="{6B90C9D5-32B5-4AED-874C-F740BDD8A2D0}"/>
                    </a:ext>
                  </a:extLst>
                </p:cNvPr>
                <p:cNvPicPr/>
                <p:nvPr/>
              </p:nvPicPr>
              <p:blipFill>
                <a:blip r:embed="rId170"/>
                <a:stretch>
                  <a:fillRect/>
                </a:stretch>
              </p:blipFill>
              <p:spPr>
                <a:xfrm>
                  <a:off x="6711413" y="5761147"/>
                  <a:ext cx="299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91595742-4AF3-43F6-8C4B-2B785DBB9563}"/>
                    </a:ext>
                  </a:extLst>
                </p14:cNvPr>
                <p14:cNvContentPartPr/>
                <p14:nvPr/>
              </p14:nvContentPartPr>
              <p14:xfrm>
                <a:off x="7017053" y="5681227"/>
                <a:ext cx="28080" cy="51480"/>
              </p14:xfrm>
            </p:contentPart>
          </mc:Choice>
          <mc:Fallback xmlns="">
            <p:pic>
              <p:nvPicPr>
                <p:cNvPr id="104" name="Freihand 103">
                  <a:extLst>
                    <a:ext uri="{FF2B5EF4-FFF2-40B4-BE49-F238E27FC236}">
                      <a16:creationId xmlns:a16="http://schemas.microsoft.com/office/drawing/2014/main" id="{91595742-4AF3-43F6-8C4B-2B785DBB9563}"/>
                    </a:ext>
                  </a:extLst>
                </p:cNvPr>
                <p:cNvPicPr/>
                <p:nvPr/>
              </p:nvPicPr>
              <p:blipFill>
                <a:blip r:embed="rId172"/>
                <a:stretch>
                  <a:fillRect/>
                </a:stretch>
              </p:blipFill>
              <p:spPr>
                <a:xfrm>
                  <a:off x="7012733" y="5676907"/>
                  <a:ext cx="36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07B0D6BE-87A7-4E7C-97A2-766F9B667368}"/>
                    </a:ext>
                  </a:extLst>
                </p14:cNvPr>
                <p14:cNvContentPartPr/>
                <p14:nvPr/>
              </p14:nvContentPartPr>
              <p14:xfrm>
                <a:off x="7036133" y="5765467"/>
                <a:ext cx="106560" cy="94320"/>
              </p14:xfrm>
            </p:contentPart>
          </mc:Choice>
          <mc:Fallback xmlns="">
            <p:pic>
              <p:nvPicPr>
                <p:cNvPr id="105" name="Freihand 104">
                  <a:extLst>
                    <a:ext uri="{FF2B5EF4-FFF2-40B4-BE49-F238E27FC236}">
                      <a16:creationId xmlns:a16="http://schemas.microsoft.com/office/drawing/2014/main" id="{07B0D6BE-87A7-4E7C-97A2-766F9B667368}"/>
                    </a:ext>
                  </a:extLst>
                </p:cNvPr>
                <p:cNvPicPr/>
                <p:nvPr/>
              </p:nvPicPr>
              <p:blipFill>
                <a:blip r:embed="rId174"/>
                <a:stretch>
                  <a:fillRect/>
                </a:stretch>
              </p:blipFill>
              <p:spPr>
                <a:xfrm>
                  <a:off x="7031813" y="5761147"/>
                  <a:ext cx="115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5E50013E-D381-426C-A16E-059A2968C9E8}"/>
                    </a:ext>
                  </a:extLst>
                </p14:cNvPr>
                <p14:cNvContentPartPr/>
                <p14:nvPr/>
              </p14:nvContentPartPr>
              <p14:xfrm>
                <a:off x="7202453" y="5726947"/>
                <a:ext cx="129960" cy="97920"/>
              </p14:xfrm>
            </p:contentPart>
          </mc:Choice>
          <mc:Fallback xmlns="">
            <p:pic>
              <p:nvPicPr>
                <p:cNvPr id="106" name="Freihand 105">
                  <a:extLst>
                    <a:ext uri="{FF2B5EF4-FFF2-40B4-BE49-F238E27FC236}">
                      <a16:creationId xmlns:a16="http://schemas.microsoft.com/office/drawing/2014/main" id="{5E50013E-D381-426C-A16E-059A2968C9E8}"/>
                    </a:ext>
                  </a:extLst>
                </p:cNvPr>
                <p:cNvPicPr/>
                <p:nvPr/>
              </p:nvPicPr>
              <p:blipFill>
                <a:blip r:embed="rId176"/>
                <a:stretch>
                  <a:fillRect/>
                </a:stretch>
              </p:blipFill>
              <p:spPr>
                <a:xfrm>
                  <a:off x="7198133" y="5722627"/>
                  <a:ext cx="138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AD0FA59D-DC98-44E7-AEBF-0EA73C7209F1}"/>
                    </a:ext>
                  </a:extLst>
                </p14:cNvPr>
                <p14:cNvContentPartPr/>
                <p14:nvPr/>
              </p14:nvContentPartPr>
              <p14:xfrm>
                <a:off x="7508453" y="5713627"/>
                <a:ext cx="234000" cy="87120"/>
              </p14:xfrm>
            </p:contentPart>
          </mc:Choice>
          <mc:Fallback xmlns="">
            <p:pic>
              <p:nvPicPr>
                <p:cNvPr id="107" name="Freihand 106">
                  <a:extLst>
                    <a:ext uri="{FF2B5EF4-FFF2-40B4-BE49-F238E27FC236}">
                      <a16:creationId xmlns:a16="http://schemas.microsoft.com/office/drawing/2014/main" id="{AD0FA59D-DC98-44E7-AEBF-0EA73C7209F1}"/>
                    </a:ext>
                  </a:extLst>
                </p:cNvPr>
                <p:cNvPicPr/>
                <p:nvPr/>
              </p:nvPicPr>
              <p:blipFill>
                <a:blip r:embed="rId178"/>
                <a:stretch>
                  <a:fillRect/>
                </a:stretch>
              </p:blipFill>
              <p:spPr>
                <a:xfrm>
                  <a:off x="7504133" y="5709307"/>
                  <a:ext cx="242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3435D2A1-BBDF-4E2A-9516-4D5223B7805C}"/>
                    </a:ext>
                  </a:extLst>
                </p14:cNvPr>
                <p14:cNvContentPartPr/>
                <p14:nvPr/>
              </p14:nvContentPartPr>
              <p14:xfrm>
                <a:off x="7676573" y="5617867"/>
                <a:ext cx="11160" cy="6480"/>
              </p14:xfrm>
            </p:contentPart>
          </mc:Choice>
          <mc:Fallback xmlns="">
            <p:pic>
              <p:nvPicPr>
                <p:cNvPr id="108" name="Freihand 107">
                  <a:extLst>
                    <a:ext uri="{FF2B5EF4-FFF2-40B4-BE49-F238E27FC236}">
                      <a16:creationId xmlns:a16="http://schemas.microsoft.com/office/drawing/2014/main" id="{3435D2A1-BBDF-4E2A-9516-4D5223B7805C}"/>
                    </a:ext>
                  </a:extLst>
                </p:cNvPr>
                <p:cNvPicPr/>
                <p:nvPr/>
              </p:nvPicPr>
              <p:blipFill>
                <a:blip r:embed="rId180"/>
                <a:stretch>
                  <a:fillRect/>
                </a:stretch>
              </p:blipFill>
              <p:spPr>
                <a:xfrm>
                  <a:off x="7672253" y="5613547"/>
                  <a:ext cx="19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6538188E-F7A1-4FF6-B313-B0F045435CE1}"/>
                    </a:ext>
                  </a:extLst>
                </p14:cNvPr>
                <p14:cNvContentPartPr/>
                <p14:nvPr/>
              </p14:nvContentPartPr>
              <p14:xfrm>
                <a:off x="5302373" y="6165787"/>
                <a:ext cx="13320" cy="133920"/>
              </p14:xfrm>
            </p:contentPart>
          </mc:Choice>
          <mc:Fallback xmlns="">
            <p:pic>
              <p:nvPicPr>
                <p:cNvPr id="109" name="Freihand 108">
                  <a:extLst>
                    <a:ext uri="{FF2B5EF4-FFF2-40B4-BE49-F238E27FC236}">
                      <a16:creationId xmlns:a16="http://schemas.microsoft.com/office/drawing/2014/main" id="{6538188E-F7A1-4FF6-B313-B0F045435CE1}"/>
                    </a:ext>
                  </a:extLst>
                </p:cNvPr>
                <p:cNvPicPr/>
                <p:nvPr/>
              </p:nvPicPr>
              <p:blipFill>
                <a:blip r:embed="rId182"/>
                <a:stretch>
                  <a:fillRect/>
                </a:stretch>
              </p:blipFill>
              <p:spPr>
                <a:xfrm>
                  <a:off x="5298053" y="6161467"/>
                  <a:ext cx="21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EB3C61E1-A1F8-4E42-BBAC-732BFE734B8B}"/>
                    </a:ext>
                  </a:extLst>
                </p14:cNvPr>
                <p14:cNvContentPartPr/>
                <p14:nvPr/>
              </p14:nvContentPartPr>
              <p14:xfrm>
                <a:off x="5294813" y="6145627"/>
                <a:ext cx="161280" cy="80640"/>
              </p14:xfrm>
            </p:contentPart>
          </mc:Choice>
          <mc:Fallback xmlns="">
            <p:pic>
              <p:nvPicPr>
                <p:cNvPr id="110" name="Freihand 109">
                  <a:extLst>
                    <a:ext uri="{FF2B5EF4-FFF2-40B4-BE49-F238E27FC236}">
                      <a16:creationId xmlns:a16="http://schemas.microsoft.com/office/drawing/2014/main" id="{EB3C61E1-A1F8-4E42-BBAC-732BFE734B8B}"/>
                    </a:ext>
                  </a:extLst>
                </p:cNvPr>
                <p:cNvPicPr/>
                <p:nvPr/>
              </p:nvPicPr>
              <p:blipFill>
                <a:blip r:embed="rId184"/>
                <a:stretch>
                  <a:fillRect/>
                </a:stretch>
              </p:blipFill>
              <p:spPr>
                <a:xfrm>
                  <a:off x="5290493" y="6141307"/>
                  <a:ext cx="169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5DC981AC-5044-44E6-9306-2826CB365D6A}"/>
                    </a:ext>
                  </a:extLst>
                </p14:cNvPr>
                <p14:cNvContentPartPr/>
                <p14:nvPr/>
              </p14:nvContentPartPr>
              <p14:xfrm>
                <a:off x="5288693" y="6270187"/>
                <a:ext cx="163440" cy="46800"/>
              </p14:xfrm>
            </p:contentPart>
          </mc:Choice>
          <mc:Fallback xmlns="">
            <p:pic>
              <p:nvPicPr>
                <p:cNvPr id="111" name="Freihand 110">
                  <a:extLst>
                    <a:ext uri="{FF2B5EF4-FFF2-40B4-BE49-F238E27FC236}">
                      <a16:creationId xmlns:a16="http://schemas.microsoft.com/office/drawing/2014/main" id="{5DC981AC-5044-44E6-9306-2826CB365D6A}"/>
                    </a:ext>
                  </a:extLst>
                </p:cNvPr>
                <p:cNvPicPr/>
                <p:nvPr/>
              </p:nvPicPr>
              <p:blipFill>
                <a:blip r:embed="rId186"/>
                <a:stretch>
                  <a:fillRect/>
                </a:stretch>
              </p:blipFill>
              <p:spPr>
                <a:xfrm>
                  <a:off x="5284373" y="6265867"/>
                  <a:ext cx="172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E01C0DC7-69D4-457B-BF72-608F8BB8219C}"/>
                    </a:ext>
                  </a:extLst>
                </p14:cNvPr>
                <p14:cNvContentPartPr/>
                <p14:nvPr/>
              </p14:nvContentPartPr>
              <p14:xfrm>
                <a:off x="5456093" y="6190267"/>
                <a:ext cx="231840" cy="73440"/>
              </p14:xfrm>
            </p:contentPart>
          </mc:Choice>
          <mc:Fallback xmlns="">
            <p:pic>
              <p:nvPicPr>
                <p:cNvPr id="112" name="Freihand 111">
                  <a:extLst>
                    <a:ext uri="{FF2B5EF4-FFF2-40B4-BE49-F238E27FC236}">
                      <a16:creationId xmlns:a16="http://schemas.microsoft.com/office/drawing/2014/main" id="{E01C0DC7-69D4-457B-BF72-608F8BB8219C}"/>
                    </a:ext>
                  </a:extLst>
                </p:cNvPr>
                <p:cNvPicPr/>
                <p:nvPr/>
              </p:nvPicPr>
              <p:blipFill>
                <a:blip r:embed="rId188"/>
                <a:stretch>
                  <a:fillRect/>
                </a:stretch>
              </p:blipFill>
              <p:spPr>
                <a:xfrm>
                  <a:off x="5451773" y="6185947"/>
                  <a:ext cx="240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349CCA4F-6835-47D2-935A-56400BEC7EA7}"/>
                    </a:ext>
                  </a:extLst>
                </p14:cNvPr>
                <p14:cNvContentPartPr/>
                <p14:nvPr/>
              </p14:nvContentPartPr>
              <p14:xfrm>
                <a:off x="5708813" y="6178027"/>
                <a:ext cx="113760" cy="73080"/>
              </p14:xfrm>
            </p:contentPart>
          </mc:Choice>
          <mc:Fallback xmlns="">
            <p:pic>
              <p:nvPicPr>
                <p:cNvPr id="113" name="Freihand 112">
                  <a:extLst>
                    <a:ext uri="{FF2B5EF4-FFF2-40B4-BE49-F238E27FC236}">
                      <a16:creationId xmlns:a16="http://schemas.microsoft.com/office/drawing/2014/main" id="{349CCA4F-6835-47D2-935A-56400BEC7EA7}"/>
                    </a:ext>
                  </a:extLst>
                </p:cNvPr>
                <p:cNvPicPr/>
                <p:nvPr/>
              </p:nvPicPr>
              <p:blipFill>
                <a:blip r:embed="rId190"/>
                <a:stretch>
                  <a:fillRect/>
                </a:stretch>
              </p:blipFill>
              <p:spPr>
                <a:xfrm>
                  <a:off x="5704493" y="6173707"/>
                  <a:ext cx="122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40AFE8C6-30BE-4C0D-91AD-4A52EB924B57}"/>
                    </a:ext>
                  </a:extLst>
                </p14:cNvPr>
                <p14:cNvContentPartPr/>
                <p14:nvPr/>
              </p14:nvContentPartPr>
              <p14:xfrm>
                <a:off x="6025613" y="6145267"/>
                <a:ext cx="117360" cy="201960"/>
              </p14:xfrm>
            </p:contentPart>
          </mc:Choice>
          <mc:Fallback xmlns="">
            <p:pic>
              <p:nvPicPr>
                <p:cNvPr id="114" name="Freihand 113">
                  <a:extLst>
                    <a:ext uri="{FF2B5EF4-FFF2-40B4-BE49-F238E27FC236}">
                      <a16:creationId xmlns:a16="http://schemas.microsoft.com/office/drawing/2014/main" id="{40AFE8C6-30BE-4C0D-91AD-4A52EB924B57}"/>
                    </a:ext>
                  </a:extLst>
                </p:cNvPr>
                <p:cNvPicPr/>
                <p:nvPr/>
              </p:nvPicPr>
              <p:blipFill>
                <a:blip r:embed="rId192"/>
                <a:stretch>
                  <a:fillRect/>
                </a:stretch>
              </p:blipFill>
              <p:spPr>
                <a:xfrm>
                  <a:off x="6021293" y="6140947"/>
                  <a:ext cx="126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56A9AD29-E896-42F8-B622-654152BD4CE1}"/>
                    </a:ext>
                  </a:extLst>
                </p14:cNvPr>
                <p14:cNvContentPartPr/>
                <p14:nvPr/>
              </p14:nvContentPartPr>
              <p14:xfrm>
                <a:off x="6182213" y="6160027"/>
                <a:ext cx="89640" cy="58320"/>
              </p14:xfrm>
            </p:contentPart>
          </mc:Choice>
          <mc:Fallback xmlns="">
            <p:pic>
              <p:nvPicPr>
                <p:cNvPr id="115" name="Freihand 114">
                  <a:extLst>
                    <a:ext uri="{FF2B5EF4-FFF2-40B4-BE49-F238E27FC236}">
                      <a16:creationId xmlns:a16="http://schemas.microsoft.com/office/drawing/2014/main" id="{56A9AD29-E896-42F8-B622-654152BD4CE1}"/>
                    </a:ext>
                  </a:extLst>
                </p:cNvPr>
                <p:cNvPicPr/>
                <p:nvPr/>
              </p:nvPicPr>
              <p:blipFill>
                <a:blip r:embed="rId194"/>
                <a:stretch>
                  <a:fillRect/>
                </a:stretch>
              </p:blipFill>
              <p:spPr>
                <a:xfrm>
                  <a:off x="6177893" y="6155707"/>
                  <a:ext cx="98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BA7AE689-0D13-452F-AD92-0E3F51D6ADCC}"/>
                    </a:ext>
                  </a:extLst>
                </p14:cNvPr>
                <p14:cNvContentPartPr/>
                <p14:nvPr/>
              </p14:nvContentPartPr>
              <p14:xfrm>
                <a:off x="6284093" y="6135907"/>
                <a:ext cx="117360" cy="94680"/>
              </p14:xfrm>
            </p:contentPart>
          </mc:Choice>
          <mc:Fallback xmlns="">
            <p:pic>
              <p:nvPicPr>
                <p:cNvPr id="116" name="Freihand 115">
                  <a:extLst>
                    <a:ext uri="{FF2B5EF4-FFF2-40B4-BE49-F238E27FC236}">
                      <a16:creationId xmlns:a16="http://schemas.microsoft.com/office/drawing/2014/main" id="{BA7AE689-0D13-452F-AD92-0E3F51D6ADCC}"/>
                    </a:ext>
                  </a:extLst>
                </p:cNvPr>
                <p:cNvPicPr/>
                <p:nvPr/>
              </p:nvPicPr>
              <p:blipFill>
                <a:blip r:embed="rId196"/>
                <a:stretch>
                  <a:fillRect/>
                </a:stretch>
              </p:blipFill>
              <p:spPr>
                <a:xfrm>
                  <a:off x="6279773" y="6131587"/>
                  <a:ext cx="126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D8AA3E59-886F-4CF6-BF53-7AD745896F5B}"/>
                    </a:ext>
                  </a:extLst>
                </p14:cNvPr>
                <p14:cNvContentPartPr/>
                <p14:nvPr/>
              </p14:nvContentPartPr>
              <p14:xfrm>
                <a:off x="6406853" y="6117907"/>
                <a:ext cx="88920" cy="83520"/>
              </p14:xfrm>
            </p:contentPart>
          </mc:Choice>
          <mc:Fallback xmlns="">
            <p:pic>
              <p:nvPicPr>
                <p:cNvPr id="117" name="Freihand 116">
                  <a:extLst>
                    <a:ext uri="{FF2B5EF4-FFF2-40B4-BE49-F238E27FC236}">
                      <a16:creationId xmlns:a16="http://schemas.microsoft.com/office/drawing/2014/main" id="{D8AA3E59-886F-4CF6-BF53-7AD745896F5B}"/>
                    </a:ext>
                  </a:extLst>
                </p:cNvPr>
                <p:cNvPicPr/>
                <p:nvPr/>
              </p:nvPicPr>
              <p:blipFill>
                <a:blip r:embed="rId198"/>
                <a:stretch>
                  <a:fillRect/>
                </a:stretch>
              </p:blipFill>
              <p:spPr>
                <a:xfrm>
                  <a:off x="6402533" y="6113587"/>
                  <a:ext cx="97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E588A971-9D9C-405A-A0CC-AD5D8187B2AC}"/>
                    </a:ext>
                  </a:extLst>
                </p14:cNvPr>
                <p14:cNvContentPartPr/>
                <p14:nvPr/>
              </p14:nvContentPartPr>
              <p14:xfrm>
                <a:off x="6526373" y="6140227"/>
                <a:ext cx="33840" cy="64800"/>
              </p14:xfrm>
            </p:contentPart>
          </mc:Choice>
          <mc:Fallback xmlns="">
            <p:pic>
              <p:nvPicPr>
                <p:cNvPr id="118" name="Freihand 117">
                  <a:extLst>
                    <a:ext uri="{FF2B5EF4-FFF2-40B4-BE49-F238E27FC236}">
                      <a16:creationId xmlns:a16="http://schemas.microsoft.com/office/drawing/2014/main" id="{E588A971-9D9C-405A-A0CC-AD5D8187B2AC}"/>
                    </a:ext>
                  </a:extLst>
                </p:cNvPr>
                <p:cNvPicPr/>
                <p:nvPr/>
              </p:nvPicPr>
              <p:blipFill>
                <a:blip r:embed="rId200"/>
                <a:stretch>
                  <a:fillRect/>
                </a:stretch>
              </p:blipFill>
              <p:spPr>
                <a:xfrm>
                  <a:off x="6522053" y="6135907"/>
                  <a:ext cx="42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DA7D3A5D-79B0-44F9-AEFA-45461162FE53}"/>
                    </a:ext>
                  </a:extLst>
                </p14:cNvPr>
                <p14:cNvContentPartPr/>
                <p14:nvPr/>
              </p14:nvContentPartPr>
              <p14:xfrm>
                <a:off x="6580373" y="6053467"/>
                <a:ext cx="360" cy="5760"/>
              </p14:xfrm>
            </p:contentPart>
          </mc:Choice>
          <mc:Fallback xmlns="">
            <p:pic>
              <p:nvPicPr>
                <p:cNvPr id="119" name="Freihand 118">
                  <a:extLst>
                    <a:ext uri="{FF2B5EF4-FFF2-40B4-BE49-F238E27FC236}">
                      <a16:creationId xmlns:a16="http://schemas.microsoft.com/office/drawing/2014/main" id="{DA7D3A5D-79B0-44F9-AEFA-45461162FE53}"/>
                    </a:ext>
                  </a:extLst>
                </p:cNvPr>
                <p:cNvPicPr/>
                <p:nvPr/>
              </p:nvPicPr>
              <p:blipFill>
                <a:blip r:embed="rId202"/>
                <a:stretch>
                  <a:fillRect/>
                </a:stretch>
              </p:blipFill>
              <p:spPr>
                <a:xfrm>
                  <a:off x="6576053" y="6049147"/>
                  <a:ext cx="9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71EDC50C-5816-43A4-BEE0-3668D6B7EE23}"/>
                    </a:ext>
                  </a:extLst>
                </p14:cNvPr>
                <p14:cNvContentPartPr/>
                <p14:nvPr/>
              </p14:nvContentPartPr>
              <p14:xfrm>
                <a:off x="6717533" y="6063187"/>
                <a:ext cx="322560" cy="108360"/>
              </p14:xfrm>
            </p:contentPart>
          </mc:Choice>
          <mc:Fallback xmlns="">
            <p:pic>
              <p:nvPicPr>
                <p:cNvPr id="120" name="Freihand 119">
                  <a:extLst>
                    <a:ext uri="{FF2B5EF4-FFF2-40B4-BE49-F238E27FC236}">
                      <a16:creationId xmlns:a16="http://schemas.microsoft.com/office/drawing/2014/main" id="{71EDC50C-5816-43A4-BEE0-3668D6B7EE23}"/>
                    </a:ext>
                  </a:extLst>
                </p:cNvPr>
                <p:cNvPicPr/>
                <p:nvPr/>
              </p:nvPicPr>
              <p:blipFill>
                <a:blip r:embed="rId204"/>
                <a:stretch>
                  <a:fillRect/>
                </a:stretch>
              </p:blipFill>
              <p:spPr>
                <a:xfrm>
                  <a:off x="6713213" y="6058867"/>
                  <a:ext cx="331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0A03C470-D609-48CB-85BA-F54CC353268D}"/>
                    </a:ext>
                  </a:extLst>
                </p14:cNvPr>
                <p14:cNvContentPartPr/>
                <p14:nvPr/>
              </p14:nvContentPartPr>
              <p14:xfrm>
                <a:off x="7019213" y="6001627"/>
                <a:ext cx="20520" cy="12240"/>
              </p14:xfrm>
            </p:contentPart>
          </mc:Choice>
          <mc:Fallback xmlns="">
            <p:pic>
              <p:nvPicPr>
                <p:cNvPr id="121" name="Freihand 120">
                  <a:extLst>
                    <a:ext uri="{FF2B5EF4-FFF2-40B4-BE49-F238E27FC236}">
                      <a16:creationId xmlns:a16="http://schemas.microsoft.com/office/drawing/2014/main" id="{0A03C470-D609-48CB-85BA-F54CC353268D}"/>
                    </a:ext>
                  </a:extLst>
                </p:cNvPr>
                <p:cNvPicPr/>
                <p:nvPr/>
              </p:nvPicPr>
              <p:blipFill>
                <a:blip r:embed="rId206"/>
                <a:stretch>
                  <a:fillRect/>
                </a:stretch>
              </p:blipFill>
              <p:spPr>
                <a:xfrm>
                  <a:off x="7014893" y="5997307"/>
                  <a:ext cx="29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7DD7BF19-BF95-4E8B-BD38-97EBAE27EDB3}"/>
                    </a:ext>
                  </a:extLst>
                </p14:cNvPr>
                <p14:cNvContentPartPr/>
                <p14:nvPr/>
              </p14:nvContentPartPr>
              <p14:xfrm>
                <a:off x="7160693" y="5977507"/>
                <a:ext cx="150480" cy="185760"/>
              </p14:xfrm>
            </p:contentPart>
          </mc:Choice>
          <mc:Fallback xmlns="">
            <p:pic>
              <p:nvPicPr>
                <p:cNvPr id="122" name="Freihand 121">
                  <a:extLst>
                    <a:ext uri="{FF2B5EF4-FFF2-40B4-BE49-F238E27FC236}">
                      <a16:creationId xmlns:a16="http://schemas.microsoft.com/office/drawing/2014/main" id="{7DD7BF19-BF95-4E8B-BD38-97EBAE27EDB3}"/>
                    </a:ext>
                  </a:extLst>
                </p:cNvPr>
                <p:cNvPicPr/>
                <p:nvPr/>
              </p:nvPicPr>
              <p:blipFill>
                <a:blip r:embed="rId208"/>
                <a:stretch>
                  <a:fillRect/>
                </a:stretch>
              </p:blipFill>
              <p:spPr>
                <a:xfrm>
                  <a:off x="7156373" y="5973187"/>
                  <a:ext cx="159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8D59DBBA-0D18-449C-BEBF-2AE70E0FBEAC}"/>
                    </a:ext>
                  </a:extLst>
                </p14:cNvPr>
                <p14:cNvContentPartPr/>
                <p14:nvPr/>
              </p14:nvContentPartPr>
              <p14:xfrm>
                <a:off x="7334573" y="5967787"/>
                <a:ext cx="356040" cy="151200"/>
              </p14:xfrm>
            </p:contentPart>
          </mc:Choice>
          <mc:Fallback xmlns="">
            <p:pic>
              <p:nvPicPr>
                <p:cNvPr id="123" name="Freihand 122">
                  <a:extLst>
                    <a:ext uri="{FF2B5EF4-FFF2-40B4-BE49-F238E27FC236}">
                      <a16:creationId xmlns:a16="http://schemas.microsoft.com/office/drawing/2014/main" id="{8D59DBBA-0D18-449C-BEBF-2AE70E0FBEAC}"/>
                    </a:ext>
                  </a:extLst>
                </p:cNvPr>
                <p:cNvPicPr/>
                <p:nvPr/>
              </p:nvPicPr>
              <p:blipFill>
                <a:blip r:embed="rId210"/>
                <a:stretch>
                  <a:fillRect/>
                </a:stretch>
              </p:blipFill>
              <p:spPr>
                <a:xfrm>
                  <a:off x="7330253" y="5963467"/>
                  <a:ext cx="364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4FA206EA-D5CD-4B3F-8637-8B6D482F634C}"/>
                    </a:ext>
                  </a:extLst>
                </p14:cNvPr>
                <p14:cNvContentPartPr/>
                <p14:nvPr/>
              </p14:nvContentPartPr>
              <p14:xfrm>
                <a:off x="7713293" y="5883907"/>
                <a:ext cx="159840" cy="168120"/>
              </p14:xfrm>
            </p:contentPart>
          </mc:Choice>
          <mc:Fallback xmlns="">
            <p:pic>
              <p:nvPicPr>
                <p:cNvPr id="124" name="Freihand 123">
                  <a:extLst>
                    <a:ext uri="{FF2B5EF4-FFF2-40B4-BE49-F238E27FC236}">
                      <a16:creationId xmlns:a16="http://schemas.microsoft.com/office/drawing/2014/main" id="{4FA206EA-D5CD-4B3F-8637-8B6D482F634C}"/>
                    </a:ext>
                  </a:extLst>
                </p:cNvPr>
                <p:cNvPicPr/>
                <p:nvPr/>
              </p:nvPicPr>
              <p:blipFill>
                <a:blip r:embed="rId212"/>
                <a:stretch>
                  <a:fillRect/>
                </a:stretch>
              </p:blipFill>
              <p:spPr>
                <a:xfrm>
                  <a:off x="7708973" y="5879587"/>
                  <a:ext cx="168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414B2DA0-23ED-448D-B143-7DE4D56B6EBE}"/>
                    </a:ext>
                  </a:extLst>
                </p14:cNvPr>
                <p14:cNvContentPartPr/>
                <p14:nvPr/>
              </p14:nvContentPartPr>
              <p14:xfrm>
                <a:off x="7918133" y="5892187"/>
                <a:ext cx="226440" cy="262440"/>
              </p14:xfrm>
            </p:contentPart>
          </mc:Choice>
          <mc:Fallback xmlns="">
            <p:pic>
              <p:nvPicPr>
                <p:cNvPr id="125" name="Freihand 124">
                  <a:extLst>
                    <a:ext uri="{FF2B5EF4-FFF2-40B4-BE49-F238E27FC236}">
                      <a16:creationId xmlns:a16="http://schemas.microsoft.com/office/drawing/2014/main" id="{414B2DA0-23ED-448D-B143-7DE4D56B6EBE}"/>
                    </a:ext>
                  </a:extLst>
                </p:cNvPr>
                <p:cNvPicPr/>
                <p:nvPr/>
              </p:nvPicPr>
              <p:blipFill>
                <a:blip r:embed="rId214"/>
                <a:stretch>
                  <a:fillRect/>
                </a:stretch>
              </p:blipFill>
              <p:spPr>
                <a:xfrm>
                  <a:off x="7913813" y="5887867"/>
                  <a:ext cx="235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476EF0AA-83DE-4F15-9D58-A382A499F4EE}"/>
                    </a:ext>
                  </a:extLst>
                </p14:cNvPr>
                <p14:cNvContentPartPr/>
                <p14:nvPr/>
              </p14:nvContentPartPr>
              <p14:xfrm>
                <a:off x="8155013" y="5946907"/>
                <a:ext cx="113040" cy="103680"/>
              </p14:xfrm>
            </p:contentPart>
          </mc:Choice>
          <mc:Fallback xmlns="">
            <p:pic>
              <p:nvPicPr>
                <p:cNvPr id="126" name="Freihand 125">
                  <a:extLst>
                    <a:ext uri="{FF2B5EF4-FFF2-40B4-BE49-F238E27FC236}">
                      <a16:creationId xmlns:a16="http://schemas.microsoft.com/office/drawing/2014/main" id="{476EF0AA-83DE-4F15-9D58-A382A499F4EE}"/>
                    </a:ext>
                  </a:extLst>
                </p:cNvPr>
                <p:cNvPicPr/>
                <p:nvPr/>
              </p:nvPicPr>
              <p:blipFill>
                <a:blip r:embed="rId216"/>
                <a:stretch>
                  <a:fillRect/>
                </a:stretch>
              </p:blipFill>
              <p:spPr>
                <a:xfrm>
                  <a:off x="8150693" y="5942587"/>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C127E4D1-C89D-48B9-A96D-04452C66B60C}"/>
                    </a:ext>
                  </a:extLst>
                </p14:cNvPr>
                <p14:cNvContentPartPr/>
                <p14:nvPr/>
              </p14:nvContentPartPr>
              <p14:xfrm>
                <a:off x="7716533" y="5867707"/>
                <a:ext cx="147960" cy="8280"/>
              </p14:xfrm>
            </p:contentPart>
          </mc:Choice>
          <mc:Fallback xmlns="">
            <p:pic>
              <p:nvPicPr>
                <p:cNvPr id="127" name="Freihand 126">
                  <a:extLst>
                    <a:ext uri="{FF2B5EF4-FFF2-40B4-BE49-F238E27FC236}">
                      <a16:creationId xmlns:a16="http://schemas.microsoft.com/office/drawing/2014/main" id="{C127E4D1-C89D-48B9-A96D-04452C66B60C}"/>
                    </a:ext>
                  </a:extLst>
                </p:cNvPr>
                <p:cNvPicPr/>
                <p:nvPr/>
              </p:nvPicPr>
              <p:blipFill>
                <a:blip r:embed="rId218"/>
                <a:stretch>
                  <a:fillRect/>
                </a:stretch>
              </p:blipFill>
              <p:spPr>
                <a:xfrm>
                  <a:off x="7712213" y="5863387"/>
                  <a:ext cx="156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5CC9389C-A40F-492C-954A-2953252E3204}"/>
                    </a:ext>
                  </a:extLst>
                </p14:cNvPr>
                <p14:cNvContentPartPr/>
                <p14:nvPr/>
              </p14:nvContentPartPr>
              <p14:xfrm>
                <a:off x="8400533" y="6001987"/>
                <a:ext cx="102240" cy="13680"/>
              </p14:xfrm>
            </p:contentPart>
          </mc:Choice>
          <mc:Fallback xmlns="">
            <p:pic>
              <p:nvPicPr>
                <p:cNvPr id="128" name="Freihand 127">
                  <a:extLst>
                    <a:ext uri="{FF2B5EF4-FFF2-40B4-BE49-F238E27FC236}">
                      <a16:creationId xmlns:a16="http://schemas.microsoft.com/office/drawing/2014/main" id="{5CC9389C-A40F-492C-954A-2953252E3204}"/>
                    </a:ext>
                  </a:extLst>
                </p:cNvPr>
                <p:cNvPicPr/>
                <p:nvPr/>
              </p:nvPicPr>
              <p:blipFill>
                <a:blip r:embed="rId220"/>
                <a:stretch>
                  <a:fillRect/>
                </a:stretch>
              </p:blipFill>
              <p:spPr>
                <a:xfrm>
                  <a:off x="8396213" y="5997667"/>
                  <a:ext cx="11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0A5824D1-E81D-4A82-B9D1-34E93DB8A50C}"/>
                    </a:ext>
                  </a:extLst>
                </p14:cNvPr>
                <p14:cNvContentPartPr/>
                <p14:nvPr/>
              </p14:nvContentPartPr>
              <p14:xfrm>
                <a:off x="5423333" y="6382507"/>
                <a:ext cx="120240" cy="199080"/>
              </p14:xfrm>
            </p:contentPart>
          </mc:Choice>
          <mc:Fallback xmlns="">
            <p:pic>
              <p:nvPicPr>
                <p:cNvPr id="129" name="Freihand 128">
                  <a:extLst>
                    <a:ext uri="{FF2B5EF4-FFF2-40B4-BE49-F238E27FC236}">
                      <a16:creationId xmlns:a16="http://schemas.microsoft.com/office/drawing/2014/main" id="{0A5824D1-E81D-4A82-B9D1-34E93DB8A50C}"/>
                    </a:ext>
                  </a:extLst>
                </p:cNvPr>
                <p:cNvPicPr/>
                <p:nvPr/>
              </p:nvPicPr>
              <p:blipFill>
                <a:blip r:embed="rId222"/>
                <a:stretch>
                  <a:fillRect/>
                </a:stretch>
              </p:blipFill>
              <p:spPr>
                <a:xfrm>
                  <a:off x="5419013" y="6378187"/>
                  <a:ext cx="128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0B490A47-BFF2-44D4-A2DF-A1C43291BF13}"/>
                    </a:ext>
                  </a:extLst>
                </p14:cNvPr>
                <p14:cNvContentPartPr/>
                <p14:nvPr/>
              </p14:nvContentPartPr>
              <p14:xfrm>
                <a:off x="5540333" y="6454867"/>
                <a:ext cx="119160" cy="63360"/>
              </p14:xfrm>
            </p:contentPart>
          </mc:Choice>
          <mc:Fallback xmlns="">
            <p:pic>
              <p:nvPicPr>
                <p:cNvPr id="130" name="Freihand 129">
                  <a:extLst>
                    <a:ext uri="{FF2B5EF4-FFF2-40B4-BE49-F238E27FC236}">
                      <a16:creationId xmlns:a16="http://schemas.microsoft.com/office/drawing/2014/main" id="{0B490A47-BFF2-44D4-A2DF-A1C43291BF13}"/>
                    </a:ext>
                  </a:extLst>
                </p:cNvPr>
                <p:cNvPicPr/>
                <p:nvPr/>
              </p:nvPicPr>
              <p:blipFill>
                <a:blip r:embed="rId224"/>
                <a:stretch>
                  <a:fillRect/>
                </a:stretch>
              </p:blipFill>
              <p:spPr>
                <a:xfrm>
                  <a:off x="5536013" y="6450547"/>
                  <a:ext cx="127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0C83DC07-E079-4EDF-AB2A-E1B0C3A8734D}"/>
                    </a:ext>
                  </a:extLst>
                </p14:cNvPr>
                <p14:cNvContentPartPr/>
                <p14:nvPr/>
              </p14:nvContentPartPr>
              <p14:xfrm>
                <a:off x="5707373" y="6387907"/>
                <a:ext cx="123480" cy="108720"/>
              </p14:xfrm>
            </p:contentPart>
          </mc:Choice>
          <mc:Fallback xmlns="">
            <p:pic>
              <p:nvPicPr>
                <p:cNvPr id="131" name="Freihand 130">
                  <a:extLst>
                    <a:ext uri="{FF2B5EF4-FFF2-40B4-BE49-F238E27FC236}">
                      <a16:creationId xmlns:a16="http://schemas.microsoft.com/office/drawing/2014/main" id="{0C83DC07-E079-4EDF-AB2A-E1B0C3A8734D}"/>
                    </a:ext>
                  </a:extLst>
                </p:cNvPr>
                <p:cNvPicPr/>
                <p:nvPr/>
              </p:nvPicPr>
              <p:blipFill>
                <a:blip r:embed="rId226"/>
                <a:stretch>
                  <a:fillRect/>
                </a:stretch>
              </p:blipFill>
              <p:spPr>
                <a:xfrm>
                  <a:off x="5703053" y="6383587"/>
                  <a:ext cx="132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7F864C9F-33FB-4116-B3AD-5106BA8AE1E9}"/>
                    </a:ext>
                  </a:extLst>
                </p14:cNvPr>
                <p14:cNvContentPartPr/>
                <p14:nvPr/>
              </p14:nvContentPartPr>
              <p14:xfrm>
                <a:off x="5826893" y="6352627"/>
                <a:ext cx="68400" cy="143280"/>
              </p14:xfrm>
            </p:contentPart>
          </mc:Choice>
          <mc:Fallback xmlns="">
            <p:pic>
              <p:nvPicPr>
                <p:cNvPr id="132" name="Freihand 131">
                  <a:extLst>
                    <a:ext uri="{FF2B5EF4-FFF2-40B4-BE49-F238E27FC236}">
                      <a16:creationId xmlns:a16="http://schemas.microsoft.com/office/drawing/2014/main" id="{7F864C9F-33FB-4116-B3AD-5106BA8AE1E9}"/>
                    </a:ext>
                  </a:extLst>
                </p:cNvPr>
                <p:cNvPicPr/>
                <p:nvPr/>
              </p:nvPicPr>
              <p:blipFill>
                <a:blip r:embed="rId228"/>
                <a:stretch>
                  <a:fillRect/>
                </a:stretch>
              </p:blipFill>
              <p:spPr>
                <a:xfrm>
                  <a:off x="5822573" y="6348307"/>
                  <a:ext cx="77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581FD49E-55E4-47AD-99E6-B1812DEED6A2}"/>
                    </a:ext>
                  </a:extLst>
                </p14:cNvPr>
                <p14:cNvContentPartPr/>
                <p14:nvPr/>
              </p14:nvContentPartPr>
              <p14:xfrm>
                <a:off x="5903933" y="6396547"/>
                <a:ext cx="462960" cy="74520"/>
              </p14:xfrm>
            </p:contentPart>
          </mc:Choice>
          <mc:Fallback xmlns="">
            <p:pic>
              <p:nvPicPr>
                <p:cNvPr id="133" name="Freihand 132">
                  <a:extLst>
                    <a:ext uri="{FF2B5EF4-FFF2-40B4-BE49-F238E27FC236}">
                      <a16:creationId xmlns:a16="http://schemas.microsoft.com/office/drawing/2014/main" id="{581FD49E-55E4-47AD-99E6-B1812DEED6A2}"/>
                    </a:ext>
                  </a:extLst>
                </p:cNvPr>
                <p:cNvPicPr/>
                <p:nvPr/>
              </p:nvPicPr>
              <p:blipFill>
                <a:blip r:embed="rId230"/>
                <a:stretch>
                  <a:fillRect/>
                </a:stretch>
              </p:blipFill>
              <p:spPr>
                <a:xfrm>
                  <a:off x="5899613" y="6392227"/>
                  <a:ext cx="471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08D975EC-1C70-453F-80C5-050698D985EE}"/>
                    </a:ext>
                  </a:extLst>
                </p14:cNvPr>
                <p14:cNvContentPartPr/>
                <p14:nvPr/>
              </p14:nvContentPartPr>
              <p14:xfrm>
                <a:off x="6478493" y="6337147"/>
                <a:ext cx="315360" cy="121320"/>
              </p14:xfrm>
            </p:contentPart>
          </mc:Choice>
          <mc:Fallback xmlns="">
            <p:pic>
              <p:nvPicPr>
                <p:cNvPr id="135" name="Freihand 134">
                  <a:extLst>
                    <a:ext uri="{FF2B5EF4-FFF2-40B4-BE49-F238E27FC236}">
                      <a16:creationId xmlns:a16="http://schemas.microsoft.com/office/drawing/2014/main" id="{08D975EC-1C70-453F-80C5-050698D985EE}"/>
                    </a:ext>
                  </a:extLst>
                </p:cNvPr>
                <p:cNvPicPr/>
                <p:nvPr/>
              </p:nvPicPr>
              <p:blipFill>
                <a:blip r:embed="rId232"/>
                <a:stretch>
                  <a:fillRect/>
                </a:stretch>
              </p:blipFill>
              <p:spPr>
                <a:xfrm>
                  <a:off x="6474173" y="6332827"/>
                  <a:ext cx="324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DF1F14CC-965D-4E03-B7F7-C664A2046255}"/>
                    </a:ext>
                  </a:extLst>
                </p14:cNvPr>
                <p14:cNvContentPartPr/>
                <p14:nvPr/>
              </p14:nvContentPartPr>
              <p14:xfrm>
                <a:off x="6981053" y="6325267"/>
                <a:ext cx="34200" cy="141120"/>
              </p14:xfrm>
            </p:contentPart>
          </mc:Choice>
          <mc:Fallback xmlns="">
            <p:pic>
              <p:nvPicPr>
                <p:cNvPr id="136" name="Freihand 135">
                  <a:extLst>
                    <a:ext uri="{FF2B5EF4-FFF2-40B4-BE49-F238E27FC236}">
                      <a16:creationId xmlns:a16="http://schemas.microsoft.com/office/drawing/2014/main" id="{DF1F14CC-965D-4E03-B7F7-C664A2046255}"/>
                    </a:ext>
                  </a:extLst>
                </p:cNvPr>
                <p:cNvPicPr/>
                <p:nvPr/>
              </p:nvPicPr>
              <p:blipFill>
                <a:blip r:embed="rId234"/>
                <a:stretch>
                  <a:fillRect/>
                </a:stretch>
              </p:blipFill>
              <p:spPr>
                <a:xfrm>
                  <a:off x="6976733" y="6320947"/>
                  <a:ext cx="42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2EAFB10C-A9CA-4327-B080-8D8105E6EF83}"/>
                    </a:ext>
                  </a:extLst>
                </p14:cNvPr>
                <p14:cNvContentPartPr/>
                <p14:nvPr/>
              </p14:nvContentPartPr>
              <p14:xfrm>
                <a:off x="6899333" y="6269467"/>
                <a:ext cx="196200" cy="47520"/>
              </p14:xfrm>
            </p:contentPart>
          </mc:Choice>
          <mc:Fallback xmlns="">
            <p:pic>
              <p:nvPicPr>
                <p:cNvPr id="137" name="Freihand 136">
                  <a:extLst>
                    <a:ext uri="{FF2B5EF4-FFF2-40B4-BE49-F238E27FC236}">
                      <a16:creationId xmlns:a16="http://schemas.microsoft.com/office/drawing/2014/main" id="{2EAFB10C-A9CA-4327-B080-8D8105E6EF83}"/>
                    </a:ext>
                  </a:extLst>
                </p:cNvPr>
                <p:cNvPicPr/>
                <p:nvPr/>
              </p:nvPicPr>
              <p:blipFill>
                <a:blip r:embed="rId236"/>
                <a:stretch>
                  <a:fillRect/>
                </a:stretch>
              </p:blipFill>
              <p:spPr>
                <a:xfrm>
                  <a:off x="6895013" y="6265147"/>
                  <a:ext cx="204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20462012-81D9-4AC7-A7F3-C18C243A7A4A}"/>
                    </a:ext>
                  </a:extLst>
                </p14:cNvPr>
                <p14:cNvContentPartPr/>
                <p14:nvPr/>
              </p14:nvContentPartPr>
              <p14:xfrm>
                <a:off x="7024613" y="6228067"/>
                <a:ext cx="296640" cy="204480"/>
              </p14:xfrm>
            </p:contentPart>
          </mc:Choice>
          <mc:Fallback xmlns="">
            <p:pic>
              <p:nvPicPr>
                <p:cNvPr id="138" name="Freihand 137">
                  <a:extLst>
                    <a:ext uri="{FF2B5EF4-FFF2-40B4-BE49-F238E27FC236}">
                      <a16:creationId xmlns:a16="http://schemas.microsoft.com/office/drawing/2014/main" id="{20462012-81D9-4AC7-A7F3-C18C243A7A4A}"/>
                    </a:ext>
                  </a:extLst>
                </p:cNvPr>
                <p:cNvPicPr/>
                <p:nvPr/>
              </p:nvPicPr>
              <p:blipFill>
                <a:blip r:embed="rId238"/>
                <a:stretch>
                  <a:fillRect/>
                </a:stretch>
              </p:blipFill>
              <p:spPr>
                <a:xfrm>
                  <a:off x="7020293" y="6223747"/>
                  <a:ext cx="305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6B42484B-C47D-4B36-880A-536FFD6F7775}"/>
                    </a:ext>
                  </a:extLst>
                </p14:cNvPr>
                <p14:cNvContentPartPr/>
                <p14:nvPr/>
              </p14:nvContentPartPr>
              <p14:xfrm>
                <a:off x="7230533" y="6223387"/>
                <a:ext cx="360" cy="360"/>
              </p14:xfrm>
            </p:contentPart>
          </mc:Choice>
          <mc:Fallback xmlns="">
            <p:pic>
              <p:nvPicPr>
                <p:cNvPr id="139" name="Freihand 138">
                  <a:extLst>
                    <a:ext uri="{FF2B5EF4-FFF2-40B4-BE49-F238E27FC236}">
                      <a16:creationId xmlns:a16="http://schemas.microsoft.com/office/drawing/2014/main" id="{6B42484B-C47D-4B36-880A-536FFD6F7775}"/>
                    </a:ext>
                  </a:extLst>
                </p:cNvPr>
                <p:cNvPicPr/>
                <p:nvPr/>
              </p:nvPicPr>
              <p:blipFill>
                <a:blip r:embed="rId240"/>
                <a:stretch>
                  <a:fillRect/>
                </a:stretch>
              </p:blipFill>
              <p:spPr>
                <a:xfrm>
                  <a:off x="7226213" y="621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695211F9-8800-42F8-914F-ED7CAAED21E9}"/>
                    </a:ext>
                  </a:extLst>
                </p14:cNvPr>
                <p14:cNvContentPartPr/>
                <p14:nvPr/>
              </p14:nvContentPartPr>
              <p14:xfrm>
                <a:off x="7377413" y="6298267"/>
                <a:ext cx="115200" cy="109800"/>
              </p14:xfrm>
            </p:contentPart>
          </mc:Choice>
          <mc:Fallback xmlns="">
            <p:pic>
              <p:nvPicPr>
                <p:cNvPr id="140" name="Freihand 139">
                  <a:extLst>
                    <a:ext uri="{FF2B5EF4-FFF2-40B4-BE49-F238E27FC236}">
                      <a16:creationId xmlns:a16="http://schemas.microsoft.com/office/drawing/2014/main" id="{695211F9-8800-42F8-914F-ED7CAAED21E9}"/>
                    </a:ext>
                  </a:extLst>
                </p:cNvPr>
                <p:cNvPicPr/>
                <p:nvPr/>
              </p:nvPicPr>
              <p:blipFill>
                <a:blip r:embed="rId242"/>
                <a:stretch>
                  <a:fillRect/>
                </a:stretch>
              </p:blipFill>
              <p:spPr>
                <a:xfrm>
                  <a:off x="7373093" y="6293947"/>
                  <a:ext cx="12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DF8490F7-69EA-48A8-AC6D-1F10946CA09D}"/>
                    </a:ext>
                  </a:extLst>
                </p14:cNvPr>
                <p14:cNvContentPartPr/>
                <p14:nvPr/>
              </p14:nvContentPartPr>
              <p14:xfrm>
                <a:off x="7494413" y="6309067"/>
                <a:ext cx="124200" cy="240840"/>
              </p14:xfrm>
            </p:contentPart>
          </mc:Choice>
          <mc:Fallback xmlns="">
            <p:pic>
              <p:nvPicPr>
                <p:cNvPr id="141" name="Freihand 140">
                  <a:extLst>
                    <a:ext uri="{FF2B5EF4-FFF2-40B4-BE49-F238E27FC236}">
                      <a16:creationId xmlns:a16="http://schemas.microsoft.com/office/drawing/2014/main" id="{DF8490F7-69EA-48A8-AC6D-1F10946CA09D}"/>
                    </a:ext>
                  </a:extLst>
                </p:cNvPr>
                <p:cNvPicPr/>
                <p:nvPr/>
              </p:nvPicPr>
              <p:blipFill>
                <a:blip r:embed="rId244"/>
                <a:stretch>
                  <a:fillRect/>
                </a:stretch>
              </p:blipFill>
              <p:spPr>
                <a:xfrm>
                  <a:off x="7490093" y="6304747"/>
                  <a:ext cx="132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D62906EB-5916-4B9A-A1EE-8DE4AE1D3E4C}"/>
                    </a:ext>
                  </a:extLst>
                </p14:cNvPr>
                <p14:cNvContentPartPr/>
                <p14:nvPr/>
              </p14:nvContentPartPr>
              <p14:xfrm>
                <a:off x="7620053" y="6299707"/>
                <a:ext cx="268560" cy="204840"/>
              </p14:xfrm>
            </p:contentPart>
          </mc:Choice>
          <mc:Fallback xmlns="">
            <p:pic>
              <p:nvPicPr>
                <p:cNvPr id="142" name="Freihand 141">
                  <a:extLst>
                    <a:ext uri="{FF2B5EF4-FFF2-40B4-BE49-F238E27FC236}">
                      <a16:creationId xmlns:a16="http://schemas.microsoft.com/office/drawing/2014/main" id="{D62906EB-5916-4B9A-A1EE-8DE4AE1D3E4C}"/>
                    </a:ext>
                  </a:extLst>
                </p:cNvPr>
                <p:cNvPicPr/>
                <p:nvPr/>
              </p:nvPicPr>
              <p:blipFill>
                <a:blip r:embed="rId246"/>
                <a:stretch>
                  <a:fillRect/>
                </a:stretch>
              </p:blipFill>
              <p:spPr>
                <a:xfrm>
                  <a:off x="7615733" y="6295387"/>
                  <a:ext cx="277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9B71AE54-3DC1-4033-B2D5-5DAE0B03C2C6}"/>
                    </a:ext>
                  </a:extLst>
                </p14:cNvPr>
                <p14:cNvContentPartPr/>
                <p14:nvPr/>
              </p14:nvContentPartPr>
              <p14:xfrm>
                <a:off x="7893293" y="6190627"/>
                <a:ext cx="471240" cy="296640"/>
              </p14:xfrm>
            </p:contentPart>
          </mc:Choice>
          <mc:Fallback xmlns="">
            <p:pic>
              <p:nvPicPr>
                <p:cNvPr id="143" name="Freihand 142">
                  <a:extLst>
                    <a:ext uri="{FF2B5EF4-FFF2-40B4-BE49-F238E27FC236}">
                      <a16:creationId xmlns:a16="http://schemas.microsoft.com/office/drawing/2014/main" id="{9B71AE54-3DC1-4033-B2D5-5DAE0B03C2C6}"/>
                    </a:ext>
                  </a:extLst>
                </p:cNvPr>
                <p:cNvPicPr/>
                <p:nvPr/>
              </p:nvPicPr>
              <p:blipFill>
                <a:blip r:embed="rId248"/>
                <a:stretch>
                  <a:fillRect/>
                </a:stretch>
              </p:blipFill>
              <p:spPr>
                <a:xfrm>
                  <a:off x="7888973" y="6186307"/>
                  <a:ext cx="4798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AC43FB64-AD81-455F-B12E-03C0C6F942EA}"/>
                    </a:ext>
                  </a:extLst>
                </p14:cNvPr>
                <p14:cNvContentPartPr/>
                <p14:nvPr/>
              </p14:nvContentPartPr>
              <p14:xfrm>
                <a:off x="5440253" y="6632707"/>
                <a:ext cx="296280" cy="159480"/>
              </p14:xfrm>
            </p:contentPart>
          </mc:Choice>
          <mc:Fallback xmlns="">
            <p:pic>
              <p:nvPicPr>
                <p:cNvPr id="144" name="Freihand 143">
                  <a:extLst>
                    <a:ext uri="{FF2B5EF4-FFF2-40B4-BE49-F238E27FC236}">
                      <a16:creationId xmlns:a16="http://schemas.microsoft.com/office/drawing/2014/main" id="{AC43FB64-AD81-455F-B12E-03C0C6F942EA}"/>
                    </a:ext>
                  </a:extLst>
                </p:cNvPr>
                <p:cNvPicPr/>
                <p:nvPr/>
              </p:nvPicPr>
              <p:blipFill>
                <a:blip r:embed="rId250"/>
                <a:stretch>
                  <a:fillRect/>
                </a:stretch>
              </p:blipFill>
              <p:spPr>
                <a:xfrm>
                  <a:off x="5435933" y="6628387"/>
                  <a:ext cx="304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C4722DA4-01EC-4FF2-9560-D23C266D05B5}"/>
                    </a:ext>
                  </a:extLst>
                </p14:cNvPr>
                <p14:cNvContentPartPr/>
                <p14:nvPr/>
              </p14:nvContentPartPr>
              <p14:xfrm>
                <a:off x="5813573" y="6676267"/>
                <a:ext cx="154080" cy="88560"/>
              </p14:xfrm>
            </p:contentPart>
          </mc:Choice>
          <mc:Fallback xmlns="">
            <p:pic>
              <p:nvPicPr>
                <p:cNvPr id="145" name="Freihand 144">
                  <a:extLst>
                    <a:ext uri="{FF2B5EF4-FFF2-40B4-BE49-F238E27FC236}">
                      <a16:creationId xmlns:a16="http://schemas.microsoft.com/office/drawing/2014/main" id="{C4722DA4-01EC-4FF2-9560-D23C266D05B5}"/>
                    </a:ext>
                  </a:extLst>
                </p:cNvPr>
                <p:cNvPicPr/>
                <p:nvPr/>
              </p:nvPicPr>
              <p:blipFill>
                <a:blip r:embed="rId252"/>
                <a:stretch>
                  <a:fillRect/>
                </a:stretch>
              </p:blipFill>
              <p:spPr>
                <a:xfrm>
                  <a:off x="5809253" y="6671947"/>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341B8642-784B-4AD2-97F3-E3006A9DE770}"/>
                    </a:ext>
                  </a:extLst>
                </p14:cNvPr>
                <p14:cNvContentPartPr/>
                <p14:nvPr/>
              </p14:nvContentPartPr>
              <p14:xfrm>
                <a:off x="6173573" y="6610387"/>
                <a:ext cx="50400" cy="154800"/>
              </p14:xfrm>
            </p:contentPart>
          </mc:Choice>
          <mc:Fallback xmlns="">
            <p:pic>
              <p:nvPicPr>
                <p:cNvPr id="146" name="Freihand 145">
                  <a:extLst>
                    <a:ext uri="{FF2B5EF4-FFF2-40B4-BE49-F238E27FC236}">
                      <a16:creationId xmlns:a16="http://schemas.microsoft.com/office/drawing/2014/main" id="{341B8642-784B-4AD2-97F3-E3006A9DE770}"/>
                    </a:ext>
                  </a:extLst>
                </p:cNvPr>
                <p:cNvPicPr/>
                <p:nvPr/>
              </p:nvPicPr>
              <p:blipFill>
                <a:blip r:embed="rId254"/>
                <a:stretch>
                  <a:fillRect/>
                </a:stretch>
              </p:blipFill>
              <p:spPr>
                <a:xfrm>
                  <a:off x="6169253" y="6606067"/>
                  <a:ext cx="59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268F979A-5163-46B4-8880-029847EA0D36}"/>
                    </a:ext>
                  </a:extLst>
                </p14:cNvPr>
                <p14:cNvContentPartPr/>
                <p14:nvPr/>
              </p14:nvContentPartPr>
              <p14:xfrm>
                <a:off x="6086813" y="6558547"/>
                <a:ext cx="219240" cy="212040"/>
              </p14:xfrm>
            </p:contentPart>
          </mc:Choice>
          <mc:Fallback xmlns="">
            <p:pic>
              <p:nvPicPr>
                <p:cNvPr id="147" name="Freihand 146">
                  <a:extLst>
                    <a:ext uri="{FF2B5EF4-FFF2-40B4-BE49-F238E27FC236}">
                      <a16:creationId xmlns:a16="http://schemas.microsoft.com/office/drawing/2014/main" id="{268F979A-5163-46B4-8880-029847EA0D36}"/>
                    </a:ext>
                  </a:extLst>
                </p:cNvPr>
                <p:cNvPicPr/>
                <p:nvPr/>
              </p:nvPicPr>
              <p:blipFill>
                <a:blip r:embed="rId256"/>
                <a:stretch>
                  <a:fillRect/>
                </a:stretch>
              </p:blipFill>
              <p:spPr>
                <a:xfrm>
                  <a:off x="6082493" y="6554227"/>
                  <a:ext cx="227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F971D53D-984F-43CB-A9C0-DB530B356C64}"/>
                    </a:ext>
                  </a:extLst>
                </p14:cNvPr>
                <p14:cNvContentPartPr/>
                <p14:nvPr/>
              </p14:nvContentPartPr>
              <p14:xfrm>
                <a:off x="6433493" y="6569347"/>
                <a:ext cx="48960" cy="147240"/>
              </p14:xfrm>
            </p:contentPart>
          </mc:Choice>
          <mc:Fallback xmlns="">
            <p:pic>
              <p:nvPicPr>
                <p:cNvPr id="148" name="Freihand 147">
                  <a:extLst>
                    <a:ext uri="{FF2B5EF4-FFF2-40B4-BE49-F238E27FC236}">
                      <a16:creationId xmlns:a16="http://schemas.microsoft.com/office/drawing/2014/main" id="{F971D53D-984F-43CB-A9C0-DB530B356C64}"/>
                    </a:ext>
                  </a:extLst>
                </p:cNvPr>
                <p:cNvPicPr/>
                <p:nvPr/>
              </p:nvPicPr>
              <p:blipFill>
                <a:blip r:embed="rId258"/>
                <a:stretch>
                  <a:fillRect/>
                </a:stretch>
              </p:blipFill>
              <p:spPr>
                <a:xfrm>
                  <a:off x="6429173" y="6565027"/>
                  <a:ext cx="5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F32E9BCC-4AE7-4ECF-A069-CF62465579C3}"/>
                    </a:ext>
                  </a:extLst>
                </p14:cNvPr>
                <p14:cNvContentPartPr/>
                <p14:nvPr/>
              </p14:nvContentPartPr>
              <p14:xfrm>
                <a:off x="6585413" y="6567547"/>
                <a:ext cx="39960" cy="172440"/>
              </p14:xfrm>
            </p:contentPart>
          </mc:Choice>
          <mc:Fallback xmlns="">
            <p:pic>
              <p:nvPicPr>
                <p:cNvPr id="149" name="Freihand 148">
                  <a:extLst>
                    <a:ext uri="{FF2B5EF4-FFF2-40B4-BE49-F238E27FC236}">
                      <a16:creationId xmlns:a16="http://schemas.microsoft.com/office/drawing/2014/main" id="{F32E9BCC-4AE7-4ECF-A069-CF62465579C3}"/>
                    </a:ext>
                  </a:extLst>
                </p:cNvPr>
                <p:cNvPicPr/>
                <p:nvPr/>
              </p:nvPicPr>
              <p:blipFill>
                <a:blip r:embed="rId260"/>
                <a:stretch>
                  <a:fillRect/>
                </a:stretch>
              </p:blipFill>
              <p:spPr>
                <a:xfrm>
                  <a:off x="6581093" y="6563227"/>
                  <a:ext cx="48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0" name="Freihand 149">
                  <a:extLst>
                    <a:ext uri="{FF2B5EF4-FFF2-40B4-BE49-F238E27FC236}">
                      <a16:creationId xmlns:a16="http://schemas.microsoft.com/office/drawing/2014/main" id="{A94B1278-A1F0-42BA-80B0-2B2E86855023}"/>
                    </a:ext>
                  </a:extLst>
                </p14:cNvPr>
                <p14:cNvContentPartPr/>
                <p14:nvPr/>
              </p14:nvContentPartPr>
              <p14:xfrm>
                <a:off x="6489293" y="6551347"/>
                <a:ext cx="251280" cy="119880"/>
              </p14:xfrm>
            </p:contentPart>
          </mc:Choice>
          <mc:Fallback xmlns="">
            <p:pic>
              <p:nvPicPr>
                <p:cNvPr id="150" name="Freihand 149">
                  <a:extLst>
                    <a:ext uri="{FF2B5EF4-FFF2-40B4-BE49-F238E27FC236}">
                      <a16:creationId xmlns:a16="http://schemas.microsoft.com/office/drawing/2014/main" id="{A94B1278-A1F0-42BA-80B0-2B2E86855023}"/>
                    </a:ext>
                  </a:extLst>
                </p:cNvPr>
                <p:cNvPicPr/>
                <p:nvPr/>
              </p:nvPicPr>
              <p:blipFill>
                <a:blip r:embed="rId262"/>
                <a:stretch>
                  <a:fillRect/>
                </a:stretch>
              </p:blipFill>
              <p:spPr>
                <a:xfrm>
                  <a:off x="6484973" y="6547027"/>
                  <a:ext cx="259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2" name="Freihand 151">
                  <a:extLst>
                    <a:ext uri="{FF2B5EF4-FFF2-40B4-BE49-F238E27FC236}">
                      <a16:creationId xmlns:a16="http://schemas.microsoft.com/office/drawing/2014/main" id="{AB20AC16-CF79-45DD-908D-74059EFE7810}"/>
                    </a:ext>
                  </a:extLst>
                </p14:cNvPr>
                <p14:cNvContentPartPr/>
                <p14:nvPr/>
              </p14:nvContentPartPr>
              <p14:xfrm>
                <a:off x="3283493" y="4882387"/>
                <a:ext cx="42840" cy="28800"/>
              </p14:xfrm>
            </p:contentPart>
          </mc:Choice>
          <mc:Fallback xmlns="">
            <p:pic>
              <p:nvPicPr>
                <p:cNvPr id="152" name="Freihand 151">
                  <a:extLst>
                    <a:ext uri="{FF2B5EF4-FFF2-40B4-BE49-F238E27FC236}">
                      <a16:creationId xmlns:a16="http://schemas.microsoft.com/office/drawing/2014/main" id="{AB20AC16-CF79-45DD-908D-74059EFE7810}"/>
                    </a:ext>
                  </a:extLst>
                </p:cNvPr>
                <p:cNvPicPr/>
                <p:nvPr/>
              </p:nvPicPr>
              <p:blipFill>
                <a:blip r:embed="rId264"/>
                <a:stretch>
                  <a:fillRect/>
                </a:stretch>
              </p:blipFill>
              <p:spPr>
                <a:xfrm>
                  <a:off x="3279173" y="4878067"/>
                  <a:ext cx="5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22964744-D16E-47FE-AA99-61A509D0CFC1}"/>
                    </a:ext>
                  </a:extLst>
                </p14:cNvPr>
                <p14:cNvContentPartPr/>
                <p14:nvPr/>
              </p14:nvContentPartPr>
              <p14:xfrm>
                <a:off x="3045173" y="4924147"/>
                <a:ext cx="400320" cy="482400"/>
              </p14:xfrm>
            </p:contentPart>
          </mc:Choice>
          <mc:Fallback xmlns="">
            <p:pic>
              <p:nvPicPr>
                <p:cNvPr id="153" name="Freihand 152">
                  <a:extLst>
                    <a:ext uri="{FF2B5EF4-FFF2-40B4-BE49-F238E27FC236}">
                      <a16:creationId xmlns:a16="http://schemas.microsoft.com/office/drawing/2014/main" id="{22964744-D16E-47FE-AA99-61A509D0CFC1}"/>
                    </a:ext>
                  </a:extLst>
                </p:cNvPr>
                <p:cNvPicPr/>
                <p:nvPr/>
              </p:nvPicPr>
              <p:blipFill>
                <a:blip r:embed="rId266"/>
                <a:stretch>
                  <a:fillRect/>
                </a:stretch>
              </p:blipFill>
              <p:spPr>
                <a:xfrm>
                  <a:off x="3040853" y="4919827"/>
                  <a:ext cx="4089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A8CE8700-8D45-49C1-905E-1686E47D3819}"/>
                    </a:ext>
                  </a:extLst>
                </p14:cNvPr>
                <p14:cNvContentPartPr/>
                <p14:nvPr/>
              </p14:nvContentPartPr>
              <p14:xfrm>
                <a:off x="4175933" y="4729027"/>
                <a:ext cx="435240" cy="538200"/>
              </p14:xfrm>
            </p:contentPart>
          </mc:Choice>
          <mc:Fallback xmlns="">
            <p:pic>
              <p:nvPicPr>
                <p:cNvPr id="154" name="Freihand 153">
                  <a:extLst>
                    <a:ext uri="{FF2B5EF4-FFF2-40B4-BE49-F238E27FC236}">
                      <a16:creationId xmlns:a16="http://schemas.microsoft.com/office/drawing/2014/main" id="{A8CE8700-8D45-49C1-905E-1686E47D3819}"/>
                    </a:ext>
                  </a:extLst>
                </p:cNvPr>
                <p:cNvPicPr/>
                <p:nvPr/>
              </p:nvPicPr>
              <p:blipFill>
                <a:blip r:embed="rId268"/>
                <a:stretch>
                  <a:fillRect/>
                </a:stretch>
              </p:blipFill>
              <p:spPr>
                <a:xfrm>
                  <a:off x="4171613" y="4724707"/>
                  <a:ext cx="44388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B386EB69-4594-4000-83FB-2E7787BD4EDA}"/>
                    </a:ext>
                  </a:extLst>
                </p14:cNvPr>
                <p14:cNvContentPartPr/>
                <p14:nvPr/>
              </p14:nvContentPartPr>
              <p14:xfrm>
                <a:off x="5306693" y="4811107"/>
                <a:ext cx="345240" cy="426960"/>
              </p14:xfrm>
            </p:contentPart>
          </mc:Choice>
          <mc:Fallback xmlns="">
            <p:pic>
              <p:nvPicPr>
                <p:cNvPr id="155" name="Freihand 154">
                  <a:extLst>
                    <a:ext uri="{FF2B5EF4-FFF2-40B4-BE49-F238E27FC236}">
                      <a16:creationId xmlns:a16="http://schemas.microsoft.com/office/drawing/2014/main" id="{B386EB69-4594-4000-83FB-2E7787BD4EDA}"/>
                    </a:ext>
                  </a:extLst>
                </p:cNvPr>
                <p:cNvPicPr/>
                <p:nvPr/>
              </p:nvPicPr>
              <p:blipFill>
                <a:blip r:embed="rId270"/>
                <a:stretch>
                  <a:fillRect/>
                </a:stretch>
              </p:blipFill>
              <p:spPr>
                <a:xfrm>
                  <a:off x="5302373" y="4806787"/>
                  <a:ext cx="353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6067AD20-9F9C-4D92-A843-5088F2EDA33B}"/>
                    </a:ext>
                  </a:extLst>
                </p14:cNvPr>
                <p14:cNvContentPartPr/>
                <p14:nvPr/>
              </p14:nvContentPartPr>
              <p14:xfrm>
                <a:off x="6144413" y="4749547"/>
                <a:ext cx="415440" cy="493200"/>
              </p14:xfrm>
            </p:contentPart>
          </mc:Choice>
          <mc:Fallback xmlns="">
            <p:pic>
              <p:nvPicPr>
                <p:cNvPr id="156" name="Freihand 155">
                  <a:extLst>
                    <a:ext uri="{FF2B5EF4-FFF2-40B4-BE49-F238E27FC236}">
                      <a16:creationId xmlns:a16="http://schemas.microsoft.com/office/drawing/2014/main" id="{6067AD20-9F9C-4D92-A843-5088F2EDA33B}"/>
                    </a:ext>
                  </a:extLst>
                </p:cNvPr>
                <p:cNvPicPr/>
                <p:nvPr/>
              </p:nvPicPr>
              <p:blipFill>
                <a:blip r:embed="rId272"/>
                <a:stretch>
                  <a:fillRect/>
                </a:stretch>
              </p:blipFill>
              <p:spPr>
                <a:xfrm>
                  <a:off x="6140093" y="4745227"/>
                  <a:ext cx="4240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7" name="Freihand 156">
                  <a:extLst>
                    <a:ext uri="{FF2B5EF4-FFF2-40B4-BE49-F238E27FC236}">
                      <a16:creationId xmlns:a16="http://schemas.microsoft.com/office/drawing/2014/main" id="{B9B0D909-A0D3-459D-9B23-AF7C69298110}"/>
                    </a:ext>
                  </a:extLst>
                </p14:cNvPr>
                <p14:cNvContentPartPr/>
                <p14:nvPr/>
              </p14:nvContentPartPr>
              <p14:xfrm>
                <a:off x="7085093" y="4666747"/>
                <a:ext cx="507240" cy="524880"/>
              </p14:xfrm>
            </p:contentPart>
          </mc:Choice>
          <mc:Fallback xmlns="">
            <p:pic>
              <p:nvPicPr>
                <p:cNvPr id="157" name="Freihand 156">
                  <a:extLst>
                    <a:ext uri="{FF2B5EF4-FFF2-40B4-BE49-F238E27FC236}">
                      <a16:creationId xmlns:a16="http://schemas.microsoft.com/office/drawing/2014/main" id="{B9B0D909-A0D3-459D-9B23-AF7C69298110}"/>
                    </a:ext>
                  </a:extLst>
                </p:cNvPr>
                <p:cNvPicPr/>
                <p:nvPr/>
              </p:nvPicPr>
              <p:blipFill>
                <a:blip r:embed="rId274"/>
                <a:stretch>
                  <a:fillRect/>
                </a:stretch>
              </p:blipFill>
              <p:spPr>
                <a:xfrm>
                  <a:off x="7080773" y="4662427"/>
                  <a:ext cx="515880" cy="53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5">
            <p14:nvContentPartPr>
              <p14:cNvPr id="21" name="Freihand 20">
                <a:extLst>
                  <a:ext uri="{FF2B5EF4-FFF2-40B4-BE49-F238E27FC236}">
                    <a16:creationId xmlns:a16="http://schemas.microsoft.com/office/drawing/2014/main" id="{02025B9B-C151-4111-91FF-BFC780678180}"/>
                  </a:ext>
                </a:extLst>
              </p14:cNvPr>
              <p14:cNvContentPartPr/>
              <p14:nvPr/>
            </p14:nvContentPartPr>
            <p14:xfrm>
              <a:off x="1321493" y="4514827"/>
              <a:ext cx="6914880" cy="1181520"/>
            </p14:xfrm>
          </p:contentPart>
        </mc:Choice>
        <mc:Fallback xmlns="">
          <p:pic>
            <p:nvPicPr>
              <p:cNvPr id="21" name="Freihand 20">
                <a:extLst>
                  <a:ext uri="{FF2B5EF4-FFF2-40B4-BE49-F238E27FC236}">
                    <a16:creationId xmlns:a16="http://schemas.microsoft.com/office/drawing/2014/main" id="{02025B9B-C151-4111-91FF-BFC780678180}"/>
                  </a:ext>
                </a:extLst>
              </p:cNvPr>
              <p:cNvPicPr/>
              <p:nvPr/>
            </p:nvPicPr>
            <p:blipFill>
              <a:blip r:embed="rId276"/>
              <a:stretch>
                <a:fillRect/>
              </a:stretch>
            </p:blipFill>
            <p:spPr>
              <a:xfrm>
                <a:off x="1317173" y="4510507"/>
                <a:ext cx="6923520" cy="1190160"/>
              </a:xfrm>
              <a:prstGeom prst="rect">
                <a:avLst/>
              </a:prstGeom>
            </p:spPr>
          </p:pic>
        </mc:Fallback>
      </mc:AlternateContent>
      <p:grpSp>
        <p:nvGrpSpPr>
          <p:cNvPr id="159" name="Gruppieren 158">
            <a:extLst>
              <a:ext uri="{FF2B5EF4-FFF2-40B4-BE49-F238E27FC236}">
                <a16:creationId xmlns:a16="http://schemas.microsoft.com/office/drawing/2014/main" id="{DE048FF7-AC78-4608-947D-978A8B3B36E3}"/>
              </a:ext>
            </a:extLst>
          </p:cNvPr>
          <p:cNvGrpSpPr/>
          <p:nvPr/>
        </p:nvGrpSpPr>
        <p:grpSpPr>
          <a:xfrm>
            <a:off x="3047333" y="5129347"/>
            <a:ext cx="4668480" cy="313560"/>
            <a:chOff x="3047333" y="5129347"/>
            <a:chExt cx="4668480" cy="313560"/>
          </a:xfrm>
        </p:grpSpPr>
        <mc:AlternateContent xmlns:mc="http://schemas.openxmlformats.org/markup-compatibility/2006" xmlns:p14="http://schemas.microsoft.com/office/powerpoint/2010/main">
          <mc:Choice Requires="p14">
            <p:contentPart p14:bwMode="auto" r:id="rId277">
              <p14:nvContentPartPr>
                <p14:cNvPr id="27" name="Freihand 26">
                  <a:extLst>
                    <a:ext uri="{FF2B5EF4-FFF2-40B4-BE49-F238E27FC236}">
                      <a16:creationId xmlns:a16="http://schemas.microsoft.com/office/drawing/2014/main" id="{187794C4-B80A-4B0D-8638-68A9507A6682}"/>
                    </a:ext>
                  </a:extLst>
                </p14:cNvPr>
                <p14:cNvContentPartPr/>
                <p14:nvPr/>
              </p14:nvContentPartPr>
              <p14:xfrm>
                <a:off x="3047333" y="5294947"/>
                <a:ext cx="734040" cy="147960"/>
              </p14:xfrm>
            </p:contentPart>
          </mc:Choice>
          <mc:Fallback xmlns="">
            <p:pic>
              <p:nvPicPr>
                <p:cNvPr id="27" name="Freihand 26">
                  <a:extLst>
                    <a:ext uri="{FF2B5EF4-FFF2-40B4-BE49-F238E27FC236}">
                      <a16:creationId xmlns:a16="http://schemas.microsoft.com/office/drawing/2014/main" id="{187794C4-B80A-4B0D-8638-68A9507A6682}"/>
                    </a:ext>
                  </a:extLst>
                </p:cNvPr>
                <p:cNvPicPr/>
                <p:nvPr/>
              </p:nvPicPr>
              <p:blipFill>
                <a:blip r:embed="rId278"/>
                <a:stretch>
                  <a:fillRect/>
                </a:stretch>
              </p:blipFill>
              <p:spPr>
                <a:xfrm>
                  <a:off x="3043013" y="5290627"/>
                  <a:ext cx="742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3" name="Freihand 32">
                  <a:extLst>
                    <a:ext uri="{FF2B5EF4-FFF2-40B4-BE49-F238E27FC236}">
                      <a16:creationId xmlns:a16="http://schemas.microsoft.com/office/drawing/2014/main" id="{6CEAFC40-9894-4900-B2C5-4D392D3577D0}"/>
                    </a:ext>
                  </a:extLst>
                </p14:cNvPr>
                <p14:cNvContentPartPr/>
                <p14:nvPr/>
              </p14:nvContentPartPr>
              <p14:xfrm>
                <a:off x="4251533" y="5206387"/>
                <a:ext cx="529200" cy="36720"/>
              </p14:xfrm>
            </p:contentPart>
          </mc:Choice>
          <mc:Fallback xmlns="">
            <p:pic>
              <p:nvPicPr>
                <p:cNvPr id="33" name="Freihand 32">
                  <a:extLst>
                    <a:ext uri="{FF2B5EF4-FFF2-40B4-BE49-F238E27FC236}">
                      <a16:creationId xmlns:a16="http://schemas.microsoft.com/office/drawing/2014/main" id="{6CEAFC40-9894-4900-B2C5-4D392D3577D0}"/>
                    </a:ext>
                  </a:extLst>
                </p:cNvPr>
                <p:cNvPicPr/>
                <p:nvPr/>
              </p:nvPicPr>
              <p:blipFill>
                <a:blip r:embed="rId280"/>
                <a:stretch>
                  <a:fillRect/>
                </a:stretch>
              </p:blipFill>
              <p:spPr>
                <a:xfrm>
                  <a:off x="4247213" y="5202067"/>
                  <a:ext cx="537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3" name="Freihand 72">
                  <a:extLst>
                    <a:ext uri="{FF2B5EF4-FFF2-40B4-BE49-F238E27FC236}">
                      <a16:creationId xmlns:a16="http://schemas.microsoft.com/office/drawing/2014/main" id="{604A2A2B-5BE9-4694-AE78-E79EC2C3181D}"/>
                    </a:ext>
                  </a:extLst>
                </p14:cNvPr>
                <p14:cNvContentPartPr/>
                <p14:nvPr/>
              </p14:nvContentPartPr>
              <p14:xfrm>
                <a:off x="3084053" y="5286667"/>
                <a:ext cx="652680" cy="133920"/>
              </p14:xfrm>
            </p:contentPart>
          </mc:Choice>
          <mc:Fallback xmlns="">
            <p:pic>
              <p:nvPicPr>
                <p:cNvPr id="73" name="Freihand 72">
                  <a:extLst>
                    <a:ext uri="{FF2B5EF4-FFF2-40B4-BE49-F238E27FC236}">
                      <a16:creationId xmlns:a16="http://schemas.microsoft.com/office/drawing/2014/main" id="{604A2A2B-5BE9-4694-AE78-E79EC2C3181D}"/>
                    </a:ext>
                  </a:extLst>
                </p:cNvPr>
                <p:cNvPicPr/>
                <p:nvPr/>
              </p:nvPicPr>
              <p:blipFill>
                <a:blip r:embed="rId282"/>
                <a:stretch>
                  <a:fillRect/>
                </a:stretch>
              </p:blipFill>
              <p:spPr>
                <a:xfrm>
                  <a:off x="3079733" y="5282347"/>
                  <a:ext cx="661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8" name="Freihand 77">
                  <a:extLst>
                    <a:ext uri="{FF2B5EF4-FFF2-40B4-BE49-F238E27FC236}">
                      <a16:creationId xmlns:a16="http://schemas.microsoft.com/office/drawing/2014/main" id="{50027413-B8C3-4B03-98EF-E52FC1886C2C}"/>
                    </a:ext>
                  </a:extLst>
                </p14:cNvPr>
                <p14:cNvContentPartPr/>
                <p14:nvPr/>
              </p14:nvContentPartPr>
              <p14:xfrm>
                <a:off x="4230653" y="5129347"/>
                <a:ext cx="580680" cy="78480"/>
              </p14:xfrm>
            </p:contentPart>
          </mc:Choice>
          <mc:Fallback xmlns="">
            <p:pic>
              <p:nvPicPr>
                <p:cNvPr id="78" name="Freihand 77">
                  <a:extLst>
                    <a:ext uri="{FF2B5EF4-FFF2-40B4-BE49-F238E27FC236}">
                      <a16:creationId xmlns:a16="http://schemas.microsoft.com/office/drawing/2014/main" id="{50027413-B8C3-4B03-98EF-E52FC1886C2C}"/>
                    </a:ext>
                  </a:extLst>
                </p:cNvPr>
                <p:cNvPicPr/>
                <p:nvPr/>
              </p:nvPicPr>
              <p:blipFill>
                <a:blip r:embed="rId284"/>
                <a:stretch>
                  <a:fillRect/>
                </a:stretch>
              </p:blipFill>
              <p:spPr>
                <a:xfrm>
                  <a:off x="4226333" y="5125027"/>
                  <a:ext cx="589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7" name="Freihand 36">
                  <a:extLst>
                    <a:ext uri="{FF2B5EF4-FFF2-40B4-BE49-F238E27FC236}">
                      <a16:creationId xmlns:a16="http://schemas.microsoft.com/office/drawing/2014/main" id="{50FB3C0F-B862-40E2-B3C0-1604E01D9B3E}"/>
                    </a:ext>
                  </a:extLst>
                </p14:cNvPr>
                <p14:cNvContentPartPr/>
                <p14:nvPr/>
              </p14:nvContentPartPr>
              <p14:xfrm>
                <a:off x="5318933" y="5216107"/>
                <a:ext cx="426240" cy="42120"/>
              </p14:xfrm>
            </p:contentPart>
          </mc:Choice>
          <mc:Fallback xmlns="">
            <p:pic>
              <p:nvPicPr>
                <p:cNvPr id="37" name="Freihand 36">
                  <a:extLst>
                    <a:ext uri="{FF2B5EF4-FFF2-40B4-BE49-F238E27FC236}">
                      <a16:creationId xmlns:a16="http://schemas.microsoft.com/office/drawing/2014/main" id="{50FB3C0F-B862-40E2-B3C0-1604E01D9B3E}"/>
                    </a:ext>
                  </a:extLst>
                </p:cNvPr>
                <p:cNvPicPr/>
                <p:nvPr/>
              </p:nvPicPr>
              <p:blipFill>
                <a:blip r:embed="rId286"/>
                <a:stretch>
                  <a:fillRect/>
                </a:stretch>
              </p:blipFill>
              <p:spPr>
                <a:xfrm>
                  <a:off x="5314613" y="5211787"/>
                  <a:ext cx="434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6" name="Freihand 45">
                  <a:extLst>
                    <a:ext uri="{FF2B5EF4-FFF2-40B4-BE49-F238E27FC236}">
                      <a16:creationId xmlns:a16="http://schemas.microsoft.com/office/drawing/2014/main" id="{8FA76BB9-7245-4602-80E2-55E70A1B5FE6}"/>
                    </a:ext>
                  </a:extLst>
                </p14:cNvPr>
                <p14:cNvContentPartPr/>
                <p14:nvPr/>
              </p14:nvContentPartPr>
              <p14:xfrm>
                <a:off x="6122093" y="5175067"/>
                <a:ext cx="477360" cy="39240"/>
              </p14:xfrm>
            </p:contentPart>
          </mc:Choice>
          <mc:Fallback xmlns="">
            <p:pic>
              <p:nvPicPr>
                <p:cNvPr id="46" name="Freihand 45">
                  <a:extLst>
                    <a:ext uri="{FF2B5EF4-FFF2-40B4-BE49-F238E27FC236}">
                      <a16:creationId xmlns:a16="http://schemas.microsoft.com/office/drawing/2014/main" id="{8FA76BB9-7245-4602-80E2-55E70A1B5FE6}"/>
                    </a:ext>
                  </a:extLst>
                </p:cNvPr>
                <p:cNvPicPr/>
                <p:nvPr/>
              </p:nvPicPr>
              <p:blipFill>
                <a:blip r:embed="rId288"/>
                <a:stretch>
                  <a:fillRect/>
                </a:stretch>
              </p:blipFill>
              <p:spPr>
                <a:xfrm>
                  <a:off x="6117773" y="5170747"/>
                  <a:ext cx="486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0" name="Freihand 49">
                  <a:extLst>
                    <a:ext uri="{FF2B5EF4-FFF2-40B4-BE49-F238E27FC236}">
                      <a16:creationId xmlns:a16="http://schemas.microsoft.com/office/drawing/2014/main" id="{0A2E8C68-FEE6-4E0E-AA0B-0C2B5B98D828}"/>
                    </a:ext>
                  </a:extLst>
                </p14:cNvPr>
                <p14:cNvContentPartPr/>
                <p14:nvPr/>
              </p14:nvContentPartPr>
              <p14:xfrm>
                <a:off x="7206413" y="5242387"/>
                <a:ext cx="59400" cy="360"/>
              </p14:xfrm>
            </p:contentPart>
          </mc:Choice>
          <mc:Fallback xmlns="">
            <p:pic>
              <p:nvPicPr>
                <p:cNvPr id="50" name="Freihand 49">
                  <a:extLst>
                    <a:ext uri="{FF2B5EF4-FFF2-40B4-BE49-F238E27FC236}">
                      <a16:creationId xmlns:a16="http://schemas.microsoft.com/office/drawing/2014/main" id="{0A2E8C68-FEE6-4E0E-AA0B-0C2B5B98D828}"/>
                    </a:ext>
                  </a:extLst>
                </p:cNvPr>
                <p:cNvPicPr/>
                <p:nvPr/>
              </p:nvPicPr>
              <p:blipFill>
                <a:blip r:embed="rId290"/>
                <a:stretch>
                  <a:fillRect/>
                </a:stretch>
              </p:blipFill>
              <p:spPr>
                <a:xfrm>
                  <a:off x="7202093" y="5238067"/>
                  <a:ext cx="68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4" name="Freihand 53">
                  <a:extLst>
                    <a:ext uri="{FF2B5EF4-FFF2-40B4-BE49-F238E27FC236}">
                      <a16:creationId xmlns:a16="http://schemas.microsoft.com/office/drawing/2014/main" id="{60FE54A8-0D7B-41D2-8D2C-188148EDB75E}"/>
                    </a:ext>
                  </a:extLst>
                </p14:cNvPr>
                <p14:cNvContentPartPr/>
                <p14:nvPr/>
              </p14:nvContentPartPr>
              <p14:xfrm>
                <a:off x="7012733" y="5204227"/>
                <a:ext cx="703080" cy="27720"/>
              </p14:xfrm>
            </p:contentPart>
          </mc:Choice>
          <mc:Fallback xmlns="">
            <p:pic>
              <p:nvPicPr>
                <p:cNvPr id="54" name="Freihand 53">
                  <a:extLst>
                    <a:ext uri="{FF2B5EF4-FFF2-40B4-BE49-F238E27FC236}">
                      <a16:creationId xmlns:a16="http://schemas.microsoft.com/office/drawing/2014/main" id="{60FE54A8-0D7B-41D2-8D2C-188148EDB75E}"/>
                    </a:ext>
                  </a:extLst>
                </p:cNvPr>
                <p:cNvPicPr/>
                <p:nvPr/>
              </p:nvPicPr>
              <p:blipFill>
                <a:blip r:embed="rId292"/>
                <a:stretch>
                  <a:fillRect/>
                </a:stretch>
              </p:blipFill>
              <p:spPr>
                <a:xfrm>
                  <a:off x="7008413" y="5199907"/>
                  <a:ext cx="711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85" name="Freihand 84">
                  <a:extLst>
                    <a:ext uri="{FF2B5EF4-FFF2-40B4-BE49-F238E27FC236}">
                      <a16:creationId xmlns:a16="http://schemas.microsoft.com/office/drawing/2014/main" id="{88DF2FC8-C212-4DED-909A-4604A3CD0A94}"/>
                    </a:ext>
                  </a:extLst>
                </p14:cNvPr>
                <p14:cNvContentPartPr/>
                <p14:nvPr/>
              </p14:nvContentPartPr>
              <p14:xfrm>
                <a:off x="5304533" y="5210707"/>
                <a:ext cx="502560" cy="58320"/>
              </p14:xfrm>
            </p:contentPart>
          </mc:Choice>
          <mc:Fallback xmlns="">
            <p:pic>
              <p:nvPicPr>
                <p:cNvPr id="85" name="Freihand 84">
                  <a:extLst>
                    <a:ext uri="{FF2B5EF4-FFF2-40B4-BE49-F238E27FC236}">
                      <a16:creationId xmlns:a16="http://schemas.microsoft.com/office/drawing/2014/main" id="{88DF2FC8-C212-4DED-909A-4604A3CD0A94}"/>
                    </a:ext>
                  </a:extLst>
                </p:cNvPr>
                <p:cNvPicPr/>
                <p:nvPr/>
              </p:nvPicPr>
              <p:blipFill>
                <a:blip r:embed="rId294"/>
                <a:stretch>
                  <a:fillRect/>
                </a:stretch>
              </p:blipFill>
              <p:spPr>
                <a:xfrm>
                  <a:off x="5300213" y="5206387"/>
                  <a:ext cx="51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89" name="Freihand 88">
                  <a:extLst>
                    <a:ext uri="{FF2B5EF4-FFF2-40B4-BE49-F238E27FC236}">
                      <a16:creationId xmlns:a16="http://schemas.microsoft.com/office/drawing/2014/main" id="{64C99C70-EA74-456F-BAA8-2D42F235118B}"/>
                    </a:ext>
                  </a:extLst>
                </p14:cNvPr>
                <p14:cNvContentPartPr/>
                <p14:nvPr/>
              </p14:nvContentPartPr>
              <p14:xfrm>
                <a:off x="6144413" y="5223307"/>
                <a:ext cx="343800" cy="52200"/>
              </p14:xfrm>
            </p:contentPart>
          </mc:Choice>
          <mc:Fallback xmlns="">
            <p:pic>
              <p:nvPicPr>
                <p:cNvPr id="89" name="Freihand 88">
                  <a:extLst>
                    <a:ext uri="{FF2B5EF4-FFF2-40B4-BE49-F238E27FC236}">
                      <a16:creationId xmlns:a16="http://schemas.microsoft.com/office/drawing/2014/main" id="{64C99C70-EA74-456F-BAA8-2D42F235118B}"/>
                    </a:ext>
                  </a:extLst>
                </p:cNvPr>
                <p:cNvPicPr/>
                <p:nvPr/>
              </p:nvPicPr>
              <p:blipFill>
                <a:blip r:embed="rId296"/>
                <a:stretch>
                  <a:fillRect/>
                </a:stretch>
              </p:blipFill>
              <p:spPr>
                <a:xfrm>
                  <a:off x="6140093" y="5218987"/>
                  <a:ext cx="352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4" name="Freihand 133">
                  <a:extLst>
                    <a:ext uri="{FF2B5EF4-FFF2-40B4-BE49-F238E27FC236}">
                      <a16:creationId xmlns:a16="http://schemas.microsoft.com/office/drawing/2014/main" id="{3398E293-7160-4231-B64F-6B33F56F96BF}"/>
                    </a:ext>
                  </a:extLst>
                </p14:cNvPr>
                <p14:cNvContentPartPr/>
                <p14:nvPr/>
              </p14:nvContentPartPr>
              <p14:xfrm>
                <a:off x="7103093" y="5234827"/>
                <a:ext cx="327240" cy="6480"/>
              </p14:xfrm>
            </p:contentPart>
          </mc:Choice>
          <mc:Fallback xmlns="">
            <p:pic>
              <p:nvPicPr>
                <p:cNvPr id="134" name="Freihand 133">
                  <a:extLst>
                    <a:ext uri="{FF2B5EF4-FFF2-40B4-BE49-F238E27FC236}">
                      <a16:creationId xmlns:a16="http://schemas.microsoft.com/office/drawing/2014/main" id="{3398E293-7160-4231-B64F-6B33F56F96BF}"/>
                    </a:ext>
                  </a:extLst>
                </p:cNvPr>
                <p:cNvPicPr/>
                <p:nvPr/>
              </p:nvPicPr>
              <p:blipFill>
                <a:blip r:embed="rId298"/>
                <a:stretch>
                  <a:fillRect/>
                </a:stretch>
              </p:blipFill>
              <p:spPr>
                <a:xfrm>
                  <a:off x="7098773" y="5230507"/>
                  <a:ext cx="335880" cy="151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0F88785-5DD6-45A3-ABF3-80660627D464}"/>
                  </a:ext>
                </a:extLst>
              </p14:cNvPr>
              <p14:cNvContentPartPr/>
              <p14:nvPr/>
            </p14:nvContentPartPr>
            <p14:xfrm>
              <a:off x="92093" y="240720"/>
              <a:ext cx="1707120" cy="660600"/>
            </p14:xfrm>
          </p:contentPart>
        </mc:Choice>
        <mc:Fallback xmlns="">
          <p:pic>
            <p:nvPicPr>
              <p:cNvPr id="2" name="Freihand 1">
                <a:extLst>
                  <a:ext uri="{FF2B5EF4-FFF2-40B4-BE49-F238E27FC236}">
                    <a16:creationId xmlns:a16="http://schemas.microsoft.com/office/drawing/2014/main" id="{50F88785-5DD6-45A3-ABF3-80660627D464}"/>
                  </a:ext>
                </a:extLst>
              </p:cNvPr>
              <p:cNvPicPr/>
              <p:nvPr/>
            </p:nvPicPr>
            <p:blipFill>
              <a:blip r:embed="rId4"/>
              <a:stretch>
                <a:fillRect/>
              </a:stretch>
            </p:blipFill>
            <p:spPr>
              <a:xfrm>
                <a:off x="87773" y="236400"/>
                <a:ext cx="17157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BBA23C8-FC73-4273-BD69-0C338655A739}"/>
                  </a:ext>
                </a:extLst>
              </p14:cNvPr>
              <p14:cNvContentPartPr/>
              <p14:nvPr/>
            </p14:nvContentPartPr>
            <p14:xfrm>
              <a:off x="43493" y="1796640"/>
              <a:ext cx="2069280" cy="584280"/>
            </p14:xfrm>
          </p:contentPart>
        </mc:Choice>
        <mc:Fallback xmlns="">
          <p:pic>
            <p:nvPicPr>
              <p:cNvPr id="5" name="Freihand 4">
                <a:extLst>
                  <a:ext uri="{FF2B5EF4-FFF2-40B4-BE49-F238E27FC236}">
                    <a16:creationId xmlns:a16="http://schemas.microsoft.com/office/drawing/2014/main" id="{BBBA23C8-FC73-4273-BD69-0C338655A739}"/>
                  </a:ext>
                </a:extLst>
              </p:cNvPr>
              <p:cNvPicPr/>
              <p:nvPr/>
            </p:nvPicPr>
            <p:blipFill>
              <a:blip r:embed="rId6"/>
              <a:stretch>
                <a:fillRect/>
              </a:stretch>
            </p:blipFill>
            <p:spPr>
              <a:xfrm>
                <a:off x="39173" y="1792320"/>
                <a:ext cx="20779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DAFB5C7-8EFF-4E16-865E-D02B8EF9B490}"/>
                  </a:ext>
                </a:extLst>
              </p14:cNvPr>
              <p14:cNvContentPartPr/>
              <p14:nvPr/>
            </p14:nvContentPartPr>
            <p14:xfrm>
              <a:off x="73013" y="1716000"/>
              <a:ext cx="2098440" cy="867960"/>
            </p14:xfrm>
          </p:contentPart>
        </mc:Choice>
        <mc:Fallback xmlns="">
          <p:pic>
            <p:nvPicPr>
              <p:cNvPr id="6" name="Freihand 5">
                <a:extLst>
                  <a:ext uri="{FF2B5EF4-FFF2-40B4-BE49-F238E27FC236}">
                    <a16:creationId xmlns:a16="http://schemas.microsoft.com/office/drawing/2014/main" id="{DDAFB5C7-8EFF-4E16-865E-D02B8EF9B490}"/>
                  </a:ext>
                </a:extLst>
              </p:cNvPr>
              <p:cNvPicPr/>
              <p:nvPr/>
            </p:nvPicPr>
            <p:blipFill>
              <a:blip r:embed="rId8"/>
              <a:stretch>
                <a:fillRect/>
              </a:stretch>
            </p:blipFill>
            <p:spPr>
              <a:xfrm>
                <a:off x="68693" y="1711680"/>
                <a:ext cx="210708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4D75A72-3E1F-4BF9-BC52-EF9C4CB8464B}"/>
                  </a:ext>
                </a:extLst>
              </p14:cNvPr>
              <p14:cNvContentPartPr/>
              <p14:nvPr/>
            </p14:nvContentPartPr>
            <p14:xfrm>
              <a:off x="-103387" y="3416640"/>
              <a:ext cx="2352240" cy="646560"/>
            </p14:xfrm>
          </p:contentPart>
        </mc:Choice>
        <mc:Fallback xmlns="">
          <p:pic>
            <p:nvPicPr>
              <p:cNvPr id="7" name="Freihand 6">
                <a:extLst>
                  <a:ext uri="{FF2B5EF4-FFF2-40B4-BE49-F238E27FC236}">
                    <a16:creationId xmlns:a16="http://schemas.microsoft.com/office/drawing/2014/main" id="{84D75A72-3E1F-4BF9-BC52-EF9C4CB8464B}"/>
                  </a:ext>
                </a:extLst>
              </p:cNvPr>
              <p:cNvPicPr/>
              <p:nvPr/>
            </p:nvPicPr>
            <p:blipFill>
              <a:blip r:embed="rId10"/>
              <a:stretch>
                <a:fillRect/>
              </a:stretch>
            </p:blipFill>
            <p:spPr>
              <a:xfrm>
                <a:off x="-107707" y="3412320"/>
                <a:ext cx="2360880" cy="6552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E43D1E7-85B3-432C-805F-67DF64BAD844}"/>
                  </a:ext>
                </a:extLst>
              </p14:cNvPr>
              <p14:cNvContentPartPr/>
              <p14:nvPr/>
            </p14:nvContentPartPr>
            <p14:xfrm>
              <a:off x="6765053" y="1260787"/>
              <a:ext cx="1618920" cy="61560"/>
            </p14:xfrm>
          </p:contentPart>
        </mc:Choice>
        <mc:Fallback xmlns="">
          <p:pic>
            <p:nvPicPr>
              <p:cNvPr id="3" name="Freihand 2">
                <a:extLst>
                  <a:ext uri="{FF2B5EF4-FFF2-40B4-BE49-F238E27FC236}">
                    <a16:creationId xmlns:a16="http://schemas.microsoft.com/office/drawing/2014/main" id="{9E43D1E7-85B3-432C-805F-67DF64BAD844}"/>
                  </a:ext>
                </a:extLst>
              </p:cNvPr>
              <p:cNvPicPr/>
              <p:nvPr/>
            </p:nvPicPr>
            <p:blipFill>
              <a:blip r:embed="rId5"/>
              <a:stretch>
                <a:fillRect/>
              </a:stretch>
            </p:blipFill>
            <p:spPr>
              <a:xfrm>
                <a:off x="6760733" y="1256467"/>
                <a:ext cx="1627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6C37191-69B9-4733-8653-3A72080912D9}"/>
                  </a:ext>
                </a:extLst>
              </p14:cNvPr>
              <p14:cNvContentPartPr/>
              <p14:nvPr/>
            </p14:nvContentPartPr>
            <p14:xfrm>
              <a:off x="432293" y="1538347"/>
              <a:ext cx="2847240" cy="148320"/>
            </p14:xfrm>
          </p:contentPart>
        </mc:Choice>
        <mc:Fallback xmlns="">
          <p:pic>
            <p:nvPicPr>
              <p:cNvPr id="4" name="Freihand 3">
                <a:extLst>
                  <a:ext uri="{FF2B5EF4-FFF2-40B4-BE49-F238E27FC236}">
                    <a16:creationId xmlns:a16="http://schemas.microsoft.com/office/drawing/2014/main" id="{26C37191-69B9-4733-8653-3A72080912D9}"/>
                  </a:ext>
                </a:extLst>
              </p:cNvPr>
              <p:cNvPicPr/>
              <p:nvPr/>
            </p:nvPicPr>
            <p:blipFill>
              <a:blip r:embed="rId7"/>
              <a:stretch>
                <a:fillRect/>
              </a:stretch>
            </p:blipFill>
            <p:spPr>
              <a:xfrm>
                <a:off x="427973" y="1534027"/>
                <a:ext cx="28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6CDB844-22AE-4EF9-9B1A-2B421BC664DB}"/>
                  </a:ext>
                </a:extLst>
              </p14:cNvPr>
              <p14:cNvContentPartPr/>
              <p14:nvPr/>
            </p14:nvContentPartPr>
            <p14:xfrm>
              <a:off x="931973" y="2667307"/>
              <a:ext cx="1918080" cy="96120"/>
            </p14:xfrm>
          </p:contentPart>
        </mc:Choice>
        <mc:Fallback xmlns="">
          <p:pic>
            <p:nvPicPr>
              <p:cNvPr id="5" name="Freihand 4">
                <a:extLst>
                  <a:ext uri="{FF2B5EF4-FFF2-40B4-BE49-F238E27FC236}">
                    <a16:creationId xmlns:a16="http://schemas.microsoft.com/office/drawing/2014/main" id="{D6CDB844-22AE-4EF9-9B1A-2B421BC664DB}"/>
                  </a:ext>
                </a:extLst>
              </p:cNvPr>
              <p:cNvPicPr/>
              <p:nvPr/>
            </p:nvPicPr>
            <p:blipFill>
              <a:blip r:embed="rId9"/>
              <a:stretch>
                <a:fillRect/>
              </a:stretch>
            </p:blipFill>
            <p:spPr>
              <a:xfrm>
                <a:off x="927653" y="2662987"/>
                <a:ext cx="1926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D5F964F3-5C50-473A-A80E-D20CAC93CFA2}"/>
                  </a:ext>
                </a:extLst>
              </p14:cNvPr>
              <p14:cNvContentPartPr/>
              <p14:nvPr/>
            </p14:nvContentPartPr>
            <p14:xfrm>
              <a:off x="1339493" y="4132147"/>
              <a:ext cx="2174040" cy="56880"/>
            </p14:xfrm>
          </p:contentPart>
        </mc:Choice>
        <mc:Fallback xmlns="">
          <p:pic>
            <p:nvPicPr>
              <p:cNvPr id="9" name="Freihand 8">
                <a:extLst>
                  <a:ext uri="{FF2B5EF4-FFF2-40B4-BE49-F238E27FC236}">
                    <a16:creationId xmlns:a16="http://schemas.microsoft.com/office/drawing/2014/main" id="{D5F964F3-5C50-473A-A80E-D20CAC93CFA2}"/>
                  </a:ext>
                </a:extLst>
              </p:cNvPr>
              <p:cNvPicPr/>
              <p:nvPr/>
            </p:nvPicPr>
            <p:blipFill>
              <a:blip r:embed="rId11"/>
              <a:stretch>
                <a:fillRect/>
              </a:stretch>
            </p:blipFill>
            <p:spPr>
              <a:xfrm>
                <a:off x="1335173" y="4127827"/>
                <a:ext cx="2182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2AFBBA23-85D9-45E1-890C-4E1FE53C39BC}"/>
                  </a:ext>
                </a:extLst>
              </p14:cNvPr>
              <p14:cNvContentPartPr/>
              <p14:nvPr/>
            </p14:nvContentPartPr>
            <p14:xfrm>
              <a:off x="1091813" y="4525627"/>
              <a:ext cx="2440080" cy="82080"/>
            </p14:xfrm>
          </p:contentPart>
        </mc:Choice>
        <mc:Fallback xmlns="">
          <p:pic>
            <p:nvPicPr>
              <p:cNvPr id="10" name="Freihand 9">
                <a:extLst>
                  <a:ext uri="{FF2B5EF4-FFF2-40B4-BE49-F238E27FC236}">
                    <a16:creationId xmlns:a16="http://schemas.microsoft.com/office/drawing/2014/main" id="{2AFBBA23-85D9-45E1-890C-4E1FE53C39BC}"/>
                  </a:ext>
                </a:extLst>
              </p:cNvPr>
              <p:cNvPicPr/>
              <p:nvPr/>
            </p:nvPicPr>
            <p:blipFill>
              <a:blip r:embed="rId13"/>
              <a:stretch>
                <a:fillRect/>
              </a:stretch>
            </p:blipFill>
            <p:spPr>
              <a:xfrm>
                <a:off x="1087493" y="4521307"/>
                <a:ext cx="244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574C29C-9CD1-4F6F-98B9-012086332B16}"/>
                  </a:ext>
                </a:extLst>
              </p14:cNvPr>
              <p14:cNvContentPartPr/>
              <p14:nvPr/>
            </p14:nvContentPartPr>
            <p14:xfrm>
              <a:off x="5352413" y="5311507"/>
              <a:ext cx="1784880" cy="118800"/>
            </p14:xfrm>
          </p:contentPart>
        </mc:Choice>
        <mc:Fallback xmlns="">
          <p:pic>
            <p:nvPicPr>
              <p:cNvPr id="11" name="Freihand 10">
                <a:extLst>
                  <a:ext uri="{FF2B5EF4-FFF2-40B4-BE49-F238E27FC236}">
                    <a16:creationId xmlns:a16="http://schemas.microsoft.com/office/drawing/2014/main" id="{9574C29C-9CD1-4F6F-98B9-012086332B16}"/>
                  </a:ext>
                </a:extLst>
              </p:cNvPr>
              <p:cNvPicPr/>
              <p:nvPr/>
            </p:nvPicPr>
            <p:blipFill>
              <a:blip r:embed="rId15"/>
              <a:stretch>
                <a:fillRect/>
              </a:stretch>
            </p:blipFill>
            <p:spPr>
              <a:xfrm>
                <a:off x="5348093" y="5307187"/>
                <a:ext cx="1793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E6019B98-8923-4CFD-A35E-96DAD2A2DFF2}"/>
                  </a:ext>
                </a:extLst>
              </p14:cNvPr>
              <p14:cNvContentPartPr/>
              <p14:nvPr/>
            </p14:nvContentPartPr>
            <p14:xfrm>
              <a:off x="5620973" y="5362627"/>
              <a:ext cx="245880" cy="33480"/>
            </p14:xfrm>
          </p:contentPart>
        </mc:Choice>
        <mc:Fallback xmlns="">
          <p:pic>
            <p:nvPicPr>
              <p:cNvPr id="12" name="Freihand 11">
                <a:extLst>
                  <a:ext uri="{FF2B5EF4-FFF2-40B4-BE49-F238E27FC236}">
                    <a16:creationId xmlns:a16="http://schemas.microsoft.com/office/drawing/2014/main" id="{E6019B98-8923-4CFD-A35E-96DAD2A2DFF2}"/>
                  </a:ext>
                </a:extLst>
              </p:cNvPr>
              <p:cNvPicPr/>
              <p:nvPr/>
            </p:nvPicPr>
            <p:blipFill>
              <a:blip r:embed="rId17"/>
              <a:stretch>
                <a:fillRect/>
              </a:stretch>
            </p:blipFill>
            <p:spPr>
              <a:xfrm>
                <a:off x="5616653" y="5358307"/>
                <a:ext cx="254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DAFE727-60CA-433C-9AF5-59CB6536417D}"/>
                  </a:ext>
                </a:extLst>
              </p14:cNvPr>
              <p14:cNvContentPartPr/>
              <p14:nvPr/>
            </p14:nvContentPartPr>
            <p14:xfrm>
              <a:off x="5813933" y="4887787"/>
              <a:ext cx="206640" cy="271440"/>
            </p14:xfrm>
          </p:contentPart>
        </mc:Choice>
        <mc:Fallback xmlns="">
          <p:pic>
            <p:nvPicPr>
              <p:cNvPr id="13" name="Freihand 12">
                <a:extLst>
                  <a:ext uri="{FF2B5EF4-FFF2-40B4-BE49-F238E27FC236}">
                    <a16:creationId xmlns:a16="http://schemas.microsoft.com/office/drawing/2014/main" id="{4DAFE727-60CA-433C-9AF5-59CB6536417D}"/>
                  </a:ext>
                </a:extLst>
              </p:cNvPr>
              <p:cNvPicPr/>
              <p:nvPr/>
            </p:nvPicPr>
            <p:blipFill>
              <a:blip r:embed="rId19"/>
              <a:stretch>
                <a:fillRect/>
              </a:stretch>
            </p:blipFill>
            <p:spPr>
              <a:xfrm>
                <a:off x="5809613" y="4883467"/>
                <a:ext cx="215280" cy="280080"/>
              </a:xfrm>
              <a:prstGeom prst="rect">
                <a:avLst/>
              </a:prstGeom>
            </p:spPr>
          </p:pic>
        </mc:Fallback>
      </mc:AlternateContent>
      <p:grpSp>
        <p:nvGrpSpPr>
          <p:cNvPr id="36" name="Gruppieren 35">
            <a:extLst>
              <a:ext uri="{FF2B5EF4-FFF2-40B4-BE49-F238E27FC236}">
                <a16:creationId xmlns:a16="http://schemas.microsoft.com/office/drawing/2014/main" id="{935EF64B-A3CF-410A-9EE4-E57849A60AB8}"/>
              </a:ext>
            </a:extLst>
          </p:cNvPr>
          <p:cNvGrpSpPr/>
          <p:nvPr/>
        </p:nvGrpSpPr>
        <p:grpSpPr>
          <a:xfrm>
            <a:off x="6125693" y="5297107"/>
            <a:ext cx="126720" cy="303840"/>
            <a:chOff x="6125693" y="5297107"/>
            <a:chExt cx="126720" cy="30384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89F90AE-6CF2-4158-BB55-B4F3B1ADA412}"/>
                    </a:ext>
                  </a:extLst>
                </p14:cNvPr>
                <p14:cNvContentPartPr/>
                <p14:nvPr/>
              </p14:nvContentPartPr>
              <p14:xfrm>
                <a:off x="6208493" y="5394667"/>
                <a:ext cx="9720" cy="206280"/>
              </p14:xfrm>
            </p:contentPart>
          </mc:Choice>
          <mc:Fallback xmlns="">
            <p:pic>
              <p:nvPicPr>
                <p:cNvPr id="15" name="Freihand 14">
                  <a:extLst>
                    <a:ext uri="{FF2B5EF4-FFF2-40B4-BE49-F238E27FC236}">
                      <a16:creationId xmlns:a16="http://schemas.microsoft.com/office/drawing/2014/main" id="{189F90AE-6CF2-4158-BB55-B4F3B1ADA412}"/>
                    </a:ext>
                  </a:extLst>
                </p:cNvPr>
                <p:cNvPicPr/>
                <p:nvPr/>
              </p:nvPicPr>
              <p:blipFill>
                <a:blip r:embed="rId21"/>
                <a:stretch>
                  <a:fillRect/>
                </a:stretch>
              </p:blipFill>
              <p:spPr>
                <a:xfrm>
                  <a:off x="6204173" y="5390347"/>
                  <a:ext cx="18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51C827E3-32D2-4C87-AF54-35B038917577}"/>
                    </a:ext>
                  </a:extLst>
                </p14:cNvPr>
                <p14:cNvContentPartPr/>
                <p14:nvPr/>
              </p14:nvContentPartPr>
              <p14:xfrm>
                <a:off x="6125693" y="5297107"/>
                <a:ext cx="126720" cy="153720"/>
              </p14:xfrm>
            </p:contentPart>
          </mc:Choice>
          <mc:Fallback xmlns="">
            <p:pic>
              <p:nvPicPr>
                <p:cNvPr id="16" name="Freihand 15">
                  <a:extLst>
                    <a:ext uri="{FF2B5EF4-FFF2-40B4-BE49-F238E27FC236}">
                      <a16:creationId xmlns:a16="http://schemas.microsoft.com/office/drawing/2014/main" id="{51C827E3-32D2-4C87-AF54-35B038917577}"/>
                    </a:ext>
                  </a:extLst>
                </p:cNvPr>
                <p:cNvPicPr/>
                <p:nvPr/>
              </p:nvPicPr>
              <p:blipFill>
                <a:blip r:embed="rId23"/>
                <a:stretch>
                  <a:fillRect/>
                </a:stretch>
              </p:blipFill>
              <p:spPr>
                <a:xfrm>
                  <a:off x="6121373" y="5292787"/>
                  <a:ext cx="135360" cy="162360"/>
                </a:xfrm>
                <a:prstGeom prst="rect">
                  <a:avLst/>
                </a:prstGeom>
              </p:spPr>
            </p:pic>
          </mc:Fallback>
        </mc:AlternateContent>
      </p:grpSp>
      <p:grpSp>
        <p:nvGrpSpPr>
          <p:cNvPr id="35" name="Gruppieren 34">
            <a:extLst>
              <a:ext uri="{FF2B5EF4-FFF2-40B4-BE49-F238E27FC236}">
                <a16:creationId xmlns:a16="http://schemas.microsoft.com/office/drawing/2014/main" id="{537AA2A4-8F53-4E0E-A6EF-EACEA56BA455}"/>
              </a:ext>
            </a:extLst>
          </p:cNvPr>
          <p:cNvGrpSpPr/>
          <p:nvPr/>
        </p:nvGrpSpPr>
        <p:grpSpPr>
          <a:xfrm>
            <a:off x="5863973" y="5744587"/>
            <a:ext cx="1034640" cy="369360"/>
            <a:chOff x="5863973" y="5744587"/>
            <a:chExt cx="1034640" cy="369360"/>
          </a:xfrm>
        </p:grpSpPr>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C6C86AA9-2497-4291-ADB8-56DC95F38FFF}"/>
                    </a:ext>
                  </a:extLst>
                </p14:cNvPr>
                <p14:cNvContentPartPr/>
                <p14:nvPr/>
              </p14:nvContentPartPr>
              <p14:xfrm>
                <a:off x="5878373" y="5908387"/>
                <a:ext cx="16920" cy="177480"/>
              </p14:xfrm>
            </p:contentPart>
          </mc:Choice>
          <mc:Fallback xmlns="">
            <p:pic>
              <p:nvPicPr>
                <p:cNvPr id="17" name="Freihand 16">
                  <a:extLst>
                    <a:ext uri="{FF2B5EF4-FFF2-40B4-BE49-F238E27FC236}">
                      <a16:creationId xmlns:a16="http://schemas.microsoft.com/office/drawing/2014/main" id="{C6C86AA9-2497-4291-ADB8-56DC95F38FFF}"/>
                    </a:ext>
                  </a:extLst>
                </p:cNvPr>
                <p:cNvPicPr/>
                <p:nvPr/>
              </p:nvPicPr>
              <p:blipFill>
                <a:blip r:embed="rId25"/>
                <a:stretch>
                  <a:fillRect/>
                </a:stretch>
              </p:blipFill>
              <p:spPr>
                <a:xfrm>
                  <a:off x="5874053" y="5904067"/>
                  <a:ext cx="2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2D8406F4-9651-448B-A7A3-5C39DAC5E258}"/>
                    </a:ext>
                  </a:extLst>
                </p14:cNvPr>
                <p14:cNvContentPartPr/>
                <p14:nvPr/>
              </p14:nvContentPartPr>
              <p14:xfrm>
                <a:off x="5863973" y="5851507"/>
                <a:ext cx="112680" cy="67680"/>
              </p14:xfrm>
            </p:contentPart>
          </mc:Choice>
          <mc:Fallback xmlns="">
            <p:pic>
              <p:nvPicPr>
                <p:cNvPr id="18" name="Freihand 17">
                  <a:extLst>
                    <a:ext uri="{FF2B5EF4-FFF2-40B4-BE49-F238E27FC236}">
                      <a16:creationId xmlns:a16="http://schemas.microsoft.com/office/drawing/2014/main" id="{2D8406F4-9651-448B-A7A3-5C39DAC5E258}"/>
                    </a:ext>
                  </a:extLst>
                </p:cNvPr>
                <p:cNvPicPr/>
                <p:nvPr/>
              </p:nvPicPr>
              <p:blipFill>
                <a:blip r:embed="rId27"/>
                <a:stretch>
                  <a:fillRect/>
                </a:stretch>
              </p:blipFill>
              <p:spPr>
                <a:xfrm>
                  <a:off x="5859653" y="5847187"/>
                  <a:ext cx="121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A2E015C-7F11-4C58-8E03-40134E95A875}"/>
                    </a:ext>
                  </a:extLst>
                </p14:cNvPr>
                <p14:cNvContentPartPr/>
                <p14:nvPr/>
              </p14:nvContentPartPr>
              <p14:xfrm>
                <a:off x="5871173" y="5913067"/>
                <a:ext cx="123840" cy="200880"/>
              </p14:xfrm>
            </p:contentPart>
          </mc:Choice>
          <mc:Fallback xmlns="">
            <p:pic>
              <p:nvPicPr>
                <p:cNvPr id="19" name="Freihand 18">
                  <a:extLst>
                    <a:ext uri="{FF2B5EF4-FFF2-40B4-BE49-F238E27FC236}">
                      <a16:creationId xmlns:a16="http://schemas.microsoft.com/office/drawing/2014/main" id="{2A2E015C-7F11-4C58-8E03-40134E95A875}"/>
                    </a:ext>
                  </a:extLst>
                </p:cNvPr>
                <p:cNvPicPr/>
                <p:nvPr/>
              </p:nvPicPr>
              <p:blipFill>
                <a:blip r:embed="rId29"/>
                <a:stretch>
                  <a:fillRect/>
                </a:stretch>
              </p:blipFill>
              <p:spPr>
                <a:xfrm>
                  <a:off x="5866853" y="5908747"/>
                  <a:ext cx="132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08B1960-758B-4D99-AE1D-7C0192ECDB4F}"/>
                    </a:ext>
                  </a:extLst>
                </p14:cNvPr>
                <p14:cNvContentPartPr/>
                <p14:nvPr/>
              </p14:nvContentPartPr>
              <p14:xfrm>
                <a:off x="5992493" y="5978227"/>
                <a:ext cx="129240" cy="54000"/>
              </p14:xfrm>
            </p:contentPart>
          </mc:Choice>
          <mc:Fallback xmlns="">
            <p:pic>
              <p:nvPicPr>
                <p:cNvPr id="20" name="Freihand 19">
                  <a:extLst>
                    <a:ext uri="{FF2B5EF4-FFF2-40B4-BE49-F238E27FC236}">
                      <a16:creationId xmlns:a16="http://schemas.microsoft.com/office/drawing/2014/main" id="{608B1960-758B-4D99-AE1D-7C0192ECDB4F}"/>
                    </a:ext>
                  </a:extLst>
                </p:cNvPr>
                <p:cNvPicPr/>
                <p:nvPr/>
              </p:nvPicPr>
              <p:blipFill>
                <a:blip r:embed="rId31"/>
                <a:stretch>
                  <a:fillRect/>
                </a:stretch>
              </p:blipFill>
              <p:spPr>
                <a:xfrm>
                  <a:off x="5988173" y="5973907"/>
                  <a:ext cx="137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3164DC15-7C11-4041-BCD6-F6964D9D6D92}"/>
                    </a:ext>
                  </a:extLst>
                </p14:cNvPr>
                <p14:cNvContentPartPr/>
                <p14:nvPr/>
              </p14:nvContentPartPr>
              <p14:xfrm>
                <a:off x="6099053" y="5821627"/>
                <a:ext cx="132480" cy="154080"/>
              </p14:xfrm>
            </p:contentPart>
          </mc:Choice>
          <mc:Fallback xmlns="">
            <p:pic>
              <p:nvPicPr>
                <p:cNvPr id="21" name="Freihand 20">
                  <a:extLst>
                    <a:ext uri="{FF2B5EF4-FFF2-40B4-BE49-F238E27FC236}">
                      <a16:creationId xmlns:a16="http://schemas.microsoft.com/office/drawing/2014/main" id="{3164DC15-7C11-4041-BCD6-F6964D9D6D92}"/>
                    </a:ext>
                  </a:extLst>
                </p:cNvPr>
                <p:cNvPicPr/>
                <p:nvPr/>
              </p:nvPicPr>
              <p:blipFill>
                <a:blip r:embed="rId33"/>
                <a:stretch>
                  <a:fillRect/>
                </a:stretch>
              </p:blipFill>
              <p:spPr>
                <a:xfrm>
                  <a:off x="6094733" y="5817307"/>
                  <a:ext cx="141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EF7B9CB-475F-4E98-A12B-2F606EA812A8}"/>
                    </a:ext>
                  </a:extLst>
                </p14:cNvPr>
                <p14:cNvContentPartPr/>
                <p14:nvPr/>
              </p14:nvContentPartPr>
              <p14:xfrm>
                <a:off x="6204533" y="5954467"/>
                <a:ext cx="46800" cy="9000"/>
              </p14:xfrm>
            </p:contentPart>
          </mc:Choice>
          <mc:Fallback xmlns="">
            <p:pic>
              <p:nvPicPr>
                <p:cNvPr id="22" name="Freihand 21">
                  <a:extLst>
                    <a:ext uri="{FF2B5EF4-FFF2-40B4-BE49-F238E27FC236}">
                      <a16:creationId xmlns:a16="http://schemas.microsoft.com/office/drawing/2014/main" id="{8EF7B9CB-475F-4E98-A12B-2F606EA812A8}"/>
                    </a:ext>
                  </a:extLst>
                </p:cNvPr>
                <p:cNvPicPr/>
                <p:nvPr/>
              </p:nvPicPr>
              <p:blipFill>
                <a:blip r:embed="rId35"/>
                <a:stretch>
                  <a:fillRect/>
                </a:stretch>
              </p:blipFill>
              <p:spPr>
                <a:xfrm>
                  <a:off x="6200213" y="5950147"/>
                  <a:ext cx="55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B688975-396F-4402-80DC-25106D143128}"/>
                    </a:ext>
                  </a:extLst>
                </p14:cNvPr>
                <p14:cNvContentPartPr/>
                <p14:nvPr/>
              </p14:nvContentPartPr>
              <p14:xfrm>
                <a:off x="6295613" y="5791027"/>
                <a:ext cx="327960" cy="137880"/>
              </p14:xfrm>
            </p:contentPart>
          </mc:Choice>
          <mc:Fallback xmlns="">
            <p:pic>
              <p:nvPicPr>
                <p:cNvPr id="23" name="Freihand 22">
                  <a:extLst>
                    <a:ext uri="{FF2B5EF4-FFF2-40B4-BE49-F238E27FC236}">
                      <a16:creationId xmlns:a16="http://schemas.microsoft.com/office/drawing/2014/main" id="{DB688975-396F-4402-80DC-25106D143128}"/>
                    </a:ext>
                  </a:extLst>
                </p:cNvPr>
                <p:cNvPicPr/>
                <p:nvPr/>
              </p:nvPicPr>
              <p:blipFill>
                <a:blip r:embed="rId37"/>
                <a:stretch>
                  <a:fillRect/>
                </a:stretch>
              </p:blipFill>
              <p:spPr>
                <a:xfrm>
                  <a:off x="6291293" y="5786707"/>
                  <a:ext cx="336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D4899736-AD21-4245-91D9-53BCC8467481}"/>
                    </a:ext>
                  </a:extLst>
                </p14:cNvPr>
                <p14:cNvContentPartPr/>
                <p14:nvPr/>
              </p14:nvContentPartPr>
              <p14:xfrm>
                <a:off x="6673973" y="5744587"/>
                <a:ext cx="224640" cy="68400"/>
              </p14:xfrm>
            </p:contentPart>
          </mc:Choice>
          <mc:Fallback xmlns="">
            <p:pic>
              <p:nvPicPr>
                <p:cNvPr id="24" name="Freihand 23">
                  <a:extLst>
                    <a:ext uri="{FF2B5EF4-FFF2-40B4-BE49-F238E27FC236}">
                      <a16:creationId xmlns:a16="http://schemas.microsoft.com/office/drawing/2014/main" id="{D4899736-AD21-4245-91D9-53BCC8467481}"/>
                    </a:ext>
                  </a:extLst>
                </p:cNvPr>
                <p:cNvPicPr/>
                <p:nvPr/>
              </p:nvPicPr>
              <p:blipFill>
                <a:blip r:embed="rId39"/>
                <a:stretch>
                  <a:fillRect/>
                </a:stretch>
              </p:blipFill>
              <p:spPr>
                <a:xfrm>
                  <a:off x="6669653" y="5740267"/>
                  <a:ext cx="233280" cy="77040"/>
                </a:xfrm>
                <a:prstGeom prst="rect">
                  <a:avLst/>
                </a:prstGeom>
              </p:spPr>
            </p:pic>
          </mc:Fallback>
        </mc:AlternateContent>
      </p:grpSp>
      <p:grpSp>
        <p:nvGrpSpPr>
          <p:cNvPr id="34" name="Gruppieren 33">
            <a:extLst>
              <a:ext uri="{FF2B5EF4-FFF2-40B4-BE49-F238E27FC236}">
                <a16:creationId xmlns:a16="http://schemas.microsoft.com/office/drawing/2014/main" id="{07B8183F-25AF-4659-8DC2-A5803827961E}"/>
              </a:ext>
            </a:extLst>
          </p:cNvPr>
          <p:cNvGrpSpPr/>
          <p:nvPr/>
        </p:nvGrpSpPr>
        <p:grpSpPr>
          <a:xfrm>
            <a:off x="6586493" y="5150947"/>
            <a:ext cx="1324440" cy="480240"/>
            <a:chOff x="6586493" y="5150947"/>
            <a:chExt cx="1324440" cy="480240"/>
          </a:xfrm>
        </p:grpSpPr>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24842938-8807-40E3-A5EB-3698F5E4F59C}"/>
                    </a:ext>
                  </a:extLst>
                </p14:cNvPr>
                <p14:cNvContentPartPr/>
                <p14:nvPr/>
              </p14:nvContentPartPr>
              <p14:xfrm>
                <a:off x="6644813" y="5226547"/>
                <a:ext cx="289080" cy="137880"/>
              </p14:xfrm>
            </p:contentPart>
          </mc:Choice>
          <mc:Fallback xmlns="">
            <p:pic>
              <p:nvPicPr>
                <p:cNvPr id="25" name="Freihand 24">
                  <a:extLst>
                    <a:ext uri="{FF2B5EF4-FFF2-40B4-BE49-F238E27FC236}">
                      <a16:creationId xmlns:a16="http://schemas.microsoft.com/office/drawing/2014/main" id="{24842938-8807-40E3-A5EB-3698F5E4F59C}"/>
                    </a:ext>
                  </a:extLst>
                </p:cNvPr>
                <p:cNvPicPr/>
                <p:nvPr/>
              </p:nvPicPr>
              <p:blipFill>
                <a:blip r:embed="rId41"/>
                <a:stretch>
                  <a:fillRect/>
                </a:stretch>
              </p:blipFill>
              <p:spPr>
                <a:xfrm>
                  <a:off x="6640493" y="5222227"/>
                  <a:ext cx="297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6F2FF81D-8ACD-43E4-9C08-AA8910995DCE}"/>
                    </a:ext>
                  </a:extLst>
                </p14:cNvPr>
                <p14:cNvContentPartPr/>
                <p14:nvPr/>
              </p14:nvContentPartPr>
              <p14:xfrm>
                <a:off x="6586493" y="5150947"/>
                <a:ext cx="200880" cy="228600"/>
              </p14:xfrm>
            </p:contentPart>
          </mc:Choice>
          <mc:Fallback xmlns="">
            <p:pic>
              <p:nvPicPr>
                <p:cNvPr id="26" name="Freihand 25">
                  <a:extLst>
                    <a:ext uri="{FF2B5EF4-FFF2-40B4-BE49-F238E27FC236}">
                      <a16:creationId xmlns:a16="http://schemas.microsoft.com/office/drawing/2014/main" id="{6F2FF81D-8ACD-43E4-9C08-AA8910995DCE}"/>
                    </a:ext>
                  </a:extLst>
                </p:cNvPr>
                <p:cNvPicPr/>
                <p:nvPr/>
              </p:nvPicPr>
              <p:blipFill>
                <a:blip r:embed="rId43"/>
                <a:stretch>
                  <a:fillRect/>
                </a:stretch>
              </p:blipFill>
              <p:spPr>
                <a:xfrm>
                  <a:off x="6582173" y="5146627"/>
                  <a:ext cx="209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FC4CEDA9-4448-444C-B10C-BB97886119BA}"/>
                    </a:ext>
                  </a:extLst>
                </p14:cNvPr>
                <p14:cNvContentPartPr/>
                <p14:nvPr/>
              </p14:nvContentPartPr>
              <p14:xfrm>
                <a:off x="7119653" y="5445787"/>
                <a:ext cx="175680" cy="185400"/>
              </p14:xfrm>
            </p:contentPart>
          </mc:Choice>
          <mc:Fallback xmlns="">
            <p:pic>
              <p:nvPicPr>
                <p:cNvPr id="27" name="Freihand 26">
                  <a:extLst>
                    <a:ext uri="{FF2B5EF4-FFF2-40B4-BE49-F238E27FC236}">
                      <a16:creationId xmlns:a16="http://schemas.microsoft.com/office/drawing/2014/main" id="{FC4CEDA9-4448-444C-B10C-BB97886119BA}"/>
                    </a:ext>
                  </a:extLst>
                </p:cNvPr>
                <p:cNvPicPr/>
                <p:nvPr/>
              </p:nvPicPr>
              <p:blipFill>
                <a:blip r:embed="rId45"/>
                <a:stretch>
                  <a:fillRect/>
                </a:stretch>
              </p:blipFill>
              <p:spPr>
                <a:xfrm>
                  <a:off x="7115333" y="5441467"/>
                  <a:ext cx="184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CF26D53B-997A-47A0-859E-F1D01878AB3C}"/>
                    </a:ext>
                  </a:extLst>
                </p14:cNvPr>
                <p14:cNvContentPartPr/>
                <p14:nvPr/>
              </p14:nvContentPartPr>
              <p14:xfrm>
                <a:off x="7162853" y="5494027"/>
                <a:ext cx="90360" cy="65520"/>
              </p14:xfrm>
            </p:contentPart>
          </mc:Choice>
          <mc:Fallback xmlns="">
            <p:pic>
              <p:nvPicPr>
                <p:cNvPr id="28" name="Freihand 27">
                  <a:extLst>
                    <a:ext uri="{FF2B5EF4-FFF2-40B4-BE49-F238E27FC236}">
                      <a16:creationId xmlns:a16="http://schemas.microsoft.com/office/drawing/2014/main" id="{CF26D53B-997A-47A0-859E-F1D01878AB3C}"/>
                    </a:ext>
                  </a:extLst>
                </p:cNvPr>
                <p:cNvPicPr/>
                <p:nvPr/>
              </p:nvPicPr>
              <p:blipFill>
                <a:blip r:embed="rId47"/>
                <a:stretch>
                  <a:fillRect/>
                </a:stretch>
              </p:blipFill>
              <p:spPr>
                <a:xfrm>
                  <a:off x="7158533" y="5489707"/>
                  <a:ext cx="99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9DC7F7D-AD28-4E43-8302-E70F73ACFC30}"/>
                    </a:ext>
                  </a:extLst>
                </p14:cNvPr>
                <p14:cNvContentPartPr/>
                <p14:nvPr/>
              </p14:nvContentPartPr>
              <p14:xfrm>
                <a:off x="7310093" y="5372347"/>
                <a:ext cx="206280" cy="120600"/>
              </p14:xfrm>
            </p:contentPart>
          </mc:Choice>
          <mc:Fallback xmlns="">
            <p:pic>
              <p:nvPicPr>
                <p:cNvPr id="29" name="Freihand 28">
                  <a:extLst>
                    <a:ext uri="{FF2B5EF4-FFF2-40B4-BE49-F238E27FC236}">
                      <a16:creationId xmlns:a16="http://schemas.microsoft.com/office/drawing/2014/main" id="{C9DC7F7D-AD28-4E43-8302-E70F73ACFC30}"/>
                    </a:ext>
                  </a:extLst>
                </p:cNvPr>
                <p:cNvPicPr/>
                <p:nvPr/>
              </p:nvPicPr>
              <p:blipFill>
                <a:blip r:embed="rId49"/>
                <a:stretch>
                  <a:fillRect/>
                </a:stretch>
              </p:blipFill>
              <p:spPr>
                <a:xfrm>
                  <a:off x="7305773" y="5368027"/>
                  <a:ext cx="214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E88B1AC3-AC68-46B3-B85B-781176D80120}"/>
                    </a:ext>
                  </a:extLst>
                </p14:cNvPr>
                <p14:cNvContentPartPr/>
                <p14:nvPr/>
              </p14:nvContentPartPr>
              <p14:xfrm>
                <a:off x="7488653" y="5267587"/>
                <a:ext cx="360" cy="360"/>
              </p14:xfrm>
            </p:contentPart>
          </mc:Choice>
          <mc:Fallback xmlns="">
            <p:pic>
              <p:nvPicPr>
                <p:cNvPr id="30" name="Freihand 29">
                  <a:extLst>
                    <a:ext uri="{FF2B5EF4-FFF2-40B4-BE49-F238E27FC236}">
                      <a16:creationId xmlns:a16="http://schemas.microsoft.com/office/drawing/2014/main" id="{E88B1AC3-AC68-46B3-B85B-781176D80120}"/>
                    </a:ext>
                  </a:extLst>
                </p:cNvPr>
                <p:cNvPicPr/>
                <p:nvPr/>
              </p:nvPicPr>
              <p:blipFill>
                <a:blip r:embed="rId51"/>
                <a:stretch>
                  <a:fillRect/>
                </a:stretch>
              </p:blipFill>
              <p:spPr>
                <a:xfrm>
                  <a:off x="7484333" y="5263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6EBFE509-3007-46CF-8C92-F9DE9C6CAF12}"/>
                    </a:ext>
                  </a:extLst>
                </p14:cNvPr>
                <p14:cNvContentPartPr/>
                <p14:nvPr/>
              </p14:nvContentPartPr>
              <p14:xfrm>
                <a:off x="7539413" y="5217187"/>
                <a:ext cx="140760" cy="152280"/>
              </p14:xfrm>
            </p:contentPart>
          </mc:Choice>
          <mc:Fallback xmlns="">
            <p:pic>
              <p:nvPicPr>
                <p:cNvPr id="31" name="Freihand 30">
                  <a:extLst>
                    <a:ext uri="{FF2B5EF4-FFF2-40B4-BE49-F238E27FC236}">
                      <a16:creationId xmlns:a16="http://schemas.microsoft.com/office/drawing/2014/main" id="{6EBFE509-3007-46CF-8C92-F9DE9C6CAF12}"/>
                    </a:ext>
                  </a:extLst>
                </p:cNvPr>
                <p:cNvPicPr/>
                <p:nvPr/>
              </p:nvPicPr>
              <p:blipFill>
                <a:blip r:embed="rId53"/>
                <a:stretch>
                  <a:fillRect/>
                </a:stretch>
              </p:blipFill>
              <p:spPr>
                <a:xfrm>
                  <a:off x="7535093" y="5212867"/>
                  <a:ext cx="149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C1EFD88-A4A2-41E9-8DA5-334FF058F23B}"/>
                    </a:ext>
                  </a:extLst>
                </p14:cNvPr>
                <p14:cNvContentPartPr/>
                <p14:nvPr/>
              </p14:nvContentPartPr>
              <p14:xfrm>
                <a:off x="7690973" y="5153467"/>
                <a:ext cx="219960" cy="91080"/>
              </p14:xfrm>
            </p:contentPart>
          </mc:Choice>
          <mc:Fallback xmlns="">
            <p:pic>
              <p:nvPicPr>
                <p:cNvPr id="32" name="Freihand 31">
                  <a:extLst>
                    <a:ext uri="{FF2B5EF4-FFF2-40B4-BE49-F238E27FC236}">
                      <a16:creationId xmlns:a16="http://schemas.microsoft.com/office/drawing/2014/main" id="{6C1EFD88-A4A2-41E9-8DA5-334FF058F23B}"/>
                    </a:ext>
                  </a:extLst>
                </p:cNvPr>
                <p:cNvPicPr/>
                <p:nvPr/>
              </p:nvPicPr>
              <p:blipFill>
                <a:blip r:embed="rId55"/>
                <a:stretch>
                  <a:fillRect/>
                </a:stretch>
              </p:blipFill>
              <p:spPr>
                <a:xfrm>
                  <a:off x="7686653" y="5149147"/>
                  <a:ext cx="228600" cy="99720"/>
                </a:xfrm>
                <a:prstGeom prst="rect">
                  <a:avLst/>
                </a:prstGeom>
              </p:spPr>
            </p:pic>
          </mc:Fallback>
        </mc:AlternateContent>
      </p:grpSp>
      <p:grpSp>
        <p:nvGrpSpPr>
          <p:cNvPr id="38" name="Gruppieren 37">
            <a:extLst>
              <a:ext uri="{FF2B5EF4-FFF2-40B4-BE49-F238E27FC236}">
                <a16:creationId xmlns:a16="http://schemas.microsoft.com/office/drawing/2014/main" id="{4631B74A-769B-440E-9CF2-5B3234ABCD8C}"/>
              </a:ext>
            </a:extLst>
          </p:cNvPr>
          <p:cNvGrpSpPr/>
          <p:nvPr/>
        </p:nvGrpSpPr>
        <p:grpSpPr>
          <a:xfrm>
            <a:off x="6167453" y="4749907"/>
            <a:ext cx="505080" cy="306360"/>
            <a:chOff x="6167453" y="4749907"/>
            <a:chExt cx="505080" cy="306360"/>
          </a:xfrm>
        </p:grpSpPr>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2EFAF819-8422-4FCB-B91D-9458802F2DE9}"/>
                    </a:ext>
                  </a:extLst>
                </p14:cNvPr>
                <p14:cNvContentPartPr/>
                <p14:nvPr/>
              </p14:nvContentPartPr>
              <p14:xfrm>
                <a:off x="6167453" y="4749907"/>
                <a:ext cx="233640" cy="288360"/>
              </p14:xfrm>
            </p:contentPart>
          </mc:Choice>
          <mc:Fallback xmlns="">
            <p:pic>
              <p:nvPicPr>
                <p:cNvPr id="33" name="Freihand 32">
                  <a:extLst>
                    <a:ext uri="{FF2B5EF4-FFF2-40B4-BE49-F238E27FC236}">
                      <a16:creationId xmlns:a16="http://schemas.microsoft.com/office/drawing/2014/main" id="{2EFAF819-8422-4FCB-B91D-9458802F2DE9}"/>
                    </a:ext>
                  </a:extLst>
                </p:cNvPr>
                <p:cNvPicPr/>
                <p:nvPr/>
              </p:nvPicPr>
              <p:blipFill>
                <a:blip r:embed="rId57"/>
                <a:stretch>
                  <a:fillRect/>
                </a:stretch>
              </p:blipFill>
              <p:spPr>
                <a:xfrm>
                  <a:off x="6163133" y="4745587"/>
                  <a:ext cx="2422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37EA73FA-F6F9-4798-8798-5AC697ABD763}"/>
                    </a:ext>
                  </a:extLst>
                </p14:cNvPr>
                <p14:cNvContentPartPr/>
                <p14:nvPr/>
              </p14:nvContentPartPr>
              <p14:xfrm>
                <a:off x="6437453" y="4769347"/>
                <a:ext cx="235080" cy="286920"/>
              </p14:xfrm>
            </p:contentPart>
          </mc:Choice>
          <mc:Fallback xmlns="">
            <p:pic>
              <p:nvPicPr>
                <p:cNvPr id="37" name="Freihand 36">
                  <a:extLst>
                    <a:ext uri="{FF2B5EF4-FFF2-40B4-BE49-F238E27FC236}">
                      <a16:creationId xmlns:a16="http://schemas.microsoft.com/office/drawing/2014/main" id="{37EA73FA-F6F9-4798-8798-5AC697ABD763}"/>
                    </a:ext>
                  </a:extLst>
                </p:cNvPr>
                <p:cNvPicPr/>
                <p:nvPr/>
              </p:nvPicPr>
              <p:blipFill>
                <a:blip r:embed="rId59"/>
                <a:stretch>
                  <a:fillRect/>
                </a:stretch>
              </p:blipFill>
              <p:spPr>
                <a:xfrm>
                  <a:off x="6433133" y="4765027"/>
                  <a:ext cx="243720" cy="295560"/>
                </a:xfrm>
                <a:prstGeom prst="rect">
                  <a:avLst/>
                </a:prstGeom>
              </p:spPr>
            </p:pic>
          </mc:Fallback>
        </mc:AlternateContent>
      </p:grpSp>
      <p:grpSp>
        <p:nvGrpSpPr>
          <p:cNvPr id="68" name="Gruppieren 67">
            <a:extLst>
              <a:ext uri="{FF2B5EF4-FFF2-40B4-BE49-F238E27FC236}">
                <a16:creationId xmlns:a16="http://schemas.microsoft.com/office/drawing/2014/main" id="{265490C5-54AB-49DB-8A6A-981308B90FFD}"/>
              </a:ext>
            </a:extLst>
          </p:cNvPr>
          <p:cNvGrpSpPr/>
          <p:nvPr/>
        </p:nvGrpSpPr>
        <p:grpSpPr>
          <a:xfrm>
            <a:off x="6059813" y="5461987"/>
            <a:ext cx="2500920" cy="1109520"/>
            <a:chOff x="6059813" y="5461987"/>
            <a:chExt cx="2500920" cy="1109520"/>
          </a:xfrm>
        </p:grpSpPr>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9D36C98F-DABD-4CA7-AAB5-7F3DB991919B}"/>
                    </a:ext>
                  </a:extLst>
                </p14:cNvPr>
                <p14:cNvContentPartPr/>
                <p14:nvPr/>
              </p14:nvContentPartPr>
              <p14:xfrm>
                <a:off x="6059813" y="6137347"/>
                <a:ext cx="210600" cy="327240"/>
              </p14:xfrm>
            </p:contentPart>
          </mc:Choice>
          <mc:Fallback xmlns="">
            <p:pic>
              <p:nvPicPr>
                <p:cNvPr id="39" name="Freihand 38">
                  <a:extLst>
                    <a:ext uri="{FF2B5EF4-FFF2-40B4-BE49-F238E27FC236}">
                      <a16:creationId xmlns:a16="http://schemas.microsoft.com/office/drawing/2014/main" id="{9D36C98F-DABD-4CA7-AAB5-7F3DB991919B}"/>
                    </a:ext>
                  </a:extLst>
                </p:cNvPr>
                <p:cNvPicPr/>
                <p:nvPr/>
              </p:nvPicPr>
              <p:blipFill>
                <a:blip r:embed="rId61"/>
                <a:stretch>
                  <a:fillRect/>
                </a:stretch>
              </p:blipFill>
              <p:spPr>
                <a:xfrm>
                  <a:off x="6055493" y="6133027"/>
                  <a:ext cx="219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A038BA2F-888E-4F1A-A0ED-04518B5BE66C}"/>
                    </a:ext>
                  </a:extLst>
                </p14:cNvPr>
                <p14:cNvContentPartPr/>
                <p14:nvPr/>
              </p14:nvContentPartPr>
              <p14:xfrm>
                <a:off x="6231893" y="6317347"/>
                <a:ext cx="91080" cy="93240"/>
              </p14:xfrm>
            </p:contentPart>
          </mc:Choice>
          <mc:Fallback xmlns="">
            <p:pic>
              <p:nvPicPr>
                <p:cNvPr id="40" name="Freihand 39">
                  <a:extLst>
                    <a:ext uri="{FF2B5EF4-FFF2-40B4-BE49-F238E27FC236}">
                      <a16:creationId xmlns:a16="http://schemas.microsoft.com/office/drawing/2014/main" id="{A038BA2F-888E-4F1A-A0ED-04518B5BE66C}"/>
                    </a:ext>
                  </a:extLst>
                </p:cNvPr>
                <p:cNvPicPr/>
                <p:nvPr/>
              </p:nvPicPr>
              <p:blipFill>
                <a:blip r:embed="rId63"/>
                <a:stretch>
                  <a:fillRect/>
                </a:stretch>
              </p:blipFill>
              <p:spPr>
                <a:xfrm>
                  <a:off x="6227573" y="6313027"/>
                  <a:ext cx="99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7D9EA10-4AF8-4BE5-9084-5FA8EE01C231}"/>
                    </a:ext>
                  </a:extLst>
                </p14:cNvPr>
                <p14:cNvContentPartPr/>
                <p14:nvPr/>
              </p14:nvContentPartPr>
              <p14:xfrm>
                <a:off x="6330533" y="6231667"/>
                <a:ext cx="180360" cy="144360"/>
              </p14:xfrm>
            </p:contentPart>
          </mc:Choice>
          <mc:Fallback xmlns="">
            <p:pic>
              <p:nvPicPr>
                <p:cNvPr id="41" name="Freihand 40">
                  <a:extLst>
                    <a:ext uri="{FF2B5EF4-FFF2-40B4-BE49-F238E27FC236}">
                      <a16:creationId xmlns:a16="http://schemas.microsoft.com/office/drawing/2014/main" id="{F7D9EA10-4AF8-4BE5-9084-5FA8EE01C231}"/>
                    </a:ext>
                  </a:extLst>
                </p:cNvPr>
                <p:cNvPicPr/>
                <p:nvPr/>
              </p:nvPicPr>
              <p:blipFill>
                <a:blip r:embed="rId65"/>
                <a:stretch>
                  <a:fillRect/>
                </a:stretch>
              </p:blipFill>
              <p:spPr>
                <a:xfrm>
                  <a:off x="6326213" y="6227347"/>
                  <a:ext cx="189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C94E36C0-B504-4BB3-8EFC-86793DBF3195}"/>
                    </a:ext>
                  </a:extLst>
                </p14:cNvPr>
                <p14:cNvContentPartPr/>
                <p14:nvPr/>
              </p14:nvContentPartPr>
              <p14:xfrm>
                <a:off x="6511253" y="6152107"/>
                <a:ext cx="281160" cy="291960"/>
              </p14:xfrm>
            </p:contentPart>
          </mc:Choice>
          <mc:Fallback xmlns="">
            <p:pic>
              <p:nvPicPr>
                <p:cNvPr id="42" name="Freihand 41">
                  <a:extLst>
                    <a:ext uri="{FF2B5EF4-FFF2-40B4-BE49-F238E27FC236}">
                      <a16:creationId xmlns:a16="http://schemas.microsoft.com/office/drawing/2014/main" id="{C94E36C0-B504-4BB3-8EFC-86793DBF3195}"/>
                    </a:ext>
                  </a:extLst>
                </p:cNvPr>
                <p:cNvPicPr/>
                <p:nvPr/>
              </p:nvPicPr>
              <p:blipFill>
                <a:blip r:embed="rId67"/>
                <a:stretch>
                  <a:fillRect/>
                </a:stretch>
              </p:blipFill>
              <p:spPr>
                <a:xfrm>
                  <a:off x="6506933" y="6147787"/>
                  <a:ext cx="2898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F8D27A6-B828-48CE-AEE2-A167853B9B30}"/>
                    </a:ext>
                  </a:extLst>
                </p14:cNvPr>
                <p14:cNvContentPartPr/>
                <p14:nvPr/>
              </p14:nvContentPartPr>
              <p14:xfrm>
                <a:off x="6612773" y="6136627"/>
                <a:ext cx="89640" cy="150840"/>
              </p14:xfrm>
            </p:contentPart>
          </mc:Choice>
          <mc:Fallback xmlns="">
            <p:pic>
              <p:nvPicPr>
                <p:cNvPr id="43" name="Freihand 42">
                  <a:extLst>
                    <a:ext uri="{FF2B5EF4-FFF2-40B4-BE49-F238E27FC236}">
                      <a16:creationId xmlns:a16="http://schemas.microsoft.com/office/drawing/2014/main" id="{0F8D27A6-B828-48CE-AEE2-A167853B9B30}"/>
                    </a:ext>
                  </a:extLst>
                </p:cNvPr>
                <p:cNvPicPr/>
                <p:nvPr/>
              </p:nvPicPr>
              <p:blipFill>
                <a:blip r:embed="rId69"/>
                <a:stretch>
                  <a:fillRect/>
                </a:stretch>
              </p:blipFill>
              <p:spPr>
                <a:xfrm>
                  <a:off x="6608453" y="6132307"/>
                  <a:ext cx="98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BD727AD4-09E6-4F88-A66F-40E5843A126B}"/>
                    </a:ext>
                  </a:extLst>
                </p14:cNvPr>
                <p14:cNvContentPartPr/>
                <p14:nvPr/>
              </p14:nvContentPartPr>
              <p14:xfrm>
                <a:off x="6813653" y="6083707"/>
                <a:ext cx="135720" cy="81000"/>
              </p14:xfrm>
            </p:contentPart>
          </mc:Choice>
          <mc:Fallback xmlns="">
            <p:pic>
              <p:nvPicPr>
                <p:cNvPr id="45" name="Freihand 44">
                  <a:extLst>
                    <a:ext uri="{FF2B5EF4-FFF2-40B4-BE49-F238E27FC236}">
                      <a16:creationId xmlns:a16="http://schemas.microsoft.com/office/drawing/2014/main" id="{BD727AD4-09E6-4F88-A66F-40E5843A126B}"/>
                    </a:ext>
                  </a:extLst>
                </p:cNvPr>
                <p:cNvPicPr/>
                <p:nvPr/>
              </p:nvPicPr>
              <p:blipFill>
                <a:blip r:embed="rId71"/>
                <a:stretch>
                  <a:fillRect/>
                </a:stretch>
              </p:blipFill>
              <p:spPr>
                <a:xfrm>
                  <a:off x="6809333" y="6079387"/>
                  <a:ext cx="144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5044F7E0-1319-4551-9D26-BB5A72D9061B}"/>
                    </a:ext>
                  </a:extLst>
                </p14:cNvPr>
                <p14:cNvContentPartPr/>
                <p14:nvPr/>
              </p14:nvContentPartPr>
              <p14:xfrm>
                <a:off x="6917693" y="5990107"/>
                <a:ext cx="96840" cy="132120"/>
              </p14:xfrm>
            </p:contentPart>
          </mc:Choice>
          <mc:Fallback xmlns="">
            <p:pic>
              <p:nvPicPr>
                <p:cNvPr id="46" name="Freihand 45">
                  <a:extLst>
                    <a:ext uri="{FF2B5EF4-FFF2-40B4-BE49-F238E27FC236}">
                      <a16:creationId xmlns:a16="http://schemas.microsoft.com/office/drawing/2014/main" id="{5044F7E0-1319-4551-9D26-BB5A72D9061B}"/>
                    </a:ext>
                  </a:extLst>
                </p:cNvPr>
                <p:cNvPicPr/>
                <p:nvPr/>
              </p:nvPicPr>
              <p:blipFill>
                <a:blip r:embed="rId73"/>
                <a:stretch>
                  <a:fillRect/>
                </a:stretch>
              </p:blipFill>
              <p:spPr>
                <a:xfrm>
                  <a:off x="6913373" y="5985787"/>
                  <a:ext cx="10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46C8410C-B655-4268-A5AE-F9C1FA522AE1}"/>
                    </a:ext>
                  </a:extLst>
                </p14:cNvPr>
                <p14:cNvContentPartPr/>
                <p14:nvPr/>
              </p14:nvContentPartPr>
              <p14:xfrm>
                <a:off x="7060973" y="5938627"/>
                <a:ext cx="60120" cy="75600"/>
              </p14:xfrm>
            </p:contentPart>
          </mc:Choice>
          <mc:Fallback xmlns="">
            <p:pic>
              <p:nvPicPr>
                <p:cNvPr id="48" name="Freihand 47">
                  <a:extLst>
                    <a:ext uri="{FF2B5EF4-FFF2-40B4-BE49-F238E27FC236}">
                      <a16:creationId xmlns:a16="http://schemas.microsoft.com/office/drawing/2014/main" id="{46C8410C-B655-4268-A5AE-F9C1FA522AE1}"/>
                    </a:ext>
                  </a:extLst>
                </p:cNvPr>
                <p:cNvPicPr/>
                <p:nvPr/>
              </p:nvPicPr>
              <p:blipFill>
                <a:blip r:embed="rId75"/>
                <a:stretch>
                  <a:fillRect/>
                </a:stretch>
              </p:blipFill>
              <p:spPr>
                <a:xfrm>
                  <a:off x="7056653" y="5934307"/>
                  <a:ext cx="68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2A200B10-4A3B-408C-9CC8-1BC045A0CDE4}"/>
                    </a:ext>
                  </a:extLst>
                </p14:cNvPr>
                <p14:cNvContentPartPr/>
                <p14:nvPr/>
              </p14:nvContentPartPr>
              <p14:xfrm>
                <a:off x="7060973" y="5872747"/>
                <a:ext cx="7560" cy="11880"/>
              </p14:xfrm>
            </p:contentPart>
          </mc:Choice>
          <mc:Fallback xmlns="">
            <p:pic>
              <p:nvPicPr>
                <p:cNvPr id="49" name="Freihand 48">
                  <a:extLst>
                    <a:ext uri="{FF2B5EF4-FFF2-40B4-BE49-F238E27FC236}">
                      <a16:creationId xmlns:a16="http://schemas.microsoft.com/office/drawing/2014/main" id="{2A200B10-4A3B-408C-9CC8-1BC045A0CDE4}"/>
                    </a:ext>
                  </a:extLst>
                </p:cNvPr>
                <p:cNvPicPr/>
                <p:nvPr/>
              </p:nvPicPr>
              <p:blipFill>
                <a:blip r:embed="rId77"/>
                <a:stretch>
                  <a:fillRect/>
                </a:stretch>
              </p:blipFill>
              <p:spPr>
                <a:xfrm>
                  <a:off x="7056653" y="5868427"/>
                  <a:ext cx="16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718602AB-0C4B-4071-83A6-273A864D12AC}"/>
                    </a:ext>
                  </a:extLst>
                </p14:cNvPr>
                <p14:cNvContentPartPr/>
                <p14:nvPr/>
              </p14:nvContentPartPr>
              <p14:xfrm>
                <a:off x="7171133" y="5873467"/>
                <a:ext cx="96120" cy="88200"/>
              </p14:xfrm>
            </p:contentPart>
          </mc:Choice>
          <mc:Fallback xmlns="">
            <p:pic>
              <p:nvPicPr>
                <p:cNvPr id="50" name="Freihand 49">
                  <a:extLst>
                    <a:ext uri="{FF2B5EF4-FFF2-40B4-BE49-F238E27FC236}">
                      <a16:creationId xmlns:a16="http://schemas.microsoft.com/office/drawing/2014/main" id="{718602AB-0C4B-4071-83A6-273A864D12AC}"/>
                    </a:ext>
                  </a:extLst>
                </p:cNvPr>
                <p:cNvPicPr/>
                <p:nvPr/>
              </p:nvPicPr>
              <p:blipFill>
                <a:blip r:embed="rId79"/>
                <a:stretch>
                  <a:fillRect/>
                </a:stretch>
              </p:blipFill>
              <p:spPr>
                <a:xfrm>
                  <a:off x="7166813" y="5869147"/>
                  <a:ext cx="10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5C97A6D7-36F8-4C12-AACB-B0326FB9BEDE}"/>
                    </a:ext>
                  </a:extLst>
                </p14:cNvPr>
                <p14:cNvContentPartPr/>
                <p14:nvPr/>
              </p14:nvContentPartPr>
              <p14:xfrm>
                <a:off x="7288853" y="5765467"/>
                <a:ext cx="196920" cy="110160"/>
              </p14:xfrm>
            </p:contentPart>
          </mc:Choice>
          <mc:Fallback xmlns="">
            <p:pic>
              <p:nvPicPr>
                <p:cNvPr id="51" name="Freihand 50">
                  <a:extLst>
                    <a:ext uri="{FF2B5EF4-FFF2-40B4-BE49-F238E27FC236}">
                      <a16:creationId xmlns:a16="http://schemas.microsoft.com/office/drawing/2014/main" id="{5C97A6D7-36F8-4C12-AACB-B0326FB9BEDE}"/>
                    </a:ext>
                  </a:extLst>
                </p:cNvPr>
                <p:cNvPicPr/>
                <p:nvPr/>
              </p:nvPicPr>
              <p:blipFill>
                <a:blip r:embed="rId81"/>
                <a:stretch>
                  <a:fillRect/>
                </a:stretch>
              </p:blipFill>
              <p:spPr>
                <a:xfrm>
                  <a:off x="7284533" y="5761147"/>
                  <a:ext cx="205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B917621F-6B85-4860-850A-451908B8BE5A}"/>
                    </a:ext>
                  </a:extLst>
                </p14:cNvPr>
                <p14:cNvContentPartPr/>
                <p14:nvPr/>
              </p14:nvContentPartPr>
              <p14:xfrm>
                <a:off x="7452653" y="5676547"/>
                <a:ext cx="52920" cy="8280"/>
              </p14:xfrm>
            </p:contentPart>
          </mc:Choice>
          <mc:Fallback xmlns="">
            <p:pic>
              <p:nvPicPr>
                <p:cNvPr id="52" name="Freihand 51">
                  <a:extLst>
                    <a:ext uri="{FF2B5EF4-FFF2-40B4-BE49-F238E27FC236}">
                      <a16:creationId xmlns:a16="http://schemas.microsoft.com/office/drawing/2014/main" id="{B917621F-6B85-4860-850A-451908B8BE5A}"/>
                    </a:ext>
                  </a:extLst>
                </p:cNvPr>
                <p:cNvPicPr/>
                <p:nvPr/>
              </p:nvPicPr>
              <p:blipFill>
                <a:blip r:embed="rId83"/>
                <a:stretch>
                  <a:fillRect/>
                </a:stretch>
              </p:blipFill>
              <p:spPr>
                <a:xfrm>
                  <a:off x="7448333" y="5672227"/>
                  <a:ext cx="61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4FFE9D8B-9E99-4B22-90A3-20B705AF8630}"/>
                    </a:ext>
                  </a:extLst>
                </p14:cNvPr>
                <p14:cNvContentPartPr/>
                <p14:nvPr/>
              </p14:nvContentPartPr>
              <p14:xfrm>
                <a:off x="7487213" y="5674747"/>
                <a:ext cx="152280" cy="133200"/>
              </p14:xfrm>
            </p:contentPart>
          </mc:Choice>
          <mc:Fallback xmlns="">
            <p:pic>
              <p:nvPicPr>
                <p:cNvPr id="53" name="Freihand 52">
                  <a:extLst>
                    <a:ext uri="{FF2B5EF4-FFF2-40B4-BE49-F238E27FC236}">
                      <a16:creationId xmlns:a16="http://schemas.microsoft.com/office/drawing/2014/main" id="{4FFE9D8B-9E99-4B22-90A3-20B705AF8630}"/>
                    </a:ext>
                  </a:extLst>
                </p:cNvPr>
                <p:cNvPicPr/>
                <p:nvPr/>
              </p:nvPicPr>
              <p:blipFill>
                <a:blip r:embed="rId85"/>
                <a:stretch>
                  <a:fillRect/>
                </a:stretch>
              </p:blipFill>
              <p:spPr>
                <a:xfrm>
                  <a:off x="7482893" y="5670427"/>
                  <a:ext cx="160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E3EA0463-35FA-43E5-84F4-CF657313870C}"/>
                    </a:ext>
                  </a:extLst>
                </p14:cNvPr>
                <p14:cNvContentPartPr/>
                <p14:nvPr/>
              </p14:nvContentPartPr>
              <p14:xfrm>
                <a:off x="7655333" y="5461987"/>
                <a:ext cx="451440" cy="248040"/>
              </p14:xfrm>
            </p:contentPart>
          </mc:Choice>
          <mc:Fallback xmlns="">
            <p:pic>
              <p:nvPicPr>
                <p:cNvPr id="54" name="Freihand 53">
                  <a:extLst>
                    <a:ext uri="{FF2B5EF4-FFF2-40B4-BE49-F238E27FC236}">
                      <a16:creationId xmlns:a16="http://schemas.microsoft.com/office/drawing/2014/main" id="{E3EA0463-35FA-43E5-84F4-CF657313870C}"/>
                    </a:ext>
                  </a:extLst>
                </p:cNvPr>
                <p:cNvPicPr/>
                <p:nvPr/>
              </p:nvPicPr>
              <p:blipFill>
                <a:blip r:embed="rId87"/>
                <a:stretch>
                  <a:fillRect/>
                </a:stretch>
              </p:blipFill>
              <p:spPr>
                <a:xfrm>
                  <a:off x="7651013" y="5457667"/>
                  <a:ext cx="460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AD545C3A-6CD9-4F2F-838C-5778E99AB83D}"/>
                    </a:ext>
                  </a:extLst>
                </p14:cNvPr>
                <p14:cNvContentPartPr/>
                <p14:nvPr/>
              </p14:nvContentPartPr>
              <p14:xfrm>
                <a:off x="6779453" y="6331387"/>
                <a:ext cx="213120" cy="240120"/>
              </p14:xfrm>
            </p:contentPart>
          </mc:Choice>
          <mc:Fallback xmlns="">
            <p:pic>
              <p:nvPicPr>
                <p:cNvPr id="56" name="Freihand 55">
                  <a:extLst>
                    <a:ext uri="{FF2B5EF4-FFF2-40B4-BE49-F238E27FC236}">
                      <a16:creationId xmlns:a16="http://schemas.microsoft.com/office/drawing/2014/main" id="{AD545C3A-6CD9-4F2F-838C-5778E99AB83D}"/>
                    </a:ext>
                  </a:extLst>
                </p:cNvPr>
                <p:cNvPicPr/>
                <p:nvPr/>
              </p:nvPicPr>
              <p:blipFill>
                <a:blip r:embed="rId89"/>
                <a:stretch>
                  <a:fillRect/>
                </a:stretch>
              </p:blipFill>
              <p:spPr>
                <a:xfrm>
                  <a:off x="6775133" y="6327067"/>
                  <a:ext cx="221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D43DC0F6-5FC4-4652-AFA8-B540F14CC540}"/>
                    </a:ext>
                  </a:extLst>
                </p14:cNvPr>
                <p14:cNvContentPartPr/>
                <p14:nvPr/>
              </p14:nvContentPartPr>
              <p14:xfrm>
                <a:off x="7018853" y="6164707"/>
                <a:ext cx="192600" cy="239760"/>
              </p14:xfrm>
            </p:contentPart>
          </mc:Choice>
          <mc:Fallback xmlns="">
            <p:pic>
              <p:nvPicPr>
                <p:cNvPr id="57" name="Freihand 56">
                  <a:extLst>
                    <a:ext uri="{FF2B5EF4-FFF2-40B4-BE49-F238E27FC236}">
                      <a16:creationId xmlns:a16="http://schemas.microsoft.com/office/drawing/2014/main" id="{D43DC0F6-5FC4-4652-AFA8-B540F14CC540}"/>
                    </a:ext>
                  </a:extLst>
                </p:cNvPr>
                <p:cNvPicPr/>
                <p:nvPr/>
              </p:nvPicPr>
              <p:blipFill>
                <a:blip r:embed="rId91"/>
                <a:stretch>
                  <a:fillRect/>
                </a:stretch>
              </p:blipFill>
              <p:spPr>
                <a:xfrm>
                  <a:off x="7014533" y="6160387"/>
                  <a:ext cx="201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3AD0BFCA-DCB9-49FC-8AC7-2601686B8D29}"/>
                    </a:ext>
                  </a:extLst>
                </p14:cNvPr>
                <p14:cNvContentPartPr/>
                <p14:nvPr/>
              </p14:nvContentPartPr>
              <p14:xfrm>
                <a:off x="7168253" y="6068947"/>
                <a:ext cx="141120" cy="278280"/>
              </p14:xfrm>
            </p:contentPart>
          </mc:Choice>
          <mc:Fallback xmlns="">
            <p:pic>
              <p:nvPicPr>
                <p:cNvPr id="58" name="Freihand 57">
                  <a:extLst>
                    <a:ext uri="{FF2B5EF4-FFF2-40B4-BE49-F238E27FC236}">
                      <a16:creationId xmlns:a16="http://schemas.microsoft.com/office/drawing/2014/main" id="{3AD0BFCA-DCB9-49FC-8AC7-2601686B8D29}"/>
                    </a:ext>
                  </a:extLst>
                </p:cNvPr>
                <p:cNvPicPr/>
                <p:nvPr/>
              </p:nvPicPr>
              <p:blipFill>
                <a:blip r:embed="rId93"/>
                <a:stretch>
                  <a:fillRect/>
                </a:stretch>
              </p:blipFill>
              <p:spPr>
                <a:xfrm>
                  <a:off x="7163933" y="6064627"/>
                  <a:ext cx="149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283F7EE3-D265-4662-A55B-15E4DE4EF154}"/>
                    </a:ext>
                  </a:extLst>
                </p14:cNvPr>
                <p14:cNvContentPartPr/>
                <p14:nvPr/>
              </p14:nvContentPartPr>
              <p14:xfrm>
                <a:off x="7365533" y="6112867"/>
                <a:ext cx="167040" cy="131400"/>
              </p14:xfrm>
            </p:contentPart>
          </mc:Choice>
          <mc:Fallback xmlns="">
            <p:pic>
              <p:nvPicPr>
                <p:cNvPr id="59" name="Freihand 58">
                  <a:extLst>
                    <a:ext uri="{FF2B5EF4-FFF2-40B4-BE49-F238E27FC236}">
                      <a16:creationId xmlns:a16="http://schemas.microsoft.com/office/drawing/2014/main" id="{283F7EE3-D265-4662-A55B-15E4DE4EF154}"/>
                    </a:ext>
                  </a:extLst>
                </p:cNvPr>
                <p:cNvPicPr/>
                <p:nvPr/>
              </p:nvPicPr>
              <p:blipFill>
                <a:blip r:embed="rId95"/>
                <a:stretch>
                  <a:fillRect/>
                </a:stretch>
              </p:blipFill>
              <p:spPr>
                <a:xfrm>
                  <a:off x="7361213" y="6108547"/>
                  <a:ext cx="175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8C553E2-6F21-46B8-B8B6-CF11E35071E3}"/>
                    </a:ext>
                  </a:extLst>
                </p14:cNvPr>
                <p14:cNvContentPartPr/>
                <p14:nvPr/>
              </p14:nvContentPartPr>
              <p14:xfrm>
                <a:off x="7506293" y="6051667"/>
                <a:ext cx="110520" cy="131040"/>
              </p14:xfrm>
            </p:contentPart>
          </mc:Choice>
          <mc:Fallback xmlns="">
            <p:pic>
              <p:nvPicPr>
                <p:cNvPr id="60" name="Freihand 59">
                  <a:extLst>
                    <a:ext uri="{FF2B5EF4-FFF2-40B4-BE49-F238E27FC236}">
                      <a16:creationId xmlns:a16="http://schemas.microsoft.com/office/drawing/2014/main" id="{A8C553E2-6F21-46B8-B8B6-CF11E35071E3}"/>
                    </a:ext>
                  </a:extLst>
                </p:cNvPr>
                <p:cNvPicPr/>
                <p:nvPr/>
              </p:nvPicPr>
              <p:blipFill>
                <a:blip r:embed="rId97"/>
                <a:stretch>
                  <a:fillRect/>
                </a:stretch>
              </p:blipFill>
              <p:spPr>
                <a:xfrm>
                  <a:off x="7501973" y="6047347"/>
                  <a:ext cx="119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7E714685-460B-4D92-A957-7ECB30623679}"/>
                    </a:ext>
                  </a:extLst>
                </p14:cNvPr>
                <p14:cNvContentPartPr/>
                <p14:nvPr/>
              </p14:nvContentPartPr>
              <p14:xfrm>
                <a:off x="7620053" y="5857267"/>
                <a:ext cx="120960" cy="263160"/>
              </p14:xfrm>
            </p:contentPart>
          </mc:Choice>
          <mc:Fallback xmlns="">
            <p:pic>
              <p:nvPicPr>
                <p:cNvPr id="61" name="Freihand 60">
                  <a:extLst>
                    <a:ext uri="{FF2B5EF4-FFF2-40B4-BE49-F238E27FC236}">
                      <a16:creationId xmlns:a16="http://schemas.microsoft.com/office/drawing/2014/main" id="{7E714685-460B-4D92-A957-7ECB30623679}"/>
                    </a:ext>
                  </a:extLst>
                </p:cNvPr>
                <p:cNvPicPr/>
                <p:nvPr/>
              </p:nvPicPr>
              <p:blipFill>
                <a:blip r:embed="rId99"/>
                <a:stretch>
                  <a:fillRect/>
                </a:stretch>
              </p:blipFill>
              <p:spPr>
                <a:xfrm>
                  <a:off x="7615733" y="5852947"/>
                  <a:ext cx="1296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EAAF79E0-8D75-4971-9295-0CB2C975A7F4}"/>
                    </a:ext>
                  </a:extLst>
                </p14:cNvPr>
                <p14:cNvContentPartPr/>
                <p14:nvPr/>
              </p14:nvContentPartPr>
              <p14:xfrm>
                <a:off x="7755773" y="5681947"/>
                <a:ext cx="443520" cy="444600"/>
              </p14:xfrm>
            </p:contentPart>
          </mc:Choice>
          <mc:Fallback xmlns="">
            <p:pic>
              <p:nvPicPr>
                <p:cNvPr id="62" name="Freihand 61">
                  <a:extLst>
                    <a:ext uri="{FF2B5EF4-FFF2-40B4-BE49-F238E27FC236}">
                      <a16:creationId xmlns:a16="http://schemas.microsoft.com/office/drawing/2014/main" id="{EAAF79E0-8D75-4971-9295-0CB2C975A7F4}"/>
                    </a:ext>
                  </a:extLst>
                </p:cNvPr>
                <p:cNvPicPr/>
                <p:nvPr/>
              </p:nvPicPr>
              <p:blipFill>
                <a:blip r:embed="rId101"/>
                <a:stretch>
                  <a:fillRect/>
                </a:stretch>
              </p:blipFill>
              <p:spPr>
                <a:xfrm>
                  <a:off x="7751453" y="5677627"/>
                  <a:ext cx="4521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F794FA8C-0760-4511-8BBD-3747410AD1FD}"/>
                    </a:ext>
                  </a:extLst>
                </p14:cNvPr>
                <p14:cNvContentPartPr/>
                <p14:nvPr/>
              </p14:nvContentPartPr>
              <p14:xfrm>
                <a:off x="8153933" y="5483587"/>
                <a:ext cx="263160" cy="317520"/>
              </p14:xfrm>
            </p:contentPart>
          </mc:Choice>
          <mc:Fallback xmlns="">
            <p:pic>
              <p:nvPicPr>
                <p:cNvPr id="63" name="Freihand 62">
                  <a:extLst>
                    <a:ext uri="{FF2B5EF4-FFF2-40B4-BE49-F238E27FC236}">
                      <a16:creationId xmlns:a16="http://schemas.microsoft.com/office/drawing/2014/main" id="{F794FA8C-0760-4511-8BBD-3747410AD1FD}"/>
                    </a:ext>
                  </a:extLst>
                </p:cNvPr>
                <p:cNvPicPr/>
                <p:nvPr/>
              </p:nvPicPr>
              <p:blipFill>
                <a:blip r:embed="rId103"/>
                <a:stretch>
                  <a:fillRect/>
                </a:stretch>
              </p:blipFill>
              <p:spPr>
                <a:xfrm>
                  <a:off x="8149613" y="5479267"/>
                  <a:ext cx="2718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7E7BB90B-5D48-45BE-B524-96D47F91C767}"/>
                    </a:ext>
                  </a:extLst>
                </p14:cNvPr>
                <p14:cNvContentPartPr/>
                <p14:nvPr/>
              </p14:nvContentPartPr>
              <p14:xfrm>
                <a:off x="8338613" y="5462347"/>
                <a:ext cx="137160" cy="177840"/>
              </p14:xfrm>
            </p:contentPart>
          </mc:Choice>
          <mc:Fallback xmlns="">
            <p:pic>
              <p:nvPicPr>
                <p:cNvPr id="64" name="Freihand 63">
                  <a:extLst>
                    <a:ext uri="{FF2B5EF4-FFF2-40B4-BE49-F238E27FC236}">
                      <a16:creationId xmlns:a16="http://schemas.microsoft.com/office/drawing/2014/main" id="{7E7BB90B-5D48-45BE-B524-96D47F91C767}"/>
                    </a:ext>
                  </a:extLst>
                </p:cNvPr>
                <p:cNvPicPr/>
                <p:nvPr/>
              </p:nvPicPr>
              <p:blipFill>
                <a:blip r:embed="rId105"/>
                <a:stretch>
                  <a:fillRect/>
                </a:stretch>
              </p:blipFill>
              <p:spPr>
                <a:xfrm>
                  <a:off x="8334293" y="5458027"/>
                  <a:ext cx="145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1182FD8-3514-4B16-8C84-D009C61F03B2}"/>
                    </a:ext>
                  </a:extLst>
                </p14:cNvPr>
                <p14:cNvContentPartPr/>
                <p14:nvPr/>
              </p14:nvContentPartPr>
              <p14:xfrm>
                <a:off x="8499173" y="5557747"/>
                <a:ext cx="61560" cy="54720"/>
              </p14:xfrm>
            </p:contentPart>
          </mc:Choice>
          <mc:Fallback xmlns="">
            <p:pic>
              <p:nvPicPr>
                <p:cNvPr id="65" name="Freihand 64">
                  <a:extLst>
                    <a:ext uri="{FF2B5EF4-FFF2-40B4-BE49-F238E27FC236}">
                      <a16:creationId xmlns:a16="http://schemas.microsoft.com/office/drawing/2014/main" id="{D1182FD8-3514-4B16-8C84-D009C61F03B2}"/>
                    </a:ext>
                  </a:extLst>
                </p:cNvPr>
                <p:cNvPicPr/>
                <p:nvPr/>
              </p:nvPicPr>
              <p:blipFill>
                <a:blip r:embed="rId107"/>
                <a:stretch>
                  <a:fillRect/>
                </a:stretch>
              </p:blipFill>
              <p:spPr>
                <a:xfrm>
                  <a:off x="8494853" y="5553427"/>
                  <a:ext cx="70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FC1C0B68-BC83-4C70-9885-1F6D936F240C}"/>
                    </a:ext>
                  </a:extLst>
                </p14:cNvPr>
                <p14:cNvContentPartPr/>
                <p14:nvPr/>
              </p14:nvContentPartPr>
              <p14:xfrm>
                <a:off x="7073933" y="5699227"/>
                <a:ext cx="1321920" cy="819360"/>
              </p14:xfrm>
            </p:contentPart>
          </mc:Choice>
          <mc:Fallback xmlns="">
            <p:pic>
              <p:nvPicPr>
                <p:cNvPr id="67" name="Freihand 66">
                  <a:extLst>
                    <a:ext uri="{FF2B5EF4-FFF2-40B4-BE49-F238E27FC236}">
                      <a16:creationId xmlns:a16="http://schemas.microsoft.com/office/drawing/2014/main" id="{FC1C0B68-BC83-4C70-9885-1F6D936F240C}"/>
                    </a:ext>
                  </a:extLst>
                </p:cNvPr>
                <p:cNvPicPr/>
                <p:nvPr/>
              </p:nvPicPr>
              <p:blipFill>
                <a:blip r:embed="rId109"/>
                <a:stretch>
                  <a:fillRect/>
                </a:stretch>
              </p:blipFill>
              <p:spPr>
                <a:xfrm>
                  <a:off x="7069613" y="5694907"/>
                  <a:ext cx="1330560" cy="82800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3076</Words>
  <Application>Microsoft Office PowerPoint</Application>
  <PresentationFormat>Breitbild</PresentationFormat>
  <Paragraphs>422</Paragraphs>
  <Slides>45</Slides>
  <Notes>45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246</cp:revision>
  <cp:lastPrinted>2022-03-02T20:18:27Z</cp:lastPrinted>
  <dcterms:created xsi:type="dcterms:W3CDTF">2022-03-01T20:52:11Z</dcterms:created>
  <dcterms:modified xsi:type="dcterms:W3CDTF">2025-04-23T07:09:18Z</dcterms:modified>
</cp:coreProperties>
</file>