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4.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5.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6.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7.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notesSlides/notesSlide9.xml" ContentType="application/vnd.openxmlformats-officedocument.presentationml.notesSlide+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notesSlides/notesSlide10.xml" ContentType="application/vnd.openxmlformats-officedocument.presentationml.notesSlide+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notesSlides/notesSlide11.xml" ContentType="application/vnd.openxmlformats-officedocument.presentationml.notesSlide+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notesSlides/notesSlide12.xml" ContentType="application/vnd.openxmlformats-officedocument.presentationml.notesSlide+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notesSlides/notesSlide13.xml" ContentType="application/vnd.openxmlformats-officedocument.presentationml.notesSlide+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372" r:id="rId2"/>
    <p:sldId id="1442" r:id="rId3"/>
    <p:sldId id="1262" r:id="rId4"/>
    <p:sldId id="1263" r:id="rId5"/>
    <p:sldId id="1264" r:id="rId6"/>
    <p:sldId id="1265" r:id="rId7"/>
    <p:sldId id="1266" r:id="rId8"/>
    <p:sldId id="1267" r:id="rId9"/>
    <p:sldId id="1268" r:id="rId10"/>
    <p:sldId id="1269" r:id="rId11"/>
    <p:sldId id="1270" r:id="rId12"/>
    <p:sldId id="1271" r:id="rId13"/>
    <p:sldId id="1272" r:id="rId14"/>
    <p:sldId id="1273" r:id="rId15"/>
    <p:sldId id="1274" r:id="rId16"/>
    <p:sldId id="1275" r:id="rId17"/>
    <p:sldId id="1276" r:id="rId18"/>
    <p:sldId id="1277" r:id="rId19"/>
    <p:sldId id="1278" r:id="rId20"/>
    <p:sldId id="1279" r:id="rId21"/>
    <p:sldId id="1280" r:id="rId22"/>
    <p:sldId id="1281" r:id="rId23"/>
    <p:sldId id="1282" r:id="rId24"/>
    <p:sldId id="1283" r:id="rId25"/>
    <p:sldId id="1284" r:id="rId26"/>
    <p:sldId id="1285" r:id="rId27"/>
    <p:sldId id="1286" r:id="rId28"/>
    <p:sldId id="1287" r:id="rId29"/>
    <p:sldId id="1288" r:id="rId30"/>
    <p:sldId id="1289" r:id="rId31"/>
    <p:sldId id="1290" r:id="rId32"/>
    <p:sldId id="1398" r:id="rId33"/>
    <p:sldId id="1399" r:id="rId34"/>
    <p:sldId id="1400" r:id="rId35"/>
    <p:sldId id="1401" r:id="rId36"/>
    <p:sldId id="1402" r:id="rId37"/>
    <p:sldId id="1405" r:id="rId38"/>
    <p:sldId id="1406" r:id="rId39"/>
    <p:sldId id="1407" r:id="rId40"/>
    <p:sldId id="1408" r:id="rId41"/>
    <p:sldId id="1409" r:id="rId42"/>
    <p:sldId id="1410" r:id="rId4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0" d="100"/>
          <a:sy n="70" d="100"/>
        </p:scale>
        <p:origin x="4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070"/>
    </inkml:context>
    <inkml:brush xml:id="br0">
      <inkml:brushProperty name="width" value="0.025" units="cm"/>
      <inkml:brushProperty name="height" value="0.025" units="cm"/>
    </inkml:brush>
  </inkml:definitions>
  <inkml:trace contextRef="#ctx0" brushRef="#br0">85 0 9641,'0'0'14894,"-51"33"-14061,37-9-321,3 8-351,4 8-129,6 3 32,1-2-128,7-8-641,10-6-1473,3-7 0,-4-10 352,-8-9-544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414"/>
    </inkml:context>
    <inkml:brush xml:id="br0">
      <inkml:brushProperty name="width" value="0.025" units="cm"/>
      <inkml:brushProperty name="height" value="0.025" units="cm"/>
    </inkml:brush>
  </inkml:definitions>
  <inkml:trace contextRef="#ctx0" brushRef="#br0">1 119 8200,'0'0'13132,"71"-34"-12555,-17 27 191,9-2-287,8 3-385,2-3-544,-1-3-1346,-6 1-1729,-11-3-1282,-11-3-1953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8.755"/>
    </inkml:context>
    <inkml:brush xml:id="br0">
      <inkml:brushProperty name="width" value="0.025" units="cm"/>
      <inkml:brushProperty name="height" value="0.025" units="cm"/>
    </inkml:brush>
  </inkml:definitions>
  <inkml:trace contextRef="#ctx0" brushRef="#br0">132 1 14926,'0'0'6086,"-19"51"-3940,-1-19-96,-4 9-513,-1-1-800,4 3-641,6-3-64,8-6-32,7-4-993,0-8-320,13-6 256,0-4-128,2-2-321,-5-6-1280,-2-1-2435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098"/>
    </inkml:context>
    <inkml:brush xml:id="br0">
      <inkml:brushProperty name="width" value="0.025" units="cm"/>
      <inkml:brushProperty name="height" value="0.025" units="cm"/>
    </inkml:brush>
  </inkml:definitions>
  <inkml:trace contextRef="#ctx0" brushRef="#br0">0 155 8616,'8'-9'3838,"9"-15"-1810,-9 11-274,0 1 0,1-1 0,1 2 1,0-1-1,1 1 0,16-13 0,-19 21-1502,1 1 0,-1 0 0,1 0 0,-1 1 0,1 0 0,0 0 0,-1 1 0,1 0 0,0 1 0,8 1 0,11 0-77,32 0-50,48 1-2263,-90-4 438,0-1 0,-1 0 0,35-9-1,-35 6-2185,-7 3-1847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9.764"/>
    </inkml:context>
    <inkml:brush xml:id="br0">
      <inkml:brushProperty name="width" value="0.025" units="cm"/>
      <inkml:brushProperty name="height" value="0.025" units="cm"/>
    </inkml:brush>
  </inkml:definitions>
  <inkml:trace contextRef="#ctx0" brushRef="#br0">50 1 6054,'0'0'19047,"0"0"-18993,0 0-1,0 0 1,1-1-1,-1 1 1,0 0-1,0 0 1,0 0-1,1 0 1,-1 0-1,0 0 1,0 0-1,0 0 1,1 0-1,-1 0 1,0 0-1,0 0 1,1 0-1,-1 0 1,0 0-1,0 0 1,0 0-1,1 0 1,-1 1-1,0-1 1,0 0-1,0 0 1,1 0-1,-1 0 1,0 0-1,0 0 1,0 1-1,0-1 1,1 0-1,-1 0 1,0 0-1,0 0 1,0 1-1,0-1 1,0 0-1,0 0 1,0 1-1,0-1 1,1 0-1,0 4 80,-1-1 0,1 1 0,0 0 1,-1-1-1,0 1 0,0-1 0,0 1 0,0 0 0,-1-1 0,1 1 0,-2 3 0,-14 51 502,7-30-358,0 6-158,2 1-1,1 0 1,1 0-1,1 51 1,4-85-125,-1-1 0,1 1 0,0-1-1,0 1 1,0-1 0,0 1 0,0 0 0,0-1 0,0 1 0,0-1 0,0 1-1,0-1 1,0 1 0,0-1 0,1 1 0,-1-1 0,0 1 0,0-1 0,0 1 0,1-1-1,-1 1 1,0-1 0,1 1 0,-1-1 0,0 1 0,1-1 0,-1 0 0,0 1-1,1-1 1,-1 0 0,1 1 0,-1-1 0,1 0 0,-1 1 0,1-1 0,-1 0 0,1 0-1,-1 0 1,1 0 0,-1 1 0,1-1 0,0 0 0,-1 0 0,1 0 0,-1 0-1,1 0 1,-1 0 0,1-1 0,-1 1 0,1 0 0,-1 0 0,2 0 0,-1-1-55,1 0 1,0 0 0,-1 0-1,1 0 1,-1-1 0,1 1-1,-1 0 1,1 0 0,-1-1-1,0 1 1,0-1-1,0 1 1,2-4 0,0-5-881,0 1 0,-1-1 0,0 0 0,-1 0 0,0 0 0,0-10-1,-6-61-10936,-2 55 5376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153"/>
    </inkml:context>
    <inkml:brush xml:id="br0">
      <inkml:brushProperty name="width" value="0.025" units="cm"/>
      <inkml:brushProperty name="height" value="0.025" units="cm"/>
    </inkml:brush>
  </inkml:definitions>
  <inkml:trace contextRef="#ctx0" brushRef="#br0">1 78 8168,'0'0'22042,"13"-1"-20659,258-55-243,-209 42-1106,-58 13-61,31-4-1461,-26 9 176,-17 11-148,5-12 58,-1 1-1,0-1 1,0 1-1,0-1 1,0 0-1,-7 3 1,-10 3-6595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0.932"/>
    </inkml:context>
    <inkml:brush xml:id="br0">
      <inkml:brushProperty name="width" value="0.025" units="cm"/>
      <inkml:brushProperty name="height" value="0.025" units="cm"/>
    </inkml:brush>
  </inkml:definitions>
  <inkml:trace contextRef="#ctx0" brushRef="#br0">9 64 11787,'0'0'9679,"12"-1"-7875,39-3 723,80-17 0,-6-12-2098,-120 30-359,-7 2-9,-16 1 34,-29 5 47,8 5-76,-23 5 219,-90 34-1,151-49-284,1 0-1,-1 0 0,1 0 1,0 0-1,-1 0 0,1 0 1,-1 0-1,1 0 1,-1 0-1,1 1 0,-1-1 1,1 0-1,0 0 0,-1 0 1,1 0-1,-1 1 1,1-1-1,0 0 0,-1 0 1,1 1-1,0-1 0,-1 0 1,1 1-1,0-1 1,-1 0-1,1 1 0,0-1 1,0 0-1,-1 1 1,1-1-1,0 1 0,0-1 1,0 0-1,0 1 0,0-1 1,-1 2-1,22-2-48,35-9-7,146-68 254,-313 123-1207,51-17-5531,43-23 566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1.821"/>
    </inkml:context>
    <inkml:brush xml:id="br0">
      <inkml:brushProperty name="width" value="0.025" units="cm"/>
      <inkml:brushProperty name="height" value="0.025" units="cm"/>
    </inkml:brush>
  </inkml:definitions>
  <inkml:trace contextRef="#ctx0" brushRef="#br0">72 1 18417,'0'0'8905,"-50"19"-8617,39 3-160,2 4-96,7 1-64,2-4 32,0-1-32,2-4-192,9-4-288,-1-1-481,-4-4-865,-4-4-2338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163"/>
    </inkml:context>
    <inkml:brush xml:id="br0">
      <inkml:brushProperty name="width" value="0.025" units="cm"/>
      <inkml:brushProperty name="height" value="0.025" units="cm"/>
    </inkml:brush>
  </inkml:definitions>
  <inkml:trace contextRef="#ctx0" brushRef="#br0">1 58 12812,'0'0'9033,"82"-22"-8681,-44 17-288,2-3-993,-3-2-3107,-4-2-4388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521"/>
    </inkml:context>
    <inkml:brush xml:id="br0">
      <inkml:brushProperty name="width" value="0.025" units="cm"/>
      <inkml:brushProperty name="height" value="0.025" units="cm"/>
    </inkml:brush>
  </inkml:definitions>
  <inkml:trace contextRef="#ctx0" brushRef="#br0">49 21 17392,'0'0'8595,"-4"10"-7821,-3 13-610,1 0 0,1 0-1,1 0 1,1 0 0,-1 36 0,9-18 97,-2-22-1436,-2 0-3666</inkml:trace>
  <inkml:trace contextRef="#ctx0" brushRef="#br0" timeOffset="1">0 113 12460,'0'0'9513,"30"-57"-7175,-15 44-608,5 0-289,2 3-832,3 1-449,-5 1-128,0 6-513,-7 2-1569,-2 0-1025,-10 6-704,-1 7-1,-1 1 1,-15 4 704,-2-2-320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2.865"/>
    </inkml:context>
    <inkml:brush xml:id="br0">
      <inkml:brushProperty name="width" value="0.025" units="cm"/>
      <inkml:brushProperty name="height" value="0.025" units="cm"/>
    </inkml:brush>
  </inkml:definitions>
  <inkml:trace contextRef="#ctx0" brushRef="#br0">0 14 8488,'0'0'13453,"61"3"-12140,-25-10-352,1 1-705,-4 2-192,-8 4-1121,-10 0-993,-12 5-800,-3 8-514,-15 5-2337</inkml:trace>
  <inkml:trace contextRef="#ctx0" brushRef="#br0" timeOffset="1">8 158 6758,'0'0'14222,"59"-2"-14030,-29-6-192,-1 0-1441,-2-4-1955,-4-4-2081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195"/>
    </inkml:context>
    <inkml:brush xml:id="br0">
      <inkml:brushProperty name="width" value="0.025" units="cm"/>
      <inkml:brushProperty name="height" value="0.025" units="cm"/>
    </inkml:brush>
  </inkml:definitions>
  <inkml:trace contextRef="#ctx0" brushRef="#br0">185 2 15535,'0'0'4964,"-8"-1"-3362,0 1-1407,0 0 0,1 0-1,-1 1 1,1 0 0,0 0 0,-1 1 0,1 0-1,-12 4 1,16-5-216,0 1 1,-1-1-1,1 0 0,0 1 0,1 0 0,-1-1 0,0 1 1,0 0-1,1 1 0,-1-1 0,1 0 0,0 1 0,0-1 1,0 1-1,0 0 0,0-1 0,0 1 0,1 0 0,-1 0 1,1 1-1,0-1 0,0 0 0,0 0 0,0 0 1,0 7-1,1-9 1,1 0 1,-1-1 0,1 1-1,-1 0 1,0-1 0,1 1-1,-1-1 1,1 1 0,0-1-1,-1 1 1,1-1 0,-1 1-1,1-1 1,0 1 0,-1-1-1,1 0 1,0 1 0,0-1-1,-1 0 1,1 0 0,0 1-1,0-1 1,-1 0 0,1 0-1,1 0 1,28 3 183,-21-2-178,9 2 19,-1 0 0,34 10 0,-47-11 7,0-1-1,0 1 1,0 0-1,0 0 1,-1 1-1,1-1 1,-1 1-1,5 3 1,-7-5 8,0 0 0,0 1 0,0-1 1,-1 0-1,1 0 0,0 1 0,0-1 0,-1 0 1,1 1-1,-1-1 0,1 1 0,-1-1 0,0 1 1,1-1-1,-1 1 0,0-1 0,0 1 0,0-1 1,0 1-1,0-1 0,-1 1 0,1-1 0,-1 3 1,0-2 72,-1 1 0,0 0 0,1 0 0,-1-1 0,0 1 0,-1-1 0,1 0 0,0 0 0,-1 1 0,1-2 0,-1 1 0,1 0 0,-1 0 0,0-1 0,0 1 0,0-1 0,-4 1 0,-56 17 2430,56-17-2135,-11 1 51,0 0-1,-1-2 1,-29 0-1,37-1-617,33-10-13343,-5 2 5039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3.553"/>
    </inkml:context>
    <inkml:brush xml:id="br0">
      <inkml:brushProperty name="width" value="0.025" units="cm"/>
      <inkml:brushProperty name="height" value="0.025" units="cm"/>
    </inkml:brush>
  </inkml:definitions>
  <inkml:trace contextRef="#ctx0" brushRef="#br0">210 57 16816,'0'0'11531,"-34"56"-11307,24-23-128,1 4-32,3-2-64,5-3 32,-1-1-32,2-5-640,0-4-1058,0-4-224,-4-4-832,-4-8-1378,-1-2-2114</inkml:trace>
  <inkml:trace contextRef="#ctx0" brushRef="#br0" timeOffset="1">0 137 12844,'2'-9'2819,"-1"4"-2462,1 0 0,0 0-1,-1 0 1,2 0 0,-1 0 0,1 1 0,-1-1 0,1 0 0,1 1 0,-1 0-1,1 0 1,-1 0 0,1 0 0,0 1 0,0-1 0,1 1 0,-1 0-1,1 1 1,7-4 0,1-1 4,0 0 1,1 2-1,0 0 0,1 0 0,-1 1 1,1 1-1,0 0 0,-1 2 0,1-1 1,0 2-1,30 2 0,-42-2-344,0 0-1,0 1 1,-1-1 0,1 1-1,0 0 1,0 0-1,-1 0 1,1 0 0,0 0-1,-1 1 1,1-1 0,-1 1-1,0-1 1,1 1-1,-1 0 1,0 0 0,0 0-1,0 0 1,-1 1 0,1-1-1,0 0 1,-1 1 0,1-1-1,-1 1 1,0 0-1,0-1 1,0 1 0,0 0-1,0 0 1,-1 0 0,0-1-1,1 1 1,-1 0-1,0 0 1,0 0 0,0 0-1,-1 4 1,0 0 151,0-1 0,-1 1 0,0 0 0,0-1 0,0 0 0,0 1 0,-1-1 0,0 0 0,-1 0 0,1-1 0,-1 1 0,0-1 0,-1 0 0,1 0 0,-6 5 0,4-5-137,0 0 0,0-1-1,0 0 1,0 0 0,-1-1-1,1 1 1,-1-1-1,0-1 1,0 1 0,0-1-1,0-1 1,-1 1-1,1-1 1,-12 0 0,19-1-301,-1 0 0,0-1 0,1 1 0,-1 0 0,0-1 0,0 1 0,1 0 0,-1-1 0,1 1 0,-1-1 0,0 1 0,1-1 0,-1 0 0,1 1 0,-1-1 0,1 0 1,0 1-1,-1-1 0,1 0 0,0 1 0,-1-1 0,1 0 0,0 0 0,0 1 0,-1-1 0,1 0 0,0 0 0,0 0 0,0 1 0,0-1 0,1-1 0,-2-1-1021,1-23-11238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252"/>
    </inkml:context>
    <inkml:brush xml:id="br0">
      <inkml:brushProperty name="width" value="0.025" units="cm"/>
      <inkml:brushProperty name="height" value="0.025" units="cm"/>
    </inkml:brush>
  </inkml:definitions>
  <inkml:trace contextRef="#ctx0" brushRef="#br0">49 0 8392,'0'0'3299,"-48"11"-4772,48-4 960,7 4 321,16 2 128,2-5 32,5-7-3812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595"/>
    </inkml:context>
    <inkml:brush xml:id="br0">
      <inkml:brushProperty name="width" value="0.025" units="cm"/>
      <inkml:brushProperty name="height" value="0.025" units="cm"/>
    </inkml:brush>
  </inkml:definitions>
  <inkml:trace contextRef="#ctx0" brushRef="#br0">50 0 16912,'0'0'2370,"-49"13"-2338,49-1 0,0-10-608,15-2-2948,7-4-5540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7.963"/>
    </inkml:context>
    <inkml:brush xml:id="br0">
      <inkml:brushProperty name="width" value="0.025" units="cm"/>
      <inkml:brushProperty name="height" value="0.025" units="cm"/>
    </inkml:brush>
  </inkml:definitions>
  <inkml:trace contextRef="#ctx0" brushRef="#br0">0 1 22709,'0'0'-96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302"/>
    </inkml:context>
    <inkml:brush xml:id="br0">
      <inkml:brushProperty name="width" value="0.025" units="cm"/>
      <inkml:brushProperty name="height" value="0.025" units="cm"/>
    </inkml:brush>
  </inkml:definitions>
  <inkml:trace contextRef="#ctx0" brushRef="#br0">1 42 20852,'0'0'1601,"86"-42"-14253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3.723"/>
    </inkml:context>
    <inkml:brush xml:id="br0">
      <inkml:brushProperty name="width" value="0.025" units="cm"/>
      <inkml:brushProperty name="height" value="0.025" units="cm"/>
    </inkml:brush>
  </inkml:definitions>
  <inkml:trace contextRef="#ctx0" brushRef="#br0">18 1 20147,'0'0'4580,"-8"72"-3779,3-38-577,0 3-192,5-2-32,0-3-1537,5-8-1762,2-7-2082,-4-7-3620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160"/>
    </inkml:context>
    <inkml:brush xml:id="br0">
      <inkml:brushProperty name="width" value="0.025" units="cm"/>
      <inkml:brushProperty name="height" value="0.025" units="cm"/>
    </inkml:brush>
  </inkml:definitions>
  <inkml:trace contextRef="#ctx0" brushRef="#br0">1 129 17264,'0'0'1869,"7"-9"175,0 1-1569,1 0-1,0 0 0,0 1 1,1 1-1,0-1 0,0 1 0,1 1 1,-1 0-1,1 0 0,0 1 1,0 0-1,15-3 0,22-5 122,1 2 0,0 3-1,0 1 1,56 2 0,-101 4-603,-1 0 0,0 0 0,1 0-1,-1 0 1,1 1 0,-1-1 0,0 1 0,1-1 0,-1 1-1,0 0 1,0 0 0,0 0 0,1 0 0,-1 0 0,0 0 0,0 1-1,-1-1 1,1 1 0,0 0 0,1 1 0,-2-1 2,0-1 0,-1 1 0,1 0 0,-1 0 0,1-1 0,-1 1 0,0 0 0,0 0 0,1 0 0,-2 0 1,1-1-1,0 1 0,0 0 0,0 0 0,-1 0 0,1-1 0,-1 1 0,1 0 0,-1 0 0,0-1 0,0 1 0,0-1 0,0 1 0,0-1 1,0 1-1,0-1 0,-3 3 0,-8 10 83,-1-2 0,-1 1 1,0-1-1,-1-1 0,0-1 0,-25 14 1,4-5 319,-74 26 1,110-45-400,-1 0-1,1 0 1,-1 0 0,0 0 0,1 0-1,-1 0 1,1 1 0,-1-1-1,1 0 1,-1 0 0,0 0-1,1 0 1,-1 1 0,1-1-1,-1 0 1,1 1 0,-1-1 0,1 0-1,-1 1 1,1-1 0,0 1-1,-1-1 1,1 0 0,-1 1-1,1-1 1,0 1 0,0-1 0,-1 1-1,1-1 1,0 2 0,17 2-304,1 0 308,-7-1-58,0 1-1,0 1 0,0-1 0,-1 2 1,0-1-1,0 2 0,0-1 0,11 11 1,-18-14 34,0-1 1,0 1 0,0 0-1,0 1 1,0-1-1,-1 0 1,0 1 0,1 0-1,-1-1 1,-1 1 0,1 0-1,0 0 1,-1 0 0,0 0-1,0 0 1,0 0-1,0 1 1,-1-1 0,0 0-1,0 0 1,0 1 0,0-1-1,-1 0 1,1 0-1,-1 0 1,-1 5 0,0-6 77,-1 1 0,1 0 0,-1-1 0,1 0 0,-1 1 0,0-1 0,0 0 0,0 0 1,-1-1-1,1 1 0,-1-1 0,1 1 0,-1-1 0,0 0 0,0-1 0,0 1 0,0-1 0,-7 2 0,-5 1 345,0 0-1,0-1 1,-25 1-1,27-3-379,0-1 0,-1-1 0,1 0 1,1 0-1,-22-6 0,32 6-34,1 1-1,-1-1 1,0 0 0,1 0 0,-1 0 0,1 0-1,-1-1 1,1 1 0,-1 0 0,1-1 0,0 0 0,0 0-1,0 0 1,0 0 0,0 0 0,0 0 0,1 0 0,-1 0-1,1-1 1,-1 1 0,1-1 0,0 1 0,0-1 0,0 1-1,0-1 1,0 0 0,1 0 0,-1 1 0,1-1-1,0 0 1,0 0 0,0 1 0,0-1 0,1-4 0,0 4-503,0 1 1,0-1 0,1 1 0,-1 0 0,1-1-1,-1 1 1,1 0 0,0 0 0,0 0-1,0 0 1,0 1 0,0-1 0,0 0 0,0 1-1,1 0 1,-1-1 0,1 1 0,-1 0-1,1 0 1,-1 0 0,1 1 0,0-1 0,3 0-1,-5 1 205,31-8-7858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501"/>
    </inkml:context>
    <inkml:brush xml:id="br0">
      <inkml:brushProperty name="width" value="0.025" units="cm"/>
      <inkml:brushProperty name="height" value="0.025" units="cm"/>
    </inkml:brush>
  </inkml:definitions>
  <inkml:trace contextRef="#ctx0" brushRef="#br0">39 1 20628,'0'0'8263,"-12"71"-7366,0-33-256,3 3-385,4-3-224,5-4 0,0-11-1089,9-5-1249,7-14-833,0-4-1858,-1-17-2978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4.858"/>
    </inkml:context>
    <inkml:brush xml:id="br0">
      <inkml:brushProperty name="width" value="0.025" units="cm"/>
      <inkml:brushProperty name="height" value="0.025" units="cm"/>
    </inkml:brush>
  </inkml:definitions>
  <inkml:trace contextRef="#ctx0" brushRef="#br0">188 79 17585,'0'0'13580,"17"61"-12458,-25-29-642,-2 1-480,4-2 0,3 0 0,3-7-609,0-6-1729,0-4-1634,0-7-480,-4-7-2050,-9 0-8392</inkml:trace>
  <inkml:trace contextRef="#ctx0" brushRef="#br0" timeOffset="1">0 156 11371,'4'-9'3496,"2"0"-2769,0-1-1,1 1 0,0 0 0,0 0 1,1 1-1,0 0 0,0 1 1,1-1-1,0 2 0,0-1 0,1 1 1,0 1-1,0-1 0,17-5 1,-13 5-247,1 1 0,0 1 0,0 0 0,0 1 0,0 0 0,0 1 0,1 1 0,-1 1 0,1 0 1,29 4-1,-41-3-444,0 0 0,-1-1 1,1 2-1,-1-1 1,1 0-1,-1 1 0,1 0 1,-1-1-1,0 1 0,0 1 1,0-1-1,0 0 0,0 1 1,0-1-1,-1 1 1,1 0-1,-1 0 0,0 0 1,0 0-1,0 0 0,0 1 1,0-1-1,-1 1 1,0-1-1,1 1 0,-1-1 1,0 5-1,0-3-2,-1 0-1,0 0 1,0 0-1,0-1 1,-1 1 0,1 0-1,-1 0 1,-1-1 0,1 1-1,0 0 1,-1-1-1,0 1 1,0-1 0,-1 0-1,1 0 1,-1 0 0,0 0-1,0 0 1,0 0-1,-6 4 1,-3 3-34,-1-1 0,0 0 0,0-1 0,-1-1 0,0 0 0,-1-1 0,1-1 0,-1 0 0,-1-1 0,-26 6 0,41-11-26,0 1 0,-1-1 0,1 0 0,0 0 0,-1 0-1,1 0 1,0 0 0,-1 0 0,1 0 0,-1 0 0,1 0 0,0-1 0,-1 1 0,1-1 0,0 1 0,-1-1-1,1 1 1,0-1 0,0 0 0,0 1 0,-1-1 0,1 0 0,0 0 0,0 0 0,0 0 0,0 0-1,1 0 1,-3-2 0,2 0-634,0 0 0,1-1 0,-1 1 0,1 0 0,-1 0 0,1 0 0,0-1 0,0 1 0,0 0 0,1 0 0,-1 0 0,2-4 0,14-45-21297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255"/>
    </inkml:context>
    <inkml:brush xml:id="br0">
      <inkml:brushProperty name="width" value="0.025" units="cm"/>
      <inkml:brushProperty name="height" value="0.025" units="cm"/>
    </inkml:brush>
  </inkml:definitions>
  <inkml:trace contextRef="#ctx0" brushRef="#br0">91 55 7976,'0'0'9048,"4"-8"-6656,18-38 1953,-23 63 620,-4 24-3860,-39 52 67,32-71-878,1 0 0,1 1 0,0 1 0,2 0 0,-5 25 0,12-47-294,1-1 0,0 0 0,-1 1 0,1-1 0,0 0 0,0 1 0,0-1 0,-1 0 0,2 1 0,-1-1 0,0 0 0,0 1 0,0-1 0,1 0 0,-1 1 0,0-1 0,1 0 0,-1 0 0,1 1 0,0-1 0,-1 0 0,1 0 0,0 0 0,0 0 0,0 0 0,0 0 0,0 0 0,0 0 0,0 0 0,0 0 0,0 0 0,0-1 0,2 2 0,2-1 0,0 0 0,1-1 0,-1 1 0,0-1 0,1 0 0,-1-1 0,7 0 0,-8 0 0,13-1-550,-1-1 1,0-1-1,-1 0 1,19-8-1,-12 3-1799,-2-1-1,29-18 1,-26 12-7586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595"/>
    </inkml:context>
    <inkml:brush xml:id="br0">
      <inkml:brushProperty name="width" value="0.025" units="cm"/>
      <inkml:brushProperty name="height" value="0.025" units="cm"/>
    </inkml:brush>
  </inkml:definitions>
  <inkml:trace contextRef="#ctx0" brushRef="#br0">72 1 9705,'0'0'18065,"-33"69"-16079,24-38-512,1 6-738,-1-2-608,2 5-64,4-4-224,1-1-1281,2-8-2435,0-7-3459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8:59.937"/>
    </inkml:context>
    <inkml:brush xml:id="br0">
      <inkml:brushProperty name="width" value="0.025" units="cm"/>
      <inkml:brushProperty name="height" value="0.025" units="cm"/>
    </inkml:brush>
  </inkml:definitions>
  <inkml:trace contextRef="#ctx0" brushRef="#br0">66 0 23927,'0'0'4676,"-31"78"-2626,17-38-1057,2 5-609,7 2-352,2-2-961,3-9-3042,0-9-3236,7-13-2819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0.265"/>
    </inkml:context>
    <inkml:brush xml:id="br0">
      <inkml:brushProperty name="width" value="0.025" units="cm"/>
      <inkml:brushProperty name="height" value="0.025" units="cm"/>
    </inkml:brush>
  </inkml:definitions>
  <inkml:trace contextRef="#ctx0" brushRef="#br0">71 16 20019,'12'-2'2856,"-4"0"-2372,5-1 486,-1 0 0,1 1 0,0 0 0,-1 1 0,1 0 0,0 1 0,0 1 0,18 3 0,-29-4-954,-1 1 0,0 0 0,0 0 0,0-1 0,0 1 0,0 0 0,0 0 0,0 0 0,0 0 0,0 0 0,0 1 0,-1-1 0,1 0 0,0 0 0,-1 0 0,1 1 0,-1-1 0,1 0 0,-1 1 0,0-1 0,1 0 0,-1 1-1,0-1 1,0 1 0,0-1 0,0 0 0,0 1 0,-1-1 0,1 0 0,0 1 0,-1-1 0,1 0 0,-1 3 0,-1 1 1,0 0 0,0 0 0,0 0 0,0 0-1,-1 0 1,0-1 0,-5 7 0,-11 9-17,-2-1 0,0-2 0,-1 0 0,-47 27 0,68-40 0,10-3 0,14-2 0,17-7-123,-16 2-171,-1 2 1,44-2-1,-62 5 255,-1 1-1,1 0 1,0 1-1,0-1 1,-1 1 0,1 0-1,0 0 1,-1 0 0,1 1-1,-1-1 1,0 1-1,1 0 1,-1 1 0,0-1-1,0 1 1,-1-1-1,1 1 1,0 0 0,-1 1-1,4 3 1,-5-5 46,-1 1 0,1-1 0,0 1-1,-1 0 1,0 0 0,1 0 0,-1-1 0,0 1 0,-1 0 0,1 0 0,0 1-1,-1-1 1,0 0 0,1 0 0,-1 0 0,-1 0 0,1 0 0,0 0 0,-2 4-1,1-2 53,-1 0 0,0 0 0,-1-1-1,1 1 1,-1 0 0,0-1-1,0 0 1,0 0 0,-1 0 0,-5 5-1,-6 4 152,0-1-1,-1-1 1,0 0-1,-35 16 1,37-20-210,0 0 0,0-1 0,-1-1 0,0 0 0,0-1 0,0 0 0,0-1 0,-1-1 0,1-1 0,-25 0 0,39-1-32,0 0 0,0-1 0,0 1 0,0 0 0,0-1 0,1 1 0,-1 0 0,0-1 0,0 1 0,0-1 0,1 1 0,-1-1 1,0 0-1,1 1 0,-1-1 0,0 0 0,1 0 0,-1 1 0,1-1 0,-1 0 0,1 0 0,0 0 0,-1 1 0,1-1 0,0 0 0,0 0 0,-1 0 0,1 0 0,0 0 0,0 0 0,0 0 0,0 0 0,0 0 0,0 1 0,0-1 0,1 0 0,-1-2 1,1 0-682,0-1 1,-1 1-1,1-1 1,1 1-1,-1 0 1,0-1 0,1 1-1,0 0 1,2-4-1,21-17-14586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343"/>
    </inkml:context>
    <inkml:brush xml:id="br0">
      <inkml:brushProperty name="width" value="0.025" units="cm"/>
      <inkml:brushProperty name="height" value="0.025" units="cm"/>
    </inkml:brush>
  </inkml:definitions>
  <inkml:trace contextRef="#ctx0" brushRef="#br0">12 1 20852,'0'0'1986,"-4"76"-1442,-1-43-416,2-1-256,3-2-2530,0-11-2499,0-7-5509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1.795"/>
    </inkml:context>
    <inkml:brush xml:id="br0">
      <inkml:brushProperty name="width" value="0.025" units="cm"/>
      <inkml:brushProperty name="height" value="0.025" units="cm"/>
    </inkml:brush>
  </inkml:definitions>
  <inkml:trace contextRef="#ctx0" brushRef="#br0">0 143 17585,'2'-9'1484,"-1"4"-1247,1-1 1,-1 1 0,1 0-1,0 1 1,1-1 0,-1 0-1,1 0 1,0 1 0,0 0-1,0-1 1,0 1 0,1 0-1,0 1 1,0-1 0,0 1-1,0 0 1,1 0 0,-1 0 0,1 0-1,-1 1 1,1-1 0,8-1-1,12-5-45,2 0-1,-1 3 1,1 0-1,0 1 1,0 2-1,0 0 1,36 3-1,-57-1-194,0 2 0,0-1 0,1 1-1,-1 0 1,0 0 0,0 1-1,0-1 1,0 1 0,-1 1 0,8 3-1,-11-5 3,0 0-1,-1 1 0,1-1 1,0 1-1,-1-1 0,1 1 0,-1 0 1,1 0-1,-1-1 0,0 1 1,0 0-1,0 0 0,0 0 0,0 1 1,0-1-1,-1 0 0,1 0 1,-1 0-1,1 1 0,-1-1 0,0 0 1,0 0-1,0 1 0,0-1 1,0 0-1,-1 0 0,1 0 0,-1 1 1,1-1-1,-1 0 0,-1 3 1,-2 4 43,0 0 1,-1 0 0,0 0-1,-1-1 1,0 0-1,0 0 1,-1 0 0,0-1-1,-14 12 1,-3 1 358,-50 31-1,42-38 86,27-11-282,21-2-499,-8 0 258,1 1 1,-1 0-1,0 0 0,1 1 0,-1 0 0,0 0 0,0 1 0,0 0 0,0 1 0,-1-1 0,0 1 0,1 1 0,-1 0 0,9 7 0,-12-8 37,0-1 0,-1 1 1,1 0-1,-1 0 0,1 0 0,-1 0 0,0 1 1,-1-1-1,1 1 0,-1 0 0,0 0 0,0 0 0,0 0 1,-1 0-1,0 0 0,0 0 0,0 1 0,-1-1 1,1 0-1,-1 0 0,0 1 0,-1-1 0,1 0 0,-3 7 1,2-8 71,-1-1 0,0 1 0,0-1 0,0 1 1,-1-1-1,1 0 0,-1 0 0,1 0 0,-1 0 1,0-1-1,0 1 0,-1-1 0,1 1 0,0-1 1,-1 0-1,1-1 0,-1 1 0,0 0 0,0-1 1,1 0-1,-8 1 0,-7 2 564,0 0 0,0-2 0,-25 0-1,19-1-363,-1-1-1,1-2 0,-29-4 1,46 5-245,1-1 1,0 1 0,-1-1 0,1 0 0,0 0-1,0-1 1,0 0 0,0 0 0,1-1 0,-1 1-1,1-1 1,0 0 0,0 0 0,0-1 0,1 0-1,-1 0 1,-3-5 0,8 9-99,-1 1 0,1 0 0,-1-1 0,1 1 0,0 0 0,-1-1 0,1 1 0,0-1 0,0 1 0,-1-1 0,1 1 0,0-1 0,0 1 0,-1-1 0,1 1 0,0-1 0,0 1 0,0-1 0,0 1 0,0-1 0,0 1 0,0-1 0,0 1 0,0-1 0,0 0 0,0 1 0,0-1 0,1 1 0,-1-1 0,0 1 0,0-1 0,0 1 0,1-1 0,-1 1 0,0 0 0,1-1 0,-1 1 0,0-1 0,1 1 0,-1 0 0,0-1 0,1 1 0,-1 0 0,1-1 0,-1 1 0,1 0 0,-1 0 0,1-1 0,30 0-6986,-20 1 4418,23 0-5742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153"/>
    </inkml:context>
    <inkml:brush xml:id="br0">
      <inkml:brushProperty name="width" value="0.025" units="cm"/>
      <inkml:brushProperty name="height" value="0.025" units="cm"/>
    </inkml:brush>
  </inkml:definitions>
  <inkml:trace contextRef="#ctx0" brushRef="#br0">14 1 20531,'0'0'2403,"0"52"319,-1-20 65,-7 2-1634,6 0-737,0 2-320,2-3-928,0-3-3621,0-4-2946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494"/>
    </inkml:context>
    <inkml:brush xml:id="br0">
      <inkml:brushProperty name="width" value="0.025" units="cm"/>
      <inkml:brushProperty name="height" value="0.025" units="cm"/>
    </inkml:brush>
  </inkml:definitions>
  <inkml:trace contextRef="#ctx0" brushRef="#br0">141 46 1794,'0'0'24215,"-9"-6"-22262,7 5-1880,0-1-33,0 1 0,0-1 1,0 1-1,0-1 0,0 1 0,0 0 1,-1 0-1,1 0 0,0 0 0,-1 0 1,1 1-1,-1-1 0,1 1 0,-1-1 1,1 1-1,-1 0 0,1 0 0,-1 0 1,0 1-1,1-1 0,-1 0 0,1 1 1,0 0-1,-1 0 0,1-1 0,-1 1 1,1 0-1,0 1 0,0-1 0,0 0 1,0 1-1,0-1 0,0 1 0,0 0 1,-3 3-1,-1 3-24,1 0 0,-1 0 0,2 0 0,-1 0 0,1 1 0,-5 16 0,8-24-3,1 1 1,-1 0-1,0 0 1,1-1-1,-1 1 0,1 0 1,-1 0-1,1 0 1,0 0-1,0 0 1,0-1-1,0 1 0,0 0 1,0 0-1,1 0 1,-1 0-1,0 0 0,1-1 1,0 1-1,-1 0 1,1 0-1,0-1 1,0 1-1,0 0 0,0-1 1,0 1-1,0-1 1,1 0-1,-1 1 0,0-1 1,1 0-1,-1 0 1,1 1-1,-1-1 1,1 0-1,0-1 0,0 1 1,3 1-1,2 0 68,1-1 0,-1 0-1,1-1 1,-1 0 0,1 0-1,0 0 1,-1-1 0,1 0 0,-1 0-1,1-1 1,-1 0 0,0-1-1,0 1 1,0-1 0,0-1-1,11-6 1,-13 6-17,1 0 0,-1 0 0,0 0-1,-1 0 1,1-1 0,-1 0 0,0 1-1,0-2 1,0 1 0,-1 0 0,1-1 0,-1 0-1,-1 0 1,1 0 0,-1 0 0,0 0 0,-1 0-1,1-1 1,0-11 0,-2 17-71,0-1 1,0 1-1,0 0 1,0-1-1,0 1 1,0 0-1,-1-1 1,1 1-1,-1 0 1,1-1-1,-1 1 0,1 0 1,-1 0-1,0 0 1,1-1-1,-1 1 1,0 0-1,0 0 1,0 0-1,0 0 1,0 0-1,0 0 0,0 1 1,0-1-1,-2-1 1,0 1-46,0 0 0,-1-1 0,1 1 0,0 0 1,-1 1-1,1-1 0,-1 1 0,0-1 0,-6 2 0,3-1-161,0 0 0,0 1 0,0 0 0,0 1 0,0 0 0,0 0 0,1 0 0,-1 1 0,-11 6 0,2 4-4116,7-2-3545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02.853"/>
    </inkml:context>
    <inkml:brush xml:id="br0">
      <inkml:brushProperty name="width" value="0.025" units="cm"/>
      <inkml:brushProperty name="height" value="0.025" units="cm"/>
    </inkml:brush>
  </inkml:definitions>
  <inkml:trace contextRef="#ctx0" brushRef="#br0">1 73 27034,'0'0'4868,"71"-39"-4003,-35 30-865,0-2-2306,2-3-6406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614"/>
    </inkml:context>
    <inkml:brush xml:id="br0">
      <inkml:brushProperty name="width" value="0.025" units="cm"/>
      <inkml:brushProperty name="height" value="0.025" units="cm"/>
    </inkml:brush>
  </inkml:definitions>
  <inkml:trace contextRef="#ctx0" brushRef="#br0">1 1 8808,'0'0'4581,"59"29"-3781,-31-23-191,8 2-385,6 3-128,7-1-32,7 3 0,7-5-992,6-5-2019,5-3-4356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5.971"/>
    </inkml:context>
    <inkml:brush xml:id="br0">
      <inkml:brushProperty name="width" value="0.025" units="cm"/>
      <inkml:brushProperty name="height" value="0.025" units="cm"/>
    </inkml:brush>
  </inkml:definitions>
  <inkml:trace contextRef="#ctx0" brushRef="#br0">1 107 7175,'76'2'1057,"1"3"-673,5-1-320,3-1 32,8-3 0,5 0-32,0-1-64,0-14 65,-5-3-2980</inkml:trace>
  <inkml:trace contextRef="#ctx0" brushRef="#br0" timeOffset="1">1741 77 14157,'206'-29'1314,"88"-11"-2888,-213 34 255,133 4 0,-210 3 1532,1-1 0,-1 0 1,1 1-1,-1 0 1,0 0-1,1 0 0,-1 1 1,0-1-1,0 1 0,0 0 1,0 0-1,0 0 1,-1 1-1,1-1 0,-1 1 1,7 6-1,4 3 1263,-7-7-1246,0 0 1,0-1-1,1 0 0,0 0 1,0-1-1,-1 0 0,2 0 1,-1-1-1,14 2 0,81 5-87,-95-8-90,223-2-2749,-99-10-2579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299"/>
    </inkml:context>
    <inkml:brush xml:id="br0">
      <inkml:brushProperty name="width" value="0.025" units="cm"/>
      <inkml:brushProperty name="height" value="0.025" units="cm"/>
    </inkml:brush>
  </inkml:definitions>
  <inkml:trace contextRef="#ctx0" brushRef="#br0">0 145 15663,'0'0'2370,"106"0"-2114,-30 0 385,25 5-385,21-4-224,14-1-1057,2-3-3171,1-15-7303</inkml:trace>
  <inkml:trace contextRef="#ctx0" brushRef="#br0" timeOffset="1">1552 32 17392,'0'0'3332,"66"-10"-2115,-9 10-481,16 0 225,23 0-833,23 0-95,10-5-2372,7-11-3650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9:26.655"/>
    </inkml:context>
    <inkml:brush xml:id="br0">
      <inkml:brushProperty name="width" value="0.025" units="cm"/>
      <inkml:brushProperty name="height" value="0.025" units="cm"/>
    </inkml:brush>
  </inkml:definitions>
  <inkml:trace contextRef="#ctx0" brushRef="#br0">1 1 18225,'0'0'3748,"53"37"-3140,-6-10 161,22 1-545,19-8-96,10-14-4356,4-6-13837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592"/>
    </inkml:context>
    <inkml:brush xml:id="br0">
      <inkml:brushProperty name="width" value="0.025" units="cm"/>
      <inkml:brushProperty name="height" value="0.025" units="cm"/>
    </inkml:brush>
  </inkml:definitions>
  <inkml:trace contextRef="#ctx0" brushRef="#br0">5 0 16752,'0'0'8456,"0"50"-7944,-3-22-255,2 3-193,1-1-32,0-4 0,0-6-96,2-3-289,8-2-63,-4-6-481,-2-1-1025,-1-4-1313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09.936"/>
    </inkml:context>
    <inkml:brush xml:id="br0">
      <inkml:brushProperty name="width" value="0.025" units="cm"/>
      <inkml:brushProperty name="height" value="0.025" units="cm"/>
    </inkml:brush>
  </inkml:definitions>
  <inkml:trace contextRef="#ctx0" brushRef="#br0">1 112 19250,'0'0'9353,"49"-41"-8808,-7 23-257,9 1-256,-3 3-1025,-3 3-2819,-7 3-1953,-11 5-4453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0.280"/>
    </inkml:context>
    <inkml:brush xml:id="br0">
      <inkml:brushProperty name="width" value="0.025" units="cm"/>
      <inkml:brushProperty name="height" value="0.025" units="cm"/>
    </inkml:brush>
  </inkml:definitions>
  <inkml:trace contextRef="#ctx0" brushRef="#br0">109 12 18866,'0'0'4244,"9"-2"-2146,-6 1-1856,4-1 193,-1 0-1,1 0 1,0 1 0,-1 0 0,11 0 0,-16 1-390,0 0 0,0 0 0,0 0 0,0 1 0,0-1 0,0 0 0,0 0 0,0 1 0,-1-1 0,1 0 0,0 1 0,0-1 1,0 1-1,0-1 0,-1 1 0,1-1 0,0 1 0,0 0 0,-1-1 0,1 1 0,0 1 0,0-1-44,-1 1 0,0-1-1,1 1 1,-1-1-1,0 1 1,0-1 0,0 1-1,0 0 1,0-1 0,0 1-1,0-1 1,-1 1-1,1-1 1,-1 1 0,1-1-1,-1 1 1,1-1 0,-2 2-1,-2 4 40,0 0 1,0 0-1,-1 0 0,0-1 0,0 0 0,-1 0 1,-11 9-1,-53 38 759,43-34-142,19-13-393,5-5-222,1 1 0,-1-1 0,1 1 0,0-1-1,0 1 1,0 0 0,0 0 0,0 0 0,1 0 0,-1 0 0,0 0 0,1 0-1,0 0 1,-1 1 0,0 2 0,24-4-95,47-15-184,-58 10-37,1 1 0,0 0 0,1 1 0,-1 1 0,0 0 0,1 0 0,-1 1 0,0 0 0,1 2 0,14 2 0,-23-3 212,-1 0 0,0 1 0,0 0 0,0-1 0,0 1 0,0 0 0,0 0 0,-1 1 0,1-1 0,-1 1 0,1-1 0,-1 1 0,0 0 0,0-1 0,0 1 0,-1 0 0,1 1 0,0-1 1,-1 0-1,0 0 0,0 1 0,0-1 0,0 0 0,-1 1 0,1-1 0,-1 1 0,0-1 0,0 1 0,0-1 0,-1 5 0,0 1 265,0 1 1,-1-1-1,0 0 0,0 1 0,-1-1 1,-1 0-1,1-1 0,-1 1 0,-10 15 1,9-18-48,1 1 0,-1-1 0,-1 0 0,1-1 0,-1 0 0,0 1 0,0-2 0,0 1 0,-1-1 0,0 0 0,0 0 0,0-1 0,0 0 1,-13 4-1,13-6-54,1 0 1,-1 0-1,1-1 0,-1 0 1,0 0-1,1-1 1,-1 1-1,1-1 1,0-1-1,-1 1 1,1-1-1,0-1 1,0 1-1,0-1 1,0 0-1,0 0 1,-10-8-1,16 11-135,-1 0 0,1 0 0,0 0 0,0 0 0,0 0 0,-1 0 0,1 0 0,0 0 0,0 0 0,0 0 0,-1 0 0,1 0 0,0 0 0,0 0 0,0 0 0,0 0 0,-1 0 0,1-1 0,0 1 0,0 0 0,0 0 0,0 0 0,-1 0 0,1 0 0,0 0 0,0-1 0,0 1 0,0 0 0,0 0 0,0 0 0,-1 0 0,1-1 0,0 1 0,0 0 0,0 0 0,0 0 0,0-1 0,0 1 0,0 0 0,0 0 0,0 0 0,0-1 0,0 1 0,0 0 0,0 0 0,0 0 0,0-1 0,0 1 0,0 0 0,0 0 0,0 0 0,0-1 0,1 1 0,-1 0 0,0 0 0,0 0 0,0 0 0,0-1 0,0 1 0,0 0 0,1 0 0,-1 0 0,0 0 0,0 0 0,1-1 0,15 1-4892,-10 0 2600,14 0-5479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212"/>
    </inkml:context>
    <inkml:brush xml:id="br0">
      <inkml:brushProperty name="width" value="0.025" units="cm"/>
      <inkml:brushProperty name="height" value="0.025" units="cm"/>
    </inkml:brush>
  </inkml:definitions>
  <inkml:trace contextRef="#ctx0" brushRef="#br0">59 65 4676,'-15'0'5478,"2"-1"-3428,1-6 96,3 2 480,3-2-768,2 3 64,4-2 224,0 3-609,0 0-576,5-1 0,9 3-64,3 0-289,4 1-383,2 0-161,3 0-32,1-4-1794,0-3-2114,-7-4-2658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2.851"/>
    </inkml:context>
    <inkml:brush xml:id="br0">
      <inkml:brushProperty name="width" value="0.025" units="cm"/>
      <inkml:brushProperty name="height" value="0.025" units="cm"/>
    </inkml:brush>
  </inkml:definitions>
  <inkml:trace contextRef="#ctx0" brushRef="#br0">16 94 11691,'0'0'4826,"12"-8"-2242,5-4-1827,1 1-1,0 1 1,1 1 0,0 0 0,0 2 0,1 0 0,0 1 0,23-4 0,-28 8-471,-1 1 0,0 0 0,1 1 0,22 2 0,-35-2-277,0 0-1,0 1 0,0-1 0,-1 1 1,1-1-1,0 1 0,0 0 1,-1-1-1,1 1 0,0 0 0,-1 0 1,1 0-1,-1 1 0,1-1 0,-1 0 1,1 1-1,-1-1 0,2 3 0,-2-2-3,-1 0 0,0 0 0,1 0 0,-1 1 0,0-1 0,0 0 0,0 0 0,0 0 0,0 0 0,-1 0 0,1 0 0,-1 0 0,1 1 0,-1-1 0,0 0 0,0-1 0,0 1 0,0 0 0,0 0 0,0 0 0,-3 2 0,-5 8 60,-1 0-1,-1 0 1,0-1 0,0 0-1,-1-1 1,0 0-1,-21 12 1,2-4 510,0-1 0,-43 16 0,115-31-545,56 10-1,-92-11-52,-1 1 0,1-1 0,0 1-1,-1 0 1,1 0 0,-1 0 0,0 0 0,1 1 0,-1 0 0,0 0 0,0 0-1,-1 0 1,1 1 0,-1-1 0,0 1 0,0 0 0,0 0 0,0 0-1,-1 0 1,4 9 0,-4-9 26,-2 1-1,1-1 1,0 1-1,-1-1 1,0 1-1,0-1 1,0 1 0,0-1-1,-1 1 1,0-1-1,0 1 1,0-1-1,0 0 1,-1 1-1,0-1 1,0 0 0,0 0-1,0 0 1,0 0-1,-1-1 1,0 1-1,-6 6 1,1-3 138,0 1 0,0-1 0,-1-1 0,0 1 1,0-2-1,-1 1 0,1-1 0,-1-1 0,0 1 0,-1-2 0,-17 5 0,14-5 36,0-1 0,0 0-1,-1-1 1,1 0 0,0-1-1,0-1 1,-1 0-1,-20-5 1,28 2-779,15 2-988,34-1-3262,-1-1-233,-3-5-2004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224"/>
    </inkml:context>
    <inkml:brush xml:id="br0">
      <inkml:brushProperty name="width" value="0.025" units="cm"/>
      <inkml:brushProperty name="height" value="0.025" units="cm"/>
    </inkml:brush>
  </inkml:definitions>
  <inkml:trace contextRef="#ctx0" brushRef="#br0">72 1 15695,'0'0'4933,"-22"59"-3268,7-21 289,3 4-833,1 3-544,2-6-353,7-7-224,2-12-1346,2-10-1472,13-10-1,5-13-608,4-24-2307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3.566"/>
    </inkml:context>
    <inkml:brush xml:id="br0">
      <inkml:brushProperty name="width" value="0.025" units="cm"/>
      <inkml:brushProperty name="height" value="0.025" units="cm"/>
    </inkml:brush>
  </inkml:definitions>
  <inkml:trace contextRef="#ctx0" brushRef="#br0">136 88 13837,'0'0'8211,"-9"10"-7325,-24 34-299,23-23-288,17-11-168,24-9-57,-22-2-12,13 1-268,-12-1 99,0 1-1,1 0 1,-1 1-1,0 0 1,15 3 0,-23-3 102,0 0 1,1-1-1,-1 1 0,0 0 1,0 1-1,0-1 1,0 0-1,0 1 1,0-1-1,0 1 1,0-1-1,-1 1 0,1 0 1,-1 0-1,1 0 1,-1 0-1,1 0 1,-1 0-1,0 0 1,0 0-1,0 0 0,-1 1 1,1-1-1,0 0 1,-1 1-1,1-1 1,-1 0-1,0 5 1,0 0 167,-1 0 0,1 0 0,-1 0 0,-1 0 0,0 0 0,0 0 1,0 0-1,-1 0 0,1-1 0,-2 1 0,1-1 0,-1 0 0,0 0 1,0 0-1,-9 9 0,-2 0 716,0 0 1,-1-1-1,-36 25 1,48-37-760,0 1 1,0 0-1,-1-1 1,1 0-1,-1 0 1,1 0-1,-1-1 1,1 1-1,-1-1 1,0 0-1,0-1 1,0 1-1,-9-1 1,12 0-252,-1-1-1,1 1 1,0-1 0,-1 0 0,1 0-1,0 0 1,0 0 0,0-1 0,0 1-1,0 0 1,0-1 0,0 1 0,0-1-1,0 0 1,1 0 0,-1 0 0,1 0-1,-1 0 1,1 0 0,0 0 0,0 0-1,0 0 1,0-1 0,0 1 0,0 0-1,1-1 1,-1 1 0,1-4 0,-3-7-2322,2 0 0,0 0 0,1-26 0,4-7-5016</inkml:trace>
  <inkml:trace contextRef="#ctx0" brushRef="#br0" timeOffset="1">161 76 14862,'0'0'6790,"65"-38"-4259,-40 28-1410,0 3-833,-1 1-224,-5-2-1537,0 2-4613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5.828"/>
    </inkml:context>
    <inkml:brush xml:id="br0">
      <inkml:brushProperty name="width" value="0.025" units="cm"/>
      <inkml:brushProperty name="height" value="0.025" units="cm"/>
    </inkml:brush>
  </inkml:definitions>
  <inkml:trace contextRef="#ctx0" brushRef="#br0">0 219 16207,'0'0'2435,"7"0"-2179,20 0 705,14 0 480,11-3-64,16-15-191,7-7-546,5-5-416,-6-1-128,-5-1 1,-12 2-97,-16 10-705,-15 7-1153,-19 4-1185,-7 2-4228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6.265"/>
    </inkml:context>
    <inkml:brush xml:id="br0">
      <inkml:brushProperty name="width" value="0.025" units="cm"/>
      <inkml:brushProperty name="height" value="0.025" units="cm"/>
    </inkml:brush>
  </inkml:definitions>
  <inkml:trace contextRef="#ctx0" brushRef="#br0">104 220 4708,'0'0'10955,"-69"4"-9706,49-4 96,8 0-192,9 0 769,8 0 256,32-16-1345,22-8-513,24-4 225,17-1-353,12 0-160,1-2-1153,-6-1-4644,-9-3-8905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18.850"/>
    </inkml:context>
    <inkml:brush xml:id="br0">
      <inkml:brushProperty name="width" value="0.025" units="cm"/>
      <inkml:brushProperty name="height" value="0.025" units="cm"/>
    </inkml:brush>
  </inkml:definitions>
  <inkml:trace contextRef="#ctx0" brushRef="#br0">0 259 7847,'0'0'7752,"49"-21"-6215,-8 6-352,8-1 193,16 0-65,15 0-288,12-3-128,7 1-129,5 0-511,-2 0-161,-7 2-32,-14 0-705,-14-1-736,-12-6-1410,-9-7-3491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1.662"/>
    </inkml:context>
    <inkml:brush xml:id="br0">
      <inkml:brushProperty name="width" value="0.025" units="cm"/>
      <inkml:brushProperty name="height" value="0.025" units="cm"/>
    </inkml:brush>
  </inkml:definitions>
  <inkml:trace contextRef="#ctx0" brushRef="#br0">1 316 10858,'0'0'17035,"13"-10"-15946,67-51-199,-3-5 0,105-113-1,-194 216-435,-10 9-967,3-7 1130,-14 44-1,18-19-2370,13-55 571,2 1 0,-1 0-1,1 0 1,3 14-1,1-11-7859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1.238"/>
    </inkml:context>
    <inkml:brush xml:id="br0">
      <inkml:brushProperty name="width" value="0.025" units="cm"/>
      <inkml:brushProperty name="height" value="0.025" units="cm"/>
    </inkml:brush>
  </inkml:definitions>
  <inkml:trace contextRef="#ctx0" brushRef="#br0">1 51 7431,'0'0'11659,"72"-13"-11595,-11 11 0,13-1-32,14 2 0,8-1 0,10-1-416,6-2-1698,-1-3-833,-6-5-2498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2.557"/>
    </inkml:context>
    <inkml:brush xml:id="br0">
      <inkml:brushProperty name="width" value="0.025" units="cm"/>
      <inkml:brushProperty name="height" value="0.025" units="cm"/>
    </inkml:brush>
  </inkml:definitions>
  <inkml:trace contextRef="#ctx0" brushRef="#br0">1 188 3011,'0'0'6534,"73"-23"-5893,-19 7 95,21-1 161,17-3-160,11 3-97,13 0-159,9 5-225,3 3-128,-5 3-32,-5 1-128,-11-4-1185,-12-7-1441,-17-4-2211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573"/>
    </inkml:context>
    <inkml:brush xml:id="br0">
      <inkml:brushProperty name="width" value="0.025" units="cm"/>
      <inkml:brushProperty name="height" value="0.025" units="cm"/>
    </inkml:brush>
  </inkml:definitions>
  <inkml:trace contextRef="#ctx0" brushRef="#br0">13 1 20019,'0'0'7047,"-2"69"-5062,1-42-1216,1 5-513,0-3-159,0-2-65,1-4-32,4-5-97,0-4-191,-1-3-192,-3-7-321,-1-1-1089,-6-3-5637,-13-9-224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2.902"/>
    </inkml:context>
    <inkml:brush xml:id="br0">
      <inkml:brushProperty name="width" value="0.025" units="cm"/>
      <inkml:brushProperty name="height" value="0.025" units="cm"/>
    </inkml:brush>
  </inkml:definitions>
  <inkml:trace contextRef="#ctx0" brushRef="#br0">1 154 17521,'0'0'8039,"36"-50"-6053,4 31-801,9-2-192,7 2-544,-1 2-353,-3 2-96,-4 7-1121,-10 4-1602,-12 4-1377,-15 0-1057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245"/>
    </inkml:context>
    <inkml:brush xml:id="br0">
      <inkml:brushProperty name="width" value="0.025" units="cm"/>
      <inkml:brushProperty name="height" value="0.025" units="cm"/>
    </inkml:brush>
  </inkml:definitions>
  <inkml:trace contextRef="#ctx0" brushRef="#br0">1 205 19923,'0'0'7591,"85"-22"-6246,-41 6-992,4 0-321,-2 2-1698,-6 1-2402,-8 5-1537,-8 3-9898</inkml:trace>
  <inkml:trace contextRef="#ctx0" brushRef="#br0" timeOffset="1">575 1 11851,'0'0'16143,"3"55"-13580,-8-18-1794,-3 7-641,3 0-96,2-1-609,3-7-1345,0-7-2049,0-11-2564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3.811"/>
    </inkml:context>
    <inkml:brush xml:id="br0">
      <inkml:brushProperty name="width" value="0.025" units="cm"/>
      <inkml:brushProperty name="height" value="0.025" units="cm"/>
    </inkml:brush>
  </inkml:definitions>
  <inkml:trace contextRef="#ctx0" brushRef="#br0">1 1 25432,'0'0'5349,"14"70"-5189,-7-37-128,1 2-1089,-2 0-1601,-2-6-2019,-3-6-2241,-1-6-7848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04.153"/>
    </inkml:context>
    <inkml:brush xml:id="br0">
      <inkml:brushProperty name="width" value="0.025" units="cm"/>
      <inkml:brushProperty name="height" value="0.025" units="cm"/>
    </inkml:brush>
  </inkml:definitions>
  <inkml:trace contextRef="#ctx0" brushRef="#br0">10 127 15951,'0'0'8840,"-10"-48"-6790,34 42-929,9-1-480,11-1-385,7-1-192,8-3-192,4-3-2018,-1-6-3875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5.823"/>
    </inkml:context>
    <inkml:brush xml:id="br0">
      <inkml:brushProperty name="width" value="0.025" units="cm"/>
      <inkml:brushProperty name="height" value="0.025" units="cm"/>
    </inkml:brush>
  </inkml:definitions>
  <inkml:trace contextRef="#ctx0" brushRef="#br0">63 33 9513,'0'0'10255,"10"-4"-7143,15-3-2208,1 0 0,0 2-1,1 0 1,-1 2 0,1 1 0,48 3-1,-74-1-896,-1 0-1,1-1 0,0 1 0,-1 0 1,1 0-1,0 0 0,-1 0 0,1 0 1,0 1-1,-1-1 0,1 0 1,0 0-1,-1 0 0,1 0 0,-1 1 1,1-1-1,-1 0 0,1 1 1,0-1-1,-1 0 0,1 1 0,-1-1 1,1 1-1,-1-1 0,0 1 0,1-1 1,-1 1-1,1-1 0,-1 1 1,0-1-1,1 1 0,-1 0 0,0-1 1,0 1-1,0-1 0,1 1 0,-1 0 1,0-1-1,0 1 0,0 0 1,0-1-1,0 1 0,0 0 0,0-1 1,0 1-1,0-1 0,-1 1 1,1 0-1,0-1 0,0 1 0,0 0 1,-1-1-1,1 1 0,0-1 0,-1 1 1,1-1-1,-1 1 0,1-1 1,0 1-1,-1-1 0,1 1 0,-1-1 1,1 0-1,-2 1 0,-33 32 937,-38 15-301,45-31-381,1 0 1,0 2-1,1 1 0,2 1 1,-29 31-1,51-50-260,0 1 0,0 0 0,0 0 0,0 0 0,0 0 0,0 0 0,1 0 0,-1 0 0,1 0 0,0 1 0,0-1 0,0 0 0,1 1 0,-1-1-1,1 1 1,0-1 0,0 5 0,0-5-4,1-1-1,0 0 1,0 1-1,0-1 1,1 0 0,-1 0-1,0 0 1,1 0-1,-1 0 1,1 0-1,0-1 1,0 1-1,-1 0 1,1-1-1,0 1 1,0-1-1,1 0 1,-1 0-1,0 0 1,0 0-1,1 0 1,-1 0 0,0-1-1,4 2 1,52 11-2600,-20-6-4126,-10-6-3569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260"/>
    </inkml:context>
    <inkml:brush xml:id="br0">
      <inkml:brushProperty name="width" value="0.025" units="cm"/>
      <inkml:brushProperty name="height" value="0.025" units="cm"/>
    </inkml:brush>
  </inkml:definitions>
  <inkml:trace contextRef="#ctx0" brushRef="#br0">198 74 18161,'0'0'13640,"8"5"-13848,-6-4 132,1 1 0,0-1 1,-1 1-1,1-1 0,0 0 1,0 0-1,0 0 0,0-1 1,0 1-1,0-1 0,0 1 1,0-1-1,0 0 1,0 0-1,4-1 0,-2 0-64,1-1 0,0 0 0,-1-1 0,0 1 0,1-1 0,-1 0 0,0 0 0,0 0 0,4-5 0,-1 2 153,0 0 0,0-1 0,-1 0 0,0 0 0,0-1 0,8-11 0,-43 74 502,-30 87 1,46-110-415,6-15-70,1 1 1,1 0 0,1 1-1,0-1 1,0 33 0,0 0 82,2-47-75,0 0 0,0 0-1,0-1 1,-1 1 0,0 0 0,1 0 0,-2-1 0,1 1-1,0-1 1,-1 0 0,1 0 0,-1 1 0,0-2 0,0 1-1,0 0 1,0-1 0,-1 1 0,1-1 0,-1 0 0,0 0-1,1 0 1,-7 1 0,-1 2 142,0-1-1,0-1 1,-1 0-1,0 0 1,1-1-1,-21 1 1,29-3-178,-1 0 1,1-1-1,-1 1 1,1-1-1,-1 1 1,1-1-1,0 0 1,-1 0-1,1-1 1,0 1-1,0-1 1,0 1-1,0-1 1,0 0-1,0 0 1,1 0-1,-1-1 1,0 1-1,1-1 1,0 1 0,0-1-1,0 0 1,0 0-1,0 0 1,0 0-1,1 0 1,-1 0-1,1 0 1,0-1-1,0 1 1,0 0-1,1-1 1,-1 1-1,1-1 1,0-5-1,-1 1-4,1-1-1,0 0 0,0 1 0,1-1 0,1 1 0,-1-1 1,1 1-1,1-1 0,-1 1 0,2 0 0,-1 0 1,1 0-1,8-12 0,-6 12-383,1 0 1,0 1-1,1 0 0,-1 1 0,1-1 1,1 1-1,-1 1 0,1 0 0,0 0 1,18-7-1,1 3-3164,1 1 1,42-6-1,-38 8-13219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5:46.715"/>
    </inkml:context>
    <inkml:brush xml:id="br0">
      <inkml:brushProperty name="width" value="0.025" units="cm"/>
      <inkml:brushProperty name="height" value="0.025" units="cm"/>
    </inkml:brush>
  </inkml:definitions>
  <inkml:trace contextRef="#ctx0" brushRef="#br0">94 35 19026,'0'0'5621,"1"10"-2642,-2 32-1791,-1 0-1,-2 0 1,-12 51 0,-41 132-4567,57-224 3368,-2 7-253,-6 23-2961,5-27 1178,1-18 371,3-27 2294,1 0 1,2 0-1,2 0 0,1 1 0,3 0 0,1 0 1,2 1-1,1 0 0,24-42 0,-35 74-311,2 0 0,-1 1-1,1-1 1,0 1 0,0 1-1,0-1 1,1 1 0,9-7-1,-13 10-273,1 0 0,0 1 0,-1-1-1,1 1 1,0 0 0,0-1-1,0 1 1,0 1 0,0-1-1,0 0 1,0 1 0,0-1-1,0 1 1,0 0 0,0 0-1,0 0 1,0 1 0,0-1-1,0 1 1,0-1 0,0 1-1,0 0 1,5 3 0,-6-4-39,0 1-1,0 0 1,-1 0 0,1 0 0,-1 0 0,1 1 0,-1-1-1,1 0 1,-1 1 0,0-1 0,0 0 0,1 1 0,-1 0-1,0-1 1,0 1 0,-1 0 0,1-1 0,0 1 0,-1 0-1,1 0 1,-1 0 0,1 0 0,-1-1 0,0 1-1,0 0 1,1 0 0,-2 0 0,1 0 0,0 0 0,0 0-1,-1 0 1,1-1 0,-1 1 0,1 0 0,-1 0 0,0 0-1,1-1 1,-1 1 0,0 0 0,0-1 0,-2 3 0,-2 3 44,0 0 0,0-1 1,-1 0-1,0 0 1,0 0-1,0 0 0,-14 8 1,8-6 75,-1-1 0,1-1 0,-1 0-1,-1-1 1,1 0 0,-1-1 0,0 0 0,-19 2 0,33-6-238,-1 0-1,0 0 1,0 0 0,1 0-1,-1 0 1,0 0 0,1 0 0,-1 0-1,0 0 1,1 0 0,-1 0 0,0 0-1,1-1 1,-1 1 0,0 0-1,1-1 1,-1 1 0,1 0 0,-1-1-1,1 1 1,-1 0 0,0-1-1,1 1 1,-1-1 0,-2-12-6837,2-12-13208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1.834"/>
    </inkml:context>
    <inkml:brush xml:id="br0">
      <inkml:brushProperty name="width" value="0.025" units="cm"/>
      <inkml:brushProperty name="height" value="0.025" units="cm"/>
    </inkml:brush>
  </inkml:definitions>
  <inkml:trace contextRef="#ctx0" brushRef="#br0">4 154 8616,'0'0'2338,"0"-10"2376,0 9-4502,-2-37 2666,1 35-2310,1 0-1,0 0 0,0 0 1,0 0-1,0 0 1,1 0-1,-1 0 1,1 0-1,0 0 1,0 0-1,0 1 1,0-1-1,2-4 1,-2 7-514,-1 0-1,0 0 1,1 0 0,-1 0 0,0 0 0,1 0 0,-1 0 0,0 0 0,1 0 0,-1 0 0,0 0 0,1 0 0,-1 1-1,0-1 1,1 0 0,-1 0 0,0 0 0,0 0 0,1 1 0,-1-1 0,0 0 0,1 0 0,-1 0 0,0 1 0,0-1-1,0 0 1,1 1 0,-1-1 0,0 0 0,0 0 0,0 1 0,0-1 0,1 0 0,-1 1 0,0-1 0,0 0 0,0 1-1,0-1 1,0 0 0,0 1 0,0-1 0,0 0 0,0 1 0,0-1 0,0 0 0,0 1 0,0-1 0,-1 1 0,3 24 424,-2-22-246,1 62 801,-13 96 1,4-76-624,46-205-175,-26 55-299,-4-1 0,1-93 0,-9 178 0,-1-7 50,1 0 1,0 0-1,1 1 0,1-1 1,5 23-1,-7-33 19,1 0 0,0-1 0,-1 1-1,1-1 1,0 1 0,0-1 0,0 0 0,0 1-1,0-1 1,0 0 0,0 1 0,0-1 0,1 0-1,-1 0 1,0 0 0,1 0 0,-1 0 0,1-1-1,-1 1 1,3 0 0,-1 0 8,0-1 0,0 0 0,0 0 1,0 0-1,0 0 0,0-1 0,0 1 0,0-1 0,0 0 0,0 0 1,0 0-1,0 0 0,-1-1 0,1 1 0,4-3 0,7-6-8,0-1 0,-1 0 0,0-1 0,-1-1 0,20-24 0,-9 10-8,-23 27 3,0-1 0,0 1 0,1 0 0,-1 0 0,0 0 0,0 0 0,0-1 0,0 1 0,0 0 0,0 0 0,0 0 0,1 0 0,-1 0 0,0 0 0,0-1 0,0 1 0,0 0 0,1 0 0,-1 0 0,0 0 0,0 0 0,0 0 0,0 0 0,1 0 0,-1 0 0,0 0 0,0 0 0,0 0 0,1 0 0,-1 0 0,0 0 0,0 0 0,0 0 0,0 0 0,1 0 0,-1 0 0,0 0 0,0 0 0,0 0 0,1 0 0,-1 1 0,0-1 0,0 0 0,0 0 0,0 0 0,0 0 0,1 0 0,-1 0 0,0 1 0,0-1 0,0 0 0,0 0 0,0 0 0,0 0 0,0 1 0,0-1 0,0 0 0,0 0 0,1 0 0,-1 0 0,0 1 0,0-1 0,0 0 0,0 0 0,0 0 0,0 1 0,0-1 0,0 0 0,-1 0 0,2 15 0,-1-15 0,-12 138 0,6-97 0,2-1 0,2 67 0,2-106-59,0 0 1,0-1-1,0 1 1,0 0-1,0-1 0,0 1 1,0 0-1,0-1 1,0 1-1,0 0 0,0-1 1,0 1-1,0 0 0,0-1 1,1 1-1,-1-1 1,0 1-1,0 0 0,1-1 1,-1 1-1,0-1 1,1 1-1,-1-1 0,1 1 1,-1-1-1,1 1 1,-1-1-1,1 1 0,-1-1 1,1 0-1,-1 1 0,1-1 1,0 0-1,-1 1 1,1-1-1,-1 0 0,1 0 1,0 0-1,-1 1 1,1-1-1,0 0 0,-1 0 1,1 0-1,0 0 1,-1 0-1,1 0 0,0 0 1,-1-1-1,1 1 1,0 0-1,-1 0 0,1 0 1,0-1-1,-1 1 0,1 0 1,-1-1-1,1 1 1,0-1-1,3-1-1024,-1-1 1,0 1-1,0-1 0,0 0 1,-1 0-1,1 0 0,0 0 1,3-6-1,10-26-15471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334"/>
    </inkml:context>
    <inkml:brush xml:id="br0">
      <inkml:brushProperty name="width" value="0.025" units="cm"/>
      <inkml:brushProperty name="height" value="0.025" units="cm"/>
    </inkml:brush>
  </inkml:definitions>
  <inkml:trace contextRef="#ctx0" brushRef="#br0">145 73 16912,'0'0'11627,"-12"-4"-10869,5 1-640,5 2-87,0-1-1,0 1 1,0 0 0,0 0 0,0 0-1,0 1 1,-1-1 0,1 0-1,0 1 1,-1 0 0,1-1 0,0 1-1,0 0 1,-1 0 0,1 0 0,0 1-1,-1-1 1,1 0 0,0 1-1,0-1 1,-1 1 0,1 0 0,0 0-1,0 0 1,0 0 0,0 0-1,0 1 1,0-1 0,0 0 0,1 1-1,-1-1 1,-3 4 0,-1 4 137,0 0 0,0 0 0,1 1 0,0-1 0,0 1 0,1 0-1,1 0 1,0 1 0,0-1 0,1 1 0,0-1 0,0 12 0,2-20-165,0-1 0,0 0 0,0 0-1,0 1 1,1-1 0,-1 0 0,0 0 0,1 0 0,-1 1-1,1-1 1,-1 0 0,1 0 0,-1 0 0,1 0-1,0 0 1,0 0 0,-1 0 0,1 0 0,0 0-1,0 0 1,0-1 0,0 1 0,0 0 0,0 0 0,0-1-1,1 1 1,-1-1 0,0 1 0,0-1 0,0 0-1,0 1 1,1-1 0,-1 0 0,0 0 0,0 0 0,1 0-1,-1 0 1,0 0 0,0 0 0,1 0 0,-1 0-1,0-1 1,0 1 0,1 0 0,0-2 0,6 0 0,-1 0 1,0 0 0,0-1-1,-1 0 1,1-1-1,10-7 1,-1-1-4,0-2 0,-1 0 0,-1-1 0,19-25 0,-25 30 0,-1-1 0,0 0 0,0 0 0,-1-1 0,-1 0 0,0 0 0,-1 0 0,4-18 0,-13 55-776,-2 1-1076,2 0 0,0 1 0,2-1 0,0 30 0,6-44-4576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2.878"/>
    </inkml:context>
    <inkml:brush xml:id="br0">
      <inkml:brushProperty name="width" value="0.025" units="cm"/>
      <inkml:brushProperty name="height" value="0.025" units="cm"/>
    </inkml:brush>
  </inkml:definitions>
  <inkml:trace contextRef="#ctx0" brushRef="#br0">12 1 15407,'0'0'9267,"1"9"-7318,1 135 1730,-13 85-2563,8-186-984,2-8-949,2-23-3528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534"/>
    </inkml:context>
    <inkml:brush xml:id="br0">
      <inkml:brushProperty name="width" value="0.025" units="cm"/>
      <inkml:brushProperty name="height" value="0.025" units="cm"/>
    </inkml:brush>
  </inkml:definitions>
  <inkml:trace contextRef="#ctx0" brushRef="#br0">0 0 10762,'0'0'16117,"5"9"-14799,-1-3-1163,-1 2-1,0-1 0,0 0 1,0 1-1,-1-1 0,0 1 1,-1-1-1,1 14 0,-3 76 555,-2 47-191,3-143-529,0-1-1,0 1 1,0-1-1,0 1 1,0-1-1,0 1 1,0-1-1,0 0 1,0 1-1,0-1 1,1 1 0,-1-1-1,0 0 1,0 1-1,1-1 1,-1 1-1,0-1 1,0 0-1,1 1 1,-1-1-1,0 0 1,1 0-1,-1 1 1,1-1-1,-1 0 1,0 0 0,1 1-1,-1-1 1,1 0-1,-1 0 1,1 0-1,-1 0 1,0 0-1,1 0 1,-1 0-1,1 0 1,0 0-1,4-3-3941,-10-3-5287,-11-3-289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3.890"/>
    </inkml:context>
    <inkml:brush xml:id="br0">
      <inkml:brushProperty name="width" value="0.025" units="cm"/>
      <inkml:brushProperty name="height" value="0.025" units="cm"/>
    </inkml:brush>
  </inkml:definitions>
  <inkml:trace contextRef="#ctx0" brushRef="#br0">0 86 16912,'0'0'12972,"78"-48"-11787,-40 33-736,1 5-449,0 2-417,-9 4-1472,-4 4-2596,-6 0-2049,-11 0-2402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6:44.233"/>
    </inkml:context>
    <inkml:brush xml:id="br0">
      <inkml:brushProperty name="width" value="0.025" units="cm"/>
      <inkml:brushProperty name="height" value="0.025" units="cm"/>
    </inkml:brush>
  </inkml:definitions>
  <inkml:trace contextRef="#ctx0" brushRef="#br0">59 40 13453,'0'0'11002,"-1"3"-10836,-24 53 2338,20-49-2233,1-1 0,0 1-1,1 0 1,0 1 0,0-1-1,0 0 1,1 1 0,0 0-1,1-1 1,0 1 0,0 0-1,0 0 1,1 11 0,1-19-268,-1 1 1,0 0 0,1-1-1,-1 1 1,1-1 0,-1 1-1,1-1 1,-1 1 0,1-1 0,-1 1-1,1-1 1,-1 1 0,1-1-1,0 0 1,-1 1 0,1-1-1,0 0 1,-1 0 0,1 1-1,0-1 1,-1 0 0,1 0 0,0 0-1,-1 0 1,1 0 0,0 0-1,0 0 1,-1 0 0,1 0-1,0 0 1,-1 0 0,1-1 0,0 1-1,-1 0 1,1 0 0,0-1-1,-1 1 1,1 0 0,-1-1-1,2 0 1,26-14 186,-17 5-89,1 0 0,-2-1-1,1 0 1,-2 0 0,1-1 0,-2-1-1,0 1 1,0-1 0,-1-1-1,-1 1 1,0-1 0,-1-1 0,0 1-1,2-17 1,-26 70-101,14-23-281,1 0-1,1 1 1,0-1 0,0 18-1,3-29 72,0 0 0,0 0 0,1 0 0,-1 0 0,1 0 0,0-1 0,1 1 0,1 5 0,-2-8 70,0 0 0,0 0 0,0 0 0,0-1 0,1 1 0,-1 0 0,0-1 0,1 1 0,-1-1 0,1 0 0,0 1 0,-1-1 0,1 0 0,0 0 0,0 0 0,0 0 0,0 0 1,0-1-1,3 2 0,18 0-7857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318"/>
    </inkml:context>
    <inkml:brush xml:id="br0">
      <inkml:brushProperty name="width" value="0.025" units="cm"/>
      <inkml:brushProperty name="height" value="0.025" units="cm"/>
    </inkml:brush>
  </inkml:definitions>
  <inkml:trace contextRef="#ctx0" brushRef="#br0">0 1 6566,'0'0'23916,"7"13"-22992,-1 1-792,0 0 0,-1 0 1,-1 0-1,0 0 0,-1 0 0,-1 1 1,0 0-1,0 16 0,-4-1-156,1-22-168,0 0 1,0-1-1,1 1 1,0 0-1,1 0 1,-1 0-1,1-1 1,1 1-1,0 0 1,0-1-1,5 12 1,-7-18-74,0-1 0,1 1 0,-1-1 1,1 1-1,-1-1 0,1 1 0,0-1 0,-1 1 0,1-1 1,-1 0-1,1 0 0,0 1 0,-1-1 0,1 0 0,0 0 1,-1 0-1,1 1 0,0-1 0,-1 0 0,1 0 0,0 0 1,0 0-1,-1 0 0,1-1 0,0 1 0,-1 0 0,1 0 1,0 0-1,-1-1 0,1 1 0,-1 0 0,1 0 0,0-1 1,-1 1-1,1-1 0,-1 1 0,1-1 0,-1 1 0,1 0 0,-1-1 1,1 0-1,-1 1 0,1-1 0,-1 1 0,0-1 0,1 1 1,-1-1-1,0 0 0,0 1 0,0-1 0,1 0 0,-1 1 1,0-1-1,0 0 0,0 1 0,0-1 0,0 0 0,0-1 1,1-15-8267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4.661"/>
    </inkml:context>
    <inkml:brush xml:id="br0">
      <inkml:brushProperty name="width" value="0.025" units="cm"/>
      <inkml:brushProperty name="height" value="0.025" units="cm"/>
    </inkml:brush>
  </inkml:definitions>
  <inkml:trace contextRef="#ctx0" brushRef="#br0">0 55 15214,'0'0'16112,"83"-27"-14959,-42 18-865,-2 1-288,1 3 0,-1 0-1121,-1 4-2434,-7 1-2916,-3 0-4099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020"/>
    </inkml:context>
    <inkml:brush xml:id="br0">
      <inkml:brushProperty name="width" value="0.025" units="cm"/>
      <inkml:brushProperty name="height" value="0.025" units="cm"/>
    </inkml:brush>
  </inkml:definitions>
  <inkml:trace contextRef="#ctx0" brushRef="#br0">0 1 14990,'0'0'12972,"0"61"-12075,0-27-480,0 4-353,0 1 0,0 0-288,0-2-962,0-3-799,10-9-514,-4-4-2049,-2-8-5061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362"/>
    </inkml:context>
    <inkml:brush xml:id="br0">
      <inkml:brushProperty name="width" value="0.025" units="cm"/>
      <inkml:brushProperty name="height" value="0.025" units="cm"/>
    </inkml:brush>
  </inkml:definitions>
  <inkml:trace contextRef="#ctx0" brushRef="#br0">1 77 19955,'0'0'8424,"71"-6"-7912,-26-5-352,5-6-127,-1 3-1,-2 2 0,-10 2-96,-6 5-353,-7 4-384,-12 1-736,-7 2-321,-5 7-1185,-3 0-2082,-12-1-5188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5.737"/>
    </inkml:context>
    <inkml:brush xml:id="br0">
      <inkml:brushProperty name="width" value="0.025" units="cm"/>
      <inkml:brushProperty name="height" value="0.025" units="cm"/>
    </inkml:brush>
  </inkml:definitions>
  <inkml:trace contextRef="#ctx0" brushRef="#br0">1 75 13036,'0'0'8873,"38"-52"-6407,-17 43-224,4 2-320,1 2-769,3 3-576,-1 2-481,5 0-32,4 0-1217,-11 3-3075,-3 1-3716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080"/>
    </inkml:context>
    <inkml:brush xml:id="br0">
      <inkml:brushProperty name="width" value="0.025" units="cm"/>
      <inkml:brushProperty name="height" value="0.025" units="cm"/>
    </inkml:brush>
  </inkml:definitions>
  <inkml:trace contextRef="#ctx0" brushRef="#br0">1 1 20724,'0'0'3779,"0"64"-1120,0-22-1602,0 8-705,1 6-256,1 0-96,8 0-32,-3-2-352,3-6-897,-4-7-898,2-8-575,-4-11 800,-4-12 801,-9-14-5990,-6-17-2050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26.427"/>
    </inkml:context>
    <inkml:brush xml:id="br0">
      <inkml:brushProperty name="width" value="0.025" units="cm"/>
      <inkml:brushProperty name="height" value="0.025" units="cm"/>
    </inkml:brush>
  </inkml:definitions>
  <inkml:trace contextRef="#ctx0" brushRef="#br0">8 187 13164,'-1'-9'3465,"0"4"-3272,-1-5 1235,0 0 1,1 0 0,1 0 0,0-18 0,0 24-1138,1 1 0,0-1 0,0 1 0,0-1 0,0 0 0,0 1 1,1 0-1,-1-1 0,1 1 0,0 0 0,0 0 0,0 0 0,1 0 0,-1 0 1,1 1-1,-1-1 0,1 1 0,0-1 0,3-1 0,5-2-30,0 0 0,0 1 0,1 0-1,-1 1 1,1 1 0,22-5 0,-26 7-165,0 0 0,0 0 0,-1 0 0,1 1 0,0 0 0,0 1 1,0 0-1,0 0 0,-1 0 0,1 1 0,12 5 0,-17-6-96,-1 1 0,1-1 0,-1 1 0,1-1 0,-1 1 0,0 0 0,0 0 0,0 0 0,0 0 0,0 0 0,0 0 0,0 0 0,-1 1 0,1-1 0,-1 1 0,0-1 0,0 1 0,0-1 0,0 1 0,0 0 0,0 0 0,-1-1 0,0 1 0,1 0 0,-1 0 0,0 0 0,0 0 0,0-1 0,-1 1 0,1 0 0,-1 0 0,1 0 0,-1-1 0,0 1 0,0 0 0,0-1 0,-1 1 0,1-1 0,-3 4 0,-3 6 0,-1 0 0,0-1 0,0 0 0,-2 0 0,1-1 0,-19 15 0,-111 71 0,152-92 0,10-3 0,-22-1 0,16-1 0,0 1 0,1 1 0,-1 1 0,26 6 0,-36-6 0,-1 0 0,0 1 0,0 0 0,1 0 0,-2 1 0,1 0 0,0 0 0,-1 0 0,0 0 0,0 1 0,0 0 0,0 0 0,-1 1 0,6 8 0,18 39-368,-24-43-225,0 0-1,1 0 1,1-1 0,0 0-1,0 0 1,10 11-1,2-8-7536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4.938"/>
    </inkml:context>
    <inkml:brush xml:id="br0">
      <inkml:brushProperty name="width" value="0.025" units="cm"/>
      <inkml:brushProperty name="height" value="0.025" units="cm"/>
    </inkml:brush>
  </inkml:definitions>
  <inkml:trace contextRef="#ctx0" brushRef="#br0">236 0 7591,'0'0'20425,"-8"3"-19678,-14 6-316,0 0 0,1 1 0,1 1 0,0 1 0,0 1 0,-24 20-1,44-32-427,-1-1 0,1 0 0,-1 0-1,1 1 1,-1-1 0,1 0 0,0 1-1,-1-1 1,1 0 0,-1 1-1,1-1 1,0 1 0,0-1 0,-1 1-1,1-1 1,0 1 0,0-1 0,-1 0-1,1 1 1,0 0 0,0-1-1,0 1 1,0-1 0,0 1 0,0-1-1,0 1 1,0-1 0,0 1 0,0-1-1,0 1 1,0-1 0,0 1-1,0-1 1,0 1 0,1-1 0,-1 1-1,0-1 1,0 1 0,1-1 0,-1 1-1,26 3 36,34-13-38,-48 6-41,3-1-59,0 0 1,0 1-1,1 0 0,30 0 1,-45 3 94,0 0 0,0 0 0,0 0 0,0 0 0,-1 0 0,1 0 0,0 1 0,0-1 0,0 0 0,0 0 0,-1 1 0,1-1 0,0 1 0,0-1 0,-1 1 0,1-1 0,0 1 0,0-1 0,-1 1 0,1-1 0,-1 1 0,1 0 0,-1-1 0,1 1 0,-1 0 0,1 0 0,-1-1 0,1 3 1,-1-1 6,1 0 0,-1 0 0,0 0 0,0 0 0,0 1 0,0-1 0,-1 0 0,1 0 0,-1 0 0,1 0 0,-2 3 0,-1 1 55,1 0 0,-1 0 0,0 0 0,0-1 0,-1 1 0,0-1 0,-6 7 0,2-6 60,-1 0 0,1-1 1,-1 0-1,0 0 0,-1-1 0,1 0 0,-1 0 0,0-1 0,0-1 1,-14 3-1,-7-2-1394,-56 1 0,77-4 396,51-5-9294,-13-1 1596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5.297"/>
    </inkml:context>
    <inkml:brush xml:id="br0">
      <inkml:brushProperty name="width" value="0.025" units="cm"/>
      <inkml:brushProperty name="height" value="0.025" units="cm"/>
    </inkml:brush>
  </inkml:definitions>
  <inkml:trace contextRef="#ctx0" brushRef="#br0">27 1 11915,'0'0'19096,"-1"12"-17591,-9 44-1209,5-32-307,1-1 0,1 1-1,0 33 1,3-55 11,0-1 0,1 0 0,-1 0 0,1 0 0,0 0 0,-1 0 0,1 0 0,0 0 0,0 0 0,0 0 0,-1-1 0,1 1 0,0 0 0,0 0 0,0-1 0,0 1 0,0 0 0,1-1 0,-1 1 0,0-1 0,0 0 0,0 1 0,0-1 0,0 0 0,1 0 0,-1 0 0,1 1 0,43 2 0,-33-3 0,5 2-460,1 0-2518,-1-1-1,1-1 0,0 0 1,22-4-1,-22-2-9150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003"/>
    </inkml:context>
    <inkml:brush xml:id="br0">
      <inkml:brushProperty name="width" value="0.025" units="cm"/>
      <inkml:brushProperty name="height" value="0.025" units="cm"/>
    </inkml:brush>
  </inkml:definitions>
  <inkml:trace contextRef="#ctx0" brushRef="#br0">126 41 16271,'0'0'11120,"-11"1"-10036,7-2-1026,0 1 1,0 1-1,0-1 1,-1 1-1,1-1 1,0 1-1,0 0 1,0 1 0,0-1-1,0 1 1,1-1-1,-1 1 1,0 0-1,1 1 1,-1-1-1,1 1 1,0-1-1,0 1 1,0 0-1,0 0 1,0 0-1,1 1 1,-1-1-1,-2 5 1,2-2 5,0 0 1,0 1-1,0-1 0,1 0 1,-1 1-1,2 0 1,-1-1-1,1 1 1,0 0-1,0 0 1,1 0-1,0 0 0,1 9 1,0-15-47,-1 1-1,1-1 1,-1 0 0,1 0 0,0 0-1,-1 0 1,1 0 0,0 0 0,0 0 0,0 0-1,0-1 1,0 1 0,0 0 0,0 0-1,0-1 1,0 1 0,0-1 0,0 1-1,0-1 1,0 1 0,1-1 0,-1 0-1,0 1 1,0-1 0,1 0 0,-1 0 0,0 0-1,0 0 1,1 0 0,-1 0 0,2-1-1,2 1 126,0-1 0,0 1 0,0-1 0,0 0 0,0-1 0,8-3 0,-6 2-128,-1-1-1,1 0 0,-1 0 1,0-1-1,0 0 0,0 0 0,-1 0 1,1-1-1,-2 0 0,1 0 1,0 0-1,-1 0 0,0-1 1,-1 1-1,1-1 0,-1 0 1,-1 0-1,1-1 0,-1 1 0,-1 0 1,1-1-1,-1 1 0,0-1 1,-1-12-1,-1 18-170,0 0 0,0-1 0,0 1 0,0 0 0,0 0 0,0 0 1,-1 0-1,1 0 0,-1 1 0,0-1 0,1 0 0,-1 1 0,0-1 0,0 1 0,0 0 0,0-1 0,0 1 0,0 0 1,-1 0-1,1 0 0,0 1 0,-1-1 0,1 0 0,0 1 0,-1 0 0,1-1 0,0 1 0,-1 0 0,1 0 0,-1 0 1,1 1-1,0-1 0,-1 1 0,-2 0 0,2-1-130,0 0-1,0 1 1,0-1 0,0 1 0,1 0 0,-1 0-1,0 0 1,0 0 0,0 0 0,1 0 0,-1 1-1,1-1 1,-1 1 0,1 0 0,0 0 0,-1 0-1,1 0 1,0 0 0,0 0 0,1 1 0,-1-1-1,0 0 1,1 1 0,-1 0 0,1-1 0,0 1-1,0 0 1,-1 5 0,3 3-6846,7-5-3881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6.348"/>
    </inkml:context>
    <inkml:brush xml:id="br0">
      <inkml:brushProperty name="width" value="0.025" units="cm"/>
      <inkml:brushProperty name="height" value="0.025" units="cm"/>
    </inkml:brush>
  </inkml:definitions>
  <inkml:trace contextRef="#ctx0" brushRef="#br0">28 74 17008,'0'0'11958,"-4"9"-10960,-1 6-730,0 0 0,1-1-1,1 1 1,1 0-1,-2 24 1,4-35-204,0 0 0,0 1 1,1-1-1,-1 0 0,1 0 1,0 0-1,0 0 0,0 0 0,1 0 1,-1 0-1,1 0 0,3 5 1,-3-7-50,0 0 0,0 0 0,0 0 0,0-1 0,0 1 0,0-1 0,0 0 0,0 1 0,1-1 0,-1 0 0,0 0 0,1-1 0,-1 1 0,1 0 0,-1-1 1,1 1-1,-1-1 0,1 0 0,0 0 0,-1 0 0,1 0 0,-1-1 0,4 0 0,-1 0-15,-1 0 0,1-1 0,-1 0 0,0 0 0,1 0 0,-1-1 0,0 1 0,0-1 0,-1 0 0,1 0 0,0 0 0,-1-1 0,0 1 0,0-1 0,0 0 0,0 0 0,2-5 0,7-11 0,0-1 0,8-23 0,-18 39 0,2-3 0,1-3 0,0-1 0,0 1 0,-1-1 0,-1 0 0,0 0 0,-1 0 0,0 0 0,0-14 0,-9 37-1569,-3-3-5895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999"/>
    </inkml:context>
    <inkml:brush xml:id="br0">
      <inkml:brushProperty name="width" value="0.025" units="cm"/>
      <inkml:brushProperty name="height" value="0.025" units="cm"/>
    </inkml:brush>
  </inkml:definitions>
  <inkml:trace contextRef="#ctx0" brushRef="#br0">1 0 24343,'0'0'3844</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230"/>
    </inkml:context>
    <inkml:brush xml:id="br0">
      <inkml:brushProperty name="width" value="0.025" units="cm"/>
      <inkml:brushProperty name="height" value="0.025" units="cm"/>
    </inkml:brush>
  </inkml:definitions>
  <inkml:trace contextRef="#ctx0" brushRef="#br0">268 1 15983,'0'0'10122,"-4"13"-8387,-12 26-1220,-2-1 0,-2 0-1,-1-2 1,-26 36 0,17-29 261,3 1-1,-39 85 0,50-71-741,15-56-35,1-1 1,-1 1 0,1-1 0,0 1 0,0 0-1,0-1 1,0 1 0,0 0 0,0-1 0,0 1-1,0 0 1,1-1 0,-1 1 0,1-1 0,-1 1-1,1 0 1,-1-1 0,1 1 0,0-1 0,0 0-1,0 1 1,0-1 0,0 0 0,0 1-1,0-1 1,0 0 0,1 0 0,-1 0 0,0 0-1,1 0 1,2 1 0,4 0 0,1 0 0,-1-1 0,1 0 0,0-1 0,-1 1 0,1-2 0,0 1 0,-1-1 0,15-4 0,81-27 0,-42 11 0,23 3-2262,0 6-3541,-28 5 741,-36 2-7916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6.758"/>
    </inkml:context>
    <inkml:brush xml:id="br0">
      <inkml:brushProperty name="width" value="0.025" units="cm"/>
      <inkml:brushProperty name="height" value="0.025" units="cm"/>
    </inkml:brush>
  </inkml:definitions>
  <inkml:trace contextRef="#ctx0" brushRef="#br0">121 0 18481,'0'0'3444,"-7"12"-1357,-64 125 480,63-119-2432,1 0 0,0 1 0,2 0 0,0 0 0,1 0 1,-2 35-1,6-53-104,-1 1 0,1 0 0,0 0 0,0 0 0,1 0 0,-1-1 0,0 1 0,1 0 0,-1 0 0,1-1 1,-1 1-1,1 0 0,0-1 0,0 1 0,0 0 0,0-1 0,0 1 0,0-1 0,0 1 0,0-1 0,0 0 0,1 0 0,-1 1 1,2 0-1,0-1 57,0 0 0,0 0 0,-1 0 0,1-1 0,0 1 0,0-1-1,0 0 1,0 0 0,0 0 0,0 0 0,-1 0 0,1-1 0,5-1 0,5-1 278,-1-1-1,1-1 1,-1 0-1,0-1 1,20-13-1,-10 3-270,0-1-1,-2 0 1,1-2 0,-2 0-1,-1-1 1,0-1-1,-2-1 1,0 0 0,-1-2-1,22-47 1,-31 44-95,-21 38 0,-22 39 0,18-21 0,-22 49 0,36-68 0,1 1 0,0 0 0,1 0 0,0 0 0,0 0 0,2 1 0,-1-1 0,1 18 0,1-27-36,0 0-1,1 0 1,-1 0 0,1 0 0,0 0-1,-1 0 1,1 0 0,0 0-1,0 0 1,0-1 0,0 1-1,0 0 1,1-1 0,-1 1 0,0-1-1,1 0 1,-1 1 0,1-1-1,0 0 1,-1 0 0,1 0 0,0 0-1,0 0 1,-1 0 0,1 0-1,0-1 1,0 1 0,0-1-1,0 1 1,0-1 0,0 0 0,0 0-1,0 0 1,0 0 0,4 0-1,1 0-318,1-1-1,-1 0 0,0 0 1,0 0-1,0-1 0,0 0 1,0 0-1,0-1 0,8-4 1,20-19-5384,-2-5-1852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27.100"/>
    </inkml:context>
    <inkml:brush xml:id="br0">
      <inkml:brushProperty name="width" value="0.025" units="cm"/>
      <inkml:brushProperty name="height" value="0.025" units="cm"/>
    </inkml:brush>
  </inkml:definitions>
  <inkml:trace contextRef="#ctx0" brushRef="#br0">212 0 16528,'0'0'15214,"-9"82"-14189,-14-39-1025,-5 4 0,-2 0 0,6-2 0,0-6 0,6-8-224,4-9-1057,5-9-257,0-8-1313,1-5-1473,2-8-2114</inkml:trace>
  <inkml:trace contextRef="#ctx0" brushRef="#br0" timeOffset="1">1 40 21460,'0'0'10314,"66"40"-9321,-31-16-993,7 4 0,9 3 0,2 4 0,0-2 0,-5-2-1954,-6-4-7623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2.359"/>
    </inkml:context>
    <inkml:brush xml:id="br0">
      <inkml:brushProperty name="width" value="0.025" units="cm"/>
      <inkml:brushProperty name="height" value="0.025" units="cm"/>
    </inkml:brush>
  </inkml:definitions>
  <inkml:trace contextRef="#ctx0" brushRef="#br0">1 5 22870,'0'0'-321,"63"-5"-11946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6.770"/>
    </inkml:context>
    <inkml:brush xml:id="br0">
      <inkml:brushProperty name="width" value="0.025" units="cm"/>
      <inkml:brushProperty name="height" value="0.025" units="cm"/>
    </inkml:brush>
  </inkml:definitions>
  <inkml:trace contextRef="#ctx0" brushRef="#br0">127 0 18610,'0'0'3395,"-8"6"-1575,-6 6-1433,0 0 0,0 1 0,2 0-1,-16 22 1,23-30-183,2 0-1,-1 0 0,1 0 1,-1 1-1,1 0 0,1 0 1,-1-1-1,1 1 0,0 1 1,1-1-1,-1 0 0,1 0 1,0 1-1,1-1 0,0 1 1,0-1-1,0 0 0,2 10 1,0-13-107,-1 1 1,1-1 0,0 0 0,0-1-1,0 1 1,1 0 0,-1-1 0,1 1-1,-1-1 1,1 0 0,0 0 0,0 0-1,0 0 1,0 0 0,0 0 0,0-1-1,1 0 1,-1 0 0,1 0 0,3 1-1,8 2-92,-1-1 0,1-1-1,21 2 1,8-3-2268,1-2-4645,-15-3 48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114"/>
    </inkml:context>
    <inkml:brush xml:id="br0">
      <inkml:brushProperty name="width" value="0.025" units="cm"/>
      <inkml:brushProperty name="height" value="0.025" units="cm"/>
    </inkml:brush>
  </inkml:definitions>
  <inkml:trace contextRef="#ctx0" brushRef="#br0">51 0 15535,'0'0'13228,"-34"67"-12779,26-43-257,3 0-160,2 2 0,3-4-128,0 0-1314,6-8-2049,4-5-1858,0-5-3139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545"/>
    </inkml:context>
    <inkml:brush xml:id="br0">
      <inkml:brushProperty name="width" value="0.025" units="cm"/>
      <inkml:brushProperty name="height" value="0.025" units="cm"/>
    </inkml:brush>
  </inkml:definitions>
  <inkml:trace contextRef="#ctx0" brushRef="#br0">27 1 15503,'0'0'7783,"-3"57"-5573,-3-29-1153,0 0-769,0 2-192,2-3-63,2-3-33,2-4-769,0-6-801,2-4-768,4-4-320,-3-6-513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7.869"/>
    </inkml:context>
    <inkml:brush xml:id="br0">
      <inkml:brushProperty name="width" value="0.025" units="cm"/>
      <inkml:brushProperty name="height" value="0.025" units="cm"/>
    </inkml:brush>
  </inkml:definitions>
  <inkml:trace contextRef="#ctx0" brushRef="#br0">0 76 16720,'0'0'5541,"59"-45"-3331,-28 32-1313,5 4-609,0 4-256,1 2-1217,-6 3-2947,-4 0-4324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28.225"/>
    </inkml:context>
    <inkml:brush xml:id="br0">
      <inkml:brushProperty name="width" value="0.025" units="cm"/>
      <inkml:brushProperty name="height" value="0.025" units="cm"/>
    </inkml:brush>
  </inkml:definitions>
  <inkml:trace contextRef="#ctx0" brushRef="#br0">139 0 19282,'0'0'3492,"0"64"-1346,0-34-897,0 0-801,0-3-352,0-3-1153,0-7-3075,4-6-3331</inkml:trace>
  <inkml:trace contextRef="#ctx0" brushRef="#br0" timeOffset="1">1 144 16015,'0'0'8040,"65"5"-7175,-20-5-289,5-1-448,-2-7-64,-2-4-288,-8 1-2851,-11-2-3843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254"/>
    </inkml:context>
    <inkml:brush xml:id="br0">
      <inkml:brushProperty name="width" value="0.025" units="cm"/>
      <inkml:brushProperty name="height" value="0.025" units="cm"/>
    </inkml:brush>
  </inkml:definitions>
  <inkml:trace contextRef="#ctx0" brushRef="#br0">6 1 17040,'0'0'7944,"13"57"-5766,-13-22-1313,-5 2-449,-2 1-224,1-3-128,5-4-32,1-8-128,0-9-769,0-7-320,3-7 224,0 0-128,-3-11-1409,0-7-1378,0-3-1377,-6-4-2050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584"/>
    </inkml:context>
    <inkml:brush xml:id="br0">
      <inkml:brushProperty name="width" value="0.025" units="cm"/>
      <inkml:brushProperty name="height" value="0.025" units="cm"/>
    </inkml:brush>
  </inkml:definitions>
  <inkml:trace contextRef="#ctx0" brushRef="#br0">0 30 13004,'0'0'9326,"9"-5"-6822,1 1-2032,-1 0-1,1 0 1,0 1-1,0 1 1,0-1 0,0 2-1,1-1 1,14 1-1,16 0-279,36 1-62,-29 8-4578,-48-8 4285,-1 0 0,1 0 0,0 0 0,0 0-1,-1 0 1,1 0 0,0 0 0,0 0 0,0 0 0,-1 0 0,1 1 0,0-1 0,0 0 0,0 0 0,-1 0 0,1 0 0,0 0 0,0 0 0,0 0 0,-1 1 0,1-1 0,0 0 0,0 0 0,0 0 0,0 0 0,0 1 0,0-1 0,-1 0 0,1 0 0,0 0 0,0 1 0,0-1 0,0 0 0,0 0 0,0 1 0,0-1 0,0 0 0,0 0 0,0 0 0,0 1 0,0-1 0,0 0 0,0 0 0,0 1 0,0-1 0,0 0 0,0 0 0,0 0 0,0 1-1,1-1 1,-1 0 0,0 0 0,0 0 0,0 1 0,0-1 0,0 0 0,1 0 0,-1 0 0,0 0 0,0 1 0,0-1 0,0 0 0,1 0 0,-1 0 0,0 0 0,0 0 0,0 0 0,1 0 0,-1 0 0,-16 8-4713,-8 0-1738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0.956"/>
    </inkml:context>
    <inkml:brush xml:id="br0">
      <inkml:brushProperty name="width" value="0.025" units="cm"/>
      <inkml:brushProperty name="height" value="0.025" units="cm"/>
    </inkml:brush>
  </inkml:definitions>
  <inkml:trace contextRef="#ctx0" brushRef="#br0">82 0 11050,'0'0'12140,"-22"50"-10218,42-50-417,12 0-95,5 0-546,4-1-415,-5-4-321,-4 2-96,-8 3-705,-11 0-1217,-10 9-1056,-3 5-1186,-16 3-1794</inkml:trace>
  <inkml:trace contextRef="#ctx0" brushRef="#br0" timeOffset="1">1 239 9577,'0'0'18129,"74"-2"-16880,-29-11-608,5 0-481,-6 3-128,-6 3-1986,-8 5-3010,-7 2-2948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285"/>
    </inkml:context>
    <inkml:brush xml:id="br0">
      <inkml:brushProperty name="width" value="0.025" units="cm"/>
      <inkml:brushProperty name="height" value="0.025" units="cm"/>
    </inkml:brush>
  </inkml:definitions>
  <inkml:trace contextRef="#ctx0" brushRef="#br0">197 32 17809,'0'0'9502,"-9"-6"-7345,4 2-1931,3 2-169,-1 0 0,1 0 1,0 0-1,-1 0 0,0 1 0,1-1 1,-1 1-1,0-1 0,0 1 1,1 0-1,-1 0 0,0 1 0,0-1 1,0 0-1,0 1 0,0 0 0,0 0 1,0 0-1,-1 0 0,1 0 1,0 1-1,0-1 0,0 1 0,0 0 1,1-1-1,-6 4 0,3-2-54,1 1-1,-1 0 1,1 1-1,0-1 1,0 1-1,0 0 1,0 0-1,1 0 1,-1 0 0,1 0-1,0 1 1,1 0-1,-1-1 1,1 1-1,0 0 1,0 0-1,0 1 1,-1 5-1,4-10-12,-1 0 0,1 0-1,0 0 1,-1 0 0,1 0-1,0 0 1,0 0 0,-1-1-1,1 1 1,0 0 0,0 0-1,0-1 1,0 1 0,0-1-1,0 1 1,0-1 0,0 1-1,0-1 1,0 1 0,0-1-1,2 0 1,29 9-472,-29-8 364,10 1-235,-4 0-98,0 0 1,-1 0-1,0 0 0,15 8 1,-21-9 416,0 0 0,0 0 1,0 0-1,-1 0 0,1 1 1,0-1-1,-1 1 0,1-1 1,-1 1-1,0 0 0,1 0 0,-1-1 1,0 1-1,0 0 0,0 0 1,0 0-1,-1 0 0,1 0 0,0 0 1,-1 1-1,1-1 0,-1 0 1,0 0-1,0 3 0,0-1 161,0-1-1,0 0 1,0 1-1,0-1 1,-1 1 0,0-1-1,1 0 1,-1 1-1,0-1 1,-1 0-1,1 0 1,-1 0-1,1 0 1,-1 0-1,0 0 1,0 0 0,0-1-1,0 1 1,-1-1-1,1 1 1,-1-1-1,1 0 1,-1 0-1,0 0 1,0 0-1,0-1 1,0 1 0,0-1-1,-6 2 1,-6 1 266,0-1 0,0-1 0,0-1 0,0 0 1,-22-2-1,13 1-997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626"/>
    </inkml:context>
    <inkml:brush xml:id="br0">
      <inkml:brushProperty name="width" value="0.025" units="cm"/>
      <inkml:brushProperty name="height" value="0.025" units="cm"/>
    </inkml:brush>
  </inkml:definitions>
  <inkml:trace contextRef="#ctx0" brushRef="#br0">1 1 10954,'0'0'19187,"25"58"-18675,-25-27-288,0 2-96,-5-2-96,5 1 0,-1-6-576,1-4-1218,0-6-1377,5-8-128,1-8-512,0 0-2660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31.968"/>
    </inkml:context>
    <inkml:brush xml:id="br0">
      <inkml:brushProperty name="width" value="0.025" units="cm"/>
      <inkml:brushProperty name="height" value="0.025" units="cm"/>
    </inkml:brush>
  </inkml:definitions>
  <inkml:trace contextRef="#ctx0" brushRef="#br0">1 91 7239,'0'0'21012,"49"-46"-19539,5 38-704,9-1-449,4 1-288,-1 0-1569,9-4-5702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293"/>
    </inkml:context>
    <inkml:brush xml:id="br0">
      <inkml:brushProperty name="width" value="0.025" units="cm"/>
      <inkml:brushProperty name="height" value="0.025" units="cm"/>
    </inkml:brush>
  </inkml:definitions>
  <inkml:trace contextRef="#ctx0" brushRef="#br0">0 25 16976,'0'0'2723,"51"25"-3652,-5-46-2595,0-8-5957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1.656"/>
    </inkml:context>
    <inkml:brush xml:id="br0">
      <inkml:brushProperty name="width" value="0.025" units="cm"/>
      <inkml:brushProperty name="height" value="0.025" units="cm"/>
    </inkml:brush>
  </inkml:definitions>
  <inkml:trace contextRef="#ctx0" brushRef="#br0">64 0 21781,'0'0'1473,"-53"36"-2594,42-33-4196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4.967"/>
    </inkml:context>
    <inkml:brush xml:id="br0">
      <inkml:brushProperty name="width" value="0.025" units="cm"/>
      <inkml:brushProperty name="height" value="0.025" units="cm"/>
    </inkml:brush>
  </inkml:definitions>
  <inkml:trace contextRef="#ctx0" brushRef="#br0">246 52 5637,'18'-15'2609,"10"-7"5879,-6 7 2978,-24 28-10759,-17 18-357,-1 0-1,-2-1 0,-1-2 1,-49 49-1,38-41-265,-6 5-85,20-22-299,1 0-1,-24 34 1,50-60-4083,4-2 2112,5-3 58,15-22-3376,3-8-1527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297"/>
    </inkml:context>
    <inkml:brush xml:id="br0">
      <inkml:brushProperty name="width" value="0.025" units="cm"/>
      <inkml:brushProperty name="height" value="0.025" units="cm"/>
    </inkml:brush>
  </inkml:definitions>
  <inkml:trace contextRef="#ctx0" brushRef="#br0">33 1 15375,'0'0'10399,"-2"9"-9113,-4 19-710,-2 0-94,2 1-1,2 1 1,0-1 0,2 54-1,3-78-451,0 0 1,1 0-1,0 0 0,0 0 0,0-1 0,1 1 0,-1-1 0,1 1 0,0-1 0,0 0 0,1 0 0,-1 0 0,6 4 0,-6-5-448,1 0 1,-1 1-1,1 0 1,-1-1-1,0 1 0,0 1 1,-1-1-1,0 0 0,1 1 1,-1-1-1,2 10 0,-4-14 168,1 1 0,-1 0 0,0-1 0,0 1 0,0 0 0,0 0 0,0-1 0,0 1 0,0 0-1,0 0 1,0-1 0,0 1 0,0 0 0,-1-1 0,1 1 0,0 0 0,0-1 0,-1 1 0,1 0 0,-1-1-1,1 1 1,0 0 0,-1-1 0,1 1 0,-1-1 0,1 1 0,-1-1 0,0 1 0,1-1 0,-1 0 0,1 1-1,-1-1 1,0 1 0,1-1 0,-1 0 0,0 0 0,1 1 0,-1-1 0,0 0 0,0 0 0,1 0 0,-1 0-1,0 0 1,0 0 0,0 0 0,-21 0-5243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656"/>
    </inkml:context>
    <inkml:brush xml:id="br0">
      <inkml:brushProperty name="width" value="0.025" units="cm"/>
      <inkml:brushProperty name="height" value="0.025" units="cm"/>
    </inkml:brush>
  </inkml:definitions>
  <inkml:trace contextRef="#ctx0" brushRef="#br0">1 79 16688,'0'0'7495,"23"-49"-5701,7 38-545,8 0-641,4 6-383,1 3-193,0 2-289,-2 0-1857,-6 0-1249,-5 0-1249,-7 0-2339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5.996"/>
    </inkml:context>
    <inkml:brush xml:id="br0">
      <inkml:brushProperty name="width" value="0.025" units="cm"/>
      <inkml:brushProperty name="height" value="0.025" units="cm"/>
    </inkml:brush>
  </inkml:definitions>
  <inkml:trace contextRef="#ctx0" brushRef="#br0">52 73 18353,'0'0'1068,"-5"10"-16,-2 2-505,0 1 1,1-1-1,1 1 0,0 0 1,1 0-1,1 0 1,0 1-1,0-1 1,1 1-1,0 23 0,2-35-520,0-1 0,1 1 0,-1-1 0,0 1 0,0-1 0,1 0 0,-1 1 0,1-1 0,-1 1 0,1-1-1,0 0 1,-1 1 0,1-1 0,0 0 0,0 0 0,0 0 0,0 0 0,0 0 0,0 0 0,0 0 0,1 0 0,-1 0-1,0 0 1,0 0 0,1-1 0,-1 1 0,0 0 0,1-1 0,-1 0 0,1 1 0,-1-1 0,1 0 0,-1 1 0,1-1-1,-1 0 1,1 0 0,-1 0 0,1 0 0,-1-1 0,1 1 0,-1 0 0,0-1 0,1 1 0,-1-1 0,1 1 0,-1-1-1,2-1 1,4 0 100,0-1 0,-1 0 0,1-1 0,-1 1 0,0-1 0,0 0 0,0-1 0,8-8 0,-7 5-62,0-1 0,-1 0 1,0 0-1,0-1 0,-1 0 0,0 0 1,-1 0-1,0-1 0,-1 1 1,0-1-1,-1 0 0,3-18 1,-6 36-72,0-1 0,-1 0 0,1 1 0,-1-1 0,-1 0 0,-3 9 0,-6 17 85,9-23-71,0 4 32,0-1 0,0 1 0,2 0 0,-2 16 0,3-27-39,0 0 1,0 1-1,0-1 1,0 0-1,1 0 1,-1 0-1,1 0 1,-1 0-1,1 0 0,-1 0 1,1 0-1,0 0 1,0 0-1,0 0 1,0 0-1,1 0 1,-1-1-1,0 1 1,1 0-1,-1-1 1,1 0-1,-1 1 0,1-1 1,0 0-1,0 1 1,0-1-1,-1 0 1,1 0-1,0-1 1,0 1-1,0 0 1,4 0-1,2 0-503,0 0 0,0 0-1,-1-1 1,1 0 0,9-2 0,-11 1-858,0 0 1,0-1-1,1 1 1,-2-1 0,1-1-1,10-4 1,7-6-7375</inkml:trace>
  <inkml:trace contextRef="#ctx0" brushRef="#br0" timeOffset="1">427 28 14478,'0'0'6950,"50"-28"-3747,-38 28-1505,-6 19-673,-6 11-256,0 10-321,-7 6-192,-10 1-64,2 1-95,1-8-33,6-7-32,1-10-64,4-10-1154,3-8-1440,-5-11-5574,-8-12-896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6.326"/>
    </inkml:context>
    <inkml:brush xml:id="br0">
      <inkml:brushProperty name="width" value="0.025" units="cm"/>
      <inkml:brushProperty name="height" value="0.025" units="cm"/>
    </inkml:brush>
  </inkml:definitions>
  <inkml:trace contextRef="#ctx0" brushRef="#br0">1 92 18257,'0'0'9257,"82"-26"-7175,-21 19-705,10 0-608,9 0-577,5 1-128,4 0-1249,-6-7-2082,-4-6-4164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573"/>
    </inkml:context>
    <inkml:brush xml:id="br0">
      <inkml:brushProperty name="width" value="0.025" units="cm"/>
      <inkml:brushProperty name="height" value="0.025" units="cm"/>
    </inkml:brush>
  </inkml:definitions>
  <inkml:trace contextRef="#ctx0" brushRef="#br0">11 0 22197,'0'0'3203,"-3"74"-2370,-1-35-641,0 1-160,4-3-416,0 0-737,5-8-545,9-7-128,-2-8 321,1-9 32,-8-5-1666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09.900"/>
    </inkml:context>
    <inkml:brush xml:id="br0">
      <inkml:brushProperty name="width" value="0.025" units="cm"/>
      <inkml:brushProperty name="height" value="0.025" units="cm"/>
    </inkml:brush>
  </inkml:definitions>
  <inkml:trace contextRef="#ctx0" brushRef="#br0">1 25 18001,'0'0'3459,"85"0"-672,-32 0-1121,4 0-866,4-1-511,1-3-257,-9-1-1890,-9-1-2947,-16-3-5316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272"/>
    </inkml:context>
    <inkml:brush xml:id="br0">
      <inkml:brushProperty name="width" value="0.025" units="cm"/>
      <inkml:brushProperty name="height" value="0.025" units="cm"/>
    </inkml:brush>
  </inkml:definitions>
  <inkml:trace contextRef="#ctx0" brushRef="#br0">279 100 11499,'0'0'8488,"-20"75"-6887,10-41-383,4 1-930,2 4-192,3-3-192,1 0-1922,0-5-1762,-2-6-3170</inkml:trace>
  <inkml:trace contextRef="#ctx0" brushRef="#br0" timeOffset="1">1 169 15951,'1'-11'1319,"-1"5"-1024,1 1 1,0-1 0,0 0-1,1 1 1,-1-1 0,1 1 0,0 0-1,1-1 1,-1 1 0,1 0-1,0 0 1,0 1 0,1-1-1,-1 1 1,1-1 0,0 1 0,1 0-1,-1 0 1,0 1 0,1 0-1,0-1 1,7-2 0,7-3-2,1 2 1,0 0-1,0 1 1,1 0-1,0 2 1,0 1-1,0 0 1,0 2-1,1 0 1,-1 2-1,28 3 1,-42-3-287,0 0-1,0 1 1,0 0 0,0 0 0,-1 0 0,1 1 0,-1 0 0,0 0-1,7 5 1,-11-7-9,-1 0-1,1 0 0,-1 0 1,1 1-1,-1-1 1,1 0-1,-1 1 0,0-1 1,0 1-1,0-1 1,0 1-1,0 0 0,0 0 1,0-1-1,0 1 1,-1 0-1,1 0 0,-1 0 1,1 0-1,-1 0 1,0-1-1,1 1 0,-1 0 1,0 0-1,-1 0 1,1 0-1,0 0 0,0 0 1,-1 0-1,1 0 1,-1 0-1,0-1 0,1 1 1,-1 0-1,0 0 1,0-1-1,0 1 0,-2 2 1,-3 3 165,0-1 0,-1 1 0,0-1 0,0-1 0,0 1 0,-1-1 0,0 0 0,0-1 0,0 0 0,-13 5 0,-2-1 501,0 0 1,-43 8 0,59-15-661,3 0-95,1 0-1,-1 0 1,1-1 0,-1 1 0,0-1-1,1 0 1,-1 0 0,0 0 0,1 0-1,-7-2 1,25-1-10549,-2 3 3464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2:10.615"/>
    </inkml:context>
    <inkml:brush xml:id="br0">
      <inkml:brushProperty name="width" value="0.025" units="cm"/>
      <inkml:brushProperty name="height" value="0.025" units="cm"/>
    </inkml:brush>
  </inkml:definitions>
  <inkml:trace contextRef="#ctx0" brushRef="#br0">215 111 23030,'0'0'6438,"3"58"-6182,-3-26-160,0 4-64,0 0-288,0-3-513,0-2-672,0-6-1186,-1-6-319,-2-7 31,-4-9-1185,-3-3-5797</inkml:trace>
  <inkml:trace contextRef="#ctx0" brushRef="#br0" timeOffset="1">0 71 16496,'0'0'11242,"42"-54"-9384,14 44-1089,14 6-193,10 3-448,9 1-192,-3 0-2882,-4 0-4582,-8-1-3970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570"/>
    </inkml:context>
    <inkml:brush xml:id="br0">
      <inkml:brushProperty name="width" value="0.025" units="cm"/>
      <inkml:brushProperty name="height" value="0.025" units="cm"/>
    </inkml:brush>
  </inkml:definitions>
  <inkml:trace contextRef="#ctx0" brushRef="#br0">1 1 18578,'0'0'-225,"54"15"-5284,-32-15-513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895"/>
    </inkml:context>
    <inkml:brush xml:id="br0">
      <inkml:brushProperty name="width" value="0.025" units="cm"/>
      <inkml:brushProperty name="height" value="0.025" units="cm"/>
    </inkml:brush>
  </inkml:definitions>
  <inkml:trace contextRef="#ctx0" brushRef="#br0">1 0 21300,'0'0'256,"60"50"-10249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0.643"/>
    </inkml:context>
    <inkml:brush xml:id="br0">
      <inkml:brushProperty name="width" value="0.025" units="cm"/>
      <inkml:brushProperty name="height" value="0.025" units="cm"/>
    </inkml:brush>
  </inkml:definitions>
  <inkml:trace contextRef="#ctx0" brushRef="#br0">312 90 8488,'0'0'7500,"-3"-11"-4980,1 6-2487,2 1 228,-1 0 1,0 1 0,0-1 0,0 1-1,0-1 1,-1 1 0,1 0 0,-1-1 0,0 1-1,0 0 1,0 0 0,0 0 0,-1 0-1,1 1 1,-1-1 0,0 1 0,1-1-1,-1 1 1,0 0 0,-1 0 0,1 0 0,0 1-1,0-1 1,-1 1 0,-6-2 0,4 2-117,-1 1 0,1-1 0,-1 1 0,1 1 1,-1-1-1,1 1 0,-1 0 0,1 1 0,-1 0 1,1 0-1,0 0 0,0 1 0,0-1 0,-9 7 0,5-2-36,1 0-1,1 0 0,-1 1 0,1 0 0,0 1 0,1 0 0,0 0 0,-6 11 0,4-6 1,1 0-1,1 1 1,0 1-1,1-1 1,1 1-1,0 0 1,1 0-1,1 0 0,1 1 1,0-1-1,1 32 1,1-45-103,1 0 1,-1 1 0,1-1-1,0 0 1,0 0-1,0 0 1,0 0 0,0 0-1,1 0 1,-1 0 0,1 0-1,0-1 1,0 1-1,0-1 1,0 1 0,1-1-1,-1 0 1,0 0-1,1 0 1,0 0 0,-1 0-1,1 0 1,0-1-1,0 1 1,0-1 0,0 0-1,0 0 1,0 0-1,1 0 1,-1-1 0,0 1-1,0-1 1,1 0-1,5 0 1,0 0 37,1-1-1,-1 0 0,1 0 1,-1-1-1,0 0 1,0-1-1,0 0 1,0-1-1,0 1 1,-1-2-1,10-5 1,-7 3 159,-1-1 1,0 0-1,0-1 1,16-20-1,-24 27-151,0-1-1,1 0 0,-1 0 0,0 0 0,0 0 0,-1 0 0,1-1 1,-1 1-1,1-1 0,-1 1 0,0-1 0,0 1 0,-1-1 0,1 0 1,-1 1-1,0-1 0,0 0 0,0 1 0,0-1 0,-1 0 0,1 1 1,-3-7-1,2 8-51,1 1 1,-1-1 0,0 0 0,0 1-1,0-1 1,-1 1 0,1 0 0,0-1-1,0 1 1,-1 0 0,1 0 0,-1 0-1,1 0 1,-1 0 0,1 0 0,-1 0-1,0 0 1,0 1 0,1-1-1,-1 0 1,0 1 0,0 0 0,1-1-1,-1 1 1,0 0 0,0 0 0,0 0-1,0 0 1,1 0 0,-1 1 0,0-1-1,0 1 1,0-1 0,1 1 0,-3 0-1,-1 1 0,1 0 0,0-1-1,0 1 1,0 1-1,0-1 1,1 0 0,-1 1-1,1 0 1,-1 0 0,1 0-1,0 0 1,0 1-1,-3 4 1,-9 33 0,14-40 0,0 0 0,1 1 0,-1-1 0,1 0 0,0 1 0,-1-1 0,1 0 0,0 1 0,0-1 0,0 1 0,0-1 0,0 0 0,0 1 0,1-1 0,-1 1 0,0-1 0,1 0 0,-1 1 0,1-1 0,-1 0 0,1 0 0,-1 1 0,1-1 0,0 0 0,0 0 0,0 0 0,1 2 0,4-2 0,-1 1 0,0-1 0,1 0 0,-1-1 0,0 0 0,1 1 0,-1-2 0,1 1 0,-1-1 0,0 0 0,1 0 0,-1 0 0,0 0 0,10-5 0,10-5 0,38-22 0,-48 25 0,7-5 0,-15 8 0,0 1 0,1 0 0,0 0 0,-1 0 0,13-2 0,-20 6 0,1 0 0,-1 0 0,1 0 0,-1 0 0,0 0 0,1 0 0,-1 0 0,1 1 0,-1-1 0,0 0 0,1 0 0,-1 0 0,0 1 0,1-1 0,-1 0 0,0 1 0,0-1 0,1 0 0,-1 1 0,0-1 0,0 0 0,1 1 0,-1-1 0,0 0 0,0 1 0,0-1 0,0 1 0,0-1 0,0 0 0,1 1 0,-1-1 0,0 1 0,0-1 0,0 0 0,0 1 0,0-1 0,-1 1 0,1-1 0,0 1 0,0 0 0,-2 19 0,-2-7-240,1 0 1,-2 0-1,-8 19 1,-11 31-2310,24-63 2382,0 0 1,1 0 0,-1 0-1,0-1 1,0 1 0,0 0 0,0 0-1,1 0 1,-1 0 0,0 0-1,0 0 1,0 0 0,0 0-1,1 0 1,-1 0 0,0 0 0,0 0-1,0 0 1,0 0 0,1 0-1,-1 0 1,0 0 0,0 0-1,0 0 1,0 0 0,1 0-1,-1 1 1,0-1 0,0 0 0,0 0-1,0 0 1,0 0 0,1 0-1,-1 0 1,0 0 0,0 1-1,0-1 1,0 0 0,0 0 0,0 0-1,0 0 1,0 0 0,1 1-1,-1-1 1,0 0 0,0 0-1,0 0 1,0 0 0,0 1-1,0-1 1,0 0 0,0 0 0,0 0-1,0 1 1,0-1 0,0 0-1,0 0 1,-1 0 0,14-11-6886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003"/>
    </inkml:context>
    <inkml:brush xml:id="br0">
      <inkml:brushProperty name="width" value="0.025" units="cm"/>
      <inkml:brushProperty name="height" value="0.025" units="cm"/>
    </inkml:brush>
  </inkml:definitions>
  <inkml:trace contextRef="#ctx0" brushRef="#br0">57 0 9321,'0'0'13677,"-18"64"-10795,5-26 97,1 3-1665,2-1-930,7-3-352,3-7-416,5-8-1827,10-7-1152,0-7-128,-3-8-897,-4 0-2563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332"/>
    </inkml:context>
    <inkml:brush xml:id="br0">
      <inkml:brushProperty name="width" value="0.025" units="cm"/>
      <inkml:brushProperty name="height" value="0.025" units="cm"/>
    </inkml:brush>
  </inkml:definitions>
  <inkml:trace contextRef="#ctx0" brushRef="#br0">1 164 15503,'0'0'5477,"0"-10"-2669,1 5-2615,-1 1 0,0 0-1,1 0 1,0 0 0,0 0 0,1 0 0,-1 0 0,1 0 0,0 0-1,-1 0 1,2 0 0,2-3 0,-1 1 62,2 1-1,-1 0 1,1 0 0,0 0-1,0 1 1,0 0 0,0 0-1,8-4 1,2 0 7,0 0 0,1 1 0,0 1 0,0 1 0,0 0 0,1 1 1,-1 1-1,1 0 0,0 1 0,26 2 0,-42 0-256,-1 0 0,1 0 0,0 1 1,0-1-1,-1 1 0,1-1 0,-1 1 0,1 0 1,0-1-1,-1 1 0,0 0 0,1 0 0,-1 0 1,1 0-1,-1 1 0,0-1 0,0 0 0,0 1 0,0-1 1,0 0-1,0 1 0,0-1 0,0 1 0,0-1 1,-1 1-1,1 0 0,-1-1 0,1 1 0,-1 0 1,1-1-1,-1 1 0,0 0 0,0 0 0,0-1 1,0 1-1,0 0 0,-1 0 0,1-1 0,0 1 1,-1 0-1,0 2 0,-1 4 100,-1-1-1,1 1 1,-1-1 0,0 0 0,0 0-1,-1 0 1,0 0 0,-6 7 0,-48 37 0,45-41-111,1 0 0,0 1-1,-11 12 1,23-22 5,0-1 0,-1 1 0,1-1 0,0 1 0,0-1 0,-1 1 0,1-1 0,0 1 0,0-1 0,0 1 0,0-1 0,0 1 0,0 0 0,0-1 0,0 1 0,0-1 0,0 1 0,0-1 0,0 1 0,0-1 0,1 1 0,-1-1 0,0 1 0,0-1 0,1 1 0,-1-1 0,0 1 0,0-1 0,1 1 0,-1-1 0,1 1 0,-1-1 0,0 0 0,1 1 0,-1-1 0,1 0 0,-1 1 0,1-1 0,-1 0 0,1 0 0,-1 1 0,2-1 0,27 12 0,-22-9 0,71 34-2246,-1 4-3435,-53-27-2311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1.970"/>
    </inkml:context>
    <inkml:brush xml:id="br0">
      <inkml:brushProperty name="width" value="0.025" units="cm"/>
      <inkml:brushProperty name="height" value="0.025" units="cm"/>
    </inkml:brush>
  </inkml:definitions>
  <inkml:trace contextRef="#ctx0" brushRef="#br0">0 0 15086,'0'0'13837,"26"55"-12940,-26-23-544,3-1-257,1 2-96,-2-4-545,-1-2-1217,-1-6-1441,0-3-224,0-9 64,-7-5-1570,-7-4-2466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298"/>
    </inkml:context>
    <inkml:brush xml:id="br0">
      <inkml:brushProperty name="width" value="0.025" units="cm"/>
      <inkml:brushProperty name="height" value="0.025" units="cm"/>
    </inkml:brush>
  </inkml:definitions>
  <inkml:trace contextRef="#ctx0" brushRef="#br0">42 79 10025,'0'0'9546,"-41"-50"-7272,41 47-545,0 3-640,10 0-288,11 0-96,7 0-321,6-2-320,5 0-160,3-2-2178,-6-4-3299,-4-2-8136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2.687"/>
    </inkml:context>
    <inkml:brush xml:id="br0">
      <inkml:brushProperty name="width" value="0.025" units="cm"/>
      <inkml:brushProperty name="height" value="0.025" units="cm"/>
    </inkml:brush>
  </inkml:definitions>
  <inkml:trace contextRef="#ctx0" brushRef="#br0">1 0 11339,'0'0'14590,"0"9"-14185,0 197 236,-1-206-601,1 1 0,0-1 0,0 1 0,0-1 0,0 0 0,0 1 0,0-1 0,0 1 0,0-1 0,0 0 0,0 1-1,0-1 1,0 0 0,1 1 0,-1-1 0,0 1 0,0-1 0,0 0 0,0 1 0,1-1 0,-1 0 0,0 1 0,0-1 0,1 0 0,-1 0 0,0 1 0,0-1 0,1 0 0,-1 0 0,0 1 0,1-1 0,-1 0 0,0 0 0,1 0 0,-1 0 0,0 1 0,1-1 0,-1 0 0,1 0 0,0 0 0,17-9 1068,15-23-129,-11 3-1055,-2-1 0,0-1 0,23-53 0,-54 98-17247,-3 4 4697</inkml:trace>
  <inkml:trace contextRef="#ctx0" brushRef="#br0" timeOffset="1">54 215 13325,'0'0'15022,"49"29"-14638,-24-29-416,-6 0-1954,-3 0-2402,-7 2-3075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030"/>
    </inkml:context>
    <inkml:brush xml:id="br0">
      <inkml:brushProperty name="width" value="0.025" units="cm"/>
      <inkml:brushProperty name="height" value="0.025" units="cm"/>
    </inkml:brush>
  </inkml:definitions>
  <inkml:trace contextRef="#ctx0" brushRef="#br0">11 0 15118,'0'0'11691,"4"50"-11627,-7-23-64,-1 0 0,1 0-160,0-1-608,1 0-386,2-7-575,0-5-1218,3-4-2979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360"/>
    </inkml:context>
    <inkml:brush xml:id="br0">
      <inkml:brushProperty name="width" value="0.025" units="cm"/>
      <inkml:brushProperty name="height" value="0.025" units="cm"/>
    </inkml:brush>
  </inkml:definitions>
  <inkml:trace contextRef="#ctx0" brushRef="#br0">19 130 18514,'0'0'2466,"-4"-11"11,-10-37-86,14 46-2305,0 1-1,0-1 1,0 0-1,0 1 0,0-1 1,1 0-1,-1 1 0,1-1 1,-1 1-1,1-1 1,0 1-1,-1-1 0,1 1 1,0-1-1,0 1 0,0 0 1,0-1-1,0 1 0,0 0 1,1 0-1,-1 0 1,0 0-1,1 0 0,-1 0 1,1 0-1,-1 0 0,3 0 1,42-14 361,-40 13-338,15-3-4,1 1 0,0 1 0,0 1-1,0 1 1,0 0 0,0 2 0,37 6-1,-57-7-91,0 1 0,0-1 0,0 1 0,1 0 0,-1-1-1,0 1 1,-1 0 0,1 0 0,0 1 0,0-1 0,0 0-1,-1 0 1,1 1 0,0-1 0,-1 1 0,1 0 0,-1-1-1,0 1 1,0 0 0,0 0 0,0 0 0,0 0 0,0 0-1,0 0 1,0 0 0,-1 0 0,1 0 0,-1 0 0,0 0-1,1 1 1,-1 3 0,-1-2 112,1 0-1,-1 0 0,0 0 1,0-1-1,0 1 0,-1 0 1,1 0-1,-1-1 0,0 1 1,0-1-1,0 1 1,0-1-1,-1 0 0,0 0 1,1 0-1,-4 3 0,-11 7 13,-1-1 0,0 0 0,-20 9 0,-24 15-76,62-36-61,0 0 0,0 0 0,-1 0 0,1 0 0,0 0 0,0 0 0,0 0 0,-1 1 0,1-1 0,0 0 0,0 0 0,0 0 0,0 0 0,0 0 0,0 0 0,-1 1 0,1-1 0,0 0 0,0 0 0,0 0 0,0 0 0,0 1 0,0-1 0,0 0 0,0 0 0,0 0 0,0 1 0,0-1 0,0 0 0,0 0 0,0 0 0,0 0 0,0 1 0,0-1 0,0 0 0,0 0 0,0 0 0,0 1 0,0-1 0,0 0 0,0 0 0,0 0 0,0 0 0,0 1 0,1-1 0,-1 0 0,12 6 0,28 1 0,-29-5 0,50 14-2829,21 3-4928,-55-17 182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3:33.704"/>
    </inkml:context>
    <inkml:brush xml:id="br0">
      <inkml:brushProperty name="width" value="0.025" units="cm"/>
      <inkml:brushProperty name="height" value="0.025" units="cm"/>
    </inkml:brush>
  </inkml:definitions>
  <inkml:trace contextRef="#ctx0" brushRef="#br0">148 62 19410,'0'0'6075,"-11"-3"-3902,8 2-2062,0-1-58,0 1 0,0 0 1,0 0-1,0 0 1,0 0-1,0 1 1,0-1-1,0 1 0,0 0 1,0 0-1,0 0 1,0 0-1,0 1 1,0-1-1,0 1 1,0-1-1,0 1 0,0 0 1,0 1-1,0-1 1,0 0-1,1 1 1,-1-1-1,0 1 1,1 0-1,0 0 0,-1 0 1,1 0-1,0 0 1,-3 4-1,0 0-50,0 1 0,1-1-1,0 1 1,0 0 0,0 0-1,1 0 1,0 0 0,0 0-1,1 1 1,0-1 0,1 1-1,-1 0 1,1-1 0,1 1-1,-1 0 1,1 0 0,2 11-1,-1-16 17,0-1-1,1 0 1,-1 0-1,0 0 0,1 0 1,0 0-1,-1 0 1,1 0-1,0 0 1,0-1-1,0 1 1,0-1-1,0 1 0,0-1 1,1 0-1,-1 0 1,0 0-1,1 0 1,-1 0-1,1 0 1,-1-1-1,1 1 0,-1-1 1,1 0-1,-1 0 1,1 0-1,-1 0 1,1 0-1,-1 0 1,1-1-1,2 0 1,2 0 187,0 0 0,-1 0 1,1-1-1,-1 0 1,0 0-1,1 0 1,-1-1-1,0 0 1,0 0-1,10-8 1,-10 4-171,0 0 0,0-1 0,-1 0 0,0 0 0,0 0 0,-1 0 0,0-1 0,0 0 0,-1 1 0,3-17 0,-5 22-35,0 0 0,0-1 1,0 1-1,-1-1 0,1 1 0,-1-1 0,0 0 1,0 1-1,0-1 0,-1 1 0,1-1 0,-1 1 1,0-1-1,0 1 0,0-1 0,0 1 0,-1 0 1,1-1-1,-1 1 0,0 0 0,0 0 0,0 0 1,0 1-1,-1-1 0,1 0 0,-1 1 0,0 0 1,1-1-1,-7-2 0,1 1-630,1 1 0,-1 1 0,0 0 0,0 0 0,-15-2 0,-10 2-7736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09.646"/>
    </inkml:context>
    <inkml:brush xml:id="br0">
      <inkml:brushProperty name="width" value="0.025" units="cm"/>
      <inkml:brushProperty name="height" value="0.025" units="cm"/>
    </inkml:brush>
  </inkml:definitions>
  <inkml:trace contextRef="#ctx0" brushRef="#br0">379 9 8392,'0'0'11579,"-10"-2"-7292,9 2-4245,-9-2 427,0 0 0,0 1 0,0 0 0,0 1 0,0 0 0,0 0 0,0 1-1,0 1 1,0-1 0,0 2 0,-16 5 0,14-2-438,-40 24 36,49-28-66,-1 1 1,1-1 0,0 0-1,0 1 1,0 0-1,0-1 1,1 1 0,-1 0-1,1 1 1,0-1 0,-3 5-1,39-5-11,-29-2 12,1-1 0,-1 1 0,0 0 0,1 0 0,-1 0 0,0 1 0,0-1 0,0 1 0,0 1 0,0-1 0,0 1 0,-1 0 0,1 0 0,-1 0 0,0 0 0,0 1 0,0 0 0,0 0 0,5 7 0,-6-6 2,-1 0 0,1 1-1,-1-1 1,0 1 0,0 0-1,0 0 1,-1 0 0,0 0-1,0 0 1,-1 0 0,1 0-1,-1 0 1,-1 0 0,1 0-1,-1 0 1,0 0 0,-3 10 0,2-11 56,-1 1 0,1 0 1,-1-1-1,0 1 1,-1-1-1,1 0 0,-1 0 1,0 0-1,0-1 1,0 1-1,-1-1 1,0 0-1,0 0 0,0-1 1,0 0-1,0 1 1,-1-2-1,1 1 0,-1-1 1,0 1-1,-6 0 1,1 0 57,0 0 0,-1 0 0,1-2-1,-1 1 1,0-1 0,1-1 0,-1 0 0,0-1 0,1 0 0,-17-4 0,26 4-180,0 1 0,0-1-1,0 1 1,0-1 0,0 0 0,1 1-1,-1-1 1,0 0 0,0 0 0,1-1 0,-1 1-1,0 0 1,1 0 0,0-1 0,-1 1-1,1-1 1,-2-2 0,2 3-81,1 0 1,0-1-1,-1 1 1,1 0-1,0-1 0,0 1 1,-1-1-1,1 1 1,0 0-1,1-1 1,-1 1-1,0 0 0,0-1 1,0 1-1,1-1 1,-1 1-1,1 0 0,-1 0 1,2-2-1,1-3-642,1 1 1,-1 0-1,1 0 0,0 0 1,1 1-1,-1-1 0,1 1 0,0 0 1,7-4-1,21-13-8248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003"/>
    </inkml:context>
    <inkml:brush xml:id="br0">
      <inkml:brushProperty name="width" value="0.025" units="cm"/>
      <inkml:brushProperty name="height" value="0.025" units="cm"/>
    </inkml:brush>
  </inkml:definitions>
  <inkml:trace contextRef="#ctx0" brushRef="#br0">58 0 21524,'0'0'8446,"-2"11"-6562,-19 76-1189,12-56-640,1 1-1,1 1 1,-3 53-1,10-85-54,0 0 0,0 1 0,0-1 0,0 0 0,0 1 0,1-1 0,-1 0 0,0 1 0,1-1 0,-1 0 0,1 1 0,-1-1 0,1 0 0,0 0 0,0 0 0,-1 1 0,1-1 0,0 0 0,0 0 0,0 0 0,0 0 0,0-1 0,0 1 0,2 1 0,0-1 0,-1 0 0,1 0 0,0 0 0,0-1 0,0 1 0,0-1 0,0 1 0,0-1 0,0 0 0,6-1 0,7-1 0,0-2 0,0 0 0,20-8 0,-28 10 0,38-10-1586,-33 9-44,0-1 1,1 0 0,14-7-1,-17 4-6057</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0.361"/>
    </inkml:context>
    <inkml:brush xml:id="br0">
      <inkml:brushProperty name="width" value="0.025" units="cm"/>
      <inkml:brushProperty name="height" value="0.025" units="cm"/>
    </inkml:brush>
  </inkml:definitions>
  <inkml:trace contextRef="#ctx0" brushRef="#br0">155 0 18449,'0'0'11836,"-11"4"-11473,2 1-316,0-1 0,1 1 0,0 0 0,0 1 0,0 0 0,1 0 0,0 0-1,0 1 1,1 0 0,0 1 0,0-1 0,0 1 0,1 1 0,-5 9 0,5-9 39,0 0 0,1 1 0,0 0 0,1 0 0,0 0 0,0 0 0,1 0 0,0 1 0,0 17 0,2-27-81,0 0 0,0 0-1,0 0 1,0 0 0,0 0 0,0 1 0,0-1 0,1 0 0,-1 0-1,0 0 1,1 0 0,-1 0 0,1 0 0,-1 0 0,1 0-1,-1 0 1,1 0 0,0 0 0,0 0 0,-1 0 0,1-1 0,0 1-1,0 0 1,0 0 0,0-1 0,0 1 0,0 0 0,1 0 0,1-1 10,0 1 0,-1-1 1,1 0-1,0 1 1,0-1-1,-1 0 0,1-1 1,0 1-1,0-1 1,-1 1-1,6-2 0,2-2 24,-1 0-1,1 0 0,-1 0 0,1-2 1,13-9-1,-14 7-38,0 0 0,0-1 0,-1 0 0,0 0 0,7-11 0,-12 16 0,-1 0 0,1-1 0,-1 1 0,0-1 0,0 1 0,0-1 0,-1 0 0,0 0 0,0 0 0,0 0 0,0 0 0,-1 0 0,0 0 0,0 0 0,-1-6 0,1 9-69,-1 0 0,1 1-1,-1-1 1,1 1 0,-1-1 0,0 0 0,0 1 0,0 0-1,0-1 1,0 1 0,0-1 0,-1 1 0,1 0-1,0 0 1,-1 0 0,1 0 0,0 0 0,-1 0-1,1 0 1,-1 0 0,0 1 0,1-1 0,-1 1 0,-3-2-1,1 1-506,0 1-1,0-1 1,-1 1-1,1 0 1,0 0-1,0 0 1,-1 0-1,1 1 0,-6 1 1,-5 6-9097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574"/>
    </inkml:context>
    <inkml:brush xml:id="br0">
      <inkml:brushProperty name="width" value="0.025" units="cm"/>
      <inkml:brushProperty name="height" value="0.025" units="cm"/>
    </inkml:brush>
  </inkml:definitions>
  <inkml:trace contextRef="#ctx0" brushRef="#br0">0 0 3427,'0'0'26425,"0"69"-26329,0-38-32,0 0-32,3 1-64,3-6-224,-3-2-288,0-7-1,0-5-544,-3-7-1473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4.916"/>
    </inkml:context>
    <inkml:brush xml:id="br0">
      <inkml:brushProperty name="width" value="0.025" units="cm"/>
      <inkml:brushProperty name="height" value="0.025" units="cm"/>
    </inkml:brush>
  </inkml:definitions>
  <inkml:trace contextRef="#ctx0" brushRef="#br0">1 80 13965,'0'0'13453,"73"-14"-13005,-40 5-352,4-3-672,-4-2-2435,-2 0-2466,-7-3-4645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261"/>
    </inkml:context>
    <inkml:brush xml:id="br0">
      <inkml:brushProperty name="width" value="0.025" units="cm"/>
      <inkml:brushProperty name="height" value="0.025" units="cm"/>
    </inkml:brush>
  </inkml:definitions>
  <inkml:trace contextRef="#ctx0" brushRef="#br0">54 0 7559,'0'0'17563,"0"10"-15966,-4 12-1133,-1 0 1,-11 33 0,6-23-276,-8 44 0,18-74-126,0-1 0,0 1 0,0 0-1,0-1 1,0 1 0,0-1 0,0 1 0,1-1 0,-1 1 0,0-1 0,1 1-1,0-1 1,-1 1 0,1-1 0,0 1 0,0-1 0,-1 0 0,1 0 0,0 1-1,1-1 1,-1 0 0,2 2 0,0-1 60,1 1 0,0-1 0,0 1 0,1-1 0,-1-1 0,0 1 0,9 2 0,37 4-1607,-9-6-4475,-24-3 226,-4-5-3620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602"/>
    </inkml:context>
    <inkml:brush xml:id="br0">
      <inkml:brushProperty name="width" value="0.025" units="cm"/>
      <inkml:brushProperty name="height" value="0.025" units="cm"/>
    </inkml:brush>
  </inkml:definitions>
  <inkml:trace contextRef="#ctx0" brushRef="#br0">51 127 8008,'0'0'17702,"9"-5"-15813,4-3-1495,49-31 44,-58 36-426,0 1-1,0-1 1,-1 0-1,1-1 1,-1 1-1,0 0 1,0-1-1,0 0 1,-1 0-1,1 0 1,-1 0-1,0 0 1,2-6-1,-4 9 30,1 1 0,-1-1 0,0 0 0,0 1 0,0-1 0,0 0 0,0 1 0,0-1 0,0 1-1,0-1 1,0 0 0,0 1 0,0-1 0,0 1 0,-1-1 0,1 0 0,0 1 0,0-1 0,-1 1 0,1-1-1,0 1 1,-1-1 0,1 1 0,-1-1 0,1 1 0,0-1 0,-1 1 0,1-1 0,-1 1 0,1 0 0,-1-1 0,1 1-1,-1 0 1,0-1 0,1 1 0,-2 0 0,-29 0 741,22 2-706,1 0 1,-1 1-1,1 0 1,0 0-1,-10 7 1,12-6-74,0 0 1,0 1-1,0 0 1,1 1-1,0-1 1,0 1-1,0 0 1,1 0-1,0 1 1,0-1-1,1 1 1,-1 0-1,2 0 1,-1 0-1,1 0 1,0 0-1,0 1 1,1-1-1,0 1 1,0-1-1,1 1 1,0 9-1,1-15-7,0 0 0,0 0 0,0 0 0,0 0 0,0-1 0,0 1 0,0 0 0,1-1 0,-1 1 0,1-1 0,-1 1 0,1-1 0,-1 0 0,1 1 1,0-1-1,0 0 0,0 0 0,0 0 0,-1-1 0,1 1 0,0 0 0,1-1 0,-1 1 0,0-1 0,0 1 0,0-1 0,0 0 0,4 0 0,4 0-352,-1 0-1,0 0 1,0-1 0,1 0 0,11-4-1,-14 3-796,0 0-1,-1-1 0,0 0 0,1-1 0,-1 1 1,-1-1-1,9-7 0,8-9-7291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5.947"/>
    </inkml:context>
    <inkml:brush xml:id="br0">
      <inkml:brushProperty name="width" value="0.025" units="cm"/>
      <inkml:brushProperty name="height" value="0.025" units="cm"/>
    </inkml:brush>
  </inkml:definitions>
  <inkml:trace contextRef="#ctx0" brushRef="#br0">46 113 8520,'0'0'14857,"-6"10"-12588,-24 62 606,28-67-3086,0 1 1,0 0-1,1 0 0,0 0 0,0 0 1,0 0-1,1 0 0,0 0 1,0 0-1,1 0 0,0 0 0,0 0 1,2 7-1,-3-12 135,1 0 0,-1 0 0,0 0 0,1-1 1,-1 1-1,1 0 0,-1-1 0,1 1 0,0 0 0,-1-1 0,1 1 1,0-1-1,-1 1 0,1-1 0,0 1 0,0-1 0,-1 1 0,1-1 1,0 0-1,0 1 0,0-1 0,-1 0 0,1 0 0,0 0 0,0 1 1,0-1-1,0 0 0,0 0 0,0 0 0,-1-1 0,1 1 0,0 0 1,0 0-1,0 0 0,0-1 0,-1 1 0,1 0 0,0-1 0,0 1 1,0-1-1,-1 1 0,1-1 0,1 0 0,28-28-900,-28 27 1021,21-32-2614,12-24-6811,-10-3 5135,-19 20 10807,-7 39-4843,-5-8-6454,6 4 6464,4-14 5242,-3 5-1602,-2 14-5231,0 0 0,0 1 1,0-1-1,0 1 0,0-1 1,-1 1-1,1-1 1,0 1-1,0 0 0,0-1 1,0 1-1,-1 0 0,1 0 1,0 0-1,0 0 0,0 0 1,-2 1 2583,-15-6-5020,5 2-2782,-1 1-1758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302"/>
    </inkml:context>
    <inkml:brush xml:id="br0">
      <inkml:brushProperty name="width" value="0.025" units="cm"/>
      <inkml:brushProperty name="height" value="0.025" units="cm"/>
    </inkml:brush>
  </inkml:definitions>
  <inkml:trace contextRef="#ctx0" brushRef="#br0">23 0 16816,'0'0'8680,"0"9"-7004,4 77 667,0-54-2215,-3 0-1,0 0 1,-2 1-1,-1-1 1,-2-1-1,-14 60 0,17-89-239,-6 24 58,9-18-1149,8-13-2131,16-34-5271,-14 12 442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16.634"/>
    </inkml:context>
    <inkml:brush xml:id="br0">
      <inkml:brushProperty name="width" value="0.025" units="cm"/>
      <inkml:brushProperty name="height" value="0.025" units="cm"/>
    </inkml:brush>
  </inkml:definitions>
  <inkml:trace contextRef="#ctx0" brushRef="#br0">314 1 16496,'0'0'12588,"-1"10"-11932,-27 157 1475,12-75-2576,2-2-4647,14-87 3910,-1 2-1973,-2-3-2192</inkml:trace>
  <inkml:trace contextRef="#ctx0" brushRef="#br0" timeOffset="1">1 239 19282,'0'0'9545,"79"-53"-7847,-24 40-961,5 5-385,2 2-224,-5 5-256,-11 1-2435,-9 0-4579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254"/>
    </inkml:context>
    <inkml:brush xml:id="br0">
      <inkml:brushProperty name="width" value="0.025" units="cm"/>
      <inkml:brushProperty name="height" value="0.025" units="cm"/>
    </inkml:brush>
  </inkml:definitions>
  <inkml:trace contextRef="#ctx0" brushRef="#br0">0 15 16688,'0'0'-32,"72"-15"-192,-35 15-1570,3 0-4548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595"/>
    </inkml:context>
    <inkml:brush xml:id="br0">
      <inkml:brushProperty name="width" value="0.025" units="cm"/>
      <inkml:brushProperty name="height" value="0.025" units="cm"/>
    </inkml:brush>
  </inkml:definitions>
  <inkml:trace contextRef="#ctx0" brushRef="#br0">1 0 20692,'0'0'-1250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50.951"/>
    </inkml:context>
    <inkml:brush xml:id="br0">
      <inkml:brushProperty name="width" value="0.025" units="cm"/>
      <inkml:brushProperty name="height" value="0.025" units="cm"/>
    </inkml:brush>
  </inkml:definitions>
  <inkml:trace contextRef="#ctx0" brushRef="#br0">1 154 18001,'0'0'64,"61"34"-3011,-29-34-2306</inkml:trace>
  <inkml:trace contextRef="#ctx0" brushRef="#br0" timeOffset="1">1119 0 21620,'0'0'161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424"/>
    </inkml:context>
    <inkml:brush xml:id="br0">
      <inkml:brushProperty name="width" value="0.025" units="cm"/>
      <inkml:brushProperty name="height" value="0.025" units="cm"/>
    </inkml:brush>
  </inkml:definitions>
  <inkml:trace contextRef="#ctx0" brushRef="#br0">33 0 7143,'0'0'833,"-7"94"31,-4-38-351,4 2-417,-1 1-32,8 0-64,0 2 384,2 3 866,11 5-354,1 6-351,4 7-1,0 4-415,6-5-258,-2-5-4387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43.751"/>
    </inkml:context>
    <inkml:brush xml:id="br0">
      <inkml:brushProperty name="width" value="0.025" units="cm"/>
      <inkml:brushProperty name="height" value="0.025" units="cm"/>
    </inkml:brush>
  </inkml:definitions>
  <inkml:trace contextRef="#ctx0" brushRef="#br0">95 1 18129,'-27'60'1682,"10"-24"-513,-21 63 0,35-88-1088,0-1-1,1 1 1,0 0 0,1-1-1,0 1 1,0 0-1,1 0 1,1 0-1,0 0 1,4 20-1,-1-23-199,0 1-1,1-1 0,0 0 1,0-1-1,0 1 0,1-1 1,0 0-1,1 0 0,11 9 1,24 27-2235,-35-33 1541,0 1-1,0 0 1,-1 0-1,0 0 1,-1 0-1,0 1 1,-1 0-1,0 0 1,-1 0 0,0 0-1,-1 1 1,0-1-1,-1 1 1,-1 0-1,0-1 1,-3 24-1,-1-14 194,0-1 0,-2 1 0,-10 26 0,-33 62 7165,48-108-6406,-13 24 1905,1 1 0,2 0 0,-14 47 0,23-66-1835,0 1 0,1-1 0,0 1 0,1-1 0,0 1 0,0 0 0,1-1-1,0 1 1,0-1 0,1 0 0,0 1 0,0-1 0,1 0 0,0 0 0,1 0 0,-1 0 0,7 8 0,2 3-142,-1 1-1,0 1 1,-2-1 0,0 2 0,-2-1 0,0 1 0,-1 0 0,-2 0 0,0 1 0,-1 0 0,-1-1 0,-2 36 0,0-37-155,1-11-168,-1 0 0,0-1 0,-1 1 0,0 0 0,0 0 0,-1-1 0,-5 17 0,-6-5-3908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242"/>
    </inkml:context>
    <inkml:brush xml:id="br0">
      <inkml:brushProperty name="width" value="0.025" units="cm"/>
      <inkml:brushProperty name="height" value="0.025" units="cm"/>
    </inkml:brush>
  </inkml:definitions>
  <inkml:trace contextRef="#ctx0" brushRef="#br0">22 446 11275,'-5'9'425,"-7"10"6325,8-10-629,14-20-4497,363-461 1606,-379 516-3278,-20 27 197,-45 89-1,28-67 201,33-59-109,10-34-255,0 1 0,1-1 0,-1 1 1,0 0-1,0-1 0,0 1 0,0-1 0,0 1 0,1-1 0,-1 1 0,0-1 0,1 1 0,-1-1 1,0 1-1,1-1 0,-1 0 0,0 1 0,1-1 0,-1 1 0,1-1 0,-1 0 0,1 1 0,-1-1 0,1 0 1,-1 0-1,1 1 0,-1-1 0,1 0 0,-1 0 0,1 0 0,-1 0 0,1 0 0,-1 0 0,1 0 1,-1 0-1,1 0 0,0 0 0,-1 0 0,1 0 0,-1 0 0,1 0 0,-1 0 0,1 0 0,-1-1 0,1 1 1,-1 0-1,1 0 0,-1-1 0,1 1 0,-1 0 0,1-1 0,0 0 0,31-21-3427,-5-7-4075,-12 10-1164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3.728"/>
    </inkml:context>
    <inkml:brush xml:id="br0">
      <inkml:brushProperty name="width" value="0.025" units="cm"/>
      <inkml:brushProperty name="height" value="0.025" units="cm"/>
    </inkml:brush>
  </inkml:definitions>
  <inkml:trace contextRef="#ctx0" brushRef="#br0">129 1 19090,'0'0'7997,"0"9"-6817,3 98-49,-3-107-1139,0 1 0,0 0 0,1-1 0,-1 1 0,0 0 0,1-1 0,-1 1 0,0 0 0,1-1 0,-1 1 0,1-1 0,-1 1 0,1-1 0,0 1 0,-1-1 0,1 1 0,-1-1 0,1 1 0,0-1 0,-1 0 0,1 0 0,0 1 0,-1-1 0,1 0 0,0 0 0,0 0 0,-1 1 0,1-1 0,0 0 0,0 0 0,-1 0 0,1 0 0,0-1 0,0 1 0,40-4-53,-15 2 77,-24 2-20,1 1 0,-1 0 1,0 0-1,0 0 0,1 0 1,-1 1-1,0-1 0,0 0 1,0 1-1,-1 0 0,1-1 1,0 1-1,0 0 0,-1 0 0,1 0 1,-1 0-1,0 0 0,0 0 1,1 0-1,-1 0 0,-1 1 1,1-1-1,0 0 0,0 1 1,-1-1-1,0 1 0,1-1 0,-1 5 1,2 9 145,-1 0 1,-2 32-1,0-44-71,1 1 0,-1 0-1,0 0 1,-1 0 0,1-1-1,-1 1 1,0 0 0,0-1-1,0 0 1,-1 1 0,0-1-1,1 0 1,-1 0 0,-1 0-1,1-1 1,-1 1 0,1-1-1,-1 0 1,0 0 0,0 0-1,0-1 1,-1 1 0,1-1-1,-7 3 1,0-1 108,-1 0-1,0-1 1,0 0-1,0-1 1,0 0-1,0-1 1,0 0-1,-22-2 1,32 1-395,0 0 0,-1 0 0,1 0 0,0-1 0,-1 1 0,1-1 0,0 0 0,0 0 0,0 0 1,0 0-1,-1 0 0,1 0 0,1 0 0,-1-1 0,0 1 0,0-1 0,0 1 0,1-1 0,-1 0 0,1 0 0,-1 0 0,1 1 0,0-1 0,0-1 0,-2-3 0,1-2-1342,0 1 0,0-1 0,1 0-1,0 0 1,0 0 0,1-11 0,0-20-11516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088"/>
    </inkml:context>
    <inkml:brush xml:id="br0">
      <inkml:brushProperty name="width" value="0.025" units="cm"/>
      <inkml:brushProperty name="height" value="0.025" units="cm"/>
    </inkml:brush>
  </inkml:definitions>
  <inkml:trace contextRef="#ctx0" brushRef="#br0">1 33 17200,'0'0'10154,"56"-27"-8264,-37 23-1026,3 3-639,2 1-225,1 0-1378,-5 0-2786,-2 0-3235</inkml:trace>
  <inkml:trace contextRef="#ctx0" brushRef="#br0" timeOffset="1">511 78 20531,'0'0'3043,"-13"61"-1794,5-30-928,0 5-289,2 0-192,2-4-2275,1-6-2689,3-7-5158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526"/>
    </inkml:context>
    <inkml:brush xml:id="br0">
      <inkml:brushProperty name="width" value="0.025" units="cm"/>
      <inkml:brushProperty name="height" value="0.025" units="cm"/>
    </inkml:brush>
  </inkml:definitions>
  <inkml:trace contextRef="#ctx0" brushRef="#br0">1 211 19218,'0'0'3043,"0"-13"-577,0 9-2257,0-1-36,0 0-1,0 0 1,1 1-1,-1-1 1,1 0-1,0 1 1,0-1-1,1 1 1,0-1-1,-1 1 1,1-1-1,1 1 0,-1 0 1,1 0-1,-1 0 1,1 0-1,0 1 1,6-7-1,9-4 232,0 1 0,1 0 0,0 1 0,37-17-1,-47 25-391,1 0-1,-1 1 0,1 0 1,0 0-1,0 1 1,0 0-1,0 1 0,0 0 1,0 1-1,0 0 0,1 0 1,-1 1-1,10 3 0,-18-4-18,0 1 1,0-1-1,0 1 0,0 0 0,-1 0 0,1 0 0,0 0 0,-1 0 0,1 1 0,0-1 0,-1 0 0,1 1 0,-1-1 0,0 1 0,0 0 1,1-1-1,-1 1 0,0 0 0,0 0 0,0 2 0,1 0 3,-1 1 0,0 0 0,0-1 0,0 1 0,-1 0 0,0 0 0,0-1 0,0 9 1,-2-2 76,0 0 1,0 0 0,-1 0 0,0 0 0,-1 0 0,-9 17 0,-16 18 945,-56 68 1,90-120-1086,1 1 1,1-1-1,-1 1 0,1 1 1,0-1-1,0 1 0,0 0 1,0 1-1,1 0 1,0 0-1,-1 1 0,1-1 1,0 2-1,0-1 0,16 0 1,-20 2 36,0-1 0,0 1 1,0 0-1,0 1 1,0-1-1,0 0 0,0 1 1,-1 0-1,1 0 1,0 0-1,-1 1 0,1-1 1,0 1-1,-1 0 1,0 0-1,1 0 0,-1 0 1,0 0-1,0 1 1,0 0-1,-1-1 0,1 1 1,0 0-1,-1 0 1,0 1-1,0-1 0,0 0 1,0 1-1,-1-1 1,1 1-1,-1 0 0,0-1 1,0 1-1,0 0 1,0 0-1,0 4 0,-1-3 95,1 1 0,-1-1-1,0 1 1,0-1 0,-1 1-1,0 0 1,0-1 0,0 1-1,0-1 1,-1 0-1,0 1 1,0-1 0,0 0-1,-1 0 1,-3 5 0,1-5 22,0 1 0,0-1 0,0 0 0,-1 0 1,0 0-1,0-1 0,0 0 0,-1 0 0,1-1 1,-1 0-1,-7 3 0,-2 0-88,0-1 0,-1 0 0,1-1 0,-1-1 0,1-1 0,-1 0 0,0-1 0,0-1 0,0 0 0,-31-6 0,45 5-13,0 0 0,0 0 0,1 0 0,-1-1 0,0 0-1,1 1 1,-1-1 0,1 0 0,-1 0 0,1 0 0,0-1 0,0 1 0,0 0 0,0-1 0,-2-3-1,3 5-18,1 0 0,-1 0 0,1 0-1,-1 0 1,1 0 0,0 0 0,-1 0-1,1 0 1,0 0 0,0 0 0,-1-1 0,1 1-1,0 0 1,0 0 0,0 0 0,1 0-1,-1 0 1,0-1 0,0 1 0,0 0-1,1 0 1,-1 0 0,1 0 0,-1 0-1,1 0 1,-1 0 0,1 0 0,0 0-1,-1 0 1,1 0 0,0 1 0,0-1-1,0 0 1,-1 0 0,1 1 0,0-1-1,0 0 1,0 1 0,0-1 0,0 1-1,0-1 1,2 1 0,10-5-2167,0 2 0,0 0 0,1 0 0,16 0 1,-7 0-1371,20-4-5800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4.870"/>
    </inkml:context>
    <inkml:brush xml:id="br0">
      <inkml:brushProperty name="width" value="0.025" units="cm"/>
      <inkml:brushProperty name="height" value="0.025" units="cm"/>
    </inkml:brush>
  </inkml:definitions>
  <inkml:trace contextRef="#ctx0" brushRef="#br0">40 268 18930,'0'0'12075,"-3"68"-11915,-5-30-127,-2-2-354,2-5-800,3-8-1153,0-8-1442</inkml:trace>
  <inkml:trace contextRef="#ctx0" brushRef="#br0" timeOffset="1">57 0 24311,'0'0'8456,"-2"59"-12364,10-43-1889,-4-2-3332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212"/>
    </inkml:context>
    <inkml:brush xml:id="br0">
      <inkml:brushProperty name="width" value="0.025" units="cm"/>
      <inkml:brushProperty name="height" value="0.025" units="cm"/>
    </inkml:brush>
  </inkml:definitions>
  <inkml:trace contextRef="#ctx0" brushRef="#br0">24 59 13581,'0'0'4879,"-2"10"-1409,-4 8-2435,3-8-273,0 1-1,0 0 0,1 0 1,0 0-1,0 13 1,1-22-714,1 0 0,0 0 0,1 0 0,-1 0 0,0 0 0,1 0 0,-1 0 0,1 0 1,-1 0-1,1-1 0,0 1 0,0 0 0,0 0 0,0-1 0,0 1 0,0 0 0,0-1 0,0 1 0,1-1 1,-1 0-1,1 1 0,-1-1 0,1 0 0,-1 0 0,1 0 0,0 0 0,0 0 0,-1 0 0,1 0 0,0-1 0,0 1 1,0-1-1,0 1 0,0-1 0,0 0 0,0 0 0,3 0 0,0 1 36,0-1 0,0 0-1,1-1 1,-1 1 0,0-1 0,0 0-1,0 0 1,0-1 0,0 0 0,0 0-1,0 0 1,0 0 0,-1-1 0,1 1 0,-1-1-1,0 0 1,0-1 0,0 1 0,0-1-1,4-5 1,-4 3 13,0 1 0,-1-1 0,0 0 0,0 0-1,0 0 1,-1 0 0,0 0 0,0-1 0,0 1 0,-1-1 0,0 1 0,-1-1-1,1 1 1,-1-1 0,0 0 0,-2-6 0,2 10-99,-1 0 1,1 1-1,-1-1 0,0 0 1,0 0-1,0 1 0,-1-1 0,1 1 1,0-1-1,-1 1 0,0 0 1,1-1-1,-1 1 0,0 0 1,0 0-1,-1 0 0,1 1 1,0-1-1,0 0 0,-1 1 0,1 0 1,-1-1-1,0 1 0,1 0 1,-1 0-1,0 0 0,1 1 1,-1-1-1,0 1 0,0 0 1,0-1-1,0 1 0,1 0 0,-1 1 1,0-1-1,0 0 0,0 1 1,1 0-1,-1-1 0,-3 3 1,3-3-14,-1 1 1,1 0 0,0 0-1,0 0 1,-1 0 0,1 1 0,0-1-1,0 1 1,0 0 0,1 0-1,-1 0 1,0 0 0,1 0 0,-1 0-1,1 1 1,0 0 0,0-1-1,0 1 1,0 0 0,0 0 0,1 0-1,-1 0 1,1 0 0,0 0-1,0 1 1,0-1 0,0 0 0,0 0-1,1 1 1,0-1 0,-1 1-1,1-1 1,1 7 0,0-9-137,-1 0 0,1 0 0,0 1 0,0-1 0,-1 0 0,1 0 0,0 0 0,0 0 0,0 0 0,0 0 0,0 0 0,0 0 0,1 0 0,-1-1 0,0 1 0,0 0 0,1-1 0,-1 1 0,0-1 0,0 0 0,1 1 1,-1-1-1,1 0 0,-1 0 0,3 1 0,41-1-6388,-38-1 4372,23-1-5723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590"/>
    </inkml:context>
    <inkml:brush xml:id="br0">
      <inkml:brushProperty name="width" value="0.025" units="cm"/>
      <inkml:brushProperty name="height" value="0.025" units="cm"/>
    </inkml:brush>
  </inkml:definitions>
  <inkml:trace contextRef="#ctx0" brushRef="#br0">169 1 20179,'0'0'10666,"-7"9"-10340,-29 44-170,7-13 50,2 1 0,-33 69 0,58-106-159,1 0 1,-1-1-1,1 1 1,0 0-1,0 0 0,0 0 1,1 0-1,-1 0 1,1 8-1,1-11-37,-1 1-1,0-1 1,1 0-1,-1 0 1,1 0 0,-1 0-1,1 1 1,0-1-1,0 0 1,-1 0 0,1 0-1,0 0 1,0 0-1,0-1 1,0 1 0,0 0-1,0 0 1,0-1 0,0 1-1,0 0 1,0-1-1,1 1 1,-1-1 0,0 0-1,0 1 1,0-1-1,1 0 1,-1 0 0,0 1-1,0-1 1,1 0-1,-1 0 1,2-1 0,11 1-65,0-1 1,0-1-1,0-1 1,-1 0 0,1 0-1,-1-1 1,1-1-1,15-8 1,5-4-2976,57-38-1,-79 44 167,-9 4 30,-6 3-3313,-14 2 285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25.932"/>
    </inkml:context>
    <inkml:brush xml:id="br0">
      <inkml:brushProperty name="width" value="0.025" units="cm"/>
      <inkml:brushProperty name="height" value="0.025" units="cm"/>
    </inkml:brush>
  </inkml:definitions>
  <inkml:trace contextRef="#ctx0" brushRef="#br0">112 86 11050,'0'0'13806,"74"-31"-12237,-18 22-416,1 0-288,0 3-321,-6 3-351,-11 3-129,-9 0-865,-12 2-1281,-14 8-1121,-5 0-641,-15 3-2530</inkml:trace>
  <inkml:trace contextRef="#ctx0" brushRef="#br0" timeOffset="1">1 176 12268,'0'0'12075,"60"11"-9320,14-27-161,18-7-960,13-3-994,8 2-512,2-1-96,-6 2-1569,-11 1-2275,-7-5-12843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070"/>
    </inkml:context>
    <inkml:brush xml:id="br0">
      <inkml:brushProperty name="width" value="0.025" units="cm"/>
      <inkml:brushProperty name="height" value="0.025" units="cm"/>
    </inkml:brush>
  </inkml:definitions>
  <inkml:trace contextRef="#ctx0" brushRef="#br0">77 190 17553,'0'0'2316,"-10"-4"711,2 2-2118,-19-7 696,-5-1 3526,41 10-4891,-1 0 0,0-1-1,1 0 1,-1 0 0,0-1 0,1 0 0,-1 0-1,11-5 1,-6 2-172,201-81-68,-102 37 0,-110 48 0,-1 0 0,1 0 0,-1 0 0,1 0 0,-1 0 0,1 1 0,0-1 0,-1 1 0,1-1 0,0 1 0,-1 0 0,1 0 0,0 0 0,0 0 0,-1 0 0,1 0 0,0 0 0,-1 0 0,1 1 0,0-1 0,-1 1 0,1-1 0,0 1 0,-1 0 0,1-1 0,1 2 0,-2 1 0,0-1 0,-1 0 0,1 0 0,-1 0 0,1 1 0,-1-1 0,0 0 0,0 0 0,0 1 0,0-1 0,-1 0 0,1 0 0,0 0 0,-1 1 0,0-1 0,0 0 0,1 0 0,-1 0 0,0 0 0,-2 2 0,-13 24 0,-1-1 0,-1 0 0,-2-2 0,0 0 0,-46 42 0,21-22 0,22-21 0,-11 11 0,-55 75 0,81-99 0,1 0 0,0 1 0,1 0 0,0 0 0,1 0 0,0 1 0,1 0 0,1 0 0,0 0 0,0 1 0,0 22 0,3-32 0,0-1 0,1 1 0,0 0 0,0-1 0,0 1 0,0-1 0,0 0 0,1 1 0,0-1 0,-1 0 0,5 5 0,-4-5 0,0 0 0,0 0 0,0 1 0,-1-1 0,1 0 0,-1 1 0,0-1 0,0 1 0,1 3 0,-5-28-3846,-4-17-9017,-1 10-24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2.686"/>
    </inkml:context>
    <inkml:brush xml:id="br0">
      <inkml:brushProperty name="width" value="0.025" units="cm"/>
      <inkml:brushProperty name="height" value="0.025" units="cm"/>
    </inkml:brush>
  </inkml:definitions>
  <inkml:trace contextRef="#ctx0" brushRef="#br0">32 100 8520,'0'0'5942,"0"-8"-2350,0 5-3147,0 0-1,0-1 0,0 1 0,1 0 1,-1 0-1,1 0 0,-1 0 0,1 0 0,0 0 1,0 0-1,3-5 0,-3 6-94,1 1-1,0-1 0,0 0 1,0 1-1,0 0 1,0-1-1,0 1 0,0 0 1,0 0-1,0 0 0,1 1 1,-1-1-1,0 0 1,1 1-1,-1 0 0,0-1 1,1 1-1,-1 0 1,0 0-1,5 1 0,55 0 215,76-3 473,-121 1-974,-1-1 1,0-1-1,0 0 1,0-1-1,0-1 1,18-8-1,-84 14-207,-140 56 195,18-5 42,164-49-93,27-3 0,36-6 0,281-84 0,-386 105 0,-58 24 0,66-21 0,-1-3 0,-80 18 0,121-32 0,1-1 0,-1 1 0,0-1 0,1 0 0,-1 0 0,0 1 0,1-1 0,-1 0 0,1-1 0,-1 1 0,0 0 0,1 0 0,-1-1 0,1 1 0,-3-1 0,4 0 0,0 0 0,0 1 0,0-1 0,0 1 0,0-1 0,0 1 0,0-1 0,0 0 0,1 1 0,-1-1 0,0 1 0,0-1 0,1 1 0,-1-1 0,0 1 0,1-1 0,-1 1 0,0 0 0,1-1 0,-1 1 0,1-1 0,-1 1 0,1 0 0,-1-1 0,0 1 0,1 0 0,0-1 0,48-27 0,17 5-315,1 4 0,79-13 0,-71 17 43,-220 31-1084,125-14 713,-58 5-2304,73-7 2132,-1 0 0,0 0 0,0-1 0,0 0 0,1 0-1,-1 0 1,0 0 0,1-1 0,-1 0 0,-5-3 0,-7-12-6862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197"/>
    </inkml:context>
    <inkml:brush xml:id="br0">
      <inkml:brushProperty name="width" value="0.025" units="cm"/>
      <inkml:brushProperty name="height" value="0.025" units="cm"/>
    </inkml:brush>
  </inkml:definitions>
  <inkml:trace contextRef="#ctx0" brushRef="#br0">1 155 6887,'0'0'22084,"9"-1"-20818,17-3-1063,-1-2 0,1 0 1,-1-1-1,0-2 0,32-15 0,119-72 457,-167 95-664,-17 14-3,-28 33 9,17-22 28,-35 48 40,-82 117 273,115-156-289,2 0 1,1 2-1,-25 68 0,39-91-54,0 0 0,1 1 0,1 0 0,0 0 0,1 0 0,0-1 0,1 1 0,2 23 0,-2-35-4,0-1 1,0 1-1,1 0 1,-1 0-1,0 0 1,1-1-1,-1 1 0,1 0 1,-1 0-1,0-1 1,1 1-1,0 0 0,-1-1 1,1 1-1,-1 0 1,1-1-1,0 1 1,-1-1-1,1 1 0,0-1 1,1 1-1,-2-1-12,1 0 0,-1 0 0,1 0 0,-1 0-1,0 0 1,1 0 0,-1 0 0,1 0 0,-1 0 0,0 0 0,1 0-1,-1 0 1,1 0 0,-1-1 0,0 1 0,1 0 0,-1 0-1,0 0 1,1-1 0,-1 1 0,0 0 0,1 0 0,-1-1-1,0 1 1,0 0 0,1-1 0,-1 1 0,0 0 0,0-1 0,0 1-1,0-1 1,1 1 0,-1 0 0,0-1 0,0 1 0,0 0-1,0-1 1,0 1 0,0-1 0,0 1 0,0-1 0,0 1-1,0 0 1,0-1 0,0 1 0,0-1 0,0-7-943,-3-55-9437,-6 32 3851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3.559"/>
    </inkml:context>
    <inkml:brush xml:id="br0">
      <inkml:brushProperty name="width" value="0.025" units="cm"/>
      <inkml:brushProperty name="height" value="0.025" units="cm"/>
    </inkml:brush>
  </inkml:definitions>
  <inkml:trace contextRef="#ctx0" brushRef="#br0">0 89 17489,'0'0'12107,"101"-39"-10441,-39 26-545,4-1-737,-3 5-384,-7 4-352,-13 4-1666,-18 0-2723,-18-5-4644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603"/>
    </inkml:context>
    <inkml:brush xml:id="br0">
      <inkml:brushProperty name="width" value="0.025" units="cm"/>
      <inkml:brushProperty name="height" value="0.025" units="cm"/>
    </inkml:brush>
  </inkml:definitions>
  <inkml:trace contextRef="#ctx0" brushRef="#br0">2475 5744 4292,'0'0'-657,"-10"9"780,-24 19 1364,24-22 214,1 0 0,-2 0 0,1-1 0,0 0 0,-1 0 0,-13 3 0,-397 111 499,253-66-1902,-96 25-662,211-66 318,-1-2-1,0-3 1,-61 1 0,59-7 818,0-3 0,0-3 0,1-1 0,-1-4 0,-74-22 0,102 24-663,1-2 1,0-2 0,1 0 0,0-2-1,1 0 1,0-2 0,1-1 0,1-1 0,1 0-1,1-2 1,0-1 0,-22-29 0,12 4-111,1-1 1,3-2-1,2-1 0,1-1 1,4-1-1,-16-57 0,-63-334 88,98 439-89,-150-1238 504,130 854-748,17 0 1,16 1-1,121-730 0,-101 962 28,94-274-1,-92 342 225,3 1 1,4 3-1,4 1 0,80-111 1,-99 158 47,2 1 1,1 2 0,1 0-1,2 3 1,1 0-1,51-33 1,-65 51-198,-1 0-1,2 1 1,-1 1 0,1 0 0,1 2-1,0 0 1,0 2 0,0 0-1,0 1 1,1 1 0,-1 1 0,1 1-1,0 1 1,35 5 0,-45-2-214,-1 0-1,1 0 1,-1 2 0,21 10 0,-23-10-2,1-1 0,-1 1 0,1-2 0,0 1 0,15 2 0,-24-6 292,-1 0-1,1 0 1,0 1 0,-1-1-1,1 0 1,-1 0 0,1 0-1,-1 0 1,1 0 0,0 0-1,-1-1 1,1 1-1,-1 0 1,1 0 0,-1 0-1,1 0 1,-1-1 0,1 1-1,-1 0 1,1 0 0,-1-1-1,1 1 1,-1 0 0,0-1-1,1 0 1,6-21-4561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34.961"/>
    </inkml:context>
    <inkml:brush xml:id="br0">
      <inkml:brushProperty name="width" value="0.025" units="cm"/>
      <inkml:brushProperty name="height" value="0.025" units="cm"/>
    </inkml:brush>
  </inkml:definitions>
  <inkml:trace contextRef="#ctx0" brushRef="#br0">1 75 17809,'0'0'6288,"15"-8"-6021,11-4-160,0 2 0,1 0 0,0 2-1,1 1 1,37-5 0,-57 11-78,13-2-64,1 1-1,0 1 1,0 1-1,-1 0 1,35 6-1,-52-5 29,0 0 0,0 0 0,0 1-1,0-1 1,0 1 0,0-1-1,0 1 1,-1 1 0,1-1-1,-1 0 1,0 1 0,1 0 0,-1-1-1,-1 1 1,1 1 0,0-1-1,-1 0 1,1 1 0,-1-1-1,0 1 1,0 0 0,0-1-1,-1 1 1,1 0 0,-1 0 0,0 0-1,0 0 1,-1 0 0,1 1-1,-1-1 1,0 0 0,0 0-1,0 0 1,0 0 0,-1 1 0,-1 3-1,-1 8 324,0 0 0,-1-1 0,-1 0 0,0 0 0,-1 0 0,-9 14 0,-54 86 2292,42-73-1977,-25 36 312,29-45-804,1 0 1,1 2-1,-22 51 0,41-79-674,-6 17-68,10-11-5092,5-11-3888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0:56.455"/>
    </inkml:context>
    <inkml:brush xml:id="br0">
      <inkml:brushProperty name="width" value="0.025" units="cm"/>
      <inkml:brushProperty name="height" value="0.025" units="cm"/>
    </inkml:brush>
  </inkml:definitions>
  <inkml:trace contextRef="#ctx0" brushRef="#br0">4457 856 8584,'-8'-8'4730,"5"5"-4565,-6-6-259,0 0-1,1-1 1,0 0-1,0 0 1,1-1-1,0 0 1,1-1-1,0 1 1,-8-25 0,9 11-70,-2 1 0,0-1 0,-2 1 0,-13-26 0,17 41 229,-1 0 1,0 0-1,0 1 1,-1-1-1,0 2 0,0-1 1,-1 1-1,0 0 1,0 1-1,-1 0 0,0 0 1,0 0-1,-11-4 1,-12-2-45,0 0 0,0 2 0,-1 2 0,0 1 0,-50-5 0,-178 2-831,228 10 746,-677 10 339,100 0 2813,-83-10 372,602 4-3382,-1 3 1,2 4 0,-1 5-1,2 3 1,0 4 0,2 4-1,0 4 1,3 3 0,0 4-1,3 4 1,1 3 0,3 4-1,1 3 1,-130 118-1,176-141-76,1 1-1,1 1 1,2 2-1,1 0 0,-30 55 1,47-73-19,1 0 1,0 0-1,1 1 1,1 0-1,1 0 1,0 0-1,0 0 1,2 1-1,0-1 1,1 1-1,1 0 1,0-1-1,2 1 1,0 0-1,0-1 1,9 28-1,-3-23 7,1-1 0,1 0 0,1-1 0,1 0 0,0 0-1,1-1 1,2-1 0,-1 0 0,25 20 0,-1-4 24,1-2 1,2-1 0,50 27 0,-15-17-4,2-4 0,2-3 0,0-3 1,2-4-1,2-4 0,124 18 0,11-15 1,293-2-1,-72-31-630,483-71 1,421-160-296,-1343 238 912,402-95-607,-278 60 501,137-58-1,-229 80 201,-1-1 0,0-1-1,-2-2 1,0-1 0,0-1 0,50-48 0,-72 61-19,0-1 1,-1-1-1,0 1 1,0-1-1,-1-1 1,-1 1-1,1-1 1,-1 0-1,-1 0 0,0-1 1,0 1-1,-1-1 1,-1 0-1,0 1 1,0-1-1,-1-1 1,0 1-1,-1 0 1,0 0-1,-1 0 1,0 0-1,-1 0 1,0 0-1,-1 0 1,0 1-1,-6-13 1,1 4 39,-2 1 1,0 0-1,-1 0 1,-1 1 0,-1 0-1,-25-26 1,-5 1 289,-56-41 0,18 23 88,-3 4-1,-132-68 1,-201-62 167,197 106-638,-332-76-1,156 73-2218,-3 11-4177,69 17-8011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1:10.579"/>
    </inkml:context>
    <inkml:brush xml:id="br0">
      <inkml:brushProperty name="width" value="0.025" units="cm"/>
      <inkml:brushProperty name="height" value="0.025" units="cm"/>
    </inkml:brush>
  </inkml:definitions>
  <inkml:trace contextRef="#ctx0" brushRef="#br0">3020 58 8712,'-254'-32'3546,"-339"7"-2666,520 29-721,0 3 0,1 3 1,0 4-1,1 3 0,1 2 0,0 4 1,-118 57-1,41-4-203,3 7 0,-174 132 0,259-173 36,2 3 0,2 3 0,2 2 0,2 2 0,3 3 0,2 1 0,3 2 0,2 2 0,-47 93 0,25-8-86,6 2 0,7 2 0,6 3 0,-39 257 0,66-297 114,5 1 0,4 187 0,12-234-22,2 0 0,3-1 0,3 0 0,3-1 0,45 122 0,-15-86 15,4-1 0,107 160 0,-62-129 42,137 148 1,-161-206-135,3-3 0,3-3 0,3-3 0,2-5 0,3-2 0,2-5 0,2-3 0,3-4 0,165 56 0,-21-29 70,4-10 1,300 37-1,499-2 40,14-66-591,115 9-161,-752-8 659,1172 58 135,1187-122 1309,-1296-82-1081,-9-91-249,-931 110 28,680-213 0,-750 171-87,8 39-24,-401 90-284,-1-4 0,-1-3 0,124-43 0,-174 49 184,-1-1 1,0 0-1,0-2 1,-2 0 0,1-2-1,26-24 1,-35 27 165,0-1 1,-1-1-1,0 0 1,-1 0-1,-1-1 1,0 0-1,-1 0 1,0-1-1,-2 0 1,7-22-1,-8 14 202,0-1 0,-2 0-1,0 1 1,-2-1-1,-1 0 1,-1 0 0,-5-34-1,-4 5 267,-1 1-1,-25-67 1,20 80 31,-1 0 0,-2 1-1,-1 1 1,-30-40 0,46 72-534,0 0 0,1 0 0,-1-1 0,2 1-1,-1-1 1,1 1 0,0-1 0,0 0 0,0 0 0,1 0 0,0 0-1,1 0 1,0 0 0,0 0 0,2-13 0,0 10-68,1-1 0,0 1 0,0 0 1,1 0-1,1 0 0,0 1 0,0 0 0,1 0 0,11-15 1,-1 7-178,0-1 1,2 2 0,-1 0 0,2 1 0,0 1 0,1 1 0,0 1 0,43-19 0,-38 22 131,1 1 1,1 1-1,-1 1 1,1 2 0,30-2-1,141 4 291,-33 1 228,-25-7-177,282-8-57,-305 17-130,188 26 1,-192-11 83,211 1 0,-242-19-23,-1-5 1,0-2 0,108-28 0,-44 0-78,433-90 81,-400 99-64,313-91 0,-314 65 370,-2 2-275,190-83 0,-338 122-140,-1-1 1,0-1 0,-1 0 0,-1-3 0,43-38 0,-58 47-15,-1 0 1,0-1 0,0 0 0,-1 0-1,0-1 1,-1 0 0,7-15-1,-11 19 1,1 0-1,-1-1 1,0 1-1,-1-1 1,0 0-1,0 1 1,-1-1-1,0 0 1,0 1-1,0-1 1,-1 0-1,-4-14 1,1 12 18,0 0 1,-1 0-1,0 0 1,-1 1 0,0 0-1,-1 0 1,1 0 0,-2 1-1,1 0 1,-1 0-1,-17-12 1,-7-4 38,-66-36 1,-90-34 111,-241-83 1,197 86-53,-365-140-104,-19 51-183,-315 12-1519,444 87 1545,-777-133 837,-9 50 0,-832 34-756,-5 103 49,430 85 163,565-9-22,-1227 15 379,768-67-662,872-15 378,493 22-222,-280 43-1,62 32-557,7-1-2607,229-52-108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2:52.572"/>
    </inkml:context>
    <inkml:brush xml:id="br0">
      <inkml:brushProperty name="width" value="0.025" units="cm"/>
      <inkml:brushProperty name="height" value="0.025" units="cm"/>
    </inkml:brush>
  </inkml:definitions>
  <inkml:trace contextRef="#ctx0" brushRef="#br0">18478 162 8584,'-8'0'1217,"-33"1"-579,3 0-1846,-1-2 0,-51-7-1,19-12 2451,28 4 152,-1 3 0,0 1 1,-79-10-1,-140 0-897,192 18-299,-69-2 328,0 7 0,-1 5 0,-211 39 0,-393 113 475,-41 7-855,555-124-141,-622 96 16,-9-69-9,-143-78 297,-476 13 279,829 18-519,1-43-32,-878-69 11,1117 86-43,-1201-45-4,952 15 57,-1051 81 1,724 73-59,17 90 0,36 75-21,869-261 1,1 2 0,2 3 1,1 3-1,1 3 0,-111 82 1,147-95-2,2 1 1,0 2 0,1 0-1,1 1 1,1 1-1,-20 35 1,27-38-4,2 1 0,1-1 0,0 2 1,2-1-1,1 1 0,1 1 0,1-1 0,-3 46 1,7-49 6,1 0 1,0 0 0,2 0-1,1 0 1,0 0 0,2 0-1,0-1 1,2 0-1,0 0 1,1 0 0,1-1-1,1-1 1,1 1 0,1-1-1,23 28 1,2-2 4,2-2 0,3-1 0,1-2 1,1-2-1,3-2 0,76 46 0,-50-42-24,2-3 0,1-4-1,156 46 1,-82-41-35,197 22 0,150-10-6,-420-43 76,675 70-14,195 15 3,-249-67 23,182 15-6,-376 20-2,561 37 5,-824-95-32,377-48 0,-306 2 41,629-70 46,-243 66-77,214-16 1,-764 51 11,869-66 25,3 33-12,2212-155 42,-2735 147-50,736-176 0,-1041 178 58,310-125 0,-406 134-15,-1-4 0,-2-4 0,-3-4 0,158-127 0,-231 168-34,-1-1 0,0-1 0,-1 0-1,-1-1 1,0-1 0,21-37 0,-30 45 8,0-1 1,-1 0-1,0 0 1,-1 0-1,0-1 1,-1 1-1,0-1 1,-1 0-1,0 1 1,-1-1-1,0 0 0,-1 1 1,-1-1-1,-4-20 1,-1 9 29,-1 0-1,-1 0 1,-1 1 0,-1 1 0,-1 0 0,-24-32 0,-98-109 78,130 158-125,-55-57 264,-2 2-1,-116-84 0,-156-80 18,226 154-176,-35-19 290,-221-102 1,259 145-385,-2 4 0,-1 5 1,-121-23-1,176 49-92,-1 2 1,-103-1 0,122 10-231,0 1 1,0 2-1,0 2 1,1 1 0,-56 18-1,-42 29-2660,-9 5-3582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2.711"/>
    </inkml:context>
    <inkml:brush xml:id="br0">
      <inkml:brushProperty name="width" value="0.025" units="cm"/>
      <inkml:brushProperty name="height" value="0.025" units="cm"/>
    </inkml:brush>
  </inkml:definitions>
  <inkml:trace contextRef="#ctx0" brushRef="#br0">129 411 5509,'-6'-9'459,"-17"-27"-10,-32-44 1371,49 73-876,0 0 0,-1 0 0,0 1-1,-12-10 1,20 17-922,-1-1 0,0 0 0,0 0 0,0 0-1,1 0 1,-1 0 0,0 0 0,0 0 0,0 0 0,0 0-1,1 0 1,-1 0 0,0 0 0,0 0 0,0 0 0,1 0 0,-1 0-1,0 0 1,0-1 0,0 1 0,0 0 0,1 0 0,-1 0-1,0 0 1,0 0 0,0 0 0,0 0 0,0-1 0,0 1-1,1 0 1,-1 0 0,0 0 0,0 0 0,0 0 0,0-1-1,0 1 1,0 0 0,0 0 0,0 0 0,0-1 0,0 1-1,0 0 1,0 0 0,0 0 0,0 0 0,0-1 0,0 1-1,0 0 1,0 0 0,0 0 0,0-1 0,0 1 0,0 0 0,0 0-1,0 0 1,0 0 0,0-1 0,0 1 0,0 0 0,0 0-1,-1 0 1,1 0 0,0 0 0,0-1 0,0 1 0,0 0-1,0 0 1,-1 0 0,32-4 246,50 3-761,-68 1 637,184-5 272,348-56 0,113-37-352,-376 64-2573,-168 20 652,-1-4-1336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213"/>
    </inkml:context>
    <inkml:brush xml:id="br0">
      <inkml:brushProperty name="width" value="0.025" units="cm"/>
      <inkml:brushProperty name="height" value="0.025" units="cm"/>
    </inkml:brush>
  </inkml:definitions>
  <inkml:trace contextRef="#ctx0" brushRef="#br0">108 101 8936,'0'0'1922,"-10"-7"-379,-87-61 2237,97 68-3779,0 0 0,0-1 0,-1 1 1,1 0-1,0 0 0,0 0 0,0 0 1,0-1-1,0 1 0,0 0 0,0 0 1,0 0-1,0 0 0,0-1 0,0 1 1,0 0-1,1 0 0,-1 0 1,0 0-1,0 0 0,0-1 0,0 1 1,0 0-1,0 0 0,0 0 0,0 0 1,0 0-1,0-1 0,1 1 0,-1 0 1,0 0-1,0 0 0,0 0 0,0 0 1,0 0-1,1 0 0,-1 0 0,0 0 1,0 0-1,0-1 0,0 1 0,0 0 1,1 0-1,-1 0 0,0 0 0,0 0 1,0 0-1,0 0 0,1 0 0,-1 0 1,0 0-1,0 0 0,0 1 0,0-1 1,1 0-1,-1 0 0,0 0 0,0 0 1,0 0-1,0 0 0,0 0 1,1 0-1,-1 1 0,26-4-104,33 1 67,442-11 145,-386 9-63,285 6-165,-134 12-6601,-171-8 325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7.668"/>
    </inkml:context>
    <inkml:brush xml:id="br0">
      <inkml:brushProperty name="width" value="0.025" units="cm"/>
      <inkml:brushProperty name="height" value="0.025" units="cm"/>
    </inkml:brush>
  </inkml:definitions>
  <inkml:trace contextRef="#ctx0" brushRef="#br0">0 371 3491,'0'0'7239,"11"-8"-6849,4-2-77,1 0 1,1 2-1,-1 0 1,1 0-1,1 2 0,26-8 1,71-5 379,0 4 1,126 1-1,-109 9-462,163-29-1,103-54 743,-140 6-3692,-154 40-1877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247"/>
    </inkml:context>
    <inkml:brush xml:id="br0">
      <inkml:brushProperty name="width" value="0.025" units="cm"/>
      <inkml:brushProperty name="height" value="0.025" units="cm"/>
    </inkml:brush>
  </inkml:definitions>
  <inkml:trace contextRef="#ctx0" brushRef="#br0">97 217 12908,'-11'-4'1644,"-75"-32"2147,198 37-3712,65 0-33,217-26 0,63-46-340,-152 19-3261,-138 21-764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3.683"/>
    </inkml:context>
    <inkml:brush xml:id="br0">
      <inkml:brushProperty name="width" value="0.025" units="cm"/>
      <inkml:brushProperty name="height" value="0.025" units="cm"/>
    </inkml:brush>
  </inkml:definitions>
  <inkml:trace contextRef="#ctx0" brushRef="#br0">62 116 7239,'-8'-2'1895,"-45"-14"1094,102 11-2006,353-40-180,-65 4-27,-248 34-1918,161 10 0,-195 1-3412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213"/>
    </inkml:context>
    <inkml:brush xml:id="br0">
      <inkml:brushProperty name="width" value="0.025" units="cm"/>
      <inkml:brushProperty name="height" value="0.025" units="cm"/>
    </inkml:brush>
  </inkml:definitions>
  <inkml:trace contextRef="#ctx0" brushRef="#br0">91 77 7207,'-12'1'854,"-61"0"1676,68 2-2128,13 2-442,14 2-44,29 0 792,-1-2 0,0-3 0,55-4 1,152-22 525,-185 15-1185,208-17 286,87-11-3692,-304 28-1880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600"/>
    </inkml:context>
    <inkml:brush xml:id="br0">
      <inkml:brushProperty name="width" value="0.025" units="cm"/>
      <inkml:brushProperty name="height" value="0.025" units="cm"/>
    </inkml:brush>
  </inkml:definitions>
  <inkml:trace contextRef="#ctx0" brushRef="#br0">165 1 5541,'-59'0'-384,"7"0"448,-1 0-1345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3:24.928"/>
    </inkml:context>
    <inkml:brush xml:id="br0">
      <inkml:brushProperty name="width" value="0.025" units="cm"/>
      <inkml:brushProperty name="height" value="0.025" units="cm"/>
    </inkml:brush>
  </inkml:definitions>
  <inkml:trace contextRef="#ctx0" brushRef="#br0">83 77 6438,'-11'-3'1335,"-5"1"-619,11 2-381,-1-1 0,0 0 0,0-1-1,0 1 1,1-1 0,-1 0 0,-10-5 0,17 7-309,-1 0 0,0 0 0,0 0 0,0 0 1,0 0-1,1 0 0,-1 0 0,0 0 0,0 0 0,0 0 1,0 0-1,1 0 0,-1 0 0,0 0 0,0 0 0,0 0 0,1 0 1,-1 0-1,0 0 0,0 0 0,0 0 0,0-1 0,1 1 0,-1 0 1,0 0-1,0 0 0,0 0 0,0 0 0,0 0 0,0-1 1,1 1-1,-1 0 0,0 0 0,0 0 0,0 0 0,0 0 0,0-1 1,0 1-1,0 0 0,0 0 0,0 0 0,0 0 0,0-1 0,0 1 1,0 0-1,0 0 0,0 0 0,0-1 0,0 1 0,0 0 0,0 0 1,0 0-1,0 0 0,0-1 0,0 1 0,0 0 0,0 0 1,0 0-1,0 0 0,0-1 0,-1 1 0,1 0 0,0 0 0,0 0 1,20-3-259,476-3 592,6-1-1072,-243-5 803,137-4 2286,-132 12-5107,-254 4-3655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8.761"/>
    </inkml:context>
    <inkml:brush xml:id="br0">
      <inkml:brushProperty name="width" value="0.025" units="cm"/>
      <inkml:brushProperty name="height" value="0.025" units="cm"/>
    </inkml:brush>
  </inkml:definitions>
  <inkml:trace contextRef="#ctx0" brushRef="#br0">0 162 13741,'0'0'1217,"79"-6"-865,-5-7 962,28-3-481,22-2-705,14-1-128,7 0-1153,5 3-1282,2 2 257,-4 0 352,-6 2 129,-1-2-1250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274"/>
    </inkml:context>
    <inkml:brush xml:id="br0">
      <inkml:brushProperty name="width" value="0.025" units="cm"/>
      <inkml:brushProperty name="height" value="0.025" units="cm"/>
    </inkml:brush>
  </inkml:definitions>
  <inkml:trace contextRef="#ctx0" brushRef="#br0">0 145 14029,'0'0'3972,"44"-51"-3972,15 39 32,17-1 0,9-1 0,13 2-32,9 4 0,7 1-1025,4-1-1473,5 1-1730,7-6-4452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4:39.741"/>
    </inkml:context>
    <inkml:brush xml:id="br0">
      <inkml:brushProperty name="width" value="0.025" units="cm"/>
      <inkml:brushProperty name="height" value="0.025" units="cm"/>
    </inkml:brush>
  </inkml:definitions>
  <inkml:trace contextRef="#ctx0" brushRef="#br0">0 17 15150,'0'0'1442,"49"-9"-994,-10 9 865,15 0-608,9 0-96,11 0-97,9 0-63,2-2-97,2 0-96,-3-1-64,-4 2-128,-11 1-64,-10 0-160,-12 0-2050,-11 0-4228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08.091"/>
    </inkml:context>
    <inkml:brush xml:id="br0">
      <inkml:brushProperty name="width" value="0.025" units="cm"/>
      <inkml:brushProperty name="height" value="0.025" units="cm"/>
    </inkml:brush>
  </inkml:definitions>
  <inkml:trace contextRef="#ctx0" brushRef="#br0">2721 368 13741,'-322'-52'1764,"114"22"-672,131 16-761,-502-73 1030,490 78-1150,-1 4-1,1 4 1,0 4-1,-1 4 1,2 3-1,-145 37 1,182-33-98,1 2 0,1 3 1,1 2-1,1 1 0,0 3 1,2 2-1,1 2 0,2 1 1,1 3-1,1 1 0,2 2 1,-58 69-1,81-85-108,0 0 0,2 1 1,0 1-1,1 0 0,2 1 0,0 0 0,1 0 0,1 1 0,2 0 1,0 1-1,1-1 0,2 1 0,1 0 0,0 0 0,2 0 0,1 0 0,1 0 1,1 0-1,1 0 0,2-1 0,0 0 0,1 0 0,2 0 0,0-1 1,1 0-1,20 31 0,-8-20-14,2 0 1,1-2-1,2-1 0,0-1 1,2-1-1,2-2 0,0-1 0,2-1 1,60 34-1,-47-35-1,1-2 0,1-1 1,0-3-1,1-3 0,1-1 0,1-2 0,64 5 0,652 13 179,-406-26-119,-44 7-61,637-6-79,-834-15 162,0-4 0,0-7 0,-2-4 0,-1-5 0,-1-6 0,-2-4 0,193-99 0,-278 123-50,0-1 0,-1-2 0,-1 0-1,-1-2 1,45-47 0,-58 54 11,-1-1 0,-1-1 0,-1 0 1,0-1-1,-1 0 0,0 0 0,-2-1 0,0 0 0,-1 0 1,0-1-1,4-32 0,-6 13 28,-2 0 1,-1 0-1,-2 0 0,-2 0 1,-1 0-1,-2 0 1,-1 0-1,-3 1 0,0 1 1,-3-1-1,-28-58 0,22 59-29,-2 1-1,0 1 0,-3 0 0,0 2 0,-3 1 0,0 1 0,-2 2 0,-1 0 0,-1 2 0,-67-42 0,39 35-28,-3 3-1,0 3 0,-2 3 1,0 2-1,-2 4 0,-106-17 1,6 13 71,-252 1 1,195 22-78,-271 35 0,142 27-2248,6 40-5790,158-30-3223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46:17.315"/>
    </inkml:context>
    <inkml:brush xml:id="br0">
      <inkml:brushProperty name="width" value="0.025" units="cm"/>
      <inkml:brushProperty name="height" value="0.025" units="cm"/>
    </inkml:brush>
  </inkml:definitions>
  <inkml:trace contextRef="#ctx0" brushRef="#br0">1477 143 7815,'-10'1'1885,"-169"14"475,-53 6-295,87 2-1749,-175 35 1640,268-45-1673,1 2-1,1 2 0,0 3 1,-49 27-1,76-34-207,1 1 1,0 1-1,2 1 1,0 1-1,0 1 1,2 0-1,0 2 1,-22 31-1,29-35-49,0 1 1,2 0-1,0 1 0,0-1 0,2 2 0,0-1 0,1 1 0,1 0 0,1 0 1,1 1-1,-2 36 0,6-36-17,0-1 0,2 1 1,0 0-1,1-1 0,1 0 1,0 0-1,2 0 1,0 0-1,1-1 0,1-1 1,1 1-1,0-1 0,21 24 1,-13-19-10,1-2 0,1 0 0,1-1 1,1-1-1,1-1 0,0-1 1,1-1-1,51 23 0,323 117 224,-260-105-192,-57-20-7,0-3-1,2-5 0,1-3 0,0-3 0,155 7 0,609-72 499,-462 15-294,480-85-101,177-36-63,-544 88 18,-434 53-61,-1-2 1,-1-4 0,0-2-1,-1-3 1,88-49-1,-139 68 1,-1-1 0,0 0 0,0 0 0,0-1 0,11-12 0,-18 16 63,0 0 1,0 0-1,0-1 1,0 1-1,-1-1 1,0 0-1,0 1 1,0-1-1,0 0 1,-1 0-1,0 0 1,0-1-1,0 1 1,-1 0-1,0-6 1,0-6 12,-2 0 0,0 0 0,-1 0 0,-1 0 0,0 1 0,-1-1 0,-1 1 0,-1 0 1,0 1-1,-1 0 0,0 0 0,-2 0 0,1 1 0,-2 1 0,0-1 0,0 2 0,-2 0 0,1 0 0,-17-11 0,-5-2-113,-2 2-1,0 1 0,-2 1 1,0 3-1,-1 1 1,-67-19-1,-377-78 145,249 65-100,222 46-33,-633-135 35,-8 45-515,-303 72-1300,218 107-3284,703-80 4497,-155 22-4181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33.430"/>
    </inkml:context>
    <inkml:brush xml:id="br0">
      <inkml:brushProperty name="width" value="0.025" units="cm"/>
      <inkml:brushProperty name="height" value="0.025" units="cm"/>
    </inkml:brush>
  </inkml:definitions>
  <inkml:trace contextRef="#ctx0" brushRef="#br0">802 525 5830,'-13'0'2386,"10"0"-2333,-19-1 286,-1 2 1,0 0-1,1 1 0,-1 2 1,1 0-1,-37 12 1,37-5-279,0 1 0,1 0 1,1 2-1,0 0 0,-23 22 1,-87 95 901,92-91-15,13-11-846,2 0-1,1 1 0,1 1 0,-23 49 1,-52 141-118,87-195 27,0 0-1,1 1 0,2-1 1,-5 43-1,10-58 0,1 0 0,0-1-1,0 1 1,1 0 0,1-1-1,0 1 1,0-1 0,1 0 0,0 0-1,1 0 1,0 0 0,1 0-1,0-1 1,10 15 0,6 2 19,2-2-1,0 0 1,1-2 0,1 0-1,47 29 1,150 78-74,-209-122 35,219 107-56,402 137-1,-519-214 242,2-4 0,2-6 0,0-4 1,1-6-1,1-6 0,0-4 0,1-6 0,-1-5 1,0-6-1,190-39 0,320-122-352,-9-36-955,-63 20 978,-442 149 157,114-55 0,-182 70-23,-2-3-1,0-1 1,-2-3 0,77-66-1,-53 30 321,-4-3 0,-3-3 0,-3-2 0,-4-3-1,90-163 1,-135 221-273,-1-1 0,-1 1 0,0-2-1,-2 1 1,0-1 0,-1 1 0,-2-1 0,3-30-1,-6 37 1,-1-1-1,0 0 0,-1 1 0,-1-1 0,0 1 1,0 0-1,-2 0 0,0 0 0,0 0 0,-2 1 1,1 0-1,-17-23 0,-2 3 177,-2 0 0,-2 2 0,0 2 1,-2 0-1,-2 2 0,0 2 0,-1 1 0,-2 1 0,0 2 0,-1 2 0,-54-21 0,31 18-150,-1 3-1,-1 2 0,0 4 0,-1 1 0,0 4 1,-118-1-1,115 12-670,0 2-1,0 3 1,1 3 0,-95 30 0,-79 38-3301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6:51:50.037"/>
    </inkml:context>
    <inkml:brush xml:id="br0">
      <inkml:brushProperty name="width" value="0.025" units="cm"/>
      <inkml:brushProperty name="height" value="0.025" units="cm"/>
    </inkml:brush>
  </inkml:definitions>
  <inkml:trace contextRef="#ctx0" brushRef="#br0">2185 235 3748,'-91'25'711,"-1"-5"1,-1-3 0,0-4 0,-1-5-1,-111-3 1,75-4 46,-138 18 0,217-12-446,1 2-1,0 3 0,1 1 1,0 3-1,-82 39 1,9 11-226,-115 52-167,208-105 124,0 2 0,2 0 0,0 2 0,1 1 1,0 1-1,2 1 0,0 2 0,1 0 0,2 1 0,0 1 0,1 1 0,2 1 0,-16 29 0,29-47-41,1 0-1,0 1 0,1-1 1,0 1-1,0 0 0,1 0 1,0 0-1,0 1 0,1-1 1,0 0-1,1 1 0,0-1 1,0 1-1,3 11 0,0-8 0,1 1-1,0-1 1,1 0 0,0-1-1,1 1 1,1-1-1,0 0 1,15 20 0,5-2-13,1 0 1,1-2 0,1-1-1,2-1 1,54 34 0,-30-27-63,2-2 0,1-2 0,1-3 0,92 26 0,263 48-150,-306-77 246,17 1-39,2-5-1,250 4 0,-6-32 83,399-62 0,355-144-51,-740 114-38,394-78 187,-374 110-37,-279 41-45,141-52 0,-237 69-52,66-22 53,150-76-1,-241 106-21,-1 0 0,1-1-1,-1 1 1,0-1 0,0-1 0,0 1-1,0-1 1,-1 1 0,0-1-1,0-1 1,0 1 0,0 0-1,-1-1 1,0 0 0,0 0-1,-1 0 1,0 0 0,0 0-1,0-1 1,-1 1 0,1 0-1,-2-1 1,1 1 0,-1-1-1,0 1 1,0-1 0,-1 1 0,1-1-1,-2 1 1,1-1 0,-1 1-1,0 0 1,0 0 0,0 0-1,-1 0 1,0 0 0,0 0-1,-8-9 1,-2-2 63,-1 2-1,0-1 1,-1 1 0,0 1 0,-2 1-1,1 0 1,-2 2 0,1-1 0,-25-10-1,-26-9 245,-89-27-1,98 37-345,-753-243 103,650 223-141,-1 6 1,-2 8 0,-185-7-1,-413 31 229,371 7-184,-272 21-116,518-10 13,0 7-1,-214 60 1,311-67-52,1 2 0,0 2 0,2 2 0,0 2 1,1 2-1,1 1 0,-52 44 0,71-49-235,14-10-189,-1-1-1,0 0 1,0-1-1,-1-1 1,0 0-1,-24 11 1,25-16-1063,0 0 1,0-1-1,-22 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0.458"/>
    </inkml:context>
    <inkml:brush xml:id="br0">
      <inkml:brushProperty name="width" value="0.025" units="cm"/>
      <inkml:brushProperty name="height" value="0.025" units="cm"/>
    </inkml:brush>
  </inkml:definitions>
  <inkml:trace contextRef="#ctx0" brushRef="#br0">89 32 6342,'0'0'1639,"-11"3"1249,-7 0-1885,-41 12 2377,59-15-3337,0 1 1,0-1 0,1 0-1,-1 0 1,0 0 0,0 0 0,1 0-1,-1 0 1,0 0 0,0 1-1,0-1 1,0 0 0,1 0-1,-1 0 1,0 0 0,0 1-1,0-1 1,0 0 0,0 0-1,0 0 1,1 1 0,-1-1-1,0 0 1,0 0 0,0 1-1,0-1 1,0 0 0,0 0-1,0 0 1,0 1 0,0-1-1,0 0 1,0 0 0,0 1 0,0-1-1,0 0 1,0 0 0,0 1-1,-1-1 1,1 0 0,0 0-1,0 0 1,0 1 0,0-1-1,0 0 1,0 0 0,-1 0-1,1 0 1,0 1 0,0-1-1,0 0 1,0 0 0,-1 0-1,1 0 1,0 0 0,0 1-1,0-1 1,-1 0 0,21 5 779,64 2 51,1-3-1,86-7 1,-138 1-735,386-33 872,-12 0-751,617 31 348,-317 45 635,-1 34-548,-459-47-721,-199-23 15,51 7 178,0-4 1,159-7-1,-250-2-148,0 1-4,-1 0 1,1-1 0,-1 0 0,1-1-1,-1 1 1,0-1 0,0-1-1,0 0 1,8-3 0,-52 6-3726,25-1 1355,-22 1-5695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0:59.831"/>
    </inkml:context>
    <inkml:brush xml:id="br0">
      <inkml:brushProperty name="width" value="0.025" units="cm"/>
      <inkml:brushProperty name="height" value="0.025" units="cm"/>
    </inkml:brush>
  </inkml:definitions>
  <inkml:trace contextRef="#ctx0" brushRef="#br0">0 302 8712,'0'0'2846,"11"3"-2313,44 8-354,1-3 0,0-2 0,0-3 0,0-2 0,103-12-1,3-2 454,169 8-1,166 31 664,-383-19-1269,994 29 1239,-387-17-1202,-10-1 34,-1-52 277,134-80-249,-74 9-79,171-22 1171,-853 113-1067,1 4-1,161 3 1,-235 9-471,0 0 1,-1 1 0,1 0-1,-1 1 1,16 7-1,-28-10 50,16 5-4331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1:08.700"/>
    </inkml:context>
    <inkml:brush xml:id="br0">
      <inkml:brushProperty name="width" value="0.025" units="cm"/>
      <inkml:brushProperty name="height" value="0.025" units="cm"/>
    </inkml:brush>
  </inkml:definitions>
  <inkml:trace contextRef="#ctx0" brushRef="#br0">6 0 7783,'0'0'5696,"-5"15"-5028,9-8-528,1-1 0,0 0 0,0 0 0,0 0 0,1-1 0,0 0 0,0 0 0,12 7 0,-16-10-124,13 8-5,1-1 1,0-1 0,0 0 0,1-1 0,0-1 0,0 0-1,0-1 1,1-1 0,21 2 0,25 0 110,80-3 0,-92-3 23,23 0 39,709 14 208,-84-27-61,-198-2-161,-334 17-79,166 24 1,-124-4-16,0-8 1,349-24-1,-295-5 415,1 11 0,369 43 1,-616-38-385,-10 0-91,1-1 0,-1 1 0,0 0 0,0 1 0,0 0 0,0 0 0,0 1 0,15 7-1,-23-10-164,1 0-1,-1 1 0,1-1 1,-1 1-1,1-1 0,-1 1 1,0-1-1,1 1 1,-1-1-1,0 1 0,0-1 1,1 1-1,-1 0 0,0-1 1,0 1-1,0-1 0,1 1 1,-1 0-1,0-1 0,0 1 1,0-1-1,0 1 0,0 0 1,-1-1-1,1 1 0,0 0 1,0-1-1,-1 2 0,-6 11-5108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4.377"/>
    </inkml:context>
    <inkml:brush xml:id="br0">
      <inkml:brushProperty name="width" value="0.025" units="cm"/>
      <inkml:brushProperty name="height" value="0.025" units="cm"/>
    </inkml:brush>
  </inkml:definitions>
  <inkml:trace contextRef="#ctx0" brushRef="#br0">1 98 7783,'0'0'7923,"9"-4"-7363,6-3-76,0 1 1,1 1-1,-1 0 0,1 1 0,0 1 1,27-2-1,195-14 1830,80-2-1932,-292 23-369,1 1 0,-1 1 1,0 2-1,0 1 0,42 16 0,-34-10 16,0-3 0,50 10-1,279 1 804,-136-13-697,788 13-15,-909-21-118,260-13 46,-1 0 0,358 31 11,-516-14 181,381-41 1,-322 9-231,313-48 1394,-565 73-1388,-4 1 5,1-1-1,-1 2 1,0-1 0,1 1-1,-1 1 1,20 2-1,-21 1-340,-1 2-1,0-1 0,0 1 1,-1 1-1,9 6 1,-6-4-468,-2-1-1876,-7-5-1922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02:27.858"/>
    </inkml:context>
    <inkml:brush xml:id="br0">
      <inkml:brushProperty name="width" value="0.025" units="cm"/>
      <inkml:brushProperty name="height" value="0.025" units="cm"/>
    </inkml:brush>
  </inkml:definitions>
  <inkml:trace contextRef="#ctx0" brushRef="#br0">1 104 12492,'0'0'2664,"4"6"-2179,3 1-219,0 0-1,0-1 0,1 0 0,0-1 0,0 1 0,0-2 0,0 1 1,1-1-1,0 0 0,0-1 0,14 4 0,32 7-113,0-1 0,1-3 0,0-2 0,105 0 0,224-32 886,-35 0-583,40 21-437,337-8 28,247 2-47,-394 10 7,244-46 160,-318 11-139,-153 14 104,316-13 768,-474 34-45,66-3-1799,-224-6-2770,-9-8-4213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1.515"/>
    </inkml:context>
    <inkml:brush xml:id="br0">
      <inkml:brushProperty name="width" value="0.025" units="cm"/>
      <inkml:brushProperty name="height" value="0.025" units="cm"/>
    </inkml:brush>
  </inkml:definitions>
  <inkml:trace contextRef="#ctx0" brushRef="#br0">167 329 8296,'-8'-2'838,"-120"-24"2910,122 22-2855,15-2-566,16-3 11,495-65 1654,7 41-1724,-236 18 222,364-3 230,123-8 6,-743 23-691,915-66 466,1 57-225,-759 13 695,-384-13-646,10-1-377,27 15 85,-1 8 1,-184 36 0,-321 28 74,-4-50-29,-559-47 82,1148 20-103,-268-16 8,-443-83 1,745 95-106,0 2 0,-46 1 0,88 4 24,0 0-1,0 0 1,0 0 0,0 0 0,-1 0 0,1 0 0,0 0 0,0 0-1,0 0 1,0 0 0,-1 0 0,1 1 0,0-1 0,0 0 0,0 0-1,0 0 1,0 0 0,0 0 0,-1 1 0,1-1 0,0 0 0,0 0-1,0 0 1,0 0 0,0 1 0,0-1 0,0 0 0,0 0 0,0 0-1,0 0 1,0 1 0,0-1 0,0 0 0,0 0 0,0 0-1,0 0 1,0 1 0,0-1 0,0 0 0,0 0 0,0 0 0,0 0-1,0 1 1,0-1 0,0 0 0,1 0 0,-1 0 0,0 0 0,0 1-1,0-1 1,0 0 0,0 0 0,0 0 0,1 0 0,-1 0 0,0 0-1,0 0 1,0 1 0,0-1 0,1 0 0,8 10-625,6-2 585,0 0 0,0 0 0,1-1 0,-1-1 0,2-1 1,-1 0-1,27 3 0,11 0 13,58 0-1,532-29 107,-148-4 193,270 57-167,-692-24-110,444 39-582,-172-30-2694,-93-15-1242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6.314"/>
    </inkml:context>
    <inkml:brush xml:id="br0">
      <inkml:brushProperty name="width" value="0.025" units="cm"/>
      <inkml:brushProperty name="height" value="0.025" units="cm"/>
    </inkml:brush>
  </inkml:definitions>
  <inkml:trace contextRef="#ctx0" brushRef="#br0">49 52 8776,'0'0'5691,"-8"-1"-3945,-24-3-241,24 2 567,10-1-1579,10 0-576,33 3 238,1 2 0,-1 3-1,66 14 1,-63-9-131,-1-3 0,1-1 1,48-2-1,-84-5-3,1 0 1,-1-1-1,0 0 0,0-1 1,0-1-1,0 0 0,0 0 1,-1-1-1,0-1 0,0 0 1,0 0-1,-1-1 0,0-1 1,10-9-1,-20 17 25,-1 1 0,1-1 0,0 0 0,-1 0 0,1 0 0,0 0 0,-1 0 0,1 0-1,-1 0 1,1 0 0,0 0 0,-1 0 0,1-1 0,0 1 0,-1 0 0,1 0 0,-1 0 0,1 0 0,0 0 0,-1-1 0,1 1 0,0 0 0,-1 0-1,1-1 1,0 1 0,0 0 0,-1 0 0,1-1 0,0 1 0,0 0 0,0-1 0,-1 1 0,1 0 0,0-1 0,0 1 0,0 0 0,0-1 0,0 1-1,-1-1 1,1 1 0,0 0 0,0-1 0,0 1 0,0-1 0,0 1 0,0 0 0,1-1 0,-1 1 0,0 0 0,0-1 0,0 1 0,0-1-1,0 1 1,0 0 0,1-1 0,-1 1 0,0 0 0,0-1 0,0 1 0,1 0 0,-1 0 0,0-1 0,1 1 0,-1-1 0,-34 6 769,23-1-764,0 1 0,0 0 0,1 0 1,-11 7-1,-33 17-1040,18-22-2629,20-9-1950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2:57.059"/>
    </inkml:context>
    <inkml:brush xml:id="br0">
      <inkml:brushProperty name="width" value="0.025" units="cm"/>
      <inkml:brushProperty name="height" value="0.025" units="cm"/>
    </inkml:brush>
  </inkml:definitions>
  <inkml:trace contextRef="#ctx0" brushRef="#br0">338 143 7431,'0'0'3518,"-9"-2"-1698,-3-1-1350,0 1-1,0 0 0,0 1 1,0 0-1,0 1 1,-1 0-1,-16 3 0,19-1-420,1 0 1,0 1-1,0 0 0,0 1 0,0-1 0,0 2 1,0-1-1,1 1 0,0 0 0,0 1 0,1 0 0,-1 0 1,1 1-1,0 0 0,1 0 0,-11 15 0,7-4 41,1 1 0,0-1-1,2 1 1,0 1 0,1-1 0,1 1-1,1 0 1,0 0 0,2 1-1,0-1 1,1 1 0,2-1-1,0 1 1,1-1 0,1 0-1,0 1 1,2-1 0,1-1-1,13 34 1,-16-47-92,0 1 0,1-2 0,0 1 0,0 0 0,0-1-1,1 0 1,-1 0 0,1 0 0,0 0 0,1-1 0,-1 0 0,1 0 0,0 0 0,0-1 0,0 0-1,1 0 1,-1 0 0,0-1 0,1 0 0,0 0 0,0-1 0,-1 0 0,10 1 0,-5-3 26,0 1 0,-1-1 1,1 0-1,-1-1 0,1-1 1,-1 0-1,1 0 1,-1-1-1,0 0 0,-1 0 1,1-1-1,-1-1 0,0 0 1,12-9-1,1-4 241,0-2 1,-1 0-1,-2-2 0,0 0 0,-1-1 0,-2-1 1,24-45-1,-31 51-119,0 0 0,-1 0 0,-1 0 0,-1-1 1,-1-1-1,-1 1 0,-1 0 0,0-1 0,-2 0 0,0 0 1,-4-38-1,2 52-121,-1 1 1,1-1 0,-1 1-1,0-1 1,-1 1 0,1 0-1,-1 0 1,0 0-1,-1 1 1,1-1 0,-1 1-1,0 0 1,-1 0 0,1 0-1,-1 0 1,0 1 0,0 0-1,-1 0 1,1 0-1,-12-5 1,-3 0-272,-1 2-1,-1 0 1,1 1-1,-40-5 0,33 6-670,26 5 769,0 0-137,1-1 0,-1 1 0,0 0 1,1 0-1,-1-1 0,1 1 0,-1-1 0,0 0 1,1 1-1,-1-1 0,1 0 0,0 0 0,-1 0 0,1 0 1,0 0-1,-1 0 0,-1-2 0,2-10-7397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254"/>
    </inkml:context>
    <inkml:brush xml:id="br0">
      <inkml:brushProperty name="width" value="0.025" units="cm"/>
      <inkml:brushProperty name="height" value="0.025" units="cm"/>
    </inkml:brush>
  </inkml:definitions>
  <inkml:trace contextRef="#ctx0" brushRef="#br0">27 13 12524,'-3'-13'6565,"-3"13"-3253,5 1-3219,0 0-1,0 0 1,0 0 0,0 0-1,1 0 1,-1 0 0,0 1 0,1-1-1,-1 0 1,0 0 0,1 1-1,0-1 1,-1 0 0,1 1-1,-1 1 1,-4 69 180,4 0 0,7 82 0,1 13-131,-7-140-194,0 32-3089,-12-81-17742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1.599"/>
    </inkml:context>
    <inkml:brush xml:id="br0">
      <inkml:brushProperty name="width" value="0.025" units="cm"/>
      <inkml:brushProperty name="height" value="0.025" units="cm"/>
    </inkml:brush>
  </inkml:definitions>
  <inkml:trace contextRef="#ctx0" brushRef="#br0">1 426 16464,'0'0'2407,"0"-9"-907,1 2-1305,0-1-1,1 1 0,0-1 0,0 1 0,1-1 1,0 1-1,0 0 0,1 0 0,0 1 1,0-1-1,0 1 0,10-11 0,22-29 64,-2-1-1,-3-2 0,-1-1 1,30-72-1,-60 122-225,0 1-1,0-1 1,0 0 0,0 0-1,0 1 1,0-1 0,0 0-1,1 1 1,-1-1 0,0 0-1,0 1 1,0-1 0,0 0-1,1 0 1,-1 1 0,0-1-1,0 0 1,1 0 0,-1 0-1,0 1 1,0-1 0,1 0-1,-1 0 1,0 0 0,1 0-1,-1 0 1,0 1 0,0-1-1,1 0 1,-1 0 0,0 0-1,1 0 1,-1 0 0,0 0-1,1 0 1,-1 0 0,0 0-1,1 0 1,-1 0 0,0 0-1,1 0 1,-1-1 0,0 1-1,1 0 1,-1 0 0,0 0 0,0 0-1,1-1 1,-1 1 0,0 0-1,0 0 1,1 0 0,-1-1-1,0 1 1,0 0 0,0 0-1,1-1 1,-1 1 0,0 0-1,0-1 1,0 1 0,0 0-1,0 0 1,1-1 0,9 37 15,-7-25 158,33 82 603,-6-18-2265,-15-25-5511,-12-33-2140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099"/>
    </inkml:context>
    <inkml:brush xml:id="br0">
      <inkml:brushProperty name="width" value="0.025" units="cm"/>
      <inkml:brushProperty name="height" value="0.025" units="cm"/>
    </inkml:brush>
  </inkml:definitions>
  <inkml:trace contextRef="#ctx0" brushRef="#br0">8 1 17008,'0'0'2338,"-4"82"-864,2-34-353,1 10-417,1 2-319,0 2-161,0-7-192,3-7 0,7-9 0,0-14-384,1-10-994,-4-15-992,-2-5-1794,-5-21-4932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440"/>
    </inkml:context>
    <inkml:brush xml:id="br0">
      <inkml:brushProperty name="width" value="0.025" units="cm"/>
      <inkml:brushProperty name="height" value="0.025" units="cm"/>
    </inkml:brush>
  </inkml:definitions>
  <inkml:trace contextRef="#ctx0" brushRef="#br0">0 188 12075,'0'0'6118,"33"-52"-4901,-5 38-224,5-1-256,6-4-289,1-1-159,-2-2-193,0 3-32,-8 4-32,-9 5-320,-11 8-865,-8 2-1442,-2 10-1825,-12 8-6663</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2.799"/>
    </inkml:context>
    <inkml:brush xml:id="br0">
      <inkml:brushProperty name="width" value="0.025" units="cm"/>
      <inkml:brushProperty name="height" value="0.025" units="cm"/>
    </inkml:brush>
  </inkml:definitions>
  <inkml:trace contextRef="#ctx0" brushRef="#br0">1 167 16560,'0'0'2402,"76"-22"256,-32-5-1024,7-2-545,-3-2-448,-1 1-417,-10 11-256,-10 11-801,-14 8-1057,-13 14-1153,-5 17 97,-23 9-6087</inkml:trace>
  <inkml:trace contextRef="#ctx0" brushRef="#br0" timeOffset="1">13 558 13164,'0'0'3844,"70"-25"-1506,-37 5-1281,1-5-865,-1 1-95,-3 0-674,-2-1-1377,-6-2-1889,-5 0-1058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128"/>
    </inkml:context>
    <inkml:brush xml:id="br0">
      <inkml:brushProperty name="width" value="0.025" units="cm"/>
      <inkml:brushProperty name="height" value="0.025" units="cm"/>
    </inkml:brush>
  </inkml:definitions>
  <inkml:trace contextRef="#ctx0" brushRef="#br0">3 2 8232,'0'0'9064,"0"11"-8124,-1 4-715,0 0 142,0 1 0,1-1-1,3 20 1,-3-33-343,1-1 0,-1 1 0,0-1 0,1 0 0,-1 1-1,1-1 1,0 0 0,-1 1 0,1-1 0,0 0 0,0 0 0,0 0 0,0 1 0,0-1-1,0 0 1,0 0 0,0 0 0,0-1 0,0 1 0,0 0 0,1 0 0,-1-1-1,0 1 1,1 0 0,-1-1 0,0 0 0,1 1 0,-1-1 0,1 0 0,-1 1-1,1-1 1,-1 0 0,0 0 0,1 0 0,-1-1 0,1 1 0,-1 0 0,1 0 0,-1-1-1,0 1 1,1-1 0,-1 1 0,0-1 0,1 0 0,1 0 0,4-3 153,1 1 0,-1-1 0,0 0 0,0-1 0,-1 0 0,10-8 0,15-25 350,-26 30-464,0 1 0,1 0-1,0 0 1,1 0 0,-1 0 0,12-7 0,-18 14-57,1 1 0,-1-1 0,1 0 0,-1 1 1,1-1-1,-1 1 0,1-1 0,-1 1 0,0-1 0,1 0 1,-1 1-1,0-1 0,0 1 0,1 0 0,-1-1 0,0 1 1,0-1-1,0 1 0,0-1 0,0 1 0,1 0 0,-1-1 1,0 1-1,0-1 0,0 1 0,-1-1 0,1 1 0,0 0 1,0 0-1,1 28 405,-1-25-265,0 6-81,1-1 1,0 1-1,1 0 1,0-1-1,0 1 1,6 14 0,-7-23-69,-1 0 0,1 0 1,-1 0-1,1 0 1,-1 0-1,1 0 1,0 0-1,0 0 1,0 0-1,-1 0 0,1 0 1,0-1-1,0 1 1,0 0-1,0-1 1,0 1-1,0 0 0,1-1 1,-1 1-1,0-1 1,0 0-1,0 1 1,2-1-1,-1 0 15,0-1-1,1 1 0,-1-1 1,0 0-1,0 0 1,0 0-1,0 0 1,0 0-1,0 0 0,0-1 1,0 1-1,0-1 1,-1 1-1,1-1 1,-1 0-1,1 1 0,1-4 1,17-25 236,-17 24-248,1 0 1,0 0-1,0 1 0,0-1 0,0 1 1,1 0-1,0 0 0,0 1 1,7-6-1,-11 11-163,-1-1 0,1 1 0,0 0 0,-1-1 0,1 1 1,0 0-1,-1 0 0,1-1 0,-1 1 0,0 0 0,1 0 0,-1 0 0,1 0 1,-1 0-1,0 0 0,0 0 0,0 0 0,1-1 0,-1 1 0,0 0 1,0 0-1,0 0 0,0 0 0,-1 0 0,1 0 0,0 2 0,-1 31-4979,-1-17-698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502"/>
    </inkml:context>
    <inkml:brush xml:id="br0">
      <inkml:brushProperty name="width" value="0.025" units="cm"/>
      <inkml:brushProperty name="height" value="0.025" units="cm"/>
    </inkml:brush>
  </inkml:definitions>
  <inkml:trace contextRef="#ctx0" brushRef="#br0">0 223 19346,'0'0'4901</inkml:trace>
  <inkml:trace contextRef="#ctx0" brushRef="#br0" timeOffset="1">130 0 15439,'0'0'3309,"0"12"-2604,-2 69 350,0 74 508,3-133-1015,1 1 0,1 0 1,1-1-1,11 37 1,-15-57-520,1-1 1,-1 0-1,0 1 1,0-1-1,1 0 1,-1 1-1,1-1 1,-1 0-1,1 0 1,-1 0-1,1 1 1,0-1-1,0 0 1,-1 0-1,1 0 1,0 0-1,0 0 1,0 0-1,0 0 1,0-1-1,0 1 1,1 0 0,-1-1-1,0 1 1,0 0-1,0-1 1,1 1-1,-1-1 1,0 0-1,1 1 1,-1-1-1,0 0 1,1 0-1,-1 0 1,0 0-1,1 0 1,-1 0-1,0 0 1,0-1-1,1 1 1,-1 0-1,0-1 1,1 1-1,-1-1 1,0 1-1,0-1 1,0 0-1,1 1 1,-1-1-1,0 0 1,2-2-1,4-3 125,0-1-1,0-1 1,0 1-1,-1-1 1,8-12-1,6-12 282,-2-1-1,23-55 0,-34 69-614,0-1 0,-1 1 0,-1-1 0,-1-1 0,-1 1 0,1-28 0,-15 46-6530,-1 6-1271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3.844"/>
    </inkml:context>
    <inkml:brush xml:id="br0">
      <inkml:brushProperty name="width" value="0.025" units="cm"/>
      <inkml:brushProperty name="height" value="0.025" units="cm"/>
    </inkml:brush>
  </inkml:definitions>
  <inkml:trace contextRef="#ctx0" brushRef="#br0">0 1 13965,'0'0'7079,"56"24"-6919,-34-24-128,5 0-2210,-3-8-3619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343"/>
    </inkml:context>
    <inkml:brush xml:id="br0">
      <inkml:brushProperty name="width" value="0.025" units="cm"/>
      <inkml:brushProperty name="height" value="0.025" units="cm"/>
    </inkml:brush>
  </inkml:definitions>
  <inkml:trace contextRef="#ctx0" brushRef="#br0">1 354 12492,'0'0'6411,"6"3"-5663,-5-2-701,0 0 0,1 0 1,-1-1-1,1 1 0,-1-1 1,0 1-1,1-1 0,-1 1 1,1-1-1,0 0 0,-1 0 1,1 1-1,-1-1 0,1 0 1,-1 0-1,1-1 1,-1 1-1,1 0 0,-1-1 1,1 1-1,-1 0 0,1-1 1,-1 0-1,1 1 0,-1-1 1,0 0-1,2-1 0,2-2 266,-1-1-1,0 0 1,0 0-1,0-1 0,-1 1 1,6-12-1,7-6 926,-15 23-1220,-1 0-1,0-1 0,0 1 0,1 0 0,-1 0 1,0 0-1,0-1 0,1 1 0,-1 0 1,0 0-1,1 0 0,-1 0 0,0 0 1,1 0-1,-1-1 0,0 1 0,1 0 0,-1 0 1,0 0-1,1 0 0,-1 0 0,0 0 1,1 0-1,-1 1 0,0-1 0,1 0 1,-1 0-1,0 0 0,1 0 0,-1 0 1,0 0-1,0 1 0,1-1 0,-1 0 0,2 3 4,0 1-1,0-1 0,0 1 1,-1-1-1,1 1 0,-1 0 1,0 0-1,1 4 0,14 36 246,-15-42-264,0-1-1,0 0 1,0 0-1,0 1 0,1-1 1,-1 0-1,0 0 1,1 0-1,-1 0 1,1-1-1,-1 1 0,1 0 1,-1 0-1,1-1 1,-1 1-1,1-1 0,0 0 1,-1 1-1,1-1 1,0 0-1,-1 0 1,1 0-1,0 0 0,-1 0 1,1-1-1,0 1 1,-1 0-1,1-1 0,0 1 1,-1-1-1,1 1 1,-1-1-1,1 0 0,-1 0 1,1 0-1,-1 0 1,3-2-1,6-4 65,0-2 0,-1 1 1,17-19-1,-18 18-27,23-25 58,-22 22-94,1 0-1,0 1 1,1 0-1,0 1 1,1 0-1,0 1 1,16-10 0,-28 19-11,1 0 1,-1 0 0,0-1-1,1 1 1,-1 0 0,1 0 0,-1 0-1,1 0 1,-1 0 0,0 0-1,1 0 1,-1 0 0,1 0 0,-1 0-1,1 0 1,-1 0 0,0 0 0,1 0-1,-1 0 1,1 0 0,-1 0-1,0 0 1,1 1 0,-1-1 0,1 0-1,-1 0 1,0 1 0,1-1 0,-1 0-1,0 0 1,1 1 0,-1-1-1,0 0 1,1 1 0,4 19-46,-8 31 339,2-43-174,-1 37 0,3-45-94,1-1-1,0 1 0,0-1 0,-1 1 0,1-1 0,-1 0 1,1 0-1,-1 0 0,1 0 0,-1 0 0,1 0 0,-1 0 0,2-2 1,10-14 159,-1 0 0,14-24 0,-19 28-237,1 0-1,0 1 0,1-1 1,1 2-1,-1-1 0,19-15 0,-28 27 50,1-1 0,-1 1 0,1-1 0,-1 1-1,0-1 1,1 1 0,0 0 0,-1-1-1,1 1 1,-1 0 0,1-1 0,-1 1 0,1 0-1,0 0 1,-1-1 0,1 1 0,0 0-1,-1 0 1,1 0 0,0 0 0,-1 0 0,1 0-1,0 0 1,-1 0 0,1 0 0,-1 0 0,1 0-1,0 1 1,-1-1 0,1 0 0,0 0-1,-1 1 1,1-1 0,-1 0 0,1 1 0,-1-1-1,1 0 1,-1 1 0,1-1 0,-1 1 0,1-1-1,-1 1 1,1-1 0,-1 1 0,0-1-1,1 1 1,-1 0 0,0-1 0,0 1 0,1-1-1,-1 1 1,0 0 0,0-1 0,0 1-1,0 0 1,0-1 0,0 2 0,3 52-768,-3-30 586,0-23 189,0-1 0,0 1 1,0-1-1,0 1 1,1 0-1,-1-1 1,0 1-1,0-1 0,1 1 1,-1-1-1,0 0 1,1 1-1,-1-1 1,0 1-1,1-1 1,-1 1-1,0-1 0,1 0 1,-1 1-1,1-1 1,-1 0-1,1 0 1,-1 1-1,1-1 1,-1 0-1,1 0 0,-1 0 1,1 1-1,-1-1 1,1 0-1,-1 0 1,1 0-1,0 0 1,-1 0-1,1 0 0,-1 0 1,1 0-1,-1 0 1,1-1-1,-1 1 1,1 0-1,-1 0 1,1 0-1,-1-1 0,1 1 1,-1 0-1,1 0 1,-1-1-1,1 1 1,0-1-1,23-18-306,17-25-139,-18 17-247,2 1-1,0 1 1,51-37-1,-74 60 664,1 0 0,-1 1 0,1-1 0,0 1 0,-1 0 0,1 0 0,0 0 0,0 0 0,0 0 0,3 0 0,-5 1 21,-1 0-1,1 0 1,0 0-1,0 1 1,-1-1-1,1 0 1,0 1-1,-1-1 1,1 0 0,0 1-1,-1-1 1,1 1-1,-1-1 1,1 1-1,-1-1 1,1 1-1,-1-1 1,1 1 0,-1 0-1,1-1 1,-1 1-1,0 0 1,1-1-1,-1 1 1,0 0-1,0 0 1,1-1-1,-1 1 1,0 0 0,0 0-1,0-1 1,0 1-1,0 0 1,0 0-1,0-1 1,0 1-1,0 0 1,-1 1 0,0 10 253,0 0 1,-1 0 0,-1 0 0,0 0-1,-7 16 1,6-16-128,0-1 0,1 1 1,0 0-1,1 0 0,-1 19 0,2-31-143,1 1 1,0-1-1,0 1 0,0-1 1,0 1-1,0 0 0,0-1 1,0 1-1,0-1 0,0 1 1,0 0-1,0-1 1,0 1-1,0-1 0,1 1 1,-1-1-1,0 1 0,0-1 1,1 1-1,-1-1 0,0 1 1,1-1-1,-1 1 0,1-1 1,-1 1-1,0-1 0,1 1 1,-1-1-1,1 0 1,-1 1-1,1-1 0,-1 0 1,1 0-1,-1 1 0,1-1 1,0 0-1,-1 0 0,1 0 1,-1 0-1,1 1 0,-1-1 1,1 0-1,0 0 1,-1 0-1,1 0 0,-1-1 1,1 1-1,0 0 0,-1 0 1,1 0-1,-1 0 0,1-1 1,-1 1-1,1 0 0,-1 0 1,1-1-1,-1 1 1,1 0-1,-1-1 0,1 1 1,-1-1-1,1 1 0,0-1 1,30-28-6382,-11 1-3823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4.841"/>
    </inkml:context>
    <inkml:brush xml:id="br0">
      <inkml:brushProperty name="width" value="0.025" units="cm"/>
      <inkml:brushProperty name="height" value="0.025" units="cm"/>
    </inkml:brush>
  </inkml:definitions>
  <inkml:trace contextRef="#ctx0" brushRef="#br0">0 140 14061,'0'0'11814,"10"-7"-11451,-6 4-335,46-41 138,-46 40-144,-1 0 0,1 0 0,-1-1 0,0 1 0,0-1 0,0 1 0,-1-1 0,0 0 1,0 0-1,0 0 0,0 0 0,1-9 0,-3 14-12,0-1 0,0 1 1,0 0-1,0-1 0,0 1 1,0 0-1,0-1 0,0 1 1,0 0-1,-1-1 0,1 1 1,0 0-1,0-1 1,0 1-1,0 0 0,-1-1 1,1 1-1,0 0 0,0 0 1,0-1-1,-1 1 0,1 0 1,0 0-1,-1-1 0,1 1 1,0 0-1,0 0 0,-1 0 1,1 0-1,0 0 0,-1-1 1,1 1-1,0 0 1,-1 0-1,1 0 0,0 0 1,-1 0-1,1 0 0,-1 0 1,1 0-1,0 0 0,-1 0 1,1 0-1,0 0 0,-1 0 1,1 1-1,0-1 0,-1 0 1,1 0-1,0 0 1,0 0-1,-1 1 0,1-1 1,0 0-1,-1 0 0,1 1 1,0-1-1,0 0 0,-1 0 1,1 1-1,0-1 0,0 0 1,0 1-1,-1-1 0,-19 18 76,14-12-98,1 0 1,0 1 0,0 0-1,1 0 1,0 1 0,0-1 0,1 1-1,0 0 1,0 0 0,1 0-1,0 0 1,1 0 0,-1 1-1,1-1 1,1 0 0,0 14-1,1-21 9,-1 0-1,1 0 0,-1 0 1,1 0-1,-1 0 0,1 0 0,0 0 1,-1-1-1,1 1 0,0 0 1,0-1-1,0 1 0,-1 0 0,1-1 1,0 1-1,0-1 0,0 1 1,0-1-1,0 0 0,0 1 0,0-1 1,0 0-1,0 0 0,0 1 1,0-1-1,0 0 0,0 0 0,0 0 1,0 0-1,0-1 0,0 1 1,2-1-1,36-8 105,-25 0-44,-1 1 1,1-2-1,-1 0 0,12-12 0,-16 13-50,1 0-1,1 1 0,-1 0 1,1 0-1,1 1 1,21-10-1,-32 17-10,-1 0-1,1 0 1,-1 0 0,0 0-1,1 0 1,-1 1 0,1-1-1,-1 0 1,1 0 0,-1 0-1,0 0 1,1 0 0,-1 1-1,1-1 1,-1 0 0,0 0-1,1 1 1,-1-1 0,0 0-1,1 1 1,-1-1 0,0 0-1,0 1 1,1-1 0,-1 0-1,0 1 1,0-1 0,0 1-1,1-1 1,-1 0 0,0 1-1,0-1 1,0 1 0,0-1-1,0 0 1,0 1 0,0-1-1,0 1 1,0-1 0,0 1-1,2 30 689,0-8-197,-1-22-472,0 1 0,0-1 0,0 1 0,0-1 0,0 0 0,0 1 0,1-1 0,-1 0 0,0 0 0,1 0 0,-1 0 0,1 0 0,-1 0 0,1 0 0,-1-1 0,1 1 0,-1 0 0,1-1 0,0 0 0,-1 1 0,1-1 0,0 0 0,0 0 0,-1 1 0,1-1 0,0-1 0,0 1 0,-1 0 0,1 0 0,0-1 0,2 0 0,6-1 71,-1-1 1,0 1 0,0-2-1,13-5 1,158-100-98,-152 99-486,-28 10 497,1 0 0,0 0 0,-1 0 0,1 1-1,0-1 1,-1 0 0,1 0 0,-1 0 0,1 0 0,0 1 0,-1-1 0,1 0 0,-1 1 0,1-1-1,0 0 1,-1 1 0,1-1 0,-1 1 0,1-1 0,-1 1 0,0-1 0,1 1 0,0 0 0,0 2-7,0 1 1,0 0 0,0-1 0,-1 1 0,1 0 0,-1 0 0,0 0 0,0-1 0,-1 6-1,4 33-2101,2-35-2825,2-6-3661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445"/>
    </inkml:context>
    <inkml:brush xml:id="br0">
      <inkml:brushProperty name="width" value="0.025" units="cm"/>
      <inkml:brushProperty name="height" value="0.025" units="cm"/>
    </inkml:brush>
  </inkml:definitions>
  <inkml:trace contextRef="#ctx0" brushRef="#br0">0 4 15855,'0'0'5248,"12"-2"-4645,-1 1-327,1 1 1,0 0-1,0 0 1,0 1 0,0 1-1,0 0 1,-1 0-1,1 1 1,14 7-1,48 26 490,94 63-1,10 6-700,-108-67-167,27 14-462,-33-23-6975,-57-26 1784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5.916"/>
    </inkml:context>
    <inkml:brush xml:id="br0">
      <inkml:brushProperty name="width" value="0.025" units="cm"/>
      <inkml:brushProperty name="height" value="0.025" units="cm"/>
    </inkml:brush>
  </inkml:definitions>
  <inkml:trace contextRef="#ctx0" brushRef="#br0">149 562 11499,'0'0'2354,"1"10"91,3 34-486,3-25-485,3-19 256,-9-2-1513,0 1 1,1-1-1,-1 1 1,0-1-1,0 0 1,0 1-1,0-1 1,0 0-1,0 0 1,0 0-1,0-3 1,3-19 681,-1 0 0,-1-1 0,-1 1 0,-4-40 0,-2 32-600,0 0 0,-2 1-1,-12-34 1,4 22-456,-3 2-1,-1 0 1,-2 1 0,-2 1-1,-35-46 1,64 91 16,0 0 1,0 0-1,1 0 1,0-1-1,0 0 1,1 0-1,-1-1 1,1 0-1,0 0 1,0 0-1,0-1 1,1-1-1,14 3 1,5 0 119,-1-1 0,1-1 0,28-1 1,-31-3-765,0 0 1,0-2 0,37-9 0,27-16-7087,-15-4-6254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6.694"/>
    </inkml:context>
    <inkml:brush xml:id="br0">
      <inkml:brushProperty name="width" value="0.025" units="cm"/>
      <inkml:brushProperty name="height" value="0.025" units="cm"/>
    </inkml:brush>
  </inkml:definitions>
  <inkml:trace contextRef="#ctx0" brushRef="#br0">1 376 12588,'-1'-11'1938,"2"-3"-1558,-1 0 0,2 0 0,0 0 0,1 1 0,0-1 0,1 0 0,1 1 0,0 0 1,10-18-1,-3 8 195,1 0 0,1 1 0,1 1 1,0 0-1,2 1 0,0 1 0,30-25 0,-45 42-555,0 0-1,0 0 1,1 1-1,-1-1 0,1 1 1,-1 0-1,1 0 1,-1 0-1,1 0 0,0 0 1,-1 0-1,1 1 1,0-1-1,0 1 0,3 0 1,-5 0-17,0 0 0,0 1 0,1-1 0,-1 1 0,0-1 0,0 1 0,0 0 0,0-1 0,0 1 0,0 0 0,0 0 0,0 0 0,0-1 0,0 1 0,-1 0 1,1 0-1,0 0 0,0 1 0,-1-1 0,1 0 0,-1 0 0,1 0 0,-1 2 0,3 7 96,-1 0 0,-1 1 1,0-1-1,0 0 0,-1 1 0,-1 12 1,-3 14 185,-2 0 0,-15 54 0,13-62-63,1-1-1,1 1 0,2 0 1,1 1-1,1 38 0,2-67-197,0 1-1,0-1 1,0 0-1,0 0 1,1 0-1,-1 1 1,0-1-1,1 0 1,-1 0-1,1 0 1,-1 0-1,1 0 1,0 0-1,-1 0 1,1 0-1,0 0 1,0 0-1,-1 0 1,1 0-1,0 0 1,0-1-1,0 1 1,0 0-1,2 0 1,0 0-6,-1 0 0,1-1 0,-1 1 0,1-1 0,-1 0-1,1 0 1,-1 0 0,1 0 0,-1 0 0,1 0 0,3-2 0,3 0 25,0-1 1,0 0-1,-1-1 0,1 0 0,12-8 0,84-69 169,-46 20-4598,-52 48 606,-6 5-1521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051"/>
    </inkml:context>
    <inkml:brush xml:id="br0">
      <inkml:brushProperty name="width" value="0.025" units="cm"/>
      <inkml:brushProperty name="height" value="0.025" units="cm"/>
    </inkml:brush>
  </inkml:definitions>
  <inkml:trace contextRef="#ctx0" brushRef="#br0">1 181 15214,'0'0'5253,"-1"-58"-4836,25 38-65,6 0-192,7-2-128,1 4-544,6 0-1250,-5 4-2082,-1 3-2337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394"/>
    </inkml:context>
    <inkml:brush xml:id="br0">
      <inkml:brushProperty name="width" value="0.025" units="cm"/>
      <inkml:brushProperty name="height" value="0.025" units="cm"/>
    </inkml:brush>
  </inkml:definitions>
  <inkml:trace contextRef="#ctx0" brushRef="#br0">0 261 13837,'0'0'7191,"4"9"-6438,-1-2-614,0-1 0,0 0 0,0-1 0,1 1 0,0 0-1,0-1 1,7 7 0,-9-11-120,-1 0 0,1 1 0,0-1 0,0 0 0,0 0 0,0 0 0,0 0 0,0-1-1,0 1 1,0-1 0,1 1 0,-1-1 0,0 1 0,0-1 0,0 0 0,1 0-1,-1 0 1,0-1 0,0 1 0,0 0 0,1-1 0,-1 1 0,0-1 0,0 0 0,0 0-1,0 0 1,0 0 0,0 0 0,0 0 0,-1-1 0,1 1 0,2-2 0,6-5 192,-1-1 1,0 0 0,0 0-1,0 0 1,-1-1 0,-1-1-1,7-11 1,40-85 687,-28 51-571,-15 44-304,-3 22-40,0 36 47,-5-31 95,-2-9-88,0 3-31,1-1-1,1 0 1,-1 0 0,1 0-1,4 8 1,-6-15-7,-1 0-1,1 0 1,0 0 0,-1 0 0,1-1 0,0 1-1,-1 0 1,1 0 0,0-1 0,0 1 0,0 0-1,0-1 1,0 1 0,0-1 0,-1 1-1,1-1 1,0 1 0,0-1 0,3 1 0,-3-1 3,1-1 1,-1 1 0,1 0 0,-1-1-1,1 1 1,-1-1 0,0 1-1,1-1 1,-1 0 0,0 0 0,1 1-1,-1-1 1,0 0 0,0 0-1,0 0 1,0 0 0,0-1 0,2-1-1,9-13 317,0 0-1,17-34 1,-21 35-266,0 1 1,1-1 0,0 2-1,1-1 1,12-11 0,-21 24-60,-1 0 0,1 0 0,0 0 0,-1 1 0,1-1 0,0 0 0,-1 1 0,1-1 0,0 1 0,0-1 0,0 1 0,-1-1 0,1 1 0,0-1 0,0 1 0,0 0 0,0-1 0,0 1 0,0 0 0,0 0 1,0 0-1,0 0 0,0 0 0,0 0 0,-1 0 0,1 0 0,0 0 0,0 0 0,0 0 0,0 1 0,0-1 0,0 0 0,0 1 0,0-1 0,0 1 0,-1-1 0,1 1 0,0-1 0,0 1 0,-1-1 0,1 1 0,0 0 0,-1 0 0,1-1 0,0 1 0,-1 0 0,1 0 0,-1 0 0,0-1 0,1 1 0,-1 0 0,1 0 1,-1 2-1,4 7-91,-1 0 0,-1 1 1,3 21-1,-2-17-75,0 6-225,-2-12-63,1-1-1,0 1 0,0 0 0,0-1 1,1 0-1,0 1 0,7 10 1,-10-19 394,0 0 1,0 0 0,0 0 0,0 0 0,0 0 0,0 0-1,0 1 1,0-1 0,0 0 0,0 0 0,1 0 0,-1 0 0,0 0-1,0 0 1,0 0 0,0 0 0,0 0 0,0 0 0,0 0-1,1 0 1,-1 0 0,0 0 0,0 0 0,0 0 0,0 0-1,0 0 1,0 0 0,0 0 0,1 0 0,-1 0 0,0 0 0,0 0-1,0 0 1,0 0 0,0 0 0,0 0 0,0 0 0,1 0-1,-1-1 1,0 1 0,0 0 0,0 0 0,0 0 0,0 0 0,0 0-1,0 0 1,0 0 0,0 0 0,0 0 0,0-1 0,0 1-1,0 0 1,0 0 0,0 0 0,1 0 0,-1 0 0,0 0-1,0 0 1,0-1 0,0 1 0,0 0 0,0 0 0,0 0 0,-1 0-1,1 0 1,4-17-1936,-2-16-1625,-2-7-2349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7.754"/>
    </inkml:context>
    <inkml:brush xml:id="br0">
      <inkml:brushProperty name="width" value="0.025" units="cm"/>
      <inkml:brushProperty name="height" value="0.025" units="cm"/>
    </inkml:brush>
  </inkml:definitions>
  <inkml:trace contextRef="#ctx0" brushRef="#br0">1 1 14638,'0'0'9673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099"/>
    </inkml:context>
    <inkml:brush xml:id="br0">
      <inkml:brushProperty name="width" value="0.025" units="cm"/>
      <inkml:brushProperty name="height" value="0.025" units="cm"/>
    </inkml:brush>
  </inkml:definitions>
  <inkml:trace contextRef="#ctx0" brushRef="#br0">168 109 18289,'1'-9'1661,"2"-8"-1122,8-60 2173,-11 76-2685,0 1 0,0 0 1,0 0-1,0 0 0,0-1 1,0 1-1,0 0 0,0 0 1,0 0-1,-1-1 0,1 1 1,0 0-1,0 0 0,0 0 1,0 0-1,0-1 0,0 1 1,-1 0-1,1 0 0,0 0 1,0 0-1,0 0 0,0 0 1,0-1-1,-1 1 0,1 0 1,0 0-1,0 0 0,0 0 1,-1 0-1,1 0 0,0 0 1,0 0-1,0 0 0,-1 0 1,1 0-1,0 0 1,0 0-1,0 0 0,-1 0 1,1 0-1,0 0 0,0 0 1,0 0-1,-1 0 0,1 0 1,0 0-1,0 1 0,0-1 1,0 0-1,-1 0 0,1 0 1,0 0-1,0 0 0,0 0 1,0 1-1,0-1 0,-1 0 1,1 0-1,0 0 0,0 0 1,0 1-1,0-1 0,0 0 1,0 0-1,-12 10 24,0-1 0,0 1-1,1 1 1,1 0 0,0 0 0,-17 26 0,7-5-13,-27 57 0,45-86-50,0 1-1,0 0 1,1 0-1,0 0 1,-1 0-1,1 0 1,1 0-1,-1 1 0,1-1 1,-1 0-1,2 8 1,-1-11 3,0-1 1,0 1-1,0-1 1,1 1-1,-1-1 1,0 1-1,0-1 1,1 1-1,-1-1 1,0 1-1,1-1 1,-1 0-1,1 1 1,-1-1 0,0 1-1,1-1 1,-1 0-1,1 0 1,-1 1-1,1-1 1,-1 0-1,1 0 1,-1 1-1,1-1 1,-1 0-1,1 0 1,0 0-1,-1 0 1,1 0-1,0 0 1,2 0 3,-1 0 1,1-1-1,0 0 0,-1 0 1,1 1-1,-1-2 0,1 1 1,-1 0-1,1 0 1,2-3-1,67-47 184,-44 29-141,59-33 0,-79 50-57,1 1 0,0 0 0,1 0 0,-1 1 0,0 1 0,1-1 0,0 2 0,-1-1 0,1 1 0,0 1 0,14 0 0,-22 1-1,0-1 1,-1 0 0,1 1-1,-1 0 1,1-1 0,-1 1-1,1 0 1,-1 0 0,1 0-1,-1 0 1,0 0 0,1 0-1,-1 0 1,0 0 0,0 0-1,0 1 1,0-1 0,0 1-1,0-1 1,0 0 0,-1 1-1,1-1 1,0 1 0,-1 0-1,0-1 1,1 1 0,-1-1-1,0 1 1,1 0 0,-1-1-1,0 1 1,0 0 0,0-1 0,-1 1-1,1 0 1,0-1 0,-1 1-1,0 2 1,0 5 174,-1 0 0,-1 0 0,1 0 0,-2 0 0,-5 13 0,-9 10 929,-25 36 0,36-58-794,-1 0 1,0 0-1,-1-1 1,0 0-1,0 0 1,-21 14-1,29-22-363,1-1 0,-1 0 0,1 0 0,0 0 0,-1 1-1,1-1 1,-1 0 0,1 0 0,-1 0 0,1 0 0,-1 0 0,1 0 0,0 0-1,-1 0 1,1 0 0,-1 0 0,1 0 0,-1 0 0,1 0 0,-1 0 0,1 0-1,-1 0 1,1 0 0,0-1 0,-1 1 0,1 0 0,-1 0 0,1-1 0,0 1-1,-1 0 1,1 0 0,0-1 0,-1 1 0,1-1 0,0 1 0,-1 0 0,1-1-1,0 1 1,0 0 0,-1-1 0,1 1 0,0-1 0,0 1 0,0-1 0,0 1-1,0-1 1,0 1 0,0-1 0,-1 1 0,1 0 0,0-1 0,1 1 0,-1-1-1,0 1 1,0-1 0,0-36-5352,1 29 3153,1-33-8619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8.454"/>
    </inkml:context>
    <inkml:brush xml:id="br0">
      <inkml:brushProperty name="width" value="0.025" units="cm"/>
      <inkml:brushProperty name="height" value="0.025" units="cm"/>
    </inkml:brush>
  </inkml:definitions>
  <inkml:trace contextRef="#ctx0" brushRef="#br0">79 147 17104,'0'0'12668,"-8"-4"-12796,4 2 145,3 1-52,0 0-1,-1 0 1,1 0 0,0 0-1,-1 0 1,1 1 0,0-1-1,-1 1 1,1-1 0,-1 1-1,1-1 1,-1 1 0,0 0-1,1 0 1,-1-1 0,1 1 0,-1 0-1,1 0 1,-1 1 0,0-1-1,1 0 1,-1 1 0,1-1-1,-1 0 1,1 1 0,-1 0-1,1-1 1,0 1 0,-1 0-1,1 0 1,0 0 0,-1 0-1,1 0 1,0 0 0,0 0 0,0 0-1,0 0 1,0 1 0,0-1-1,0 0 1,1 1 0,-1-1-1,0 1 1,1-1 0,-1 1-1,1-1 1,-1 1 0,1 1-1,-1 0 31,-1 0 0,1 0 0,1 0-1,-1 0 1,0 0 0,1 0-1,0 0 1,-1 1 0,1-1-1,1 0 1,0 5 0,-1-7 0,0 0 0,1 1 0,-1-1 1,1 0-1,-1 0 0,1 0 0,0 0 1,-1 0-1,1 0 0,0 0 0,0 0 1,0 0-1,0 0 0,0 0 0,0-1 1,0 1-1,0 0 0,0-1 0,0 1 0,2 0 1,2 0 4,0 0 1,0 0 0,0-1-1,0 0 1,0 0 0,0 0-1,0-1 1,-1 0-1,1 1 1,0-2 0,0 1-1,0-1 1,7-3 0,32-16 154,-1-2 1,73-53 0,13-7-20,-127 81-136,1 1 0,-1-1 0,0 1 0,0 0 0,1 0-1,-1 0 1,0 0 0,1 0 0,-1 1 0,1-1 0,-1 1 0,1-1 0,4 1 0,-6 1-2,0 0-1,0 0 1,-1 0 0,1 0-1,0 0 1,-1 0 0,1 0 0,-1 0-1,1 0 1,-1 0 0,0 0 0,1 1-1,-1-1 1,0 0 0,0 0-1,0 0 1,0 1 0,0-1 0,0 0-1,0 0 1,0 0 0,0 0-1,-1 1 1,1-1 0,0 0 0,-1 0-1,1 0 1,-1 0 0,0 1-1,-5 17 338,0 0 0,-14 26-1,14-33-194,0 0-1,1 1 1,1-1-1,-1 1 0,2 0 1,0 1-1,-2 23 1,5-36-137,0-1 0,0 0 0,0 0 1,0 1-1,0-1 0,0 0 0,0 1 1,0-1-1,0 0 0,0 1 0,0-1 1,0 0-1,0 1 0,0-1 0,0 0 0,1 0 1,-1 1-1,0-1 0,0 0 0,0 0 1,0 1-1,1-1 0,-1 0 0,0 0 1,0 0-1,1 1 0,-1-1 0,0 0 0,0 0 1,1 0-1,-1 0 0,0 1 0,1-1 1,-1 0-1,0 0 0,0 0 0,1 0 1,-1 0-1,0 0 0,1 0 0,-1 0 0,0 0 1,1 0-1,-1 0 0,0 0 0,1 0 1,-1 0-1,0 0 0,0-1 0,1 1 1,-1 0-1,0 0 0,1 0 0,-1 0 0,0 0 1,0-1-1,1 1 0,17-13 269,-17 13-261,24-22 381,45-50 0,-15 3-3792,-37 39-2659,-7 5-5243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09.001"/>
    </inkml:context>
    <inkml:brush xml:id="br0">
      <inkml:brushProperty name="width" value="0.025" units="cm"/>
      <inkml:brushProperty name="height" value="0.025" units="cm"/>
    </inkml:brush>
  </inkml:definitions>
  <inkml:trace contextRef="#ctx0" brushRef="#br0">354 118 13773,'0'0'1489,"-11"-8"166,6 4-1508,0 1 0,0-1 0,0 1 0,-1 0-1,1 0 1,-1 0 0,0 1 0,0 0 0,0 0-1,0 0 1,0 1 0,0 0 0,0 0 0,0 1-1,-1-1 1,1 1 0,0 1 0,0-1 0,0 1-1,-1 0 1,-7 3 0,3 1-28,1 1 1,1 1-1,-1 0 0,1 0 1,0 0-1,1 1 0,-1 1 1,2-1-1,-1 1 0,1 1 1,1-1-1,0 1 0,-8 17 0,0 1-17,3 0 0,0 1-1,1 0 1,-5 31-1,7-21 144,2 1 0,-1 53 0,6-78-176,1 1-1,1 0 1,1 0-1,0-1 0,1 1 1,0-1-1,1 0 0,12 27 1,-14-37-77,1 1 0,0-1 1,0-1-1,0 1 1,1 0-1,-1-1 0,1 1 1,0-1-1,0 0 0,1-1 1,-1 1-1,1-1 1,0 0-1,0 0 0,0 0 1,0-1-1,7 3 0,-5-3 42,0-1-1,0 0 1,0-1-1,0 1 1,0-1-1,0 0 1,0-1-1,0 0 1,0 0-1,0-1 1,0 1-1,8-5 1,6-3 230,1-1-1,-2-1 1,1-1 0,-2-1-1,1-1 1,-2-1 0,21-20-1,-8 3 151,-1 0-1,-2-2 0,-1-1 1,-2-1-1,25-49 0,-39 66-254,-1-1 0,-1-1-1,-1 0 1,-1 0 0,-1-1 0,-1 0-1,0 0 1,-2 0 0,-1-1-1,0 1 1,-2 0 0,-2-25-1,1 42-231,0 0 0,0-1-1,0 1 1,-1 0 0,0 0-1,0 0 1,0 0 0,-1 0-1,1 0 1,-1 1 0,0-1-1,-1 1 1,1 0 0,-1 0 0,0 0-1,0 0 1,0 1 0,0-1-1,-1 1 1,1 0 0,-1 1-1,0-1 1,0 1 0,0 0-1,0 0 1,0 0 0,0 1-1,0 0 1,-1 0 0,1 0-1,-11 0 1,-1 1-1026,1 0 0,-1 1 0,0 1 1,1 1-1,-1 0 0,1 1 0,0 0 0,0 2 0,-18 8 0,-26 16-7352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3:11.229"/>
    </inkml:context>
    <inkml:brush xml:id="br0">
      <inkml:brushProperty name="width" value="0.025" units="cm"/>
      <inkml:brushProperty name="height" value="0.025" units="cm"/>
    </inkml:brush>
  </inkml:definitions>
  <inkml:trace contextRef="#ctx0" brushRef="#br0">433 78 12236,'0'0'2098,"-10"-6"-470,5 2-1452,0 1 0,0 0 0,0 0 0,0 0 1,0 1-1,-1 0 0,0 0 0,1 0 0,-1 1 0,0 0 1,1 0-1,-1 0 0,0 1 0,0 0 0,0 0 0,0 0 1,0 1-1,0 0 0,1 0 0,-1 0 0,0 1 0,1 0 1,-1 0-1,1 0 0,0 1 0,-9 5 0,-7 8-135,1 2-1,0 0 0,1 1 0,1 1 1,1 0-1,0 2 0,2 0 0,1 1 1,0 0-1,-15 38 0,17-32-42,1 0 1,2 0-1,1 1 0,1 0 0,1 1 1,2-1-1,1 1 0,2 59 0,2-83 4,-1-1-1,1 1 1,0 0-1,1 0 0,0 0 1,0-1-1,0 1 0,1-1 1,0 0-1,0 0 1,1 0-1,-1 0 0,1 0 1,1-1-1,-1 0 1,1 1-1,5 3 0,-6-6 22,1 0 0,0 0 0,0-1 0,0 1-1,0-1 1,0-1 0,0 1 0,1-1 0,-1 0 0,0 0-1,1 0 1,-1-1 0,1 0 0,-1 0 0,1 0-1,-1-1 1,0 1 0,1-1 0,-1-1 0,0 1 0,0-1-1,8-3 1,6-4 216,0-1-1,0-1 1,-1 0-1,-1-1 1,0-2-1,0 1 1,14-17-1,11-14 359,43-60 0,-55 65-192,-3-2-1,39-76 1,-54 93-119,-2-1 0,-1 0-1,-1 0 1,-1-1-1,-1 0 1,4-44 0,-9 66-244,-1 0 0,1 0 1,-1 0-1,-1 0 1,1 0-1,0 0 0,-1 1 1,0-1-1,0 0 1,0 0-1,0 0 0,-1 1 1,1-1-1,-1 1 0,0-1 1,0 1-1,0 0 1,0-1-1,-1 1 0,0 0 1,-3-2-1,1 1-40,-1 1 1,1 0-1,-1 0 0,0 1 0,0 0 0,0 0 0,0 0 1,-1 1-1,1 0 0,0 0 0,-1 0 0,-8 1 0,0 0-221,-1 0-1,1 2 1,-1 0-1,1 0 1,0 2-1,0 0 1,0 0-1,1 1 1,-22 11-1,-40 31-3173,7 11-4685,34-26-4568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1:57.911"/>
    </inkml:context>
    <inkml:brush xml:id="br0">
      <inkml:brushProperty name="width" value="0.025" units="cm"/>
      <inkml:brushProperty name="height" value="0.025" units="cm"/>
    </inkml:brush>
  </inkml:definitions>
  <inkml:trace contextRef="#ctx0" brushRef="#br0">0 744 7847,'1'-11'107,"1"-6"-290,0 0-1,1 0 1,1 0-1,0 1 1,1-1 0,1 1-1,1 0 1,0 1-1,1 0 1,15-23-1,17-6 1699,-32 37-634,1 0 0,0 1 0,0-1 0,0 2 0,1-1 0,0 2 0,0-1 0,0 1 0,1 1 0,10-3 0,726-166 811,-4 83-1203,-175 30 1077,-473 45-1312,22-2 425,164-45 0,-277 60-583,-3 1 55,-1 0-1,1 0 0,0 0 0,0 0 0,0 0 1,0-1-1,0 1 0,0 0 0,-1-1 1,1 1-1,0 0 0,0-1 0,0 1 0,-1-1 1,1 1-1,0-1 0,-1 0 0,1 1 0,0-1 1,-1 0-1,1 1 0,-1-1 0,1 0 0,-1 0 1,0 1-1,1-1 0,-1 0 0,1-1 0,-1 1-75,10 3-3629,0 0-2741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3:23.093"/>
    </inkml:context>
    <inkml:brush xml:id="br0">
      <inkml:brushProperty name="width" value="0.025" units="cm"/>
      <inkml:brushProperty name="height" value="0.025" units="cm"/>
    </inkml:brush>
  </inkml:definitions>
  <inkml:trace contextRef="#ctx0" brushRef="#br0">325 423 10954,'-4'-8'790,"-5"-12"-181,0 3-872,1-1 0,0 0 0,1 0 0,1-1 0,1 0 0,1 0 1,-3-24-1,7 41 433,0 1 0,0-1 1,-1 1-1,1-1 0,0 0 1,-1 1-1,0-1 0,1 1 1,-1-1-1,0 1 0,0-1 1,1 1-1,-1 0 1,0 0-1,0-1 0,-1 1 1,1 0-1,0 0 0,0 0 1,-1 0-1,-1-1 0,3 2-103,-1-1 0,0 1 0,1 0-1,-1-1 1,0 1 0,1 0 0,-1 0 0,0 0-1,0 0 1,1 0 0,-1-1 0,0 1-1,1 1 1,-1-1 0,0 0 0,0 0 0,1 0-1,-1 0 1,0 0 0,1 1 0,-1-1 0,0 0-1,1 1 1,-1-1 0,0 0 0,1 1-1,-1-1 1,1 1 0,-1-1 0,0 1 0,1-1-1,-1 1 1,1-1 0,0 1 0,-1 0 0,1-1-1,-1 1 1,1 0 0,0-1 0,0 1 0,-1 0-1,1-1 1,0 1 0,0 0 0,0-1-1,0 2 1,0-1-67,0-1 0,-1 1-1,1 0 1,0 0 0,0-1-1,1 1 1,-1 0 0,0-1-1,0 1 1,0 0 0,0-1-1,1 1 1,-1-1 0,0 1-1,0 0 1,1-1 0,-1 1-1,1-1 1,-1 1 0,0-1 0,1 1-1,-1-1 1,1 1 0,-1-1-1,1 1 1,-1-1 0,1 0-1,0 1 1,-1-1 0,1 0-1,-1 1 1,1-1 0,0 0-1,-1 0 1,1 0 0,0 1-1,-1-1 1,1 0 0,0 0-1,-1 0 1,2 0 0,38 0-15,-28 0 17,93-10 39,-76 5 50,1 2 0,36 1 0,240 31 481,382-15-434,-599-22-282,-1-4-1,158-43 0,163-78 270,-324 103 222,-78 27-243,-1 1-1,1 1 1,0-1 0,0 1-1,-1 0 1,10 0 0,-16 2-94,0 1-1,0-1 1,0 0 0,1 0-1,-2 1 1,1-1 0,0 0-1,0 0 1,0 1 0,0-1-1,-1 0 1,1 0 0,-1 1-1,1-1 1,-2 2 0,-1 0-3,0 0 0,-1 0 0,0 0 1,1 0-1,-1 0 0,0-1 0,0 0 1,-1 0-1,1 0 0,0 0 0,-1 0 1,1-1-1,-1 0 0,-5 1 0,-73 7-60,68-8 35,-230 12-150,101-7 687,-247 40 0,237-13-200,-278 48-1310,351-70 694,-1-5 1,1-3 0,-116-10-1,-307-11 2134,714 33-2499,-41-14 664,-1-7-1,176-29 1,108-38 105,163-22 320,-415 73-387,218 4 0,-385 18-530,1 2 1,0 0-1,-1 3 0,0 1 0,0 1 0,0 2 1,41 17-1,-18 0-3925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39.016"/>
    </inkml:context>
    <inkml:brush xml:id="br0">
      <inkml:brushProperty name="width" value="0.025" units="cm"/>
      <inkml:brushProperty name="height" value="0.025" units="cm"/>
    </inkml:brush>
  </inkml:definitions>
  <inkml:trace contextRef="#ctx0" brushRef="#br0">1 111 8616,'0'0'9567,"14"-7"-8895,7-2-569,0 1 1,0 1-1,1 1 0,0 1 0,39-4 0,337 3-170,-246 8-666,-152-2 731,0 0 0,-1 0 0,1 0 0,0 0 0,0 0 0,0 0 0,0 0 0,0 0 0,0 1 0,-1-1 0,1 0 0,0 0 1,0 0-1,0 0 0,0 0 0,0 1 0,0-1 0,0 0 0,0 0 0,0 0 0,0 0 0,0 1 0,0-1 0,0 0 0,0 0 0,0 0 1,0 0-1,0 1 0,0-1 0,0 0 0,0 0 0,0 0 0,0 0 0,0 1 0,0-1 0,0 0 0,0 0 0,0 0 0,0 0 0,1 0 0,-1 1 1,0-1-1,0 0 0,0 0 0,0 0 0,0 0 0,0 0 0,1 0 0,-1 0 0,0 0 0,0 1 0,-17 7 225,-60 10 530,-2-4 0,0-4 0,-98 2-1,215-16-1033,0-2-1,0-1 0,-1-2 0,0-1 0,41-18 1,-16 6-842,-54 20 959,24-9-222,-31 10 380,0 1-1,0 0 0,0-1 0,0 1 1,0-1-1,0 1 0,0-1 0,0 0 1,-1 1-1,1-1 0,0 0 0,0 0 1,0 0-1,-1 1 0,1-1 0,-1 0 1,1 0-1,0 0 0,-1 0 1,0 0-1,1 0 0,0-1 0,-9-3 194,-12 3 101,-1 2 0,1 0-1,-1 1 1,1 1 0,-29 7-1,-101 34 574,105-28-2094,-1-2 1,-58 9 0,60-20-4795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2.969"/>
    </inkml:context>
    <inkml:brush xml:id="br0">
      <inkml:brushProperty name="width" value="0.025" units="cm"/>
      <inkml:brushProperty name="height" value="0.025" units="cm"/>
    </inkml:brush>
  </inkml:definitions>
  <inkml:trace contextRef="#ctx0" brushRef="#br0">171 98 8936,'6'-9'3951,"-2"3"-2896,25-41 2114,-27 44-2558,-1 1 0,0-1 0,0 0 0,0 0-1,0 0 1,0 0 0,-1 0 0,1 0 0,-1 0 0,0-4 0,-17 21 2746,-4 14-2810,2 1-1,0 0 0,2 1 1,-17 41-1,7-3-57,-19 71 1,41-124-479,1 0 1,1 0-1,1 0 1,0 1-1,0 26 1,2-41-83,1 1 0,-1 0 0,1 0 0,-1 0 0,1-1 0,0 1 0,0 0 1,0 0-1,0-1 0,0 1 0,0-1 0,0 1 0,0-1 0,1 0 0,-1 1 0,1-1 0,-1 0 0,1 0 0,-1 0 0,1 0 1,0 0-1,-1 0 0,1-1 0,0 1 0,0 0 0,0-1 0,-1 0 0,1 1 0,0-1 0,3 0 0,3 1-1212,0 0-1,0-1 0,0 0 1,-1 0-1,1-1 1,11-2-1,10-8-6425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468"/>
    </inkml:context>
    <inkml:brush xml:id="br0">
      <inkml:brushProperty name="width" value="0.025" units="cm"/>
      <inkml:brushProperty name="height" value="0.025" units="cm"/>
    </inkml:brush>
  </inkml:definitions>
  <inkml:trace contextRef="#ctx0" brushRef="#br0">0 1 5862,'0'0'6918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3.794"/>
    </inkml:context>
    <inkml:brush xml:id="br0">
      <inkml:brushProperty name="width" value="0.025" units="cm"/>
      <inkml:brushProperty name="height" value="0.025" units="cm"/>
    </inkml:brush>
  </inkml:definitions>
  <inkml:trace contextRef="#ctx0" brushRef="#br0">75 49 13453,'13'-36'2517,"-9"24"3419,-14 35-3152,-45 122-502,49-123-2031,0 0 1,1 0-1,1 1 1,-1 40-1,5-62-216,0-1-1,0 1 0,0-1 0,0 1 0,0 0 1,0-1-1,0 1 0,0-1 0,0 1 1,1-1-1,-1 1 0,0-1 0,0 1 0,1 0 1,-1-1-1,0 1 0,1-1 0,-1 0 1,0 1-1,1-1 0,-1 1 0,1-1 0,-1 0 1,1 1-1,-1-1 0,1 0 0,-1 1 1,1-1-1,-1 0 0,1 0 0,-1 1 0,1-1 1,-1 0-1,1 0 0,0 0 0,-1 0 1,1 0-1,-1 0 0,1 0 0,0 0 0,-1 0 1,1 0-1,-1 0 0,1 0 0,-1-1 0,1 1 1,0 0-1,-1 0 0,1 0 0,-1-1 1,1 1-1,-1 0 0,1-1 0,28-19 526,-28 19-609,0 1 0,0-1-1,-1 1 1,1-1 0,0 0 0,-1 1 0,1-1 0,-1 0-1,1 1 1,0-1 0,-1 0 0,0 0 0,1 0 0,-1 1-1,0-1 1,1 0 0,-1 0 0,0 0 0,0 0 0,1 0-1,-1 0 1,0 0 0,0 0 0,0 1 0,0-1 0,-1 0-1,1 0 1,0 0 0,0 0 0,0 0 0,-1-1 0,-1 1-575,1 1 0,0-1 0,-1 1 0,1 0 0,0 0 0,-1 0 0,1 0 0,0 0 1,-1 0-1,1 0 0,0 0 0,-1 0 0,1 0 0,-1 1 0,1-1 0,0 1 0,0-1 0,-1 1 1,1-1-1,-1 2 0,-7 1-8964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4.451"/>
    </inkml:context>
    <inkml:brush xml:id="br0">
      <inkml:brushProperty name="width" value="0.025" units="cm"/>
      <inkml:brushProperty name="height" value="0.025" units="cm"/>
    </inkml:brush>
  </inkml:definitions>
  <inkml:trace contextRef="#ctx0" brushRef="#br0">61 151 9545,'0'0'9081,"-9"-1"-6674,-2 0-1513,-8-1 41,-3 1 3610,25 0-4382,1 0-1,-1 0 0,0-1 1,0 1-1,1-1 1,-1 0-1,0 1 0,4-5 1,6-3 308,51-31 295,-48 29-759,0 0 0,1 0 0,0 2 0,1 0 0,0 1 0,0 1 0,24-6 0,-41 13-10,0 0 1,0-1-1,-1 1 1,1 0-1,0 0 0,-1 0 1,1 1-1,0-1 1,0 0-1,-1 0 0,1 0 1,0 0-1,0 1 1,-1-1-1,1 0 0,-1 1 1,1-1-1,0 0 1,-1 1-1,1-1 1,-1 1-1,1-1 0,0 1 1,-1-1-1,0 1 1,1 0-1,-1-1 0,1 1 1,-1 0-1,0-1 1,1 1-1,-1 1 0,3 32-122,-16 36-38,-3-7 189,9-29 29,-1-2 1,-19 47-1,41-100-247,-5 8 415,-1 0 1,14-27-1,-20 35-461,0 0 0,0 0 1,-1 0-1,0 0 0,0 0 1,0-1-1,-1 1 0,0 0 0,0 0 1,0-1-1,-1 1 0,1 0 0,-2-5 1,-2-10-3242,-6-18 1339,10 38 2130,0-1 0,0 1-1,-1 0 1,1-1-1,0 1 1,-1 0 0,1-1-1,0 1 1,-1 0 0,1 0-1,0-1 1,-1 1-1,1 0 1,-1 0 0,1 0-1,0 0 1,-1 0-1,1-1 1,-1 1 0,1 0-1,-1 0 1,1 0 0,0 0-1,-1 0 1,1 0-1,-1 0 1,0 1 0,-18 12-738,7 0-3651,2 0-5557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463"/>
    </inkml:context>
    <inkml:brush xml:id="br0">
      <inkml:brushProperty name="width" value="0.025" units="cm"/>
      <inkml:brushProperty name="height" value="0.025" units="cm"/>
    </inkml:brush>
  </inkml:definitions>
  <inkml:trace contextRef="#ctx0" brushRef="#br0">47 44 11979,'0'0'15225,"-3"11"-15139,-8 28-47,3-20-40,2 1 0,1 0 0,0 0 0,2 1 0,0-1 1,1 1-1,1 24 0,2-44 5,-1 0-1,1 1 1,0-1-1,0 0 1,0 1 0,0-1-1,0 0 1,0 0 0,0 0-1,0 0 1,0 0 0,0 0-1,1 0 1,-1 0 0,0 0-1,1 0 1,-1-1 0,1 1-1,-1-1 1,1 1 0,-1-1-1,1 1 1,-1-1 0,1 0-1,-1 0 1,1 0 0,-1 0-1,1 0 1,0 0 0,1-1-1,51-7 402,-42 4-347,-1 0 0,1-1 0,-1-1 0,-1 0 0,1 0-1,-1-1 1,0 0 0,0-1 0,-1 0 0,0-1 0,13-16 0,-15 17 30,-1-1-1,0 1 1,-1-1-1,0 0 1,0-1-1,-1 1 0,0-1 1,-1 0-1,0 0 1,-1 0-1,0 0 1,0 0-1,-1-1 0,0-12 1,-1 22-73,0-1 0,0 1 0,0-1 0,0 1 1,0-1-1,0 1 0,0-1 0,0 0 0,-1 1 0,1-1 0,-1 1 1,1 0-1,-1-1 0,0 1 0,1-1 0,-1 1 0,0 0 1,0-1-1,0 1 0,0 0 0,0 0 0,0 0 0,0 0 0,0 0 1,-1 0-1,1 0 0,0 0 0,-1 0 0,1 1 0,-1-1 0,1 1 1,0-1-1,-1 1 0,1-1 0,-1 1 0,0 0 0,-2-1 0,2 2-22,0-1-1,-1 1 0,1 0 0,0 0 1,0-1-1,0 1 0,0 1 0,0-1 0,1 0 1,-1 0-1,0 1 0,1-1 0,-1 1 1,0-1-1,1 1 0,0 0 0,-1 0 0,1-1 1,0 1-1,0 0 0,0 0 0,0 0 0,0 0 1,1 0-1,-1 1 0,1-1 0,-1 3 1,0-1 1,0 1 0,0 0 0,0 0 0,1 0 0,0 0 1,0 0-1,0-1 0,1 1 0,0 0 0,0 0 0,0 0 1,0-1-1,1 1 0,3 6 0,-3-8 5,0 0-1,0 0 1,1 0-1,-1-1 1,1 0 0,-1 1-1,1-1 1,0 0-1,0 0 1,0 0-1,0-1 1,0 1 0,1-1-1,-1 0 1,0 1-1,1-2 1,-1 1-1,0 0 1,1-1 0,7 1-1,-5 0 17,1-1-1,0 0 0,0 0 1,0 0-1,0-1 0,0 0 1,0 0-1,0-1 0,-1 0 1,1 0-1,-1-1 1,1 1-1,-1-1 0,0-1 1,0 1-1,0-1 0,-1 0 1,1-1-1,-1 1 1,0-1-1,0 0 0,0 0 1,-1-1-1,0 1 0,5-9 1,-21 35-213,-16 35 150,27-52 41,-1 0 1,1-1-1,0 1 1,0 0-1,0 0 1,1-1-1,-1 1 0,1 0 1,0 0-1,0 0 1,0 0-1,1 5 1,0-9 5,0 1 1,0 0-1,0-1 1,-1 1-1,1-1 1,0 1-1,0-1 1,0 1-1,0-1 1,0 0-1,0 0 0,1 1 1,-1-1-1,0 0 1,0 0-1,0 0 1,0 0-1,0 0 1,0 0-1,0 0 1,0-1-1,0 1 1,0 0-1,0-1 1,2 0-1,-1 1 10,22-7 110,0 0 1,0-2-1,-1-1 1,36-21-1,39-16-33,-91 45-85,2-2-8,0 0 0,0 1-1,0 0 1,1 1 0,-1 0 0,0 0-1,1 1 1,18 0 0,-27 2 4,0-1 1,0 1-1,0 0 1,0-1-1,0 1 1,0 0-1,0 0 1,0 0-1,0 0 1,0 0-1,-1 0 1,1 0-1,0 0 1,-1 0-1,1 0 1,-1 0-1,1 0 1,-1 0-1,1 1 1,-1-1-1,0 0 1,0 0-1,1 1 1,-1-1-1,0 0 1,0 0-1,0 1 1,-1-1-1,1 2 1,-6 40 162,-1-22-5,6-18-117,-1 0 1,1 0-1,-1 1 0,1-1 0,0 0 0,1 1 0,-1-1 1,0 1-1,1-1 0,0 1 0,0 0 0,0 5 0,2-9 19,-1 1 0,1-1 0,0 0 0,-1 0 0,1 1 0,0-1 0,-1 0 0,1 0 0,-1-1 0,1 1 0,0 0 0,-1 0 0,1-1 0,1 0 0,94-34 242,-78 27-280,0 0 0,0 1 0,1 1 0,-1 1 0,1 1 0,21-2 0,-36 6-131,-1 0 0,0-1-1,1 2 1,-1-1 0,0 0 0,1 1 0,-1 0-1,0 0 1,0 0 0,1 1 0,-1-1 0,6 4-1,-8-3 28,0-1-1,-1 1 0,1 0 0,-1 0 0,0-1 1,1 1-1,-1 0 0,0 0 0,0 0 1,0 0-1,-1 0 0,1 0 0,0 1 1,-1-1-1,1 0 0,-1 0 0,0 0 1,0 1-1,1-1 0,-2 0 0,1 0 1,0 1-1,0-1 0,-1 0 0,1 0 1,-2 3-1,1-2-282,1 0 1,-1-1-1,0 1 1,-1 0 0,1-1-1,0 0 1,-1 1-1,1-1 1,-1 0-1,0 1 1,-3 2-1,-16 7-6540,6-10-1414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5.836"/>
    </inkml:context>
    <inkml:brush xml:id="br0">
      <inkml:brushProperty name="width" value="0.025" units="cm"/>
      <inkml:brushProperty name="height" value="0.025" units="cm"/>
    </inkml:brush>
  </inkml:definitions>
  <inkml:trace contextRef="#ctx0" brushRef="#br0">39 86 9513,'0'0'8264,"-21"-53"-4068,14 36 96,-1 7-1922,5 5-800,14 5-1699,10 1-31,10 8-1281,9 3-2082,5 2-1442,-3-1-2114,-3 2-4740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168"/>
    </inkml:context>
    <inkml:brush xml:id="br0">
      <inkml:brushProperty name="width" value="0.025" units="cm"/>
      <inkml:brushProperty name="height" value="0.025" units="cm"/>
    </inkml:brush>
  </inkml:definitions>
  <inkml:trace contextRef="#ctx0" brushRef="#br0">270 0 15599,'0'0'7244,"-2"11"-5285,0 55-919,7 89 0,-2-111-1155,-2-27 276,1 1 1,-2-1 0,-1 0 0,0 0 0,-1 0-1,0 0 1,-2 0 0,0 0 0,-1-1 0,0 1-1,-2-1 1,-10 19 0,6-15 271,-2-1 0,0 0 0,-1-1 0,-1-1 0,-1 0 0,0-1 0,-1 0 0,-35 23 0,51-38-433,0 0 0,-1 0 0,1 0 0,-1 0 0,0-1 0,1 1 0,-1 0 0,1-1 0,-1 1 0,0-1 0,1 1 0,-1-1 0,0 0 0,0 0 0,1 0 0,-1 0 0,0 0 0,0 0 0,1 0 0,-1-1 0,0 1 0,1-1 0,-1 1 0,-2-2 0,3 1 0,-1-1 0,0 0 0,1 1 0,0-1 0,-1 0 0,1 0 0,0 0 0,0 0 0,0 0 0,0 0 0,0-1 0,1 1 0,-1 0 0,1 0 0,-1-5 0,0-11 0,0 0 0,1 0 0,5-30 0,-4 42 0,3-22 0,1-1 0,2 1 0,1 0 0,1 0 0,1 1 0,2 1 0,1-1 0,0 2 0,2 0 0,1 1 0,1 0 0,25-25 0,-33 41-103,0 0 1,1 1-1,0 0 0,1 1 0,-1 0 1,1 0-1,0 1 0,19-5 1,8 0-1190,52-7 0,-1 0-1371,-22-2-4987,-3-6-4730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510"/>
    </inkml:context>
    <inkml:brush xml:id="br0">
      <inkml:brushProperty name="width" value="0.025" units="cm"/>
      <inkml:brushProperty name="height" value="0.025" units="cm"/>
    </inkml:brush>
  </inkml:definitions>
  <inkml:trace contextRef="#ctx0" brushRef="#br0">519 0 17809,'0'0'5995,"-2"11"-4276,1-6-1495,-1 1 0,2-1 0,-1 1 0,0 0 0,1-1 0,0 1 0,1 0-1,-1-1 1,1 1 0,0 0 0,1-1 0,-1 1 0,1-1 0,0 0 0,0 0 0,1 1 0,-1-1 0,1-1 0,1 1 0,3 5 0,54 60 648,-46-54-816,1 1 1,-2 0-1,0 2 0,-1-1 0,12 24 1,-22-35-55,-1 0 1,1 0-1,-1 0 1,0 0 0,-1 0-1,0 0 1,0 0 0,-1 0-1,1 1 1,-2-1 0,1 0-1,-1 0 1,0 1 0,0-1-1,-1 0 1,0 0 0,0 0-1,-1-1 1,0 1-1,-6 11 1,-3 1 6,-1 0 0,-1-1-1,-1 0 1,0-1 0,-29 25 0,-98 69-171,111-88 84,25-19 20,-183 127-2684,122-94-1384,-3-6-3292,-4-7-7908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6.851"/>
    </inkml:context>
    <inkml:brush xml:id="br0">
      <inkml:brushProperty name="width" value="0.025" units="cm"/>
      <inkml:brushProperty name="height" value="0.025" units="cm"/>
    </inkml:brush>
  </inkml:definitions>
  <inkml:trace contextRef="#ctx0" brushRef="#br0">344 2 5990,'0'0'17718,"-9"-1"-16597,3 1-1035,1 1 0,0 0 0,-1 0 0,1 0-1,0 0 1,0 1 0,0 0 0,0 0 0,0 0 0,0 1 0,1-1 0,-1 1 0,1 1 0,0-1 0,0 0 0,0 1 0,0 0 0,0 0 0,-4 6 0,-13 17 164,2 1 1,-17 31 0,26-42-197,-16 28 48,2 2-1,-35 96 1,48-111-93,3 0 1,0 1 0,2 0 0,2 0-1,-1 59 1,6-77-48,0-1 0,1 0 0,0 0 0,1 0 0,1 0 0,0 0 0,1-1 0,0 1 0,1-1 0,1-1 0,0 1 0,1-1 1,0 0-1,1-1 0,0 0 0,1 0 0,0-1 0,14 11 0,-6-7-512,1-1 1,0-2 0,0 0-1,1 0 1,0-2 0,1-1-1,0 0 1,0-2-1,1 0 1,0-2 0,25 3-1,64-1-6016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49.219"/>
    </inkml:context>
    <inkml:brush xml:id="br0">
      <inkml:brushProperty name="width" value="0.025" units="cm"/>
      <inkml:brushProperty name="height" value="0.025" units="cm"/>
    </inkml:brush>
  </inkml:definitions>
  <inkml:trace contextRef="#ctx0" brushRef="#br0">1024 305 6342,'0'-13'1548,"0"7"-1721,0-39 2261,0 40-1511,-1-1 0,0 0 0,0 1 0,0-1 0,-1 0 1,0 1-1,0 0 0,0-1 0,0 1 0,-1 0 0,0 0 0,-7-8 0,1 3 133,-2 0 1,1 1-1,-1 0 0,-1 0 0,1 1 1,-1 1-1,-1 0 0,-26-10 1,21 10-266,-1 1 1,-1 2 0,1 0 0,-1 1-1,-38-1 1,29 4-373,-1 2 1,1 1-1,0 1 0,0 2 1,0 1-1,0 1 0,1 1 0,-44 22 1,34-12-58,1 1 0,0 3 0,2 1 0,0 1 0,2 2 0,-55 58 1,77-73 24,0 0 1,2 1 0,-1 0-1,1 1 1,1 0 0,1 1-1,0 0 1,0 0-1,2 0 1,0 1 0,1-1-1,0 1 1,1 0 0,1 1-1,1-1 1,0 0 0,1 1-1,1-1 1,0 0 0,7 32-1,-5-37-19,1 1-1,0-1 1,1 0-1,0-1 0,0 1 1,1-1-1,0 0 1,1 0-1,0-1 1,1 0-1,0 0 1,15 12-1,-9-10 18,0-1 0,1-1 0,0-1 0,0 0 0,1-1 0,0 0 0,32 8 0,-4-7 40,0-1-1,0-2 1,1-2-1,-1-2 1,84-9 0,-96 5-18,-1-2 1,1-2 0,-1 0-1,0-3 1,0 0 0,-1-2 0,-1-1-1,47-28 1,-53 26-9,-1-1 0,-1-1 0,0-1 0,-1-1-1,-1-1 1,-1 0 0,-1-1 0,-1-1 0,-1-1 0,20-39 0,-19 31 93,-1 0 1,-2-2-1,-2 1 1,0-1-1,-2-1 1,-2 0 0,-1 0-1,-2-1 1,-1 1-1,-2-41 1,-1 68-127,-1 0 0,0 0 0,0 0-1,0 1 1,-1-1 0,0 1 0,-1-1 0,1 1 0,-1-1 0,0 1 0,-1 0 0,1 1 0,-1-1 0,0 1 0,-1-1-1,1 1 1,-1 0 0,0 1 0,-1-1 0,-5-3 0,3 3-30,-1 1 0,1 1 0,-1-1 0,0 1 0,1 1 0,-1 0-1,-1 0 1,1 0 0,0 1 0,0 1 0,-1 0 0,1 0 0,0 0 0,-13 4 0,1 0-1,0 2-1,1 0 1,0 1 0,1 1 0,-1 1 0,2 1 0,-1 0-1,1 2 1,1 0 0,-26 23 0,25-19-539,1 0 0,1 2 0,0 0 1,1 1-1,1 0 0,1 1 0,0 1 0,2 0 0,-10 25 0,6 11-6010,12-14-4293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362"/>
    </inkml:context>
    <inkml:brush xml:id="br0">
      <inkml:brushProperty name="width" value="0.025" units="cm"/>
      <inkml:brushProperty name="height" value="0.025" units="cm"/>
    </inkml:brush>
  </inkml:definitions>
  <inkml:trace contextRef="#ctx0" brushRef="#br0">76 1 18610,'0'0'3341,"-4"11"-1771,-12 46-274,2 1 0,-12 108 0,11 133 1137,15-298-2416,0-1 1,0 1 0,0-1 0,0 0 0,0 1 0,0-1-1,0 1 1,0-1 0,0 0 0,0 1 0,0-1-1,0 0 1,0 1 0,0-1 0,0 1 0,0-1 0,1 0-1,-1 1 1,0-1 0,0 0 0,0 1 0,1-1 0,-1 0-1,0 1 1,0-1 0,1 0 0,-1 0 0,0 1-1,1-1 1,-1 0 0,0 0 0,1 1 0,-1-1 0,0 0-1,1 0 1,-1 0 0,0 0 0,1 0 0,-1 0 0,1 0-1,-1 1 1,0-1 0,1 0 0,-1 0 0,0 0-1,1 0 1,-1-1 0,1 1 0,-1 0 0,1 0 0,20-13 573,-3-7-291,0 0 1,-1-1-1,14-24 1,5-6-78,13-13-223,8-11 0,91-154 0,-147 227 1,2-3-23,-1 1 0,1-1 0,-1 0 0,0 0 0,-1 0 0,1 0 0,-1 0 0,1-10-1,-2 15-188,0 0-1,-1-1 1,1 1-1,0 0 1,-1-1-1,1 1 1,0 0-1,-1-1 1,1 1-1,-1 0 1,1 0-1,-1 0 1,1-1-1,-1 1 1,1 0-1,-1 0 0,1 0 1,-1 0-1,1 0 1,-1 0-1,1 0 1,-1 0-1,1 0 1,-1 0-1,1 0 1,0 0-1,-1 0 1,1 0-1,-1 0 1,1 1-1,-2-1 0,-17 5-6274,-8 7-5397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08.734"/>
    </inkml:context>
    <inkml:brush xml:id="br0">
      <inkml:brushProperty name="width" value="0.025" units="cm"/>
      <inkml:brushProperty name="height" value="0.025" units="cm"/>
    </inkml:brush>
  </inkml:definitions>
  <inkml:trace contextRef="#ctx0" brushRef="#br0">1 1 14189,'0'0'8969,"51"30"-6022,-15-23-97,5-3-768,2 3-512,0 5-1410,-2 6-160,-5 12 0,-5 4 0,0 5 0,-11-1-3395,-2-4-5061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003"/>
    </inkml:context>
    <inkml:brush xml:id="br0">
      <inkml:brushProperty name="width" value="0.025" units="cm"/>
      <inkml:brushProperty name="height" value="0.025" units="cm"/>
    </inkml:brush>
  </inkml:definitions>
  <inkml:trace contextRef="#ctx0" brushRef="#br0">154 9 11883,'0'0'13079,"-11"0"-12550,6 0-518,1 0 0,-1 0-1,0 0 1,1 1 0,-1 0 0,1 0 0,-1 0 0,1 0 0,0 1 0,-1 0-1,1 0 1,0 0 0,0 0 0,0 1 0,0-1 0,1 1 0,-1 0 0,1 0-1,-1 0 1,1 1 0,0-1 0,1 1 0,-1 0 0,0 0 0,1 0 0,-3 6-1,-2 4 86,1 1 1,0 0-1,1 0 0,-4 18 0,8-27-55,-1 0 0,1 0 0,1 1 1,-1-1-1,1 0 0,0 1 0,1-1 0,-1 0 0,1 1 1,0-1-1,1 0 0,0 0 0,3 8 0,-4-12-12,0 0 1,1 0-1,-1 0 0,1 0 0,-1 0 0,1 0 0,0-1 0,0 1 0,-1 0 0,1-1 0,0 0 0,1 1 0,-1-1 0,0 0 0,0 0 1,0 0-1,1-1 0,-1 1 0,0 0 0,1-1 0,-1 0 0,1 1 0,-1-1 0,1 0 0,-1 0 0,0-1 0,1 1 0,-1 0 1,1-1-1,-1 1 0,0-1 0,1 0 0,-1 0 0,3-1 0,4-2 274,0 0 0,-1-1 1,1 0-1,-1 0 0,0-1 0,-1 0 0,10-8 1,-6 2 1,-1 0 0,0 0 0,0-1 0,11-19 0,-18 26-241,0 1 0,-1 0-1,1-1 1,-1 0 0,0 0 0,-1 1 0,0-1-1,1 0 1,-2 0 0,1-1 0,-1 1 0,0 0-1,0 0 1,-2-10 0,1 13-75,0 0 1,-1 0-1,1 1 1,0-1-1,-1 0 1,0 1-1,0-1 1,0 1-1,0-1 0,0 1 1,0 0-1,-1 0 1,1 0-1,-1 0 1,1 0-1,-1 1 0,0-1 1,0 1-1,1 0 1,-1 0-1,0 0 1,-6-2-1,0 1-172,0 1-1,1-1 1,-1 1-1,0 1 1,0 0 0,-16 1-1,16 3-2147,8-1-1608,24-2-20647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331"/>
    </inkml:context>
    <inkml:brush xml:id="br0">
      <inkml:brushProperty name="width" value="0.025" units="cm"/>
      <inkml:brushProperty name="height" value="0.025" units="cm"/>
    </inkml:brush>
  </inkml:definitions>
  <inkml:trace contextRef="#ctx0" brushRef="#br0">0 18 19891,'0'0'8520,"80"23"-7463,-23-28-96,6-8-545,2 3-352,-4 2-32,-13 4-768,-12 4-1763,-17 0-1857,-14 0-2050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1.659"/>
    </inkml:context>
    <inkml:brush xml:id="br0">
      <inkml:brushProperty name="width" value="0.025" units="cm"/>
      <inkml:brushProperty name="height" value="0.025" units="cm"/>
    </inkml:brush>
  </inkml:definitions>
  <inkml:trace contextRef="#ctx0" brushRef="#br0">0 37 12748,'0'0'13165,"70"1"-11051,-22-11-673,3-2-32,2 2-672,-3 6-609,-7 3-448,-5 1-2435,-12 0-3363,-5 1-5861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107"/>
    </inkml:context>
    <inkml:brush xml:id="br0">
      <inkml:brushProperty name="width" value="0.025" units="cm"/>
      <inkml:brushProperty name="height" value="0.025" units="cm"/>
    </inkml:brush>
  </inkml:definitions>
  <inkml:trace contextRef="#ctx0" brushRef="#br0">1 447 17328,'0'0'7100,"11"-3"-5888,5-3-903,0 0 0,-1-2 0,0 1-1,-1-2 1,1 0 0,-2 0 0,1-2 0,15-15-1,106-112-48,-118 118-208,13-11-20,-7 7 13,0-1 0,-2-2 0,0 0 0,19-34-1,-71 125-480,-27 80 0,48-115-247,2 0 0,0 1 0,2 0 0,2 0 0,-2 40 0,6-68 480,0 0-1,0 0 1,0 0 0,0 0-1,0-1 1,1 1-1,-1 0 1,0 0-1,1 0 1,0-1-1,-1 1 1,1 0-1,0 0 1,0-1-1,0 1 1,0-1-1,0 1 1,0-1-1,0 1 1,0-1 0,3 2-1,-2-2-192,0 0 1,0 0-1,1-1 0,-1 1 0,0-1 0,1 1 1,-1-1-1,0 0 0,1 0 0,-1 0 1,1 0-1,-1 0 0,0 0 0,1-1 0,-1 1 1,0-1-1,3-1 0,38-16-8626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450"/>
    </inkml:context>
    <inkml:brush xml:id="br0">
      <inkml:brushProperty name="width" value="0.025" units="cm"/>
      <inkml:brushProperty name="height" value="0.025" units="cm"/>
    </inkml:brush>
  </inkml:definitions>
  <inkml:trace contextRef="#ctx0" brushRef="#br0">180 1 7079,'0'0'9860,"-9"4"-6881,-2 3-2733,1 0 0,0 0 0,0 1 0,1 0 0,0 1 0,1 0 0,0 0 0,0 1 0,1 0 0,0 0 0,-9 21 0,7-16-224,1 1 1,1 0 0,0 0 0,1 0 0,1 1-1,1 0 1,0 0 0,1 1 0,1-1 0,0 29 0,2-44-21,0 1 1,1-1 0,-1 0-1,1 0 1,0 0 0,-1 0 0,1 1-1,0-1 1,0 0 0,1-1-1,-1 1 1,0 0 0,1 0 0,-1 0-1,1-1 1,-1 1 0,1-1 0,0 1-1,0-1 1,-1 0 0,1 1-1,0-1 1,0 0 0,1 0 0,-1 0-1,0-1 1,0 1 0,0-1-1,0 1 1,1-1 0,-1 0 0,0 1-1,0-1 1,1 0 0,-1-1-1,3 1 1,3-1 54,0 0 1,0 0-1,0 0 0,-1-1 0,1 0 0,-1-1 1,1 0-1,-1 0 0,10-6 0,-8 3 175,0-1 0,-1 0 1,1 0-1,-1-1 0,-1 0 0,0 0 0,0-1 0,0 0 0,-1 0 0,-1 0 0,1-1 1,-2 0-1,1 0 0,-1 0 0,-1-1 0,0 1 0,0-1 0,-1 0 0,0 0 0,-1 0 1,-1 0-1,1 0 0,-2 0 0,-2-18 0,3 26-228,-1 0-1,0 1 1,0-1-1,0 0 1,0 1 0,0-1-1,0 1 1,-1-1-1,1 1 1,-1 0 0,1 0-1,-1 0 1,0 0 0,0 0-1,0 0 1,0 0-1,-1 0 1,1 1 0,0-1-1,-1 1 1,1 0-1,-1 0 1,1-1 0,-1 2-1,1-1 1,-1 0-1,0 0 1,0 1 0,1 0-1,-1-1 1,0 1 0,0 0-1,1 1 1,-1-1-1,0 0 1,0 1 0,1-1-1,-1 1 1,-3 1-1,0 0-249,-1 0-1,1 0 0,-1 0 1,1 1-1,0 0 0,0 1 1,0-1-1,0 1 1,1 0-1,-1 0 0,1 1 1,0 0-1,0 0 0,-7 10 1,1 15-1965,11-29 1924,-1 1 1,1-1 0,0 0 0,0 1 0,0-1 0,0 0 0,0 1 0,0-1 0,0 0 0,0 1 0,0-1 0,0 0 0,1 0 0,-1 1 0,1-1 0,-1 0 0,1 0 0,-1 1 0,1-1 0,0 0 0,1 2 0,14 3-6201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2.779"/>
    </inkml:context>
    <inkml:brush xml:id="br0">
      <inkml:brushProperty name="width" value="0.025" units="cm"/>
      <inkml:brushProperty name="height" value="0.025" units="cm"/>
    </inkml:brush>
  </inkml:definitions>
  <inkml:trace contextRef="#ctx0" brushRef="#br0">229 1 20884,'-14'7'1201,"-11"8"-364,0 1 0,1 1 1,-38 35-1,53-43-556,-1 1-1,1 1 1,0 0-1,1 0 1,-7 14-1,12-20-210,0 1-1,1-1 1,0 1-1,0-1 1,0 1-1,1 0 1,0 0-1,0 0 1,0 0 0,1 0-1,-1 0 1,3 12-1,-1-16-69,0 1-1,0 0 0,1-1 1,-1 1-1,1-1 1,-1 0-1,1 1 0,0-1 1,0 0-1,0 0 1,0 0-1,1 0 0,-1-1 1,0 1-1,1-1 0,-1 1 1,1-1-1,0 0 1,-1 0-1,1 0 0,0 0 1,0 0-1,-1-1 1,1 1-1,0-1 0,0 0 1,6 0-1,6 1 51,1 0-1,0-2 1,28-3 0,-31 1 160,0 0 1,-1-1 0,1 0 0,-1-1-1,0-1 1,0 0 0,-1 0 0,1-1-1,-1-1 1,15-13 0,-20 16-86,0-1-1,0 0 1,0 0 0,0-1 0,-1 1 0,0-1-1,-1-1 1,0 1 0,0 0 0,0-1-1,-1 0 1,0 0 0,0 0 0,-1 0 0,0-1-1,-1 1 1,1-11 0,-2 17-125,0 0 0,0 0 0,0 0 0,-1 0 0,1 1 0,-1-1 0,1 0 0,-1 0 0,1 0 0,-1 1 0,0-1 0,0 0 0,0 1 0,0-1 0,0 0 0,-1 1 0,1-1 0,0 1 0,-1 0 0,1 0 0,0-1 0,-3 0 0,0 0 0,0 0 0,0 0 0,-1 0 0,1 1 0,-1-1 0,1 1 0,-1 0 0,-9 0 0,0 0 0,-1 1 0,1 1 0,-1 0 0,1 1 0,-19 5 0,21-4-421,0 1-1,1 1 1,-17 9-1,26-13 306,-1 0-1,1-1 1,0 1-1,1 1 1,-1-1-1,0 0 1,0 0-1,0 1 1,1-1-1,-1 1 0,1 0 1,-1-1-1,1 1 1,-1 0-1,1 0 1,0 0-1,0 0 1,0 0-1,0 0 1,0 0-1,1 0 1,-1 0-1,1 0 0,-1 0 1,1 1-1,0-1 1,0 3-1,0-4-217,1-1 0,0 1 0,0 0 0,-1-1 0,1 1 0,0-1 0,0 1 0,0-1 0,0 0 0,0 1 0,0-1 0,-1 0 0,1 0 0,0 1 0,0-1 0,0 0 0,0 0 0,0 0 0,0 0 0,0 0 0,0 0 0,0-1 0,0 1 0,2-1 0,0 1-1485,25-2-8303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3.530"/>
    </inkml:context>
    <inkml:brush xml:id="br0">
      <inkml:brushProperty name="width" value="0.025" units="cm"/>
      <inkml:brushProperty name="height" value="0.025" units="cm"/>
    </inkml:brush>
  </inkml:definitions>
  <inkml:trace contextRef="#ctx0" brushRef="#br0">137 66 14926,'0'0'10746,"-10"-6"-9721,5 3-926,4 2-88,0-1-1,0 1 0,-1 0 1,1 0-1,-1 0 0,1 0 1,0 0-1,-1 0 0,1 0 1,-1 1-1,0-1 0,1 1 1,-1-1-1,0 1 0,1-1 1,-1 1-1,0 0 0,1 0 1,-1 0-1,0 0 0,0 0 1,1 0-1,-1 1 0,0-1 1,1 0-1,-1 1 0,0-1 1,1 1-1,-1 0 0,1 0 1,-1-1-1,1 1 0,-1 0 1,1 0-1,-1 0 0,1 1 1,0-1-1,0 0 0,-2 3 1,-6 11-4,1 0 1,0 1 0,2 0-1,0 0 1,0 1 0,2 0-1,0 0 1,1 0-1,0 0 1,2 1 0,0-1-1,1 0 1,2 20 0,-2-35 10,0 0 0,0 0 0,1 0 0,-1-1 0,0 1 0,1 0 0,-1 0 0,1 0 0,0-1 0,-1 1 0,1-1 0,0 1 0,0 0 0,0-1 0,0 1 0,1-1 0,-1 0 0,0 1 0,0-1 0,1 0 0,-1 0 0,1 0 0,-1 0 0,1 0 0,0 0 0,-1 0 0,1-1 0,0 1 0,-1 0 0,1-1 0,0 0 0,0 1 0,0-1 0,-1 0 0,1 0 0,0 0 1,0 0-1,0 0 0,0 0 0,-1-1 0,1 1 0,3-2 0,3 0 205,0 0-1,-1-1 1,0 0 0,0-1 0,0 0 0,0 0 0,0 0 0,10-10 0,0-1 97,-1-2-1,0 0 1,-2-1 0,20-30 0,-28 38-223,0 0 0,-1-1 1,0 0-1,0 0 0,-1-1 0,-1 1 1,0-1-1,0 0 0,-1 0 1,0-17-1,-2 27-143,0 0 1,1 0-1,-1-1 1,-1 1-1,1 0 1,0 0-1,0 0 0,-1 0 1,0 0-1,1 0 1,-1 0-1,0 0 1,0 0-1,0 0 0,0 0 1,0 0-1,0 1 1,0-1-1,-1 0 1,1 1-1,-1-1 0,1 1 1,-1 0-1,0-1 1,1 1-1,-1 0 1,0 0-1,0 0 0,0 0 1,0 0-1,0 1 1,0-1-1,0 0 1,0 1-1,0 0 0,0-1 1,0 1-1,0 0 1,-1 0-1,-2 1 1,1-1-95,0 1 1,0 0 0,0 0-1,0 0 1,0 0 0,0 1-1,0-1 1,1 1 0,-1 0-1,0 0 1,1 1 0,0-1 0,-1 1-1,1-1 1,0 1 0,0 0-1,1 0 1,-1 1 0,1-1-1,-4 7 1,2-1-796,1 0 0,0 0-1,0 1 1,1-1 0,-1 13 0,2-18 86,1 0 1,0 0 0,0 0 0,0 0 0,1 0-1,-1 0 1,1 0 0,0 0 0,2 5 0,10 6-7299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352"/>
    </inkml:context>
    <inkml:brush xml:id="br0">
      <inkml:brushProperty name="width" value="0.025" units="cm"/>
      <inkml:brushProperty name="height" value="0.025" units="cm"/>
    </inkml:brush>
  </inkml:definitions>
  <inkml:trace contextRef="#ctx0" brushRef="#br0">320 16 12332,'0'0'14782,"-13"-3"-14718,5 0-54,4 1 1,-1 1 1,0-1-1,0 1 0,0 0 1,0 0-1,0 0 0,0 1 1,0 0-1,0 0 0,0 0 1,0 1-1,0-1 0,0 1 1,0 0-1,0 1 0,-8 2 1,-3 5 260,0 0 1,0 1-1,1 1 1,0 0-1,1 1 1,0 1 0,1 0-1,1 1 1,0 0-1,-11 17 1,18-23-227,0 0-1,0 0 1,1 1 0,0-1-1,0 1 1,1 0 0,0 0 0,1 0-1,0 1 1,0-1 0,1 1-1,0-1 1,1 1 0,0-1-1,1 1 1,0-1 0,0 1 0,1-1-1,0 0 1,0 0 0,6 13-1,-6-18-51,-1 0 0,1 1 0,0-1 0,1 0 0,-1 0-1,1-1 1,-1 1 0,1 0 0,0-1 0,1 0 0,-1 1 0,1-1-1,-1-1 1,1 1 0,0 0 0,0-1 0,0 0 0,0 0 0,0 0-1,1 0 1,-1-1 0,1 0 0,-1 0 0,1 0 0,-1 0-1,1-1 1,-1 0 0,1 0 0,0 0 0,-1 0 0,1-1 0,-1 1-1,1-1 1,-1-1 0,1 1 0,7-4 0,0 0-417,-1 0 0,0 0 1,-1-1-1,0-1 0,17-13 0,-16 11-1196,-1-1 1,0 0-1,0-1 0,10-15 0,0-7-6928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4.680"/>
    </inkml:context>
    <inkml:brush xml:id="br0">
      <inkml:brushProperty name="width" value="0.025" units="cm"/>
      <inkml:brushProperty name="height" value="0.025" units="cm"/>
    </inkml:brush>
  </inkml:definitions>
  <inkml:trace contextRef="#ctx0" brushRef="#br0">0 79 12684,'0'0'10794,"55"-26"-9545,-16 12 1,6 0-97,-1 2-801,2 4-320,-5 5-224,-9 1-1762,-10 2-2210,-9 0-2658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5.088"/>
    </inkml:context>
    <inkml:brush xml:id="br0">
      <inkml:brushProperty name="width" value="0.025" units="cm"/>
      <inkml:brushProperty name="height" value="0.025" units="cm"/>
    </inkml:brush>
  </inkml:definitions>
  <inkml:trace contextRef="#ctx0" brushRef="#br0">1 70 11563,'0'0'12556,"71"-4"-10730,-27-5-161,3 4-800,4-3-577,0 2-224,-1 0-864,-4-5-2916,-9-9-4708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19.890"/>
    </inkml:context>
    <inkml:brush xml:id="br0">
      <inkml:brushProperty name="width" value="0.025" units="cm"/>
      <inkml:brushProperty name="height" value="0.025" units="cm"/>
    </inkml:brush>
  </inkml:definitions>
  <inkml:trace contextRef="#ctx0" brushRef="#br0">57 0 10570,'0'0'3758,"-3"5"3036,-6 9-4966,2 1-1336,0 0 0,1 1 0,0 0 1,1 0-1,1 0 0,1 0 0,0 1 0,2-1 0,-1 27 1,2-43-471,0 1 1,0 0 0,0-1 0,0 1 0,0 0-1,1 0 1,-1-1 0,0 1 0,0 0-1,0-1 1,1 1 0,-1 0 0,0-1 0,1 1-1,-1-1 1,1 1 0,-1 0 0,1-1-1,-1 1 1,1-1 0,-1 0 0,1 1-1,-1-1 1,1 1 0,0-1 0,-1 0 0,1 1-1,0-1 1,-1 0 0,1 0 0,0 1-1,-1-1 1,1 0 0,0 0 0,0 0 0,-1 0-1,1 0 1,0 0 0,0 0 0,-1 0-1,1 0 1,0 0 0,-1-1 0,1 1-1,0 0 1,-1 0 0,1-1 0,0 1 0,-1 0-1,2-2 1,34-18 1416,35-57-139,-52 54-1026,1 1 1,43-36 0,-63 57-274,1 1 0,-1-1 0,1 0 0,-1 1 0,1-1 0,-1 1 0,1-1 0,0 1 0,-1 0 0,1-1 0,0 1 0,-1 0 0,1-1 0,0 1 0,0 0 0,-1 0 0,1 0 0,0-1 0,0 1 0,-1 0 0,1 0 0,0 0 0,0 0 0,-1 0 0,1 1 0,0-1 0,0 0 0,-1 0 0,1 0 0,0 1 0,0-1 0,-1 0 0,1 1 0,0-1 0,-1 1 0,1-1 0,-1 0 0,1 1 0,0-1 0,-1 1 0,1 0 0,-1-1 0,1 1 0,-1-1-1,0 1 1,1 0 0,-1 0 0,0-1 0,1 1 0,-1 0 0,0-1 0,0 1 0,0 0 0,1 0 0,-1-1 0,0 1 0,0 0 0,0 0 0,0-1 0,0 1 0,-1 0 0,1 1 0,-3 59 9,2-55 62,-13 64-40,10-53-46,0 0-1,1 1 0,-1 24 1,6-42-396,1-1 1,-1 0 0,1-1 0,-1 1-1,1 0 1,-1-1 0,0 1-1,0-1 1,0 0 0,0 0 0,3-2-1,7-14-4485,-2-2-2157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0.874"/>
    </inkml:context>
    <inkml:brush xml:id="br0">
      <inkml:brushProperty name="width" value="0.025" units="cm"/>
      <inkml:brushProperty name="height" value="0.025" units="cm"/>
    </inkml:brush>
  </inkml:definitions>
  <inkml:trace contextRef="#ctx0" brushRef="#br0">136 90 3171,'0'0'12999,"2"-10"-9908,1-1-2780,-1 0 416,1 0 0,-2 0 0,1-21 0,-2 31-696,0 1 0,0 0 1,-1 0-1,1-1 0,0 1 0,-1 0 0,1 0 0,0 0 1,-1-1-1,1 1 0,-1 0 0,1 0 0,0 0 1,-1 0-1,1 0 0,-1 0 0,1 0 0,0 0 1,-1 0-1,1 0 0,-1 0 0,1 0 0,0 0 0,-1 0 1,1 0-1,0 0 0,-1 0 0,1 1 0,-1-1 1,1 0-1,0 0 0,-1 0 0,1 1 0,0-1 1,-1 0-1,1 0 0,0 1 0,-1-1 0,-15 10-94,0 6 505,1 1 1,1 1-1,0 0 0,1 1 1,1 0-1,-18 42 0,29-61-381,1 1-1,-1-1 1,1 1-1,-1 0 1,1 0 0,0-1-1,0 1 1,-1 0-1,1 0 1,0-1-1,0 1 1,0 0-1,0 0 1,0 0-1,0-1 1,0 1-1,0 0 1,0 0-1,0 0 1,0-1 0,0 1-1,1 0 1,-1 0-1,0-1 1,0 1-1,1 0 1,-1 0-1,1-1 1,-1 1-1,1-1 1,-1 1-1,2 1 1,-1-2 5,1 0-1,0 1 1,0-1-1,-1 0 1,1 0 0,0 0-1,0 0 1,-1 0-1,1-1 1,0 1 0,0 0-1,-1-1 1,4-1-1,57-28 591,-61 30-630,38-25 132,-25 15-139,1 1 0,-1 0 0,1 1 0,1 1 0,27-10 1,-43 17-24,1 0 0,-1 0 0,1 0 0,-1 0 0,1 0 1,-1 0-1,0 0 0,1 0 0,-1 0 0,1 0 0,-1 0 1,1 0-1,-1 1 0,0-1 0,1 0 0,-1 0 0,1 0 1,-1 1-1,0-1 0,1 0 0,-1 0 0,1 1 0,-1-1 0,0 0 1,0 1-1,1-1 0,-1 0 0,0 1 0,1-1 0,-1 0 1,0 1-1,0-1 0,0 1 0,0-1 0,1 1 0,1 23 4,-10 23 208,5-37-148,0-3-61,1 0 0,1 0 1,-1 1-1,1-1 0,0 9 1,1-15 5,0-1-1,0 1 1,0-1 0,0 1 0,0-1-1,0 1 1,0-1 0,0 1 0,1-1-1,-1 1 1,0-1 0,0 1 0,1-1-1,-1 1 1,0-1 0,0 0 0,1 1 0,-1-1-1,0 1 1,1-1 0,-1 0 0,1 1-1,-1-1 1,0 0 0,1 0 0,-1 1-1,1-1 1,-1 0 0,1 0 0,0 1-1,1-2 35,0 1 0,0 0-1,0 0 1,0-1-1,0 1 1,0-1-1,0 0 1,0 0-1,0 0 1,-1 0 0,1 0-1,3-2 1,38-37 405,-38 34-436,0 0-1,1 0 0,-1 1 1,1 0-1,0 0 0,1 0 1,-1 1-1,1 0 0,12-5 1,-19 9-19,1 0 1,-1 0-1,0 1 1,1-1 0,-1 0-1,1 1 1,-1-1-1,1 0 1,-1 1 0,0-1-1,1 1 1,-1-1 0,0 1-1,0-1 1,1 0-1,-1 1 1,0-1 0,0 1-1,0-1 1,1 1 0,-1-1-1,0 1 1,0 0-1,0-1 1,0 1 0,0-1-1,0 1 1,0-1 0,0 1-1,0-1 1,0 1-1,0-1 1,-1 1 0,1-1-1,0 2 1,-4 31 151,2-20-165,24-17 14,28-30 56,-42 27-148,0 1 0,1 0 0,0 0 0,0 1 0,16-6 0,-25 10 95,0 1 0,1 0 1,-1 0-1,0 0 1,1 0-1,-1 0 0,0 0 1,1-1-1,-1 1 1,1 0-1,-1 0 0,0 0 1,1 0-1,-1 0 1,0 1-1,1-1 0,-1 0 1,0 0-1,1 0 0,-1 0 1,0 0-1,1 0 1,-1 0-1,0 1 0,1-1 1,-1 0-1,0 0 1,0 0-1,1 1 0,-1-1 1,0 0-1,0 1 1,0-1-1,1 0 0,-1 0 1,0 1-1,0-1 0,0 0 1,0 1-1,1-1 1,-1 0-1,0 1 0,-1 21 36,-12 20 163,12-39-166,0 0 0,0 0 0,0 0 0,0 0 0,1 0 0,-1 0 0,1 0 0,0 1 1,0-1-1,0 0 0,1 5 0,-1-7-10,0-1 1,0 0 0,0 1-1,0-1 1,0 0 0,0 0-1,1 1 1,-1-1 0,0 0-1,0 1 1,0-1 0,1 0-1,-1 0 1,0 0 0,0 1-1,1-1 1,-1 0 0,0 0-1,0 0 1,1 0 0,-1 1-1,0-1 1,1 0 0,-1 0-1,0 0 1,0 0 0,1 0-1,-1 0 1,0 0 0,1 0-1,-1 0 1,0 0 0,1 0-1,-1 0 1,0 0 0,1 0-1,19-15 608,19-35-339,-25 31-935,1 1 0,19-19 0,-56 91-1230,19-48 1889,1-3 44,1-1 0,0 0 1,-1 1-1,1 0 0,0-1 0,0 1 0,0 0 0,1 0 0,-1-1 0,0 4 0,2-5-51,-1-1 0,1 1-1,0-1 1,-1 0 0,1 0 0,-1 1 0,1-1 0,0 0-1,0 0 1,-1 1 0,1-1 0,0 0 0,-1 0 0,1 0-1,0 0 1,-1 0 0,1 0 0,0 0 0,0-1 0,-1 1-1,1 0 1,0 0 0,-1 0 0,1-1 0,0 1 0,0-1-1,22-6 19,3-6-436,43-30 0,1-1 309,-55 40 1081,-11 13-292,-12 27 25,7-33-687,0 0 1,0 0-1,0 0 1,0 0-1,0 1 1,1-1-1,0 0 1,0 0-1,0 5 1,43 4-368,-28-10-9012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219"/>
    </inkml:context>
    <inkml:brush xml:id="br0">
      <inkml:brushProperty name="width" value="0.025" units="cm"/>
      <inkml:brushProperty name="height" value="0.025" units="cm"/>
    </inkml:brush>
  </inkml:definitions>
  <inkml:trace contextRef="#ctx0" brushRef="#br0">1 32 12812,'0'0'15535,"49"-32"-15535,-27 32-545,-1 0-2594,1 3-2914,-2 8-4421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1.578"/>
    </inkml:context>
    <inkml:brush xml:id="br0">
      <inkml:brushProperty name="width" value="0.025" units="cm"/>
      <inkml:brushProperty name="height" value="0.025" units="cm"/>
    </inkml:brush>
  </inkml:definitions>
  <inkml:trace contextRef="#ctx0" brushRef="#br0">148 299 11307,'0'0'5941,"-11"4"-2743,6-2-3052,-11 4 1222,-1 0 0,-29 17-1,43-21-1126,-1 0-1,1 0 1,-1 1-1,1-1 1,0 1-1,0-1 1,0 1-1,0 0 1,0 0-1,1 0 1,-1 0-1,1 1 0,0-1 1,0 1-1,0-1 1,1 1-1,-1 0 1,1 0-1,0 0 1,0 0-1,-1 4 1,3-7-239,-1 0 0,0 0 1,0 0-1,0 0 0,1 0 0,-1 0 1,1-1-1,-1 1 0,1 0 0,-1 0 1,1-1-1,-1 1 0,1 0 0,-1 0 1,1-1-1,0 1 0,0-1 1,-1 1-1,1-1 0,0 1 0,0-1 1,-1 1-1,1-1 0,0 0 0,0 1 1,0-1-1,0 0 0,0 0 1,0 1-1,0-1 0,0 0 0,1 0 1,40 0 53,-28-1-6,-4 1-24,0-2 1,-1 1-1,1-1 0,0-1 0,-1 0 0,1 0 0,-1-1 0,0 0 1,0-1-1,0 0 0,-1 0 0,0-1 0,0 0 0,0 0 1,0-1-1,-1 0 0,-1-1 0,1 1 0,10-17 0,-15 12 69,-10 13-115,-13 15-28,19-14 44,0 0 0,0 0 0,1 1 1,-1-1-1,0 1 0,1-1 0,0 1 0,-1 0 0,1 0 0,0-1 1,1 1-1,-1 0 0,0 0 0,1 0 0,-1 6 0,1-9 4,1 1 0,-1 0 0,0-1 0,0 1 0,1 0 0,-1-1-1,0 1 1,1 0 0,-1-1 0,0 1 0,1-1 0,-1 1 0,1-1-1,-1 1 1,1-1 0,-1 1 0,1-1 0,0 1 0,-1-1 0,1 0-1,0 1 1,-1-1 0,1 0 0,0 1 0,2-1 15,0 1-1,-1-1 1,1 0 0,-1 0-1,1 0 1,0 0 0,-1 0-1,1-1 1,0 1-1,2-2 1,4-1 72,0 0 0,-1-1 0,0 0 0,1 0 0,-1-1 0,-1 0 0,1-1 0,12-11 0,51-58 78,-69 72-163,89-111 95,-84 104-87,0-1 1,0 0 0,-1 0-1,-1 0 1,0-1 0,0 0-1,-1 0 1,-1-1 0,3-15-1,-6 28-16,0-1 0,0 1 0,0 0 0,0-1 0,0 1 0,0-1 0,0 1-1,0-1 1,0 1 0,0-1 0,0 1 0,-1 0 0,1-1 0,0 1 0,0-1 0,0 1-1,0 0 1,-1-1 0,1 1 0,0 0 0,0-1 0,-1 1 0,1 0 0,0-1 0,-1 1 0,1 0-1,0-1 1,-1 1 0,1 0 0,-1 0 0,1-1 0,0 1 0,-1 0 0,1 0 0,-1 0 0,1 0-1,0 0 1,-1 0 0,1 0 0,-1 0 0,1 0 0,-1 0 0,1 0 0,0 0 0,-1 0-1,1 0 1,-1 0 0,1 0 0,-1 0 0,1 0 0,0 0 0,-1 1 0,1-1 0,-1 0 0,1 0-1,0 1 1,-1-1 0,1 0 0,0 0 0,-1 1 0,1 0 0,-27 17-134,13-4 216,1 1-1,1 1 1,0-1-1,1 2 0,1 0 1,0 0-1,1 1 1,1 0-1,1 0 0,0 1 1,2 0-1,0 0 1,1 0-1,1 1 0,-1 22 1,4-38-76,0 0 0,0 0 0,0 0 0,1 1 0,-1-1 0,1 0 0,0 0 0,0 0 0,0 0 0,1-1 0,0 1 0,-1 0 0,1-1 0,1 1 0,-1-1 0,0 1 0,1-1 0,0 0 0,-1 0 0,1 0 0,0 0 0,5 2 0,-2-1-446,1-1 0,0 0-1,0 0 1,0 0 0,1-1 0,-1 0 0,0-1-1,1 1 1,0-1 0,-1-1 0,11 0-1,31 0-6738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107"/>
    </inkml:context>
    <inkml:brush xml:id="br0">
      <inkml:brushProperty name="width" value="0.025" units="cm"/>
      <inkml:brushProperty name="height" value="0.025" units="cm"/>
    </inkml:brush>
  </inkml:definitions>
  <inkml:trace contextRef="#ctx0" brushRef="#br0">6 73 16335,'0'0'4816,"-2"-8"-2051,2 6-2608,-1-1 0,0 1 0,1 0 1,-1 0-1,1-1 0,0 1 0,0 0 0,0-1 0,0 1 0,0 0 0,1-1 1,-1 1-1,1-3 0,0 3-33,1 1 1,-1-1-1,1 0 0,-1 1 1,1-1-1,-1 1 0,1 0 1,0-1-1,0 1 0,0 0 1,0 0-1,0 0 1,0 0-1,0 0 0,0 1 1,0-1-1,0 1 0,0-1 1,4 1-1,5-3 233,0 1-1,0 1 0,0 0 1,0 0-1,0 1 1,0 1-1,-1 0 1,19 3-1,-26-3-330,0 0-1,0 0 1,-1 1 0,1-1-1,0 0 1,-1 1 0,1 0-1,-1-1 1,1 1 0,-1 0-1,0 0 1,0 1 0,0-1-1,0 0 1,0 1 0,-1-1-1,1 1 1,-1-1 0,1 1-1,-1 0 1,0 0 0,0 0-1,0 0 1,0-1 0,-1 1-1,1 0 1,-1 0 0,0 0-1,0 0 1,0 1 0,0-1-1,0 0 1,-1 0 0,1 0-1,-3 4 1,2-2-23,0 1 0,-1-1 0,1 0 0,-2 0 0,1 0 0,0 0 0,-1 0 0,0-1 0,0 1 0,0-1 0,-7 7 0,-49 39 0,48-42-4,0 1-1,0 0 1,1 0-1,-16 19 1,26-27 1,0-1 0,-1 0 0,1 1 0,0-1 0,0 0 0,0 0 0,0 1 0,0-1 0,0 0 0,0 1 0,0-1 0,0 0 0,0 0 0,0 1 0,0-1 0,0 0 0,1 1 0,-1-1 0,0 0 0,0 0 0,0 1 0,0-1 0,0 0 0,1 0 0,-1 1 0,0-1 0,0 0 0,0 0 0,1 0 0,-1 1 0,0-1 0,0 0 0,0 0 0,1 0 0,-1 0 0,0 0 0,1 1 0,-1-1 0,0 0 0,0 0 0,1 0 0,-1 0 0,0 0 0,1 0 0,-1 0 0,0 0 0,0 0 0,1 0 0,-1 0 0,0 0 0,1 0 0,-1 0 0,0 0 0,0-1 0,1 1 0,-1 0 0,23-1 0,-21 1 0,20-4-303,1 0-1,-2-2 1,1-1-1,-1 0 1,27-14 0,-31 9-4118,-11 0-2583,-5 1-4478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449"/>
    </inkml:context>
    <inkml:brush xml:id="br0">
      <inkml:brushProperty name="width" value="0.025" units="cm"/>
      <inkml:brushProperty name="height" value="0.025" units="cm"/>
    </inkml:brush>
  </inkml:definitions>
  <inkml:trace contextRef="#ctx0" brushRef="#br0">0 9 17681,'0'0'8296,"63"-8"-7816,-27 8-224,6 0-128,-2 0-352,-1 0-1025,-3 0-1153,-8 0-1602,-2 0-2658,-3-1-2435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2.792"/>
    </inkml:context>
    <inkml:brush xml:id="br0">
      <inkml:brushProperty name="width" value="0.025" units="cm"/>
      <inkml:brushProperty name="height" value="0.025" units="cm"/>
    </inkml:brush>
  </inkml:definitions>
  <inkml:trace contextRef="#ctx0" brushRef="#br0">58 86 9865,'0'0'13010,"-5"9"-12193,-3 5-474,0 1 1,1 0-1,1 0 0,0 1 1,1-1-1,1 1 1,0 0-1,-1 18 1,5-34-335,0 1 0,0 0 0,0 0 0,0 0 0,0 0 0,0-1 0,1 1 0,-1 0 0,0 0 0,0 0 0,0 0 0,1-1 0,-1 1 0,1 0 0,-1 0 0,0-1 0,1 1 0,-1 0 0,1-1 1,0 1-1,-1 0 0,1-1 0,-1 1 0,1-1 0,0 1 0,0-1 0,-1 1 0,1-1 0,0 0 0,0 1 0,-1-1 0,3 1 0,0-1 71,0 0-1,0 0 1,0 0-1,0 0 1,0-1-1,0 1 1,0-1 0,0 0-1,5-1 1,57-30 934,-29 6-911,-27 19-93,-1 1 1,1 0-1,1 0 1,-1 1-1,1 0 1,16-6 0,-25 12-3,-1-1 1,1 0 0,0 1 0,-1-1 0,1 0 0,-1 1 0,1-1 0,-1 1 0,1-1 0,-1 0 0,0 1 0,1-1 0,-1 1-1,1 0 1,-1-1 0,0 1 0,1-1 0,-1 1 0,0-1 0,0 1 0,0 0 0,1-1 0,-1 1 0,0 0 0,0-1 0,0 1 0,0 0-1,0-1 1,0 1 0,0 0 0,0-1 0,-1 1 0,1-1 0,0 1 0,0 0 0,0-1 0,-1 1 0,0 1 0,-5 28 283,2-18-242,-4 26 284,35-39-216,4-13-2786,-12 0-2682,-5-1-1564</inkml:trace>
  <inkml:trace contextRef="#ctx0" brushRef="#br0" timeOffset="1">297 19 19955,'0'0'8808,"65"-18"-12043,-32 18-2210,0 0-2787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151"/>
    </inkml:context>
    <inkml:brush xml:id="br0">
      <inkml:brushProperty name="width" value="0.025" units="cm"/>
      <inkml:brushProperty name="height" value="0.025" units="cm"/>
    </inkml:brush>
  </inkml:definitions>
  <inkml:trace contextRef="#ctx0" brushRef="#br0">136 0 3716,'0'0'19661,"-10"3"-16453,-55 18 556,60-20-3603,1 1 0,0 0 0,-1 1 1,1-1-1,0 1 0,0 0 0,1 0 0,-1 0 1,1 0-1,-1 1 0,1-1 0,0 1 1,0 0-1,-4 7 0,7-11-164,0 0 0,0 1 1,0-1-1,0 1 0,0-1 0,0 0 1,0 1-1,0-1 0,0 1 0,0-1 1,0 1-1,0-1 0,0 0 0,0 1 1,0-1-1,0 1 0,1-1 0,-1 0 1,0 1-1,0-1 0,0 1 0,1-1 1,-1 0-1,0 1 0,0-1 0,1 0 1,-1 0-1,0 1 0,1-1 0,-1 0 1,0 0-1,1 1 0,-1-1 0,1 0 1,22 8-243,27-4-420,-47-4 587,14 0-656,0 2 0,0 0 0,32 8 0,-45-9 657,-1 0 0,0 0 0,1 1 0,-1-1 0,0 1 0,0 0 0,0-1 0,0 2 0,0-1 0,-1 0 0,5 5 0,-6-5 120,0-1 0,0 1 0,0 0 0,0-1 0,-1 1 1,1 0-1,-1 0 0,1 0 0,-1-1 0,0 1 1,0 0-1,1 0 0,-1 0 0,-1 0 0,1-1 0,0 1 1,0 0-1,-1 0 0,1 0 0,-1 0 0,1-1 0,-1 1 1,0 0-1,-1 1 0,-1 2 166,0 1 1,-1-1-1,0 0 0,0-1 0,-1 1 1,1-1-1,-1 1 0,0-2 1,-11 8-1,-55 28 1334,61-34-1389,8-4-412,-30 13 1055,16-13-2147,16-1 1161,0 0-1,-1 0 0,1-1 1,0 1-1,-1 0 1,1 0-1,0 0 0,-1-1 1,1 1-1,0 0 0,0 0 1,-1-1-1,1 1 1,0 0-1,0 0 0,-1-1 1,1 1-1,0 0 1,0-1-1,0 1 0,0-1 1,-1 1-1,1 0 1,0-1-1,0 1 0,0 0 1,0-1-1,0 1 0,0-1 1,0 0-1,0-19-9894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664"/>
    </inkml:context>
    <inkml:brush xml:id="br0">
      <inkml:brushProperty name="width" value="0.025" units="cm"/>
      <inkml:brushProperty name="height" value="0.025" units="cm"/>
    </inkml:brush>
  </inkml:definitions>
  <inkml:trace contextRef="#ctx0" brushRef="#br0">165 56 17521,'0'0'1953,"2"-8"802,2-2-1727,-3 7-538,1-1 0,-1 0 1,0 1-1,0-1 0,-1 0 0,1 1 0,-1-1 1,1-5-1,-8 16 2286,-20 27-2512,2 1 0,2 1 1,1 1-1,1 1 0,-25 69 0,44-103-229,1 0 0,0 0 0,0 0 0,0 1-1,0-1 1,1 1 0,-1-1 0,1 0 0,1 6 0,-1-9-27,1 1 1,-1-1 0,1 0-1,-1 0 1,1 0 0,0 0 0,0 1-1,-1-1 1,1 0 0,0 0-1,0 0 1,0-1 0,0 1-1,0 0 1,0 0 0,0 0-1,0-1 1,1 1 0,-1-1 0,0 1-1,0-1 1,1 1 0,-1-1-1,0 0 1,0 1 0,1-1-1,-1 0 1,0 0 0,1 0-1,-1 0 1,0 0 0,3-1 0,3 1-114,1-1 0,0 1 1,0-2-1,0 1 0,-1-1 0,1-1 1,0 1-1,-1-1 0,0 0 1,12-8-1,-9 5-1123,-1-1 0,0 0 0,0-1-1,8-8 1,18-25-6977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3.994"/>
    </inkml:context>
    <inkml:brush xml:id="br0">
      <inkml:brushProperty name="width" value="0.025" units="cm"/>
      <inkml:brushProperty name="height" value="0.025" units="cm"/>
    </inkml:brush>
  </inkml:definitions>
  <inkml:trace contextRef="#ctx0" brushRef="#br0">3 31 21044,'0'0'11723,"-2"-31"-14702,20 41-480,-3 1-1250,-4 2-1825,-2 4-8552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4.367"/>
    </inkml:context>
    <inkml:brush xml:id="br0">
      <inkml:brushProperty name="width" value="0.025" units="cm"/>
      <inkml:brushProperty name="height" value="0.025" units="cm"/>
    </inkml:brush>
  </inkml:definitions>
  <inkml:trace contextRef="#ctx0" brushRef="#br0">3 1 20980,'0'0'7975,"90"9"-7142,-38-9-448,6 0-257,-2 0-96,-6 0-64,-10 0-1153,-13 0-1730,-13 5-224,-14-1-224,-5 0 832,-22-1-3555</inkml:trace>
  <inkml:trace contextRef="#ctx0" brushRef="#br0" timeOffset="1">0 150 18065,'0'0'5413,"48"4"-1793,-7-4-1090,5-3-960,3-2-353,-3 5-865,-5 0-544,-6 0-1570,-10 0-2818,-10 0-7047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491"/>
    </inkml:context>
    <inkml:brush xml:id="br0">
      <inkml:brushProperty name="width" value="0.025" units="cm"/>
      <inkml:brushProperty name="height" value="0.025" units="cm"/>
    </inkml:brush>
  </inkml:definitions>
  <inkml:trace contextRef="#ctx0" brushRef="#br0">194 0 21973,'0'0'9646,"-9"13"-9341,-1 1-351,-48 72-6,54-78-187,-1 0 0,1 0 0,1 1 0,-1-1 0,1 1 0,1 0 0,0 0 0,0 0 0,-1 18 0,4-26 136,-1 1 0,1 0 1,0 0-1,-1-1 0,1 1 0,0 0 1,0-1-1,0 1 0,0-1 0,0 1 1,1-1-1,-1 0 0,0 0 1,1 1-1,-1-1 0,0 0 0,1 0 1,0 0-1,-1 0 0,1-1 0,0 1 1,-1 0-1,1-1 0,0 1 0,0-1 1,-1 1-1,1-1 0,0 0 0,0 0 1,3 0-1,70 1-1296,-55-2 1125,-16 1 345,-1 1-1,0-1 1,0 1 0,1 0 0,-1 0-1,0 0 1,0 0 0,0 1 0,0-1 0,0 1-1,0 0 1,-1 0 0,1 0 0,-1 0-1,1 0 1,-1 1 0,0-1 0,1 1-1,-1-1 1,-1 1 0,1 0 0,0 0-1,-1-1 1,1 1 0,-1 1 0,0-1-1,0 0 1,0 0 0,0 0 0,-1 1-1,1-1 1,-1 0 0,0 0 0,0 1-1,0-1 1,0 0 0,-1 1 0,1-1 0,-1 0-1,0 0 1,0 0 0,0 1 0,0-1-1,-1 0 1,1 0 0,-1-1 0,0 1-1,0 0 1,0 0 0,-4 3 0,-4 3 63,0-1 0,-1 0 1,0-1-1,0 0 0,-1 0 1,1-1-1,-2-1 0,1 0 1,0-1-1,-1 0 1,0-1-1,0-1 0,0 1 1,0-2-1,-1 0 0,1-1 1,-18-1-1,30 1-332,-1-1 1,1 1-1,-1 0 0,1 0 1,-1-1-1,1 1 0,-1-1 1,1 0-1,-1 1 0,1-1 1,0 0-1,-1 0 0,1 0 1,0 0-1,0 0 0,-1 0 1,1 0-1,0 0 0,0 0 1,0 0-1,0-1 0,1 1 1,-1 0-1,0-1 0,0 1 0,1-1 1,-1 1-1,1-1 0,-1 1 1,1-1-1,0 1 0,0-1 1,0 1-1,0-3 0,-3-37-7441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5.833"/>
    </inkml:context>
    <inkml:brush xml:id="br0">
      <inkml:brushProperty name="width" value="0.025" units="cm"/>
      <inkml:brushProperty name="height" value="0.025" units="cm"/>
    </inkml:brush>
  </inkml:definitions>
  <inkml:trace contextRef="#ctx0" brushRef="#br0">0 74 12139,'0'0'10570,"66"-51"-7431,-36 37-608,2 9-1090,1 1-704,2 4-577,-1 0-224,-2 8-1345,-4 6-2243,-5-2-3234,-4 0-9514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162"/>
    </inkml:context>
    <inkml:brush xml:id="br0">
      <inkml:brushProperty name="width" value="0.025" units="cm"/>
      <inkml:brushProperty name="height" value="0.025" units="cm"/>
    </inkml:brush>
  </inkml:definitions>
  <inkml:trace contextRef="#ctx0" brushRef="#br0">254 0 8264,'0'0'17649,"-39"57"-16592,20-29-833,-4 8-160,-1 2-288,-2 4-97,-1-2 129,0-5 128,3-3 64,3-7-320,8-10-994,3-8-1280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26.521"/>
    </inkml:context>
    <inkml:brush xml:id="br0">
      <inkml:brushProperty name="width" value="0.025" units="cm"/>
      <inkml:brushProperty name="height" value="0.025" units="cm"/>
    </inkml:brush>
  </inkml:definitions>
  <inkml:trace contextRef="#ctx0" brushRef="#br0">256 41 18481,'-10'-3'764,"-2"0"-257,0 0 1,0 1-1,0 0 0,-1 1 1,-16 0-1,22 2-399,1-1 0,0 1 0,0 0 0,0 1 0,1-1 0,-1 1 0,0 0 0,1 1 0,-1-1 0,1 1 0,-1 0 0,1 1 0,0-1 0,1 1 0,-6 5 0,2-1 109,1 1 0,0 0-1,0 0 1,1 1-1,-8 15 1,12-21-90,0-1 0,1 1 0,-1 1 0,1-1 0,-1 0 1,1 0-1,1 0 0,-1 1 0,1-1 0,-1 0 0,1 1 0,0-1 0,1 0 0,-1 0 0,1 1 1,0-1-1,1 5 0,0-7-90,-1 0 0,0 0 0,1 0 0,-1 0 0,1-1 0,-1 1 0,1-1 0,0 1 0,0-1 0,0 0 0,0 1 0,0-1 1,0 0-1,0 0 0,0-1 0,0 1 0,0 0 0,1-1 0,-1 1 0,3-1 0,53 3 601,-45-3-442,11 0-14,1-2 0,-1 0 1,0-2-1,23-6 0,-33 6-144,-1 0 0,-1 0 1,1-2-1,-1 1 0,0-2 0,0 0 0,0 0 0,16-15 0,-25 20-4,-1 0-1,1 0 0,-1 0 0,0 0 0,0 0 0,0-1 0,0 1 0,0-1 0,0 1 0,-1-1 0,1 0 0,-1 1 0,0-1 0,0 0 0,0 0 0,0 0 0,-1 0 0,1 0 0,-1 0 0,1 0 0,-1 0 0,0-1 0,0 1 0,-1 0 0,1 0 0,-1 0 0,-1-5 0,0 3-31,-1 1 0,1 0 0,-1 0 0,0 0-1,0 1 1,-1-1 0,1 1 0,-1 0 0,0 0-1,1 0 1,-1 0 0,-1 0 0,1 1 0,0 0-1,-1 0 1,-7-3 0,-7 0-358,0 0 0,0 0-1,0 2 1,-1 1 0,-21-1 0,32 3 239,0-1 1,0 2-1,0-1 1,1 1-1,-1 1 1,0 0-1,0 0 0,1 0 1,0 1-1,-1 0 1,1 1-1,0 0 1,-9 7-1,15-10-24,1 0 0,-1 0 0,1 0 0,0 0 0,0 0 0,-1 1 1,1-1-1,0 1 0,0-1 0,0 1 0,1-1 0,-1 1 0,0-1 0,1 1 0,-1 0 0,1-1 0,-1 1 0,1 0 0,0-1 0,-1 1 0,1 0 0,0 0 0,0 0 0,0-1 0,1 1 0,-1 0 1,0-1-1,1 1 0,-1 0 0,1-1 0,0 1 0,-1 0 0,1-1 0,0 1 0,0-1 0,0 1 0,0-1 0,0 1 0,0-1 0,0 0 0,1 0 0,1 2 0,7 6-1418,1 0-1,0-1 0,0 0 1,17 8-1,-17-10-350,31 19-4374</inkml:trace>
  <inkml:trace contextRef="#ctx0" brushRef="#br0" timeOffset="1">461 427 20724,'-13'7'2487,"9"-5"-2343,-17 10 1294,0 0 0,-29 25 0,46-34-1317,-1 0-1,1 1 1,0 0-1,0-1 1,1 1-1,-1 1 1,1-1-1,0 0 1,0 1-1,0 0 0,1-1 1,-1 1-1,1 0 1,0 0-1,1 0 1,-1 1-1,1-1 1,0 0-1,1 1 1,-1 6-1,2-10-106,-1-1-1,1 1 1,0 0 0,0-1-1,0 1 1,1 0 0,-1-1-1,0 0 1,1 1-1,-1-1 1,1 0 0,-1 1-1,1-1 1,-1 0-1,1 0 1,0 0 0,-1-1-1,1 1 1,0 0 0,0-1-1,0 1 1,0-1-1,0 1 1,0-1 0,0 0-1,-1 0 1,1 0 0,4 0-1,4 0 161,0 0 0,0 0 0,0-1 0,15-4 0,-14 2-98,0-1-1,-1 0 1,1 0-1,-1-1 0,0-1 1,0 0-1,-1 0 0,0-1 1,15-14-1,-18 16-42,-1-1-1,0 1 0,0-1 0,0-1 1,-1 1-1,0-1 0,0 1 1,-1-1-1,1 0 0,-2-1 0,1 1 1,-1 0-1,0-1 0,0 1 1,0-11-1,-2 17-34,0-1 0,0 0 0,0 0 0,0 0 0,0 1 0,-1-1 0,1 0 0,0 1 0,-1-1 0,0 0 0,1 0 1,-1 1-1,0-1 0,0 1 0,0-1 0,0 1 0,0-1 0,0 1 0,0 0 0,0-1 0,-1 1 0,1 0 0,-1 0 0,-1-1 0,0 0-46,-1 1 0,0-1 0,0 1 0,0 0 0,0 0 0,0 0 0,0 0 0,0 1-1,0 0 1,-6 0 0,-1 0-942,-1 2-1,1-1 0,0 1 0,0 1 0,0 0 1,0 0-1,-12 7 0,-8 8-6520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163"/>
    </inkml:context>
    <inkml:brush xml:id="br0">
      <inkml:brushProperty name="width" value="0.025" units="cm"/>
      <inkml:brushProperty name="height" value="0.025" units="cm"/>
    </inkml:brush>
  </inkml:definitions>
  <inkml:trace contextRef="#ctx0" brushRef="#br0">64 0 7751,'-3'39'12512,"-8"19"-8446,-1 6-2605,-2 38 170,3-38-1312,4 2 1,2-1 0,5 84-1,-1-148-307,1-1 0,1 1-1,-1 0 1,0-1 0,0 1-1,0 0 1,0-1 0,0 1-1,1-1 1,-1 1 0,0-1-1,0 1 1,1 0 0,-1-1-1,0 1 1,1-1 0,-1 1-1,1-1 1,-1 1 0,1-1 0,-1 0-1,1 1 1,-1-1 0,1 0-1,-1 1 1,1-1 0,-1 0-1,1 1 1,0-1 0,-1 0-1,1 0 1,-1 0 0,1 0-1,0 0 1,-1 0 0,1 0-1,0 0 1,-1 0 0,1 0 0,-1 0-1,1 0 1,0 0 0,-1 0-1,1 0 1,-1-1 0,1 1-1,1-1 1,29-17 804,0-9-417,-1-2-1,-2-1 1,40-54-1,63-110 699,-121 178-1096,6-7-6,-1-1 0,-1-1 1,-1 0-1,-1 0 0,-1-1 1,10-38-1,-21 64-116,-1 0 0,1 0 0,0 1 0,0-1 0,0 0 0,0 0 0,0 0 1,0 0-1,-1 0 0,1 0 0,0 0 0,0 0 0,0 1 0,0-1 0,0 0 0,-1 0 0,1 0 0,0 0 0,0 0 0,0 0 1,0 0-1,-1 0 0,1 0 0,0 0 0,0 0 0,0 0 0,0 0 0,-1 0 0,1 0 0,0 0 0,0 0 0,0 0 0,0 0 0,0-1 1,-1 1-1,1 0 0,0 0 0,0 0 0,0 0 0,0 0 0,0 0 0,-1 0 0,1-1 0,0 1 0,0 0 0,0 0 0,0 0 1,0 0-1,0 0 0,0-1 0,0 1 0,0 0 0,0 0 0,0 0 0,0 0 0,-1 0 0,1-1 0,0 1 0,0 0 0,0 0 0,0 0 1,0 0-1,1-1 0,-1 1 0,0 0 0,0 0 0,0 0 0,0-1 0,-14 8-7710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1.490"/>
    </inkml:context>
    <inkml:brush xml:id="br0">
      <inkml:brushProperty name="width" value="0.025" units="cm"/>
      <inkml:brushProperty name="height" value="0.025" units="cm"/>
    </inkml:brush>
  </inkml:definitions>
  <inkml:trace contextRef="#ctx0" brushRef="#br0">6 0 17969,'0'0'5189,"-5"54"-2659,15-36-384,8 5-640,8 4-289,-1 0-576,6 0-353,-3-1-192,2-4-32,-4-2-160,0-7-1410,-7-8-1985,-5-5-2531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127"/>
    </inkml:context>
    <inkml:brush xml:id="br0">
      <inkml:brushProperty name="width" value="0.025" units="cm"/>
      <inkml:brushProperty name="height" value="0.025" units="cm"/>
    </inkml:brush>
  </inkml:definitions>
  <inkml:trace contextRef="#ctx0" brushRef="#br0">0 422 8616,'0'0'14729,"8"-9"-13138,67-79 1036,-10 13-1976,104-155 0,-156 210-396,-23 41-14,-3 5-294,-1 5-205,3 0 1,0 0-1,2 1 1,2 0 0,0 1-1,3 0 1,0 0-1,2 36 1,2-66 139,0-1 0,0 0 0,0 1 0,0-1-1,1 0 1,-1 1 0,1-1 0,-1 0 0,1 0 0,2 4 0,-2-5-91,-1 0 0,1 0 0,0-1 0,-1 1 0,1 0 0,0-1 0,0 1 0,0 0 0,0-1 0,0 1 1,-1-1-1,1 0 0,0 1 0,0-1 0,0 0 0,0 0 0,0 1 0,0-1 0,0 0 0,0 0 0,0 0 0,1 0 0,-1 0 0,0 0 0,1-1 0,16-3-6950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501"/>
    </inkml:context>
    <inkml:brush xml:id="br0">
      <inkml:brushProperty name="width" value="0.025" units="cm"/>
      <inkml:brushProperty name="height" value="0.025" units="cm"/>
    </inkml:brush>
  </inkml:definitions>
  <inkml:trace contextRef="#ctx0" brushRef="#br0">0 15 18610,'0'0'7751,"70"28"-6758,-13-28-64,5-5-673,3-4-224,-5 3-1089,-6-2-2242,-11 1-1089,-12-1-2114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2.846"/>
    </inkml:context>
    <inkml:brush xml:id="br0">
      <inkml:brushProperty name="width" value="0.025" units="cm"/>
      <inkml:brushProperty name="height" value="0.025" units="cm"/>
    </inkml:brush>
  </inkml:definitions>
  <inkml:trace contextRef="#ctx0" brushRef="#br0">0 22 18161,'0'0'7015,"61"16"-5125,-16-16-481,4-3-512,4-5-609,-3 0-224,-4 2-544,-11 3-2435,-7-1-3811,-10-2-8425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3.689"/>
    </inkml:context>
    <inkml:brush xml:id="br0">
      <inkml:brushProperty name="width" value="0.025" units="cm"/>
      <inkml:brushProperty name="height" value="0.025" units="cm"/>
    </inkml:brush>
  </inkml:definitions>
  <inkml:trace contextRef="#ctx0" brushRef="#br0">88 33 18514,'0'0'4607,"-5"9"-2531,-6 13-1373,1 1 1,1 1-1,1 0 0,2 0 0,-7 44 0,-9 137-325,19-90-293,3-114-81,0 0 0,0 0 0,0 0 0,0 0-1,0 0 1,0 0 0,0-1 0,0 1 0,0 0 0,0 0 0,0 0 0,0 0 0,1-1 0,-1 1 0,0 0-1,1 0 1,-1 0 0,1-1 0,-1 1 0,1 0 0,-1-1 0,1 1 0,-1 0 0,1-1 0,0 1 0,-1-1 0,1 1-1,0-1 1,-1 1 0,1-1 0,0 1 0,0-1 0,0 0 0,-1 1 0,1-1 0,0 0 0,0 0 0,0 0-1,0 1 1,0-1 0,-1 0 0,1 0 0,0 0 0,0-1 0,0 1 0,0 0 0,0 0 0,-1 0 0,1-1-1,0 1 1,0 0 0,0-1 0,-1 1 0,3-1 0,4-3 205,0 0 0,0 0 0,0 0 0,11-11 0,75-67 334,-4-4-1,136-170 1,-212 241-543,-2 0 0,0-1 0,-1 0 0,-1-1 0,8-18 0,-29 39-3926,-8 7-4949,-6 6-2795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019"/>
    </inkml:context>
    <inkml:brush xml:id="br0">
      <inkml:brushProperty name="width" value="0.025" units="cm"/>
      <inkml:brushProperty name="height" value="0.025" units="cm"/>
    </inkml:brush>
  </inkml:definitions>
  <inkml:trace contextRef="#ctx0" brushRef="#br0">0 1 15535,'0'0'9481,"53"45"-7015,-34-31-1089,2 4-768,-1-1-481,3 4-96,-1 0-865,-1-5-2082,-1-5-1889,-1-8-3812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361"/>
    </inkml:context>
    <inkml:brush xml:id="br0">
      <inkml:brushProperty name="width" value="0.025" units="cm"/>
      <inkml:brushProperty name="height" value="0.025" units="cm"/>
    </inkml:brush>
  </inkml:definitions>
  <inkml:trace contextRef="#ctx0" brushRef="#br0">227 0 9513,'-12'3'8952,"0"-1"-8395,0 1 0,0 1 0,0 0 0,0 1 0,1 0 0,0 1 0,0 0 0,1 0 0,-1 1 0,1 1 0,1 0 0,0 0 0,0 1 0,-9 10 0,12-10-314,0 0 1,1 0-1,0 0 1,1 1-1,0-1 0,0 1 1,1 0-1,-3 11 1,6-19-222,-1 0 0,1 1 0,-1-1 0,1 0 0,0 0 1,-1 0-1,1 1 0,0-1 0,1 0 0,-1 0 1,0 1-1,1-1 0,-1 0 0,1 0 0,0 0 0,-1 0 1,1 0-1,0 0 0,0 0 0,1 0 0,-1 0 1,0 0-1,1 0 0,-1-1 0,1 1 0,-1 0 0,1-1 1,0 1-1,-1-1 0,1 0 0,0 0 0,0 0 1,0 0-1,0 0 0,0 0 0,1 0 0,-1-1 0,0 1 1,0-1-1,0 1 0,1-1 0,2 0 0,3 1 56,0-1 0,0 0 0,0-1 0,0 0 0,1 0-1,-1 0 1,-1-1 0,1-1 0,0 1 0,0-1 0,-1 0 0,0-1-1,1 0 1,-1 0 0,-1 0 0,1-1 0,-1 0 0,1-1 0,-2 1-1,1-1 1,0 0 0,-1-1 0,0 1 0,-1-1 0,0 0-1,0 0 1,0 0 0,-1-1 0,0 1 0,0-1 0,-1 0 0,0 0-1,0 0 1,-1 0 0,1-13 0,-3 18-86,1 1 0,-1 0-1,1 0 1,-1 0 0,0 0 0,0 0-1,0 0 1,0 0 0,0 0 0,0 1 0,-1-1-1,1 0 1,-1 1 0,1-1 0,-1 1-1,1-1 1,-1 1 0,0 0 0,0 0 0,0-1-1,1 1 1,-1 1 0,0-1 0,-1 0-1,1 0 1,0 1 0,0-1 0,0 1-1,0 0 1,-4-1 0,1 0-159,-1-3-2763,6-1-2446,0-2-4986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4.734"/>
    </inkml:context>
    <inkml:brush xml:id="br0">
      <inkml:brushProperty name="width" value="0.025" units="cm"/>
      <inkml:brushProperty name="height" value="0.025" units="cm"/>
    </inkml:brush>
  </inkml:definitions>
  <inkml:trace contextRef="#ctx0" brushRef="#br0">232 64 14029,'4'-8'2744,"0"2"-1826,10-20 597,-13 5 2426,-6 18-571,-13 8-1877,11 1-1279,-1 0 0,1 0 0,0 0 0,1 1 0,0 0 0,0 0 0,0 0 0,-7 13 0,-36 73 310,43-81-416,-19 39 415,-33 103 1,50-129-434,2-1 1,1 1 0,1 0-1,1 0 1,2 0 0,2 45-1,-1-63-136,1 0 0,1 0 0,0 0 0,0 0 0,0 0 0,1-1 0,-1 1 0,2-1 0,-1 1 0,1-1 0,0 0 0,0-1 0,1 1 0,-1-1 0,1 0 0,0 0 0,1 0 0,-1-1 0,1 1 0,7 3 0,-3-3-516,1 1 1,-1-1-1,1-1 1,20 5-1,-15-5-1119,0-1-1,0-1 0,16 0 1,27-2-7608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109"/>
    </inkml:context>
    <inkml:brush xml:id="br0">
      <inkml:brushProperty name="width" value="0.025" units="cm"/>
      <inkml:brushProperty name="height" value="0.025" units="cm"/>
    </inkml:brush>
  </inkml:definitions>
  <inkml:trace contextRef="#ctx0" brushRef="#br0">0 362 13773,'0'0'15049,"15"-8"-13923,24-17-724,-2-1-1,0-3 1,-2 0-1,59-66 1,-65 64-132,-2-1 1,36-54-1,-112 210-270,38-99 0,2 0 0,0 1 0,2 0 0,0 1 0,2-1 0,-3 36 0,8-60-50,0-1 0,0 1 0,0-1-1,0 0 1,0 1 0,1-1 0,-1 0 0,0 1 0,1-1 0,-1 0 0,0 0-1,1 1 1,0-1 0,-1 0 0,1 0 0,0 0 0,-1 1 0,1-1 0,0 0-1,0 0 1,0 0 0,0-1 0,0 1 0,0 0 0,0 0 0,0 0-1,3 0 1,-1 0-242,0 0 0,0-1 0,0 1 0,0-1 0,1 0 1,-1 0-1,0 0 0,0-1 0,0 1 0,0-1 0,5-1 0,4-1-1219,-1-1 1,-1-1-1,1 0 1,-1 0-1,18-13 0,4-8-8156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466"/>
    </inkml:context>
    <inkml:brush xml:id="br0">
      <inkml:brushProperty name="width" value="0.025" units="cm"/>
      <inkml:brushProperty name="height" value="0.025" units="cm"/>
    </inkml:brush>
  </inkml:definitions>
  <inkml:trace contextRef="#ctx0" brushRef="#br0">71 1 21268,'0'0'5221,"-42"65"-2979,32-33-993,0 4-480,3-1-256,6 2-353,1-3-128,0-5-32,1-6 0,6-6-64,1-5-353,-1-7-191,-4-5-577,-3-5-5542,-5-8 2051,-11-4-3524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5.793"/>
    </inkml:context>
    <inkml:brush xml:id="br0">
      <inkml:brushProperty name="width" value="0.025" units="cm"/>
      <inkml:brushProperty name="height" value="0.025" units="cm"/>
    </inkml:brush>
  </inkml:definitions>
  <inkml:trace contextRef="#ctx0" brushRef="#br0">0 84 2050,'0'0'26905,"50"-29"-25495,-6 17-289,6 1-545,2 0-319,-3 2-161,-4 6-96,-6 1-1217,-12 0-2499,-10-3-4452</inkml:trace>
  <inkml:trace contextRef="#ctx0" brushRef="#br0" timeOffset="1">929 82 10826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183"/>
    </inkml:context>
    <inkml:brush xml:id="br0">
      <inkml:brushProperty name="width" value="0.025" units="cm"/>
      <inkml:brushProperty name="height" value="0.025" units="cm"/>
    </inkml:brush>
  </inkml:definitions>
  <inkml:trace contextRef="#ctx0" brushRef="#br0">125 0 17777,'0'0'11792,"-8"12"-11407,-16 25-223,-30 61 0,48-85-147,0 0 1,1 0 0,0 1-1,1-1 1,0 1 0,1 0-1,1 0 1,0 0 0,1 0-1,1 18 1,1-29-1,-1-1 1,1 0-1,0 0 0,1 0 0,-1 0 0,0 0 1,1 0-1,-1 0 0,1 0 0,-1 0 1,1-1-1,0 1 0,0 0 0,0-1 0,-1 0 1,2 1-1,-1-1 0,0 0 0,0 0 0,0 0 1,0 0-1,1-1 0,-1 1 0,0-1 1,1 1-1,-1-1 0,1 0 0,-1 0 0,5 0 1,6 0 59,0 0 0,-1 0 0,1-1 1,16-4-1,-19 2-583,-1 0 0,0 0 0,1-1 0,-1 0 0,0 0 0,-1-1 0,1-1 0,-1 1 0,0-1 0,0-1 0,-1 1 0,7-9 0,13-23-6010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526"/>
    </inkml:context>
    <inkml:brush xml:id="br0">
      <inkml:brushProperty name="width" value="0.025" units="cm"/>
      <inkml:brushProperty name="height" value="0.025" units="cm"/>
    </inkml:brush>
  </inkml:definitions>
  <inkml:trace contextRef="#ctx0" brushRef="#br0">53 36 19442,'0'0'6663,"-52"-35"-1442,58 35-5285,15 9 0,8 2-641,2-1-3075,-2-4-4516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36.864"/>
    </inkml:context>
    <inkml:brush xml:id="br0">
      <inkml:brushProperty name="width" value="0.025" units="cm"/>
      <inkml:brushProperty name="height" value="0.025" units="cm"/>
    </inkml:brush>
  </inkml:definitions>
  <inkml:trace contextRef="#ctx0" brushRef="#br0">308 0 21620,'0'0'4325,"58"82"-1923,-37-38-1281,-8 8-384,-8 9 63,-5 7-31,-14 8-160,-18 6-225,-11 9-384,-10 4 0,-10 4 0,-2-5-705,-3-11-1825,2-17-5093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8.750"/>
    </inkml:context>
    <inkml:brush xml:id="br0">
      <inkml:brushProperty name="width" value="0.025" units="cm"/>
      <inkml:brushProperty name="height" value="0.025" units="cm"/>
    </inkml:brush>
  </inkml:definitions>
  <inkml:trace contextRef="#ctx0" brushRef="#br0">1 24 18770,'0'0'8648,"68"0"-7463,-26-8-288,6-2-481,0 6-320,-2 3-128,-9 1-1089,-13 5-1697,-10 11-2339,-14 0-3427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096"/>
    </inkml:context>
    <inkml:brush xml:id="br0">
      <inkml:brushProperty name="width" value="0.025" units="cm"/>
      <inkml:brushProperty name="height" value="0.025" units="cm"/>
    </inkml:brush>
  </inkml:definitions>
  <inkml:trace contextRef="#ctx0" brushRef="#br0">1 23 18770,'0'0'8103,"74"-5"-6341,-33-4-673,6 2-833,0 5-256,-3 2-1057,-8 0-3010,-11 2-3268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579"/>
    </inkml:context>
    <inkml:brush xml:id="br0">
      <inkml:brushProperty name="width" value="0.025" units="cm"/>
      <inkml:brushProperty name="height" value="0.025" units="cm"/>
    </inkml:brush>
  </inkml:definitions>
  <inkml:trace contextRef="#ctx0" brushRef="#br0">1 349 11883,'0'0'11601,"15"-14"-10571,23-21-222,59-73 0,-80 87-441,-1-1-1,0 0 0,-2-2 0,-1 0 0,0 0 1,10-31-1,-55 219-884,31-155 364,-7 27-2041,3 1 1,-2 42 0,7-75 1569,2 7-2732,7-10-1790,11-5-2455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49.921"/>
    </inkml:context>
    <inkml:brush xml:id="br0">
      <inkml:brushProperty name="width" value="0.025" units="cm"/>
      <inkml:brushProperty name="height" value="0.025" units="cm"/>
    </inkml:brush>
  </inkml:definitions>
  <inkml:trace contextRef="#ctx0" brushRef="#br0">221 1 18193,'-12'6'1522,"-2"2"-1180,1 2 0,0-1 0,0 2 0,1 0 1,1 0-1,0 1 0,0 1 0,1 0 0,-16 28 1,15-25-268,2 1 1,0 1 0,1 0-1,0 0 1,1 0 0,2 1 0,0 0-1,0 0 1,2 0 0,-2 30-1,5-47-64,1 1-1,-1-1 1,0 0-1,0 0 0,1 0 1,-1 0-1,1 0 0,0 0 1,0 0-1,0 0 1,0 0-1,0 0 0,0 0 1,0-1-1,0 1 1,1 0-1,-1-1 0,1 1 1,-1-1-1,1 1 1,0-1-1,-1 0 0,1 0 1,0 0-1,0 0 0,0 0 1,0 0-1,0 0 1,0-1-1,0 1 0,0-1 1,0 1-1,0-1 1,0 0-1,1 0 0,-1 0 1,0 0-1,0 0 0,4-1 1,2 0 163,1 0 0,0-1 0,-1 0-1,1 0 1,-1-1 0,0 0 0,0 0 0,15-9 0,-12 4 3,0 0 1,-1 0-1,1-1 1,-2-1 0,1 0-1,-2 0 1,1-1-1,-1 0 1,7-13-1,-10 15-87,-1 1-1,0-1 0,-1 0 1,1 0-1,-2-1 1,1 1-1,-2-1 0,1 1 1,-1-1-1,0 1 1,-1-1-1,0 0 0,-3-14 1,3 22-91,0-1-1,0 1 1,0 0 0,-1 0 0,1 0 0,-1 0 0,0 0-1,0 1 1,1-1 0,-1 0 0,0 0 0,0 0 0,-1 1 0,1-1-1,0 0 1,-1 1 0,1-1 0,-1 1 0,1 0 0,-1-1-1,1 1 1,-1 0 0,0 0 0,0 0 0,0 0 0,1 0-1,-1 1 1,0-1 0,0 0 0,0 1 0,0 0 0,0-1 0,-1 1-1,1 0 1,0 0 0,0 0 0,0 0 0,0 0 0,0 1-1,0-1 1,0 1 0,-2 0 0,-2 1-104,1 0 1,1 0-1,-1 0 0,0 1 1,0-1-1,1 1 0,0 0 1,-1 0-1,1 1 0,0-1 1,1 1-1,-1 0 0,1 0 1,0 0-1,-4 7 0,6-10-28,0 1 0,0-1 0,0 0 0,0 1 0,1-1 0,-1 1 0,1-1 0,-1 1 0,1-1-1,-1 1 1,1-1 0,0 1 0,0 0 0,0-1 0,0 1 0,0-1 0,0 1 0,0 0-1,0-1 1,1 1 0,-1-1 0,1 1 0,-1-1 0,1 1 0,-1-1 0,1 1 0,0-1 0,2 3-1,-1-3-317,0 0 1,0 0-1,0 0 0,0 0 0,0-1 0,0 1 0,1-1 0,-1 1 0,0-1 0,0 0 0,1 0 0,-1 0 0,0 0 0,1 0 0,-1-1 0,0 1 0,0-1 0,1 1 0,-1-1 0,3-1 1,29-15-10686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0.343"/>
    </inkml:context>
    <inkml:brush xml:id="br0">
      <inkml:brushProperty name="width" value="0.025" units="cm"/>
      <inkml:brushProperty name="height" value="0.025" units="cm"/>
    </inkml:brush>
  </inkml:definitions>
  <inkml:trace contextRef="#ctx0" brushRef="#br0">134 1 15310,'-10'8'2622,"2"-1"-2218,-13 11 1374,-30 33 0,47-47-1628,-1 1 0,1 0 0,1 0 0,-1 1 0,0-1 0,1 1-1,0-1 1,1 1 0,-1 0 0,1 0 0,0 1 0,1-1-1,-1 0 1,1 8 0,1-13-147,1 0 0,0 0 0,-1 0 0,1 0 0,0 0 0,0-1 0,0 1 0,0 0 0,0-1 0,0 1 0,0 0 0,0-1 0,0 1 0,0-1 0,0 0 0,0 1 0,0-1 0,0 0 0,0 1 0,0-1 0,1 0 0,-1 0 0,0 0 0,0 0 0,0 0 0,0-1 0,1 1 0,-1 0 0,0 0 0,0-1 0,2 0 0,40-9 318,-27 3-100,-1-1 0,-1 0 0,27-21 0,-34 24-31,-1-1 0,0 1 0,0-1 0,0 0 0,-1 0 0,0-1-1,0 0 1,0 0 0,-1 0 0,3-8 0,-6 14-163,-1 0 1,1 0-1,-1 0 0,1 0 1,-1-1-1,0 1 0,1 0 0,-1 0 1,0 0-1,0 0 0,0-1 1,0 1-1,0 0 0,0 0 1,0 0-1,0 0 0,-1-1 1,1 1-1,0 0 0,-1 0 0,1 0 1,-1 0-1,1 0 0,-1 0 1,1 0-1,-1 0 0,0 0 1,1 0-1,-1 0 0,0 0 0,0 1 1,0-1-1,0 0 0,0 0 1,0 1-1,0-1 0,0 1 1,0-1-1,0 1 0,0-1 1,0 1-1,0 0 0,0-1 0,-1 1 1,1 0-1,0 0 0,0 0 1,0 0-1,0 0 0,-1 0 1,1 0-1,0 0 0,-2 1 0,-4 0-154,-1 0-1,1 0 1,-1 0-1,1 1 1,0 0-1,0 1 0,-10 4 1,5-1 176,1 0 1,0 1 0,0 1-1,0 0 1,1 0-1,-14 16 1,22-22-33,0 0 0,1 1 0,-1-1 0,1 0 0,-1 1 1,1-1-1,0 1 0,0-1 0,0 1 0,0-1 0,0 1 0,1 0 1,-1 0-1,1-1 0,-1 1 0,1 0 0,0 0 0,0-1 0,1 1 1,-1 0-1,0 0 0,1-1 0,0 1 0,0 0 0,0-1 0,0 1 1,0 0-1,0-1 0,0 0 0,1 1 0,0-1 0,-1 0 0,1 0 1,0 0-1,0 0 0,0 0 0,3 2 0,0 1-6,2-1-1,-1 0 0,0 0 1,1 0-1,0-1 1,0 0-1,0 0 1,0-1-1,0 0 1,1 0-1,-1-1 0,0 0 1,1 0-1,-1-1 1,1 1-1,0-2 1,-1 1-1,1-1 1,-1 0-1,0-1 1,14-4-1,-15 4-16,0 1 1,0-2-1,0 1 1,0-1-1,-1 0 1,1 0-1,-1 0 1,1-1-1,-1 0 0,0 0 1,0-1-1,-1 1 1,0-1-1,1 0 1,-2 0-1,1 0 1,0-1-1,-1 1 0,0-1 1,0 0-1,-1 0 1,0 0-1,0 0 1,0 0-1,1-11 0,-3 16-93,0 0-1,0 0 1,0-1-1,0 1 0,0 0 1,0 0-1,-1 0 0,1-1 1,0 1-1,-1 0 1,1 0-1,-1 0 0,1 0 1,-1 0-1,0 0 0,1-1 1,-1 1-1,0 1 1,0-1-1,1 0 0,-1 0 1,0 0-1,0 0 0,0 1 1,0-1-1,0 0 0,-1 1 1,1-1-1,-2 0 1,-36-5-10040,16 6-4648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061"/>
    </inkml:context>
    <inkml:brush xml:id="br0">
      <inkml:brushProperty name="width" value="0.025" units="cm"/>
      <inkml:brushProperty name="height" value="0.025" units="cm"/>
    </inkml:brush>
  </inkml:definitions>
  <inkml:trace contextRef="#ctx0" brushRef="#br0">127 77 11883,'0'0'7490,"0"-9"-5445,1-29-294,0 38-1716,-1-1 1,0 1 0,0-1-1,0 1 1,0-1 0,1 1 0,-1-1-1,0 1 1,0-1 0,0 1 0,0-1-1,0 1 1,0-1 0,0 1-1,0-1 1,0 1 0,-1-1 0,1 1-1,0-1 1,0 1 0,0-1-1,-1 1 1,1 0 0,0-1 0,0 1-1,-1-1 1,1 1 0,0 0-1,-1-1 1,1 1 0,0 0 0,-1-1-1,1 1 1,-1 0 0,1-1-1,-1 1 1,1 0 0,-1 0 0,1 0-1,0-1 1,-1 1 0,1 0 0,-1 0-1,1 0 1,-1 0 0,1 0-1,-1 0 1,0 0 0,1 0 0,-1 0-1,1 0 1,-1 0 0,1 0-1,-1 0 1,1 1 0,0-1 0,-1 0-1,1 0 1,-1 1 0,-21 15 15,9 1 85,0 1 1,1 0 0,-12 25 0,19-35-96,1 1 0,1 0-1,-1 0 1,2 0 0,-1 0 0,1 0 0,0 1 0,1-1-1,0 19 1,1-27-23,0 0 0,1 0 0,-1 0 0,0-1 0,1 1 0,-1 0-1,0 0 1,1 0 0,-1-1 0,1 1 0,-1 0 0,1 0 0,0-1 0,-1 1 0,1 0-1,0-1 1,0 1 0,-1-1 0,1 1 0,0-1 0,0 1 0,0-1 0,-1 0-1,1 1 1,0-1 0,0 0 0,0 0 0,0 1 0,0-1 0,0 0 0,0 0 0,0 0-1,-1 0 1,1 0 0,0 0 0,0-1 0,0 1 0,0 0 0,0 0 0,0-1 0,0 1-1,-1 0 1,1-1 0,1 0 0,3-1 232,1 0-1,-1 0 1,1 0-1,-1-1 1,0 0-1,5-4 1,1-3 129,0-1 1,-1 0-1,0-1 1,-1 0-1,15-25 1,-20 31-279,-1 0 0,0 0 1,0 0-1,0 0 0,-1 0 0,0-1 1,0 1-1,-1-1 0,0 1 0,0-1 1,0 0-1,-1 1 0,0-1 0,0 0 1,-3-12-1,3 18-211,0 0-1,0 0 1,-1 0-1,1 0 1,0 0-1,-1 0 1,1 0-1,-1 1 1,1-1-1,-1 0 1,1 0 0,-1 0-1,0 0 1,1 1-1,-1-1 1,0 0-1,0 1 1,1-1-1,-1 0 1,0 1 0,0-1-1,0 1 1,0-1-1,0 1 1,0 0-1,0-1 1,0 1-1,0 0 1,0 0-1,0 0 1,0 0 0,0-1-1,0 1 1,0 1-1,0-1 1,0 0-1,0 0 1,0 0-1,0 0 1,0 1-1,0-1 1,0 0 0,0 1-1,1-1 1,-3 2-1,1-1-412,0 0 0,0 1 0,0-1 0,0 1 0,0 0 1,0 0-1,0 0 0,1 0 0,-1 0 0,1 0 0,-1 0 0,1 1 0,0-1 0,0 0 0,0 1 0,0-1 0,-1 4 0,0 12-9710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1.748"/>
    </inkml:context>
    <inkml:brush xml:id="br0">
      <inkml:brushProperty name="width" value="0.025" units="cm"/>
      <inkml:brushProperty name="height" value="0.025" units="cm"/>
    </inkml:brush>
  </inkml:definitions>
  <inkml:trace contextRef="#ctx0" brushRef="#br0">206 1 14350,'0'0'11627,"-13"9"-10955,-17 17-388,-50 52-1,71-69-253,0 2 0,1-1 0,0 1 0,0 0 0,1 1 0,1 0 0,0 0 0,0 1 0,2-1 0,-6 22 0,9-33-28,1 1 0,-1 0 0,1-1 0,0 1 0,0 0 0,0 0-1,0-1 1,0 1 0,1 0 0,-1-1 0,0 1 0,1 0 0,-1-1 0,1 1 0,0-1 0,-1 1 0,1-1 0,0 1-1,0-1 1,0 1 0,0-1 0,0 0 0,0 1 0,0-1 0,3 2 0,-1-2 15,0 0 1,0 1 0,0-1-1,0 0 1,0-1-1,0 1 1,0 0-1,0-1 1,1 0-1,-1 0 1,0 0 0,6-1-1,6-1-7,1-1-1,-1 0 1,0-2-1,24-9 1,-25 9-556,45-23-1282,-34 9-1690,-12-4-3659,-12 10-1284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076"/>
    </inkml:context>
    <inkml:brush xml:id="br0">
      <inkml:brushProperty name="width" value="0.025" units="cm"/>
      <inkml:brushProperty name="height" value="0.025" units="cm"/>
    </inkml:brush>
  </inkml:definitions>
  <inkml:trace contextRef="#ctx0" brushRef="#br0">0 65 6854,'0'0'15855,"70"-29"-14798,-18 17 129,8 0-866,-3 6-224,-4 1-192,-11 5-1345,-17 0-1987,-15 2-1504,-10 7-1827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2.433"/>
    </inkml:context>
    <inkml:brush xml:id="br0">
      <inkml:brushProperty name="width" value="0.025" units="cm"/>
      <inkml:brushProperty name="height" value="0.025" units="cm"/>
    </inkml:brush>
  </inkml:definitions>
  <inkml:trace contextRef="#ctx0" brushRef="#br0">1 489 9897,'0'0'12300,"55"-22"-10763,-14 8-191,3-1-353,7 1-705,-1 2-224,-9 3-1121,-7 1-2498,-7-2-5382</inkml:trace>
  <inkml:trace contextRef="#ctx0" brushRef="#br0" timeOffset="1">557 0 10314,'0'0'12823,"-8"8"-11761,-4 5-859,0 1 0,2 0-1,-1 0 1,2 1 0,0 1 0,1-1 0,-12 33 0,-44 150 1078,58-173-1155,1 1 0,1 0 1,2 0-1,0 1 1,4 49-1,-1-71-191,0-1 1,-1 1-1,2 0 0,-1-1 1,0 1-1,1-1 0,0 1 1,0-1-1,0 0 0,1 0 1,-1 0-1,1 0 0,0 0 1,0 0-1,0-1 0,1 0 1,-1 1-1,1-1 0,7 4 1,20 6-3165,5-9-3609,-9-4-9118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131"/>
    </inkml:context>
    <inkml:brush xml:id="br0">
      <inkml:brushProperty name="width" value="0.025" units="cm"/>
      <inkml:brushProperty name="height" value="0.025" units="cm"/>
    </inkml:brush>
  </inkml:definitions>
  <inkml:trace contextRef="#ctx0" brushRef="#br0">0 467 15791,'0'0'7959,"14"-14"-6015,85-96 130,140-202 0,-227 288-1646,-9 17 18,-7 17 201,-32 74-1474,4 2-1,-27 114 1,57-193 410,-7 33-1085,13-19-3348,4-21-14,9-9-1237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457"/>
    </inkml:context>
    <inkml:brush xml:id="br0">
      <inkml:brushProperty name="width" value="0.025" units="cm"/>
      <inkml:brushProperty name="height" value="0.025" units="cm"/>
    </inkml:brush>
  </inkml:definitions>
  <inkml:trace contextRef="#ctx0" brushRef="#br0">40 0 15695,'0'0'4836,"-6"58"-2177,-3-30-801,1 3-1154,1 3-447,1-3-129,3-3-128,3-6 0,0-7-385,0-6-511,0-8-450,6-1-159,-3-1-962,-3-11-2017,0-2-5894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3.799"/>
    </inkml:context>
    <inkml:brush xml:id="br0">
      <inkml:brushProperty name="width" value="0.025" units="cm"/>
      <inkml:brushProperty name="height" value="0.025" units="cm"/>
    </inkml:brush>
  </inkml:definitions>
  <inkml:trace contextRef="#ctx0" brushRef="#br0">1 85 14478,'0'0'9000,"68"-27"-7751,-29 15-672,3 2-449,3-2-256,-9 0-2915,-6 0-3843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156"/>
    </inkml:context>
    <inkml:brush xml:id="br0">
      <inkml:brushProperty name="width" value="0.025" units="cm"/>
      <inkml:brushProperty name="height" value="0.025" units="cm"/>
    </inkml:brush>
  </inkml:definitions>
  <inkml:trace contextRef="#ctx0" brushRef="#br0">119 79 15791,'0'0'14189,"-2"11"-14301,-7 80-2002,9-90 2064,1 0 0,-1-1-1,0 1 1,1 0 0,-1-1-1,0 1 1,1-1 0,-1 1-1,1 0 1,-1-1 0,1 1-1,-1-1 1,1 1 0,-1-1-1,1 1 1,0-1 0,-1 0-1,1 1 1,-1-1 0,1 0-1,0 0 1,0 1 0,-1-1-1,1 0 1,0 0 0,-1 0-1,1 0 1,0 0 0,0 0-1,-1 0 1,1 0 0,0 0-1,-1 0 1,1 0 0,0 0 0,0-1-1,-1 1 1,1 0 0,0 0-1,-1-1 1,1 1 0,0-1-1,42-14 446,-35 11-553,-6 4 177,0-1 1,-1 0-1,1 0 0,0 1 0,0-1 1,-1 1-1,1-1 0,0 1 1,0 0-1,0 0 0,0 0 0,0 0 1,0 0-1,0 0 0,-1 0 1,1 1-1,0-1 0,0 1 0,0-1 1,0 1-1,-1 0 0,1 0 0,0 0 1,-1 0-1,1 0 0,2 2 1,-3-1 28,0 1 1,0-1 0,0 0-1,0 1 1,0-1 0,-1 1-1,1-1 1,-1 1 0,0-1-1,1 1 1,-1-1 0,0 1-1,-1-1 1,1 1 0,0-1-1,-1 1 1,0-1 0,1 0 0,-1 1-1,-2 4 1,-3 3 113,0 0 0,0-1 1,-1 1-1,0-1 0,-1 0 1,0-1-1,-1 0 0,1 0 0,-1-1 1,-1 0-1,1-1 0,-1 0 1,-1 0-1,1-1 0,-1 0 0,1-1 1,-1 0-1,-1-1 0,-10 2 1,-5-9-2824,26 3 2248,-1 0-1,1 0 0,0 0 0,0 0 0,0 0 1,0 0-1,0 0 0,1 0 0,-1 0 1,0-1-1,0 1 0,1 0 0,-1-1 0,1 1 1,-1 0-1,0-3 0,-3-22-8848</inkml:trace>
  <inkml:trace contextRef="#ctx0" brushRef="#br0" timeOffset="1">144 66 18161,'0'0'5894,"54"-47"-4133,-30 35-1248,4 7-417,0 4-673,-3 1-2594,1 0-2498,-4 0-11147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497"/>
    </inkml:context>
    <inkml:brush xml:id="br0">
      <inkml:brushProperty name="width" value="0.025" units="cm"/>
      <inkml:brushProperty name="height" value="0.025" units="cm"/>
    </inkml:brush>
  </inkml:definitions>
  <inkml:trace contextRef="#ctx0" brushRef="#br0">203 1 19058,'0'0'4516,"-44"63"-3010,20-29-673,0 0-609,2 2-96,-1 0-64,3-5-64,4-4-192,5-5-577,2-6-224,2-5-640,4-11-1026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4.854"/>
    </inkml:context>
    <inkml:brush xml:id="br0">
      <inkml:brushProperty name="width" value="0.025" units="cm"/>
      <inkml:brushProperty name="height" value="0.025" units="cm"/>
    </inkml:brush>
  </inkml:definitions>
  <inkml:trace contextRef="#ctx0" brushRef="#br0">139 13 18097,'-9'-3'2050,"8"3"-2042,-5-2 555,-1 0-1,0 0 1,0 0 0,0 1 0,0 1-1,-15-1 1,20 2-502,-1-1 1,0 1-1,0 0 1,0-1-1,1 1 1,-1 1-1,0-1 0,1 0 1,-1 1-1,1-1 1,0 1-1,-1 0 0,1 0 1,0 0-1,0 0 1,0 0-1,0 0 1,1 0-1,-1 1 0,1-1 1,-1 1-1,1-1 1,0 1-1,-2 3 1,2-2-63,-1 0 1,0-1 0,1 2 0,0-1 0,0 0 0,0 0 0,0 0 0,1 0-1,0 1 1,0-1 0,0 0 0,0 1 0,2 6 0,-2-10 23,1 0-1,-1 0 1,1 1 0,-1-1 0,1 0-1,0 0 1,-1 0 0,1 0 0,0-1 0,0 1-1,0 0 1,0 0 0,0 0 0,0-1 0,0 1-1,0 0 1,0-1 0,0 1 0,1 0 0,1-1 78,0 1 0,0-1-1,0 1 1,-1-1 0,1 0 0,0 0 0,0 0 0,0-1 0,0 1 0,-1-1 0,5 0 0,0-2 56,-1 0 0,1 0 0,-1 0 0,0-1 0,0 0 0,0 0 0,0-1 0,9-8 0,-13 11-148,0 0 1,1-1-1,-1 1 1,0 0 0,0-1-1,0 1 1,-1-1 0,1 1-1,-1-1 1,1 0-1,-1 0 1,0 0 0,0 0-1,0 0 1,0 0-1,-1 0 1,1 0 0,-1 0-1,0 0 1,0 0-1,0 0 1,0-5 0,-1 8-42,1 0 0,0-1 0,-1 1 1,1-1-1,0 1 0,-1 0 0,1-1 0,0 1 1,-1 0-1,1-1 0,-1 1 0,1 0 1,-1-1-1,1 1 0,-1 0 0,1 0 0,-1 0 1,1 0-1,-1-1 0,1 1 0,-1 0 1,1 0-1,-1 0 0,0 0 0,1 0 0,-1 0 1,1 1-1,-1-1 0,1 0 0,-1 0 1,1 0-1,-1 0 0,1 0 0,-1 1 0,1-1 1,-1 1-1,-19 10-1622,11-1 605,-1 1 0,2 1 0,0 0 0,0 0 0,1 0 0,0 1 0,-8 23 0,-2 19-5063,12-24 379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197"/>
    </inkml:context>
    <inkml:brush xml:id="br0">
      <inkml:brushProperty name="width" value="0.025" units="cm"/>
      <inkml:brushProperty name="height" value="0.025" units="cm"/>
    </inkml:brush>
  </inkml:definitions>
  <inkml:trace contextRef="#ctx0" brushRef="#br0">73 1 16976,'0'0'4666,"-6"10"-3668,-1-1-794,1-1 186,0 0 1,1 1 0,0-1 0,0 1 0,0 0 0,2 1-1,-1-1 1,-2 11 0,6-19-352,0 0 1,0-1-1,0 1 0,-1-1 0,1 1 1,0-1-1,0 1 0,1-1 1,-1 1-1,0-1 0,0 1 1,0-1-1,0 1 0,0 0 1,1-1-1,-1 1 0,0-1 0,0 0 1,1 1-1,-1-1 0,0 1 1,1-1-1,-1 1 0,0-1 1,1 0-1,-1 1 0,1-1 1,-1 0-1,0 1 0,1-1 0,-1 0 1,1 0-1,-1 1 0,1-1 1,-1 0-1,2 0 0,24-3 1042,22-20 575,-42 18-1471,0-1 0,0 1 0,-1-1 0,0 0 0,0 0 0,8-13 0,-13 18-152,1 0-1,-1 0 0,1 0 0,0-1 0,-1 1 1,0 0-1,1 0 0,-1-1 0,0 1 0,0 0 1,0-1-1,0 1 0,0 0 0,0-1 0,0 1 1,0 0-1,0-1 0,-1 1 0,1-2 0,-1 2-18,0 0-1,0 0 0,0 0 0,-1 0 0,1 0 0,0 0 0,0 0 0,-1 0 1,1 0-1,0 0 0,-1 1 0,1-1 0,-1 0 0,1 1 0,-1 0 0,1-1 0,-1 1 1,1 0-1,-1 0 0,-2-1 0,-49 3-2276,48-1 1446,-1 1-1,1-1 0,-1 2 0,1-1 0,0 0 0,0 1 1,0 0-1,0 0 0,1 1 0,-9 7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5.602"/>
    </inkml:context>
    <inkml:brush xml:id="br0">
      <inkml:brushProperty name="width" value="0.025" units="cm"/>
      <inkml:brushProperty name="height" value="0.025" units="cm"/>
    </inkml:brush>
  </inkml:definitions>
  <inkml:trace contextRef="#ctx0" brushRef="#br0">224 0 12268,'0'0'9155,"9"4"-8055,1 1-764,0 0-1,0 0 1,-1 1 0,0 1 0,0 0 0,0 0 0,-1 0 0,0 1 0,-1 0 0,1 1 0,-2 0 0,11 17-1,-11-15-266,-1 0 0,-1 1-1,0-1 1,-1 1 0,0 0-1,0 0 1,-1 1 0,-1-1 0,0 0-1,-2 23 1,-1-16 38,-1-1 1,-1-1-1,0 1 1,-1 0-1,-1-1 1,-14 29-1,6-19-347,-1-2-1,-2 0 0,-29 36 1,23-35-1223,-1-1 0,-41 33 0,-5-10-5797,5-13-8526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4.607"/>
    </inkml:context>
    <inkml:brush xml:id="br0">
      <inkml:brushProperty name="width" value="0.025" units="cm"/>
      <inkml:brushProperty name="height" value="0.025" units="cm"/>
    </inkml:brush>
  </inkml:definitions>
  <inkml:trace contextRef="#ctx0" brushRef="#br0">297 1 14958,'0'0'5579,"-1"10"-4293,-2 5-912,-1 1-1,-1-1 1,0 0 0,-1 0-1,-1-1 1,0 1-1,-14 19 1,-77 102 962,74-105-1054,-73 98 368,79-103-8154,42-65 858,8-13-4843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5.197"/>
    </inkml:context>
    <inkml:brush xml:id="br0">
      <inkml:brushProperty name="width" value="0.025" units="cm"/>
      <inkml:brushProperty name="height" value="0.025" units="cm"/>
    </inkml:brush>
  </inkml:definitions>
  <inkml:trace contextRef="#ctx0" brushRef="#br0">212 0 9705,'0'0'6118,"-6"8"-3748,-11 20-1501,1 1 0,1 1 0,2 0 0,-10 32 0,17-42-512,0 0 1,2-1-1,0 2 0,2-1 0,0 0 0,1 0 0,1 1 0,3 25 0,-1-37-277,1-1-1,0 0 1,0 1-1,1-1 0,0 0 1,0-1-1,1 1 0,10 12 1,19 36-1328,-37-54-649,-7-7 1351,-8-7 122,-127-131 1497,145 143-1047,0-1 0,0 1 0,0 0-1,0-1 1,0 1 0,0 0 0,0 0 0,0-1 0,0 1 0,0 0 0,0-1 0,0 1 0,0 0 0,0-1 0,0 1-1,0 0 1,0-1 0,0 1 0,0 0 0,0 0 0,0-1 0,0 1 0,0 0 0,1-1 0,-1 1 0,0 0-1,0 0 1,0-1 0,1 1 0,-1 0 0,0 0 0,0 0 0,1-1 0,-1 1 0,0 0 0,0 0 0,1 0 0,-1 0-1,0 0 1,1-1 0,-1 1 0,0 0 0,0 0 0,1 0 0,-1 0 0,0 0 0,1 0 0,21-7-15,-16 5 143,77-28 589,-59 19-696,1 2 1,0 0-1,1 2 0,-1 1 0,1 1 0,32-3 0,-57 8-48,0 0-1,0 1 0,0-1 1,0 0-1,0 0 1,0 0-1,0 1 0,0-1 1,0 0-1,0 1 0,0-1 1,0 1-1,0-1 1,0 1-1,-1 0 0,1-1 1,0 1-1,0 0 1,-1 0-1,1-1 0,0 1 1,-1 0-1,1 0 1,0 0-1,0 2 0,5 33 340,-17 42 1090,9-70-1139,2-8-272,0 1 0,-1-1 1,1 1-1,0 0 0,0-1 1,0 1-1,0-1 0,-1 1 1,1 0-1,0-1 0,0 1 1,0-1-1,0 1 0,0 0 1,0-1-1,1 1 0,-1-1 1,0 1-1,0 0 0,0-1 1,0 1-1,1-1 0,-1 1 1,0-1-1,1 1 0,-1-1 0,0 1 1,1-1-1,-1 1 0,1-1 1,-1 1-1,0-1 0,1 0 1,-1 1-1,1-1 0,0 1 1,24-9 409,30-31-1,-51 35-393,19-15 12,31-24 32,-50 40-87,0 0 0,1 0 1,-1 1-1,1 0 0,0 0 1,0 0-1,-1 0 1,1 1-1,0 0 0,7-1 1,-12 3 2,1-1 1,0 0 0,0 1 0,0-1 0,-1 1-1,1-1 1,0 1 0,0 0 0,-1-1 0,1 1 0,-1 0-1,1-1 1,0 1 0,-1 0 0,0 0 0,1 0-1,-1-1 1,1 1 0,-1 0 0,0 0 0,1 0 0,-1 0-1,0 0 1,0 0 0,0 0 0,0-1 0,0 1-1,0 0 1,0 0 0,0 0 0,-1 2 0,-2 32 364,-23 46 656,26-81-1045,1 0 0,-1 0 0,0 0 1,0 0-1,0 1 0,0-1 0,1 0 0,-1 0 1,0 0-1,0 0 0,0 0 0,1 1 0,-1-1 0,0 0 1,0 0-1,0 0 0,1 0 0,-1 0 0,0 0 0,0 0 1,1 0-1,-1 0 0,0 0 0,0 0 0,0 0 0,1 0 1,-1 0-1,0 0 0,0 0 0,1 0 0,-1 0 0,0-1 1,0 1-1,0 0 0,1 0 0,-1 0 0,0 0 0,0 0 1,0 0-1,1-1 0,-1 1 0,0 0 0,0 0 0,0 0 1,0-1-1,0 1 0,1 0 0,-1-1 0,15-19-3951,0-13-3738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058"/>
    </inkml:context>
    <inkml:brush xml:id="br0">
      <inkml:brushProperty name="width" value="0.025" units="cm"/>
      <inkml:brushProperty name="height" value="0.025" units="cm"/>
    </inkml:brush>
  </inkml:definitions>
  <inkml:trace contextRef="#ctx0" brushRef="#br0">132 136 17424,'0'0'8884,"3"-11"-8399,-1 5-405,2-5 28,0 0 0,-1 0 0,-1 0 0,0 0 0,0-1 0,-2 1 0,1-1 0,-2-12 0,1 24-111,0-1-1,0 1 1,0 0 0,0 0-1,-1-1 1,1 1-1,0 0 1,0 0 0,0 0-1,-1-1 1,1 1 0,0 0-1,0 0 1,-1 0 0,1-1-1,0 1 1,0 0 0,-1 0-1,1 0 1,0 0-1,-1 0 1,1 0 0,0 0-1,0 0 1,-1 0 0,1 0-1,0 0 1,-1 0 0,1 0-1,0 0 1,-1 0 0,1 0-1,0 0 1,0 0-1,-1 0 1,1 0 0,0 0-1,-1 0 1,1 1 0,0-1-1,0 0 1,-1 0 0,1 0-1,0 0 1,0 1-1,-1-1 1,1 1 0,-13 9-194,0 6-37,1 1 0,-19 34 0,26-42 204,1 0 0,0 0 0,1 0 0,0 0 0,0 0 0,1 1 1,0 0-1,-1 13 0,4-20 24,-1 0 1,1 0-1,0 0 1,0-1-1,0 1 0,0 0 1,0-1-1,0 1 1,1 0-1,-1-1 1,1 0-1,0 1 1,0-1-1,0 0 1,0 0-1,3 3 0,49 35 10,-10-7 23,-36-24-26,-1 1-1,0-1 1,0 1 0,-1 1 0,-1-1 0,0 1 0,0 0 0,-1 0 0,-1 1 0,0-1-1,0 1 1,-1-1 0,0 1 0,-1 0 0,-1 0 0,0 0 0,-2 17 0,2-25 131,-1 0 1,0 0-1,0 0 1,-1 0 0,1 0-1,-1 0 1,0 0-1,0 0 1,0-1-1,0 1 1,-1-1 0,1 1-1,-1-1 1,0 0-1,0 0 1,0 0-1,0-1 1,-1 1 0,1-1-1,-1 1 1,0-1-1,1 0 1,-6 1-1,6-1-7,-1-1 0,0 0 0,1 1-1,-1-1 1,0-1 0,0 1-1,0 0 1,0-1 0,0 0-1,0 0 1,0 0 0,0 0 0,0-1-1,0 0 1,0 0 0,0 0-1,1 0 1,-1 0 0,0-1-1,1 0 1,-1 1 0,1-1 0,-1-1-1,-5-3 1,3-2-125,-1 0 0,1 0 0,0 0 0,1 0 0,0-1 0,0 0 0,1 0 0,0 0 0,0-1 0,-3-15 0,4 9 0,0-1 0,0 0 0,2 1 0,0-1 0,2-27 0,0 39-261,0 1 0,0-1 0,0 1 1,0-1-1,1 1 0,0-1 0,0 1 0,0 0 0,0 0 0,1 0 1,0 0-1,-1 0 0,1 1 0,7-7 0,2-1-2204,1 2-1,27-18 1,-32 23 1667,21-14-7178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6.604"/>
    </inkml:context>
    <inkml:brush xml:id="br0">
      <inkml:brushProperty name="width" value="0.025" units="cm"/>
      <inkml:brushProperty name="height" value="0.025" units="cm"/>
    </inkml:brush>
  </inkml:definitions>
  <inkml:trace contextRef="#ctx0" brushRef="#br0">55 167 18738,'0'0'7185,"9"-10"-6592,6-4-515,41-44 117,-52 54-195,0 0 0,-1-1 1,0 1-1,0 0 0,0-1 1,-1 0-1,0 0 1,0 0-1,0 0 0,0 0 1,-1 0-1,2-8 0,-3 12 8,0 0 0,-1 0-1,1 1 1,0-1 0,0 0-1,-1 1 1,1-1 0,0 0-1,-1 1 1,1-1 0,-1 0-1,1 1 1,-1-1 0,1 1-1,-1-1 1,1 1 0,-1-1-1,1 1 1,-1-1 0,0 1-1,1 0 1,-1-1 0,0 1-1,1 0 1,-1 0-1,0-1 1,1 1 0,-1 0-1,0 0 1,0 0 0,1 0-1,-1 0 1,0 0 0,0 0-1,1 0 1,-1 0 0,0 0-1,0 0 1,1 1 0,-1-1-1,0 0 1,0 1 0,-35 12 319,27-6-314,0 1-1,1 0 1,0 0-1,0 1 1,0 0-1,1 0 1,1 1-1,0 0 1,0 0-1,1 0 1,0 1 0,0 0-1,1 0 1,1 0-1,0 0 1,1 1-1,0-1 1,0 1-1,1 19 1,1-29-17,0-1 1,0 1-1,0 0 1,0-1-1,0 1 1,1 0 0,-1-1-1,1 1 1,-1-1-1,1 1 1,-1-1-1,1 1 1,0-1-1,0 1 1,-1-1-1,1 1 1,0-1-1,0 0 1,1 0-1,-1 1 1,0-1-1,0 0 1,1 0-1,1 1 1,1-1 9,-1 1-1,0-2 1,0 1 0,0 0 0,1-1-1,-1 1 1,0-1 0,1 0-1,-1 0 1,0 0 0,6-1 0,4-2 43,0 0 0,-1-1 1,1 0-1,-1 0 0,16-10 0,-6 1-163,0 0-1,-1-2 0,-1-1 0,-1 0 1,30-32-1,-49 48 117,0 0 0,0 0 0,0-1 0,0 1 1,0 0-1,0 0 0,1 0 0,-1-1 0,0 1 0,0 0 1,0 0-1,0-1 0,0 1 0,1 0 0,-1 0 0,0 0 0,0 0 1,0 0-1,1-1 0,-1 1 0,0 0 0,0 0 0,1 0 1,-1 0-1,0 0 0,0 0 0,0 0 0,1 0 0,-1 0 1,0 0-1,0 0 0,1 0 0,-1 0 0,0 0 0,0 0 0,1 0 1,-1 0-1,0 0 0,0 0 0,1 0 0,-1 0 0,0 0 1,0 0-1,1 0 0,-1 1 0,0-1 0,0 0 0,0 0 0,1 1 1,1 17 269,-9 38 458,5-43-479,2-13-206,-1 1 0,1 0 1,0 0-1,0 0 0,0-1 0,0 1 0,0 0 1,0 0-1,0 0 0,0 0 0,0-1 0,1 1 0,-1 0 1,0 0-1,0 0 0,1-1 0,-1 1 0,1 0 1,-1 0-1,0-1 0,1 1 0,0 0 0,-1-1 0,1 1 1,-1-1-1,1 1 0,0 0 0,-1-1 0,1 0 1,1 2-1,0-2 7,0 1 1,1-1 0,-1 0-1,0 0 1,0 0 0,0 0-1,0 0 1,1 0-1,-1-1 1,0 1 0,4-2-1,6-2 72,0-1-1,-1 0 0,15-9 0,1-5 7,-21 14-124,0 1 0,0-1 1,0 1-1,0 0 0,1 1 0,0-1 0,0 2 0,0-1 0,0 0 1,10-1-1,-16 5-18,0 1 0,0-1 0,-1 0 1,1 1-1,-1-1 0,1 0 1,-1 1-1,1-1 0,-1 1 0,0-1 1,0 1-1,0-1 0,0 1 0,0-1 1,0 1-1,0-1 0,-1 3 1,-1 30 78,-7-3 19,-1 13-391,26-65-7345,-4-1 272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7.294"/>
    </inkml:context>
    <inkml:brush xml:id="br0">
      <inkml:brushProperty name="width" value="0.025" units="cm"/>
      <inkml:brushProperty name="height" value="0.025" units="cm"/>
    </inkml:brush>
  </inkml:definitions>
  <inkml:trace contextRef="#ctx0" brushRef="#br0">102 1 10218,'0'0'15454,"-10"0"-12865,-56 0-998,65 0-1584,0 1-1,-1-1 1,1 1 0,0-1-1,0 1 1,-1 0 0,1 0-1,0 0 1,0 0-1,0 0 1,0 0 0,0 0-1,0 0 1,0 0 0,0 0-1,1 0 1,-1 1-1,0-1 1,1 0 0,-1 1-1,1-1 1,-1 0-1,1 1 1,0-1 0,-1 0-1,1 4 1,0-4-11,-1 0 1,1 0-1,-1 0 1,1 1-1,0-1 1,0 0-1,0 0 1,0 1-1,0-1 1,0 0-1,0 1 1,0-1-1,1 0 1,-1 0-1,0 0 1,1 1-1,-1-1 1,1 0-1,-1 0 0,1 0 1,0 0-1,-1 0 1,1 0-1,0 0 1,0 0-1,0 0 1,-1 0-1,1 0 1,0 0-1,2 0 1,4 0 45,0 0 1,1 0-1,-1-1 1,1 0-1,-1 0 1,1-1 0,-1 0-1,1 0 1,-1-1-1,0 0 1,0 0-1,0-1 1,0 0-1,0 0 1,-1 0 0,1-1-1,7-6 1,50-21 55,-63 32-89,-1-1 0,1 1-1,-1 0 1,1-1-1,-1 1 1,1 0-1,-1-1 1,1 1-1,-1 0 1,0-1-1,1 1 1,-1 0 0,0 0-1,0 0 1,0-1-1,1 1 1,-1 0-1,0 0 1,0 0-1,0-1 1,0 1 0,-1 0-1,1 0 1,0 0-1,0 0 1,-1 1-1,-2 27 589,-2 17 214,5-46-803,1 1 0,-1-1-1,1 1 1,-1-1-1,0 0 1,1 0 0,-1 1-1,1-1 1,-1 0-1,1 0 1,-1 1 0,1-1-1,-1 0 1,1 0-1,-1 0 1,1 0 0,-1 0-1,1 0 1,-1 0-1,1 0 1,-1 0 0,1 0-1,-1 0 1,1 0-1,-1 0 1,1 0 0,-1 0-1,1 0 1,-1-1 0,2 1-1,17-6 78,-6 0-77,1-2 1,23-16-1,-30 18-8,1 0 0,0 0-1,0 1 1,0 1-1,1-1 1,0 1 0,0 1-1,0-1 1,0 2-1,15-4 1,-23 7 0,-1-1 0,1 1 0,-1-1 0,1 1 0,0-1 0,-1 1 0,1-1 0,-1 1 0,1-1 0,-1 1 0,1 0 0,-1-1 0,1 1 0,-1 0 0,0 0 0,1-1 0,-1 1 0,0 0 0,0 0 0,0 0 0,0-1 0,0 1 0,1 0 0,-1 0 0,0 0 0,-1-1 0,1 1 0,0 0 0,0 0 0,0-1 0,0 1 0,-1 0 0,1 0 0,0 0 0,-1-1 0,1 1 0,-1 1 0,-11 31 0,11-30 0,-10 23 0,13-18 0,12-12 0,34-26 0,-37 23 0,-1 0 0,1 0 0,0 1 0,1 0 0,-1 1 0,1 0 0,0 1 0,1 0 0,19-3 0,-32 7 0,1 0 0,0 0 0,0 0 0,0 0 0,0 0 0,0 0 0,0 0 0,0 0 0,0 0 0,0 0 0,0 0 0,0 1 0,0-1 0,-1 0 0,1 1 0,0-1 0,0 1 0,0-1 0,-1 1 0,1-1 0,0 1 0,0-1 0,-1 1 0,1 0 0,0 0 0,-1-1 0,1 1 0,-1 0 0,1 0 0,-1 0 0,0-1 0,1 1 0,-1 0 0,0 0 0,1 0 0,-1 0 0,0 0 0,0 0 0,0 0 0,0 0 0,0 0 0,0 1 0,-10 48 0,4-21 0,6-29 0,0 1 0,1-1 0,-1 0 0,0 1 0,1-1 0,-1 0 0,1 1 0,-1-1 0,0 0 0,1 1 0,-1-1 0,1 0 0,-1 0 0,1 0 0,-1 1 0,1-1 0,-1 0 0,1 0 0,-1 0 0,1 0 0,-1 0 0,1 0 0,-1 0 0,1 0 0,-1 0 0,1 0 0,-1 0 0,1 0 0,-1-1 0,1 1 0,-1 0 0,1 0 0,-1 0 0,1-1 0,-1 1 0,1 0 0,-1 0 0,0-1 0,1 1 0,-1-1 0,1 0 0,22-11 0,3-7 0,-18 13 0,1-1 0,-1 1 0,1 0 0,0 1 0,0 0 0,1 1 0,-1 0 0,1 0 0,0 1 0,20-4 0,-29 7-56,-1 0-1,1 0 1,-1 0-1,1 0 1,-1 0 0,0 0-1,1 0 1,-1 0-1,1 0 1,-1 0 0,1 0-1,-1 1 1,1-1-1,-1 0 1,0 0 0,1 0-1,-1 1 1,1-1-1,-1 0 1,0 1 0,1-1-1,-1 0 1,0 1-1,1-1 1,-1 0 0,0 1-1,0-1 1,1 1-1,-1-1 1,0 1 0,0-1-1,0 0 1,0 1-1,1-1 1,-1 1 0,0-1-1,0 1 1,0-1-1,0 1 1,0-1 0,0 1-1,0-1 1,0 1-1,-7 27-5699,2-10 306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110"/>
    </inkml:context>
    <inkml:brush xml:id="br0">
      <inkml:brushProperty name="width" value="0.025" units="cm"/>
      <inkml:brushProperty name="height" value="0.025" units="cm"/>
    </inkml:brush>
  </inkml:definitions>
  <inkml:trace contextRef="#ctx0" brushRef="#br0">43 36 6374,'1'-1'1881,"0"-24"12205,-3 16-9257,-6 17-2083,1 8-2701,1 0 0,1 1 1,1 0-1,0 0 0,1 0 0,0 0 0,2 0 0,0 19 0,1-35-47,0 0 1,0 0-1,0-1 0,0 1 1,0 0-1,0-1 0,0 1 1,0 0-1,0 0 0,0-1 1,1 1-1,-1 0 0,0-1 1,0 1-1,1 0 0,-1-1 0,0 1 1,1 0-1,-1-1 0,1 1 1,-1-1-1,1 1 0,-1-1 1,1 1-1,-1-1 0,1 1 1,0-1-1,-1 0 0,1 1 1,0-1-1,-1 0 0,1 1 1,0-1-1,0 0 0,2 0 10,-1 0-1,1 0 0,-1 0 0,1-1 0,-1 1 1,0-1-1,1 1 0,-1-1 0,1 0 0,2-2 1,51-33 291,99-98 358,-155 134-650,0-1 0,1 0 0,-1 1 0,1-1 0,-1 1 0,1-1 0,-1 1 0,1 0 0,-1-1 0,1 1 0,-1-1 0,1 1 0,-1 0 0,1-1 0,0 1 0,-1 0 0,1 0 0,-1 0 0,1-1 0,0 1-1,-1 0 1,1 0 0,0 0 0,-1 0 0,1 0 0,0 0 0,-1 0 0,1 0 0,0 1 0,-1-1 0,1 0 0,0 0 0,-1 0 0,1 1 0,-1-1 0,1 0 0,0 1 0,0 1 8,0 0 0,-1 0 0,0 0-1,0 0 1,1 0 0,-1 0 0,0 0-1,0 0 1,-1 0 0,1 0 0,0 0 0,-1 3-1,-21 60 282,16-53-343,-6 13 365,13-21-91,11-13-47,9-12-152,-12 10-27,0 1 0,1 1 0,0 0 0,1 0 0,0 1 0,0 0-1,1 1 1,0 0 0,21-8 0,-32 14-1,-1 1 0,1 0 0,0 0 0,0 0 0,0-1 0,0 1 0,0 0 0,0 0 0,0 0 0,0 0 0,-1 1 0,1-1 0,0 0 0,0 0 0,0 0 0,0 1 0,0-1 0,0 0 0,-1 1 0,1-1 0,0 1 0,0-1 0,-1 1 0,1-1 0,0 1 0,-1 0 0,1-1 0,0 1 0,-1 0 0,1 0 0,-1-1 0,1 2 0,0 1 0,0 0 0,0 1 0,0-1 0,0 0 0,-1 1 0,1-1 0,-1 0 0,0 1 0,-1 4 0,0 7 0,-1-1 0,-1 1 0,-5 17 0,3-8-746,14-33-1287,20-39-4680,-26 44 5523,14-26-9364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6:58.657"/>
    </inkml:context>
    <inkml:brush xml:id="br0">
      <inkml:brushProperty name="width" value="0.025" units="cm"/>
      <inkml:brushProperty name="height" value="0.025" units="cm"/>
    </inkml:brush>
  </inkml:definitions>
  <inkml:trace contextRef="#ctx0" brushRef="#br0">67 180 16784,'0'0'12801,"9"-5"-11893,1 0-796,-1 0 0,1-1-1,-2-1 1,1 1 0,-1-2 0,14-13 0,-18 16-94,0 0 0,0 0 0,-1-1 0,1 1 1,-1-1-1,0 1 0,-1-1 0,1 0 0,-1 0 0,0-1 0,-1 1 0,1 0 1,-1 0-1,-1-1 0,1-6 0,-1 12-13,0 0 1,0 0 0,-1 1-1,1-1 1,0 0-1,-1 0 1,1 1 0,0-1-1,-1 0 1,1 0-1,-1 1 1,1-1-1,-1 1 1,1-1 0,-1 0-1,1 1 1,-1-1-1,0 1 1,1-1-1,-1 1 1,0 0 0,1-1-1,-1 1 1,0 0-1,0-1 1,1 1 0,-1 0-1,0 0 1,0 0-1,0-1 1,1 1-1,-1 0 1,0 0 0,0 0-1,0 0 1,0 1-1,1-1 1,-1 0 0,0 0-1,0 0 1,1 1-1,-2 0 1,-3-1-9,1 2-1,0-1 1,0 0 0,0 1-1,0 0 1,0 0 0,-5 4-1,-4 5 4,1 1-1,0 0 0,1 1 0,1 0 0,0 0 0,1 2 1,0-1-1,1 1 0,1 0 0,0 0 0,1 1 1,-4 17-1,10-32 6,-1-1 1,1 1-1,0 0 1,0 0-1,0 0 1,0 0-1,0 0 1,0 0-1,0 0 1,0 0-1,0 0 1,0 0-1,1 0 1,-1 0-1,0 0 1,1 0 0,-1 0-1,0 0 1,1 0-1,-1-1 1,1 1-1,0 0 1,-1 0-1,1-1 1,0 1-1,-1 0 1,1-1-1,1 2 1,0-1 14,0-1 0,0 1 0,0-1 1,0 1-1,0-1 0,0 0 0,0 1 1,1-1-1,-1 0 0,0-1 0,0 1 1,3-1-1,6-1 82,-1-1 0,0 0 0,0-1 1,14-7-1,101-69-27,-67 41-86,-58 39 11,1-1 0,-1 0 0,0 1 0,1-1 0,-1 1 0,1-1 0,-1 1 0,1 0 0,-1-1 0,1 1 0,0 0 0,-1-1 0,1 1 0,-1 0 0,1-1 0,0 1 0,-1 0 0,1 0 0,0 0 0,-1 0 0,1 0 0,0 0 0,-1 0 0,1 0 0,0 0 0,-1 0 0,1 0 0,0 0 0,-1 0 0,1 0 0,0 1 0,-1-1 0,1 0 0,0 1 0,-1-1 0,1 0 0,-1 1 0,1-1 0,-1 0 0,1 1 0,-1-1 0,1 1 0,-1-1 0,1 1 0,-1-1 0,0 1 0,1 0 0,-1-1 0,0 1 0,1-1 0,-1 1 0,0 0 0,0-1 0,0 1 0,0 0 0,1-1 0,-1 1 0,0 0 0,0-1 0,0 1 0,0 0 0,-1-1 0,1 1 0,0 0 0,0-1 0,0 1 0,0 0 0,-1 0 0,-13 67 0,8-46 0,6-21 0,-1 4 0,0 0 0,0 0 0,0 1 0,1-1 0,0 0 0,0 0 0,2 9 0,-2-13 0,1 1 0,0-1 0,-1 0 0,1 0 0,0 0 0,0 1 0,0-1 0,0 0 0,0 0 0,0 0 0,0 0 0,1 0 0,-1-1 0,0 1 0,0 0 0,1-1 0,-1 1 0,1 0 0,-1-1 0,0 0 0,1 1 0,-1-1 0,1 0 0,-1 0 0,1 0 0,-1 1 0,1-2 0,-1 1 0,3 0 0,8-2-32,0 1 0,0-2 0,0 0 0,-1 0 0,1-1 0,-1 0 0,0-1 0,0 0 0,0-1 0,15-12 0,-13 10-12,0 0 1,0 1-1,1 0 1,0 1-1,0 1 1,16-4-1,-30 9 35,1 0 0,0-1 0,-1 1 0,1 0-1,0 0 1,0 0 0,-1 0 0,1 0 0,0 0-1,-1 0 1,1 0 0,0 1 0,-1-1 0,1 0-1,0 0 1,-1 1 0,1-1 0,0 0 0,-1 1-1,1-1 1,0 0 0,-1 1 0,1-1 0,-1 1-1,1-1 1,-1 1 0,1-1 0,-1 1 0,1-1-1,-1 1 1,1 0 0,2 28 19,-18 33 430,14-59-393,-5 35 520,5-37-633,1-1-1,0 1 1,0-1 0,0 1-1,0 0 1,0-1 0,0 1 0,0-1-1,0 1 1,1-1 0,-1 1-1,0-1 1,0 1 0,0-1 0,1 1-1,-1 0 1,0-1 0,1 0 0,-1 1-1,0-1 1,1 1 0,-1-1-1,0 1 1,1-1 0,-1 0 0,1 1-1,-1-1 1,1 0 0,-1 1 0,1-1-1,-1 0 1,1 0 0,-1 0-1,1 1 1,-1-1 0,1 0 0,0 0-1,-1 0 1,1 0 0,-1 0-1,1 0 1,-1 0 0,1 0 0,0 0-1,-1 0 1,1 0 0,-1-1 0,1 1-1,-1 0 1,1 0 0,-1 0-1,1-1 1,-1 1 0,1 0 0,-1-1-1,1 1 1,-1 0 0,1-1 0,-1 1-1,0-1 1,1 1 0,0-1-1,19-18-8778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290"/>
    </inkml:context>
    <inkml:brush xml:id="br0">
      <inkml:brushProperty name="width" value="0.025" units="cm"/>
      <inkml:brushProperty name="height" value="0.025" units="cm"/>
    </inkml:brush>
  </inkml:definitions>
  <inkml:trace contextRef="#ctx0" brushRef="#br0">0 90 18898,'0'0'3491,"54"-15"-2562,-3 0 96,11-1-416,7-1-385,1 3-192,-9 4-609,-7 8-1505,-13 2-832,-18 3-1026,-16 11-1890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649"/>
    </inkml:context>
    <inkml:brush xml:id="br0">
      <inkml:brushProperty name="width" value="0.025" units="cm"/>
      <inkml:brushProperty name="height" value="0.025" units="cm"/>
    </inkml:brush>
  </inkml:definitions>
  <inkml:trace contextRef="#ctx0" brushRef="#br0">0 95 17905,'0'0'3139,"72"-15"-2531,-19-1-319,10-1-193,5-1-1313,1 3-2627,-4 2-5092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6.978"/>
    </inkml:context>
    <inkml:brush xml:id="br0">
      <inkml:brushProperty name="width" value="0.025" units="cm"/>
      <inkml:brushProperty name="height" value="0.025" units="cm"/>
    </inkml:brush>
  </inkml:definitions>
  <inkml:trace contextRef="#ctx0" brushRef="#br0">0 350 18257,'0'0'2050,"12"-15"-256,33-42 38,143-195 3319,-174 226-4845,-15 26-307,1 0 1,0 0-1,0 0 1,0 1-1,0-1 1,0 0-1,0 0 1,0 0 0,0 0-1,0 0 1,0 0-1,0 0 1,0 0-1,-1 0 1,1 0-1,0 0 1,0 0-1,0 0 1,0 0-1,0 0 1,0 0 0,0 0-1,0 0 1,-1 0-1,1 0 1,0 0-1,0 0 1,0 0-1,0 0 1,0 0-1,0 0 1,0 0-1,0 0 1,-1 0 0,1 0-1,0 0 1,0 0-1,0 0 1,0 0-1,0 0 1,0 0-1,0 0 1,0 0-1,0 0 1,0 0-1,-1-1 1,-27 45-215,19-24-182,1 0 1,0 0-1,2 1 0,0 0 1,2 0-1,0 0 0,1 1 1,2-1-1,0 26 0,1-46 296,0 0-1,0 0 0,0 1 0,0-1 0,0 0 0,1 0 1,-1 1-1,0-1 0,1 0 0,-1 0 0,1 0 0,0 0 1,-1 0-1,1 0 0,0 0 0,-1 0 0,1 0 0,0 0 0,0 0 1,0 0-1,0 0 0,0 0 0,0-1 0,0 1 0,0 0 1,0-1-1,0 1 0,0-1 0,1 0 0,-1 1 0,0-1 1,3 1-1,-1-1-334,0 0 0,0 0 0,0 0 0,-1-1 0,1 1 0,0-1 0,0 0 0,0 0 0,0 0 0,0 0 0,-1 0 0,1 0 0,4-4 0,23-20-6125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350"/>
    </inkml:context>
    <inkml:brush xml:id="br0">
      <inkml:brushProperty name="width" value="0.025" units="cm"/>
      <inkml:brushProperty name="height" value="0.025" units="cm"/>
    </inkml:brush>
  </inkml:definitions>
  <inkml:trace contextRef="#ctx0" brushRef="#br0">122 20 17072,'0'0'2648,"-12"7"-390,-1 2-1699,1 0-1,1 1 1,-1 1 0,-17 20-1,26-27-476,-1 0-1,1 0 1,0 0-1,1 1 1,-1-1-1,1 1 1,0-1-1,0 1 1,0 0-1,0 0 1,1 0-1,0 0 1,0 0-1,1 0 0,-1 0 1,1 0-1,0 0 1,0 1-1,1-1 1,-1 0-1,3 9 1,-2-13-73,0 0 1,-1 0 0,1-1-1,0 1 1,0 0 0,0 0-1,-1 0 1,1 0 0,0-1-1,0 1 1,0 0 0,0-1-1,0 1 1,0-1 0,0 1-1,1-1 1,-1 0 0,0 1-1,0-1 1,0 0 0,0 0-1,0 0 1,1 0 0,-1 0-1,0 0 1,0 0 0,0 0-1,0 0 1,1-1 0,-1 1-1,0 0 1,0-1 0,0 1 0,0-1-1,0 1 1,2-2-1,36-22 669,-30 15-338,-2 0 0,1 0 0,-1-1 0,0 0-1,-1 0 1,7-17 0,-10 21-174,0 0 0,-1-1 0,0 1 0,-1-1 0,1 1 0,-1-1 1,0 0-1,-1 0 0,1 1 0,-2-1 0,1 0 0,-3-12 0,3 18-182,0 0 1,0 1-1,-1-1 0,1 0 0,-1 1 1,1-1-1,0 0 0,-1 1 1,0-1-1,1 1 0,-1-1 0,1 1 1,-1-1-1,1 1 0,-1-1 1,0 1-1,1-1 0,-1 1 0,0 0 1,0-1-1,1 1 0,-1 0 1,0 0-1,0 0 0,1 0 0,-1 0 1,0-1-1,0 1 0,0 0 1,1 1-1,-1-1 0,0 0 0,0 0 1,1 0-1,-1 0 0,0 1 1,0-1-1,1 0 0,-1 1 0,0-1 1,1 0-1,-2 1 0,-27 19-2634,3 26-3320,14-14-2767,7-10-3509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7.690"/>
    </inkml:context>
    <inkml:brush xml:id="br0">
      <inkml:brushProperty name="width" value="0.025" units="cm"/>
      <inkml:brushProperty name="height" value="0.025" units="cm"/>
    </inkml:brush>
  </inkml:definitions>
  <inkml:trace contextRef="#ctx0" brushRef="#br0">135 35 21556,'0'0'1031,"-3"8"373,3-5-1300,-5 9 161,0 0 0,2 1 0,-1-1-1,2 1 1,0 0 0,0 0 0,1 0 0,1 23-1,1-34-281,-1-1 0,1 0 0,0 1-1,0-1 1,-1 0 0,1 0 0,0 1-1,0-1 1,0 0 0,0 0 0,0 0-1,0 0 1,1 0 0,-1 0 0,0-1-1,0 1 1,1 0 0,-1 0 0,0-1-1,1 1 1,-1-1 0,1 0 0,-1 1-1,1-1 1,-1 0 0,1 0 0,-1 0-1,1 0 1,-1 0 0,1 0 0,2 0-1,56-11-409,-42 7 515,-17 3-82,0 1 0,0 0-1,0 0 1,0 0 0,-1 0 0,1 0 0,0 0-1,0 0 1,0 0 0,0 0 0,-1 0 0,1 1 0,0-1-1,0 0 1,0 1 0,-1-1 0,1 0 0,0 1-1,0-1 1,-1 1 0,1-1 0,0 1 0,-1-1 0,1 1-1,-1 0 1,1-1 0,-1 1 0,1 0 0,-1-1-1,1 1 1,-1 0 0,0 0 0,1-1 0,-1 1 0,0 0-1,0 0 1,1 0 0,-1 0 0,0-1 0,0 1 0,0 0-1,0 0 1,0 0 0,0 0 0,0-1 0,0 1-1,-1 0 1,1 0 0,0 0 0,0 0 0,-1-1 0,1 1-1,-1 1 1,-1 3 117,1 0 0,-1 0 0,0 0 0,0 0 0,-1 0-1,1 0 1,-7 7 0,-2 0 77,0-1 0,-2 0 0,1-1 0,-27 17 0,32-23-269,-1 0 1,1 0-1,-1-1 0,0 1 1,0-2-1,0 1 0,0-1 1,0-1-1,-1 1 1,1-1-1,-12-1 0,1-5-3486,6-12-3006</inkml:trace>
  <inkml:trace contextRef="#ctx0" brushRef="#br0" timeOffset="1">174 1 17969,'0'0'2787,"57"31"-5029,-32-22-4421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031"/>
    </inkml:context>
    <inkml:brush xml:id="br0">
      <inkml:brushProperty name="width" value="0.025" units="cm"/>
      <inkml:brushProperty name="height" value="0.025" units="cm"/>
    </inkml:brush>
  </inkml:definitions>
  <inkml:trace contextRef="#ctx0" brushRef="#br0">112 27 12876,'0'0'8072,"-8"1"-5996,3 1-2012,0-1 0,0 1-1,0 0 1,0 0 0,0 0-1,1 1 1,0-1-1,-1 1 1,1 1 0,0-1-1,0 0 1,1 1-1,-1 0 1,1 0 0,-1 0-1,1 0 1,1 0 0,-1 1-1,0-1 1,1 1-1,0 0 1,0 0 0,-1 7-1,0-5 81,0 0 1,1 0-1,0 0 0,1 1 0,0-1 0,0 0 0,0 1 0,1-1 1,0 1-1,0-1 0,3 11 0,-3-16-108,1-1 0,-1 1 0,1 0-1,0-1 1,-1 1 0,1-1 0,0 1 0,0-1 0,0 1-1,1-1 1,-1 0 0,0 1 0,0-1 0,1 0 0,-1 0-1,1 0 1,-1 0 0,1 0 0,2 1 0,0-1 6,-1 0 1,1-1-1,0 1 1,-1-1 0,1 0-1,0 0 1,-1 0-1,1 0 1,0-1 0,-1 0-1,1 1 1,-1-1 0,5-2-1,4-2 266,0 0-1,0-1 0,-1-1 1,0 1-1,0-2 1,-1 1-1,0-2 0,16-16 1,-19 19-136,-1-1-1,0 0 1,-1 0 0,0-1 0,0 0 0,0 0 0,-1 0 0,0 0 0,-1 0 0,0-1-1,0 0 1,0 1 0,0-13 0,-2 19-182,-1 1 0,0-1 0,0 1 0,0-1 0,0 1-1,-1-1 1,1 1 0,0-1 0,-1 1 0,1-1 0,-1 1 0,1 0 0,-1-1 0,0 1 0,1 0-1,-1-1 1,0 1 0,0 0 0,0 0 0,0 0 0,0 0 0,0 0 0,-1 0 0,1 0 0,0 0 0,0 0-1,-1 0 1,1 1 0,0-1 0,-1 0 0,1 1 0,-1-1 0,1 1 0,-1 0 0,1 0 0,-1-1-1,1 1 1,-4 0 0,1 0-85,1 0 0,-1 1 0,0-1 0,0 1 0,0-1 0,0 1 0,1 0-1,-1 1 1,0-1 0,1 1 0,-1-1 0,1 1 0,0 0 0,-6 4 0,-31 41-5874,21-12-2834,14-22 1949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379"/>
    </inkml:context>
    <inkml:brush xml:id="br0">
      <inkml:brushProperty name="width" value="0.025" units="cm"/>
      <inkml:brushProperty name="height" value="0.025" units="cm"/>
    </inkml:brush>
  </inkml:definitions>
  <inkml:trace contextRef="#ctx0" brushRef="#br0">217 0 17328,'0'0'13485,"-12"4"-13362,-4 3-133,2 0 0,-1 0-1,1 2 1,0 0 0,1 0 0,0 1 0,1 1-1,0 0 1,0 1 0,-10 13 0,17-18-13,-26 36-54,29-40 69,1-1 0,0 0 1,-1 1-1,1-1 0,0 1 0,0 0 0,1-1 1,-1 1-1,1-1 0,-1 1 0,1 0 1,0 0-1,0-1 0,0 1 0,1 5 1,-1-7 11,1-1 0,-1 1 1,1 0-1,-1 0 0,1-1 1,0 1-1,-1 0 1,1-1-1,0 1 0,-1 0 1,1-1-1,0 1 0,0-1 1,0 0-1,0 1 1,0-1-1,-1 1 0,1-1 1,0 0-1,0 0 0,0 0 1,0 1-1,0-1 1,1 0-1,29 0 274,-21-1-148,4 0-154,1 0 0,0-2 0,-1 1 0,1-2-1,-1 0 1,0-1 0,-1 0 0,1-1-1,-1-1 1,0 0 0,0-1 0,18-15-1,-13 2-2215,-17 21 1999,-1-1 0,0 0-1,0 1 1,1-1-1,-1 0 1,0 1 0,0-1-1,0 0 1,0 1 0,0-1-1,0 0 1,0 0-1,0 1 1,0-1 0,0 0-1,-1 1 1,1-1 0,0 0-1,0 1 1,-1-1-1,1 0 1,0 1 0,-1-1-1,0 0 1,-14-11-6240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8.735"/>
    </inkml:context>
    <inkml:brush xml:id="br0">
      <inkml:brushProperty name="width" value="0.025" units="cm"/>
      <inkml:brushProperty name="height" value="0.025" units="cm"/>
    </inkml:brush>
  </inkml:definitions>
  <inkml:trace contextRef="#ctx0" brushRef="#br0">1 52 21652,'0'0'5382,"87"-13"-2884,-40 2-865,6 2-960,1-1-449,-4 3-224,-11 5-1121,-10 2-1377,-17 0-2211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5:59.077"/>
    </inkml:context>
    <inkml:brush xml:id="br0">
      <inkml:brushProperty name="width" value="0.025" units="cm"/>
      <inkml:brushProperty name="height" value="0.025" units="cm"/>
    </inkml:brush>
  </inkml:definitions>
  <inkml:trace contextRef="#ctx0" brushRef="#br0">0 78 18514,'0'0'9480,"71"-23"-8166,-34 11-161,6 0-545,-4 2-447,-3 2-97,0 3-32,-6 4-193,-6-2-2785,-3 0-6471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124"/>
    </inkml:context>
    <inkml:brush xml:id="br0">
      <inkml:brushProperty name="width" value="0.025" units="cm"/>
      <inkml:brushProperty name="height" value="0.025" units="cm"/>
    </inkml:brush>
  </inkml:definitions>
  <inkml:trace contextRef="#ctx0" brushRef="#br0">122 23 21717,'0'0'2279,"-7"12"-555,-5 9-923,-60 123 1447,66-131-2219,1 0 1,0 1-1,1 0 0,1 0 1,0 0-1,1 0 0,0 0 1,1 1-1,2 19 0,-1-33-56,0-1-1,0 1 1,0 0-1,0-1 1,1 1-1,-1-1 1,0 1-1,1-1 1,-1 1-1,0-1 1,1 0 0,-1 1-1,0-1 1,1 1-1,-1-1 1,1 0-1,-1 1 1,1-1-1,-1 0 1,1 1-1,-1-1 1,1 0-1,-1 0 1,1 0-1,-1 1 1,1-1-1,-1 0 1,1 0 0,-1 0-1,1 0 1,0 0-1,-1 0 1,1 0-1,-1 0 1,1 0-1,-1 0 1,1-1-1,-1 1 1,1 0-1,0 0 1,-1 0-1,1-1 1,-1 1-1,0 0 1,1-1 0,0 0-1,25-14-960,-5-4-407,-2-1 0,0 0 0,-1-1 1,26-40-1,49-102-941,-87 149 2117,4-10 4000,-8 15 124,-10 26-2233,-31 65-644,-27 64-734,59-129-274,2 0 0,0 1 0,1 0 0,0-1 0,2 1 1,-1 28-1,3-45-58,0 0 1,0 0 0,0 0 0,0 0-1,0 0 1,0 0 0,1 0 0,-1 0 0,0 0-1,1 0 1,-1 0 0,0 0 0,1-1-1,0 1 1,-1 0 0,1 0 0,-1 0 0,1 0-1,0-1 1,-1 1 0,1 0 0,0-1-1,0 1 1,0-1 0,0 1 0,0 0 0,-1-1-1,1 0 1,0 1 0,0-1 0,0 0-1,0 1 1,0-1 0,0 0 0,0 0 0,0 0-1,0 0 1,0 0 0,2 0 0,0-1-261,0 1 0,-1 0 0,1-1 0,0 0 0,-1 1 0,1-1 0,-1 0 0,1-1 0,-1 1 1,0 0-1,0-1 0,1 1 0,-1-1 0,4-3 0,10-22-4950,-4-4-3645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0.483"/>
    </inkml:context>
    <inkml:brush xml:id="br0">
      <inkml:brushProperty name="width" value="0.025" units="cm"/>
      <inkml:brushProperty name="height" value="0.025" units="cm"/>
    </inkml:brush>
  </inkml:definitions>
  <inkml:trace contextRef="#ctx0" brushRef="#br0">0 104 17681,'0'0'12011,"103"-31"-10858,-25 16-416,6 2-417,5 0-224,-6 4-192,-7 2-1954,-17 1-3555,-9-4-6374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1.757"/>
    </inkml:context>
    <inkml:brush xml:id="br0">
      <inkml:brushProperty name="width" value="0.025" units="cm"/>
      <inkml:brushProperty name="height" value="0.025" units="cm"/>
    </inkml:brush>
  </inkml:definitions>
  <inkml:trace contextRef="#ctx0" brushRef="#br0">161 83 4324,'6'-8'6059,"3"-6"-5507,19-27 5789,-15 22-639,-33 48-4113,-15 23-1037,2 1 0,-27 64 0,47-88-248,1 0 1,2 0-1,1 1 0,1 1 0,2-1 0,-3 37 0,8-63-314,1 1 0,-1 0 0,1-1 0,1 1 0,-1 0 0,1-1 1,-1 1-1,1 0 0,1-1 0,-1 1 0,1-1 0,-1 0 0,1 1 0,3 3 0,-2-5-177,-1 0 0,1-1 0,0 0 1,0 1-1,0-1 0,0 0 0,0-1 0,0 1 0,1 0 0,-1-1 1,1 0-1,-1 0 0,1 0 0,-1 0 0,1-1 0,-1 1 0,1-1 0,5 0 1,35-1-3701,0-8-2209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116"/>
    </inkml:context>
    <inkml:brush xml:id="br0">
      <inkml:brushProperty name="width" value="0.025" units="cm"/>
      <inkml:brushProperty name="height" value="0.025" units="cm"/>
    </inkml:brush>
  </inkml:definitions>
  <inkml:trace contextRef="#ctx0" brushRef="#br0">69 1 11050,'0'0'13517,"-30"63"-13036,20-28-65,-1 5-256,5 4-160,0-3 32,5-1-32,1-6-224,0-3-705,0-8-736,0-8-193,0-5-1505,-4-6-3908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443"/>
    </inkml:context>
    <inkml:brush xml:id="br0">
      <inkml:brushProperty name="width" value="0.025" units="cm"/>
      <inkml:brushProperty name="height" value="0.025" units="cm"/>
    </inkml:brush>
  </inkml:definitions>
  <inkml:trace contextRef="#ctx0" brushRef="#br0">19 383 15118,'0'0'10762,"85"-22"-8872,-37 9-769,5 0-736,-4-2-257,-5 5-352,-13 2-1698,-11 3-1473,-12 2-1442</inkml:trace>
  <inkml:trace contextRef="#ctx0" brushRef="#br0" timeOffset="1">1 67 17553,'0'0'9320,"80"-55"-8615,-42 49-609,4 1-576,-5 4-2659,-2 1-3107,-11 0-5093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2.783"/>
    </inkml:context>
    <inkml:brush xml:id="br0">
      <inkml:brushProperty name="width" value="0.025" units="cm"/>
      <inkml:brushProperty name="height" value="0.025" units="cm"/>
    </inkml:brush>
  </inkml:definitions>
  <inkml:trace contextRef="#ctx0" brushRef="#br0">24 11 10314,'0'0'7842,"-4"8"-4063,1-1-3128,0-2-145,1 0 0,0 1 0,0-1 0,0 1 1,0-1-1,1 1 0,0 0 0,0-1 0,0 8 0,2-13-489,-1 1 0,1 0 0,-1-1 0,0 1-1,1-1 1,-1 1 0,1-1 0,0 0 0,-1 1-1,1-1 1,-1 0 0,1 1 0,-1-1-1,1 0 1,0 1 0,-1-1 0,1 0 0,0 0-1,-1 0 1,1 0 0,0 0 0,0 0-1,-1 0 1,1 0 0,0 0 0,-1 0 0,1 0-1,0 0 1,22-3 62,-14-1-24,-1 0 0,0 0 0,0 0 0,0-1 0,0 0 0,-1-1 0,11-9 0,-11 8-7,1 1 1,0 0-1,0 0 1,0 1 0,1 0-1,9-4 1,-17 9-25,-1 0 1,0 0 0,1-1-1,-1 1 1,0 0 0,1 0-1,-1 0 1,0 0 0,1 0-1,-1 1 1,0-1 0,1 0-1,-1 0 1,0 0 0,1 0-1,-1 0 1,0 0-1,1 0 1,-1 1 0,0-1-1,0 0 1,1 0 0,-1 0-1,0 1 1,1-1 0,-1 0-1,0 0 1,0 1 0,0-1-1,1 0 1,-1 1 0,0-1-1,0 0 1,0 1 0,0-1-1,0 1 1,5 20 600,-6 30 154,1-44-618,-3 58 26,3-65-185,1 0 1,-1 0-1,0 0 1,0 0 0,0 0-1,1 1 1,-1-1-1,0 0 1,0 0-1,0 0 1,1 0 0,-1 0-1,0 0 1,0 0-1,1 0 1,-1 0 0,0 0-1,0 0 1,1 0-1,-1 0 1,0 0-1,0 0 1,1 0 0,-1 0-1,0 0 1,0 0-1,0 0 1,1 0 0,-1 0-1,0-1 1,0 1-1,0 0 1,1 0-1,-1 0 1,0 0 0,0 0-1,0-1 1,0 1-1,1 0 1,-1 0 0,0 0-1,0-1 1,0 1-1,0 0 1,0 0-1,0 0 1,1-1 0,9-9 27,0-3-254,21-29-3207,-12 13-3377,-5 3-2176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219"/>
    </inkml:context>
    <inkml:brush xml:id="br0">
      <inkml:brushProperty name="width" value="0.025" units="cm"/>
      <inkml:brushProperty name="height" value="0.025" units="cm"/>
    </inkml:brush>
  </inkml:definitions>
  <inkml:trace contextRef="#ctx0" brushRef="#br0">62 64 12492,'0'0'11771,"-6"14"-10218,-2 8-972,0 1 0,2-1 0,0 1 0,2 1 0,-2 25 0,5 353 572,10-495-672,-8 57-611,0 17-39,0 1 0,-1 0 0,-1-1 0,0 1 0,-2 0 0,0 0 0,-1 0 0,-1 0 0,-7-17 0,14 36 158,-1 0 1,0 0 0,0 0 0,1 0 0,-1-1-1,1 1 1,-1 0 0,1-1 0,-1 1 0,1 0-1,-1-1 1,1 0 0,-1 1 0,1-1 0,0 0-1,2 0 1,33 1 190,-33-1-186,6 0 98,0-1 1,-1 0-1,1-1 1,0 0-1,-1-1 0,1 1 1,-1-2-1,0 0 1,0 0-1,0 0 1,-1-1-1,1 0 1,-1-1-1,-1 0 1,1 0-1,-1-1 1,0 0-1,0 0 1,8-12-1,-7 9 37,-1-2 0,0 1-1,-1-1 1,0 0 0,-1 0-1,0-1 1,-1 0 0,0 0 0,-1 0-1,0 0 1,-1 0 0,-1-1-1,0-22 1,-1 34-129,0 0 0,0 1 0,0-1 0,0 1 0,0-1 0,0 1 0,-1-1 0,1 1 0,-1-1 0,1 1 0,-1-1 0,1 1 0,-1-1 0,0 1 0,0 0 0,0-1 0,0 1 0,0 0 0,0 0 0,-1-2 0,0 3 0,1-1 0,0 1 0,0 0 0,0 0 0,0-1 0,0 1 0,0 0 0,-1 0 0,1 0 0,0 0 0,0 0 0,0 1 0,0-1 0,0 0 0,0 0 0,0 1 0,-1-1 0,1 1 0,0-1 0,-1 2 0,-4 2 0,0 0 0,1 0 0,-1 1 0,1-1 0,1 1 0,-1 0 0,-7 11 0,-7 15 0,0 1 0,-24 59 0,38-79 0,1 1 0,0 0 0,0 0 0,1 0 0,1 0 0,0 1 0,1-1 0,1 1 0,0-1 0,3 26 0,-2-36-58,0 0 0,1-1 0,-1 1 1,1-1-1,-1 1 0,1-1 0,0 0 0,0 1 0,0-1 0,0 0 1,0 0-1,0-1 0,1 1 0,-1 0 0,1-1 0,-1 1 0,1-1 0,0 0 1,-1 0-1,1 0 0,0 0 0,0 0 0,0-1 0,0 1 0,-1-1 1,1 0-1,6 0 0,-2 1-321,1-1 0,-1 0 0,0-1 1,1 0-1,-1 0 0,1 0 0,-1-1 1,0 0-1,0 0 0,7-4 0,10-11-5915,-2-2-2188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3.969"/>
    </inkml:context>
    <inkml:brush xml:id="br0">
      <inkml:brushProperty name="width" value="0.025" units="cm"/>
      <inkml:brushProperty name="height" value="0.025" units="cm"/>
    </inkml:brush>
  </inkml:definitions>
  <inkml:trace contextRef="#ctx0" brushRef="#br0">133 283 14189,'0'0'4704,"-10"0"-968,3 1-3151,-1 0 0,0 0 0,1 0 0,0 1 0,-1 0 0,1 1 0,0 0 0,-10 5 0,14-7-441,0 1 0,0 0 0,0 0 1,0 0-1,0 1 0,0-1 0,1 1 0,-1-1 0,1 1 0,0 0 0,0 0 0,0 0 0,0 0 0,0 0 1,1 1-1,-1-1 0,1 0 0,0 1 0,0-1 0,0 1 0,0 0 0,1-1 0,-1 5 0,1-7-140,0 0 0,0 0 0,1 0 0,-1 0 0,0 0 0,0 0 0,0 0 0,1 0 0,-1 0 0,0 0 0,1-1 1,-1 1-1,1 0 0,-1 0 0,1 0 0,0-1 0,-1 1 0,1 0 0,0-1 0,-1 1 0,1 0 0,0-1 0,0 1 0,-1-1 0,1 1 0,0-1 0,2 1 0,0 0 8,0 0-1,1 0 1,-1-1 0,0 0 0,1 1 0,-1-1-1,1 0 1,4-1 0,-1 0 8,0 0 0,1-1 0,-1 1 0,0-1 0,0-1 0,-1 1 0,12-7 0,-12 5-2,0 0 0,-1 0 0,0 0 0,0-1 0,0 1 0,0-1 0,-1-1 0,0 1 0,0-1 0,0 1 0,-1-1 0,1 0 0,-2 0 0,1 0 0,-1-1 0,1 1 0,-2-1 0,3-9 0,-28 42-424,20-21 401,1 2-1,-1-1 0,1 0 1,0 1-1,1-1 0,0 1 0,0 0 1,0 0-1,1-1 0,0 1 1,0 0-1,1 0 0,0 1 1,1 11-1,0-18 2,-1 0 1,1 0-1,-1 0 0,1 0 0,0 0 1,0-1-1,-1 1 0,1 0 1,0-1-1,0 1 0,0 0 1,0-1-1,0 1 0,0-1 1,0 1-1,0-1 0,0 0 1,0 1-1,0-1 0,0 0 1,0 0-1,0 0 0,1 0 1,-1 0-1,0 0 0,0 0 1,0 0-1,0 0 0,0 0 0,0-1 1,0 1-1,0 0 0,0-1 1,0 1-1,0-1 0,2 0 1,37-22-117,-15 0-177,0-2 1,-1 0 0,-1-2 0,-2-1-1,-1 0 1,-1-2 0,-2 0-1,0-1 1,20-56 0,-35 80 164,0 0 0,0 1 1,0-1-1,-1 0 0,1-13 1,-2 20 131,0 0 1,1-1-1,-1 1 0,0 0 1,0 0-1,0 0 0,0 0 1,0 0-1,0-1 1,0 1-1,0 0 0,0 0 1,0 0-1,0 0 0,0-1 1,0 1-1,0 0 1,0 0-1,0 0 0,0 0 1,0 0-1,0-1 1,-1 1-1,1 0 0,0 0 1,0 0-1,0 0 0,0 0 1,0 0-1,0-1 1,0 1-1,0 0 0,0 0 1,-1 0-1,1 0 1,0 0-1,0 0 0,0 0 1,0 0-1,0 0 0,-1 0 1,1 0-1,0-1 1,0 1-1,0 0 0,0 0 1,0 0-1,-1 0 1,1 0-1,0 0 0,0 0 1,0 0-1,-1 1 0,-7 6 97,-8 13 153,1 1 0,1 1-1,1 0 1,1 1 0,1 0 0,1 1 0,1 0-1,0 1 1,3 0 0,0 0 0,1 0-1,1 1 1,0 31 0,11-6-172,-7-50-72,0 0 0,0 1 0,1-1 1,-1 1-1,1-1 0,-1 0 0,1 0 0,0 1 0,-1-1 0,1 0 0,0 0 0,0 0 0,0 0 0,0 1 0,0-1 0,0-1 0,0 1 0,0 0 0,0 0 0,0 0 0,1-1 1,-1 1-1,0 0 0,1-1 0,-1 1 0,0-1 0,1 0 0,-1 1 0,0-1 0,1 0 0,2 0 0,-3 0-1,0-1 0,0 1 0,0-1 0,0 0 0,0 0 0,0 1 0,-1-1 0,1 0 0,0 0 0,0 0 0,-1 0 0,1 0 0,0 0 0,-1 0 0,1 0 0,-1 0 0,0 0 0,1 0 0,-1 0 0,0 0 0,1-1 0,-1 1 0,0 0 0,0 0 0,0-3 0,1-36 22,-1 33 3,0-2-8,-4-57 21,4 65-48,0-1-1,-1 0 1,1 0-1,0 1 0,-1-1 1,1 0-1,-1 1 1,1-1-1,-1 0 1,0 1-1,0-1 1,0 1-1,0-1 1,0 1-1,0-1 0,0 1 1,0 0-1,0 0 1,-1-1-1,1 1 1,-1 0-1,1 0 1,-1 0-1,1 1 1,-1-1-1,1 0 0,-1 0 1,0 1-1,1-1 1,-4 0-1,4 2-1,0-1 0,0 1 0,0-1 0,0 1 0,0-1 0,1 1 0,-1 0 0,0 0-1,0-1 1,1 1 0,-1 0 0,0 0 0,1-1 0,-1 1 0,1 0 0,-1 0 0,1 0 0,-1 0 0,1 0-1,0 0 1,0 0 0,-1 0 0,1 0 0,0 0 0,0 0 0,0 0 0,0 0 0,0 0 0,0 0 0,1 2 0,-1 1 19,0-1 1,0 0 0,0 0 0,0 1 0,1-1 0,0 0 0,0 0 0,0 1 0,2 3-1,0-4-6,0 0 0,0-1 0,0 1-1,0-1 1,0 0 0,1 0-1,-1 0 1,1 0 0,0-1 0,0 0-1,-1 0 1,1 0 0,0 0-1,0 0 1,0-1 0,0 1-1,0-1 1,4 0 0,0 0-6,0 0 1,0-1-1,0 0 1,0 0-1,-1 0 0,1-1 1,0 0-1,8-5 1,-10 5 0,0-1 0,0 0 1,-1 0-1,1-1 1,-1 1-1,0-1 1,0-1-1,-1 1 1,1-1-1,3-5 1,-6 5-40,-28 41 166,26-36-127,-4 6 77,0 0 1,1 0-1,0 0 1,0 0-1,0 1 1,0-1-1,1 1 1,1-1-1,-1 1 1,1 0-1,0 0 1,0 0-1,1 9 1,1-15-126,1-1 0,0 1 0,0 0 0,-1-1 0,1 1 0,0-1 1,0 0-1,0 1 0,0-1 0,0 0 0,-1 0 0,1 0 0,0-1 0,0 1 0,0 0 0,0-1 0,-1 1 0,5-2 0,-1-2-1019,0 1-1,0-1 0,0 0 0,0-1 1,-1 1-1,0-1 0,1 0 0,-2 0 0,1 0 1,-1-1-1,6-10 0,6-15-7213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295"/>
    </inkml:context>
    <inkml:brush xml:id="br0">
      <inkml:brushProperty name="width" value="0.025" units="cm"/>
      <inkml:brushProperty name="height" value="0.025" units="cm"/>
    </inkml:brush>
  </inkml:definitions>
  <inkml:trace contextRef="#ctx0" brushRef="#br0">0 1 3491,'0'0'21076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623"/>
    </inkml:context>
    <inkml:brush xml:id="br0">
      <inkml:brushProperty name="width" value="0.025" units="cm"/>
      <inkml:brushProperty name="height" value="0.025" units="cm"/>
    </inkml:brush>
  </inkml:definitions>
  <inkml:trace contextRef="#ctx0" brushRef="#br0">42 0 14029,'0'0'13410,"-8"5"-12620,-25 15-507,32-18-735,12-4 280,13-7-213,-21 7 279,1 0 0,-1 1 0,1 0 0,0 0 0,-1 0 0,1 0 0,0 0 0,0 1 0,-1-1 0,1 1 0,6 0 0,-8 1 152,-1 0 0,0-1 0,1 1 0,-1 0-1,0 0 1,0 0 0,0 0 0,0 0 0,0 0 0,0 0 0,0 0-1,0 0 1,0 0 0,0 1 0,-1-1 0,1 0 0,0 1 0,-1-1-1,1 0 1,-1 1 0,0-1 0,1 1 0,-1-1 0,0 1 0,0-1 0,0 1-1,0-1 1,0 1 0,0-1 0,-1 2 0,1-1-65,0 0 0,0 0 0,0 0 0,0 0 0,0 0 0,0 0 0,1 0 0,-1 0 0,1 0 0,-1 0 1,1 0-1,0 0 0,0 0 0,-1 0 0,2-1 0,-1 1 0,0 0 0,0-1 0,0 1 0,3 1 0,-3-2-190,1-1-1,0 1 0,0-1 0,0 1 1,0-1-1,0 0 0,0 0 1,0 0-1,0 0 0,-1 0 0,1 0 1,0 0-1,0-1 0,0 1 1,0-1-1,0 1 0,-1-1 0,1 0 1,0 0-1,0 0 0,-1 0 1,4-2-1,2-2-1709,0 0 1,-1 0-1,1-1 0,8-10 1,8-10-6277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4.964"/>
    </inkml:context>
    <inkml:brush xml:id="br0">
      <inkml:brushProperty name="width" value="0.025" units="cm"/>
      <inkml:brushProperty name="height" value="0.025" units="cm"/>
    </inkml:brush>
  </inkml:definitions>
  <inkml:trace contextRef="#ctx0" brushRef="#br0">113 1 224,'0'0'19843,"-11"5"-17142,8-4-2601,-57 30 2633,57-30-2616,0 1 0,1-1 0,0 1 0,-1 0 0,1-1 0,0 1-1,0 0 1,0 0 0,0 1 0,0-1 0,0 0 0,1 1 0,-1-1-1,1 1 1,0-1 0,0 1 0,0 0 0,0-1 0,0 1 0,0 0 0,1 0-1,-1 0 1,1-1 0,0 4 0,0-5-121,1 0 0,0 0 1,-1-1-1,1 1 0,0 0 0,0-1 0,-1 1 0,1-1 1,0 1-1,0-1 0,0 1 0,0-1 0,0 0 1,-1 0-1,1 1 0,0-1 0,0 0 0,0 0 0,0 0 1,0 0-1,0 0 0,1 0 0,30 1-657,-26-2 294,35 0-1532,-24 0 1166,0 1 1,0 0 0,0 1-1,0 1 1,17 3-1,-34-5 858,1 0-1,0 0 1,-1 0-1,1 1 0,-1-1 1,1 0-1,0 0 1,-1 0-1,1 0 0,0 1 1,-1-1-1,1 0 1,-1 1-1,1-1 0,-1 0 1,1 1-1,-1-1 1,1 1-1,-1-1 0,1 1 1,-1-1-1,0 1 1,1-1-1,-1 1 0,1-1 1,-1 1-1,0-1 1,0 1-1,1 0 0,-1-1 1,0 1-1,0-1 1,0 1-1,0 0 0,0 0 1,-17 17 3214,-33 8-405,40-22-2767,-57 17 762,22-18-3509,37-8-4088,4-9-6315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6.413"/>
    </inkml:context>
    <inkml:brush xml:id="br0">
      <inkml:brushProperty name="width" value="0.025" units="cm"/>
      <inkml:brushProperty name="height" value="0.025" units="cm"/>
    </inkml:brush>
  </inkml:definitions>
  <inkml:trace contextRef="#ctx0" brushRef="#br0">11 14 14574,'0'1'8782,"0"8"-7747,-10 154 3407,10-162-4409,0-1 0,0 1 1,0-1-1,0 1 1,0-1-1,0 1 1,0-1-1,0 1 0,0-1 1,0 1-1,0-1 1,0 1-1,0-1 1,0 1-1,0-1 0,0 1 1,1-1-1,-1 1 1,0-1-1,0 1 1,1-1-1,-1 1 0,0-1 1,1 0-1,-1 1 1,0-1-1,1 1 1,-1-1-1,0 0 0,1 1 1,-1-1-1,1 0 1,-1 0-1,1 1 1,-1-1-1,1 0 0,-1 0 1,1 0-1,-1 0 1,1 0-1,-1 0 1,1 1-1,-1-1 0,1 0 1,-1 0-1,1-1 1,-1 1-1,1 0 1,-1 0-1,1 0 0,-1 0 1,1 0-1,-1 0 1,1-1-1,-1 1 1,1 0-1,-1 0 0,1-1 1,-1 1-1,0 0 1,1-1-1,-1 1 0,1 0 1,-1-1-1,1 0 1,27-26 1294,-23 18-1302,0 1 1,-1-1 0,1 1-1,-2-1 1,1 0 0,-1-1-1,-1 1 1,0-1 0,0 1 0,-1-1-1,0 1 1,0-1 0,-1 0-1,-1-10 1,1 19-27,0 0 0,0 0 0,0 0 0,0 1 0,0-1 0,0 0 0,-1 0 0,1 0 0,0 1 0,0-1 0,-1 0 0,1 0 0,0 1 0,-1-1 0,1 0 0,0 1 0,-1-1 0,1 0 0,-1 1 0,1-1 0,-1 0 0,0 1 0,1-1 0,-1 1 0,0 0 0,1-1 0,-1 1 0,0-1 0,1 1 0,-1 0 0,0-1 0,0 1 0,0 0 0,1 0 0,-1 0 0,0 0 0,0 0 0,0 0 0,1 0 0,-1 0 0,0 0 0,0 0 0,0 0 0,1 0 0,-1 0 0,0 1 0,0-1 0,1 0 0,-1 1 0,0-1 0,1 0 0,-1 1 0,0-1 0,1 1 0,-1-1 0,0 1 0,1-1 0,-1 1 0,1 0 0,-1-1 0,1 1 0,-1 0 0,1-1 0,0 1 0,-1 0 0,1 0 0,-1 1 0,1 0-127,-1 0 0,1 1 1,-1-1-1,1 0 0,0 1 0,-1-1 0,1 1 1,1-1-1,-1 0 0,0 1 0,0-1 1,1 0-1,0 1 0,-1-1 0,1 0 0,0 0 1,0 1-1,0-1 0,0 0 0,1 0 0,-1 0 1,0 0-1,1 0 0,0-1 0,-1 1 1,1 0-1,0-1 0,0 1 0,0-1 0,0 0 1,0 0-1,3 2 0,2-1-446,0 0 0,0-1 0,0 1 0,1-2 0,-1 1 0,0-1 0,1 0 0,-1 0 1,14-3-1,-12 0-903,1 1-1,-1-1 1,0-1 0,-1 0 0,1 0 0,-1-1 0,11-7 0,2-2-4412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161"/>
    </inkml:context>
    <inkml:brush xml:id="br0">
      <inkml:brushProperty name="width" value="0.025" units="cm"/>
      <inkml:brushProperty name="height" value="0.025" units="cm"/>
    </inkml:brush>
  </inkml:definitions>
  <inkml:trace contextRef="#ctx0" brushRef="#br0">144 295 3683,'0'0'12850,"-9"3"-9482,-1 0-2681,1 1-1,-1 0 1,1 0-1,0 1 0,1 1 1,-1-1-1,-10 11 1,14-13-478,1 1 1,0 0-1,0 0 1,0 0-1,0 0 1,1 1-1,0 0 1,0-1-1,0 1 1,1 0-1,-1 0 1,1 1-1,0-1 1,1 0-1,-1 1 1,1-1-1,-1 9 1,2-13-197,1-1 1,-1 0 0,1 1-1,-1-1 1,1 1 0,-1-1-1,0 1 1,1-1 0,-1 0-1,1 0 1,-1 1 0,1-1-1,0 0 1,-1 0-1,1 1 1,-1-1 0,1 0-1,-1 0 1,1 0 0,0 0-1,-1 0 1,1 0 0,-1 0-1,1 0 1,0 0 0,-1 0-1,1 0 1,-1 0 0,1 0-1,0-1 1,21-3 491,-11-2-344,0 0 0,-1-1-1,0 0 1,0-1-1,0 0 1,-1-1-1,0 1 1,-1-2-1,9-11 1,20-21-229,-40 71-1309,-8 3 1332,9-27 43,-1 0-1,1 0 0,0 1 0,0-1 1,1 0-1,-1 1 0,1 0 0,1-1 1,-1 1-1,1-1 0,0 1 0,0 0 1,0-1-1,3 9 0,-3-13 4,1 0-1,-1-1 0,1 1 1,0 0-1,0-1 1,-1 1-1,1-1 0,0 1 1,0-1-1,0 1 1,0-1-1,0 1 0,0-1 1,-1 0-1,1 0 1,0 1-1,0-1 0,0 0 1,0 0-1,0 0 1,0 0-1,0 0 0,0 0 1,0 0-1,0 0 1,0-1-1,0 1 0,0 0 1,0-1-1,1 0 1,29-13 88,-14 1 52,1-1 1,-2 0-1,0-2 1,-1 0-1,-1 0 0,0-2 1,-1 1-1,19-37 1,-16 25 62,-2 0 0,-2-1 0,0-1 1,-2 1-1,8-46 0,-14 29-204,-5 47 0,0 0 0,1 1 0,-1-1 0,0 0 0,0 0 0,0 1 0,0-1 0,0 1 0,1-1 0,-1 1 0,0-1 0,0 1 0,1-1 0,-1 1 0,1 0 0,-1-1 0,0 1 0,1 0 0,-1 1 0,-18 30 0,1 1 0,2 2 0,2-1 0,1 2 0,-16 71 0,25-90 0,-14 74 0,17-84 0,0-1 0,1 1 0,0 0 0,0-1 0,0 1 0,1 0 0,0-1 0,0 1 0,1-1 0,0 1 0,3 5 0,-4-10 0,0 0 0,0 0 0,0-1 0,1 1 0,-1 0 0,1-1 0,-1 1 0,1-1 0,0 1 0,-1-1 0,1 0 0,0 0 0,0 0 0,0 0 0,0 0 0,0 0 0,0 0 0,0-1 0,0 1 0,0-1 0,1 0 0,-1 1 0,0-1 0,0 0 0,0 0 0,0 0 0,1-1 0,-1 1 0,0 0 0,0-1 0,0 1 0,0-1 0,0 0 0,0 0 0,0 0 0,0 0 0,0 0 0,0 0 0,-1-1 0,1 1 0,0 0 0,-1-1 0,1 1 0,-1-1 0,1 0 0,-1 0 0,0 1 0,0-1 0,0 0 0,0 0 0,1-3 0,2-5 0,-2 0 0,1-1 0,-1 1 0,-1 0 0,0-1 0,0 1 0,-1-1 0,-1 0 0,-1-12 0,1 16 0,0 1 0,0-1 0,-1 0 0,0 1 0,0 0 0,-1-1 0,1 1 0,-1 0 0,-1 0 0,1 1 0,-1-1 0,0 1 0,0-1 0,-1 1 0,-6-6 0,10 10 0,0 0 0,0 1 0,0-1 0,0 0 0,0 0 0,0 1 0,-1-1 0,1 0 0,0 1 0,-1-1 0,1 1 0,0 0 0,-1-1 0,1 1 0,0 0 0,-1 0 0,1 0 0,0 0 0,-1 0 0,-1 0 0,2 1 0,0-1 0,1 1 0,-1-1 0,0 1 0,0-1 0,1 1 0,-1-1 0,1 1 0,-1 0 0,0-1 0,1 1 0,-1 0 0,1 0 0,-1-1 0,1 1 0,0 0 0,-1 0 0,1 0 0,0 0 0,0 0 0,-1-1 0,1 3 0,0 0 0,0-1 0,0 1 0,0-1 0,0 1 0,0-1 0,1 1 0,-1-1 0,1 1 0,-1-1 0,1 1 0,0-1 0,0 0 0,0 0 0,1 1 0,-1-1 0,0 0 0,1 0 0,-1 0 0,1 0 0,0 0 0,3 2 0,3 0 0,0 0 0,0 0 0,1-1 0,-1 0 0,1-1 0,-1 0 0,1 0 0,0-1 0,0 0 0,0-1 0,0 0 0,0 0 0,18-3 0,-14 1 0,-1-1 0,1 0 0,0 0 0,-1-1 0,1-1 0,-1 0 0,0-1 0,20-13 0,-29 17 0,-1 0 0,0 0 0,1-1 0,-1 1 0,0 0 0,0-1 0,0 0 0,2-5 0,-5-2 0,-15 9 0,10 2 0,1 2 0,-1-1 0,1 1 0,0-1 0,0 1 0,0 1 0,0-1 0,0 1 0,1 0 0,0 0 0,-1 0 0,1 1 0,-3 5 0,-2 2 0,0 1 0,1-1 0,1 2 0,-7 14 0,11-21 0,0 0 0,1 0 0,0 0 0,0 1 0,0-1 0,1 1 0,0-1 0,1 12 0,0-16 0,0-1 0,1 1 0,-1-1 0,1 1 0,0-1 0,-1 1 0,1-1 0,0 0 0,1 0 0,-1 1 0,0-1 0,1 0 0,-1 0 0,1 0 0,0 0 0,-1-1 0,1 1 0,0 0 0,0-1 0,0 1 0,0-1 0,1 0 0,-1 1 0,0-1 0,0 0 0,1-1 0,-1 1 0,5 1 0,3 0-389,1 0 1,-1 0-1,1-1 1,-1 0-1,1-1 1,0 0-1,-1-1 0,1 0 1,-1-1-1,1 0 1,-1-1-1,0 0 0,1 0 1,-1-1-1,-1 0 1,1-1-1,-1 0 1,14-10-1,16-17-7026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535"/>
    </inkml:context>
    <inkml:brush xml:id="br0">
      <inkml:brushProperty name="width" value="0.025" units="cm"/>
      <inkml:brushProperty name="height" value="0.025" units="cm"/>
    </inkml:brush>
  </inkml:definitions>
  <inkml:trace contextRef="#ctx0" brushRef="#br0">257 0 14029,'0'0'7367,"-12"73"-4356,12-41-577,0 11-480,7 5-416,-2 2-33,-5 8-576,0 3-929,-8 4 0,-19 3 0,-10 2 0,-6-3 0,-6-11 0,0-11-1505,5-18-7464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7.926"/>
    </inkml:context>
    <inkml:brush xml:id="br0">
      <inkml:brushProperty name="width" value="0.025" units="cm"/>
      <inkml:brushProperty name="height" value="0.025" units="cm"/>
    </inkml:brush>
  </inkml:definitions>
  <inkml:trace contextRef="#ctx0" brushRef="#br0">0 1 23478,'0'0'7047,"57"6"-6503,-7-6-159,7 0-257,5 0-96,-6 0-1409,-11 0-2083,-19 0-2625,-19 0-4774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287"/>
    </inkml:context>
    <inkml:brush xml:id="br0">
      <inkml:brushProperty name="width" value="0.025" units="cm"/>
      <inkml:brushProperty name="height" value="0.025" units="cm"/>
    </inkml:brush>
  </inkml:definitions>
  <inkml:trace contextRef="#ctx0" brushRef="#br0">0 87 22325,'0'0'1762,"101"-12"1537,-39-2-1794,4-1-1152,-3-1-353,-10 2-2371,-10-1-5348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8.971"/>
    </inkml:context>
    <inkml:brush xml:id="br0">
      <inkml:brushProperty name="width" value="0.025" units="cm"/>
      <inkml:brushProperty name="height" value="0.025" units="cm"/>
    </inkml:brush>
  </inkml:definitions>
  <inkml:trace contextRef="#ctx0" brushRef="#br0">62 15 20820,'0'0'8621,"10"-1"-6961,22-5-1451,1 2 0,0 2 0,0 1 0,-1 1 0,1 2 0,34 6 0,-64-8-220,-1 0 0,1 1-1,-1-1 1,1 1 0,-1 0-1,1-1 1,-1 1 0,0 0 0,0 1-1,1-1 1,-1 0 0,0 1-1,0-1 1,0 1 0,-1-1 0,1 1-1,0 0 1,0 0 0,-1 0-1,1 0 1,-1 0 0,0 0 0,0 0-1,0 1 1,0-1 0,0 0 0,0 1-1,0-1 1,-1 1 0,1-1-1,-1 1 1,0 3 0,-1-1-10,0-1 1,0 1-1,-1-1 1,1 1-1,-1-1 1,0 0-1,-1 0 1,1 0-1,-1 0 1,1 0-1,-1-1 1,-1 1-1,1-1 1,0 0-1,-1 0 1,-6 5-1,-19 12 87,-1-2 0,-1-1 0,0-1 0,-1-1 0,-61 18 0,127-36-49,1 2 1,34 4 0,-64-3-35,0 1 0,0 0 0,-1 0 0,1 0 0,0 1 0,0-1-1,-1 1 1,1 1 0,-1-1 0,0 0 0,0 1 0,0 0 0,0 0 0,0 0 0,0 1 0,-1-1 0,0 1 0,1 0 0,2 5 0,-5-7 24,1 1 1,-1-1 0,0 1-1,-1-1 1,1 1 0,0 0 0,-1-1-1,1 1 1,-1 0 0,0-1-1,0 1 1,0 0 0,0-1-1,0 1 1,-1 0 0,1-1 0,-1 1-1,0 0 1,0-1 0,0 1-1,0-1 1,0 1 0,0-1-1,-1 0 1,1 1 0,-1-1 0,1 0-1,-1 0 1,0 0 0,0 0-1,0 0 1,0-1 0,0 1-1,-1-1 1,-4 3 0,-11 8 69,-2-1 0,1-2 0,-1 0 0,-37 11 1,43-16-61,0 0 0,0-1 0,-1-1 0,0 0 0,1-1 0,-1 0 0,0-1 0,-15-3 0,30 3-31,-1 0 1,1 0-1,-1 0 0,1 0 1,-1 0-1,0-1 0,1 1 0,-1 0 1,1 0-1,-1-1 0,1 1 1,-1 0-1,1-1 0,0 1 1,-1 0-1,1-1 0,-1 1 0,1-1 1,0 1-1,-1-1 0,1 1 1,0-1-1,-1 1 0,1-1 1,0 1-1,0-1 0,0 1 0,-1-1 1,1 1-1,0-1 0,0 1 1,0-1-1,0 0 0,0 1 1,0-1-1,0 1 0,0-1 1,0 1-1,0-1 0,0 1 0,1-1 1,-1 0-1,0 1 0,0-1 1,1 1-1,-1-1 0,0 1 1,0-1-1,1 1 0,-1 0 0,1-1 1,-1 1-1,0-1 0,1 1 1,-1 0-1,1-1 0,23-24-3129,5 7-2718,5 0-1746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330"/>
    </inkml:context>
    <inkml:brush xml:id="br0">
      <inkml:brushProperty name="width" value="0.025" units="cm"/>
      <inkml:brushProperty name="height" value="0.025" units="cm"/>
    </inkml:brush>
  </inkml:definitions>
  <inkml:trace contextRef="#ctx0" brushRef="#br0">305 1 17392,'0'0'8649,"-66"48"-7432,31-13-288,-3 6-193,-2 0-191,3 2 352,3-6-353,9-5-288,5-9-159,12-8-33,7-10-449,12-14-4900,4-16 513,4-4-3012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09.658"/>
    </inkml:context>
    <inkml:brush xml:id="br0">
      <inkml:brushProperty name="width" value="0.025" units="cm"/>
      <inkml:brushProperty name="height" value="0.025" units="cm"/>
    </inkml:brush>
  </inkml:definitions>
  <inkml:trace contextRef="#ctx0" brushRef="#br0">226 5 13453,'-10'-1'2898,"3"0"-2484,0 0 0,0 0 0,0 1 0,1-1 0,-1 2 0,0-1 0,0 1 0,0 0-1,1 0 1,-1 1 0,0 0 0,1 0 0,0 1 0,-1 0 0,1 0 0,-11 7-1,8-2-22,0-1-1,1 1 1,0 1-1,0 0 1,1 0-1,-13 19 0,17-22-216,0 0 0,0 0 0,0 0 0,1 1 0,0-1 0,0 1 0,1-1 0,0 1-1,0-1 1,0 1 0,1 0 0,0 0 0,1 9 0,0-12-106,0-1-1,1 0 1,-1 0-1,0-1 1,1 1-1,0 0 0,0 0 1,0-1-1,0 1 1,0-1-1,0 0 1,1 0-1,-1 0 1,1 0-1,0 0 1,-1 0-1,1-1 1,0 1-1,0-1 1,0 0-1,0 1 1,0-1-1,0-1 1,1 1-1,-1-1 1,0 1-1,6-1 1,7 2 222,1-1 1,-1-1-1,0-1 0,21-2 1,-27 1-253,-1 0 1,1-1-1,0 0 1,-1 0-1,0-1 0,0 0 1,0-1-1,0 0 1,13-11-1,-17 13-24,-1 0-1,0-1 1,-1 1 0,1-1-1,0 0 1,-1-1 0,0 1-1,0 0 1,0-1-1,-1 0 1,1 1 0,-1-1-1,0 0 1,-1 0-1,1 0 1,-1-1 0,0 1-1,0 0 1,0-9-1,-1 11-14,-1 1 0,1 0-1,0-1 1,-1 1-1,1 0 1,-1-1-1,0 1 1,0 0-1,0 0 1,0 0-1,0 0 1,0 0-1,0 0 1,-1 0-1,1 0 1,-1 0-1,0 0 1,1 1-1,-4-3 1,1 2-34,0-1-1,0 1 1,0 0 0,-1 0-1,1 1 1,0-1-1,-1 1 1,0 0 0,-6-1-1,1 1-137,0 1 0,0-1 0,0 2 0,1 0 0,-1 0 0,0 0 0,0 1 0,1 1 0,-12 3-1,12-1-153,-1 0 0,1 1 0,0 0-1,0 0 1,1 1 0,0 0 0,0 1-1,0 0 1,-7 11 0,10-13-176,1 0 1,0 1 0,0-1-1,1 1 1,0 0-1,-3 8 1,5-10-302,0 0 0,0 0 0,0 0 0,1 0 0,-1 0 0,1 0 0,1 0 0,-1 0-1,2 10 1,10 13-6861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17:10.017"/>
    </inkml:context>
    <inkml:brush xml:id="br0">
      <inkml:brushProperty name="width" value="0.025" units="cm"/>
      <inkml:brushProperty name="height" value="0.025" units="cm"/>
    </inkml:brush>
  </inkml:definitions>
  <inkml:trace contextRef="#ctx0" brushRef="#br0">262 17 10890,'0'0'7517,"-9"5"-4245,-39 17 561,-56 30 960,93-46-4477,0 1 1,1 0 0,0 1-1,0 0 1,0 1 0,-15 18-1,24-26-309,0 0-1,0 1 1,-1-1-1,1 0 1,0 1-1,0-1 1,0 1-1,1 0 1,-1-1-1,0 1 1,1-1-1,-1 1 1,1 0-1,-1 0 1,1-1-1,0 1 1,0 0-1,0 0 1,0-1-1,0 1 0,0 0 1,0 0-1,1 2 1,0-3-4,0 1 1,1-1 0,-1 0-1,0 0 1,0 0-1,1 0 1,-1 0-1,1 0 1,-1 0 0,1 0-1,-1-1 1,1 1-1,0-1 1,-1 1-1,1-1 1,0 1 0,-1-1-1,1 0 1,2 0-1,7 1 0,1-1 0,-1-1-1,0 0 1,1 0 0,-1-1-1,12-4 1,-7 0-3,0 0 0,-1-1 0,0-1 0,0 0 0,16-13 0,-25 17 0,0 0 0,-1 0 0,1-1 0,-1 0 0,0 0 0,-1-1 0,0 1 0,1-1 0,-1 0 0,-1 0 0,0 0 0,1 0 0,-2-1 0,1 1 0,1-10 0,-3 14-16,-1 0 0,0 0 0,0 0 0,0 0 0,0 0 0,-1 0 0,1 0 0,-1 0 0,1 0 0,-1 0 0,1 0 0,-1 0 0,0 0 0,0 0 0,0 0 0,0 1 0,-1-1 0,1 0 0,0 1 0,-1-1 1,1 1-1,-1-1 0,1 1 0,-1 0 0,0 0 0,1-1 0,-1 1 0,0 1 0,0-1 0,0 0 0,0 0 0,0 1 0,0-1 0,0 1 0,0-1 0,-3 1 0,-10-3-634,-1 1 0,0 1 1,-27 1-1,27 0-388,-15 0-7525,6 0-8242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012"/>
    </inkml:context>
    <inkml:brush xml:id="br0">
      <inkml:brushProperty name="width" value="0.025" units="cm"/>
      <inkml:brushProperty name="height" value="0.025" units="cm"/>
    </inkml:brush>
  </inkml:definitions>
  <inkml:trace contextRef="#ctx0" brushRef="#br0">1 21 7976,'0'0'17931,"13"1"-16212,221-11 1241,-26-2-3801,-193 12 2115,9 0-7765,-16 0-1919,-27 0 1826,-10 0-1541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342"/>
    </inkml:context>
    <inkml:brush xml:id="br0">
      <inkml:brushProperty name="width" value="0.025" units="cm"/>
      <inkml:brushProperty name="height" value="0.025" units="cm"/>
    </inkml:brush>
  </inkml:definitions>
  <inkml:trace contextRef="#ctx0" brushRef="#br0">0 24 17296,'0'0'8072,"57"21"-5862,-7-21-416,8 0-801,9-3-577,0-3-256,1 0-96,-5 3-416,-5 0-1217,-10 2-1827,-3-4-1761,-10-2-1313,-3-4-4100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26.700"/>
    </inkml:context>
    <inkml:brush xml:id="br0">
      <inkml:brushProperty name="width" value="0.025" units="cm"/>
      <inkml:brushProperty name="height" value="0.025" units="cm"/>
    </inkml:brush>
  </inkml:definitions>
  <inkml:trace contextRef="#ctx0" brushRef="#br0">150 49 22133,'0'0'4233,"9"-5"-2359,10-4-1578,0 2-1,1 0 1,0 2 0,0 0-1,0 1 1,1 1 0,0 1-1,-1 1 1,1 0 0,0 2-1,-1 0 1,40 9 0,-56-9-304,1 0 1,-1 0 0,0 1-1,1-1 1,-1 1 0,0 0 0,0 0-1,0 1 1,0-1 0,-1 1-1,1 0 1,-1 0 0,1 0 0,-1 0-1,5 8 1,-6-8 6,0 1 0,-1-1 0,1 1-1,-1 0 1,0 0 0,0 0 0,0-1 0,-1 1 0,1 0 0,-1 0 0,0 0 0,0 0-1,-1 0 1,1 0 0,-2 4 0,-1 4 24,-1 1-1,-1-1 1,0 0-1,-1 0 1,0-1-1,0 1 1,-2-1-1,1-1 1,-17 18-1,-46 42 434,-102 80 0,62-62-2462,49-40-1160,12-10-5274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184"/>
    </inkml:context>
    <inkml:brush xml:id="br0">
      <inkml:brushProperty name="width" value="0.025" units="cm"/>
      <inkml:brushProperty name="height" value="0.025" units="cm"/>
    </inkml:brush>
  </inkml:definitions>
  <inkml:trace contextRef="#ctx0" brushRef="#br0">3 35 17873,'0'-7'6672,"0"16"-2756,0 37-1791,0 67-2736,-3 44 1337,21-203-96,-12 19-594,-1-1 1,0 1-1,-3-1 1,0-1-1,-4-46 1,-1 63-99,-4 15-146,-2 19-40,7-16 238,1 1 0,0-1 0,1 0 0,-1 1 1,2-1-1,-1 0 0,0 1 0,1-1 0,2 7 0,-2-11 9,0-1 0,-1 1 0,2 0 0,-1 0 0,0-1 0,0 1 0,0 0-1,1-1 1,-1 0 0,1 1 0,0-1 0,-1 0 0,1 0 0,0 1 0,-1-1 0,1-1 0,0 1 0,0 0 0,0 0 0,0-1-1,0 1 1,0-1 0,0 1 0,0-1 0,0 0 0,0 0 0,0 0 0,0 0 0,0 0 0,0-1 0,3 0 0,3 0 39,-1-1 1,1 0 0,0-1 0,-1 0 0,1 0-1,-1 0 1,0-1 0,0 0 0,0-1 0,0 1-1,-1-1 1,8-8 0,1-2 22,-1 1-1,0-2 1,19-29 0,-31 42-46,0 0 0,0 0 1,0-1-1,0 1 0,-1 0 0,0-1 1,0 1-1,0-1 0,0 1 0,0-1 1,-1 0-1,1 1 0,-1-7 0,0 10-13,-1-1-1,1 1 1,0 0-1,0-1 1,0 1-1,-1 0 1,1-1-1,0 1 1,0 0-1,-1-1 1,1 1-1,0 0 1,-1 0-1,1-1 1,0 1-1,-1 0 1,1 0-1,0 0 1,-1-1-1,1 1 1,0 0-1,-1 0 1,1 0-1,-1 0 1,1 0-1,0 0 1,-1 0-1,1 0 1,-1 0-1,1 0 1,0 0-1,-1 0 1,1 0-1,-1 0 1,1 0-1,0 0 1,-1 1-1,1-1 1,0 0-1,-1 0 0,1 0 1,-1 1-1,-17 8-91,9 1 64,0 0 1,1 0-1,0 1 1,1 0-1,0 1 0,1-1 1,-6 16-1,0 5 350,-14 53 0,24-81-297,1 0 1,0 0-1,0 1 1,0-1-1,1 0 1,0 1-1,0-1 1,0 0-1,0 1 1,0-1 0,1 1-1,2 7 1,-1-10-23,-1 0 1,1 0-1,-1 0 1,1 0-1,0-1 1,0 1-1,0 0 1,0-1 0,0 0-1,0 1 1,0-1-1,0 0 1,1 0-1,-1 0 1,0 0 0,1-1-1,-1 1 1,0-1-1,1 1 1,-1-1-1,1 0 1,-1 0-1,3 0 1,168 0-7037,-133-4-288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0.525"/>
    </inkml:context>
    <inkml:brush xml:id="br0">
      <inkml:brushProperty name="width" value="0.025" units="cm"/>
      <inkml:brushProperty name="height" value="0.025" units="cm"/>
    </inkml:brush>
  </inkml:definitions>
  <inkml:trace contextRef="#ctx0" brushRef="#br0">159 12 23734,'-9'1'1618,"2"1"-1477,0 0 0,0 0-1,0 0 1,0 1 0,0 0 0,0 0-1,1 1 1,0 0 0,-1 0 0,2 1-1,-1-1 1,0 1 0,1 0 0,0 1-1,0 0 1,0-1 0,1 1 0,-4 7 0,4-6-134,-1 0 1,2 0-1,-1 0 1,1 1 0,0-1-1,0 1 1,1-1 0,0 1-1,1 0 1,-1 0-1,2 0 1,-1 0 0,1 10-1,1-17-10,-1 0 0,1 0 0,0 0 0,-1 0 0,1 0 0,0 0 0,0 0 0,0 0-1,0 0 1,0 0 0,0 0 0,0 0 0,0 0 0,0-1 0,0 1 0,1-1 0,-1 1 0,0-1-1,0 1 1,1-1 0,-1 1 0,0-1 0,1 0 0,-1 0 0,0 0 0,1 0 0,-1 0 0,0 0 0,0 0-1,1 0 1,-1-1 0,0 1 0,3-1 0,3 0 23,0 0 0,1-1 1,-1 0-1,0 0 0,8-4 0,2-4 99,-1 0-1,0-1 0,-1-1 0,0-1 0,-1 0 1,-1 0-1,0-1 0,0-1 0,-2 0 0,0-1 1,0 0-1,-2-1 0,10-23 0,-81 167 1409,57-114-1517,0 0 0,2 0 0,-1 0 0,2 1 0,0-1 0,0 1 0,1 13 0,1-26-32,0 1 1,0-1-1,1 0 0,-1 1 0,0-1 1,0 0-1,1 0 0,-1 1 1,1-1-1,-1 0 0,1 0 0,-1 0 1,1 0-1,0 0 0,-1 0 1,1 0-1,0 0 0,0 0 0,0 0 1,0 0-1,0 0 0,0 0 1,0-1-1,0 1 0,0 0 0,0-1 1,2 1-1,0 0-94,1 0 1,0 0-1,-1-1 0,1 1 1,0-1-1,-1 0 0,1 0 0,0-1 1,5 0-1,2-1-941,0-1-1,0 0 1,-1-1 0,1 0-1,17-10 1,15-15-7031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1.086"/>
    </inkml:context>
    <inkml:brush xml:id="br0">
      <inkml:brushProperty name="width" value="0.025" units="cm"/>
      <inkml:brushProperty name="height" value="0.025" units="cm"/>
    </inkml:brush>
  </inkml:definitions>
  <inkml:trace contextRef="#ctx0" brushRef="#br0">1 1 19058,'0'0'10538,"2"66"-9353,-2-15-224,0 4-513,0 3-319,0 0-33,0-5-64,0-4-32,0-6-545,2-3-992,1-9-2211,-3-8-3459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535"/>
    </inkml:context>
    <inkml:brush xml:id="br0">
      <inkml:brushProperty name="width" value="0.025" units="cm"/>
      <inkml:brushProperty name="height" value="0.025" units="cm"/>
    </inkml:brush>
  </inkml:definitions>
  <inkml:trace contextRef="#ctx0" brushRef="#br0">144 152 10154,'9'-24'6649,"-7"18"-5385,0 0-1,0-1 0,-1 1 0,0-1 0,-1 0 0,0-10 1,0 16-1207,0 0 0,0 1 0,-1-1 1,1 1-1,0-1 0,0 1 0,-1-1 1,1 0-1,-1 1 0,1-1 1,-1 1-1,1 0 0,-1-1 0,1 1 1,-1-1-1,1 1 0,-1 0 0,1-1 1,-1 1-1,1 0 0,-1 0 0,0-1 1,1 1-1,-1 0 0,0 0 1,1 0-1,-1 0 0,0 0 0,1 0 1,-1 0-1,0 0 0,1 0 0,-1 0 1,1 0-1,-1 0 0,0 1 0,1-1 1,-1 0-1,1 0 0,-1 1 0,-1 0 1,-27 12 243,13 0-223,1 1 1,1 0-1,1 1 0,-16 22 0,8-11-36,20-25-96,6-2 12,-1 1-1,0 0 1,0 0-1,0 0 1,0 0-1,0 1 1,0-1-1,0 1 1,0 0-1,0 0 1,0 1-1,0-1 1,-1 1-1,1 0 1,0 0-1,-1 0 1,1 0-1,-1 1 1,0-1-1,0 1 1,0 0-1,0 0 0,0 0 1,-1 0-1,1 1 1,1 3-1,10 15 31,0 1-1,-2 0 0,-1 0 1,-1 1-1,-1 1 0,-1-1 0,-1 1 1,-1 1-1,-1-1 0,-2 1 0,0 0 1,-2 40-1,-1-58 237,-1 1 0,1-1 1,-2 1-1,1-1 0,-1 0 0,-1 0 0,1 1 1,-1-1-1,-1-1 0,0 1 0,-4 7 0,5-11-103,0 0 0,1 0 0,-1-1 0,-1 1 0,1-1 0,0 0-1,-1 0 1,0 0 0,1 0 0,-1-1 0,0 1 0,-1-1-1,1 0 1,0 0 0,-1-1 0,1 1 0,-1-1 0,1 0-1,-1 0 1,1-1 0,-8 1 0,10-1-121,-1-1 0,1 1 0,-1-1 0,0 0 0,1 0 0,-1 0 0,1 0 0,0 0 0,-1 0 0,1-1 0,0 1 0,0-1 0,0 0 0,0 0 0,0 1 0,0-1 0,0 0 0,1-1 0,-1 1 0,1 0 0,0 0 0,-1-1 0,1 1 0,0-1 0,0 1 0,-1-5 0,-2-7 0,0 0 0,1 0 0,-2-24 0,3 18 0,0 0 0,2 0 0,0 0 0,1 0 0,2 0 0,7-34 0,-8 47 0,0-1 0,1 1 0,0 0 0,1 0 0,0 0 0,0 0 0,0 0 0,1 1 0,0 0 0,0 0 0,0 0 0,1 1 0,0 0 0,0 0 0,0 0 0,1 1 0,0 0 0,-1 0 0,1 0 0,10-2 0,87-22 0,-71 21 0,43-15 0,-66 19 0,-1-1 0,0-1 0,1 1 0,-2-1 0,1-1 0,0 0 0,-1 0 0,12-13 0,-16 14 0,0 0 0,-1 0 0,1 0 0,-1-1 0,-1 0 0,1 1 0,-1-1 0,0 0 0,0 0 0,-1 0 0,1-1 0,-1 1 0,-1 0 0,1 0 0,-1-1 0,0 1 0,-1 0 0,1-1 0,-1 1 0,-1 0 0,1 0 0,-1 0 0,-4-9 0,5 11 0,-1 0 0,0 0 0,0 0 0,0 0 0,0 0 0,-1 1 0,1-1 0,-1 1 0,0 0 0,0 0 0,0 0 0,-1 0 0,1 1 0,-1-1 0,1 1 0,-1 0 0,0 0 0,0 0 0,0 0 0,0 1 0,0-1 0,0 1 0,-1 0 0,1 0 0,0 1 0,0-1 0,-1 1 0,1 0 0,0 0 0,-1 1 0,1-1 0,0 1 0,-1 0 0,-6 3 0,6-2 0,-1 1 0,1 0 0,0 0 0,0 1 0,0 0 0,1-1 0,-1 2 0,1-1 0,0 0 0,0 1 0,1 0 0,-1 0 0,1 0 0,0 0 0,0 0 0,1 1 0,-4 10 0,1-1 0,0-1 0,2 1 0,-1 0 0,2 0 0,-2 30 0,4-42-126,1-1 1,-1 0-1,0 0 1,1 0-1,-1 1 1,1-1-1,0 0 1,0 0-1,0 0 1,0 0-1,0 0 1,0 0-1,1 0 1,-1-1-1,0 1 1,1 0-1,0-1 1,-1 1-1,1-1 1,0 1-1,0-1 0,0 0 1,0 0-1,0 0 1,0 0-1,0 0 1,0 0-1,0-1 1,0 1-1,0-1 1,1 1-1,-1-1 1,0 0-1,0 0 1,1 0-1,2 0 1,6 0-1125,1 0 1,-1-1 0,1-1 0,-1 0 0,1 0 0,11-4-1,34-18-8615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2.880"/>
    </inkml:context>
    <inkml:brush xml:id="br0">
      <inkml:brushProperty name="width" value="0.025" units="cm"/>
      <inkml:brushProperty name="height" value="0.025" units="cm"/>
    </inkml:brush>
  </inkml:definitions>
  <inkml:trace contextRef="#ctx0" brushRef="#br0">214 0 22742,'-12'2'3950,"0"0"-3486,0 1 1,0 1-1,1 0 1,-1 0-1,1 1 1,0 0-1,0 1 0,1 0 1,0 1-1,0 0 1,0 1-1,-16 16 1,25-22-460,-29 34 33,29-34-41,-1 0 1,1 0-1,0 0 0,0 0 0,0 0 1,0 0-1,0 1 0,0-1 1,0 0-1,1 1 0,-1-1 0,1 1 1,0-1-1,0 1 0,0 3 1,0-6-22,1 1 0,-1-1 1,1 1-1,-1-1 1,1 0-1,0 1 0,-1-1 1,1 0-1,-1 1 0,1-1 1,0 0-1,-1 0 1,1 1-1,0-1 0,-1 0 1,1 0-1,-1 0 1,1 0-1,0 0 0,-1 0 1,1 0-1,0 0 0,-1 0 1,1 0-1,0 0 1,-1-1-1,2 1 0,19-6-217,24-13-90,-34 13-9,0 1 0,1 0 1,-1 1-1,1 0 0,0 1 0,0 0 0,0 1 0,1 0 0,-1 1 1,0 0-1,14 2 0,-25-1 320,0 0-1,0 0 1,1 1-1,-1-1 1,0 0-1,1 1 1,-1-1 0,0 1-1,0-1 1,0 1-1,0 0 1,1-1 0,-1 1-1,0 0 1,0 0-1,0 0 1,-1 0 0,1 0-1,0 0 1,0 0-1,0 0 1,-1 0-1,1 0 1,0 2 0,0 0 52,0 0 1,0 0 0,-1 0-1,0 0 1,1 0 0,-1 1-1,0-1 1,-1 0 0,1 0-1,-1 4 1,-1 1 188,0 0 0,0 0 0,-1 0 0,0-1 0,-1 1 0,1-1 0,-7 9 0,-4 2 305,-1-1-1,-1 0 1,-21 17-1,32-29-408,-1 0-1,-1 0 1,1-1-1,-1 0 0,1 0 1,-1 0-1,0-1 1,0 0-1,-1-1 0,1 0 1,-1 0-1,1 0 1,-9 0-1,16-2-132,-1 0 1,1 0-1,-1-1 0,1 1 0,-1 0 1,1 0-1,-1-1 0,1 1 1,-1 0-1,1-1 0,-1 1 1,1 0-1,0-1 0,-1 1 1,1-1-1,0 1 0,-1-1 0,1 1 1,0-1-1,0 1 0,-1-1 1,1 1-1,0-1 0,0 1 1,0-1-1,0 0 0,0 1 0,-1-1 1,1 1-1,0-1 0,1 1 1,-1-1-1,0 1 0,0-1 1,0 0-1,0 1 0,0-1 0,7-25-2254,-2 16 193,1 1-1,0 0 0,1 0 0,14-15 1,11-9-6385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210"/>
    </inkml:context>
    <inkml:brush xml:id="br0">
      <inkml:brushProperty name="width" value="0.025" units="cm"/>
      <inkml:brushProperty name="height" value="0.025" units="cm"/>
    </inkml:brush>
  </inkml:definitions>
  <inkml:trace contextRef="#ctx0" brushRef="#br0">40 179 18353,'0'0'12935,"9"2"-12716,-4-2-205,-1 0 1,1 0-1,0 0 0,0 0 0,-1-1 1,1 0-1,0 0 0,-1 0 0,1 0 1,-1-1-1,1 0 0,-1 0 0,0 0 0,1 0 1,-1-1-1,-1 1 0,1-1 0,0 0 1,-1-1-1,7-5 0,38-48 100,-45 54-86,-1 0-1,0 0 0,0 0 1,-1 0-1,1 0 1,-1 0-1,1-1 1,-1 1-1,0-1 0,0 1 1,-1-1-1,1 1 1,-1-1-1,1 1 1,-1-1-1,0 0 0,-1 1 1,0-6-1,0 8-19,1 0-1,-1 0 1,0 0-1,0 0 1,0 0-1,0 0 1,0 0-1,-1 0 1,1 0-1,0 0 1,0 1-1,-1-1 1,1 0-1,0 1 1,-1-1-1,1 1 1,0-1-1,-1 1 1,1 0-1,-1 0 0,1 0 1,0 0-1,-1 0 1,1 0-1,-1 0 1,1 0-1,-1 0 1,1 1-1,0-1 1,-1 0-1,1 1 1,-2 0-1,-3 1 5,0 0-1,1 0 0,-1 0 0,1 0 1,-1 1-1,-7 5 0,0 4-11,2 1 0,0 0 0,1 0 0,0 1 0,1 0 0,0 1 0,1-1 0,1 2 0,0-1 0,1 1 0,1 0 0,1 1 0,0-1 0,1 1 0,1-1 0,-1 23 0,3-36-24,0 0 0,0 0 0,0 0-1,1 0 1,-1 0 0,1-1 0,0 1 0,0 0 0,0 0 0,0-1 0,0 1-1,0-1 1,1 1 0,-1-1 0,1 1 0,0-1 0,0 0 0,0 0 0,0 0-1,0 0 1,0 0 0,0 0 0,1-1 0,-1 1 0,1-1 0,-1 1 0,1-1-1,0 0 1,-1 0 0,1 0 0,0-1 0,0 1 0,-1-1 0,1 1 0,0-1-1,0 0 1,0 0 0,3 0 0,5 0-181,0-1-1,0 0 1,-1 0 0,1-1-1,0-1 1,-1 0-1,1 0 1,-1-1 0,13-6-1,-8 2-1058,-1-1 0,0-1 0,0 0-1,24-24 1,-29 24-912,-1 0-1,1-1 0,12-22 1,1-11-5811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3.938"/>
    </inkml:context>
    <inkml:brush xml:id="br0">
      <inkml:brushProperty name="width" value="0.025" units="cm"/>
      <inkml:brushProperty name="height" value="0.025" units="cm"/>
    </inkml:brush>
  </inkml:definitions>
  <inkml:trace contextRef="#ctx0" brushRef="#br0">182 183 15182,'0'0'7031,"-3"-8"-6812,-1-2-131,2 7 0,0-1 1,1 1-1,0 0 1,0-1 0,0 0-1,0 1 1,0-1-1,1 1 1,0-1 0,0-5-1,-4 13 4100,-11 10-2904,12-10-976,0-1-77,1 0 1,-1 1-1,1-1 1,0 1-1,0 0 1,0-1-1,0 1 1,0 0-1,1 0 1,0 0-1,-1 6 1,2-9 141,2-31-31,0 24-502,1 0 1,0 0-1,0 0 0,1 0 0,-1 1 1,1-1-1,0 1 0,9-8 1,-8 8-30,0 0 1,0-1 0,-1 0 0,0 0 0,0 0 0,6-13-1,-7 13 342,-1 0-1,-1 0 1,1 0-1,-1 0 1,0 0 0,0-9-1,-16 26 355,-22 57-212,4 1 0,2 1 0,-39 137 0,68-199-295,-3 6 0,1 1 0,1 0 0,0 1 0,-1 21 0,4-36 0,0-1 0,0 1 0,0-1 0,0 0 0,0 1 0,0-1 0,0 1 0,0-1 0,1 1 0,-1-1 0,0 0 0,0 1 0,0-1 0,1 1 0,-1-1 0,0 0 0,0 1 0,1-1 0,-1 0 0,0 1 0,1-1 0,-1 0 0,0 0 0,1 1 0,-1-1 0,1 0 0,-1 0 0,0 0 0,1 1 0,-1-1 0,1 0 0,-1 0 0,1 0 0,-1 0 0,1 0 0,-1 0 0,0 0 0,1 0 0,-1 0 0,1 0 0,-1 0 0,1 0 0,-1 0 0,1 0 0,-1-1 0,22-7 0,-9-1 0,0-1 0,-1-1 0,0 0 0,-1 0 0,-1-1 0,17-23 0,-14 17 0,1 1 0,27-25 0,-41 42 0,0-1 0,0 1 0,0 0 0,0 0 0,0 0 0,0 0 0,1 0 0,-1-1 0,0 1 0,0 0 0,0 0 0,0 0 0,1 0 0,-1 0 0,0 0 0,0 0 0,0 0 0,0 0 0,1 0 0,-1 0 0,0 0 0,0 0 0,0 0 0,0 0 0,1 0 0,-1 0 0,0 0 0,0 0 0,0 0 0,1 0 0,-1 0 0,0 0 0,0 0 0,0 0 0,0 0 0,1 0 0,-1 0 0,0 1 0,0-1 0,0 0 0,0 0 0,0 0 0,1 0 0,-1 0 0,0 0 0,0 1 0,0-1 0,0 0 0,0 0 0,0 0 0,0 0 0,0 1 0,0-1 0,0 0 0,0 0 0,1 0 0,-1 1 0,0-1 0,0 0 0,0 0 0,0 0 0,0 0 0,-1 1 0,1-1 0,0 0 0,0 1 0,0 10 0,-19 52 0,15-54 0,0 0 0,1 0 0,0 1 0,1 0 0,0-1 0,1 1 0,0 0 0,0 17 0,1-27 0,0 1 0,1-1 0,-1 1 0,0-1 0,1 1 0,-1-1 0,0 0 0,1 1 0,-1-1 0,0 1 0,1-1 0,-1 0 0,1 1 0,-1-1 0,1 0 0,-1 0 0,1 1 0,-1-1 0,1 0 0,-1 0 0,1 0 0,-1 0 0,1 1 0,-1-1 0,1 0 0,0 0 0,-1 0 0,1 0 0,-1 0 0,1-1 0,-1 1 0,1 0 0,-1 0 0,1 0 0,-1 0 0,1-1 0,-1 1 0,1 0 0,-1 0 0,1-1 0,22-10 0,-7-2-59,-1-1 0,-1-1 0,0 0 0,-1-1 0,19-28 0,10-13-350,-41 62-3742,-6 29 871,-1-15 1284,-6 18-3525,6-12-1008,2-6 294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284"/>
    </inkml:context>
    <inkml:brush xml:id="br0">
      <inkml:brushProperty name="width" value="0.025" units="cm"/>
      <inkml:brushProperty name="height" value="0.025" units="cm"/>
    </inkml:brush>
  </inkml:definitions>
  <inkml:trace contextRef="#ctx0" brushRef="#br0">1 181 2114</inkml:trace>
  <inkml:trace contextRef="#ctx0" brushRef="#br0" timeOffset="1">118 1 7751,'0'0'16971,"-4"10"-15626,-18 46-729,10-32 373,2 1-1,1 0 1,-11 49-1,20-74-982,0 0 0,0 0 0,0 0 0,0 0 0,0 1 0,0-1 0,0 0 0,0 0 0,0 0 0,0 0 0,0 0 0,0 1 0,0-1 0,0 0 0,0 0 0,0 0 0,0 0 0,0 0 0,0 0 0,0 0 0,0 1 0,0-1 0,0 0 0,0 0 0,0 0 0,0 0 0,1 0 0,-1 0 0,0 0 0,0 0 0,0 1 0,0-1 0,0 0 0,0 0 0,0 0 0,0 0 0,1 0 0,-1 0 0,0 0 0,0 0 0,0 0 0,0 0 0,0 0 0,0 0 0,1 0 0,-1 0 0,0 0 0,0 0 0,0 0 0,0 0 0,0 0 0,0 0 1,1 0-1,-1 0 0,0 0 0,0 0 0,0 0 0,0-1 0,0 1 0,0 0 0,1 0 0,11-8-31,9-11-1124,-18 15 15,6-7 773,-8 8-3237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4.942"/>
    </inkml:context>
    <inkml:brush xml:id="br0">
      <inkml:brushProperty name="width" value="0.025" units="cm"/>
      <inkml:brushProperty name="height" value="0.025" units="cm"/>
    </inkml:brush>
  </inkml:definitions>
  <inkml:trace contextRef="#ctx0" brushRef="#br0">27 80 12492,'0'0'13421,"-5"11"-11521,-15 36-208,20-46-1626,-1 1-1,1-1 1,0 1-1,0-1 0,-1 1 1,1-1-1,0 0 1,0 1-1,0-1 1,0 1-1,1-1 1,-1 1-1,0-1 1,1 1-1,-1-1 0,1 0 1,-1 1-1,1-1 1,0 0-1,-1 1 1,1-1-1,0 0 1,0 0-1,0 0 0,0 0 1,0 0-1,0 0 1,0 0-1,0 0 1,1 0-1,-1 0 1,0 0-1,1-1 1,-1 1-1,0-1 0,1 1 1,-1-1-1,3 1 1,4 1 68,0 0 1,0-1-1,0 0 0,15 1 1,-13-3-132,-1 1 1,0-2-1,0 1 1,0-1 0,0 0-1,0-1 1,0 0-1,0 0 1,-1-1 0,0 0-1,1-1 1,9-7-1,-13 8-3,0 1-1,0-1 1,-1-1-1,0 1 1,1 0 0,-1-1-1,-1 0 1,1 0-1,-1 0 1,0 0-1,0-1 1,0 1-1,-1-1 1,0 0-1,0 0 1,0 0-1,-1 0 1,0 0-1,0-10 1,0 14 0,-1 1 0,-1-1 0,1 1 0,0-1 0,0 1 0,0-1 0,-1 1 0,1-1 0,-1 1 0,1 0 0,-1-1 0,0 1 0,0 0 0,1-1 0,-1 1 0,0 0 0,0 0 0,0 0 0,0 0 0,0 0 0,-1 0 0,1 0 0,0 0 0,0 0 0,-1 0 0,1 1 0,0-1 0,-1 0 0,1 1 0,-1-1 0,1 1 0,0 0 0,-1-1 0,1 1 0,-1 0 0,0 0 0,1 0 0,-1 0 0,1 0 0,-1 0 0,1 1 0,-2 0 0,-2-1 0,-1 1 0,1 0 0,0 1 0,0-1 0,0 1 0,1 0 0,-1 0 0,0 1 0,1-1 0,-1 1 0,-5 5 0,0 2 0,1 1 0,0 0 0,0 1 0,-10 17 0,16-24 0,1 1 0,-1-1 0,0 0 0,1 1 0,0-1 0,1 1 0,-1 0 0,1 0 0,0-1 0,1 1 0,-1 0 0,1 0 0,1 9 0,-1-14 0,1 0 0,-1-1 0,1 1 0,0 0 0,-1 0 0,1-1 0,0 1 0,-1 0 0,1-1 0,0 1 0,0-1 0,0 1 0,0-1 0,-1 1 0,1-1 0,0 1 0,0-1 0,0 0 0,0 0 0,0 1 0,0-1 0,0 0 0,0 0 0,0 0 0,0 0 0,0 0 0,2-1 0,28-2 0,-16-2 0,0-1 0,0 0 0,0-1 0,-1 0 0,-1-2 0,1 1 0,12-11 0,-12 8 0,1 0 0,0 2 0,0 0 0,1 1 0,18-7 0,-33 15 0,-1 0 0,1 0 0,-1 0 0,1-1 0,0 1 0,-1 0 0,1 0 0,0 0 0,-1 0 0,1 0 0,0 0 0,-1 0 0,1 1 0,-1-1 0,1 0 0,0 0 0,-1 0 0,1 1 0,0-1 0,-1 0 0,1 0 0,-1 1 0,1-1 0,-1 1 0,1-1 0,-1 1 0,1-1 0,-1 0 0,0 1 0,1 0 0,-1-1 0,1 1 0,-1-1 0,0 1 0,0-1 0,1 1 0,-1 0 0,0-1 0,0 1 0,0-1 0,0 1 0,1 0 0,-1-1 0,0 1 0,0 0 0,-1 45 0,1-41 0,-1-1 0,1 0 0,0 1 0,0-1 0,0 1 0,0-1 0,1 1 0,1 5 0,-1-9 0,0 0 0,0-1 0,0 1 0,1-1 0,-1 1 0,0-1 0,0 1 0,0-1 0,1 1 0,-1-1 0,0 0 0,0 0 0,1 0 0,-1 0 0,0 0 0,0 0 0,1 0 0,-1 0 0,3-1 0,25-5 0,-14-1 0,-1 0 0,1-1 0,16-13 0,-22 14 0,0 1 0,1 0 0,0 0 0,0 1 0,1 0 0,0 1 0,-1 0 0,1 0 0,12-1 0,-22 5 0,-1 0 0,1 0 0,0 0 0,-1 0 0,1 0 0,-1 0 0,1 0 0,-1 0 0,1 0 0,-1 0 0,1 1 0,-1-1 0,1 0 0,-1 0 0,1 1 0,-1-1 0,1 0 0,-1 1 0,1-1 0,-1 0 0,0 1 0,1-1 0,-1 1 0,1-1 0,-1 1 0,0-1 0,0 1 0,1-1 0,-1 1 0,0-1 0,0 1 0,0-1 0,1 2 0,-1 26 0,-11 25 0,10-53 0,-4 15 0,1 0 0,1 1 0,0-1 0,-1 24 0,3-39-10,1 1 0,0-1 0,0 0 1,0 1-1,0-1 0,0 0 0,0 1 0,0-1 0,0 1 0,0-1 1,0 0-1,0 1 0,0-1 0,1 0 0,-1 1 0,0-1 0,0 0 1,0 1-1,0-1 0,1 0 0,-1 1 0,0-1 0,0 0 0,0 0 0,1 1 1,-1-1-1,0 0 0,1 0 0,-1 1 0,0-1 0,0 0 0,1 0 1,-1 0-1,0 0 0,1 1 0,-1-1 0,1 0 0,14-7-1539,10-21-7631,-7 0-10049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363"/>
    </inkml:context>
    <inkml:brush xml:id="br0">
      <inkml:brushProperty name="width" value="0.025" units="cm"/>
      <inkml:brushProperty name="height" value="0.025" units="cm"/>
    </inkml:brush>
  </inkml:definitions>
  <inkml:trace contextRef="#ctx0" brushRef="#br0">83 25 12524,'9'-25'6587,"-9"25"-6517,0 1 1,0-1-1,0 0 0,0 0 0,0 0 1,0 0-1,-1 0 0,1 0 0,0 0 1,0 0-1,0 1 0,0-1 0,0 0 1,0 0-1,0 0 0,0 0 0,0 0 0,0 0 1,0 1-1,0-1 0,0 0 0,0 0 1,0 0-1,0 0 0,0 0 0,1 0 1,-1 0-1,0 1 0,0-1 0,0 0 1,0 0-1,0 0 0,0 0 0,0 0 1,0 0-1,0 0 0,0 0 0,0 0 0,1 1 1,-1-1-1,0 0 0,0 0 0,0 0 1,0 0-1,0 0 0,0 0 0,0 0 1,1 0-1,-1 0 0,0 0 0,0 0 1,0 0-1,0 0 0,0 0 0,0 0 1,0 0-1,1 0 0,-1 0 0,0 0 0,0 0 1,0 0-1,0 0 0,0 0 0,0 0 1,1-1-1,-5 51 1727,-7 10-1382,-24 75 1,-8 40 814,42-173-1158,1 0 0,-1-1 1,1 1-1,0 0 1,-1 0-1,1 0 0,0-1 1,0 1-1,0 0 0,1 0 1,-1 0-1,0-1 0,1 1 1,-1 0-1,2 3 0,-1-5-52,-1 0-1,1 1 0,0-1 1,-1 0-1,1 0 0,-1 0 1,1 0-1,0 0 0,-1 0 0,1 0 1,-1 0-1,1 0 0,0 0 1,-1 0-1,1 0 0,-1 0 1,1 0-1,0 0 0,-1 0 0,1-1 1,-1 1-1,1 0 0,-1-1 1,1 1-1,-1 0 0,1-1 1,-1 1-1,1 0 0,0-2 1,47-46 547,-40 38-314,318-377 1081,-334 388-11186,8-1 9407,-16 8-9415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7.734"/>
    </inkml:context>
    <inkml:brush xml:id="br0">
      <inkml:brushProperty name="width" value="0.025" units="cm"/>
      <inkml:brushProperty name="height" value="0.025" units="cm"/>
    </inkml:brush>
  </inkml:definitions>
  <inkml:trace contextRef="#ctx0" brushRef="#br0">2 1 23863,'0'0'4452,"-1"54"-3427,11-31-609,2 2-320,5 1-352,-1-1-2082,2-2-1506,-1-9-1313,1-6-5701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061"/>
    </inkml:context>
    <inkml:brush xml:id="br0">
      <inkml:brushProperty name="width" value="0.025" units="cm"/>
      <inkml:brushProperty name="height" value="0.025" units="cm"/>
    </inkml:brush>
  </inkml:definitions>
  <inkml:trace contextRef="#ctx0" brushRef="#br0">180 13 17905,'0'0'2424,"-10"-1"-76,6 0-2178,-2 0 24,0 0 0,0 0 0,0 0 0,0 1 0,0 0 0,0 0 1,0 0-1,1 1 0,-1 0 0,0 0 0,0 0 0,0 1 0,1 0 0,-1 0 1,1 0-1,-1 1 0,1 0 0,0 0 0,-8 6 0,9-5-171,0 0 0,0 1 0,0-1 0,0 1 0,1 0 0,0 0 0,0 0 0,0 0 0,1 0 0,-1 1 0,1-1 0,-2 12 0,4-17-16,0 0-1,0 1 1,0-1-1,0 0 1,-1 1-1,1-1 1,0 0 0,1 1-1,-1-1 1,0 0-1,0 0 1,0 1-1,0-1 1,0 0-1,0 1 1,0-1-1,0 0 1,1 1-1,-1-1 1,0 0-1,0 0 1,0 1 0,1-1-1,-1 0 1,0 0-1,0 1 1,0-1-1,1 0 1,-1 0-1,0 0 1,1 0-1,-1 1 1,0-1-1,0 0 1,1 0-1,-1 0 1,0 0 0,1 0-1,-1 0 1,19-3 220,16-12 347,10-16 61,29-18-385,-67 46-254,-1-1 0,1 1 1,0 1-1,0-1 0,0 1 1,0 0-1,0 1 1,1 0-1,8-1 0,-15 2-2,0 1 0,0-1 0,1 0 0,-1 1 0,0 0 0,0-1 0,0 1 0,0-1 0,0 1 0,0 0 0,0 0 0,0 0 0,0-1 0,0 1 0,0 0 0,0 0 0,-1 0 0,1 0-1,0 1 1,-1-1 0,1 0 0,-1 0 0,1 0 0,-1 0 0,0 1 0,1-1 0,-1 0 0,0 0 0,0 1 0,0-1 0,0 0 0,0 0 0,0 3 0,-4 47 110,-15 6 55,16-50-146,-1 1 0,1 0 0,1 0 0,-1 0 1,1 0-1,-1 16 0,5-29 179,0 0-1,1 0 1,-1 0 0,1 0 0,0 0 0,1 1-1,6-8 1,-2 1 57,2-2-114,26-36 50,-34 47-193,1-1-1,-1 1 1,0-1-1,1 1 1,0 0-1,-1 0 0,1 0 1,0 1-1,0-1 1,0 0-1,0 1 1,0 0-1,0 0 1,4-1-1,-6 2-12,0 0 1,-1 1-1,1-1 0,0 0 1,0 0-1,-1 1 0,1-1 0,-1 1 1,1-1-1,0 0 0,-1 1 1,1-1-1,-1 1 0,1-1 1,-1 1-1,1 0 0,-1-1 0,0 1 1,1-1-1,-1 1 0,0 0 1,1 0-1,-1-1 0,0 1 1,0 0-1,0-1 0,1 1 0,-1 0 1,0 0-1,0-1 0,0 1 1,0 0-1,-1 1 0,2 35-278,-2-27 192,0 15-1272,-2 0 0,-8 37-1,11-61-782,1-4-2044,6-15-2013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390"/>
    </inkml:context>
    <inkml:brush xml:id="br0">
      <inkml:brushProperty name="width" value="0.025" units="cm"/>
      <inkml:brushProperty name="height" value="0.025" units="cm"/>
    </inkml:brush>
  </inkml:definitions>
  <inkml:trace contextRef="#ctx0" brushRef="#br0">94 1 20083,'0'0'2290,"-10"10"321,3-3-2242,-39 41 2508,42-44-2712,1 1 1,0-1-1,0 0 0,1 1 1,-1-1-1,1 1 1,0 0-1,0-1 1,0 1-1,1 0 1,0 0-1,-1 8 1,2-12-196,0-1-1,0 0 1,1 1 0,-1-1 0,0 0 0,0 1-1,1-1 1,-1 0 0,0 1 0,1-1 0,-1 0 0,0 0-1,1 1 1,-1-1 0,0 0 0,1 0 0,-1 0-1,1 1 1,-1-1 0,0 0 0,1 0 0,-1 0 0,1 0-1,-1 0 1,0 0 0,1 0 0,-1 0 0,1 0-1,-1 0 1,1 0 0,-1 0 0,0 0 0,1 0 0,-1 0-1,1-1 1,-1 1 0,18-4-92,-6-2 107,-1-1-1,0 0 1,-1 0-1,1-1 1,-1 0-1,9-11 1,-9 9 141,-1 1 0,1 1 0,1 0 0,0 0 0,0 1 0,12-6 0,-22 13-106,-1-1-1,0 1 0,1 0 1,-1 0-1,1 0 0,-1-1 0,1 1 1,-1 0-1,1 0 0,-1 0 1,1 0-1,-1 0 0,0 0 1,1 0-1,-1 0 0,1 0 0,-1 0 1,1 0-1,-1 0 0,1 0 1,-1 0-1,1 0 0,-1 1 1,1-1-1,-1 0 0,0 0 0,1 0 1,-1 1-1,1-1 0,-1 0 1,0 1-1,1-1 0,-1 0 1,0 1-1,1-1 0,-1 0 0,0 1 1,0-1-1,1 1 0,-1-1 1,0 0-1,0 1 0,1 28 307,-18 31-313,13-43-550,12-16-463,24-22-3670,-16 9-899,3 0-2722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8.750"/>
    </inkml:context>
    <inkml:brush xml:id="br0">
      <inkml:brushProperty name="width" value="0.025" units="cm"/>
      <inkml:brushProperty name="height" value="0.025" units="cm"/>
    </inkml:brush>
  </inkml:definitions>
  <inkml:trace contextRef="#ctx0" brushRef="#br0">1 15 18706,'0'0'2722,"50"-14"-5476,-31 14-1602,1 0-5350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39.468"/>
    </inkml:context>
    <inkml:brush xml:id="br0">
      <inkml:brushProperty name="width" value="0.025" units="cm"/>
      <inkml:brushProperty name="height" value="0.025" units="cm"/>
    </inkml:brush>
  </inkml:definitions>
  <inkml:trace contextRef="#ctx0" brushRef="#br0">0 82 18802,'0'0'13703,"9"-2"-13462,87-11-99,-7 2-2355,-35-1-3500,-52 12 5540,-1-1 0,0 1-1,0 0 1,1-1 0,-1 1 0,0 0-1,0-1 1,0 1 0,0-1-1,0 0 1,0 1 0,0-1 0,0 0-1,0 0 1,0 0 0,0 0-1,0 1 1,0-1 0,-1 0 0,2-2-1,-2 2 214,0 1 0,-1-1-1,1 0 1,0 1 0,0-1-1,-1 0 1,1 1 0,0-1 0,-1 0-1,1 1 1,0-1 0,-1 1-1,1-1 1,-1 1 0,1-1-1,-1 1 1,1-1 0,-1 1-1,0-1 1,1 1 0,-1 0-1,0-1 1,1 1 0,-2-1 0,-4-1 549,0-1 0,0 1 1,-1 0-1,1 0 0,-1 1 1,-6-1-1,6 1-277,0 1 0,1 1-1,-1-1 1,1 1 0,-1 0 0,1 1 0,-1-1-1,1 1 1,0 0 0,0 1 0,0 0 0,-10 5-1,13-5-218,-1-1-1,1 1 1,0 0-1,0 0 0,0 0 1,1 0-1,-1 0 0,1 1 1,0-1-1,-1 1 1,2 0-1,-1-1 0,0 1 1,1 0-1,-1 0 0,1 0 1,0 0-1,1 0 1,-1 1-1,1-1 0,0 4 1,0-4-90,0 0-1,0 0 1,1 0 0,0-1 0,0 1-1,0 0 1,0 0 0,0-1 0,1 1-1,-1-1 1,1 0 0,0 1 0,0-1 0,1 0-1,-1 0 1,1 0 0,-1 0 0,1-1-1,0 1 1,0-1 0,0 1 0,0-1 0,0 0-1,1 0 1,-1-1 0,1 1 0,-1-1-1,1 0 1,0 1 0,-1-2 0,1 1-1,0 0 1,0-1 0,0 0 0,-1 1 0,1-1-1,0-1 1,0 1 0,0-1 0,-1 1-1,1-1 1,0 0 0,-1-1 0,1 1-1,0-1 1,-1 1 0,0-1 0,1 0 0,-1 0-1,0 0 1,5-6 0,18-18 39,19-20-1,-42 43-40,0 1 0,0-1 0,0 1 0,0 0 0,1 0 0,-1 0 0,1 1 0,-1-1 0,1 1 0,0-1 0,-1 1 0,5 0 0,-7 1-3,-1 1 0,1-1 0,-1 0 1,1 1-1,-1-1 0,1 1 0,-1 0 0,0-1 0,1 1 0,-1-1 1,1 1-1,-1 0 0,0-1 0,0 1 0,1 0 0,-1-1 0,0 1 1,0 0-1,0-1 0,0 1 0,0 0 0,0-1 0,0 1 0,0 0 1,0-1-1,0 1 0,-1 1 0,0 22-26,-14 26 75,12-43-43,0 0 1,0 1 0,1-1 0,0 1-1,1-1 1,-1 11 0,2-17-5,1-1 0,-1 1 0,1-1 0,-1 0 0,1 1 0,0-1 0,-1 0 0,1 0 0,-1 1 0,1-1 0,0 0 0,-1 0 0,1 0 0,-1 0 0,1 0 0,0 0 0,-1 0 0,1 0 0,0 0 0,-1 0 0,1 0 0,0 0 0,-1 0 0,1 0 0,-1-1 0,1 1 0,0 0 0,-1 0 0,1-1 0,-1 1 0,1 0 0,-1-1 0,2 0 0,22-10 0,14-13 0,58-31 0,-86 50 0,0 1 0,0 0 0,1 1 0,-1 0 0,1 1 0,-1 0 0,23-1 0,-32 3-3,0 0-1,0 1 1,1-1 0,-1 1 0,0-1-1,0 1 1,0-1 0,0 1 0,1 0-1,-1 0 1,0-1 0,0 1 0,-1 0-1,1 0 1,0 0 0,0 0-1,0 0 1,0 0 0,-1 0 0,1 0-1,-1 0 1,1 1 0,-1-1 0,1 0-1,-1 0 1,1 1 0,-1-1 0,0 0-1,0 0 1,0 1 0,0-1 0,0 2-1,0 55-805,-1-41 76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0.748"/>
    </inkml:context>
    <inkml:brush xml:id="br0">
      <inkml:brushProperty name="width" value="0.025" units="cm"/>
      <inkml:brushProperty name="height" value="0.025" units="cm"/>
    </inkml:brush>
  </inkml:definitions>
  <inkml:trace contextRef="#ctx0" brushRef="#br0">29 386 17521,'0'0'7329,"-2"13"-5386,-3 7-1376,-2 13 861,-7 66-1,14-99-1410,0 1 0,0 0 0,-1 0 0,1 0 0,0 0 0,0 0 0,0-1 0,1 1-1,-1 0 1,0 0 0,0 0 0,0 0 0,1-1 0,-1 1 0,0 0 0,1 0 0,-1-1 0,0 1 0,1 0-1,-1-1 1,1 1 0,0 0 0,-1-1 0,1 1 0,-1 0 0,1-1 0,0 1 0,-1-1 0,1 0 0,0 1 0,0-1-1,-1 1 1,1-1 0,1 1 0,1-1 3,0-1 0,0 1 1,-1 0-1,1-1 0,0 1 0,0-1 0,-1 0 0,1 0 0,-1 0 1,1 0-1,2-1 0,9-7 90,0 1 0,22-19 0,-15 7 89,-1 0-1,23-31 1,19-21 321,-63 88-771,-29 58 255,24-62-61,0 1 1,0 0-1,2 0 1,-1 0-1,2 1 0,0-1 1,-3 23-1,7-36 57,-1 0-1,1 1 1,-1-1-1,1 0 0,-1 0 1,1 0-1,-1 0 1,1 0-1,-1 0 0,1-1 1,-1 1-1,1 0 1,-1 0-1,0 0 1,1 0-1,-1 0 0,1-1 1,-1 1-1,1 0 1,-1 0-1,0-1 0,1 1 1,-1 0-1,1-1 1,-1 1-1,1-1 0,12-15 96,0 0-1,-1 0 1,0-1 0,-2-1-1,12-24 1,-12 22-11,0 1 0,2-1 0,0 2 0,20-24 0,-32 42-84,0 0 0,0 0 0,1 0 0,-1 0 0,0 0 0,0 0 0,0 0 0,0 0 0,1 0 0,-1-1 0,0 1 0,0 0 0,0 0 0,0 0 0,1 0 0,-1 0 0,0 0 0,0 0 0,0 0 0,1 0 0,-1 0 0,0 0 0,0 0 0,0 1 0,0-1 0,1 0 0,-1 0 0,0 0 0,0 0 0,0 0 0,0 0 0,1 0 0,-1 0 0,0 0 0,0 1 0,0-1 0,0 0 0,0 0 0,0 0 0,1 0 0,-1 1 0,0-1 0,0 0 0,0 0 0,0 0 0,0 0 0,0 1 0,0-1 0,0 0 0,0 0 0,0 0 0,0 0 0,0 1 0,0-1 0,0 0 0,0 0 0,0 0 0,0 1 0,0-1 0,0 0 0,0 0 0,0 0 0,0 0 0,-1 1 0,2 12 0,-3 7-66,-2 1 1,-9 34-1,8-37 3,0 0 0,2 1 0,-3 36 1,6-55 61,0 1-1,-1-1 1,1 1 0,0-1 0,0 0 0,0 1 0,0-1 0,1 1 0,-1-1 0,0 0 0,0 1 0,0-1 0,0 1 0,0-1 0,0 0 0,0 1 0,1-1 0,-1 0 0,0 1 0,0-1 0,1 0 0,-1 1-1,0-1 1,0 0 0,1 0 0,-1 1 0,0-1 0,1 0 0,-1 0 0,0 1 0,1-1 0,-1 0 0,1 0 0,-1 0 0,0 0 0,1 0 0,-1 0 0,1 0 0,-1 1 0,1-1 0,19-8 110,17-20 209,50-66-227,9-7-390,-96 101 291,0 0 1,0 0-1,0 0 0,0 0 1,0 0-1,0 0 1,0 1-1,0-1 0,0 0 1,0 0-1,0 0 1,0 0-1,0 0 0,0 0 1,0 0-1,0 1 1,0-1-1,0 0 1,1 0-1,-1 0 0,0 0 1,0 0-1,0 0 1,0 0-1,0 0 0,0 0 1,0 0-1,0 1 1,1-1-1,-1 0 0,0 0 1,0 0-1,0 0 1,0 0-1,0 0 1,0 0-1,0 0 0,1 0 1,-1 0-1,0 0 1,0 0-1,0 0 0,0 0 1,0 0-1,0 0 1,1 0-1,-1 0 0,0-1 1,0 1-1,0 0 1,0 0-1,0 0 0,0 0 1,0 0-1,1 0 1,-1 0-1,0 0 1,0 0-1,0 0 0,0 0 1,0-1-1,0 1 1,0 0-1,-4 18-738,-11 21-238,2-12 981,3-10-6,1 1 0,1 0 1,1 1-1,0 0 0,2 0 1,-7 37-1,12-55 14,0-1 1,0 1-1,0-1 0,0 0 0,0 1 1,0-1-1,0 1 0,0-1 0,0 0 0,0 1 1,0-1-1,0 1 0,1-1 0,-1 0 1,0 1-1,0-1 0,0 0 0,1 1 0,-1-1 1,0 0-1,0 1 0,1-1 0,-1 0 0,0 0 1,1 1-1,-1-1 0,0 0 0,1 0 1,-1 1-1,0-1 0,1 0 0,-1 0 0,0 0 1,1 0-1,-1 0 0,1 0 0,-1 0 1,0 0-1,1 0 0,-1 0 0,1 0 0,-1 0 1,0 0-1,1 0 0,-1 0 0,1 0 1,-1 0-1,0 0 0,1 0 0,-1 0 0,0-1 1,1 1-1,-1 0 0,0 0 0,1-1 0,-1 1 1,0 0-1,1 0 0,-1-1 0,0 1 1,0 0-1,1-1 0,23-18 616,12-16-368,-2-3-1,-2 0 0,33-52 0,68-134 341,-107 177-593,19-54 0,-82 160-619,26-41 612,-111 219 158,109-206-97,1 0-1,1 2 0,1-1 1,3 2-1,-8 59 0,15-89-48,0-1 0,-1 0 0,2 1-1,-1-1 1,0 0 0,1 0 0,-1 0 0,1 1-1,0-1 1,0 0 0,0 0 0,1 0-1,-1 0 1,1 0 0,0-1 0,3 6 0,-3-7-3,-1 0 0,0 0 0,1 0 0,-1-1 0,1 1 0,-1 0 0,1-1 0,-1 1 0,1-1 0,0 1 0,-1-1 0,1 0 0,-1 0 0,1 0 0,0 0 0,-1 0 0,1 0 0,0 0 0,-1 0 0,1-1 0,-1 1 0,1-1 0,0 1 1,-1-1-1,1 0 0,-1 1 0,0-1 0,1 0 0,-1 0 0,0 0 0,1 0 0,-1 0 0,0 0 0,0-1 0,2-1 0,3-4-1,1 0 0,-1-1 0,0 1 0,-1-1-1,0-1 1,0 1 0,0-1 0,-1 0 0,-1 0 0,0 0 0,4-17 0,-3 5-12,0 0 0,-2 0 1,0-1-1,-3-28 0,1 43-89,-1 1 1,0 0-1,0 0 0,-1 0 0,0 0 0,0 0 0,0 1 0,-1-1 1,0 0-1,0 1 0,0 0 0,-1 0 0,1 0 0,-1 0 0,-9-8 1,10 10 44,-1 0 0,1 1 1,-1-1-1,1 1 1,-1 0-1,0 0 0,0 0 1,0 1-1,0-1 1,0 1-1,0 0 0,0 0 1,-1 1-1,1-1 1,0 1-1,0 0 0,-1 0 1,1 0-1,0 1 0,-1-1 1,1 1-1,0 0 1,0 0-1,-4 2 0,5-2 67,1 1 0,0-1 0,0 0-1,0 1 1,0 0 0,0-1 0,0 1-1,1 0 1,-1 0 0,1 0 0,-3 3-1,4-4-5,-1-1-1,1 1 1,0-1-1,0 1 1,-1-1-1,1 1 1,0-1-1,0 1 1,0-1-1,-1 1 1,1 0-1,0-1 1,0 1-1,0-1 1,0 1-1,0-1 1,0 1-1,0 0 1,0-1-1,1 1 1,-1-1-1,0 1 1,0-1-1,0 1 1,1-1-1,-1 1 1,0-1-1,0 1 1,1-1-1,-1 1 1,0-1-1,1 1 1,-1-1-1,1 0 1,-1 1-1,1-1 1,-1 0-1,1 1 1,-1-1-1,1 0 1,-1 1-1,1-1 1,-1 0-1,1 0 1,-1 0-1,1 0 1,-1 0-1,1 1 1,-1-1-1,1 0 1,0 0-1,-1 0 0,1 0 1,-1-1-1,2 1 1,31 1 120,-1-2 0,1-1 1,36-7-1,7 0-434,-67 8-1323,-31 1-16030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075"/>
    </inkml:context>
    <inkml:brush xml:id="br0">
      <inkml:brushProperty name="width" value="0.025" units="cm"/>
      <inkml:brushProperty name="height" value="0.025" units="cm"/>
    </inkml:brush>
  </inkml:definitions>
  <inkml:trace contextRef="#ctx0" brushRef="#br0">1 21 17905,'0'0'6598,"73"-21"-6374,-27 21-320,4 10-1858,0 3-5220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436"/>
    </inkml:context>
    <inkml:brush xml:id="br0">
      <inkml:brushProperty name="width" value="0.025" units="cm"/>
      <inkml:brushProperty name="height" value="0.025" units="cm"/>
    </inkml:brush>
  </inkml:definitions>
  <inkml:trace contextRef="#ctx0" brushRef="#br0">155 230 18706,'0'0'4105,"-10"1"-955,3-1-2869,0 1 0,0 0 0,0 1 1,0 0-1,1 0 0,-1 0 1,1 1-1,-1 0 0,1 0 1,0 0-1,0 1 0,0 0 1,1 0-1,-1 1 0,1-1 1,0 1-1,0 0 0,1 1 0,0-1 1,0 1-1,0 0 0,-4 8 1,7-12-283,-1 0 0,1 1 0,0-1 0,0 1 1,0-1-1,1 1 0,-1-1 0,1 1 0,-1-1 1,1 1-1,0-1 0,0 1 0,0 0 0,0-1 1,0 1-1,1-1 0,-1 1 0,1-1 0,0 1 1,1 3-1,-1-5-8,1 1 1,-1-1-1,1 0 1,-1 0-1,1 1 0,-1-1 1,1 0-1,0-1 1,-1 1-1,1 0 0,0 0 1,0-1-1,0 1 1,0-1-1,0 0 0,0 1 1,0-1-1,-1 0 1,1 0-1,4-1 1,3 1 10,1-2 0,0 0 0,-1 0 0,0-1 0,1 0 0,-1 0 0,0-1 0,0 0 0,13-9 1,-2-3 33,0-1 1,-2-1-1,0-1 1,0 0 0,-2-1-1,-1-1 1,0-1-1,-2 0 1,0 0 0,-2-1-1,0-1 1,-2 0-1,8-29 1,-15 23-37,-2 30 0,0 0 0,0-1 0,-1 1 0,1 0 0,0 0 0,0-1 0,0 1 0,0 0 0,-1 0 0,1-1 0,0 1 0,0 0 0,-1 0 0,1 0 0,0-1 0,0 1 0,-1 0 0,1 0 0,0 0 0,-1 0 0,1 0 0,0 0 0,0 0 0,-1 0 0,1 0 0,0-1 0,-1 1 0,1 0 0,0 1 0,-1-1 0,1 0 0,0 0 0,-1 0 0,1 0 0,0 0 0,-1 0 0,1 0 0,0 0 0,0 0 0,-1 1 0,1-1 0,-5 3 0,0 1 0,1-1 0,0 1 0,0 0 0,0 0 0,0 0 0,-4 8 0,3-6 0,-26 36 0,-33 59 0,57-89 0,1 1 0,0-1 0,1 1 0,0 0 0,1 0 0,1 1 0,0-1 0,0 1 0,2 0 0,-1 18 0,2-30-102,1 0 0,-1 0 0,1 0 1,0 0-1,0 0 0,0 0 0,0-1 0,0 1 0,0 0 1,0 0-1,0-1 0,1 1 0,-1-1 0,1 1 0,-1-1 0,1 1 1,0-1-1,-1 0 0,1 0 0,0 0 0,0 0 0,0 0 0,0 0 1,0-1-1,0 1 0,0-1 0,0 1 0,0-1 0,0 0 1,0 1-1,0-1 0,0 0 0,0-1 0,2 1 0,3 0-505,-1 0 0,1-1 0,-1 1-1,0-1 1,0 0 0,1-1 0,-1 0-1,0 0 1,0 0 0,8-5 0,11-13-6936,-2-2-3497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1.779"/>
    </inkml:context>
    <inkml:brush xml:id="br0">
      <inkml:brushProperty name="width" value="0.025" units="cm"/>
      <inkml:brushProperty name="height" value="0.025" units="cm"/>
    </inkml:brush>
  </inkml:definitions>
  <inkml:trace contextRef="#ctx0" brushRef="#br0">45 0 10250,'0'0'20675,"6"8"-20445,-5-7-224,0 2 34,1 0-1,0 0 0,0 0 0,0-1 0,1 1 1,-1-1-1,1 1 0,-1-1 0,1 0 1,0 0-1,0 0 0,0 0 0,0 0 1,0-1-1,0 0 0,0 1 0,1-1 1,-1 0-1,0 0 0,1-1 0,-1 1 0,1-1 1,-1 0-1,1 0 0,-1 0 0,1 0 1,5-1-1,-9 0-31,1 1 0,0 0 0,0-1 1,0 1-1,-1 0 0,1-1 0,0 1 0,-1-1 0,1 1 1,0-1-1,-1 1 0,1-1 0,-1 1 0,1-1 1,0 0-1,-1 1 0,0-1 0,1 0 0,-1 1 0,1-1 1,-1 0-1,0 0 0,0 0 0,1 1 0,-1-1 1,0 0-1,0 0 0,0 0 0,0 1 0,0-1 0,0 0 1,0 0-1,0 0 0,0 0 0,0 1 0,0-1 1,-1 0-1,1 0 0,0 0 0,-1 1 0,1-1 0,0 0 1,-1 1-1,1-1 0,-1 0 0,1 1 0,-1-1 0,1 0 1,-1 1-1,0-1 0,1 1 0,-1-1 0,0 1 1,1-1-1,-1 1 0,0 0 0,0-1 0,1 1 0,-1 0 1,0 0-1,-1-1 0,-3 1-24,0 0 0,0 1 0,0-1 0,0 1 0,0 0 0,0 1 0,1-1 0,-1 1 0,0 0 0,1 0 0,-1 0 0,1 1 0,0 0 0,0-1 0,0 1 0,0 1 0,-5 5 0,3-3-13,1-1-1,0 1 1,1 1 0,-1-1 0,1 0 0,0 1 0,1 0 0,0 0 0,0 0 0,-3 15-1,5-21 28,1 0-1,0 0 1,0 0-1,-1 0 0,1 0 1,0 0-1,0 0 0,0 0 1,0 0-1,1 0 1,-1 0-1,0 0 0,0 0 1,1 0-1,-1 0 0,0 0 1,1 0-1,-1-1 1,1 1-1,-1 0 0,1 0 1,-1 0-1,1 0 0,0-1 1,0 1-1,-1 0 1,2 0-1,1 0 3,-1 1 1,1-2-1,-1 1 1,0 0-1,1 0 1,-1-1-1,1 0 1,-1 1-1,1-1 1,4 0-1,5-1 19,-1 0 0,0-1 0,0 0 0,13-5 0,3-4 9,40-22 0,-47 22-50,-1 1 0,2 1 1,-1 1-1,24-6 0,-44 13 26,1 1 1,-1 0-1,0 0 1,0 0 0,1 0-1,-1-1 1,0 1-1,1 0 1,-1 0-1,0 0 1,1 0 0,-1 0-1,0 0 1,1 0-1,-1 0 1,0 0-1,0 0 1,1 0-1,-1 0 1,0 0 0,1 0-1,-1 1 1,0-1-1,1 0 1,-1 0-1,0 0 1,0 0 0,1 1-1,-1-1 1,0 0-1,0 0 1,1 0-1,-1 1 1,0-1-1,0 0 1,1 0 0,-1 1-1,0-1 1,0 0-1,0 1 1,0-1-1,0 0 1,0 0 0,1 1-1,-1-1 1,0 0-1,0 1 1,0-1-1,0 0 1,0 1 0,0-1-1,0 0 1,0 1-1,0-1 1,0 0-1,-1 1 1,1-1-1,0 0 1,0 1 0,0-1-1,0 0 1,0 0-1,-1 1 1,1-1-1,0 0 1,0 0 0,0 1-1,-1-1 1,-27 38 199,24-34-195,0-1 0,1 1 0,-1 0 0,1 0 0,0 1 0,0-1 0,1 0 0,-1 1-1,1 0 1,0-1 0,0 1 0,-2 8 0,6-13-9,0 1 0,-1-1 0,1 0 0,-1 1 0,1-1 0,0 0 0,-1 0 0,1 0 0,-1 0 0,1-1 0,0 1 0,-1 0 0,1-1 0,-1 1 0,4-2 0,22-11-29,29-12-175,-53 24 179,0 0-1,-1 0 0,1 0 0,0 1 0,0-1 0,0 1 0,-1 0 0,1 0 0,0 0 0,0 0 0,0 0 0,-1 1 0,1-1 0,0 1 0,0 0 1,-1 0-1,4 1 0,-5-1-127,0 1 1,1 0-1,-1 0 1,0 0 0,0 0-1,0 0 1,-1 0-1,1 0 1,0 0 0,-1 0-1,1 0 1,-1 0-1,0 0 1,1 0 0,-1 1-1,0-1 1,-1 0-1,1 0 1,0 0-1,0 0 1,-2 4 0,-11 45-8806,1-22-4777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526"/>
    </inkml:context>
    <inkml:brush xml:id="br0">
      <inkml:brushProperty name="width" value="0.025" units="cm"/>
      <inkml:brushProperty name="height" value="0.025" units="cm"/>
    </inkml:brush>
  </inkml:definitions>
  <inkml:trace contextRef="#ctx0" brushRef="#br0">107 398 15599,'-12'10'6902,"-13"12"-4677,-44 40 5143,183-196-7037,108-166-1,-188 253-318,-24 37-12,-5 11 0,-5 28 0,-14 42 0,-7 2 12,12-47-94,0 1 0,2 1 0,2-1 0,0 1 0,-1 51 0,6-79-14,0 1 1,0-1 0,1 1 0,-1-1 0,0 0 0,1 1 0,-1-1-1,0 1 1,1-1 0,-1 0 0,0 1 0,1-1 0,-1 0 0,1 1 0,-1-1-1,1 0 1,-1 0 0,1 0 0,-1 1 0,1-1 0,-1 0 0,1 0 0,-1 0-1,1 0 1,-1 0 0,1 0 0,0 0 0,-1 0 0,1 0 0,-1 0 0,1 0-1,-1 0 1,1 0 0,-1-1 0,1 1 0,-1 0 0,1 0 0,-1 0-1,1-1 1,-1 1 0,1 0 0,-1-1 0,0 1 0,1 0 0,-1-1 0,1 1-1,-1-1 1,0 1 0,1-1 0,8-7-1581,0-1 0,0 0-1,0 0 1,-1-1 0,8-14 0,18-28-7181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2.899"/>
    </inkml:context>
    <inkml:brush xml:id="br0">
      <inkml:brushProperty name="width" value="0.025" units="cm"/>
      <inkml:brushProperty name="height" value="0.025" units="cm"/>
    </inkml:brush>
  </inkml:definitions>
  <inkml:trace contextRef="#ctx0" brushRef="#br0">175 1 16720,'0'0'7388,"-9"13"-4820,-8 12-1912,-46 71 656,55-84-1114,2 1 0,-1 0-1,2 0 1,-1 1 0,2 0 0,-4 14-1,8-27-207,0 0 0,0 1 0,0-1 0,0 0 1,0 1-1,0-1 0,0 0 0,0 1 0,0-1 0,0 0 0,1 1 0,-1-1 0,0 0 0,1 0 0,0 1 0,-1-1 0,1 0 0,0 0 0,-1 0 0,1 0 0,0 0 0,0 0 0,1 2 0,1-2-25,-1 1 0,0-1-1,1 0 1,-1 0 0,1 0 0,-1 0 0,1-1 0,0 1-1,-1-1 1,1 1 0,3-1 0,10 0-189,-1-1 1,1 0-1,20-5 0,-27 4 136,18-3-115,-1 2 0,1 0 1,29 1-1,-55 2 239,0 0 0,0 0 0,0 0 0,0 0 0,0 0 0,0 0 0,0 0 0,0 1 0,0-1 0,0 0 0,0 0 0,0 1 0,0-1 1,0 1-1,0-1 0,0 1 0,0-1 0,0 1 0,-1 0 0,1-1 0,0 1 0,0 0 0,-1 0 0,1-1 0,0 1 0,-1 0 0,1 0 0,-1 0 0,1 0 0,-1 0 0,1 0 1,-1 0-1,0 0 0,1 0 0,-1 0 0,0 0 0,0 0 0,0 0 0,0 0 0,0 0 0,0 0 0,0 0 0,0 0 0,0 0 0,0 0 0,-1 0 0,1 0 0,0 0 0,-2 2 0,0 3 234,0-1 0,-1 1 0,0-1 0,0 0-1,0 0 1,-1 0 0,-6 6 0,-7 6 54,0-1 1,-2-1-1,0-1 1,-27 16-1,35-24-571,-1 0-1,0-1 1,0 0 0,-14 3-1,20-7-286,0 1-1,0-1 1,-1-1-1,1 1 1,-1-1-1,1 0 1,-1 0-1,1-1 1,-7-1-1,10 1 1,1 0 0,0 0-1,0 0 1,0 0 0,0 0 0,-1 0-1,1 0 1,1 0 0,-1-1-1,-3-2 1,-16-25-7479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241"/>
    </inkml:context>
    <inkml:brush xml:id="br0">
      <inkml:brushProperty name="width" value="0.025" units="cm"/>
      <inkml:brushProperty name="height" value="0.025" units="cm"/>
    </inkml:brush>
  </inkml:definitions>
  <inkml:trace contextRef="#ctx0" brushRef="#br0">1 0 19058,'0'0'6694,"67"18"-6405,-39-6-193,5-1-865,8-6-1825,-1-2-2275,0-3-1537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3.739"/>
    </inkml:context>
    <inkml:brush xml:id="br0">
      <inkml:brushProperty name="width" value="0.025" units="cm"/>
      <inkml:brushProperty name="height" value="0.025" units="cm"/>
    </inkml:brush>
  </inkml:definitions>
  <inkml:trace contextRef="#ctx0" brushRef="#br0">342 16 15278,'0'0'7383,"-8"-3"-6592,-20-5-421,24 7 73,-1 0 0,1 0 0,-1 0 0,1 1 0,-1-1 0,0 1 0,1 0 0,-1 1 0,1-1 0,-1 1 0,1 0 0,-1 0 0,1 0 0,0 0 0,-1 1-1,1 0 1,-5 3 0,-9 7-341,0 2 0,0 1 0,1 0-1,1 1 1,0 0 0,2 2 0,-19 27 0,25-32-90,0-1 0,2 2 0,-1-1 0,2 1 0,0 0 0,1 0 0,0 0 0,1 1 1,0-1-1,1 1 0,1 0 0,1 21 0,0-31-12,1-1 0,0 1 0,0-1 0,0 1 0,0-1 0,1 1 0,-1-1 0,1 0 0,0 0 0,0 0 0,1 0 0,-1 0 0,1 0 0,0-1 0,0 1 0,0-1 0,1 0 0,-1 0 0,1 0 0,-1 0 0,1-1 0,0 0 0,0 1 0,0-1 0,1-1 0,-1 1 0,0 0 0,1-1 0,-1 0 0,1 0 0,5 0 0,1 0 0,-1 0 0,1 0 0,-1-2 0,1 1 0,-1-1 0,0 0 0,1-1 0,-1-1 0,0 1 0,0-2 0,0 1 0,0-1 0,9-6 0,-7 2 0,-1 0 0,0-1 0,-1 0 0,1-1 0,-2 0 0,1 0 0,-1-1 0,-1 0 0,0-1 0,10-21 0,-13 25 0,-2 0 0,1 0 0,-1-1 0,0 1 0,-1-1 0,0 0 0,0 0 0,-1 0 0,0 1 0,-1-1 0,0 0 0,0 0 0,-1 0 0,0 0 0,-1 0 0,0 0 0,-5-16 0,3 19 0,0 0 0,0 0 0,0 0 0,-1 0 0,0 1 0,0-1 0,0 1 0,-1 1 0,1-1 0,-1 1 0,0 0 0,-1 0 0,1 0 0,-1 1 0,1 0 0,-1 1 0,0-1 0,0 1 0,0 1 0,0-1 0,-1 1 0,1 1 0,-13-1 0,7 1 0,-1 0 0,0 0 0,0 1 0,1 1 0,-1 1 0,1 0 0,0 0 0,0 1 0,0 1 0,0 0 0,-20 13 0,28-16 0,1 0 0,0 1 0,0 0 0,0 0 0,0 0 0,0 1 0,1-1 0,-1 1 0,1 0 0,0 0 0,0 0 0,0 0 0,1 1 0,0-1 0,-1 1 0,2-1 0,-3 8 0,4-11-18,0-1 0,0 1 0,0 0 0,0 0-1,0 0 1,0 0 0,0 0 0,0 0 0,0 0 0,1-1 0,-1 1 0,0 0 0,1 0-1,-1 0 1,1-1 0,-1 1 0,1 0 0,-1 0 0,1-1 0,-1 1 0,1 0 0,0-1-1,-1 1 1,1-1 0,0 1 0,-1-1 0,2 1 0,31 8-1626,35-12-5793,-14-8-5717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332"/>
    </inkml:context>
    <inkml:brush xml:id="br0">
      <inkml:brushProperty name="width" value="0.025" units="cm"/>
      <inkml:brushProperty name="height" value="0.025" units="cm"/>
    </inkml:brush>
  </inkml:definitions>
  <inkml:trace contextRef="#ctx0" brushRef="#br0">164 1 16367,'0'0'14035,"-2"9"-12177,-6 10-1722,-1 0 0,0 0 0,-21 30 0,-2 5-173,31-53 37,0-1 0,1 1 0,-1-1 0,1 1 0,-1 0 0,1-1 0,-1 1 0,1 0 0,-1 0 0,1-1 0,0 1 0,-1 0 0,1 0 0,0-1 0,0 1 0,0 0 0,0 0 0,-1 0 0,1 0 0,0-1 0,0 1 0,1 0 0,-1 0 0,0 0 0,0 0 0,0-1 0,0 1 0,1 0 0,-1 0 0,0 0 0,1-1 0,-1 1 0,1 0 0,-1-1 0,1 1 0,-1 0 0,1-1 0,-1 1 0,1-1 0,0 1 0,-1-1 0,1 1 0,0-1 0,-1 1 0,1-1 0,0 1 0,0-1 0,-1 0 0,1 0 0,0 1 0,0-1 0,0 0 0,0 0 0,8 1 0,0-1 0,0 0 0,0-1 0,12-1 0,2-1 0,-18 2-5,0 1-1,0 0 1,1 0-1,-1 0 1,0 1-1,0-1 1,0 1 0,0 1-1,0-1 1,0 1-1,0-1 1,-1 1-1,7 4 1,-9-4 3,0 0 1,0 1-1,0-1 0,0 1 1,0 0-1,0-1 0,-1 1 1,1 0-1,-1 0 1,0 0-1,0 0 0,0 0 1,0 1-1,0-1 0,-1 0 1,1 0-1,-1 1 0,0-1 1,0 0-1,0 0 1,-2 7-1,1-3 6,0 0 0,-1 0 1,0-1-1,-1 1 0,1-1 0,-1 1 0,0-1 1,-1 0-1,0 0 0,0 0 0,0 0 1,0-1-1,-1 0 0,0 1 0,0-2 1,0 1-1,-11 6 0,8-5-1,-1 0 0,0-1 0,0-1 0,0 1 0,0-1 0,-1-1 0,0 1 0,1-2 0,-1 1 0,0-2 0,-17 2 0,25-3-69,0 0 0,0 0 0,0 0-1,0 0 1,0-1 0,0 1 0,1 0 0,-1-1 0,0 0 0,0 1-1,0-1 1,1 0 0,-1 0 0,0 0 0,1 0 0,-1 0 0,1 0-1,-1-1 1,1 1 0,0 0 0,0-1 0,-1 1 0,1-1 0,-1-2-1,-1-2-664,1 0-1,0-1 1,0 1-1,1 0 1,-1-1-1,1-8 1,-4-41-7261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4.675"/>
    </inkml:context>
    <inkml:brush xml:id="br0">
      <inkml:brushProperty name="width" value="0.025" units="cm"/>
      <inkml:brushProperty name="height" value="0.025" units="cm"/>
    </inkml:brush>
  </inkml:definitions>
  <inkml:trace contextRef="#ctx0" brushRef="#br0">0 1 14318,'0'0'12139,"64"0"-9545,-39 5-800,3-1-481,5-2-992,0 2-289,1-3-224,-1 1-1602,-5-2-2754,-4 0-3396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031"/>
    </inkml:context>
    <inkml:brush xml:id="br0">
      <inkml:brushProperty name="width" value="0.025" units="cm"/>
      <inkml:brushProperty name="height" value="0.025" units="cm"/>
    </inkml:brush>
  </inkml:definitions>
  <inkml:trace contextRef="#ctx0" brushRef="#br0">157 1 20083,'0'0'4239,"-8"3"-214,-1 2-3804,0 1-1,0-1 1,1 1 0,0 1 0,0 0-1,1 0 1,0 0 0,0 1 0,0 0 0,1 1-1,0-1 1,1 1 0,-8 18 0,6-12-74,0 1 1,2 0 0,0 0 0,0 1-1,2 0 1,0-1 0,1 1-1,0 21 1,2-36-148,0 1 0,0 0 0,0 0 0,0-1 0,1 1 0,-1 0 0,1-1 0,-1 1 0,1-1 0,0 1 0,0-1 0,1 1 0,-1-1 0,0 0 0,1 1 0,-1-1 0,1 0 0,0 0 0,0 0 0,0 0 0,0-1 0,0 1 0,0 0 0,0-1 0,0 1 0,1-1 0,-1 0 0,1 0 0,-1 0 0,1 0 0,-1 0 0,1-1 0,0 1 0,-1-1 0,1 1 0,0-1 0,-1 0 0,1 0 0,4-1 0,2 0 0,-1 0 0,1 0 0,0-1 0,-1 0 0,0-1 0,0 1 0,1-2 0,-1 1 0,-1-1 0,1-1 0,9-6 0,-7 3 0,0 0 0,-1-1 0,0 0 0,0-1 0,-1 0 0,-1 0 0,1-1 0,-2 1 0,1-2 0,-2 1 0,1-1 0,-2 0 0,1 0 0,-2 0 0,0 0 0,0-1 0,-1 0 0,0 1 0,-1-23 0,-1 32-88,-1 0-1,1 0 1,-1 0-1,0 0 1,1 0-1,-1 1 1,-1-1-1,1 0 1,0 0-1,-1 1 1,1-1-1,-1 1 1,0-1 0,1 1-1,-1 0 1,-1 0-1,1 0 1,0 0-1,0 0 1,-1 0-1,1 0 1,-1 1-1,1-1 1,-1 1-1,0 0 1,0 0-1,1 0 1,-1 0 0,0 0-1,0 1 1,0-1-1,0 1 1,0 0-1,-3 0 1,-8 0-1261,1 0 1,-1 1 0,1 0-1,-1 1 1,1 1 0,-16 5-1,4-1-14559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374"/>
    </inkml:context>
    <inkml:brush xml:id="br0">
      <inkml:brushProperty name="width" value="0.025" units="cm"/>
      <inkml:brushProperty name="height" value="0.025" units="cm"/>
    </inkml:brush>
  </inkml:definitions>
  <inkml:trace contextRef="#ctx0" brushRef="#br0">285 1 19923,'0'0'8573,"-12"2"-6197,-4 3-2220,1 0 1,1 0 0,-1 2-1,1 0 1,0 0-1,1 1 1,0 1 0,0 0-1,1 1 1,0 1-1,-14 15 1,16-16-156,0 1 1,1 1-1,0-1 0,1 1 1,0 1-1,1 0 0,0 0 1,1 0-1,0 1 0,1 0 1,-5 26-1,10-40-1,0 1 0,0 0 0,0 0 0,0 0 0,0 0 0,0 0 0,0 0 0,0-1 0,0 1 0,0 0 0,0 0 0,1 0 0,-1 0 0,0-1 0,1 1 0,-1 0 0,1 0 0,-1-1 0,1 1 0,-1 0 0,1 0 0,0-1 0,-1 1 0,1-1 0,0 1 0,-1-1 0,1 1 0,0-1 0,1 1 0,1 0 0,0 0 0,0 0 0,0 0 0,0-1 0,0 0 0,0 0 0,0 1 0,0-2 0,3 1 0,62-16 0,-48 9-8,214-81-2888,-230 85 2226,22-10-4308,-14 1-2186,-9-2-6332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5.714"/>
    </inkml:context>
    <inkml:brush xml:id="br0">
      <inkml:brushProperty name="width" value="0.025" units="cm"/>
      <inkml:brushProperty name="height" value="0.025" units="cm"/>
    </inkml:brush>
  </inkml:definitions>
  <inkml:trace contextRef="#ctx0" brushRef="#br0">45 99 17457,'0'0'8135,"56"-24"-5925,-11 10-480,12-1-609,5 1-160,4 0-385,-3 5-415,-7 3-97,-11 4-929,-14 2-1057,-18 0-1601,-13 10-994,-13 1-3234</inkml:trace>
  <inkml:trace contextRef="#ctx0" brushRef="#br0" timeOffset="1">1 246 19378,'0'0'3235,"52"-14"-960,2-9 671,17-6-1600,8-4-97,7 2-64,-8 3-801,-8 8-864,-18 4-3684,-17 5-5477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038"/>
    </inkml:context>
    <inkml:brush xml:id="br0">
      <inkml:brushProperty name="width" value="0.025" units="cm"/>
      <inkml:brushProperty name="height" value="0.025" units="cm"/>
    </inkml:brush>
  </inkml:definitions>
  <inkml:trace contextRef="#ctx0" brushRef="#br0">57 0 19250,'0'0'5755,"-4"9"-3913,-6 14-1676,1 1 0,1 1 0,1-1 0,1 1 0,2 1 0,0-1 0,1 1 0,2 38 0,1-62-165,0 1 0,-1 0-1,1-1 1,1 1-1,-1 0 1,0-1-1,1 1 1,-1-1-1,1 1 1,0 0-1,0-1 1,0 1-1,0-1 1,0 0-1,1 1 1,-1-1-1,1 0 1,0 0-1,-1 0 1,1 0-1,0 0 1,0 0-1,0-1 1,0 1-1,0-1 1,1 1-1,-1-1 1,0 0-1,1 0 1,-1 0-1,1 0 1,-1 0-1,1 0 1,0-1-1,-1 1 1,1-1-1,0 0 1,-1 0 0,1 0-1,0 0 1,-1 0-1,1-1 1,-1 1-1,1-1 1,0 0-1,-1 1 1,1-1-1,-1 0 1,1-1-1,-1 1 1,3-2-1,10-7 43,0-1 1,-1 0-1,0 0 0,-1-2 1,0 0-1,-1 0 0,0-1 1,14-23-1,3-1 379,-29 45-176,0 1 1,0 0-1,0-1 0,-1 1 1,-1 9-1,-6 30-123,8-47-116,0 0 1,0 0-1,1 1 0,-1-1 0,0 0 1,0 0-1,1 0 0,-1 0 1,0 0-1,1 0 0,-1 0 0,0 0 1,0 0-1,1 0 0,-1 0 0,0 0 1,0 0-1,1 0 0,-1 0 0,0 0 1,1 0-1,-1 0 0,0 0 0,0 0 1,1 0-1,-1-1 0,0 1 1,0 0-1,1 0 0,-1 0 0,0 0 1,0-1-1,0 1 0,1 0 0,-1-1 1,17-13 302,-1 0 0,0-2 0,15-19 0,28-28-178,-56 61-129,48-38 23,-49 38-30,1 0 0,0 1 1,0-1-1,-1 1 0,1 0 0,0-1 0,0 1 0,0 0 0,1 1 0,-1-1 0,0 1 0,0-1 0,0 1 0,0 0 0,1 0 0,5 1 0,-8 0 6,0-1-1,0 1 1,0-1-1,0 1 1,0 0 0,0 0-1,0 0 1,-1-1-1,1 1 1,0 0-1,0 0 1,-1 0-1,1 0 1,-1 0-1,1 0 1,-1 1-1,1-1 1,-1 0 0,0 0-1,0 0 1,1 0-1,-1 0 1,0 3-1,0 32 223,0-25-148,0 4-269,-1-1 1,-1 0 0,0 0 0,-1 0 0,0 0 0,-1 0-1,-1-1 1,0 1 0,-11 18 0,16-31 110,0-1 1,0 0-1,0 0 0,0 1 1,0-1-1,0 0 1,0 0-1,0 1 1,0-1-1,0 0 0,0 0 1,0 1-1,0-1 1,0 0-1,0 0 0,-1 0 1,1 1-1,0-1 1,0 0-1,0 0 1,0 0-1,0 0 0,-1 1 1,1-1-1,0 0 1,0 0-1,0 0 0,-1 0 1,1 0-1,0 0 1,0 0-1,-1 1 1,1-1-1,0 0 0,0 0 1,0 0-1,-1 0 1,1 0-1,0 0 0,0 0 1,-1 0-1,1 0 1,0 0-1,0 0 1,-1 0-1,1-1 0,0 1 1,0 0-1,-1 0 1,1 0-1,0 0 0,0 0 1,0 0-1,-1 0 1,1-1-1,0 1 1,0 0-1,0 0 0,-4-16-4880,4 15 4744,-3-29-6903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378"/>
    </inkml:context>
    <inkml:brush xml:id="br0">
      <inkml:brushProperty name="width" value="0.025" units="cm"/>
      <inkml:brushProperty name="height" value="0.025" units="cm"/>
    </inkml:brush>
  </inkml:definitions>
  <inkml:trace contextRef="#ctx0" brushRef="#br0">0 1 15791,'0'0'11691,"42"54"-16592,-16-36-2081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7.909"/>
    </inkml:context>
    <inkml:brush xml:id="br0">
      <inkml:brushProperty name="width" value="0.025" units="cm"/>
      <inkml:brushProperty name="height" value="0.025" units="cm"/>
    </inkml:brush>
  </inkml:definitions>
  <inkml:trace contextRef="#ctx0" brushRef="#br0">134 167 20083,'0'0'7992,"11"4"-7459,-7-3-484,1 1-1,0-1 1,-1 0-1,1-1 0,0 1 1,-1-1-1,1 0 0,0 0 1,0 0-1,-1-1 1,1 1-1,0-1 0,-1-1 1,1 1-1,-1 0 0,1-1 1,-1 0-1,0 0 1,1 0-1,-1-1 0,0 0 1,-1 1-1,1-1 1,0-1-1,-1 1 0,0 0 1,0-1-1,0 0 0,0 1 1,0-1-1,3-6 1,-4 5 78,1 0 1,0 1 0,-1-1 0,0 0-1,0 0 1,0 0 0,-1-1 0,1 1-1,-1 0 1,0-10 0,-1 13-90,0 0-1,0 0 1,0 0 0,-1 0-1,1 0 1,-1 0-1,1 0 1,-1 1 0,0-1-1,1 0 1,-1 0 0,0 0-1,0 1 1,0-1 0,-1 0-1,1 1 1,0-1 0,-1 1-1,1 0 1,-1-1 0,1 1-1,-1 0 1,1 0 0,-1 0-1,0 0 1,0 0 0,1 0-1,-1 1 1,0-1 0,0 0-1,-3 0 1,-3 0-76,0 0 0,0 0 0,1 0 1,-1 1-1,0 0 0,0 0 0,0 1 0,0 0 0,0 1 1,1 0-1,-1 0 0,1 0 0,-1 1 0,1 0 0,0 1 0,0-1 1,0 2-1,0-1 0,1 1 0,0-1 0,0 2 0,0-1 0,1 1 1,-10 11-1,6-5-39,1 0 0,0 0-1,1 1 1,0 0 0,1 1 0,0-1 0,1 1 0,1 0 0,0 1 0,1-1 0,0 1 0,0 23-1,3-35 70,0 0-1,0 1 1,0-1-1,1 1 0,-1-1 1,1 1-1,0-1 0,0 0 1,0 1-1,0-1 0,1 0 1,-1 0-1,1 0 0,0 0 1,0 0-1,0 0 0,0-1 1,0 1-1,1-1 1,-1 1-1,1-1 0,0 0 1,0 0-1,-1 0 0,1 0 1,0-1-1,1 1 0,-1-1 1,0 0-1,0 0 0,1 0 1,-1 0-1,6 0 0,0 0 10,0 0-1,1 0 1,-1-1-1,1-1 1,-1 1-1,0-2 1,0 1-1,0-1 1,1-1-1,-2 0 1,17-7-1,-6 0 29,-1 0 0,-1-2 0,0 0 0,0-1 0,26-28 0,-33 31 31,0-1-1,-1 0 1,-1-1-1,0 0 1,0 0-1,-1-1 0,-1 0 1,0 0-1,5-18 1,-11 30-58,1 0-1,-1 1 1,0-1-1,1 1 1,-1-1 0,0 0-1,0 1 1,0-1-1,1 1 1,-1-1 0,0 0-1,0 1 1,0-1-1,0 0 1,0 1-1,0-1 1,0 0 0,0 1-1,-1-1 1,1 0-1,0 1 1,0-1 0,0 0-1,-1 1 1,1-1-1,0 1 1,-1-2 0,-14 12 2,-14 29-26,20-26 39,1 1 1,0 0-1,1 0 1,1 1-1,0-1 0,1 2 1,0-1-1,2 0 1,0 1-1,-2 22 1,5-38-13,0 1 0,0 0 0,0-1 0,0 1 1,0 0-1,0 0 0,0-1 0,0 1 0,1 0 0,-1-1 0,0 1 1,0 0-1,1-1 0,-1 1 0,0-1 0,1 1 0,-1-1 0,1 1 1,-1 0-1,1-1 0,-1 1 0,1-1 0,-1 0 0,1 1 0,-1-1 1,1 1-1,0-1 0,-1 0 0,1 1 0,0-1 0,26-2 225,-19 0-139,1-2 0,-1 1-1,0-1 1,11-7 0,133-112 117,-37 27-26,-115 96-182,0 0 1,0 1-1,0-1 0,0 0 1,0 0-1,0 0 0,0 0 0,1 1 1,-1-1-1,0 0 0,0 0 1,0 0-1,0 0 0,0 1 1,0-1-1,0 0 0,0 0 1,0 0-1,1 0 0,-1 0 1,0 0-1,0 1 0,0-1 0,0 0 1,0 0-1,1 0 0,-1 0 1,0 0-1,0 0 0,0 0 1,0 0-1,1 0 0,-1 0 1,0 0-1,0 0 0,0 0 1,0 0-1,1 0 0,-1 0 0,0 0 1,0 0-1,0 0 0,0 0 1,1 0-1,-1 0 0,0 0 1,0 0-1,0 0 0,0 0 1,1 0-1,-1 0 0,0-1 1,0 1-1,0 0 0,0 0 0,0 0 1,1 0-1,-1 0 0,0-1 1,0 1-1,0 0 0,0 0 1,0 0-1,-3 10-4,-37 52 4,32-51 0,0-1 0,1 1 0,0 0 0,1 1 0,0 0 0,0 0 0,-3 13 0,10-25 0,-1 0 0,0 1 0,0-1 0,0 0 0,0 0 0,0 1 0,1-1 0,-1 0 0,0 0 0,0 1 0,0-1 0,1 0 0,-1 0 0,0 0 0,0 0 0,1 1 0,-1-1 0,0 0 0,0 0 0,1 0 0,-1 0 0,0 0 0,1 0 0,-1 0 0,0 1 0,1-1 0,-1 0 0,0 0 0,0 0 0,1 0 0,-1-1 0,0 1 0,1 0 0,-1 0 0,0 0 0,1 0 0,-1 0 0,0 0 0,0 0 0,1 0 0,-1-1 0,0 1 0,0 0 0,1 0 0,-1 0 0,0-1 0,0 1 0,1 0 0,13-8 0,1 0 0,-2 0 0,1-2 0,21-18 0,12-9 0,-30 25 0,-1 1 0,-1 0 0,2 0 0,-1 2 0,1 0 0,1 1 0,28-9 0,-45 16 0,0 1 0,0 0 0,0 0 0,0-1 0,0 1 0,0 0 0,0 0 0,0 0 0,0 0 0,0 0 0,0 0 0,0 1 0,0-1 0,0 0 0,0 0 0,0 1 0,0-1 0,0 1 0,-1-1 0,1 1 0,0-1 0,0 1 0,0-1 0,0 1 0,-1 0 0,1-1 0,0 1 0,-1 0 0,1 0 0,0 0 0,-1-1 0,1 1 0,-1 0 0,0 0 0,1 0 0,-1 0 0,0 0 0,1 0 0,-1 0 0,0 0 0,0 0 0,0 0 0,0 0 0,0 0 0,0 0 0,0 0 0,0 2 0,-1 6 0,0-1 0,-1 1 0,0-1 0,-4 13 0,-9 16-3,-1 0 1,-33 52-1,20-39-518,30-56-5315,0-7 2362,10-20-4880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268"/>
    </inkml:context>
    <inkml:brush xml:id="br0">
      <inkml:brushProperty name="width" value="0.025" units="cm"/>
      <inkml:brushProperty name="height" value="0.025" units="cm"/>
    </inkml:brush>
  </inkml:definitions>
  <inkml:trace contextRef="#ctx0" brushRef="#br0">64 3 15150,'0'0'12748,"-56"-3"-14413,48 13-4293</inkml:trace>
  <inkml:trace contextRef="#ctx0" brushRef="#br0" timeOffset="1">519 330 12011,'0'0'-2690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8.984"/>
    </inkml:context>
    <inkml:brush xml:id="br0">
      <inkml:brushProperty name="width" value="0.025" units="cm"/>
      <inkml:brushProperty name="height" value="0.025" units="cm"/>
    </inkml:brush>
  </inkml:definitions>
  <inkml:trace contextRef="#ctx0" brushRef="#br0">84 186 16400,'0'0'7110,"10"1"-6047,-5 0-906,0-1 0,0 0 1,1 0-1,-1-1 1,0 1-1,0-1 0,0 0 1,0 0-1,0-1 0,0 1 1,0-1-1,0-1 1,0 1-1,-1 0 0,1-1 1,-1 0-1,0 0 0,0 0 1,0-1-1,0 0 1,0 1-1,-1-1 0,0 0 1,0-1-1,0 1 1,4-8-1,-4 7 36,0-1 1,0 0-1,0-1 0,0 1 1,-1 0-1,0-1 0,-1 1 1,0-1-1,1-9 0,-2 14-183,1 0 0,-1 0 0,-1 0-1,1 1 1,0-1 0,0 0 0,-1 0 0,1 0-1,-1 0 1,0 1 0,1-1 0,-1 0 0,0 1 0,0-1-1,0 0 1,0 1 0,0-1 0,-1 1 0,1 0-1,0-1 1,-1 1 0,1 0 0,0 0 0,-1 0 0,0 0-1,1 0 1,-1 0 0,0 0 0,1 1 0,-1-1-1,0 0 1,0 1 0,0 0 0,1-1 0,-1 1-1,0 0 1,-2 0 0,-4 0-108,0 1 0,0 0 0,0 0 0,0 0 0,0 1 0,0 0 0,1 1 0,-1 0 0,1 0 0,0 1 0,0-1 0,0 2 0,0-1-1,1 1 1,-1 0 0,1 0 0,1 1 0,-1-1 0,-5 9 0,6-8 5,0 0-1,0 0 0,0 1 1,1 0-1,0 0 1,1 0-1,0 0 0,0 0 1,0 1-1,1-1 1,0 1-1,0 0 0,1 0 1,0 0-1,1 0 1,-1 0-1,2 0 0,-1-1 1,3 15-1,-2-20 92,0 0 0,0-1 0,0 1 0,0 0 0,0 0 0,1-1 0,-1 1 0,1-1 0,-1 1 0,1-1 0,-1 0 0,1 1 0,0-1 0,0 0 0,-1 0 0,1 0 0,0-1 0,0 1 0,0 0 0,0-1 0,0 1 0,0-1 0,0 1 0,0-1 0,0 0 0,0 0 0,1 0 0,3-1 0,3 1 55,-1-1-1,1 0 0,0-1 1,0 0-1,14-5 0,7-7 318,-1-2 0,0-1-1,-2-1 1,0-2-1,43-40 1,10-6 130,-68 60-616,-13 13-1,0-6 93,-5 19 32,-1-1 0,-1 0-1,-17 29 1,16-32 12,0 0-1,1 0 1,1 1 0,1-1 0,-8 35 0,14-51-15,0 1 0,0-1-1,0 0 1,-1 1 0,1-1 0,0 1 0,0-1 0,0 0 0,0 1 0,0-1-1,0 0 1,0 1 0,0-1 0,0 0 0,0 1 0,1-1 0,-1 1-1,0-1 1,0 0 0,0 1 0,0-1 0,1 0 0,-1 1 0,0-1-1,0 0 1,0 0 0,1 1 0,-1-1 0,0 0 0,0 0 0,1 1 0,-1-1-1,0 0 1,1 0 0,-1 0 0,0 0 0,1 1 0,-1-1 0,0 0-1,1 0 1,0 0 0,19-5 163,21-21 129,-39 25-277,62-47 210,43-28-183,-93 67-62,1 1 0,0 0 0,0 1 0,0 1-1,25-7 1,-39 12-2,0 1 1,0 0-1,0-1 0,0 1 0,0 0 0,0 0 0,0 0 0,0 0 0,1 0 0,-1 0 0,0 0 0,0 0 0,0 0 0,0 0 0,0 0 1,0 1-1,0-1 0,0 1 0,0-1 0,0 0 0,0 1 0,0-1 0,-1 1 0,1 0 0,0-1 0,0 1 0,0 0 0,1 1 0,-2 0 11,1 0 0,0 0 0,-1 0 0,1 0 0,-1 0-1,0 0 1,0 0 0,0 0 0,0 0 0,0 0 0,0 0-1,0 0 1,-1 4 0,-3 7 86,0 0 1,-1 0-1,-7 15 0,-48 91 203,61-119-255,0 0-1,-1 0 1,1 0-1,0 0 1,0 0-1,-1 0 1,1 0-1,0 0 1,0 0 0,-1 0-1,1-1 1,0 1-1,0 0 1,-1-1-1,1 1 1,0 0-1,-1-1 1,1 1-1,0-1 1,-1 1 0,1-1-1,-1 1 1,1-1-1,-1 0 1,1 1-1,-1-1 1,1 0-1,26-21 409,-10 5-320,4-5-86,1 1 1,1 2-1,1 0 1,0 1-1,39-21 0,-61 38-28,0 0-1,-1 1 0,1-1 1,0 0-1,0 1 0,0-1 0,-1 1 1,1 0-1,0-1 0,0 1 0,0 0 1,0 0-1,2 1 0,-3-1 2,0 0-1,0 1 1,0-1-1,-1 0 0,1 1 1,0-1-1,-1 1 1,1-1-1,0 1 1,-1-1-1,1 1 1,0 0-1,-1-1 1,1 1-1,-1 0 0,1-1 1,-1 1-1,1 0 1,-1 0-1,1 1 1,0 4 13,0 0 0,0 1 0,-1-1 0,1 0 0,-1 0 0,-2 10 0,1 5 0,-1 5-2234,2-24 1817,0-1 0,0 1 0,-1-1 0,1 1 0,-1-1 0,1 1 1,-1-1-1,1 0 0,-1 1 0,0-1 0,0 0 0,0 1 0,0-1 0,-1 1 0,-8 6-9112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49.918"/>
    </inkml:context>
    <inkml:brush xml:id="br0">
      <inkml:brushProperty name="width" value="0.025" units="cm"/>
      <inkml:brushProperty name="height" value="0.025" units="cm"/>
    </inkml:brush>
  </inkml:definitions>
  <inkml:trace contextRef="#ctx0" brushRef="#br0">84 208 19635,'-6'-11'1485,"-7"-18"5640,26 27-6409,7 0-698,1-2 0,-1 0 0,0-1 0,0-1 0,-1-1 1,35-18-1,-23 8-317,-1-1 0,0-2 1,31-27-1,-44 37-61,-22 19 276,5-8 37,-35 64 217,3 2-1,3 1 1,3 2 0,-23 93 0,10 116 749,18-101 1712,21-177-2620,0 0 0,0-1 0,0 1 0,0 0 0,0-1 0,0 1 0,-1-1 0,1 1 0,0 0 0,0-1 0,0 1 0,-1-1 0,1 1 0,0 0 0,-1-1 1,1 1-1,0-1 0,-1 1 0,1-1 0,0 0 0,-1 1 0,1-1 0,-1 1 0,0 0 0,-9-10 269,-10-32 104,17 33-358,-134-275-26,136 282-77,0 0-1,1 1 1,-1-1 0,1 0-1,-1 0 1,1 0 0,-1 0-1,1 0 1,-1 0-1,1 0 1,0 0 0,-1 0-1,1 0 1,0-1 0,0 1-1,0 0 1,0 0 0,0 0-1,0 0 1,0 0 0,0 0-1,1 0 1,-1 0-1,0 0 1,1 0 0,-1 0-1,1 0 1,-1 0 0,1 0-1,-1 0 1,2-2 0,1 2-391,0 1 1,0-1 0,0 0 0,0 1 0,0-1 0,0 1 0,0 0 0,0 0 0,5 1 0,9-1-918,27 0-3393,6 0-1868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247"/>
    </inkml:context>
    <inkml:brush xml:id="br0">
      <inkml:brushProperty name="width" value="0.025" units="cm"/>
      <inkml:brushProperty name="height" value="0.025" units="cm"/>
    </inkml:brush>
  </inkml:definitions>
  <inkml:trace contextRef="#ctx0" brushRef="#br0">178 115 19378,'0'0'3625,"-3"-8"-497,2 5-3041,0 1-1,0-1 1,0 1-1,0-1 1,0 1 0,-1-1-1,1 1 1,-1 0-1,1 0 1,-1-1-1,0 1 1,0 0-1,0 1 1,0-1-1,0 0 1,-1 1-1,1-1 1,0 1-1,-1 0 1,1-1-1,-1 1 1,1 0 0,-1 1-1,0-1 1,1 0-1,-1 1 1,0 0-1,1-1 1,-1 1-1,0 0 1,0 0-1,1 1 1,-1-1-1,0 0 1,1 1-1,-1 0 1,0 0-1,1-1 1,-1 2-1,1-1 1,-1 0 0,1 0-1,0 1 1,-1-1-1,1 1 1,0 0-1,-2 2 1,-3 2-93,1-1-1,0 1 1,1 0 0,0 1 0,0 0 0,0-1 0,0 2 0,1-1 0,1 0 0,-1 1 0,1 0-1,0-1 1,-2 16 0,4-23 5,1 1-1,0 0 0,0 0 1,0-1-1,0 1 0,0 0 1,0 0-1,0-1 0,0 1 1,0 0-1,0 0 0,0-1 1,0 1-1,1 0 0,-1 0 1,0-1-1,0 1 0,1 0 1,-1-1-1,1 1 1,-1 0-1,1-1 0,-1 1 1,1-1-1,-1 1 0,1-1 1,-1 1-1,1-1 0,0 1 1,24-1 1,25-21 81,-28 6-21,-1 0-1,0-1 0,-2-1 1,1-1-1,-2-1 0,-1-1 0,0 0 1,17-29-1,-44 71-977,0 1 0,-10 40 1,0 20-4829,15-46 1027,4-10-2002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0.653"/>
    </inkml:context>
    <inkml:brush xml:id="br0">
      <inkml:brushProperty name="width" value="0.025" units="cm"/>
      <inkml:brushProperty name="height" value="0.025" units="cm"/>
    </inkml:brush>
  </inkml:definitions>
  <inkml:trace contextRef="#ctx0" brushRef="#br0">130 1 13741,'-9'12'3096,"-17"28"-809,-23 43 0,42-69-1706,0 0 1,1 1-1,0 0 1,1 0-1,1 0 1,0 1-1,1-1 0,-1 22 1,4-36-566,0-1 1,1 1 0,-1 0-1,0-1 1,0 1 0,1 0-1,-1-1 1,0 1-1,1-1 1,-1 1 0,0 0-1,1-1 1,-1 1-1,1-1 1,-1 1 0,1-1-1,0 0 1,-1 1-1,1-1 1,-1 0 0,1 1-1,0-1 1,-1 0 0,1 1-1,-1-1 1,1 0-1,0 0 1,-1 0 0,1 0-1,0 0 1,0 0-1,-1 0 1,1 0 0,0 0-1,-1 0 1,1 0-1,0 0 1,-1 0 0,1-1-1,0 1 1,-1 0 0,2-1-1,32-11 765,-7-3-586,-17 9-398,0 0 1,0 0-1,1 1 0,-1 1 1,1-1-1,1 2 1,-1 0-1,21-4 0,-31 7 182,1 0 0,-1 0-1,0 0 1,0 0-1,1 0 1,-1 1 0,0-1-1,0 0 1,1 1-1,-1-1 1,0 1 0,0-1-1,0 1 1,0-1-1,0 1 1,0 0 0,0 0-1,0 0 1,0-1-1,0 1 1,0 0 0,0 0-1,-1 0 1,1 0-1,0 0 1,-1 0 0,2 3-1,-1 0 131,1 0 1,-1 1-1,0-1 1,-1 0-1,1 1 0,-1-1 1,0 1-1,0 5 0,-2 10 601,-1 0 0,-8 30 0,6-23 139,7-17 322,7-17 423,0-4-1576,-1-1-1,-1 0 1,0 0 0,-1 0 0,0-1 0,-1 0-1,-1 0 1,6-23 0,-2-6-34,3-64 0,-9 105-81,0 1 0,0-1 0,-1 1 0,1-1 0,0 1-1,0 0 1,0 0 0,0 0 0,0 0 0,-1 0 0,1 0 0,0 0 0,0 1 0,0-1 0,3 2 0,55 9-5472,-17-8-1119,7-3-5062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419"/>
    </inkml:context>
    <inkml:brush xml:id="br0">
      <inkml:brushProperty name="width" value="0.025" units="cm"/>
      <inkml:brushProperty name="height" value="0.025" units="cm"/>
    </inkml:brush>
  </inkml:definitions>
  <inkml:trace contextRef="#ctx0" brushRef="#br0">216 1 11371,'0'0'12454,"-4"14"-10484,-22 60 829,9-31-2334,2 0 1,2 2-1,-8 52 0,21-96-464,-1 0-1,1 0 0,0 1 0,-1-1 0,1 0 0,0 0 1,0 1-1,0-1 0,0 0 0,0 1 0,0-1 0,1 0 1,-1 1-1,0-1 0,1 0 0,-1 0 0,1 1 0,-1-1 1,1 0-1,-1 0 0,1 0 0,0 0 0,0 0 0,-1 0 0,1 0 1,0 0-1,0 0 0,0 0 0,0 0 0,0 0 0,0-1 1,1 1-1,-1-1 0,0 1 0,0 0 0,0-1 0,1 0 1,-1 1-1,2-1 0,1 0 8,1 0-1,-1-1 1,1 1 0,-1-1-1,1-1 1,-1 1 0,1 0-1,-1-1 1,0 0 0,6-3-1,23-17-24,-28 18-26,1 0 1,-1 0-1,0 1 0,1-1 1,0 1-1,0 0 1,0 1-1,0-1 0,0 1 1,1 1-1,-1-1 1,0 1-1,13-1 0,-18 3 43,1 0-1,-1-1 1,1 1-1,0 0 0,-1 0 1,1 1-1,-1-1 1,0 0-1,1 0 0,-1 1 1,0-1-1,0 1 1,0-1-1,0 1 0,0-1 1,0 1-1,0 0 1,-1-1-1,1 1 0,-1 0 1,1 0-1,-1-1 1,1 1-1,-1 0 1,0 0-1,0 0 0,0-1 1,0 1-1,0 0 1,-1 3-1,1 0 35,0 0 0,-1 0 1,1 1-1,-1-1 0,0 0 0,0 0 0,-1 0 0,1 0 1,-1 0-1,-3 6 0,0-6 47,-1 0 0,1 0 0,-1 0 0,0-1 0,0 0 0,0 0 0,-1 0 0,1-1 0,-1 0 0,0 0 0,0-1 0,0 0 1,0 0-1,-13 1 0,-11 1 548,-63 0 0,90-4-626,-5 0-3,1 0 0,0-1 0,0 0 0,0 0 0,-14-5 0,20 5 0,0 1 0,0-1 0,0 0 0,0 0 0,0 0 0,0 0 0,0 0 0,1-1 0,-1 1 0,0 0 0,1-1 0,-1 0 0,1 1 0,0-1 0,-1 0 0,1 0 0,0 1 0,0-1 0,0 0 0,0 0 0,1 0 0,-1 0 0,0 0 0,1 0 0,-1-1 0,1-1 0,0 2-97,0 0 0,1 0 0,-1 0 0,1 0 0,-1 0 0,1 0 0,0 0 0,0 0 0,0 0 0,0 0 0,0 1 0,0-1 0,0 0 0,1 1 0,-1-1 0,1 1 0,-1 0 0,1-1 0,-1 1 0,1 0 0,0 0 0,0 0 0,0 0 0,-1 0 0,1 0 0,0 0 0,3 0 0,61-16-4728,-60 16 4310,89-15-9644,-50 10 668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1.761"/>
    </inkml:context>
    <inkml:brush xml:id="br0">
      <inkml:brushProperty name="width" value="0.025" units="cm"/>
      <inkml:brushProperty name="height" value="0.025" units="cm"/>
    </inkml:brush>
  </inkml:definitions>
  <inkml:trace contextRef="#ctx0" brushRef="#br0">107 163 22101,'0'0'9139,"1"-9"-7842,17-49-1141,-12 43-390,0 0 0,-2 0 1,5-21-1,-9 36 239,0-1-1,0 1 1,0 0 0,1-1-1,-1 1 1,0-1 0,0 1-1,0-1 1,0 1 0,0-1-1,0 1 1,0-1 0,0 1-1,-1-1 1,1 1 0,0-1-1,0 1 1,0 0 0,0-1-1,-1 1 1,1-1 0,0 1-1,0 0 1,-1-1 0,1 1-1,0-1 1,-1 1-1,1 0 1,0 0 0,-1-1-1,1 1 1,0 0 0,-1-1-1,1 1 1,-1 0 0,0 0-1,-18 6 175,-17 22 105,24-13-235,1 0-1,0 1 1,1 0 0,-14 30-1,20-38-38,1 0-1,0 0 0,1 0 1,-1 0-1,2 0 0,-1 0 1,1 1-1,0-1 0,1 1 1,0-1-1,0 0 0,1 1 1,1 8-1,-1-15-30,-1-1-1,1 1 1,0 0-1,0-1 1,-1 0-1,1 1 1,0-1-1,0 1 1,0-1-1,1 0 1,-1 0-1,0 0 1,0 1-1,1-1 1,-1 0-1,0-1 1,1 1-1,-1 0 1,1 0-1,2 0 1,0 1-156,1-1 1,0 0-1,0 0 1,0 0-1,0-1 1,10 0-1,-3-1-510,-1 0 0,1-1 0,0 0 1,-1-1-1,15-5 0,18-16-6157,-3-4-4687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117"/>
    </inkml:context>
    <inkml:brush xml:id="br0">
      <inkml:brushProperty name="width" value="0.025" units="cm"/>
      <inkml:brushProperty name="height" value="0.025" units="cm"/>
    </inkml:brush>
  </inkml:definitions>
  <inkml:trace contextRef="#ctx0" brushRef="#br0">112 0 19378,'0'0'9903,"7"10"-8990,23 32-123,-28-39-748,0 1-1,-1-1 1,1 1 0,-1-1-1,1 1 1,-1 0 0,0-1-1,-1 1 1,1 0 0,-1 0-1,1 0 1,-1 0 0,0 0 0,-1-1-1,1 1 1,-1 0 0,0 0-1,0 0 1,0-1 0,0 1-1,0 0 1,-4 5 0,-2 3 117,-1 0 0,0-1 1,0-1-1,-17 17 0,15-16-131,-16 13-28,20-19 0,-1 0 0,2 1 0,-1-1 0,1 1 0,0 0 0,0 0 0,0 1 0,1-1 0,-6 13 0,10-19 0,0 1 0,0-1 0,0 0 0,0 1 0,0-1 0,0 0 0,0 1 0,0-1 0,0 1 0,0-1 0,0 0 0,0 1 0,1-1 0,-1 0 0,0 0 0,0 1 0,0-1 0,0 0 0,1 1 0,-1-1 0,0 0 0,0 0 0,0 1 0,1-1 0,-1 0 0,0 0 0,1 0 0,-1 1 0,0-1 0,0 0 0,1 0 0,-1 0 0,0 0 0,1 0 0,-1 1 0,0-1 0,1 0 0,-1 0 0,23 1 0,19-6 0,9-8 0,75-31 0,-64 21 0,-53 20-359,-6 2-186,0 1 0,0-1 0,0 0 0,-1 0 0,1 0 0,0 0 0,-1 0 0,1-1 0,-1 0-1,1 1 1,-1-1 0,1 0 0,-1 0 0,0 0 0,0 0 0,2-3 0,-3-1-8087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2.459"/>
    </inkml:context>
    <inkml:brush xml:id="br0">
      <inkml:brushProperty name="width" value="0.025" units="cm"/>
      <inkml:brushProperty name="height" value="0.025" units="cm"/>
    </inkml:brush>
  </inkml:definitions>
  <inkml:trace contextRef="#ctx0" brushRef="#br0">0 89 17104,'0'0'11339,"88"-41"-11243,-29 27-384,1 0-2435,-3 4-2113,-2 1-3749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3.114"/>
    </inkml:context>
    <inkml:brush xml:id="br0">
      <inkml:brushProperty name="width" value="0.025" units="cm"/>
      <inkml:brushProperty name="height" value="0.025" units="cm"/>
    </inkml:brush>
  </inkml:definitions>
  <inkml:trace contextRef="#ctx0" brushRef="#br0">243 179 17392,'0'0'2643,"-8"-1"-17,1 0-2376,1 1-1,-1 0 0,0 0 0,0 0 1,0 1-1,0 0 0,1 1 0,-1-1 1,0 1-1,1 1 0,-1-1 0,1 1 1,0 0-1,0 1 0,-9 6 0,-2 2 96,1 1 0,0 0 0,-15 17 0,27-26-313,0 0 0,0 0 0,1 1-1,0-1 1,0 1 0,0 0 0,0 0 0,1 0 0,0 1 0,0-1 0,0 0 0,0 1-1,1-1 1,0 1 0,0 0 0,1 5 0,0-10-38,0 1 0,0-1-1,0 0 1,1 0 0,-1 0 0,0 0-1,1 0 1,-1 0 0,1 0 0,0 0-1,-1 0 1,1 0 0,0 0 0,-1 0-1,1 0 1,0 0 0,0 0 0,0 0-1,0-1 1,0 1 0,0 0 0,0-1-1,1 1 1,34 7-111,-27-8 111,0-1 0,0 0 0,0 0 0,-1-1 0,1 1-1,9-5 1,-10 2 84,0 0-1,0-1 0,-1 0 0,1-1 0,-2 1 0,1-1 0,0 0 0,-1-1 0,0 0 0,-1 0 1,8-12-1,-9 14-4,-1 0 1,0-1-1,0 1 1,-1-1-1,1 0 0,-1 1 1,-1-1-1,1 0 1,-1 0-1,0 0 1,0-1-1,-1 1 1,1 0-1,-1 0 0,-1 0 1,1 0-1,-3-11 1,2 16-96,1 0 0,-1-1 1,0 1-1,0-1 0,0 1 0,0 0 0,0 0 1,0 0-1,0 0 0,0-1 0,0 1 1,0 0-1,-1 1 0,1-1 0,0 0 0,-1 0 1,1 1-1,0-1 0,-1 0 0,1 1 1,-1 0-1,1-1 0,-1 1 0,1 0 0,-1 0 1,1-1-1,-1 1 0,0 1 0,1-1 1,-1 0-1,1 0 0,-1 0 0,1 1 1,-1-1-1,1 1 0,-2 0 0,-1 0-62,0 0-1,1 1 0,-1-1 0,0 1 1,1 0-1,0 0 0,-1 0 1,1 1-1,0-1 0,0 1 1,0-1-1,0 1 0,-2 3 1,4-4 28,0 0 1,0 0 0,0 0 0,0-1-1,0 1 1,0 0 0,1 0-1,-1 0 1,1 0 0,0 0 0,-1 0-1,1 0 1,0 0 0,0 0-1,0 1 1,0-1 0,1 3 0,0-4-94,-1 1 1,1-1-1,0 0 1,0 0-1,-1 0 1,1 0-1,0 0 1,0 0 0,0 0-1,0-1 1,0 1-1,0 0 1,0 0-1,0-1 1,0 1-1,1-1 1,-1 1 0,0-1-1,0 1 1,0-1-1,1 0 1,-1 0-1,0 1 1,0-1-1,1 0 1,-1 0 0,2-1-1,6 1-838,1-1-1,-1 0 0,0 0 1,-1-1-1,1-1 1,0 1-1,-1-1 1,1-1-1,-1 0 1,13-8-1,3-4-776,44-39 0,-24 18 2953,-52 58 4296,1-1-4430,-1-2 44,0 1-1,2 0 1,0 0 0,1 0 0,1 1 0,1 0 0,-1 23-1,3 15 652,8 64 1,-2-65-2785,-5 74 0,0-126 1081,-1 0 1,0-1 0,0 1-1,-1-1 1,1 1 0,-1-1-1,0 1 1,0-1 0,0 0-1,-1 0 1,0 0 0,0 0-1,0 0 1,0-1 0,0 1-1,-1-1 1,1 0 0,-1 0-1,0 0 1,0-1 0,0 1-1,0-1 1,-1 0 0,-6 2-1,-3 1 311,0 0-1,0-1 1,0-1-1,-1-1 1,1 0-1,-27 0 1,38-2-310,0 0 0,0 0 0,0 0 0,0 0 0,1-1 0,-1 1 1,0-1-1,0 0 0,0 0 0,1 0 0,-1 0 0,0 0 0,1 0 0,-1-1 0,1 1 0,-1-1 0,1 0 0,0 0 1,0 0-1,-3-4 0,3 3-37,0-1 0,0 0 0,0 0 0,1 0 0,0 0 0,0 0 0,0 0 0,0 0 0,1 0-1,-1 0 1,1-1 0,0 1 0,0 0 0,2-6 0,0-3-25,1 1 0,0 0-1,1 0 1,0 1 0,1-1 0,0 1-1,1 0 1,1 0 0,-1 0-1,12-13 1,16-15-109,45-43 1,-43 46 60,18-18 10,5-4 89,-3-1 0,-2-4 0,50-76 0,-101 135-5,-1 0 0,1 1 0,-1-1 0,0-1 0,-1 1 0,1 0 0,-1 0 0,1-1 0,-1 1 0,0-7 0,0 11-25,-1-1-1,0 1 1,0 0-1,0 0 0,0-1 1,-1 1-1,1 0 1,0 0-1,0-1 0,0 1 1,0 0-1,0 0 1,0-1-1,0 1 0,0 0 1,0 0-1,-1 0 1,1-1-1,0 1 0,0 0 1,0 0-1,0 0 1,-1-1-1,1 1 0,0 0 1,0 0-1,0 0 1,-1 0-1,1 0 0,0 0 1,0-1-1,-1 1 1,1 0-1,0 0 0,0 0 1,-1 0-1,1 0 1,0 0-1,0 0 0,-1 0 1,1 0-1,-16 5 53,-12 10-66,13-3 74,1 1 1,1 1-1,0 0 1,-17 25-1,23-30-34,2 0 0,-1 0 0,1 0 0,1 1 0,0 0 0,0 0 0,1 0 0,0 1 0,-3 17 0,6-27-33,0 0 0,0 0 0,0 0 0,0 0 0,0 0 0,0 0 0,0 0 0,0-1 0,1 1 0,-1 0 0,0 0 0,0 0 0,1 0 0,-1 0 0,1 0 0,-1 0 0,1 0 0,-1-1 0,1 1 0,-1 0 0,1 0 0,0-1 0,-1 1 0,1 0 0,0-1 0,0 1 0,1 0 0,0 0 0,0 0 0,1-1 0,-1 1 0,0-1 0,1 0 0,-1 1 0,0-1 0,1 0 0,-1 0 0,1 0 0,2-1 0,4-1 0,0 0 0,-1 0 0,1-1 0,0 0 0,9-6 0,51-35 0,-51 31 0,0 0 0,1 2 0,30-14 0,-49 25 0,1 0 0,-1 0 0,0-1 0,0 1 0,0 0 0,0 0 0,0 0 0,1 0 0,-1 0 0,0 0 0,0 0 0,0 0 0,0 0 0,0 0 0,1 0 0,-1 0 0,0 0 0,0 0 0,0 0 0,0 0 0,0 0 0,1 1 0,-1-1 0,0 0 0,0 0 0,0 0 0,0 0 0,0 0 0,0 0 0,1 0 0,-1 0 0,0 0 0,0 1 0,0-1 0,0 0 0,0 0 0,0 0 0,0 0 0,0 0 0,0 0 0,0 1 0,0-1 0,0 0 0,1 0 0,-1 0 0,0 0 0,0 0 0,0 1 0,0-1 0,0 0 0,0 0 0,0 0 0,-1 0 0,1 1 0,0-1 0,-3 15 0,-9 12 0,7-18 0,0 1 0,0 0 0,1 0 0,0 0 0,0 1 0,2-1 0,-1 1 0,-1 20 0,4-30 0,0 0 0,0 1 0,1-1 0,-1 0 0,0 0 0,1 0 0,-1 0 0,1 0 0,0 0 0,-1 1 0,1-1 0,0-1 0,0 1 0,-1 0 0,1 0 0,0 0 0,0 0 0,0-1 0,0 1 0,0 0 0,0-1 0,0 1 0,0-1 0,1 1 0,-1-1 0,0 1 0,0-1 0,0 0 0,0 0 0,1 1 0,-1-1 0,0 0 0,0 0 0,0 0 0,1-1 0,-1 1 0,0 0 0,0 0 0,0-1 0,2 0 0,5 0 0,-1 0 0,1-1 0,0 0 0,-1 0 0,9-5 0,35-22 0,-39 21 0,0 0 0,1 1 0,0 1 0,0 0 0,1 0 0,25-6 0,-39 12 0,1 0 0,-1 0 0,0 0 0,1 0 0,-1 1 0,1-1 0,-1 0 0,0 0 0,1 0 0,-1 0 0,0 0 0,0 1 0,1-1 0,-1 0 0,0 0 0,1 1 0,-1-1 0,0 0 0,0 0 0,0 1 0,1-1 0,-1 0 0,0 1 0,0-1 0,0 0 0,1 1 0,-1-1 0,0 0 0,0 1 0,0-1 0,0 0 0,0 1 0,0-1 0,0 0 0,0 1 0,0-1 0,0 0 0,0 1 0,0-1 0,0 0 0,0 1 0,0-1 0,-1 0 0,1 1 0,0-1 0,0 0 0,-1 1 0,-5 19 0,-42 65-3657,36-63-3096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287"/>
    </inkml:context>
    <inkml:brush xml:id="br0">
      <inkml:brushProperty name="width" value="0.025" units="cm"/>
      <inkml:brushProperty name="height" value="0.025" units="cm"/>
    </inkml:brush>
  </inkml:definitions>
  <inkml:trace contextRef="#ctx0" brushRef="#br0">199 129 13100,'0'0'12519,"-10"-4"-11195,4 1-1109,-5-2 57,-2-1-1,1 2 1,-1-1-1,-21-3 1,31 7-271,0 1 1,-1 0-1,1-1 0,0 1 0,-1 0 1,1 0-1,0 1 0,-1-1 0,1 1 1,0-1-1,0 1 0,-1 0 0,1 1 1,0-1-1,0 0 0,0 1 0,0 0 0,1-1 1,-1 1-1,0 0 0,1 1 0,-1-1 1,1 0-1,0 1 0,0-1 0,-4 6 1,4-3-8,-1 0 0,1 0 0,0 0 0,0 1 0,1-1 0,0 0 1,0 1-1,0-1 0,0 1 0,1 0 0,0-1 0,0 1 0,1 5 0,0-9 3,-1-1-1,0 1 1,1-1 0,-1 1-1,1-1 1,-1 0-1,1 1 1,0-1-1,-1 0 1,1 1 0,0-1-1,0 0 1,0 0-1,0 0 1,0 0-1,0 1 1,1-2 0,-1 1-1,0 0 1,2 1-1,0-1 4,-1-1 0,0 1-1,1-1 1,-1 0 0,0 0-1,1 0 1,-1 0 0,1 0-1,-1 0 1,0-1 0,1 1-1,-1-1 1,0 0 0,1 0-1,-1 1 1,0-1 0,3-2 0,6-4 33,0 0 1,-1 0 0,-1-1 0,1-1 0,-1 1-1,0-1 1,-1-1 0,11-16 0,2-5 115,28-55 1,-39 63 203,-10 23-346,0 0-1,0 0 0,0 1 0,0-1 1,0 0-1,0 0 0,0 0 0,0 0 1,0 0-1,-1 0 0,1 0 0,0 0 1,0 0-1,0 0 0,0 0 0,0 0 1,0 0-1,0 0 0,0 0 0,0 0 0,0 0 1,0 0-1,-1 0 0,1 0 0,0 0 1,0 0-1,0 0 0,0 0 0,0 0 1,0 0-1,0 0 0,0 0 0,0 0 1,-1 0-1,1 0 0,0 0 0,0 0 1,0 0-1,0 0 0,0 0 0,0 0 1,0 0-1,0 0 0,0 0 0,0 0 1,0 0-1,0 0 0,0 0 0,-1 0 1,1-1-1,-24 39 10,10-13-45,2 2 0,1-1 0,1 2 0,2-1 0,0 1 0,2 0 0,1 1 0,-2 46 0,7-73 26,-1 0 0,1 0 0,1 0 0,-1-1 0,0 1 0,0 0 1,1 0-1,-1 0 0,1 0 0,-1 0 0,1-1 0,0 1 0,0 0 0,0 0 0,0-1 0,0 1 0,0-1 1,2 3-1,-2-3 11,1-1 1,-1 1 0,1-1 0,-1 1 0,1-1 0,-1 1-1,1-1 1,-1 0 0,1 0 0,-1 0 0,1 0 0,-1 0-1,1 0 1,-1 0 0,1 0 0,-1-1 0,1 1 0,-1-1-1,1 1 1,-1-1 0,1 1 0,-1-1 0,0 0-1,2-1 1,8-5-44,-1 0 0,-1 0 0,1-1-1,-1-1 1,-1 1 0,1-1 0,-2-1 0,13-18-1,3-12-3785,-6 2-4965,-10 17-2013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4.615"/>
    </inkml:context>
    <inkml:brush xml:id="br0">
      <inkml:brushProperty name="width" value="0.025" units="cm"/>
      <inkml:brushProperty name="height" value="0.025" units="cm"/>
    </inkml:brush>
  </inkml:definitions>
  <inkml:trace contextRef="#ctx0" brushRef="#br0">91 0 15983,'0'0'12156,"-4"15"-10672,-18 57-922,3 2 1,3 0 0,4 1-1,-4 92 1,16-167-681,-1 1 0,1 0 0,0-1 0,0 1 0,0 0 0,0 0 0,0-1 0,0 1 0,0 0 0,0-1 0,0 1 0,0 0 0,0-1 0,1 1 0,-1 0 0,0-1 0,0 1 0,1 0 0,-1-1 0,0 1 0,1-1 0,-1 1 0,1 0 0,-1-1 0,1 1 0,-1-1 0,1 1 0,-1-1 0,1 0 0,-1 1 0,1-1 0,0 0 0,-1 1 0,1-1 0,0 0 0,-1 1 0,1-1 0,0 0 0,-1 0 0,1 0 0,0 0 0,-1 0 0,1 0 0,0 0 0,1 0 0,0-1-496,0 1 1,-1-1 0,1 0-1,0 0 1,0 0 0,0 0 0,-1 0-1,1-1 1,-1 1 0,1 0-1,-1-1 1,1 1 0,-1-1 0,0 1-1,2-4 1,8-16-7581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412"/>
    </inkml:context>
    <inkml:brush xml:id="br0">
      <inkml:brushProperty name="width" value="0.025" units="cm"/>
      <inkml:brushProperty name="height" value="0.025" units="cm"/>
    </inkml:brush>
  </inkml:definitions>
  <inkml:trace contextRef="#ctx0" brushRef="#br0">19 203 14350,'0'0'9299,"-3"11"-8642,-9 36-59,12-45-559,-1-1 1,1 1-1,-1 0 0,1-1 1,-1 1-1,1 0 1,0-1-1,0 1 1,0 0-1,0-1 1,0 1-1,0 0 1,0-1-1,0 1 1,1 0-1,-1-1 1,1 1-1,-1-1 1,1 1-1,0 0 1,-1-1-1,1 1 1,0-1-1,0 0 0,0 1 1,0-1-1,0 0 1,1 0-1,-1 1 1,0-1-1,0 0 1,1 0-1,-1-1 1,1 1-1,-1 0 1,1 0-1,-1-1 1,1 1-1,-1 0 1,1-1-1,0 0 1,3 1-1,-1-1 132,0 0-1,0 0 1,0 0-1,0-1 0,0 0 1,0 0-1,0 0 1,0 0-1,0 0 1,0-1-1,0 0 1,-1 0-1,1 0 1,6-4-1,12-15 97,-1-1 0,-1-1 0,-1 0 0,-1-2 0,-1 0 0,-1-1 0,-1 0 0,21-54 0,-35 78-258,-1 2-5,1-1 0,0 0 0,-1 0 0,1 0 0,-1 0-1,1 0 1,-1 0 0,0 0 0,1 0 0,-1 0-1,0 0 1,0 0 0,0 0 0,0 0 0,1 0-1,-1 0 1,-1 0 0,1 0 0,0 0 0,0 0 0,0 0-1,0 0 1,-1-1 0,-1 3-26,1 0 0,0 0 0,-1 0-1,1 0 1,0 0 0,-1 0 0,1 0 0,0 0 0,0 0 0,0 1 0,0-1 0,0 0-1,-1 3 1,-17 28-29,-30 67 0,42-83 160,1 0 0,1 0 0,0 1 1,2-1-1,0 1 0,-2 28 0,6-43-183,-1 0 0,1 0 1,0 0-1,0 0 0,0 0 0,1 0 0,-1 0 0,0 0 0,1-1 0,-1 1 0,1 0 1,-1-1-1,1 1 0,0-1 0,0 0 0,-1 1 0,1-1 0,0 0 0,0 0 0,0 0 0,0-1 1,1 1-1,-1 0 0,0-1 0,0 1 0,0-1 0,5 0 0,1 2-1631,0-1 1,0 0-1,1 0 0,-1-1 0,0 0 0,13-2 1,1-8-6058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5.786"/>
    </inkml:context>
    <inkml:brush xml:id="br0">
      <inkml:brushProperty name="width" value="0.025" units="cm"/>
      <inkml:brushProperty name="height" value="0.025" units="cm"/>
    </inkml:brush>
  </inkml:definitions>
  <inkml:trace contextRef="#ctx0" brushRef="#br0">113 1 16400,'0'0'7158,"-3"14"-6704,-97 466 5498,98-469-5888,-1 2-9,1 1 0,1-1 0,0 1 0,1 0 0,0-1 0,3 18 0,-3-30-66,1 0 0,-1 0-1,0-1 1,0 1 0,1 0 0,-1-1 0,0 1 0,1 0 0,-1-1 0,0 1-1,1 0 1,-1-1 0,1 1 0,-1-1 0,1 1 0,0-1 0,-1 1 0,1-1 0,-1 1-1,1-1 1,0 0 0,-1 1 0,1-1 0,0 0 0,0 1 0,-1-1 0,1 0-1,0 0 1,0 0 0,-1 0 0,1 0 0,0 0 0,0 0 0,-1 0 0,1 0 0,0 0-1,0 0 1,-1 0 0,1-1 0,0 1 0,0 0 0,-1 0 0,1-1 0,0 1-1,-1 0 1,1-1 0,-1 1 0,1-1 0,0 1 0,-1-1 0,1 1 0,-1-1-1,1 0 1,0 0 0,3-2-161,0-1-1,-1 1 0,1-1 0,0 0 1,-1 0-1,5-8 0,-4 3-174,0 0-1,-1 0 0,0 0 0,-1-1 0,0 1 0,0-1 1,-1 0-1,-1 1 0,1-1 0,-1 0 0,-1 0 1,-2-14-1,-4-5 996,-1 1 1,-20-49 0,12 35 981,16 42-1575,-1-1 0,1 0-1,-1 0 1,1 0 0,0 0-1,0 0 1,-1 1 0,1-1-1,0 0 1,0 0 0,0 0-1,0 0 1,0 0 0,0 0-1,0 0 1,0 0 0,0 0-1,1 0 1,-1 0 0,0 0-1,0 1 1,1-1 0,-1 0-1,1 0 1,-1 0 0,1 0-1,-1 1 1,1-1-1,-1 0 1,1 1 0,0-1-1,0 0 1,-1 1 0,1-1-1,0 1 1,0-1 0,-1 1-1,1-1 1,0 1 0,0-1-1,0 1 1,0 0 0,0 0-1,2-1 1,5 0-167,1 0 0,0 1 0,0 0 0,12 1 0,12 0-1024,8-10-3194,5-7-3608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222"/>
    </inkml:context>
    <inkml:brush xml:id="br0">
      <inkml:brushProperty name="width" value="0.025" units="cm"/>
      <inkml:brushProperty name="height" value="0.025" units="cm"/>
    </inkml:brush>
  </inkml:definitions>
  <inkml:trace contextRef="#ctx0" brushRef="#br0">89 1 20307,'0'0'3198,"-2"15"-518,-33 143 225,20-105-1986,3 1 0,2 0 1,-4 68-1,14-121-919,0 1 0,-1 0 0,1 0 0,0 0 0,0 0 0,1 0 0,-1-1 0,0 1 0,1 0 0,-1 0 0,1 0 0,-1-1 0,1 1 0,0 0 0,0-1 0,0 1 0,0 0 0,0-1 0,0 1 0,0-1 0,0 0 0,2 2 0,-1-2 0,-1-1 0,1 1 0,0-1 0,-1 0 0,1 1 0,0-1 0,-1 0 0,1 0 0,0 0 0,-1 0 0,1-1 0,0 1 0,-1 0 0,1-1 0,0 1 0,-1-1 0,1 1 0,-1-1 0,2-1 0,7-3 0,0-1 0,-1 0 0,0 0 0,0-1 0,14-15 0,5-10 0,-3-1 0,0-2 0,-3 0 0,25-50 0,-48 127 0,-23 39 44,16-61-97,2 1 1,0 0-1,1 1 1,-4 43-1,9-65-15,0 1-1,0-1 1,1 0-1,-1 0 1,0 1 0,0-1-1,0 0 1,0 0-1,0 1 1,0-1 0,1 0-1,-1 0 1,0 0-1,0 1 1,0-1-1,1 0 1,-1 0 0,0 0-1,0 0 1,1 1-1,-1-1 1,0 0 0,0 0-1,1 0 1,-1 0-1,0 0 1,1 0-1,-1 0 1,0 0 0,0 0-1,1 0 1,-1 0-1,0 0 1,1 0 0,-1 0-1,0 0 1,0 0-1,1 0 1,-1 0-1,0 0 1,0 0 0,1 0-1,-1-1 1,0 1-1,0 0 1,1 0 0,-1 0-1,0 0 1,0-1-1,0 1 1,1 0 0,-1 0-1,0-1 1,15-9-2404,30-44-7201,-20 19 299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6.799"/>
    </inkml:context>
    <inkml:brush xml:id="br0">
      <inkml:brushProperty name="width" value="0.025" units="cm"/>
      <inkml:brushProperty name="height" value="0.025" units="cm"/>
    </inkml:brush>
  </inkml:definitions>
  <inkml:trace contextRef="#ctx0" brushRef="#br0">51 22 16976,'0'0'7976,"-6"10"-5798,2-2-1814,0-2-54,0 1 1,0-1 0,1 1 0,0 0 0,0 0-1,1 0 1,0 0 0,0 0 0,0 1-1,1-1 1,1 0 0,-1 13 0,1-19-298,1 0 0,-1 0 0,1-1 0,-1 1 0,1 0 0,-1 0 1,1-1-1,0 1 0,-1 0 0,1-1 0,0 1 0,0-1 0,-1 1 0,1-1 0,0 1 1,0-1-1,0 0 0,-1 1 0,1-1 0,0 0 0,0 1 0,0-1 0,0 0 0,0 0 1,0 0-1,0 0 0,0 0 0,0 0 0,0 0 0,-1 0 0,1-1 0,0 1 0,0 0 1,0 0-1,0-1 0,0 1 0,0 0 0,0-2 0,35-14 164,-29 9-126,0 1 0,-1-1 0,0 0-1,0 0 1,8-13 0,-12 17-40,-1 1 0,1-1 0,-1 1-1,1-1 1,-1 0 0,0 1 0,0-1 0,0 0 0,0 0 0,-1 0 0,1 0 0,-1 0 0,0 0 0,0 1 0,0-1-1,0 0 1,0 0 0,-1 0 0,1 0 0,-1 0 0,-2-5 0,3 7-11,-1 0 0,0 0 0,0 0 0,1 0 0,-1 0 0,0 0 0,0 1 0,0-1 0,0 0 0,0 0 0,-1 1 0,1-1 0,0 1 0,0-1 0,0 1 0,0-1 0,-1 1 0,1 0 0,0-1 0,-1 1 0,1 0 0,0 0 0,0 0 0,-1 0 0,1 0 0,0 0 0,-1 0 0,1 1 0,0-1 0,0 0 0,0 1 0,-1-1 0,1 1 0,0 0 0,0-1 0,0 1 0,0 0 0,0-1 0,0 1 0,-2 2 0,-2 0 0,0 2 0,0-1 0,0 0 0,0 1 0,1 0 0,-7 9 0,5-2 0,0-1 0,0 1 0,1 0 0,0 0 0,1 1 0,1-1 0,0 1 0,0 0 0,1 0 0,1 0 0,1 25 0,0-37 0,0 1 0,0-1 0,0 1 0,1 0 0,-1-1 0,0 1 0,1-1 0,-1 1 0,1-1 0,0 1 0,0-1 0,0 0 0,-1 1 0,1-1 0,0 0 0,0 0 0,1 1 0,-1-1 0,0 0 0,0 0 0,1 0 0,-1 0 0,0-1 0,1 1 0,1 1 0,1-1 0,0 0 0,0-1 0,0 1 0,0-1 0,0 1 0,0-1 0,0-1 0,0 1 0,-1 0 0,6-2 0,5-1 0,0-1 0,-1-1 0,0 0 0,0-1 0,13-7 0,-3-2 0,0 0 0,0-1 0,-2-1 0,0-1 0,-1-1 0,-1-1 0,21-28 0,-28 20-17,-12 28 15,0 0 0,0 1 1,-1-1-1,1 0 1,0 0-1,0 1 0,-1-1 1,1 0-1,0 0 0,-1 0 1,1 0-1,0 0 1,-1 1-1,1-1 0,0 0 1,-1 0-1,1 0 0,0 0 1,-1 0-1,1 0 1,0 0-1,-1 0 0,1 0 1,0 0-1,-1 0 1,1 0-1,0-1 0,-1 1 1,1 0-1,0 0 0,-1 0 1,1 0-1,0 0 1,-1-1-1,1 1 0,0 0 1,0 0-1,-1-1 0,1 1 1,0 0-1,0 0 1,-1-1-1,1 1 0,0 0 1,0-1-1,0 1 0,0 0 1,-1-1-1,1 1 1,0 0-1,0-1 0,0 1 1,0 0-1,0-1 0,0 1 1,0 0-1,0-1 1,0 1-1,0 0 0,0-1 1,0 1-1,0 0 1,0-1-1,1 1 0,-9 5-32,0 1-1,1 0 0,0 1 1,0 0-1,1 0 0,0 0 1,0 1-1,-9 15 0,3-1 72,1 0-1,-12 32 0,21-47-1,-1 1-1,1 0 1,0 0-1,1 0 1,-1 13-1,2-20-30,0 0 1,0 0-1,0 0 0,0 0 0,0 0 1,1 1-1,-1-1 0,0 0 0,1 0 0,-1 0 1,0 0-1,1 0 0,0 0 0,-1 0 1,1 0-1,-1 0 0,1 0 0,0 0 0,1 0 1,-1 0-4,0 0 1,1-1 0,-1 0-1,0 1 1,1-1-1,-1 0 1,1 0 0,-1 0-1,0 0 1,1 0 0,-1 0-1,1 0 1,-1 0 0,0 0-1,1-1 1,-1 1-1,0 0 1,1-1 0,-1 0-1,2 0 1,5-4-2,0 1 0,0-1 0,-1-1 0,1 0 0,-1 0 0,0 0 0,-1 0 0,0-1 0,8-11 0,44-71 0,-57 88 0,8-14 0,-1 0 0,-1 0 0,8-19 0,-24 59 4,2-6-15,0 1 1,1 0-1,1 0 1,1 0-1,0 0 1,2 1-1,0 34 1,2-54-71,1-1 0,-1 1 0,0-1 1,0 1-1,1 0 0,-1-1 0,0 1 0,1-1 0,-1 1 1,0-1-1,1 1 0,-1-1 0,1 1 0,-1-1 1,1 0-1,-1 1 0,1-1 0,-1 0 0,1 1 0,-1-1 1,1 0-1,0 0 0,-1 1 0,1-1 0,0 0 0,-1 0 1,1 0-1,-1 0 0,1 0 0,0 0 0,-1 0 1,1 0-1,0 0 0,23-6-4607,0-11-1153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221"/>
    </inkml:context>
    <inkml:brush xml:id="br0">
      <inkml:brushProperty name="width" value="0.025" units="cm"/>
      <inkml:brushProperty name="height" value="0.025" units="cm"/>
    </inkml:brush>
  </inkml:definitions>
  <inkml:trace contextRef="#ctx0" brushRef="#br0">1 0 17521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7.645"/>
    </inkml:context>
    <inkml:brush xml:id="br0">
      <inkml:brushProperty name="width" value="0.025" units="cm"/>
      <inkml:brushProperty name="height" value="0.025" units="cm"/>
    </inkml:brush>
  </inkml:definitions>
  <inkml:trace contextRef="#ctx0" brushRef="#br0">122 0 13293,'0'0'12417,"-3"9"-11777,-5 25 367,1 0-1,2 1 1,-1 43 0,-6 49 1095,-1-57-1828,5-33-267,-5 63 0,37-161-7,-21 46-25,-1 0-1,-1 1 1,0-17 0,-1 26-3,-1-1 1,1 1 0,-1 0 0,0-1 0,0 1 0,0 0 0,-1 0-1,0-1 1,0 1 0,0 0 0,-5-6 0,7 10-31,0 1-1,-1-1 1,1 1 0,0 0 0,-1-1-1,1 1 1,-1-1 0,1 1-1,-1 0 1,1-1 0,-1 1 0,1 0-1,-1-1 1,1 1 0,-1 0-1,1 0 1,-1-1 0,0 1 0,1 0-1,-1 0 1,1 0 0,-1 0-1,0 0 1,1 0 0,-1 0 0,1 0-1,-1 0 1,1 0 0,-1 0-1,0 1 1,0-1 0,-18 14-685,-3-1 1152,23-16-408,0 0 0,0 0 0,0 0 0,0 0 0,1 0 1,-1 0-1,1 0 0,2-4 0,41-70 448,-43 77-419,0 1 1,1-1-1,-1 1 1,-1-1-1,1 1 1,0 0-1,0-1 1,0 1-1,0 0 1,0 0-1,-1 0 1,1 1-1,0-1 1,-1 0 0,2 2-1,4 2 149,4 0-82,0 0 0,0-1 0,0 0 0,0-1 0,1 0 0,21 2 1,19-8-3542,-47 2 2177,-1-1-1,1 1 0,-1-1 0,1 0 1,-1 0-1,0 0 0,0 0 0,6-5 1,7-9-11727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019"/>
    </inkml:context>
    <inkml:brush xml:id="br0">
      <inkml:brushProperty name="width" value="0.025" units="cm"/>
      <inkml:brushProperty name="height" value="0.025" units="cm"/>
    </inkml:brush>
  </inkml:definitions>
  <inkml:trace contextRef="#ctx0" brushRef="#br0">1 180 18610,'0'0'7980,"9"-1"-6271,5 0-1487,-1-2 0,1 0 0,-1 0 0,1-1 0,-1-1 1,-1 0-1,1-1 0,-1 0 0,0-1 0,0 0 0,0-1 0,-1 0 1,-1-1-1,1-1 0,-2 1 0,1-1 0,13-20 0,-22 29-215,0-1-1,0 1 1,0 0 0,0 0-1,-1-1 1,1 1 0,0 0-1,-1-1 1,1 1-1,-1-1 1,0 1 0,1 0-1,-1-1 1,0 1-1,0-1 1,0 1 0,0-1-1,0 1 1,0-1-1,-1 1 1,1-2 0,-1 2 0,0 0 0,1 0 1,-1 0-1,0 0 0,0 1 1,0-1-1,0 0 0,1 1 0,-1-1 1,0 0-1,0 1 0,0-1 1,-1 1-1,1-1 0,0 1 1,0 0-1,0 0 0,0-1 1,0 1-1,-2 0 0,-2 0 7,0 0 1,0 0-1,0 0 0,0 1 0,0 0 1,0 0-1,0 0 0,1 0 0,-1 1 1,0 0-1,-5 3 0,-1 3-14,1 0 0,1 0 0,0 1 0,0 0 0,0 1 0,1 0 0,1 0 0,0 1 0,0 0 0,1 0 0,0 1 0,1-1 0,0 1 0,1 0 0,1 1 0,0-1 0,0 1 0,1 0 0,1-1 0,0 1 0,1 15 0,1-24-31,-1-1 0,1 0 0,0 1 0,0-1 0,1 0 0,-1 1 0,1-1 0,-1 0 0,1 0 0,0 0 0,0-1 0,1 1 0,-1 0 0,0-1 0,1 1 0,0-1 0,-1 0 1,1 0-1,0 0 0,0 0 0,0 0 0,0-1 0,1 1 0,-1-1 0,0 0 0,1 0 0,-1 0 0,5 0 0,3 1-424,0-1 0,0 0 0,0-1 1,0 0-1,0 0 0,0-1 0,0-1 0,12-3 1,38-19-7848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535"/>
    </inkml:context>
    <inkml:brush xml:id="br0">
      <inkml:brushProperty name="width" value="0.025" units="cm"/>
      <inkml:brushProperty name="height" value="0.025" units="cm"/>
    </inkml:brush>
  </inkml:definitions>
  <inkml:trace contextRef="#ctx0" brushRef="#br0">0 543 13549,'0'0'9870,"12"-9"-7360,52-46 414,68-75 0,-53 41-2605,107-155 0,-180 236-297,-2 1-86,-7 12-82,-4 9 19,-7 13 89,-95 198-403,96-194 124,2 0 0,1 2 0,1-1 0,2 1 0,-4 47 0,10-78 127,1 0 0,0 0 0,0 1 1,0-1-1,0 0 0,1 0 0,-1 1 0,0-1 1,1 0-1,0 0 0,-1 0 0,1 0 0,0 0 1,2 3-1,-2-4-10,0 0 0,0-1 1,0 1-1,0 0 0,0-1 0,0 1 0,0-1 1,0 1-1,0-1 0,1 0 0,-1 1 0,0-1 1,0 0-1,0 0 0,0 0 0,1 0 1,-1 0-1,0 0 0,0 0 0,0 0 0,1-1 1,-1 1-1,0 0 0,0-1 0,0 1 1,0-1-1,0 1 0,0-1 0,1 0 0,32-22-5432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8.880"/>
    </inkml:context>
    <inkml:brush xml:id="br0">
      <inkml:brushProperty name="width" value="0.025" units="cm"/>
      <inkml:brushProperty name="height" value="0.025" units="cm"/>
    </inkml:brush>
  </inkml:definitions>
  <inkml:trace contextRef="#ctx0" brushRef="#br0">245 1 8264,'-9'7'8701,"-13"12"-7770,0 1-1,2 1 1,0 1 0,1 0-1,2 2 1,-17 28-1,22-33-416,1 1-1,1 0 1,1 0-1,0 1 1,2 0-1,1 0 0,0 1 1,2 0-1,-3 25 1,7-44-499,0-1 1,0 1-1,0-1 1,0 0-1,0 1 1,1-1-1,-1 0 1,1 1-1,-1-1 1,1 0-1,0 1 1,0-1-1,0 0 1,0 0-1,0 0 1,1 0-1,-1 0 1,1 0-1,-1 0 1,1-1-1,3 4 1,-2-3-3,0-1 0,1 1 0,-1-1 0,0 0 0,1 0 0,-1 0 0,1 0 0,-1 0 0,1-1 0,-1 1 0,1-1 0,0 0 0,4-1 0,2 0 66,0 0-1,1-1 1,-1-1-1,0 0 0,0 0 1,0-1-1,0 0 1,-1-1-1,13-8 1,-3-1 144,-1-1 1,0 0 0,-2-1 0,1-1-1,23-33 1,-32 38-90,-1 0 0,0 0-1,0 0 1,-2-1 0,1 0-1,-2 0 1,1 0 0,-2-1 0,0 1-1,2-28 1,-4 39-137,-1-1 1,0 0-1,0 0 1,0 1-1,0-1 1,-1 0-1,1 0 1,-1 1-1,0-1 1,0 0-1,0 1 1,0-1 0,0 1-1,0-1 1,-1 1-1,1 0 1,-1-1-1,1 1 1,-1 0-1,0 0 1,0 0-1,0 0 1,0 1-1,0-1 1,-4-1-1,2 1-171,-1 0 0,0 1 1,1-1-1,-1 1 0,0 0 0,0 1 0,0-1 1,0 1-1,0 0 0,0 0 0,0 1 0,0-1 0,-8 3 1,9-2-228,-1 1 0,0-1 1,1 1-1,-1 0 0,1 1 1,-1-1-1,1 1 1,0-1-1,0 1 0,0 1 1,1-1-1,-1 0 0,1 1 1,0 0-1,0 0 0,-5 8 1,5-7-596,1-1 1,0 1-1,0 0 1,0 0 0,0 0-1,1 0 1,0 0-1,0 0 1,1 0-1,-1 6 1,1 9-8855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283"/>
    </inkml:context>
    <inkml:brush xml:id="br0">
      <inkml:brushProperty name="width" value="0.025" units="cm"/>
      <inkml:brushProperty name="height" value="0.025" units="cm"/>
    </inkml:brush>
  </inkml:definitions>
  <inkml:trace contextRef="#ctx0" brushRef="#br0">209 1 16784,'0'0'8579,"-10"8"-6396,4-2-2000,0-1 0,-1 1 1,2 0-1,-1 1 0,1 0 0,0-1 0,0 2 0,1-1 1,0 0-1,0 1 0,1 0 0,0 0 0,0 0 1,1 0-1,-2 16 0,3-22-158,1 0-1,-1 0 1,1 0 0,0 1 0,0-1-1,0 0 1,0 0 0,0 0 0,1 1-1,-1-1 1,1 0 0,-1 0 0,1 0-1,0 0 1,0 0 0,0 0 0,0 0-1,0 0 1,0 0 0,3 2 0,-1-2-17,1 0-1,-1-1 1,1 0 0,-1 0 0,1 0 0,-1-1 0,1 1-1,0-1 1,-1 0 0,1 1 0,6-2 0,57-6-112,-54 5 45,-1 0 1,1 1-1,-1 0 1,1 1-1,0 0 1,-1 1 0,1 0-1,17 5 1,-27-5 66,-1-1 0,0 1 0,1 1 0,-1-1 0,0 0 0,0 1 0,0-1 0,0 1 0,0-1 0,0 1 0,-1 0 0,1 0 0,0 0 0,-1 0 0,0 0 0,1 0 0,-1 0 0,0 1 0,0-1-1,0 0 1,0 1 0,-1-1 0,1 0 0,-1 1 0,1-1 0,-1 1 0,0-1 0,0 1 0,0-1 0,0 1 0,0-1 0,-1 1 0,1-1 0,-1 1 0,0-1 0,-1 4 0,-1 4 152,-1-1-1,0 0 0,0-1 1,-1 1-1,0-1 0,0 1 1,-1-2-1,-8 10 0,-4 1-89,-2-1-1,0-1 1,0 0-1,-2-2 0,-31 17 1,37-23-52,0 0-1,0-1 1,-1-1 0,0-1 0,0 0 0,0-2-1,-1 1 1,-27 0 0,44-4-149,-1 0 0,1 0 0,0 0 0,0 0 0,-1 0 0,1 0 0,0 0 0,-1-1 1,1 1-1,0-1 0,0 1 0,-1 0 0,1-1 0,0 0 0,0 1 0,0-1 0,0 0 0,0 0 0,0 0 0,0 1 0,0-1 0,0 0 0,0 0 0,0 0 1,1-1-1,-2 0 0,-4-38-8810,6-2-4079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624"/>
    </inkml:context>
    <inkml:brush xml:id="br0">
      <inkml:brushProperty name="width" value="0.025" units="cm"/>
      <inkml:brushProperty name="height" value="0.025" units="cm"/>
    </inkml:brush>
  </inkml:definitions>
  <inkml:trace contextRef="#ctx0" brushRef="#br0">0 3 22101,'0'0'6534,"67"-3"-6534,-29 11-96,1 3-2370,7-5-1666,-5 1-3588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4:59.983"/>
    </inkml:context>
    <inkml:brush xml:id="br0">
      <inkml:brushProperty name="width" value="0.025" units="cm"/>
      <inkml:brushProperty name="height" value="0.025" units="cm"/>
    </inkml:brush>
  </inkml:definitions>
  <inkml:trace contextRef="#ctx0" brushRef="#br0">192 1 16528,'-10'7'3550,"-8"7"-2675,1 0 1,1 1 0,0 1-1,1 1 1,0 0 0,-13 22-1,20-27-511,1-1 1,0 2-1,1-1 0,1 1 0,0-1 0,1 1 0,0 1 0,1-1 1,0 0-1,1 1 0,1 0 0,0 17 0,1-28-343,0 0 1,1 0-1,-1 0 0,1 0 0,0 0 0,0 0 1,0 0-1,0 0 0,0 0 0,1 0 0,-1-1 0,1 1 1,0 0-1,0-1 0,0 1 0,0-1 0,0 0 0,1 0 1,-1 0-1,1 0 0,-1 0 0,1 0 0,0-1 1,0 1-1,-1-1 0,1 0 0,0 0 0,0 0 0,0 0 1,0-1-1,1 1 0,-1-1 0,3 1 0,2-1 52,-1 1-1,0-1 1,0-1-1,0 1 1,0-1-1,0-1 1,0 1-1,0-1 1,0 0-1,-1-1 1,1 1-1,-1-1 1,13-8-1,-10 3-68,1 0 0,-1-1 0,0 0-1,-1 0 1,0-1 0,-1 0 0,0 0 0,0-1-1,-1 0 1,0 0 0,-1-1 0,-1 1-1,0-1 1,0 0 0,-1 0 0,-1-1 0,0 1-1,0-1 1,-1 1 0,-1-1 0,0 1-1,-1-1 1,-3-14 0,3 23-88,0 0 0,-1 0 0,1 0 1,-1 0-1,0 0 0,0 0 0,0 1 0,-1-1 0,1 1 0,-1 0 1,0 0-1,0 0 0,0 0 0,0 0 0,0 0 0,-1 1 0,1 0 1,-1-1-1,0 1 0,0 1 0,1-1 0,-1 0 0,0 1 0,-1 0 1,1 0-1,0 0 0,0 1 0,0-1 0,0 1 0,-1 0 0,1 0 1,0 1-1,0-1 0,-1 1 0,1 0 0,0 0 0,0 0 0,0 0 1,0 1-1,0 0 0,1 0 0,-1 0 0,0 0 0,1 0 0,-1 1 1,1 0-1,-5 5 0,5-6-469,-18 20-4523,8-7-1563,1 2-8618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404"/>
    </inkml:context>
    <inkml:brush xml:id="br0">
      <inkml:brushProperty name="width" value="0.025" units="cm"/>
      <inkml:brushProperty name="height" value="0.025" units="cm"/>
    </inkml:brush>
  </inkml:definitions>
  <inkml:trace contextRef="#ctx0" brushRef="#br0">283 0 13933,'0'0'10896,"-9"3"-8414,-7 4-2150,0 0 0,0 2 0,1-1-1,0 2 1,0 0 0,1 1 0,1 0 0,-24 25 0,22-20-125,2-1 1,0 2 0,0 0 0,2 1 0,0 0 0,1 0 0,-13 34 0,22-48-167,-1 1 0,1-1 1,0 1-1,0 0 0,0-1 0,1 1 1,-1 0-1,1 0 0,0-1 1,1 1-1,0 7 0,0-10-30,0-1 0,0 1 0,0 0 0,0 0 1,0 0-1,0-1 0,1 1 0,-1 0 0,0-1 0,1 1 0,-1-1 0,1 0 0,0 1 1,0-1-1,-1 0 0,1 0 0,0 0 0,0 0 0,0-1 0,0 1 0,0 0 0,0-1 0,0 1 1,0-1-1,0 0 0,0 0 0,3 0 0,9 1-78,1-1-1,0-1 1,-1 0-1,1-1 1,-1-1 0,1 0-1,-1-1 1,0-1-1,0 0 1,-1 0 0,1-2-1,-1 0 1,-1 0-1,1-1 1,16-14 0,-27 20-411,1 0 1,-1-1-1,1 1 1,-1-1-1,0 0 1,0 1-1,0-1 1,3-6-1,-3-15-9179,-8 5-5867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0.729"/>
    </inkml:context>
    <inkml:brush xml:id="br0">
      <inkml:brushProperty name="width" value="0.025" units="cm"/>
      <inkml:brushProperty name="height" value="0.025" units="cm"/>
    </inkml:brush>
  </inkml:definitions>
  <inkml:trace contextRef="#ctx0" brushRef="#br0">0 44 20211,'0'0'3876,"56"12"-1666,4-12-416,14-2-353,10-14-512,6 2-641,-7 0-160,-11 5-96,-17 8-1025,-24 1-2210,-18 4-3043,-13 9-4131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086"/>
    </inkml:context>
    <inkml:brush xml:id="br0">
      <inkml:brushProperty name="width" value="0.025" units="cm"/>
      <inkml:brushProperty name="height" value="0.025" units="cm"/>
    </inkml:brush>
  </inkml:definitions>
  <inkml:trace contextRef="#ctx0" brushRef="#br0">0 72 23126,'0'0'5445,"67"-36"-5445,-24 31-32,8 4 32,3-4-993,0-2-1345,-11 1-1826,-5-5-6598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1.430"/>
    </inkml:context>
    <inkml:brush xml:id="br0">
      <inkml:brushProperty name="width" value="0.025" units="cm"/>
      <inkml:brushProperty name="height" value="0.025" units="cm"/>
    </inkml:brush>
  </inkml:definitions>
  <inkml:trace contextRef="#ctx0" brushRef="#br0">1 251 5669,'0'0'19736,"10"6"-18727,4 0-825,0 0-1,0-1 1,1-1 0,0 0-1,-1-1 1,1 0-1,0-2 1,1 1-1,-1-2 1,0 0-1,23-4 1,35-5 323,79-21 0,-107 20-312,174-38 1017,411-81 414,-458 102-3181,295-7-1,-324 35-7199,-106 1 1282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055"/>
    </inkml:context>
    <inkml:brush xml:id="br0">
      <inkml:brushProperty name="width" value="0.025" units="cm"/>
      <inkml:brushProperty name="height" value="0.025" units="cm"/>
    </inkml:brush>
  </inkml:definitions>
  <inkml:trace contextRef="#ctx0" brushRef="#br0">23 432 13261,'0'0'5204,"-4"9"-3234,-14 26-731,18-35-1212,0 0 0,0 0 0,0 0 0,0 0 0,1 0 1,-1 0-1,0 0 0,0 0 0,0 0 0,0 0 0,1 0 0,-1 0 0,0 0 1,0 0-1,0 0 0,0 1 0,1-1 0,-1 0 0,0 0 0,0 0 0,0 0 1,0 0-1,0 0 0,0 1 0,0-1 0,0 0 0,1 0 0,-1 0 0,0 0 1,0 0-1,0 1 0,0-1 0,0 0 0,0 0 0,0 0 0,0 0 1,0 1-1,0-1 0,0 0 0,0 0 0,0 0 0,0 0 0,0 1 0,0-1 1,0 0-1,0 0 0,0 0 0,0 0 0,0 1 0,-1-1 0,1 0 0,0 0 1,0 0-1,0 0 0,0 0 0,0 1 0,0-1 0,0 0 0,-1 0 0,1 0 1,0 0-1,0 0 0,0 0 0,0 0 0,-1 0 0,1 0 0,0 1 0,9-6 472,10-11 425,0-2-1,-2 0 1,1-1-1,-2 0 1,16-27-1,2 1-79,42-57 322,61-73-138,-136 174-1035,0-1 0,0 1 0,0-1 0,0 1 0,0 0 0,0 0 0,0-1 0,1 1 0,-1 0 0,0 0 0,1 0 0,-1 0 0,1 1 0,-1-1 0,1 0 0,-1 1 0,1-1 0,-1 1 0,1-1 0,0 1 0,-1 0 0,1-1 0,1 1 0,-2 1-14,0 0-1,0 0 1,0 0 0,0 0-1,0 1 1,-1-1 0,1 0 0,0 0-1,-1 0 1,1 1 0,-1-1-1,0 0 1,1 1 0,-1-1 0,0 0-1,0 1 1,0-1 0,0 1-1,0-1 1,0 3 0,-1 16-85,-1-1-1,-7 31 1,-8 12 60,-2-1 0,-30 62-1,-16 47-1933,73-176-6492,8-17 662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396"/>
    </inkml:context>
    <inkml:brush xml:id="br0">
      <inkml:brushProperty name="width" value="0.025" units="cm"/>
      <inkml:brushProperty name="height" value="0.025" units="cm"/>
    </inkml:brush>
  </inkml:definitions>
  <inkml:trace contextRef="#ctx0" brushRef="#br0">53 0 16335,'0'0'7677,"-1"13"-5947,-16 147 1655,7-86-3692,-1 75-1,-3-166-25513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2.769"/>
    </inkml:context>
    <inkml:brush xml:id="br0">
      <inkml:brushProperty name="width" value="0.025" units="cm"/>
      <inkml:brushProperty name="height" value="0.025" units="cm"/>
    </inkml:brush>
  </inkml:definitions>
  <inkml:trace contextRef="#ctx0" brushRef="#br0">1 99 12172,'0'0'12075,"49"-37"-9961,-10 30-673,8 1-512,5-1-641,3-3-223,-2 1-1283,-4 0-3010,-11-4-4484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128"/>
    </inkml:context>
    <inkml:brush xml:id="br0">
      <inkml:brushProperty name="width" value="0.025" units="cm"/>
      <inkml:brushProperty name="height" value="0.025" units="cm"/>
    </inkml:brush>
  </inkml:definitions>
  <inkml:trace contextRef="#ctx0" brushRef="#br0">168 12 5477,'0'0'24199,"10"-3"-23377,0 0-672,1 1 0,-1 1 0,0 0 0,0 0 0,1 1-1,15 1 1,-24 0-126,1-1 1,-1 1-1,0-1 0,1 1 0,-1 0 0,0-1 0,1 1 0,-1 0 1,0 1-1,0-1 0,0 0 0,0 1 0,0-1 0,0 1 0,0-1 1,2 4-1,-3-3-24,0 0-1,0 1 1,0-1 0,-1 0 0,1 1 0,0-1 0,-1 1 0,0-1 0,0 1 0,0-1 0,0 0-1,0 1 1,0-1 0,0 1 0,-1-1 0,1 1 0,-1-1 0,0 0 0,0 1 0,-2 3 0,-1 1 39,0 1 1,0-1 0,-1-1 0,0 1 0,-1-1-1,1 1 1,-1-2 0,-1 1 0,-8 6 0,-68 44 369,78-53-405,-15 8-4,10-4 0,34-6 0,-7-1 0,-7-1 0,0 1 0,0 0 0,0 1 0,0 0 0,0 1 0,17 4 0,-24-5 0,-1 1 0,0-1 0,1 0 0,-1 1 0,0-1 0,0 1 0,0 0 0,0 0 0,0 0 0,0 0 0,0 0 0,-1 0 0,1 1 0,-1-1 0,0 0 0,1 1 0,-1-1 0,0 1 0,-1-1 0,1 1 0,0 0 0,-1-1 0,1 1 0,-1 0 0,0 0 0,0-1 0,0 1 0,0 0 0,-1-1 0,0 5 0,0-3 0,0 1 0,-1-1 0,1 0 0,-1 0 0,0 0 0,0 0 0,-1 0 0,1 0 0,-1-1 0,0 1 0,0-1 0,0 0 0,0 1 0,0-1 0,-1-1 0,0 1 0,1-1 0,-9 5 0,-9 4 0,0-1 0,-27 10 0,42-18 0,-10 4 0,0 0 0,0-2 0,0 0 0,0 0 0,0-2 0,-21 2 0,37-4-4,0 0-1,0 0 1,0 0-1,-1 0 1,1 0 0,0 0-1,0 0 1,0 0 0,0 0-1,0 0 1,0 0-1,0 0 1,0-1 0,-1 1-1,1 0 1,0 0-1,0 0 1,0 0 0,0 0-1,0 0 1,0 0-1,0 0 1,0 0 0,0 0-1,0 0 1,0 0 0,0-1-1,0 1 1,-1 0-1,1 0 1,0 0 0,0 0-1,0 0 1,0 0-1,0 0 1,0 0 0,0-1-1,0 1 1,0 0-1,0 0 1,0 0 0,0 0-1,0 0 1,0 0 0,0 0-1,0 0 1,1-1-1,-1 1 1,0 0 0,0 0-1,0 0 1,0 0-1,0 0 1,0 0 0,0 0-1,0 0 1,0 0-1,0 0 1,0-1 0,0 1-1,0 0 1,1 0 0,-1 0-1,0 0 1,9-10-836,13-7-2407,36-20-9992,-25 14-636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501"/>
    </inkml:context>
    <inkml:brush xml:id="br0">
      <inkml:brushProperty name="width" value="0.025" units="cm"/>
      <inkml:brushProperty name="height" value="0.025" units="cm"/>
    </inkml:brush>
  </inkml:definitions>
  <inkml:trace contextRef="#ctx0" brushRef="#br0">206 0 10954,'0'0'14670,"-3"54"-13036,-26-18-225,-4 2-64,-4 6-127,3-2-258,5-2-479,4-8-385,12-10-96,10-12-961,12-11-6982,8-18 1280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3.842"/>
    </inkml:context>
    <inkml:brush xml:id="br0">
      <inkml:brushProperty name="width" value="0.025" units="cm"/>
      <inkml:brushProperty name="height" value="0.025" units="cm"/>
    </inkml:brush>
  </inkml:definitions>
  <inkml:trace contextRef="#ctx0" brushRef="#br0">157 49 14350,'0'0'3224,"-11"-1"-1841,11 1-1381,-5 0 91,1-1 0,0 1 0,-1 0 0,1 0 1,0 0-1,-1 1 0,1-1 0,0 1 1,0 0-1,0 1 0,-1-1 0,1 1 0,0-1 1,1 1-1,-1 0 0,0 1 0,1-1 1,-1 1-1,1-1 0,0 1 0,-1 0 0,-3 5 1,1 0 412,1 0 1,-1 0 0,1 1 0,1-1-1,-1 1 1,1 0 0,1 0 0,0 1 0,0-1-1,1 1 1,0 0 0,1-1 0,-1 12-1,2-20-454,1 0 1,-1 0-1,0 0 0,0 0 0,0 0 0,1 0 0,-1 0 0,1 0 0,-1 0 0,0-1 1,1 1-1,0 0 0,-1 0 0,1 0 0,-1-1 0,1 1 0,0 0 0,0-1 0,-1 1 0,1 0 1,0-1-1,0 1 0,0-1 0,-1 0 0,1 1 0,0-1 0,0 0 0,0 1 0,0-1 1,0 0-1,0 0 0,0 0 0,0 0 0,0 0 0,0 0 0,0 0 0,0 0 0,0 0 0,0 0 1,1-1-1,3 1 67,0-1 1,1 0-1,-1 0 1,0-1 0,0 0-1,8-3 1,-1-2-5,-1-1 0,0 0 1,0 0-1,-1-1 0,0-1 0,0 0 1,8-11-1,-15 17-81,1-1-1,0 1 1,-1-1 0,0 0 0,0 0-1,0 0 1,-1-1 0,0 1-1,0 0 1,0-1 0,-1 1-1,1-1 1,-2 0 0,1 0-1,0 1 1,-1-1 0,0 0 0,0 0-1,-2-7 1,1 11-52,0 0-1,0 0 1,0 0 0,0 0 0,0 0-1,0 0 1,0 1 0,-1-1 0,1 0-1,-1 1 1,1 0 0,-1-1 0,0 1-1,0 0 1,1 0 0,-1 0-1,0 0 1,0 0 0,0 0 0,0 0-1,0 1 1,0-1 0,0 1 0,0-1-1,-1 1 1,1 0 0,0 0 0,0 0-1,0 0 1,0 0 0,0 0 0,0 1-1,0-1 1,-3 2 0,-1-1-84,1 0 1,0 1-1,0 0 1,0 0-1,0 0 1,0 0-1,0 1 0,1 0 1,-1 0-1,1 0 1,0 1-1,-6 5 1,2 2-594,1 0 0,0 0 1,1 0-1,0 1 0,1 0 0,0 1 1,1-1-1,-4 18 0,5-12-2322,0 0-1,0 35 1,3-25-4927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4.186"/>
    </inkml:context>
    <inkml:brush xml:id="br0">
      <inkml:brushProperty name="width" value="0.025" units="cm"/>
      <inkml:brushProperty name="height" value="0.025" units="cm"/>
    </inkml:brush>
  </inkml:definitions>
  <inkml:trace contextRef="#ctx0" brushRef="#br0">126 69 21492,'0'0'5846,"-10"4"-3759,-2-1-1824,1 2 1,0 0-1,0 0 0,-12 9 1,20-12-239,-1 0 0,1 0 0,0 0 1,0 1-1,0-1 0,0 1 0,0 0 1,1 0-1,-1 0 0,1 0 1,0 1-1,0-1 0,0 0 0,0 1 1,1 0-1,-1-1 0,1 1 0,0 0 1,0 0-1,-1 4 0,3-7-8,-1-1-1,0 0 1,0 1-1,0-1 1,0 0-1,1 1 1,-1-1-1,0 0 1,0 1-1,1-1 0,-1 0 1,0 0-1,1 1 1,-1-1-1,0 0 1,0 0-1,1 0 1,-1 1-1,1-1 1,-1 0-1,0 0 1,1 0-1,-1 0 1,0 0-1,1 0 1,-1 0-1,1 0 0,-1 0 1,0 0-1,1 0 1,-1 0-1,0 0 1,1 0-1,-1 0 1,1 0-1,-1 0 1,0 0-1,1 0 1,-1-1-1,1 1 1,18-6 263,-3-4-220,0 0 0,0-1 0,-1 0-1,0-2 1,-1 0 0,0 0 0,-1-1 0,13-19 0,-24 31-57,-1 0 1,0 0-1,0 1 1,1-1-1,-1 0 0,-1 0 1,1 0-1,0 0 0,0-1 1,-1 1-1,1 0 1,-1-3-1,0 5-1,0-1-1,0 0 1,0 1 0,0-1-1,0 0 1,0 1-1,-1-1 1,1 1 0,0-1-1,0 0 1,-1 1 0,1-1-1,0 1 1,-1-1 0,1 1-1,-1-1 1,1 1-1,0-1 1,-1 1 0,1-1-1,-1 1 1,1 0 0,-1-1-1,0 1 1,1 0-1,-2-1 1,0 1-24,-1-1 0,1 1 0,0 0 0,-1 0 0,1 0 0,-1 0 0,1 0 0,-1 1 0,1-1 0,0 1 0,-1 0 0,1-1 0,0 1 0,-1 0 0,1 0 0,0 1 0,0-1 0,0 0 0,-3 3 0,-19 17-2972,8-8-2079,2 0-4797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477"/>
    </inkml:context>
    <inkml:brush xml:id="br0">
      <inkml:brushProperty name="width" value="0.025" units="cm"/>
      <inkml:brushProperty name="height" value="0.025" units="cm"/>
    </inkml:brush>
  </inkml:definitions>
  <inkml:trace contextRef="#ctx0" brushRef="#br0">443 10 18065,'-10'-2'1089,"1"0"-756,0 0 1,0 0-1,-1 1 0,1 0 0,0 1 1,-1 0-1,1 1 0,0 0 1,0 0-1,0 1 0,0 0 0,0 0 1,-13 6-1,1 4 100,0 0-1,0 2 1,2 0-1,-1 1 1,2 1 0,0 1-1,1 1 1,-27 36 0,32-38-149,1 1 1,1 0-1,1 1 1,0 0-1,1 0 1,1 1-1,0 0 1,2 1 0,0-1-1,1 1 1,-1 22-1,5-37-256,-1 0 1,1 0-1,0 0 0,1 0 0,0 0 1,-1 0-1,1-1 0,1 1 0,-1 0 1,1-1-1,0 1 0,0-1 0,0 1 1,0-1-1,1 0 0,0 0 1,0 0-1,0 0 0,0-1 0,4 5 1,-1-4-21,0-1-1,0 1 1,0-1 0,1 0 0,-1 0 0,1-1 0,0 0 0,0 0 0,-1 0 0,1-1 0,0 0 0,0-1 0,11 1 0,-4-2 3,1 1-1,-1-2 1,0 0 0,0 0 0,0-1-1,14-6 1,-21 7 3,0-1 0,-1 0-1,1 0 1,-1-1 0,1 1-1,-1-2 1,0 1 0,-1-1-1,1 1 1,-1-2 0,0 1-1,0 0 1,7-11 0,-12 15-10,1 0 0,0-1 0,0 1 1,0 0-1,-1-1 0,1 1 0,-1 0 1,1-1-1,-1 1 0,0 0 0,1-1 0,-1 1 1,0-1-1,0 1 0,0-1 0,0 1 1,0 0-1,0-1 0,0 1 0,-1-1 0,1 1 1,0-1-1,-1 1 0,1 0 0,-1-1 1,0 1-1,1 0 0,-1 0 0,-1-2 0,-1 0 15,0 1 0,0 0 0,0 0 0,0 0 0,0 0 0,0 0 0,-1 1 0,1-1 0,-1 1 0,1 0-1,-5-1 1,-12-2 60,1 1-1,-1 1 1,-24 1-1,45 1-78,15 0-91,0-1 0,0 0 0,-1-1 1,1-1-1,24-7 0,-17 0-246,-1 0 0,0-1 0,-1-2 0,0 0 0,-1-1 0,21-20 0,-29 23 553,-17 18 340,-13 20-202,-62 133 568,69-132-909,1 0 1,1 0-1,1 1 0,-4 30 0,12-58-29,0 1 1,-1 0 0,1-1-1,0 1 1,0 0-1,0-1 1,0 1-1,0 0 1,0-1-1,1 1 1,-1 0-1,1-1 1,-1 1-1,1 0 1,-1-1-1,2 2 1,-2-2-69,1-1 0,0 1 0,-1-1 0,1 0 0,-1 0 0,1 1 0,-1-1 0,1 0 0,0 0 0,-1 0 0,1 1 0,-1-1 0,1 0 0,0 0 0,-1 0 0,1 0 0,0 0-1,-1 0 1,1-1 0,-1 1 0,1 0 0,0 0 0,-1 0 0,1 0 0,-1-1 0,1 1 0,0-1 0,5-2-974,-1 0 1,0-1-1,0 0 0,0 0 0,-1 0 1,8-10-1,15-21-6165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6.853"/>
    </inkml:context>
    <inkml:brush xml:id="br0">
      <inkml:brushProperty name="width" value="0.025" units="cm"/>
      <inkml:brushProperty name="height" value="0.025" units="cm"/>
    </inkml:brush>
  </inkml:definitions>
  <inkml:trace contextRef="#ctx0" brushRef="#br0">121 90 19635,'-9'11'2599,"4"-6"-2469,-59 78 3744,59-74-3443,-1 0 1,1 0-1,0 0 0,1 1 1,0-1-1,0 1 0,1 0 1,1 0-1,-2 12 1,3-22-425,1 1 0,0-1 1,0 1-1,0 0 0,0-1 1,0 1-1,0-1 1,0 1-1,0 0 0,0-1 1,0 1-1,1-1 1,-1 1-1,0 0 0,0-1 1,0 1-1,1-1 0,-1 1 1,0-1-1,1 1 1,-1-1-1,0 1 0,1-1 1,-1 1-1,1-1 1,-1 0-1,1 1 0,-1-1 1,1 0-1,-1 1 0,1-1 1,-1 0-1,1 0 1,-1 1-1,1-1 0,0 0 1,0 0-1,28-6 18,25-27-80,-34 16-60,-1-1 0,-1-1 0,-1-1 0,20-29 0,-29 36 163,1 0-1,-2-1 0,0 0 1,0-1-1,-1 1 0,-1-1 0,-1 0 1,4-22-1,-28 133 82,13-70-197,2 1 0,0-1-1,-2 42 1,7-67-10,0 0 0,0 0 1,0 0-1,0 0 0,0 0 1,0 0-1,0 0 0,0 0 1,0 0-1,1 0 0,-1 0 1,0 0-1,0 0 0,1 0 1,-1 0-1,1 0 0,-1 0 0,1 0 1,-1 0-1,1-1 0,0 1 1,-1 0-1,1 0 0,0-1 1,0 1-1,-1 0 0,1-1 1,2 2-1,-2-2-93,1 0 0,0 0 0,-1 0 0,1 0-1,0-1 1,0 1 0,-1 0 0,1-1 0,-1 1 0,1-1 0,0 1 0,-1-1 0,1 0 0,-1 0 0,2-1 0,6-3-795,-1-1 1,0 0-1,0-1 1,12-14 0,12-21-3829,3-8-1943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444"/>
    </inkml:context>
    <inkml:brush xml:id="br0">
      <inkml:brushProperty name="width" value="0.025" units="cm"/>
      <inkml:brushProperty name="height" value="0.025" units="cm"/>
    </inkml:brush>
  </inkml:definitions>
  <inkml:trace contextRef="#ctx0" brushRef="#br0">246 1 13357,'0'0'6630,"-7"10"-4153,-35 62-1214,2 1 0,4 3 0,3 0 0,-30 106 0,57-165-1332,1 0-1,1 1 1,0-1 0,-1 32-1,5-49 56,0 0 0,0-1 0,0 1 0,0 0 0,0 0 0,0 0 0,0 0 0,0-1 0,0 1 0,0 0 0,1 0 0,-1 0 0,0 0 0,0 0 0,0-1 0,0 1 0,0 0 0,1 0 0,-1 0 0,0 0 0,0 0 0,0 0 0,1 0 0,-1 0 0,0 0 0,0 0 0,0 0 0,0 0 0,1-1 0,-1 1 0,0 1 0,0-1 0,0 0 0,1 0 0,-1 0 0,0 0 0,0 0 0,0 0 0,1 0 0,-1 0 0,0 0 0,0 0 0,0 0 0,0 0 0,1 0 0,-1 1 0,0-1 0,0 0 0,0 0 0,0 0 0,0 0 0,1 0 0,-1 1 0,0-1 0,0 0-1,0 0 1,0 0 0,0 0 0,0 1 0,0-1 0,0 0 0,0 0 0,0 1 0,7-11-89,0 0 0,-1 0-1,0 0 1,-1-1 0,0 0-1,4-15 1,20-77-191,-22 74 302,-6 23 1,6-19-11,-1 0 0,-1 0 0,1-37-1,-20 120-109,13-53 98,1 0 0,0 0 0,0 1-1,0-1 1,1 0 0,0 0 0,0 0-1,0 0 1,0 0 0,1 0-1,3 7 1,-4-10 29,1 0-1,0 0 1,-1 0-1,1-1 0,0 1 1,0 0-1,0-1 1,0 0-1,0 1 1,0-1-1,0 0 1,1 0-1,-1 0 0,0 0 1,1-1-1,-1 1 1,0-1-1,1 1 1,-1-1-1,1 0 1,-1 0-1,1 0 0,-1 0 1,0 0-1,1-1 1,3 0-1,-2 0 97,-1 0 0,1 0 0,-1 0 0,0-1 0,0 1 0,1-1 0,-1 0 0,0 0 0,-1 0 0,1 0 0,0 0 0,0-1 0,-1 1 0,0-1 0,1 0 0,-1 0 0,0 0 0,0 0 0,-1 0 0,3-5-1,0 0-19,-1 1-1,-1-1 1,1 0-1,-1 0 1,-1 0-1,0 0 0,1-16 1,-2 24-103,0-1 1,0 1-1,1-1 0,-1 0 1,0 1-1,0-1 1,-1 0-1,1 1 1,0-1-1,0 0 0,0 1 1,0-1-1,-1 0 1,1 1-1,0-1 1,0 1-1,-1-1 0,1 1 1,0-1-1,-1 1 1,1-1-1,-1 1 1,1-1-1,-1 1 0,1-1 1,-1 1-1,1 0 1,-1-1-1,1 1 1,-1 0-1,-1-1 0,-20 7-669,17-3 588,0 0 1,0 1 0,0 0 0,0 0 0,0 0-1,-4 5 1,3 0 154,0-1-1,1 1 0,0 0 1,0 1-1,1-1 0,0 1 1,1 0-1,0 0 1,1 0-1,0 0 0,-1 13 1,3-22-44,0 0 1,0 0-1,0 1 1,0-1-1,0 0 0,0 0 1,1 0-1,-1 0 1,0 0-1,1 0 1,-1 0-1,1 0 0,-1 0 1,1 0-1,-1 0 1,1 0-1,0 0 0,-1-1 1,1 1-1,0 0 1,0 0-1,0-1 1,-1 1-1,1 0 0,0-1 1,2 2-1,1-1 4,-1 0 0,1 0 0,0 0 0,-1 0-1,1-1 1,0 1 0,-1-1 0,6 0 0,7-1 42,0-1 0,30-8 0,-42 9-56,16-5 19,1 0 0,0 2 0,0 0 0,0 1 0,0 1 0,0 1 0,32 3 0,-53-2 32,1 0-1,0 1 0,0-1 1,0 0-1,-1 0 0,1 0 1,0 1-1,0-1 0,-1 0 1,1 1-1,0-1 1,-1 1-1,1-1 0,-1 1 1,1-1-1,0 1 0,-1-1 1,1 1-1,-1 0 0,1-1 1,-1 1-1,0 0 1,1-1-1,-1 1 0,1 1 1,-4 1 916,-5-9-537,1-5-438,1-1 0,0 1 0,0-1 0,1-1 0,-6-20 0,-8-19 0,15 42 0,1 6 0,1 0 0,0 0 0,0 0 0,1 0 0,-1 0 0,1-1 0,0 1 0,0 0 0,0-1 0,1 1 0,-1-8 0,6 12-170,0-1 0,1 1 0,-1-1-1,0 2 1,0-1 0,1 0 0,7 3 0,69 15-8350,-32-12 1745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7.820"/>
    </inkml:context>
    <inkml:brush xml:id="br0">
      <inkml:brushProperty name="width" value="0.025" units="cm"/>
      <inkml:brushProperty name="height" value="0.025" units="cm"/>
    </inkml:brush>
  </inkml:definitions>
  <inkml:trace contextRef="#ctx0" brushRef="#br0">1 121 21685,'0'0'1057,"77"-31"192,-17 13-288,9-4-929,1-4-3396,-6 3-8006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8.660"/>
    </inkml:context>
    <inkml:brush xml:id="br0">
      <inkml:brushProperty name="width" value="0.025" units="cm"/>
      <inkml:brushProperty name="height" value="0.025" units="cm"/>
    </inkml:brush>
  </inkml:definitions>
  <inkml:trace contextRef="#ctx0" brushRef="#br0">272 133 11627,'0'0'12876,"-8"-2"-12844,6 2-25,1-1 0,-1 1 0,0-1 0,0 1 0,1-1 1,-1 0-1,0 0 0,1 0 0,-1 0 0,0 0 0,1 0 0,0 0 0,-1 0 0,1-1 0,0 1 0,-1 0 0,1-1 0,0 1 0,-1-4 0,1 2 52,0-1 0,1 0 0,-1 0 0,1 1 0,0-1 0,1 0 0,-1 0 0,0 1 0,1-1 0,0 0 0,2-6 0,10-38 544,-13 121-747,-80 502 1377,78-562-1188,0 0-1,-1 0 0,-1-1 1,0 1-1,0-1 0,-1 0 1,-9 15-1,11-22 59,0 0 0,-1 0-1,1 0 1,-1 0 0,0-1 0,0 0-1,-1 1 1,1-2 0,-1 1 0,0 0 0,0-1-1,0 0 1,-1 0 0,1 0 0,-1-1-1,1 0 1,-12 3 0,16-5-73,0 0-1,-1 0 0,1 1 1,0-1-1,0 0 1,-1 0-1,1-1 1,0 1-1,-1 0 1,1 0-1,0-1 1,0 1-1,-1 0 1,1-1-1,0 0 1,0 1-1,0-1 1,0 1-1,0-1 1,0 0-1,0 0 1,0 0-1,0 0 1,0 0-1,0 0 1,0 0-1,1 0 1,-1 0-1,0 0 0,1 0 1,-1 0-1,1 0 1,-1-1-1,1 1 1,-1 0-1,1 0 1,0-1-1,0 1 1,0-2-1,-1-7-25,0 1-1,1 0 0,0 0 1,3-14-1,1 1-40,2 0 1,0 0-1,1 1 1,1 0-1,1 0 0,1 1 1,13-20-1,94-130-262,-113 164 298,64-81 25,-32 44 21,-2-2 0,-2-1-1,31-60 1,-49 65 188,-14 41-231,0-1 0,0 0 1,0 1-1,0-1 0,0 0 0,1 1 0,-1-1 0,0 1 1,-1-1-1,1 0 0,0 1 0,0-1 0,0 0 0,0 1 1,0-1-1,-1 1 0,1-1 0,0 0 0,0 1 0,-1-1 1,1 1-1,0-1 0,-1 1 0,1-1 0,-1 1 0,1-1 1,-1 1-1,1 0 0,-1-1 0,1 1 0,-1 0 0,1-1 1,-1 1-1,1 0 0,-1 0 0,0-1 0,1 1 0,-1 0 1,1 0-1,-1 0 0,0 0 0,1 0 0,-1 0 0,0 0 1,1 0-1,-1 0 0,1 0 0,-1 0 0,0 0 0,1 0 1,-1 1-1,1-1 0,-1 0 0,0 0 0,1 1 0,-1-1 1,1 0-1,-1 1 0,0 0 0,-4 1-10,0 1 1,-1 1-1,2-1 0,-1 1 0,0 0 0,1 0 1,-1 0-1,1 0 0,0 1 0,1 0 0,-1 0 1,1 0-1,-5 10 0,0 1 7,0 0 1,2 1-1,-8 26 0,12-34-15,0-1 1,0 0-1,1 1 1,0-1-1,0 1 1,1 0-1,1-1 1,-1 1-1,1-1 1,3 12-1,-3-17-116,0-1 0,0 0 0,0 0 0,0 0 0,0 0 0,1 0 0,-1 0 1,0 0-1,1 0 0,0 0 0,-1-1 0,1 1 0,0-1 0,0 1 0,0-1 0,3 2 0,-1-2-278,-1 1 1,1-1-1,0-1 0,0 1 0,-1 0 0,1-1 0,0 0 0,0 0 1,0 0-1,0 0 0,-1-1 0,1 1 0,5-3 0,32-15-6108,0-13-5499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034"/>
    </inkml:context>
    <inkml:brush xml:id="br0">
      <inkml:brushProperty name="width" value="0.025" units="cm"/>
      <inkml:brushProperty name="height" value="0.025" units="cm"/>
    </inkml:brush>
  </inkml:definitions>
  <inkml:trace contextRef="#ctx0" brushRef="#br0">176 1 17040,'0'0'9086,"-10"16"-8782,-6 9-282,2 0-1,1 1 0,-16 47 1,1 9-44,9-28 95,2 2 0,-10 59 0,27-114 7,-1 1 0,1-1 0,0 1 0,-1-1 0,1 0 0,0 1 0,0-1 0,0 1 0,0-1 0,0 1-1,0-1 1,1 0 0,-1 1 0,0-1 0,1 1 0,-1-1 0,1 0 0,-1 1 0,1-1 0,0 0 0,-1 0 0,2 2-1,-1-3-12,0 1-1,1-1 0,-1 0 0,0 0 0,0 0 0,0 0 1,0 0-1,0 0 0,0 0 0,1 0 0,-1-1 0,0 1 0,0 0 1,0-1-1,0 1 0,0 0 0,0-1 0,0 0 0,0 1 0,0-1 1,1-1-1,12-8 490,0-1 0,21-23 0,-26 25-425,15-14-30,34-31 114,-3-3 0,-2-3 0,60-86 0,-112 145-217,22-43-2295,-23 43 2206,0 1 0,1-1 0,-1 0 0,0 1 0,0-1 0,0 1 0,0-1 1,0 1-1,0-1 0,0 0 0,0 1 0,0-1 0,0 1 0,0-1 0,0 1 0,0-1 0,0 0 1,0 1-1,0-1 0,-1 1 0,1-1 0,0 1 0,-1-1 0,1 1 0,-1-2 0,0 2-57,0 0-1,0 0 0,-1-1 0,1 1 0,0 0 1,0 0-1,0 0 0,-1 0 0,1 0 0,0 0 1,0 1-1,0-1 0,-1 0 0,1 0 0,0 1 1,0-1-1,0 1 0,-2 0 0,-22 12-7928,-3 4-4607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09.377"/>
    </inkml:context>
    <inkml:brush xml:id="br0">
      <inkml:brushProperty name="width" value="0.025" units="cm"/>
      <inkml:brushProperty name="height" value="0.025" units="cm"/>
    </inkml:brush>
  </inkml:definitions>
  <inkml:trace contextRef="#ctx0" brushRef="#br0">0 0 18866,'0'0'4965,"47"59"-2627,-22-42-1281,1-2-897,0-3-512,-1-4-2051,-2-7-1665,-3-1 33,-1-7-3108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0.251"/>
    </inkml:context>
    <inkml:brush xml:id="br0">
      <inkml:brushProperty name="width" value="0.025" units="cm"/>
      <inkml:brushProperty name="height" value="0.025" units="cm"/>
    </inkml:brush>
  </inkml:definitions>
  <inkml:trace contextRef="#ctx0" brushRef="#br0">152 477 8840,'0'0'14302,"-11"1"-12882,4-1-1255,3 0-105,1 0 0,-1 0 0,0 1 0,0-1-1,1 1 1,-1 0 0,0 0 0,1 0 0,-1 0-1,1 1 1,-1-1 0,1 1 0,0 0-1,-1 0 1,1 0 0,0 0 0,0 1 0,1-1-1,-5 6 1,0 0 36,0 0 0,1 0 0,1 0 1,-1 1-1,1 0 0,1 0 0,0 0 0,0 1 0,0 0 0,2-1 0,-1 1 0,-1 16 0,4-26-90,0 1 0,0-1-1,0 1 1,1-1 0,-1 1-1,0-1 1,0 1 0,1-1-1,-1 1 1,0-1 0,1 1-1,-1-1 1,1 0 0,-1 1-1,0-1 1,1 0-1,-1 1 1,1-1 0,-1 0-1,1 1 1,-1-1 0,1 0-1,-1 0 1,1 0 0,-1 0-1,1 1 1,0-1 0,-1 0-1,1 0 1,-1 0 0,1 0-1,-1 0 1,1 0 0,0 0-1,-1-1 1,1 1 0,-1 0-1,1 0 1,-1 0 0,1-1-1,27-7 393,-12-3-325,-1 0-1,1-2 1,-2 1-1,0-2 1,-1 1-1,0-2 1,-1 0-1,0-1 1,-1 0-1,-1 0 1,15-35-1,-20 33-13,-9 17-95,-18 28-72,14-13 151,1 1 0,0 0 1,0 0-1,2 0 0,0 0 0,1 1 0,0 0 1,1 0-1,1 0 0,0 23 0,2-38-34,0-1 0,0 1 0,0-1 0,0 0 0,0 1 0,0-1 0,0 1 0,0-1 0,0 1 0,1-1 1,-1 1-1,0-1 0,0 0 0,0 1 0,0-1 0,1 1 0,-1-1 0,0 0 0,1 1 0,-1-1 0,0 0 0,0 1 0,1-1 0,-1 0 0,0 0 0,1 1 0,-1-1 0,1 0 0,-1 0 0,0 0 0,1 1 0,-1-1 0,2 0 0,16-5 568,16-18 488,-16 3-984,-1 0 1,-1-2-1,-1 1 1,-1-2 0,0 0-1,17-45 1,-55 125-334,16-42 282,1 0 0,0 1-1,1 0 1,1 0 0,1 1 0,0-1-1,1 1 1,-2 24 0,5-40-27,0-1 1,0 1-1,0-1 1,1 1-1,-1-1 0,0 0 1,0 1-1,0-1 1,0 1-1,1-1 0,-1 1 1,0-1-1,0 0 1,1 1-1,-1-1 1,0 0-1,1 1 0,-1-1 1,0 0-1,1 1 1,-1-1-1,0 0 1,1 0-1,-1 1 0,1-1 1,-1 0-1,1 0 1,-1 0-1,0 0 0,1 0 1,-1 1-1,1-1 1,-1 0-1,1 0 1,-1 0-1,1 0 0,-1 0 1,1 0-1,-1-1 1,1 1-1,-1 0 0,0 0 1,1 0-1,-1 0 1,1 0-1,0-1 1,22-11 273,-10 0-161,-1 0 0,-1-1 1,0 0-1,0-1 0,15-27 1,35-80-244,-59 116-805,-9 26 540,-7 18 392,-13 57 0,27-97-2,0 1 1,0 0 0,1 0-1,-1 0 1,0 0-1,0 0 1,0-1-1,0 1 1,1 0-1,-1 0 1,0 0 0,0 0-1,0 0 1,1 0-1,-1 0 1,0 0-1,0 0 1,0 0-1,1 0 1,-1 0 0,0 0-1,0 0 1,0 0-1,1 0 1,-1 0-1,0 0 1,0 0-1,0 0 1,1 0 0,-1 0-1,0 0 1,0 0-1,0 0 1,1 1-1,-1-1 1,0 0-1,0 0 1,0 0-1,0 0 1,0 0 0,1 1-1,-1-1 1,0 0-1,0 0 1,0 0-1,0 0 1,0 1-1,0-1 1,0 0 0,0 0-1,0 0 1,1 1-1,-1-1 1,0 0-1,0 0 1,0 0-1,0 1 1,0-1 0,0 0-1,0 0 1,-1 0-1,1 1 1,0-1-1,0 0 1,0 0-1,15-14 52,-13 12-41,43-51 104,41-65 0,-45 59-99,-20 31-23,22-31 45,52-95 1,-161 279 93,-61 127 531,103-197-519,2 0 0,-25 104 0,34-107-142,5-19 0,1 0 0,1 1 0,-1 41 0,7-75 0,0 0 0,0 0 0,0 0 0,0 0 0,0 0 0,0-1 0,0 1 0,1 0 0,-1 0 0,0 0 0,0 0 0,0 0 0,0 0 0,0 0 0,0-1 0,0 1 0,1 0 0,-1 0 0,0 0 0,0 0 0,0 0 0,0 0 0,1 0 0,-1 0 0,0 0 0,0 0 0,0 0 0,0 0 0,1 0 0,-1 0 0,0 0 0,0 0 0,0 0 0,0 0 0,0 0 0,1 0 0,-1 0 0,0 0 0,0 0 0,0 0 0,0 1 0,0-1 0,1 0 0,-1 0 0,0 0 0,0 0 0,0 0 0,0 0 0,0 0 0,0 1 0,0-1 0,0 0 0,1 0 0,-1 0 0,0 0 0,0 0 0,0 1 0,0-1 0,0 0 0,0 0 0,0 0 0,0 0 0,0 0 0,0 1 0,0-1 0,0 0 0,0 0 0,9-10 0,17-29 0,-2-1 0,30-65 0,28-95 0,-67 164 0,52-150 0,70-156 0,-132 334 0,-4 13 0,-4 14 0,-31 79 0,-54 111 0,53-134 0,3 1 0,4 1 0,-22 93 0,45-134 0,6-17-27,2-16-69,2-9-379,1-5 305,0 0 0,-1 0 0,0 0-1,-1 0 1,0-1 0,-1 0 0,3-21 0,4-90-839,-11-188 2685,1 310-1655,0 1 0,0-1-1,0 0 1,0 1 0,0-1 0,0 0 0,0 0-1,1 1 1,-1-1 0,0 0 0,0 1 0,1-1-1,-1 0 1,0 1 0,1-1 0,-1 1 0,1-1-1,-1 1 1,1-1 0,-1 1 0,1-1-1,-1 1 1,1-1 0,-1 1 0,1-1 0,0 1-1,0-1 1,25 0 82,38 22-1407,-41-13-121,-2-2-1379,0-2 0,0 0 0,24 0 0,10-3-8813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1.750"/>
    </inkml:context>
    <inkml:brush xml:id="br0">
      <inkml:brushProperty name="width" value="0.025" units="cm"/>
      <inkml:brushProperty name="height" value="0.025" units="cm"/>
    </inkml:brush>
  </inkml:definitions>
  <inkml:trace contextRef="#ctx0" brushRef="#br0">129 135 12844,'-14'8'918,"2"-1"288,-1 0 1,-1-1-1,1 0 1,-1-1 0,0 0-1,-21 4 1,45-27 1264,13-5-2190,0 1 0,53-37 0,-63 50-135,1 0-1,-1 1 0,2 1 1,-1 0-1,1 1 1,0 0-1,0 1 0,18-3 1,-31 8-148,-1 0 1,1-1-1,0 1 1,0 0 0,-1 0-1,1 1 1,0-1-1,0 0 1,-1 1-1,1-1 1,0 1-1,-1-1 1,1 1-1,0 0 1,-1-1 0,1 1-1,-1 0 1,1 0-1,-1 0 1,1 1-1,-1-1 1,0 0-1,0 0 1,0 1 0,1-1-1,-1 1 1,-1-1-1,1 1 1,0-1-1,0 1 1,0-1-1,-1 1 1,1 0 0,-1-1-1,1 3 1,1 7 22,0 1 0,-1-1 0,0 1 1,-2 16-1,1-11 31,-3 34 37,-16 91 0,10-92 260,-4 92 0,13-141-337,0-1-1,0 1 1,0-1 0,0 1-1,0-1 1,0 1-1,0-1 1,0 0 0,0 1-1,0-1 1,0 1 0,0-1-1,0 1 1,1-1 0,-1 1-1,0-1 1,0 0 0,0 1-1,1-1 1,-1 1-1,0-1 1,1 0 0,-1 1-1,0-1 1,1 0 0,-1 1-1,0-1 1,1 0 0,-1 1-1,1-1 1,-1 0-1,0 0 1,1 0 0,-1 1-1,1-1 1,-1 0 0,1 0-1,-1 0 1,1 0 0,0 0-1,22-10 159,20-25-6,-9 0-114,-1-1 0,-1-1 0,-3-2 0,-1-1 0,27-50-1,-41 49 90,-27 48 5,7 1-149,0 1 0,1-1 0,0 1 1,1 0-1,0 1 0,0-1 0,1 0 0,0 1 0,-2 18 0,1-2-9,2 0 0,0 43 1,3-64 18,-1 0 0,0 1 0,1-1 0,0 0 0,1 0 0,-1 1 0,1-1 0,0 0 0,0 0 0,0-1 0,1 1 0,-1 0 0,1-1 0,1 0 0,-1 1 0,0-1 1,1-1-1,8 8 0,-9-9 8,0 0 0,1 0 0,-1-1 1,1 1-1,-1-1 0,1 0 0,-1 0 1,1 0-1,-1-1 0,1 1 0,0-1 1,-1 0-1,1 0 0,0 0 0,0 0 1,-1-1-1,1 1 0,-1-1 0,1 0 1,0 0-1,-1 0 0,0-1 0,1 1 1,-1-1-1,0 0 0,0 0 0,1 0 1,2-3-1,3-3 131,0 0 0,-1-1 0,0 0 1,0-1-1,-1 1 0,-1-1 0,1 0 0,-1-1 0,-1 0 0,0 0 1,5-18-1,-3 7 96,-2 0 0,0 0 0,-1 0 1,-1-1-1,0-27 0,-3 48-240,0 1 0,0-1 1,0 1-1,0 0 0,0-1 0,0 1 0,0-1 1,0 1-1,-1-1 0,1 1 0,0 0 0,-1-1 1,0 1-1,1 0 0,-1-1 0,0 1 1,1 0-1,-1 0 0,0 0 0,0 0 0,0-1 1,0 1-1,0 0 0,0 1 0,0-1 0,0 0 1,-1 0-1,1 0 0,0 1 0,0-1 0,-3 0 1,2 1-2,1 0 0,0 0 0,0 1 0,-1-1 0,1 0 0,0 1 0,-1-1 0,1 1 0,0 0 0,0-1 0,0 1 0,0 0 0,0 0 0,0 0 0,0 0 0,0 0 0,0 0 0,0 0 0,0 0 0,1 0 0,-1 0 0,0 0 0,1 0 0,-1 1 0,1-1 0,-1 0 0,1 0 0,-1 1 0,1-1 0,0 0 0,0 1 0,0-1 0,0 2 0,-1-1-24,1 0-1,-1 0 0,1 0 0,-1 0 0,1 0 1,0 0-1,0 0 0,0 0 0,0 0 0,0 0 1,0-1-1,1 1 0,-1 0 0,1 0 0,-1 0 1,1 0-1,0 0 0,0 0 0,0-1 0,0 1 1,0 0-1,0-1 0,0 1 0,0-1 0,1 1 1,-1-1-1,1 0 0,1 2 0,2-1-60,1 0-1,-1-1 1,1 0 0,-1 0-1,1 0 1,-1-1-1,1 0 1,-1 0 0,7-1-1,3 0-168,0-2 0,1 1 0,-1-2 0,0 0 1,-1-1-1,1-1 0,-1 0 0,0-1 0,0 0 0,-1-1 0,14-11 0,-25 18 272,-1 0 0,1 0-1,-1 0 1,0-1 0,0 1-1,1 0 1,-1 0 0,0-1 0,0 1-1,0-1 1,0 1 0,-1-1-1,1 1 1,0-1 0,-1 1-1,2-4 1,-3 4 24,1 1 0,0-1 0,0 0-1,0 0 1,0 1 0,0-1 0,-1 0 0,1 0 0,0 1-1,-1-1 1,1 0 0,0 1 0,-1-1 0,1 1-1,-1-1 1,1 0 0,-1 1 0,1-1 0,-1 1 0,1-1-1,-1 1 1,0 0 0,1-1 0,-1 1 0,-1-1-1,-1 0 5,0 0 0,1 0 0,-1 1 0,0-1 0,0 1 0,0-1 0,0 1 0,0 0 0,0 0 0,0 1 0,1-1 0,-1 0 0,0 1 0,0 0 0,0 0 0,0 0 0,1 0 0,-5 2 0,2 1-14,-1 0 1,0 0-1,1 1 1,-1 0-1,1 0 1,1 0 0,-1 1-1,1 0 1,0-1-1,0 1 1,1 1-1,-1-1 1,1 1 0,1-1-1,-1 1 1,1 0-1,1 0 1,-1 0-1,1 0 1,0 0 0,1 0-1,0 9 1,0-15-31,1 1 0,0-1 0,0 0 0,1 1 1,-1-1-1,0 0 0,0 0 0,1 0 0,-1 0 0,0 0 1,1 0-1,-1 0 0,1-1 0,0 1 0,-1 0 0,1-1 1,-1 1-1,1-1 0,0 0 0,-1 1 0,1-1 0,0 0 1,-1 0-1,1 0 0,0 0 0,2-1 0,51-4 53,-14-6-12,-30 8-89,-1 0-1,1 1 1,-1 0-1,1 0 1,21 0-1,-30 2 44,1 1-1,0-1 0,0 1 1,-1 0-1,1-1 0,0 1 1,-1 0-1,1 1 0,-1-1 0,0 0 1,1 1-1,-1-1 0,0 1 1,0 0-1,0 0 0,0 0 1,0 0-1,0 0 0,0 0 0,-1 0 1,1 0-1,-1 1 0,0-1 1,0 1-1,0-1 0,0 1 0,0 0 1,1 3-1,4 27 1008,3 66-1,-9-97-941,0-47-73,-2 16-134,2 0 0,2-1 0,0 1 0,9-40 0,-11 69 19,0 0 1,1 0 0,-1-1-1,0 1 1,0 0-1,0 0 1,0-1-1,0 1 1,0 0-1,1 0 1,-1 0-1,0-1 1,0 1-1,0 0 1,1 0-1,-1 0 1,0 0-1,0-1 1,0 1-1,1 0 1,-1 0-1,0 0 1,0 0-1,1 0 1,-1 0-1,0 0 1,1 0 0,-1 0-1,0-1 1,0 1-1,1 0 1,-1 0-1,0 1 1,0-1-1,1 0 1,-1 0-1,0 0 1,1 0-1,-1 0 1,0 0-1,0 0 1,1 0-1,-1 0 1,0 1-1,0-1 1,0 0-1,1 0 1,-1 0-1,0 0 1,0 1-1,0-1 1,1 0-1,-1 0 1,0 1 0,16 16-4280,-10-10 1381,12 5-3338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136"/>
    </inkml:context>
    <inkml:brush xml:id="br0">
      <inkml:brushProperty name="width" value="0.025" units="cm"/>
      <inkml:brushProperty name="height" value="0.025" units="cm"/>
    </inkml:brush>
  </inkml:definitions>
  <inkml:trace contextRef="#ctx0" brushRef="#br0">158 264 7527,'0'0'5627,"2"-9"-1490,0 2-3936,0 2 431,0 0 0,-1 0 1,0 0-1,0 0 0,-1-1 0,1 1 1,-1-6-1,0 10-496,-1-1 1,1 1 0,0 0 0,-1-1-1,1 1 1,-1-1 0,1 1-1,-1 0 1,0 0 0,0-1 0,1 1-1,-1 0 1,0 0 0,0 0-1,0 0 1,0 0 0,0 0 0,-1 0-1,1 0 1,0 1 0,0-1-1,-1 0 1,1 1 0,0-1 0,-1 1-1,1-1 1,0 1 0,-1-1-1,1 1 1,-1 0 0,1 0 0,-1 0-1,1 0 1,0 0 0,-3 0-1,-1 1-128,0 0 0,0 0 0,0 0 0,0 0-1,0 1 1,0 0 0,0 0 0,0 0 0,1 1 0,-1 0-1,1 0 1,0 0 0,0 0 0,0 0 0,0 1 0,0 0-1,1 0 1,0 0 0,0 0 0,0 0 0,-4 9 0,2-5-8,0 0 1,1 1 0,0 0 0,1 0-1,0 0 1,0 0 0,1 0 0,0 1 0,1-1-1,0 1 1,0 10 0,1-19-5,0 0 0,0 0 0,1-1 0,-1 1 0,0 0 0,0-1 0,1 1 0,-1 0 0,0-1 0,1 1 0,-1 0 0,1-1 0,-1 1 0,0-1 0,1 1 0,-1-1 0,1 1 0,0-1 1,-1 1-1,1-1 0,-1 0 0,1 1 0,0-1 0,-1 0 0,1 1 0,0-1 0,0 0 0,-1 0 0,1 0 0,0 0 0,-1 0 0,1 0 0,0 0 0,0 0 0,-1 0 0,1 0 0,0 0 0,-1 0 0,1 0 0,0 0 0,0-1 0,0 1 0,33-14-33,-18 3 26,0 0 1,-1-2-1,0 0 1,-1 0 0,-1-2-1,0 1 1,-1-2-1,13-20 1,-9 10 405,-2 0 1,0 0 0,-2-1-1,16-52 1,-23 60 68,-2 5 191,-5 26-445,-35 127-120,24-100-108,2 0 0,2 1 0,2-1 0,-5 67 0,12-105-55,0 0-1,0-1 0,-1 1 1,1 0-1,0-1 0,0 1 1,0 0-1,0-1 0,0 1 1,0 0-1,0-1 0,0 1 0,0 0 1,0-1-1,1 1 0,-1-1 1,0 1-1,0 0 0,1-1 1,-1 1-1,0 0 0,1-1 1,-1 1-1,0-1 0,1 1 1,-1-1-1,1 1 0,-1-1 1,1 1-1,-1-1 0,1 0 0,-1 1 1,1-1-1,0 0 0,-1 1 1,1-1-1,-1 0 0,1 0 1,0 0-1,-1 1 0,1-1 1,0 0-1,-1 0 0,1 0 1,0 0-1,-1 0 0,1 0 1,0 0-1,-1 0 0,1 0 0,0-1 1,-1 1-1,1 0 0,0 0 1,-1-1-1,1 1 0,-1 0 1,1-1-1,-1 1 0,1 0 1,0-1-1,-1 1 0,1-1 1,0 0-1,4-3-1749,-1 0 0,1 0 0,0 0 0,-1 0 0,7-10 0,8-16-12051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2.620"/>
    </inkml:context>
    <inkml:brush xml:id="br0">
      <inkml:brushProperty name="width" value="0.025" units="cm"/>
      <inkml:brushProperty name="height" value="0.025" units="cm"/>
    </inkml:brush>
  </inkml:definitions>
  <inkml:trace contextRef="#ctx0" brushRef="#br0">50 54 17553,'0'0'5850,"-1"9"-3944,-4 28-678,5-36-1188,0-1 0,-1 1 0,1 0 0,0-1 1,0 1-1,0 0 0,1-1 0,-1 1 0,0-1 0,0 1 0,0 0 0,0-1 0,0 1 0,1-1 0,-1 1 1,0 0-1,1-1 0,-1 1 0,0-1 0,1 1 0,-1-1 0,1 1 0,-1-1 0,1 0 0,-1 1 1,1-1-1,-1 1 0,1-1 0,-1 0 0,1 1 0,-1-1 0,1 0 0,-1 0 0,1 0 0,0 1 0,-1-1 1,1 0-1,0 0 0,-1 0 0,1 0 0,-1 0 0,1 0 0,0 0 0,-1 0 0,1 0 0,0-1 0,-1 1 1,1 0-1,-1 0 0,1 0 0,0-1 0,31-12 325,-26 8-331,1-1-1,-1 1 0,1-1 0,8-12 0,-13 16-14,0-1-1,-1 1 0,1 0 1,-1 0-1,1-1 1,-1 1-1,0 0 0,0-1 1,0 0-1,0 1 1,0-1-1,-1 1 0,1-1 1,-1 0-1,0 1 1,0-1-1,0 0 0,0 0 1,-1-3-1,1 5 29,-1 1 0,0-1 0,1 0 0,-1 1 0,0-1 0,0 0 0,1 1 0,-1-1 0,0 1 0,0 0-1,0-1 1,0 1 0,0-1 0,0 1 0,0 0 0,0 0 0,0 0 0,0 0 0,0-1 0,0 1 0,0 1 0,0-1 0,0 0-1,0 0 1,-1 0 0,-28 7 383,23-3-419,1 0 0,-1 0 0,0 1 0,1 0-1,0 0 1,0 1 0,1-1 0,-1 1 0,1 1 0,1-1 0,-1 1 0,1 0 0,0 0 0,0 0 0,1 0 0,0 0-1,1 1 1,-1 0 0,1-1 0,1 1 0,-2 15 0,3-22-19,0 0 0,0 0 0,0 0 0,0 0 0,0 0 0,0 0 0,0 0 0,0 0 0,0 0 0,1 0-1,-1-1 1,0 1 0,1 0 0,-1 0 0,0 0 0,1 0 0,-1 0 0,1-1 0,0 1 0,-1 0 0,1 0 0,0-1 0,-1 1 0,1-1 0,0 1 0,-1 0 0,1-1 0,0 1-1,2 0 1,-1-1 1,0 0-1,0 0 1,1 0-1,-1 0 1,0 0-1,0 0 1,0 0-1,1-1 1,-1 1-1,0-1 1,0 0-1,3-1 1,6-3-9,-1 0 1,1-1 0,16-13 0,-23 16-10,6-5-34,0 0 0,0 1 1,0 1-1,1-1 0,14-5 1,-23 11 55,0 1 0,0-1 0,0 0 0,1 1 0,-1-1 1,0 1-1,0 0 0,0 0 0,0 0 0,0 0 0,1 0 0,-1 0 0,0 1 1,0-1-1,0 1 0,0-1 0,0 1 0,0 0 0,0 0 0,0 0 1,0 0-1,0 0 0,0 0 0,-1 0 0,1 1 0,0-1 0,-1 1 1,1-1-1,-1 1 0,0 0 0,1-1 0,-1 1 0,0 0 0,0 0 0,0 0 1,0 0-1,0 3 0,5 10 172,-2 0 0,6 28 1,-8-29-80,1-1 1,0 0 0,1 1-1,7 14 1,-11-27-77,0 0 0,1 0 0,-1 0 0,1 0 0,-1 0 0,1-1 0,-1 1 0,1 0 0,0 0 0,-1 0 0,1-1 0,0 1 0,0 0 0,-1-1 0,1 1 0,0-1 0,0 1 0,0-1 0,0 1 0,0-1 1,0 0-1,0 1 0,0-1 0,-1 0 0,1 0 0,0 0 0,0 0 0,0 1 0,0-1 0,0-1 0,0 1 0,0 0 0,0 0 0,0 0 0,0 0 0,0-1 0,0 1 0,0 0 0,0-1 0,0 1 0,0-1 0,0 1 0,1-2 0,34-34 621,-31 30-606,12-14-29,42-45 0,-56 61 0,1 0 0,0 1 0,0 0 0,0 0 0,0 0 0,1 1 0,-1-1 0,1 1 0,-1 0 0,1 0 0,0 1 0,0-1 0,8 0 0,-12 2 0,1 0 0,-1 1 0,0-1 0,0 0 0,1 1 0,-1 0 0,0-1 0,0 1 0,0-1 0,0 1 0,0 0 0,0 0 0,0 0 0,0 0 0,0 0 0,0 0 0,-1 0 0,1 0 0,0 0 0,-1 0 0,1 0 0,-1 0 0,1 0 0,-1 1 0,1-1 0,-1 0 0,0 0 0,1 1 0,-1-1 0,0 0 0,0 2 0,4 55 0,-2-30 0,3-20-1664,2-17-4493,-2-13-5208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3.196"/>
    </inkml:context>
    <inkml:brush xml:id="br0">
      <inkml:brushProperty name="width" value="0.025" units="cm"/>
      <inkml:brushProperty name="height" value="0.025" units="cm"/>
    </inkml:brush>
  </inkml:definitions>
  <inkml:trace contextRef="#ctx0" brushRef="#br0">241 0 10090,'0'0'17808,"-10"1"-17300,6-2-477,0 1-1,0 0 1,0 1 0,1-1 0,-1 1 0,0-1 0,1 1 0,-1 1 0,0-1 0,1 0 0,-1 1 0,1-1 0,0 1 0,-1 0 0,1 0 0,0 1 0,0-1 0,0 1 0,1-1 0,-1 1 0,1 0 0,-1 0 0,1 0 0,-2 4 0,-25 38 731,-39 82 1,59-105-530,0 0-1,1 0 1,2 1 0,0 0 0,1 0 0,-2 32 0,7-51-236,-1-1 1,1 1 0,0-1 0,1 0-1,-1 1 1,1-1 0,-1 1 0,1-1-1,0 0 1,0 0 0,1 0 0,-1 1-1,1-1 1,-1 0 0,1 0 0,0-1-1,0 1 1,0 0 0,1-1 0,-1 1-1,1-1 1,-1 0 0,1 0 0,0 0-1,0 0 1,0 0 0,0 0 0,0-1-1,0 0 1,0 1 0,0-1 0,7 1-1,2 0-509,0 0-1,1-1 1,-1-1-1,1 1 1,-1-2-1,0 0 1,1-1-1,12-2 0,41-19-6314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4.602"/>
    </inkml:context>
    <inkml:brush xml:id="br0">
      <inkml:brushProperty name="width" value="0.025" units="cm"/>
      <inkml:brushProperty name="height" value="0.025" units="cm"/>
    </inkml:brush>
  </inkml:definitions>
  <inkml:trace contextRef="#ctx0" brushRef="#br0">78 0 9865,'0'0'19469,"-1"8"-18369,-4 21-358,5-29-730,0 0-1,0 0 0,0-1 1,0 1-1,0 0 1,-1 0-1,1 0 1,0 0-1,0 0 0,0 0 1,0 0-1,0-1 1,0 1-1,0 0 1,0 0-1,0 0 0,0 0 1,0 0-1,0 0 1,0 0-1,0 0 1,-1 0-1,1 0 0,0 0 1,0-1-1,0 1 1,0 0-1,0 0 1,0 0-1,0 0 0,0 0 1,-1 0-1,1 0 1,0 0-1,0 0 0,0 0 1,0 0-1,0 0 1,0 0-1,0 0 1,-1 0-1,1 0 0,0 0 1,0 0-1,0 0 1,0 0-1,0 0 1,0 1-1,0-1 0,0 0 1,-1 0-1,1 0 1,0 0-1,0 0 1,0 0-1,0 0 0,0 0 1,0 0-1,0 0 1,0 0-1,0 1 1,0-1-1,0 0 0,0 0 1,0 0-1,0 0 1,0 0-1,0 0 1,-1 1-1,-2-4 536,0 11-303,2 7-244,1-8 0,0 1 0,-1-1 0,0 0 0,0 1 0,0-1 0,-1 0 0,-1 0 0,1 0 0,-1 0 0,0 0 0,-4 7 0,1-4-168,1 0 0,1 1 0,0-1-1,0 1 1,1 0 0,0 0 0,1 0 0,1 0 0,-1 1-1,2-1 1,0 15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5.677"/>
    </inkml:context>
    <inkml:brush xml:id="br0">
      <inkml:brushProperty name="width" value="0.025" units="cm"/>
      <inkml:brushProperty name="height" value="0.025" units="cm"/>
    </inkml:brush>
  </inkml:definitions>
  <inkml:trace contextRef="#ctx0" brushRef="#br0">18 181 14510,'0'0'6998,"1"-10"-5444,0 6-1469,0 0 0,0 0 0,0 0 1,0 0-1,1 1 0,0-1 0,-1 0 0,1 1 1,1-1-1,-1 1 0,0-1 0,1 1 0,0 0 1,0 0-1,0 0 0,4-2 0,6-5 402,1 1 0,0 1-1,23-10 1,-15 7-104,1 1-1,0 1 1,0 1-1,1 2 1,0 0 0,0 1-1,0 1 1,44-1-1,-65 5-371,0 0-1,0 1 0,0-1 0,0 1 1,1-1-1,-1 1 0,0 0 0,0 0 1,0 0-1,0 1 0,0-1 0,-1 1 1,1 0-1,0-1 0,-1 1 0,1 0 1,-1 1-1,0-1 0,3 4 0,-2-2 0,-1 0 1,0 0-1,0 0 0,-1 0 0,1 0 0,-1 1 0,0-1 0,0 1 0,0-1 0,-1 1 1,1-1-1,-1 7 0,-1 3 30,-1 0 0,0 0 0,0 0 0,-2-1 0,0 1 0,0-1 0,-13 26 0,4-13 19,-2 0-1,-1-1 1,-1-1 0,-1 0 0,-1-2-1,-30 28 1,48-49-54,12-2-373,-3 0 337,0-1-1,1 1 1,-1 0 0,0 1 0,1 0-1,-1 0 1,1 1 0,-1 0-1,0 0 1,1 1 0,-1 0 0,12 5-1,-16-5-6,0 1 1,1-1-1,-1 1 0,-1 0 0,1 0 1,0 0-1,-1 0 0,1 1 0,-1 0 1,0-1-1,0 1 0,-1 0 0,1 1 0,-1-1 1,0 0-1,0 1 0,0-1 0,-1 1 1,1-1-1,-1 1 0,0 0 0,-1 0 1,1 8-1,0-9 32,-1 0 0,-1 0 0,1 0 0,0 0 0,-1-1 0,0 1 0,0 0 0,0 0 0,0 0 0,-1-1 0,0 1 0,1-1 0,-1 1 0,-1-1 0,-2 5 0,0-2 148,-1 0 1,0-1 0,0 1 0,-1-1-1,1 0 1,-1-1 0,-7 5 0,-12 3 443,1-1 0,-2-1 0,-35 8 0,49-14-576,0-1 1,0 0 0,0-1-1,-1 0 1,1-1 0,0-1-1,-1 0 1,1-1 0,-14-2-1,21 1-11,0 0 0,0 0 0,0 0 0,1 0 1,-1-1-1,1 0 0,0 0 0,0-1 0,0 1 0,0-1 0,1 0 0,-1-1 0,1 1 0,0-1 0,0 1 0,1-1 0,0 0 0,-1-1 0,1 1 0,1-1 0,-5-10 0,6 12-30,-1 0 0,1 0 0,-1-1 0,1 1 0,0 0-1,1 0 1,-1 0 0,1-1 0,0-3 0,0 6 1,1 1 1,-1 0-1,1 0 0,-1 0 1,1 0-1,0 0 1,-1 0-1,1 0 0,0 0 1,0 0-1,0 0 0,0 0 1,0 0-1,0 1 0,0-1 1,0 0-1,0 1 1,0-1-1,0 1 0,0-1 1,1 1-1,-1-1 0,0 1 1,0 0-1,1 0 1,-1-1-1,0 1 0,0 0 1,1 0-1,-1 0 0,0 1 1,0-1-1,2 0 0,119 2-9439,-103-1 6692,20-1-3901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6.842"/>
    </inkml:context>
    <inkml:brush xml:id="br0">
      <inkml:brushProperty name="width" value="0.025" units="cm"/>
      <inkml:brushProperty name="height" value="0.025" units="cm"/>
    </inkml:brush>
  </inkml:definitions>
  <inkml:trace contextRef="#ctx0" brushRef="#br0">166 103 20499,'0'0'3951,"-9"-8"-2067,2 2-1591,0 1 0,0 0 0,0 0 0,-1 0 0,-14-5 0,20 9-255,0 0 0,0 0 0,-1 0 0,1 1 0,-1-1 0,1 1 0,-1-1 0,1 1 0,0 0 0,-1 0 0,1 0 0,-1 0 0,1 1 0,-1-1 0,1 1 0,-1-1 0,1 1 0,0 0 0,-1 0 0,1 0 0,0 0 0,0 0 0,0 1 0,0-1 0,0 1 0,0-1 0,0 1 0,0 0 0,1 0 0,-4 3 0,1 1 42,1 0-1,0 0 0,0 0 1,1 0-1,-1 0 0,1 1 0,1-1 1,-1 1-1,0 6 0,2-11-72,-1 0 0,1-1-1,0 1 1,0 0 0,0-1-1,0 1 1,0 0-1,0 0 1,0-1 0,1 1-1,-1 0 1,1-1 0,-1 1-1,1-1 1,0 1 0,-1 0-1,1-1 1,0 0-1,0 1 1,0-1 0,0 1-1,0-1 1,0 0 0,1 0-1,-1 0 1,0 0-1,1 0 1,-1 0 0,1 0-1,-1 0 1,1 0 0,-1 0-1,1-1 1,-1 1 0,1-1-1,0 1 1,-1-1-1,4 0 1,3 0 14,-1 0 1,1-1-1,0 0 0,0 0 1,-1-1-1,1 0 0,0 0 1,-1-1-1,0 0 1,0 0-1,0-1 0,0 0 1,0 0-1,-1-1 0,0 1 1,0-1-1,0-1 0,0 1 1,-1-1-1,0 0 0,0 0 1,-1-1-1,0 1 0,0-1 1,0 0-1,-1 0 1,3-8-1,-7 13 330,-5 8-293,-6 10-120,4-1 58,2-6 18,0 0 0,1 1 0,0-1 1,1 1-1,0 0 0,0 0 0,1 1 0,1-1 0,0 1 0,0 0 0,0 13 0,2-23 0,0-1 0,1 1 0,-1 0 0,1-1 0,-1 1 0,1 0 0,-1-1-1,1 1 1,-1-1 0,1 1 0,-1-1 0,1 1 0,0-1 0,-1 1 0,1-1-1,0 0 1,-1 1 0,1-1 0,0 0 0,0 0 0,-1 1 0,1-1 0,0 0-1,0 0 1,-1 0 0,1 0 0,0 0 0,0 0 0,-1 0 0,1 0 0,0 0-1,0 0 1,0-1 0,-1 1 0,1 0 0,0 0 0,-1-1 0,1 1 0,0-1-1,-1 1 1,1 0 0,0-1 0,0 0 0,33-19 390,-5-6-281,25-21-56,-50 44-70,0 0 0,1 0 0,-1 0-1,0 1 1,1-1 0,0 1 0,-1 1-1,1-1 1,0 1 0,7-2 0,-11 3-4,1 0 1,-1 1-1,0-1 1,0 0 0,0 1-1,0-1 1,0 1 0,0-1-1,0 1 1,0-1 0,0 1-1,-1 0 1,1-1 0,0 1-1,0 0 1,0 0 0,-1-1-1,1 1 1,0 0 0,-1 0-1,1 0 1,-1 0 0,1 0-1,-1 0 1,1 0 0,-1 0-1,0 0 1,0 0 0,1 0-1,-1 1 1,0-1 0,0 0-1,0 1 1,2 48 34,-2-37-11,-1 3-20,1-9 15,0 0 0,0 0 0,1 0 0,-1 0 0,4 13 0,1-20 75,1-11 0,1-11 6,5-27-93,-4 18 0,-1-1 0,-1 0 0,2-57 0,29 83 0,-19 3 0,177-12 0,-194 14 0,0 1 0,0 0 0,1 0 0,-1 1 0,0-1 0,1 0 0,-1 0 0,0 1 0,1-1 0,-1 0 0,0 1 0,0-1 0,0 1 0,1 0 0,-1-1 0,0 1 0,0 0 0,0 0 0,0 0 0,0-1 0,0 1 0,0 0 0,-1 0 0,1 1 0,0-1 0,0 1 0,0 1 0,0 0 0,0-1 0,-1 1 0,1 0 0,-1 0 0,0 0 0,0 0 0,0 0 0,0 0 0,-1 0 0,0 4 0,-3 8 0,0 0 0,-1 0 0,-10 18 0,14-31 0,-6 14 0,4-12 0,1 1 0,-1-1 0,1 1 0,1-1 0,-1 1 0,1 0 0,0 0 0,-2 9 0,4-14 0,0 0 0,0 1 0,0-1 0,0 0 0,0 0 0,0 0 0,0 0 0,0 0 0,0-1 0,0 1 0,0 0 0,0 0 0,0-1 0,0 1 0,0 0 0,-1-1 0,1 1 0,0-1 0,0 1 0,0-1 0,-1 1 0,1-1 0,1-1 0,18-16-108,0 0 1,-1-2-1,-1-1 0,-1 0 1,27-44-1,-54 103-266,5-23 393,0-1-1,0 1 1,2 0-1,0 1 0,0-1 1,1 0-1,1 1 0,2 21 1,-1-36-9,0 0 1,0 0 0,0 0-1,0 0 1,0 0-1,1 0 1,-1 0-1,0 0 1,1 0-1,-1 0 1,1 0 0,-1 0-1,1 0 1,-1 0-1,1 0 1,0-1-1,-1 1 1,1 0-1,0 0 1,0-1 0,0 1-1,-1 0 1,1-1-1,0 1 1,0-1-1,0 1 1,0-1-1,0 0 1,0 1 0,0-1-1,0 0 1,0 0-1,0 1 1,0-1-1,0 0 1,0 0 0,0 0-1,1 0 1,-1-1-1,0 1 1,0 0-1,0 0 1,0-1-1,1 0 1,3 0 27,-1-1 0,0 0 0,0 0 0,0 0-1,0 0 1,0-1 0,0 1 0,0-1 0,3-3 0,15-19-38,31-43 0,-45 56 0,0 0 0,-1 0 0,-1 0 0,0-1 0,0-1 0,4-17 0,-23 67 0,10-29 0,0-1 0,0 1 0,1-1 0,-1 1 0,2 0 0,-1 0 0,1 0 0,0 0 0,0 0 0,1 0 0,0 0 0,0 0 0,0 0 0,3 8 0,-2-13 0,1-1 0,-1 1 0,1-1 0,0 0 0,0 1 0,0-1 0,-1 0 0,1 0 0,0 0 0,0 0 0,1-1 0,-1 1 0,0 0 0,0-1 0,0 0 0,0 1 0,1-1 0,-1 0 0,0 0 0,0 0 0,0 0 0,3-1 0,2 0 0,0 1 0,0-1 0,0 0 0,0-1 0,0 1 0,6-4 0,-11 4-136,0 0 1,-1 0-1,1 0 1,-1 0-1,1 0 1,-1 0-1,1-1 1,-1 1-1,0 0 0,1-1 1,-1 0-1,0 1 1,0-1-1,0 1 1,0-1-1,0 0 1,-1 0-1,1 0 1,0-2-1,-1 1-431,1 0 1,-1 0-1,0 0 1,-1 0-1,1 0 1,0 0-1,-1 0 1,0 0-1,1 0 1,-1 0-1,-1 0 1,1 1-1,0-1 1,-1 0-1,1 0 1,-1 1-1,-2-3 1,-2-5-11029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7.913"/>
    </inkml:context>
    <inkml:brush xml:id="br0">
      <inkml:brushProperty name="width" value="0.025" units="cm"/>
      <inkml:brushProperty name="height" value="0.025" units="cm"/>
    </inkml:brush>
  </inkml:definitions>
  <inkml:trace contextRef="#ctx0" brushRef="#br0">14 491 12748,'-14'15'14561,"36"-29"-11239,40-33-3092,-58 43-166,70-67 727,-70 66-733,0 0 1,0 0 0,0 0-1,0 0 1,-1-1 0,0 1 0,0-1-1,0 0 1,-1 0 0,0 0-1,0 0 1,0-1 0,0-8-1,-2 15-54,0-1 0,-1 0 0,1 1 0,0-1-1,0 0 1,-1 1 0,1-1 0,-1 0 0,1 1-1,-1-1 1,1 1 0,-1-1 0,1 1 0,-1-1-1,1 1 1,-1 0 0,1-1 0,-1 1 0,0-1-1,1 1 1,-1 0 0,0 0 0,1-1 0,-1 1-1,0 0 1,1 0 0,-1 0 0,0 0 0,0 0-1,1 0 1,-1 0 0,0 0 0,1 0 0,-1 0-1,0 0 1,0 0 0,1 1 0,-1-1 0,0 0-1,1 0 1,-1 1 0,1-1 0,-1 1 0,0-1-1,0 1 1,-34 17 51,21-6-55,1 1 0,1 1 0,0 0 0,-17 25 0,25-33 0,0 0 0,0 1 0,0 0 0,1-1 0,0 1 0,1 0 0,-1 1 0,1-1 0,0 0 0,1 1 0,0-1 0,0 1 0,1 13 0,0-20 0,1 0 0,-1-1 0,1 1 0,0 0 0,-1 0 0,1-1 0,0 1 0,0 0 0,-1-1 0,1 1 0,0-1 0,0 1 0,0-1 0,0 0 0,0 1 0,0-1 0,0 0 0,0 0 0,0 1 0,0-1 0,0 0 0,0 0 0,-1 0 0,1 0 0,0 0 0,0 0 0,0-1 0,2 1 0,29-6 0,-20 1 0,0 0 0,0-2 0,0 1 0,-1-2 0,10-7 0,-14 8 0,0 2 0,1-1 0,0 1 0,0 0 0,0 0 0,0 1 0,1 1 0,0-1 0,-1 1 0,1 0 0,18-2 0,-26 5 0,0 1 0,0-1 0,-1 1 0,1-1 0,0 1 0,0-1 0,0 1 0,0 0 0,-1-1 0,1 1 0,0 0 0,-1 0 0,1-1 0,-1 1 0,1 0 0,-1 0 0,1 0 0,-1 0 0,1 0 0,-1 0 0,0 0 0,1 0 0,-1 0 0,0-1 0,0 1 0,0 0 0,0 0 0,0 0 0,0 0 0,0 2 0,-1 40 0,0-36 0,-9 45 0,6-35 0,17-42 0,-5 2-251,-1 0-1,0 0 1,-2 0-1,4-33 1,-9 56 248,2-5-59,0 1 0,0 0-1,0 0 1,1 0 0,0 0 0,0 0-1,0 0 1,0 1 0,1-1 0,-1 1-1,1 0 1,0 0 0,0 0-1,0 1 1,0-1 0,8-2 0,11-10-38,3-4 181,0-1 0,-1-1 0,-1-1 0,-1-1 0,-1-2 1,-2 0-1,0-1 0,-1-1 0,20-39 0,-34 50 199,-7 12-73,-15 23-213,3 7 10,1 2 1,2-1-1,0 2 1,2 0-1,1 0 1,2 0-1,1 1 1,1 0-1,1 0 1,2 0-1,1 0 1,5 43-1,-4-65 8,1 0 0,0-1 0,1 1 0,-1-1 0,7 13 0,-8-18-9,0 0-1,0 0 1,1 0-1,-1 0 1,0 0-1,1 0 0,-1 0 1,1 0-1,0-1 1,0 1-1,0-1 1,-1 1-1,1-1 1,0 0-1,1 0 0,-1 0 1,0 0-1,0 0 1,0 0-1,1 0 1,-1-1-1,4 1 0,-5-1-25,0-1 0,-1 1 0,1-1-1,0 0 1,-1 1 0,1-1-1,-1 0 1,1 1 0,-1-1-1,0 0 1,1 1 0,-1-1-1,1 0 1,-1 0 0,0 0-1,0 1 1,0-1 0,1 0-1,-1 0 1,0 0 0,0 0 0,0 1-1,0-1 1,0 0 0,-1 0-1,1 0 1,0 0 0,0 1-1,0-1 1,-1 0 0,0-1-1,-7-31-1338,-8 4 686,-1 0 0,-1 0 0,-2 2 0,-30-33 0,-8-12 527,42 53 290,10 11 322,0 0 0,0 0 0,1 0 0,-5-10 0,47 18 999,26 13-1338,-37-6-1084,0-2 1,29 2 0,-10-7-4903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8.539"/>
    </inkml:context>
    <inkml:brush xml:id="br0">
      <inkml:brushProperty name="width" value="0.025" units="cm"/>
      <inkml:brushProperty name="height" value="0.025" units="cm"/>
    </inkml:brush>
  </inkml:definitions>
  <inkml:trace contextRef="#ctx0" brushRef="#br0">47 0 448,'0'0'22133,"0"18"-20179,-10 13-192,-3 10 640,2 8-1761,4 2-481,2-1-64,5-6-192,0-7-737,5-10-800,9-12-1314,3-12-2018,-2-3-3267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19.366"/>
    </inkml:context>
    <inkml:brush xml:id="br0">
      <inkml:brushProperty name="width" value="0.025" units="cm"/>
      <inkml:brushProperty name="height" value="0.025" units="cm"/>
    </inkml:brush>
  </inkml:definitions>
  <inkml:trace contextRef="#ctx0" brushRef="#br0">154 1 14414,'0'0'11616,"1"12"-10628,-1 21-704,-1 1 0,-2 0 0,-1-1 0,-14 52 0,11-38-381,40-67-308,-31 18 415,0 1 1,1-1-1,-1 1 0,0-1 1,1 1-1,-1 0 0,1 0 1,-1 0-1,1 0 0,0 1 1,-1-1-1,1 1 1,0-1-1,-1 1 0,1 0 1,0 0-1,0 0 0,-1 0 1,1 1-1,0-1 1,0 1-1,-1 0 0,1 0 1,-1 0-1,1 0 0,-1 0 1,1 0-1,-1 1 1,0-1-1,1 1 0,-1-1 1,0 1-1,0 0 0,0 0 1,0 0-1,1 3 1,0-1 54,0 1 1,0-1 0,-1 0-1,1 1 1,-1 0 0,-1 0-1,1-1 1,-1 1 0,1 0-1,-1 0 1,-1 0 0,1 0 0,-1 1-1,0-1 1,0 0 0,0 0-1,-1 0 1,0 0 0,-2 7-1,1-8 21,0 0 0,0 0 1,-1 0-1,1-1 0,-1 0 0,0 1 0,0-1 0,0 0 0,-1 0 0,1 0 0,-1-1 0,1 1 0,-1-1 0,0 0 0,0 0 0,0 0 0,0-1 0,-8 3 0,-3 0 214,0 0 0,0-1 0,0-1-1,-18 1 1,26-3-298,-3 1 8,0-1 0,0 0 0,0-1 0,-16-2-1,25 3-15,-1-1 0,1 1 0,-1 0 0,1-1 0,0 1-1,-1-1 1,1 1 0,0-1 0,-1 1 0,1-1-1,0 0 1,0 0 0,0 0 0,0 0 0,-1 0 0,1 0-1,1 0 1,-1 0 0,0 0 0,0 0 0,0 0-1,1-1 1,-1 1 0,0 0 0,1-1 0,-1 1 0,1 0-1,0-1 1,-1 1 0,1-1 0,0 1 0,0 0-1,0-1 1,0 1 0,0-1 0,0 1 0,0-1 0,0 1-1,1 0 1,-1-1 0,1-1 0,0 2-197,0-1 0,0 0 0,0 1 0,0-1 0,0 1 0,0 0 0,0-1 1,0 1-1,1 0 0,-1 0 0,0 0 0,1 0 0,-1 0 0,1 0 0,-1 0 0,1 0 0,-1 0 0,4 0 1,36-10-5831,-25 8 2500,16-5-3498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086"/>
    </inkml:context>
    <inkml:brush xml:id="br0">
      <inkml:brushProperty name="width" value="0.025" units="cm"/>
      <inkml:brushProperty name="height" value="0.025" units="cm"/>
    </inkml:brush>
  </inkml:definitions>
  <inkml:trace contextRef="#ctx0" brushRef="#br0">69 108 17777,'0'0'4356,"-4"-9"-1794,3 7-2420,0 0-38,0 0 1,0 1-1,0-1 1,0 0 0,0 0-1,1 0 1,-1 0-1,0 0 1,1 0-1,0 0 1,-1 0-1,1 0 1,0 0-1,0 0 1,0 0-1,0 0 1,1 0-1,-1 0 1,0 0-1,1 0 1,-1 0-1,1 0 1,0 0-1,0 0 1,0 0-1,0 0 1,0 1-1,0-1 1,0 0-1,1 1 1,-1-1-1,0 1 1,1-1-1,-1 1 1,1 0-1,0 0 1,-1-1-1,4 0 1,1-2 56,0 1 1,1 0-1,-1 0 1,1 0-1,-1 1 1,1 0-1,0 0 1,0 1-1,0 0 1,0 0-1,8 0 1,-15 1-158,1 0 1,-1 0 0,1 1 0,0-1 0,-1 0 0,1 0 0,-1 0 0,1 1 0,-1-1-1,1 0 1,0 0 0,-1 1 0,1-1 0,-1 1 0,0-1 0,1 0 0,-1 1 0,1-1-1,-1 1 1,0-1 0,1 1 0,-1-1 0,0 1 0,1-1 0,-1 1 0,0 0 0,0-1-1,1 1 1,-1 0 0,0 25 40,-15 24 20,-5-13-7,-32 45 1,34-58-121,2 2 0,1 0 0,1 1 0,-14 36 1,27-61 63,0 0 1,1-1 0,-1 1-1,1 0 1,-1 0 0,1 0-1,0 0 1,-1 0 0,1-1-1,0 1 1,0 0 0,1 0 0,-1 0-1,0 0 1,1 0 0,-1 0-1,1 2 1,0-4 1,0 1 1,-1 0-1,1-1 0,0 1 1,-1-1-1,1 1 1,0-1-1,0 1 0,-1-1 1,1 1-1,0-1 0,0 0 1,0 0-1,0 1 0,0-1 1,-1 0-1,1 0 0,0 0 1,0 0-1,0 0 1,0 0-1,0 0 0,0 0 1,1-1-1,5 0 16,0-1-1,0-1 1,0 1 0,-1-1-1,1 0 1,-1-1 0,8-5 0,8-6-4,-1-2 0,-1 0 0,0-2 0,-1 0 0,-2-1 0,0 0 0,0-2 0,18-33 0,-33 51-24,0 1 0,-1 0 0,1-1 1,-1 1-1,0-1 0,0 0 0,0 1 1,0-1-1,-1 0 0,1-5 0,-3 9-11,1 1 0,-1-1-1,1 0 1,0 1 0,-1-1 0,1 0-1,0 1 1,-1 0 0,1-1 0,0 1-1,0 0 1,-1-1 0,1 1-1,0 0 1,0 0 0,0 0 0,-1 2-1,-4 3 18,1 2 0,0-1 0,0 0 0,1 1 0,0 0 0,0 0 0,1 0 0,0 0 0,0 1 0,1-1 0,0 1 0,-1 16 0,3-25 6,0 1 1,1-1-1,-1 1 0,0-1 1,1 0-1,-1 1 1,0-1-1,1 0 1,-1 1-1,0-1 1,1 0-1,-1 0 1,1 1-1,-1-1 1,0 0-1,1 0 0,-1 0 1,1 1-1,-1-1 1,1 0-1,-1 0 1,1 0-1,-1 0 1,1 0-1,-1 0 1,1 0-1,-1 0 1,1 0-1,-1 0 1,1 0-1,-1 0 0,0-1 1,1 1-1,-1 0 1,1 0-1,-1 0 1,1-1-1,0 1 1,20-8 168,-3-4-143,-2 0 0,0 0 0,-1-2 1,0 0-1,-1 0 0,0-2 0,-1 0 1,21-34-1,-35 52-167,-8 14 56,0 0 1,1 0 0,1 1-1,1 0 1,-4 20 0,9-31 102,0 0 0,0 0 0,1 1 1,0-1-1,0 0 0,1 1 0,0-1 0,2 8 1,-3-13 2,1 0 0,-1 0 1,0 0-1,1 0 0,-1 0 0,1 0 1,0 0-1,-1 0 0,1 0 0,0 0 1,-1 0-1,1-1 0,0 1 1,0 0-1,0-1 0,0 1 0,0 0 1,0-1-1,0 1 0,0-1 1,1 1-1,0-1 33,0 0 0,0 0-1,0 0 1,0 0 0,0 0 0,0-1 0,0 1 0,-1-1 0,1 1 0,0-1 0,0 0-1,0 0 1,0 0 0,-1 0 0,1 0 0,2-1 0,4-5-52,1 0-1,-1 0 1,-1 0-1,1-1 1,-1 0 0,-1-1-1,1 0 1,-1 0-1,-1 0 1,0-1 0,0 1-1,-1-1 1,0 0-1,-1 0 1,0-1 0,0 1-1,-1-1 1,-1 0-1,1-16 1,-3 25-5,1 0 1,-1 0-1,0 0 0,0 0 0,0 0 1,0 0-1,0 0 0,0 1 1,-1-1-1,1 0 0,-1 1 0,1-1 1,-1 1-1,0-1 0,1 1 1,-1 0-1,0-1 0,0 1 0,0 0 1,0 0-1,0 1 0,0-1 1,0 0-1,0 1 0,0-1 0,-1 1 1,-1-1-1,2 1-7,0 0 1,0-1-1,0 1 1,1 0-1,-1 0 0,0 0 1,0 0-1,0 0 0,0 0 1,0 0-1,1 1 0,-1-1 1,0 1-1,0-1 1,0 1-1,1 0 0,-1 0 1,0-1-1,1 1 0,-1 0 1,1 1-1,-1-1 1,1 0-1,-1 0 0,1 1 1,0-1-1,0 1 0,0-1 1,0 1-1,0-1 1,-1 3-1,-3 30-3039,9-13-3439,6-6-1460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0.427"/>
    </inkml:context>
    <inkml:brush xml:id="br0">
      <inkml:brushProperty name="width" value="0.025" units="cm"/>
      <inkml:brushProperty name="height" value="0.025" units="cm"/>
    </inkml:brush>
  </inkml:definitions>
  <inkml:trace contextRef="#ctx0" brushRef="#br0">0 0 22325,'0'0'9641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1.951"/>
    </inkml:context>
    <inkml:brush xml:id="br0">
      <inkml:brushProperty name="width" value="0.025" units="cm"/>
      <inkml:brushProperty name="height" value="0.025" units="cm"/>
    </inkml:brush>
  </inkml:definitions>
  <inkml:trace contextRef="#ctx0" brushRef="#br0">347 2 9577,'2'-1'9449,"-15"14"-6214,-11 16-480,-10 7-1698,-2 11-353,-7 4-191,1 0-321,-1 2-128,4-8 160,9-5-160,4-9-32,12-8 0,10-13-512,18-11-5189,13-22 1505,6-12-4068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278"/>
    </inkml:context>
    <inkml:brush xml:id="br0">
      <inkml:brushProperty name="width" value="0.025" units="cm"/>
      <inkml:brushProperty name="height" value="0.025" units="cm"/>
    </inkml:brush>
  </inkml:definitions>
  <inkml:trace contextRef="#ctx0" brushRef="#br0">152 0 15310,'0'0'12973,"-57"83"-12845,37-34-96,1 2-32,-1-3 32,8-3 32,-1-6 0,5-6-64,5-7-224,3-6-1089,0-7-1634,0-8-2146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635"/>
    </inkml:context>
    <inkml:brush xml:id="br0">
      <inkml:brushProperty name="width" value="0.025" units="cm"/>
      <inkml:brushProperty name="height" value="0.025" units="cm"/>
    </inkml:brush>
  </inkml:definitions>
  <inkml:trace contextRef="#ctx0" brushRef="#br0">1 190 16496,'0'0'8392,"27"-58"-6567,-6 47-704,5 0-608,0 3-385,4 1-128,-1-2-737,1-2-1633,-3-1-993,0-5-641,-3-3-2466,-4-6-1313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2.980"/>
    </inkml:context>
    <inkml:brush xml:id="br0">
      <inkml:brushProperty name="width" value="0.025" units="cm"/>
      <inkml:brushProperty name="height" value="0.025" units="cm"/>
    </inkml:brush>
  </inkml:definitions>
  <inkml:trace contextRef="#ctx0" brushRef="#br0">233 0 9897,'0'0'13053,"-8"15"-11569,-3 6-1119,-58 119 1517,61-122-1297,0 1-1,2 0 1,0 0-1,1 1 1,-5 39 0,10-58-579,0-1 0,0 1 0,0 0 1,0-1-1,0 1 0,0-1 1,0 1-1,1-1 0,-1 1 1,0-1-1,0 1 0,0-1 0,0 1 1,1-1-1,-1 1 0,0-1 1,0 1-1,1-1 0,-1 0 1,0 1-1,1-1 0,-1 1 0,1-1 1,-1 0-1,1 1 0,-1-1 1,0 0-1,1 1 0,-1-1 1,1 0-1,-1 0 0,2 1 0,20-4 99,21-15-444,-28 9-100,-12 6 338,1 0-1,0 0 0,0 1 0,-1 0 1,2 0-1,-1 0 0,0 0 1,0 0-1,0 1 0,1 0 1,-1 0-1,1 0 0,-1 0 1,1 1-1,-1 0 0,10 0 0,-13 1 109,0 0 0,0 0 0,0 0 0,-1 0 0,1 0-1,0 0 1,0 0 0,-1 0 0,1 0 0,-1 0-1,1 0 1,-1 0 0,1 0 0,-1 0 0,0 1-1,1-1 1,-1 0 0,0 0 0,0 0 0,0 1 0,0-1-1,0 0 1,0 0 0,0 0 0,0 1 0,-1-1-1,1 0 1,0 0 0,-1 0 0,1 0 0,-2 2-1,1 2 49,-1 0-1,0-1 0,0 0 0,0 1 0,0-1 0,-1 0 1,-2 4-1,-3-2 138,0 1 1,-1-1-1,0 0 0,0-1 1,0 0-1,0 0 1,-1-1-1,0-1 1,0 1-1,-10 1 0,-3 0 310,1-1-1,-1-1 0,-34-1 0,56-1-540,0-1 1,0 0-1,0 0 0,-1 0 0,1 0 1,0-1-1,0 1 0,0 0 1,0 0-1,-1-1 0,1 1 0,0-1 1,0 1-1,0-1 0,0 1 0,0-1 1,0 0-1,-1 0 0,2 0-33,-1 1 0,1-1 0,0 0 0,0 1 0,-1-1 0,1 1 0,0-1-1,0 0 1,0 1 0,0-1 0,0 0 0,0 1 0,0-1 0,0 1 0,0-1 0,0 0-1,1 1 1,-1-1 0,0 0 0,0 1 0,1-1 0,-1 1 0,0-1 0,1 0 0,1-2-415,1-1 0,-1 1 1,1 0-1,0-1 0,0 2 0,0-1 1,1 0-1,5-3 0,56-26-11326,-30 17-2190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325"/>
    </inkml:context>
    <inkml:brush xml:id="br0">
      <inkml:brushProperty name="width" value="0.025" units="cm"/>
      <inkml:brushProperty name="height" value="0.025" units="cm"/>
    </inkml:brush>
  </inkml:definitions>
  <inkml:trace contextRef="#ctx0" brushRef="#br0">77 89 16528,'0'0'1665,"0"-9"353,-1 7-1843,1-1 0,0 0 1,0 1-1,0-1 0,0 1 0,0-1 0,0 0 0,1 1 0,-1-1 0,1 1 1,0-1-1,0 1 0,0-1 0,0 1 0,0-1 0,1 1 0,-1 0 0,1 0 1,-1 0-1,1 0 0,0 0 0,0 0 0,-1 0 0,2 1 0,-1-1 0,0 0 1,0 1-1,0 0 0,1 0 0,-1-1 0,0 1 0,1 1 0,-1-1 1,1 0-1,3 0 0,3-1 81,1-1 0,0 2-1,0 0 1,1 0 0,-1 0 0,0 1 0,0 1 0,0 0 0,17 4 0,-25-5-235,1 1 1,-1 0-1,0 0 1,1 0-1,-1 0 1,0 0-1,0 0 1,0 0-1,0 1 1,0-1-1,0 1 1,0 0-1,-1-1 1,1 1-1,-1 0 1,1 0-1,-1 0 1,2 3-1,-2-2 8,0 0-1,-1 0 0,0 0 1,1 0-1,-1 0 1,0 0-1,0 0 1,-1 0-1,1 0 0,-1 0 1,1 0-1,-1 0 1,0 0-1,0 0 0,0 0 1,-1-1-1,1 1 1,-4 4-1,-7 11 125,-2-1-1,0 0 1,-1-2 0,0 0-1,-2 0 1,1-1-1,-2-1 1,-28 16 0,-48 40 774,93-69-922,0 0 0,1 0 0,-1 1-1,1-1 1,-1 0 0,1 0 0,-1 1 0,1-1 0,-1 0 0,1 1 0,-1-1 0,1 1 0,0-1-1,-1 1 1,1-1 0,-1 1 0,1-1 0,0 1 0,0-1 0,-1 1 0,1-1 0,0 1-1,0-1 1,0 1 0,0 0 0,-1-1 0,1 1 0,0-1 0,0 1 0,0 0 0,0-1-1,0 1 1,1-1 0,-1 1 0,0 0 0,0-1 0,0 1 0,1 0 0,25 3 134,39-13-26,-57 7-113,31-6-312,0-3-1,0-1 1,52-25 0,-75 26-2757,-10 1-2505,-5-2-3464</inkml:trace>
  <inkml:trace contextRef="#ctx0" brushRef="#br0" timeOffset="1">41 130 11627,'0'0'10826,"57"13"-9160,-15-13-1154,8-4-416,-1-9-192,-1 1-1505,-4-3-1346,-13 2-384,-9 2-1762,-8 3 929,-9 3-1185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3.713"/>
    </inkml:context>
    <inkml:brush xml:id="br0">
      <inkml:brushProperty name="width" value="0.025" units="cm"/>
      <inkml:brushProperty name="height" value="0.025" units="cm"/>
    </inkml:brush>
  </inkml:definitions>
  <inkml:trace contextRef="#ctx0" brushRef="#br0">39 0 4676,'-4'3'7387,"-7"9"-5800,6-1-234,1 2-1,0-1 0,1 0 1,0 1-1,-1 23 1,4-35-1292,0-1 0,0 1 1,1-1-1,-1 1 0,0-1 1,1 1-1,-1-1 0,0 1 1,1-1-1,-1 1 0,1-1 0,-1 0 1,1 1-1,-1-1 0,1 0 1,-1 1-1,1-1 0,-1 0 1,1 0-1,-1 1 0,1-1 1,-1 0-1,1 0 0,-1 0 1,1 0-1,0 0 0,-1 0 1,1 0-1,-1 0 0,1 0 1,0 0-1,-1 0 0,1 0 1,-1 0-1,1-1 0,-1 1 1,1 0-1,-1 0 0,1-1 1,-1 1-1,1 0 0,0-1 1,26-10 226,17-24-79,-36 27-202,1 1-1,0 0 1,0 0-1,1 1 1,-1 0 0,1 1-1,12-5 1,-22 10-6,0 0 0,1 0 0,-1 0 0,0 0 0,0 0 0,1 0 1,-1 0-1,0 0 0,1 0 0,-1 0 0,0 0 0,0 0 0,1 0 1,-1 0-1,0 0 0,0 0 0,1 0 0,-1 0 0,0 0 0,0 0 1,1 0-1,-1 1 0,0-1 0,0 0 0,1 0 0,-1 0 0,0 1 0,0-1 1,0 0-1,1 0 0,-1 0 0,0 1 0,0-1 0,0 0 0,0 0 1,0 1-1,0-1 0,1 0 0,-1 1 0,0 15 176,-10 17 65,2-16-179,4-10 33,1 1 0,-1 0 1,2-1-1,-5 18 1,7-25-77,0 0 0,0 0 1,0 1-1,0-1 0,0 0 1,1 1-1,-1-1 1,0 0-1,0 0 0,0 0 1,0 1-1,1-1 0,-1 0 1,0 0-1,0 0 1,0 1-1,1-1 0,-1 0 1,0 0-1,0 0 0,1 0 1,-1 0-1,0 1 1,1-1-1,-1 0 0,0 0 1,0 0-1,1 0 0,-1 0 1,0 0-1,1 0 0,-1 0 1,0 0-1,0 0 1,1 0-1,-1 0 0,0 0 1,1-1-1,-1 1 0,0 0 1,0 0-1,1 0 1,-1 0-1,0 0 0,1-1 1,14-5 376,1-4-280,0-1-1,-2 0 1,23-23-1,-22 19-104,0 2 0,34-24 0,-48 37 9,-1-1 1,1 1-1,-1-1 0,0 1 1,1 0-1,-1-1 0,1 1 0,0 0 1,-1 0-1,1-1 0,-1 1 1,1 0-1,-1 0 0,1 0 1,-1 0-1,1 0 0,0 0 1,-1 0-1,1 0 0,-1 0 1,1 0-1,0 0 0,-1 0 0,1 0 1,-1 0-1,1 0 0,-1 1 1,1-1-1,-1 0 0,1 0 1,-1 1-1,1-1 0,-1 0 1,1 1-1,-1-1 0,1 1 0,3 23 366,-16 31 264,2-35-163,7-15-190,1 0-1,0-1 0,-1 1 0,2 0 1,-1 1-1,0-1 0,0 8 0,2-12-617,6-14-6817,-1-3-2937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087"/>
    </inkml:context>
    <inkml:brush xml:id="br0">
      <inkml:brushProperty name="width" value="0.025" units="cm"/>
      <inkml:brushProperty name="height" value="0.025" units="cm"/>
    </inkml:brush>
  </inkml:definitions>
  <inkml:trace contextRef="#ctx0" brushRef="#br0">1 0 22229,'0'0'6822,"53"18"-14060,-33-4-546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430"/>
    </inkml:context>
    <inkml:brush xml:id="br0">
      <inkml:brushProperty name="width" value="0.025" units="cm"/>
      <inkml:brushProperty name="height" value="0.025" units="cm"/>
    </inkml:brush>
  </inkml:definitions>
  <inkml:trace contextRef="#ctx0" brushRef="#br0">201 1 16432,'0'0'9144,"-10"8"-7110,3-3-1743,-40 32 1210,44-35-1415,0 1 0,0 0 0,1 0 0,0 0-1,-1 0 1,1 0 0,0 1 0,0-1 0,1 1 0,-1-1 0,1 1-1,0 0 1,0-1 0,0 1 0,-1 7 0,3-11-97,-1 1 1,1 0-1,-1 0 1,1 0-1,-1-1 0,1 1 1,0 0-1,-1 0 1,1-1-1,0 1 1,0-1-1,-1 1 1,1-1-1,0 1 1,0-1-1,0 1 0,0-1 1,0 0-1,0 1 1,0-1-1,-1 0 1,1 0-1,0 0 1,0 0-1,0 0 0,0 0 1,0 0-1,0 0 1,1 0-1,37-1-731,-36 0 648,-2 1 42,6-1-100,1 1 0,-1-1-1,0 2 1,0-1 0,0 1-1,11 2 1,-17-3 170,0 0 0,0 1 0,0-1 0,0 1 0,0-1 0,0 1 0,0 0 0,0-1 1,0 1-1,0 0 0,0 0 0,0 0 0,-1 0 0,1-1 0,0 1 0,-1 0 0,1 0 0,0 0 0,0 2 0,-1-1 44,0 0 0,1 0 0,-1 0-1,0 0 1,0 1 0,0-1 0,0 0 0,-1 0 0,1 0-1,-1 0 1,1 0 0,-1 0 0,0 0 0,-1 3 0,-1 0 15,0-1 0,0 0 1,0 1-1,-1-1 0,1 0 1,-1-1-1,0 1 1,-1-1-1,1 0 0,0 0 1,-1 0-1,0 0 1,0-1-1,-5 2 0,-74 25 1362,80-28-1385,-4 1-49,0 1 0,0-1 1,-1-1-1,1 1 0,-1-1 1,1-1-1,-1 0 0,-13-1 1,22 1-157,-1-1 0,1 1 0,-1-1 0,1 1 0,-1 0 0,1-1 0,0 1-1,-1-1 1,1 1 0,0-1 0,0 1 0,-1-1 0,1 1 0,0-1 0,0 0 0,0 1 0,-1-1 0,1 1 0,0-1 0,0 1 0,0-1 0,0 0 0,0 1 0,0-1 0,0 1 0,1-1 0,-1 1 0,0-1 0,0 0 0,0 1 0,0-1 0,1 1 0,-1-1 0,0 1 0,1-1 0,-1 1-1,0-1 1,1 0 0,13-20-6471,7-5-4103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24.912"/>
    </inkml:context>
    <inkml:brush xml:id="br0">
      <inkml:brushProperty name="width" value="0.025" units="cm"/>
      <inkml:brushProperty name="height" value="0.025" units="cm"/>
    </inkml:brush>
  </inkml:definitions>
  <inkml:trace contextRef="#ctx0" brushRef="#br0">156 46 19795,'0'0'12454,"-4"-2"-12005,-10-6-1667,18-18 752,-8 16 589,-11 21-153,-11 22 122,3-7 410,2 2-1,-26 43 0,47-71-499,-1 1-1,1-1 1,-1 1 0,1 0 0,-1-1-1,1 1 1,-1 0 0,1 0 0,0-1-1,0 1 1,-1 0 0,1 0-1,0-1 1,0 1 0,0 0 0,0 0-1,0 0 1,0 0 0,0-1 0,0 1-1,0 0 1,0 0 0,0 0-1,1-1 1,-1 1 0,0 0 0,0 0-1,1-1 1,-1 1 0,1 0 0,-1-1-1,1 1 1,-1 0 0,1-1 0,-1 1-1,2 0 1,0 0-1,0 0 1,1 0-1,-1-1 0,1 1 1,0-1-1,-1 1 0,1-1 1,-1 0-1,1 0 0,0 0 1,4-1-1,7-2-5,0 0 0,0 0 0,21-9 0,-26 7 4,0-1 0,0 1 0,-1-1 0,0-1 0,11-11 0,-13 12 0,0 0 0,0 1 0,1-1 0,-1 1 0,1 1 0,0-1 0,0 1 0,11-4 0,-18 8 0,0 0 0,1 0 0,-1-1 0,1 1 0,-1 0 0,0 0 0,1 0 0,-1 0 0,0 0 0,1 0 0,-1 0 0,0 0 0,1 0 0,-1 0 0,1 0 0,-1 0 0,0 1 0,1-1 0,-1 0 0,0 0 0,1 0 0,-1 0 0,0 0 0,1 1 0,-1-1 0,0 0 0,0 0 0,1 1 0,-1-1 0,0 0 0,0 0 0,1 1 0,-1-1 0,0 0 0,0 1 0,0-1 0,0 0 0,1 1 0,-1 19 0,-11 19 0,-16 16 0,27-55 0,0 1 0,-1-1 0,1 0 0,0 0 0,0 1 0,0-1 0,0 0 0,0 1 0,0-1 0,0 0 0,0 1 0,0-1 0,0 0 0,0 1 0,1-1 0,-1 0 0,0 0 0,0 1 0,0-1 0,0 0 0,0 1 0,1-1 0,-1 0 0,0 0 0,0 0 0,0 1 0,1-1 0,-1 0 0,0 0 0,0 1 0,1-1 0,-1 0 0,0 0 0,0 0 0,1 0 0,-1 0 0,0 0 0,1 1 0,-1-1 0,0 0 0,1 0 0,-1 0 0,0 0 0,0 0 0,1 0 0,-1 0 0,0 0 0,1 0 0,-1 0 0,1-1 0,12-1 0,-13 2 0,23-10 0,-1 0 0,0-2 0,0 0 0,26-21 0,6-3 0,-35 23 0,-15 10 0,1-1 0,-1 1 0,1 0 0,0 0 0,0 1 0,0-1 0,0 1 0,0 0 0,0 1 0,10-3 0,-14 6 0,-1-1 0,1 1 0,0 0 0,-1-1 0,0 1 0,1 0 0,-1-1 0,0 1 0,0 0 0,0-1 0,0 1 0,0 0 0,0-1 0,-1 1 0,1 0 0,-1-1 0,1 1 0,-2 2 0,-8 24 0,7-21 0,0 0 0,0 0 0,1 0 0,0 0 0,1 0 0,-1 1 0,1-1 0,0 13 0,2-20 0,0 0 0,-1 1 0,1-1 0,0 0 0,-1 0 0,1 1 0,0-1 0,-1 0 0,1 0 0,0 0 0,-1 0 0,1 0 0,0 0 0,0 0 0,-1 0 0,1 0 0,0 0 0,-1-1 0,1 1 0,0 0 0,-1 0 0,1-1 0,0 1 0,-1 0 0,1-1 0,-1 1 0,1 0 0,-1-1 0,2 0 0,18-10 0,4 3-2107,-23 8 1957,-1 0 0,1 0 0,-1 0 0,1 0 0,-1 1 0,1-1 0,-1 0 0,1 1 0,-1-1 0,0 0 0,1 1 0,-1-1 0,0 0 0,1 1 0,-1-1 0,0 1 0,1-1 0,-1 0 0,0 1 0,0-1 0,0 1 0,1-1 0,-1 1 0,0-1 0,0 1 0,0-1 0,0 1 0,0-1 0,0 1 0,0-1 0,0 1 0,0-1 0,0 1 0,0-1 0,0 1 0,0-1 0,-1 1 0,1-1 0,0 1 0,0-1 0,0 1 0,-1-1 0,0 1 0,-5 12-11066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3.980"/>
    </inkml:context>
    <inkml:brush xml:id="br0">
      <inkml:brushProperty name="width" value="0.025" units="cm"/>
      <inkml:brushProperty name="height" value="0.025" units="cm"/>
    </inkml:brush>
  </inkml:definitions>
  <inkml:trace contextRef="#ctx0" brushRef="#br0">48 310 9289,'0'0'2215,"-5"8"225,2-3-2117,-26 49 4215,27-50-3436,0 1 1,0 0-1,1 0 0,0 0 0,0 0 1,-1 9-1,4-14-957,-1 0 0,0 1 1,0-1-1,0 0 0,0 0 0,0 0 1,1 0-1,-1 0 0,0-1 0,0 1 0,0 0 1,0 0-1,0-1 0,0 1 0,1-1 0,-1 1 1,0-1-1,0 1 0,1-2 0,31-22 141,-1-1 0,-2-1-1,-1-2 1,47-56 0,-43 48-231,121-155 148,-150 190 456,-6 11-462,-6 16-140,-169 328 487,176-351-528,-3 4-4,0 0-1,0 0 1,1 1 0,0-1 0,0 0 0,1 1-1,0 0 1,1 0 0,-2 11 0,3-19-50,0 1 0,0-1 1,0 1-1,0-1 0,1 1 1,-1-1-1,0 1 0,0-1 0,0 1 1,0-1-1,1 0 0,-1 1 1,0-1-1,0 1 0,1-1 0,-1 0 1,0 1-1,1-1 0,-1 0 0,0 1 1,1-1-1,-1 0 0,0 1 1,1-1-1,-1 0 0,1 0 0,-1 0 1,1 1-1,-1-1 0,0 0 1,1 0-1,-1 0 0,2 0 0,21-2-1896,21-15-4074,-14-5-1140,1-5-4890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399"/>
    </inkml:context>
    <inkml:brush xml:id="br0">
      <inkml:brushProperty name="width" value="0.025" units="cm"/>
      <inkml:brushProperty name="height" value="0.025" units="cm"/>
    </inkml:brush>
  </inkml:definitions>
  <inkml:trace contextRef="#ctx0" brushRef="#br0">151 75 14221,'0'0'2985,"2"-9"-2067,2-1-618,-2 6-105,-1 0 0,1 0 0,-1 0 0,0 0 0,0 0 0,-1 0 0,1 0 0,-1-6 0,0 10-107,0 0 0,0-1-1,0 1 1,0 0 0,0 0-1,0-1 1,0 1 0,0 0 0,0 0-1,0-1 1,0 1 0,0 0-1,0 0 1,0 0 0,0-1-1,-1 1 1,1 0 0,0 0 0,0 0-1,0-1 1,0 1 0,0 0-1,-1 0 1,1 0 0,0 0 0,0 0-1,0-1 1,0 1 0,-1 0-1,1 0 1,0 0 0,0 0 0,-1 0-1,1 0 1,0 0 0,0 0-1,0 0 1,-1 0 0,1 0 0,0 0-1,0 0 1,-1 0 0,1 0-1,0 0 1,0 0 0,-1 0 0,-14 7 1562,-11 14-227,9-1-489,1 1 0,1 0 1,-20 38-1,29-48-772,1 0-1,1 0 1,-1 1 0,2 0 0,0 0-1,0 0 1,1 0 0,0 0 0,1 23 0,1-33-161,0 0 0,0 0 0,1-1 1,-1 1-1,1 0 0,-1 0 0,1 0 0,0 0 1,0 0-1,0-1 0,0 1 0,0 0 1,0-1-1,0 1 0,0-1 0,1 1 1,-1-1-1,1 0 0,-1 0 0,1 1 0,-1-1 1,1 0-1,0 0 0,0 0 0,-1-1 1,1 1-1,0 0 0,0-1 0,0 1 1,0-1-1,0 0 0,0 1 0,0-1 0,0 0 1,-1 0-1,1 0 0,2-1 0,4 1-2,-1-1 0,0 0 1,0 0-1,0-1 0,0 1 0,-1-2 0,1 1 0,0-1 0,7-4 0,-1-1 1,0-1 0,-1 0 0,0-1 0,-1-1 0,0 0 0,-1 0 0,0-1 0,13-20 0,-17 23 0,-1-1 0,0 0 0,-1 1 0,0-2 0,0 1 0,-1 0 0,-1-1 0,1 1 0,-2-1 0,1 0 0,-2 0 0,0-21 0,0 30 3,0 0-1,0 0 1,0 0-1,0 0 1,-1 0-1,1 0 1,-1 0-1,1 0 1,-1 0 0,0 0-1,0 1 1,1-1-1,-1 0 1,-1 0-1,1 1 1,0-1-1,0 1 1,0-1-1,-1 1 1,1-1 0,-1 1-1,1 0 1,-1 0-1,0 0 1,1 0-1,-1 0 1,0 0-1,0 0 1,0 0 0,0 1-1,0-1 1,1 1-1,-1 0 1,0-1-1,0 1 1,0 0-1,0 0 1,0 0-1,0 0 1,0 0 0,0 1-1,0-1 1,0 1-1,-3 0 1,-2 1-47,1 1-1,0-1 1,0 1 0,0 0 0,1 0 0,-1 0 0,1 1 0,-1 0-1,1 0 1,0 1 0,1-1 0,-7 8 0,2 7-3357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4.853"/>
    </inkml:context>
    <inkml:brush xml:id="br0">
      <inkml:brushProperty name="width" value="0.025" units="cm"/>
      <inkml:brushProperty name="height" value="0.025" units="cm"/>
    </inkml:brush>
  </inkml:definitions>
  <inkml:trace contextRef="#ctx0" brushRef="#br0">147 108 16848,'4'-9'3155,"-1"1"-2560,2-2 982,-1-1 0,0 0 0,-1 0 0,0 0 0,2-21 0,-5 32-1521,0 0-1,0 0 0,0-1 1,0 1-1,0 0 1,0 0-1,0-1 0,-1 1 1,1 0-1,0 0 0,0-1 1,0 1-1,0 0 0,-1 0 1,1 0-1,0 0 0,0-1 1,0 1-1,-1 0 0,1 0 1,0 0-1,0 0 0,-1 0 1,1 0-1,0 0 0,0 0 1,-1-1-1,1 1 0,0 0 1,-1 0-1,1 0 0,0 0 1,0 0-1,-1 1 0,1-1 1,0 0-1,0 0 0,-1 0 1,1 0-1,0 0 0,0 0 1,-1 0-1,1 0 1,0 0-1,0 1 0,-1-1 1,1 0-1,-15 8-21,5 0-32,0 1 0,0 0 1,1 1-1,0 0 0,0 1 0,1-1 1,1 2-1,-8 14 0,2-2-3,2 0 0,0 1 0,-7 31 0,15-46 1,0 0 0,1 0 0,0 0 0,1 0 0,0 0 0,0 0 0,2 13 0,-1-21 0,1 0 0,-1 0 0,1 0 0,0 0 0,-1 0 0,1 0 0,0 0 0,0 0 0,0-1 0,0 1 0,1 0 0,-1 0 0,0-1 0,1 1 0,-1-1 0,1 1 0,-1-1 0,1 0 0,0 0 0,0 0 0,0 0 0,-1 0 0,1 0 0,0 0 0,0 0 0,0-1 0,0 1 0,0-1 0,1 0 0,-1 1 0,0-1 0,0 0 0,0 0 0,0 0 0,0 0 0,0-1 0,0 1 0,0-1 0,4 0 0,2-2 0,0 1 0,1-1 0,-1-1 0,0 1 0,-1-1 0,1-1 0,-1 1 0,0-1 0,0 0 0,0-1 0,-1 0 0,0 0 0,0 0 0,9-13 0,-6 7 0,0-1 0,-1 0 0,0 0 0,-1-1 0,-1 0 0,0 0 0,6-23 0,-10 31 0,-1-1 0,0 1 0,0-1 0,-1 1 0,1-1 0,-1 1 0,-1-1 0,1 1 0,-3-8 0,3 12 0,-1 1 0,1 0 0,-1-1 0,1 1 0,-1 0 0,0 0 0,1-1 0,-1 1 0,0 0 0,0 0 0,0 0 0,0 0 0,0 0 0,0 0 0,0 0 0,0 1 0,0-1 0,-3-1 0,2 1 0,-1 1 0,1 0 0,-1-1 0,1 1 0,0 0 0,-1 0 0,1 0 0,-1 0 0,1 1 0,0-1 0,-1 1 0,1-1 0,0 1 0,-4 1 0,3 0-445,-1 0-1,2-1 1,-1 1-1,0 0 1,0 0-1,1 1 1,-1-1-1,1 1 1,-1-1-1,1 1 1,0 0-1,0 0 1,0-1 0,1 2-1,-1-1 1,1 0-1,-2 5 1,2 1-6527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242"/>
    </inkml:context>
    <inkml:brush xml:id="br0">
      <inkml:brushProperty name="width" value="0.025" units="cm"/>
      <inkml:brushProperty name="height" value="0.025" units="cm"/>
    </inkml:brush>
  </inkml:definitions>
  <inkml:trace contextRef="#ctx0" brushRef="#br0">137 51 19218,'0'0'2194,"1"-8"11,3-25 58,-4 32-2220,0 1-1,0 0 0,0 0 0,1-1 0,-1 1 0,0 0 1,0-1-1,0 1 0,0 0 0,-1 0 0,1-1 0,0 1 1,0 0-1,0-1 0,0 1 0,0 0 0,0 0 0,0-1 1,0 1-1,-1 0 0,1 0 0,0-1 0,0 1 0,0 0 1,0 0-1,-1-1 0,1 1 0,0 0 0,0 0 0,-1 0 1,1 0-1,0-1 0,0 1 0,-1 0 0,1 0 0,0 0 1,-1 0-1,1 0 0,0 0 0,0 0 0,-1 0 0,1 0 1,0 0-1,-1 0 0,1 0 0,0 0 0,0 0 0,-1 0 1,1 0-1,0 0 0,-1 0 0,1 0 0,0 0 0,0 1 1,-1-1-1,1 0 0,0 0 0,0 0 0,-1 0 0,1 1 1,0-1-1,0 0 0,0 0 0,-1 1 0,1-1 0,0 0 1,0 1-1,-16 11 315,3 4-156,1 0-1,0 1 1,1 0 0,1 1 0,1 0 0,0 1-1,2 0 1,0 0 0,1 0 0,0 1 0,2 0 0,-3 34-1,7-53-182,0 1 0,0-1 0,0 1 0,0 0 0,0-1 0,1 1-1,-1-1 1,0 1 0,1-1 0,-1 1 0,1-1 0,0 1 0,-1-1-1,1 1 1,0-1 0,0 0 0,0 0 0,0 1 0,0-1 0,0 0-1,1 0 1,-1 0 0,0 0 0,0 0 0,1 0 0,-1 0 0,1-1-1,-1 1 1,0 0 0,1-1 0,0 1 0,-1-1 0,1 0 0,-1 1 0,1-1-1,-1 0 1,1 0 0,0 0 0,-1 0 0,1 0 0,1-1 0,4 1 10,-1-1 0,0 0 0,0-1 0,0 0 0,0 1 0,0-2 0,0 1 0,0-1 0,9-6 0,-5 2-27,0 0 0,-1-1 0,0-1 0,0 0 0,0 0 0,-2 0 0,1-1 0,-1 0 0,0-1 0,-1 0 0,0 0 0,-1 0 1,-1 0-1,1-1 0,-2 0 0,1 0 0,-2 0 0,0 0 0,1-17 0,-3 28-1,0 0-1,0 0 1,0 0-1,0 0 1,0 0-1,0 0 1,-1 0 0,1 0-1,0 0 1,-1 0-1,1 0 1,-1 0-1,1 1 1,-1-1 0,1 0-1,-1 0 1,1 1-1,-1-1 1,0 0 0,1 0-1,-1 1 1,0-1-1,0 1 1,1-1-1,-1 1 1,0-1 0,0 1-1,0 0 1,0-1-1,0 1 1,0 0-1,0-1 1,0 1 0,0 0-1,0 0 1,0 0-1,1 0 1,-1 0-1,0 0 1,0 0 0,0 0-1,0 1 1,-1-1-1,-2 1-50,1 0 0,0-1 1,-1 1-1,1 1 0,0-1 0,0 0 0,0 1 0,0-1 0,0 1 0,0 0 0,-4 4 0,-21 29-6520,19-26-417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5.938"/>
    </inkml:context>
    <inkml:brush xml:id="br0">
      <inkml:brushProperty name="width" value="0.025" units="cm"/>
      <inkml:brushProperty name="height" value="0.025" units="cm"/>
    </inkml:brush>
  </inkml:definitions>
  <inkml:trace contextRef="#ctx0" brushRef="#br0">198 1 14446,'0'0'16752,"-9"5"-16197,-13 11-392,1 0-1,0 2 1,-34 36 0,48-46-137,0 0 0,0 0 0,1 1 0,0-1 0,1 1 0,0 1-1,0-1 1,1 1 0,0 0 0,1 0 0,0 0 0,0 0 0,-2 21 0,5-30-26,0 0 0,1 0 0,-1 1 0,0-1 0,0 0 0,1 0 0,-1 1 0,0-1 0,1 0 0,-1 0 0,1 0 0,0 0 0,-1 0 0,1 1 0,0-1 0,0 0 0,-1-1 0,1 1 0,0 0 0,0 0 0,0 0 0,0 0 0,2 0 0,1 1 0,-1-1 0,1 1 0,-1-1 0,1 0 0,0 0 0,-1-1 0,1 1 0,5-1 0,5 1 0,0-2 0,0 0 0,23-5 0,-21 2-25,1 0 1,-1-2-1,0 0 0,0 0 1,-1-2-1,0 0 0,20-14 0,-35 22-81,1 0 0,-1 0-1,0 0 1,0 0-1,1 0 1,-1 0-1,0 0 1,0 0-1,0-1 1,1 1-1,-1 0 1,0 0 0,0 0-1,0 0 1,1-1-1,-1 1 1,0 0-1,0 0 1,0 0-1,0-1 1,0 1-1,0 0 1,0 0 0,1-1-1,-1 1 1,0 0-1,0 0 1,0-1-1,0 1 1,0 0-1,0 0 1,0-1 0,0 1-1,0 0 1,0 0-1,0-1 1,0 1-1,-1 0 1,1 0-1,0 0 1,0-1-1,0 1 1,0 0 0,0 0-1,0-1 1,-1 1-1,1 0 1,0 0-1,0 0 1,0 0-1,0-1 1,-1 1-1,-13-5-8871,10 4 7599,-16-4-13077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301"/>
    </inkml:context>
    <inkml:brush xml:id="br0">
      <inkml:brushProperty name="width" value="0.025" units="cm"/>
      <inkml:brushProperty name="height" value="0.025" units="cm"/>
    </inkml:brush>
  </inkml:definitions>
  <inkml:trace contextRef="#ctx0" brushRef="#br0">0 15 11819,'0'0'15663,"55"5"-14382,-11-5 129,6-6-866,3-2-480,-7 4 0,-3 3-320,-11 1-961,-12 0-1346,-8 0-1440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6.629"/>
    </inkml:context>
    <inkml:brush xml:id="br0">
      <inkml:brushProperty name="width" value="0.025" units="cm"/>
      <inkml:brushProperty name="height" value="0.025" units="cm"/>
    </inkml:brush>
  </inkml:definitions>
  <inkml:trace contextRef="#ctx0" brushRef="#br0">0 110 18738,'0'0'7367,"94"5"-6054,-28-24-384,7-7-577,0 5-288,-6 1-993,-17 2-4772,-8 7-8873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190"/>
    </inkml:context>
    <inkml:brush xml:id="br0">
      <inkml:brushProperty name="width" value="0.025" units="cm"/>
      <inkml:brushProperty name="height" value="0.025" units="cm"/>
    </inkml:brush>
  </inkml:definitions>
  <inkml:trace contextRef="#ctx0" brushRef="#br0">232 9 10346,'0'0'14536,"-9"-3"-13644,6 2-857,-1 0 1,1 0 0,0 0-1,0 0 1,0 1-1,-1 0 1,1 0 0,0 0-1,0 0 1,-1 0 0,1 0-1,0 1 1,0 0-1,0-1 1,0 1 0,-5 2-1,1 2 72,-1-1 1,1 1-1,0 0 0,1 1 0,-1 0 0,-9 11 1,2-2 184,0 1 0,1 1 1,1 0-1,-13 26 0,21-35-196,0 0-1,0 1 0,1 0 1,0-1-1,0 1 0,1 0 1,1 1-1,-1-1 0,1 0 1,1 0-1,0 1 1,1 12-1,0-18-91,0-1 0,0 1-1,1-1 1,-1 1 0,1-1 0,-1 1 0,1-1 0,0 0-1,1 0 1,-1 0 0,0 0 0,1 0 0,0 0 0,-1-1-1,1 0 1,0 1 0,0-1 0,1 0 0,-1 0 0,0 0 0,6 1-1,1 1-745,0 0 1,0-2-1,0 1 0,0-1 0,1 0 0,17 0 0,13-2-5306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595"/>
    </inkml:context>
    <inkml:brush xml:id="br0">
      <inkml:brushProperty name="width" value="0.025" units="cm"/>
      <inkml:brushProperty name="height" value="0.025" units="cm"/>
    </inkml:brush>
  </inkml:definitions>
  <inkml:trace contextRef="#ctx0" brushRef="#br0">0 236 6790,'0'0'20099,"12"-2"-18230,6-4-1655,-1 0-1,0-1 1,0 0 0,0-2 0,-1 0 0,0-1-1,-1 0 1,19-17 0,120-115 595,-175 180-397,10-15-386,-15 19 14,15-27-47,1 0 0,1 1 0,0 0 0,1 1 0,1 0 0,1 0 0,-8 29 0,14-45-83,0-1 0,0 0-1,0 1 1,0-1 0,0 1 0,0-1 0,0 1 0,0-1 0,0 1 0,0-1-1,0 1 1,1-1 0,-1 0 0,0 1 0,0-1 0,0 1 0,0-1 0,1 1-1,-1-1 1,0 0 0,0 1 0,1-1 0,-1 0 0,0 1 0,1-1 0,-1 0 0,1 0-1,-1 1 1,0-1 0,1 0 0,-1 0 0,1 1 0,-1-1 0,0 0 0,1 0-1,-1 0 1,1 0 0,-1 0 0,1 0 0,-1 0 0,1 0 0,0 0 0,21-4-7107,-2-8-1569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8.924"/>
    </inkml:context>
    <inkml:brush xml:id="br0">
      <inkml:brushProperty name="width" value="0.025" units="cm"/>
      <inkml:brushProperty name="height" value="0.025" units="cm"/>
    </inkml:brush>
  </inkml:definitions>
  <inkml:trace contextRef="#ctx0" brushRef="#br0">120 0 15887,'0'0'8339,"-4"10"-5505,-32 70 122,-4 12 611,17-27-4130,11-9-3356,7 3-4336,5-74-9676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281"/>
    </inkml:context>
    <inkml:brush xml:id="br0">
      <inkml:brushProperty name="width" value="0.025" units="cm"/>
      <inkml:brushProperty name="height" value="0.025" units="cm"/>
    </inkml:brush>
  </inkml:definitions>
  <inkml:trace contextRef="#ctx0" brushRef="#br0">1 0 5669,'0'0'22486,"79"25"-21654,-43-19-479,2-3-257,-2-1-545,-1-2-3490,-6 0-3492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49.921"/>
    </inkml:context>
    <inkml:brush xml:id="br0">
      <inkml:brushProperty name="width" value="0.025" units="cm"/>
      <inkml:brushProperty name="height" value="0.025" units="cm"/>
    </inkml:brush>
  </inkml:definitions>
  <inkml:trace contextRef="#ctx0" brushRef="#br0">168 1 15663,'0'0'13768,"-10"10"-13315,3-4-369,-32 31 68,36-34-105,0 0-1,0 1 1,0-1-1,0 1 1,1 0-1,0 0 1,-1 0-1,2 0 1,-1 0-1,-2 7 1,9-9-37,-1-1 0,1 0 1,0 0-1,0 0 0,0 0 1,0-1-1,0 0 1,0 0-1,8-1 0,-4 1-167,-2 0 93,0 1-1,0 0 0,-1 1 0,1-1 1,-1 1-1,1 1 0,-1-1 0,0 1 1,1 0-1,-1 1 0,9 6 0,-14-9 65,1 0 0,-1 0 1,1 1-1,-1-1 0,1 0 0,-1 1 0,0-1 0,0 1 0,0-1 0,1 1 0,-2 0 0,1 0 0,0-1 0,0 1 0,0 0 0,-1 0 0,1 0 0,-1 0 1,0 0-1,1-1 0,-1 1 0,0 0 0,0 0 0,0 0 0,-1 0 0,1 0 0,0 0 0,-1 0 0,1 0 0,-1 0 0,1-1 0,-1 1 0,0 0 0,0 0 1,0-1-1,0 1 0,0 0 0,0-1 0,-1 1 0,1-1 0,0 0 0,-1 1 0,1-1 0,-3 2 0,-7 6 198,-1 1-1,1-1 1,-1-1-1,-1-1 1,0 1-1,0-2 1,0 0-1,-1 0 1,0-2-1,0 1 1,0-2-1,0 0 1,-1 0-1,-23 0 1,37-4-308,0 1-1,0-1 1,0 1-1,0-1 1,0 0-1,0 1 1,1-1 0,-1 0-1,0 0 1,1 1-1,-1-1 1,1 0-1,-1 0 1,0 0 0,1 0-1,0 0 1,-1 0-1,1 0 1,0 0-1,-1 0 1,1 0 0,0 0-1,0 0 1,0 0-1,0 0 1,0 0-1,0 0 1,0 0 0,0 0-1,1-2 1,4-35-7598,7 6-2237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279"/>
    </inkml:context>
    <inkml:brush xml:id="br0">
      <inkml:brushProperty name="width" value="0.025" units="cm"/>
      <inkml:brushProperty name="height" value="0.025" units="cm"/>
    </inkml:brush>
  </inkml:definitions>
  <inkml:trace contextRef="#ctx0" brushRef="#br0">0 18 10698,'0'0'16272,"55"-6"-15183,-26 6-609,7 0-416,0 0-1473,0 0-3780,1 1-3139</inkml:trace>
  <inkml:trace contextRef="#ctx0" brushRef="#br0" timeOffset="1">641 0 19186,'0'0'4677,"-35"50"-1923,16-22-1024,-4 2-481,-2 5-512,-1 0-417,0 3-256,-1-4-32,3-2-32,0-6 0,6-6-352,6-7-577,7-8-1569,13-25-15023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625"/>
    </inkml:context>
    <inkml:brush xml:id="br0">
      <inkml:brushProperty name="width" value="0.025" units="cm"/>
      <inkml:brushProperty name="height" value="0.025" units="cm"/>
    </inkml:brush>
  </inkml:definitions>
  <inkml:trace contextRef="#ctx0" brushRef="#br0">173 14 15503,'0'0'2909,"-11"-1"-234,3 1-2371,-1-1 252,0 1 0,0 0 1,0 0-1,0 1 0,-10 2 1,16-2-425,1-1 1,0 1 0,0-1 0,0 1 0,0 0 0,0 0 0,0 0 0,0 0-1,0 1 1,0-1 0,0 0 0,0 1 0,1-1 0,-1 1 0,1 0 0,-1-1 0,1 1-1,0 0 1,-1 0 0,1 0 0,0 0 0,0 0 0,0 0 0,1 0 0,-1 1 0,0-1-1,1 0 1,0 0 0,-1 3 0,1-3-84,1-1-1,-1 1 1,1-1 0,-1 1-1,1-1 1,-1 1-1,1-1 1,0 0 0,0 1-1,0-1 1,0 0-1,0 0 1,0 1 0,0-1-1,0 0 1,0 0-1,0 0 1,1 0 0,-1-1-1,0 1 1,1 0 0,-1 0-1,1-1 1,-1 1-1,1-1 1,-1 1 0,1-1-1,-1 0 1,1 0-1,-1 0 1,1 1 0,-1-1-1,3-1 1,65 3 671,-56-3-691,-5 0-16,0 1 0,0-2 0,0 0 0,-1 0-1,1 0 1,0-1 0,9-4 0,-15 6-7,0 1 0,-1-1 1,1 0-1,0 0 1,0 0-1,0 0 0,-1 0 1,1 0-1,-1 0 1,1-1-1,-1 1 0,1-1 1,-1 1-1,0-1 0,0 1 1,0-1-1,0 0 1,0 1-1,0-1 0,0 0 1,0 0-1,-1 0 0,1 0 1,-1 0-1,1 0 1,-1 0-1,0 0 0,0 0 1,0 0-1,0 0 1,0 0-1,0 0 0,-1 1 1,0-4-1,0 3-3,0 1-1,0 0 1,0-1 0,0 1-1,-1 0 1,1 0 0,0-1-1,-1 1 1,1 0 0,-1 0-1,1 0 1,-1 1 0,0-1-1,1 0 1,-1 1 0,0-1-1,1 1 1,-1-1 0,0 1-1,0 0 1,-2 0 0,-44-1-12,42 1 2,-4 2-16,0-1 0,0 1 0,0 1 0,0 0 0,1 0 0,-1 1 0,1 0 1,0 1-1,0 0 0,0 0 0,1 1 0,0 0 0,0 1 0,0 0 0,-7 8 0,12-12-203,0 1 1,0 0-1,0 0 0,1 0 0,0 0 0,-1 0 0,1 1 1,1-1-1,-1 1 0,1-1 0,-1 1 0,1-1 0,1 1 1,-2 7-1,3-8-317,-1 0 0,1 0 0,0 0 0,0 0 0,0 0 1,1 0-1,-1 0 0,1-1 0,0 1 0,0 0 0,0-1 0,0 1 1,1-1-1,-1 0 0,1 0 0,0 0 0,0 0 0,0 0 0,5 2 1,19 14-7813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0.965"/>
    </inkml:context>
    <inkml:brush xml:id="br0">
      <inkml:brushProperty name="width" value="0.025" units="cm"/>
      <inkml:brushProperty name="height" value="0.025" units="cm"/>
    </inkml:brush>
  </inkml:definitions>
  <inkml:trace contextRef="#ctx0" brushRef="#br0">116 3 10570,'0'0'16933,"-10"6"-16196,0-1-585,1 1 0,0 1 0,0 0 0,1 0 0,-15 16 0,19-18-61,0 0 0,0 0 0,1 0 0,0 0 1,0 1-1,0-1 0,0 1 0,1 0 0,0 0 1,0 0-1,0 0 0,1 0 0,0 1 0,0 7 1,1-13-74,1 0 0,-1 0 1,0 0-1,1 0 0,-1 0 1,1 0-1,0 0 1,-1 0-1,1 0 0,0 0 1,0 0-1,-1 0 0,1-1 1,0 1-1,0 0 1,0 0-1,0-1 0,0 1 1,0-1-1,0 1 0,0-1 1,0 1-1,0-1 1,1 0-1,-1 1 0,0-1 1,0 0-1,0 0 0,0 0 1,0 0-1,1 0 1,-1 0-1,0 0 0,0 0 1,0 0-1,2-1 0,3 0 133,0 1 0,-1-1 0,1 0-1,0-1 1,-1 1 0,10-5 0,-8 1-113,0 0 0,-1 0 1,0-1-1,0 0 1,0 0-1,0 0 1,-1-1-1,0 0 0,6-12 1,-9 15-31,0 1 0,-1 0 0,1-1 0,-1 1 0,0-1 0,0 1 0,-1-1 0,1 0 0,-1 1 0,1-1 0,-2-4 0,1 6-7,0 0 1,-1 0-1,1 0 1,-1 1-1,0-1 0,1 0 1,-1 0-1,0 0 0,0 1 1,0-1-1,0 1 1,-1-1-1,1 1 0,0-1 1,-1 1-1,1-1 1,-1 1-1,1 0 0,-1 0 1,1 0-1,-1 0 1,-2-1-1,1 1-10,0 0 0,0-1 1,1 1-1,-2 0 0,1 1 1,0-1-1,0 1 0,0-1 0,0 1 1,0 0-1,0 0 0,-1 0 0,1 0 1,0 1-1,0 0 0,0-1 0,-5 3 1,6-2-37,0 0 1,1 0-1,-1 0 1,0 0 0,0 0-1,1 1 1,-1-1-1,0 1 1,1-1 0,0 1-1,-1 0 1,1-1-1,0 1 1,0 0 0,0 0-1,0 0 1,0 0 0,0 0-1,0 0 1,1 0-1,-1 0 1,1 0 0,0 0-1,-1 1 1,1-1-1,0 2 1,0-3-175,0 0 1,0 0-1,0-1 0,0 1 0,0 0 1,0-1-1,0 1 0,0 0 1,1 0-1,-1-1 0,0 1 0,0 0 1,1-1-1,-1 1 0,0 0 0,1-1 1,-1 1-1,0 0 0,1-1 1,-1 1-1,1-1 0,-1 1 0,1-1 1,0 1-1,-1-1 0,1 1 0,-1-1 1,1 0-1,0 1 0,-1-1 1,1 0-1,0 1 0,-1-1 0,1 0 1,1 0-1,17 3-6406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1.321"/>
    </inkml:context>
    <inkml:brush xml:id="br0">
      <inkml:brushProperty name="width" value="0.025" units="cm"/>
      <inkml:brushProperty name="height" value="0.025" units="cm"/>
    </inkml:brush>
  </inkml:definitions>
  <inkml:trace contextRef="#ctx0" brushRef="#br0">214 1 12684,'0'0'9065,"-2"9"-6855,-2 22-481,2 0 1,1 0 0,1-1-1,7 54 1,-5-71-1708,-1 0 0,0-1 0,-1 1 0,0 0 0,-1 0 0,-1 0 0,0 0 0,-1-1 0,0 1 0,-1-1 0,-8 19-1,3-14-190,-1 0-1,-1 0 1,-1 0-1,0-2 1,-1 0-1,-26 25 0,-4-4-4442,4-10-5067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5.317"/>
    </inkml:context>
    <inkml:brush xml:id="br0">
      <inkml:brushProperty name="width" value="0.025" units="cm"/>
      <inkml:brushProperty name="height" value="0.025" units="cm"/>
    </inkml:brush>
  </inkml:definitions>
  <inkml:trace contextRef="#ctx0" brushRef="#br0">44 226 8488,'0'0'5130,"-8"1"-1873,2-1-3382,-21 3 3556,25-1-1328,18-2-877,350-28 2701,-125 5-3279,270-6-511,308-23-2,-760 47 120,0-3 0,0-1 0,101-32 0,-160 41-222,1 0 0,0 0 0,-1 0 0,1 0 0,-1 0 0,1-1 0,0 1-1,-1 0 1,1 0 0,0 0 0,-1-1 0,1 1 0,-1 0 0,1-1 0,-1 1 0,1 0 0,0-1 0,-1 1-1,0-1 1,1 1 0,-1-1 0,1 1 0,-1-1 0,1 1 0,-1-1 0,0 1 0,0-1 0,1 1 0,-1-1 0,0 0-1,0 1 1,1-1 0,-1 0 0,0 1 0,0-2 0,-18-11-5425,16 12 4704,-10-7-5921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6.361"/>
    </inkml:context>
    <inkml:brush xml:id="br0">
      <inkml:brushProperty name="width" value="0.025" units="cm"/>
      <inkml:brushProperty name="height" value="0.025" units="cm"/>
    </inkml:brush>
  </inkml:definitions>
  <inkml:trace contextRef="#ctx0" brushRef="#br0">1 440 14798,'0'0'7564,"14"-7"-6106,-1 0-1162,1-2 0,-1 1 1,0-2-1,-1 0 0,0 0 1,0-1-1,12-15 0,173-248 4197,-150 206-3012,-47 69-1474,0-1-1,0 0 1,0 0 0,0 0 0,0 0 0,0 0 0,0 0-1,0 0 1,0 1 0,0-1 0,0 0 0,0 0 0,0 0 0,1 0-1,-1 0 1,0 0 0,0 0 0,0 0 0,0 0 0,0 0-1,0 0 1,0 1 0,1-1 0,-1 0 0,0 0 0,0 0-1,0 0 1,0 0 0,0 0 0,0 0 0,0 0 0,1 0-1,-1 0 1,0 0 0,0 0 0,0 0 0,0 0 0,0 0 0,0-1-1,1 1 1,-1 0 0,0 0 0,0 0 0,0 0 0,0 0-1,0 0 1,0 0 0,0 0 0,0 0 0,1 0 0,-1 0-1,0 0 1,0-1 0,0 1 0,0 0 0,0 0 0,0 0-1,0 0 1,0 0 0,-1 19 13,-8 29-39,-18 31 57,13-43-51,2 0 0,1 1 0,2 1 0,-5 44 0,14-81-168,0 1 0,0-1 0,0 1 1,0-1-1,0 1 0,0-1 0,0 1 0,0-1 0,1 1 0,-1-1 0,1 1 0,-1-1 0,1 0 0,-1 1 1,1-1-1,0 0 0,0 1 0,-1-1 0,3 2 0,-1-2-303,-1-1 1,0 1-1,1-1 0,-1 1 0,0-1 0,1 1 1,-1-1-1,0 0 0,1 0 0,-1 0 1,1 0-1,-1 0 0,1 0 0,-1 0 1,0-1-1,1 1 0,-1 0 0,1-1 1,-1 1-1,0-1 0,0 1 0,2-2 1,22-14-12709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167"/>
    </inkml:context>
    <inkml:brush xml:id="br0">
      <inkml:brushProperty name="width" value="0.025" units="cm"/>
      <inkml:brushProperty name="height" value="0.025" units="cm"/>
    </inkml:brush>
  </inkml:definitions>
  <inkml:trace contextRef="#ctx0" brushRef="#br0">0 1 16367,'0'0'14969,"6"11"-14760,-1-2-176,-1 0 1,-1 0-1,0 0 1,0 0-1,-1 0 1,0 0-1,0 1 1,-1-1 0,0 1-1,-1-1 1,0 1-1,0-1 1,-3 12-1,-8 29 27,6-32-272,1 1-1,0-1 1,-1 29-1,5-46 108,0-1 0,0 0 1,1 0-1,-1 0 0,0 1 0,0-1 0,0 0 0,0 0 1,0 0-1,0 1 0,0-1 0,1 0 0,-1 0 0,0 0 0,0 0 1,0 0-1,0 0 0,0 1 0,1-1 0,-1 0 0,0 0 0,0 0 1,0 0-1,1 0 0,-1 0 0,0 0 0,0 0 0,0 0 0,1 0 1,-1 0-1,0 0 0,0 0 0,0 0 0,1 0 0,-1 0 0,0 0 1,0 0-1,0 0 0,1 0 0,-1 0 0,0 0 0,0 0 0,0 0 1,1-1-1,-1 1 0,0 0 0,0 0 0,0 0 0,0 0 0,0 0 1,1-1-1,-1 1 0,0 0 0,0 0 0,0 0 0,0 0 0,0-1 1,0 1-1,0 0 0,11-11-5236,-4-11-3617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510"/>
    </inkml:context>
    <inkml:brush xml:id="br0">
      <inkml:brushProperty name="width" value="0.025" units="cm"/>
      <inkml:brushProperty name="height" value="0.025" units="cm"/>
    </inkml:brush>
  </inkml:definitions>
  <inkml:trace contextRef="#ctx0" brushRef="#br0">1 35 11659,'0'0'14702,"57"-9"-13069,-29 9-255,1-3-770,6 2-544,1-2-416,-3-1-1794,-2-1-2562,-6-5-3492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7.867"/>
    </inkml:context>
    <inkml:brush xml:id="br0">
      <inkml:brushProperty name="width" value="0.025" units="cm"/>
      <inkml:brushProperty name="height" value="0.025" units="cm"/>
    </inkml:brush>
  </inkml:definitions>
  <inkml:trace contextRef="#ctx0" brushRef="#br0">25 36 3908,'0'0'15796,"8"-5"-10559,-1 1-4714,-1 0-1,1 1 1,0-1 0,0 1 0,0 1-1,0-1 1,0 1 0,1 1-1,-1-1 1,0 1 0,14 0 0,-20 1-501,0 0 1,0 1 0,0-1-1,0 1 1,0-1 0,0 1 0,-1-1-1,1 1 1,0 0 0,0-1-1,0 1 1,-1 0 0,1-1 0,0 1-1,0 0 1,-1 0 0,1 0-1,-1 0 1,1 0 0,-1 0 0,1 0-1,-1 0 1,0 0 0,0 0-1,1 0 1,-1 0 0,0 0 0,0 0-1,0 0 1,0 0 0,0 0-1,0 0 1,0 0 0,-1 1 0,-7 39 185,-1-26-143,0 0 1,-1-1-1,-1 0 0,0 0 1,-1-1-1,0-1 0,-28 22 1,15-12-39,25-22-27,0 0 0,0 0 0,0 0 0,0 1 0,0-1 0,1 0 0,-1 0 0,0 1 0,0-1 0,0 0 0,0 0 0,0 0 0,1 1 0,-1-1 0,0 0 0,0 0 0,0 0 0,1 0 0,-1 1 0,0-1 0,0 0 0,1 0 0,-1 0 0,0 0 0,0 0 0,1 0 0,-1 0 0,0 0 0,0 0 0,1 0 0,-1 0 0,0 0 0,0 0 0,1 0 0,-1 0 0,0 0 0,0 0 0,1 0 0,-1 0 0,0 0 0,0 0 0,0 0 0,1-1 0,-1 1 0,0 0 0,1 0 0,16-2 0,3-2-96,0 0 0,0 1 0,1 1 0,0 1 0,40 3-1,-60-2 83,1 0-1,0 1 0,-1-1 0,1 0 0,-1 1 0,1-1 1,-1 1-1,1 0 0,-1 0 0,1-1 0,-1 1 0,0 0 0,0 0 1,1 0-1,-1 0 0,0 0 0,0 1 0,0-1 0,0 0 1,0 0-1,0 1 0,0-1 0,0 1 0,-1-1 0,1 0 1,-1 1-1,1 0 0,-1-1 0,1 1 0,-1-1 0,0 1 0,0-1 1,0 1-1,0 0 0,0-1 0,0 1 0,0-1 0,0 1 1,-1 0-1,1-1 0,-1 1 0,0 2 0,-1 2 94,-1 0 0,1 0 0,-1-1-1,0 1 1,0-1 0,0 0 0,-1 0-1,0 0 1,-8 9 0,1-6-43,1 0-1,-1 0 1,-1-1-1,0 0 1,0-1-1,0-1 1,0 0 0,-1 0-1,0-1 1,0-1-1,-26 4 1,39-7-55,0 0 0,0 0 0,-1 0-1,1 0 1,0 0 0,0 0 0,0 0 0,-1-1 0,1 1-1,0 0 1,0 0 0,0 0 0,0 0 0,-1 0 0,1 0 0,0 0-1,0-1 1,0 1 0,0 0 0,0 0 0,0 0 0,-1 0-1,1-1 1,0 1 0,0 0 0,0 0 0,0 0 0,0-1-1,0 1 1,0 0 0,0 0 0,0 0 0,0 0 0,0-1 0,0 1-1,0 0 1,0 0 0,0 0 0,0-1 0,0 1 0,0 0-1,0 0 1,0 0 0,0-1 0,0 1 0,1 0 0,-1 0 0,0 0-1,0 0 1,0-1 0,0 1 0,0 0 0,0 0 0,1 0-1,-1 0 1,0 0 0,0 0 0,0-1 0,0 1 0,1 0 0,-1 0-1,0 0 1,0 0 0,0 0 0,0 0 0,1 0 0,-1 0-1,11-10-4133,11-8-2984,5 0-2755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211"/>
    </inkml:context>
    <inkml:brush xml:id="br0">
      <inkml:brushProperty name="width" value="0.025" units="cm"/>
      <inkml:brushProperty name="height" value="0.025" units="cm"/>
    </inkml:brush>
  </inkml:definitions>
  <inkml:trace contextRef="#ctx0" brushRef="#br0">65 0 16400,'0'0'15177,"1"9"-15129,-1 1 20,0 0 1,-1 0-1,-1 0 1,0 0-1,0 0 1,-1 0 0,0 0-1,0-1 1,-1 1-1,-5 8 1,-1 4 234,3-6-237,4-10-75,0 1 1,0-1 0,1 1 0,-1 0-1,2 0 1,-1 0 0,0 7 0,17-33-6911,-8-6 700,-1-2-2499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565"/>
    </inkml:context>
    <inkml:brush xml:id="br0">
      <inkml:brushProperty name="width" value="0.025" units="cm"/>
      <inkml:brushProperty name="height" value="0.025" units="cm"/>
    </inkml:brush>
  </inkml:definitions>
  <inkml:trace contextRef="#ctx0" brushRef="#br0">119 136 6406,'-1'-8'4137,"1"-10"-2519,0 9-443,0 0 0,0 0 0,-1 0 0,0 0 0,-1 0 0,0 0 0,0 0 0,-7-16 0,9 24-1032,-1 1 0,1-1-1,-1 1 1,0-1 0,1 0-1,-1 1 1,0-1 0,1 1 0,-1 0-1,0-1 1,1 1 0,-1 0-1,0-1 1,0 1 0,1 0 0,-1 0-1,0-1 1,0 1 0,0 0-1,0 0 1,1 0 0,-1 0 0,0 0-1,0 0 1,0 0 0,1 1-1,-2-1 1,-22 15 1305,-10 29-529,34-44-908,-3 4 177,1 0-1,-1 0 0,1 0 1,0 0-1,0 0 0,1 0 1,-1 0-1,1 1 0,0-1 1,-1 9-1,2-13-158,1 1 1,-1-1 0,1 1-1,0-1 1,-1 1-1,1-1 1,0 1 0,-1-1-1,1 0 1,0 1-1,0-1 1,0 0-1,-1 0 1,1 0 0,0 1-1,0-1 1,0 0-1,-1 0 1,1 0 0,0 0-1,0 0 1,0-1-1,-1 1 1,1 0 0,0 0-1,0 0 1,1-1-1,24-5 344,-19 3-345,-1 0 0,0 0 0,0-1 1,-1 0-1,1 0 0,-1-1 0,0 1 0,7-9 1,-9 11-22,-1-1 0,0 0 1,1 0-1,-1 0 1,-1 0-1,1 0 1,0 0-1,-1 0 1,0 0-1,1-1 0,-1 1 1,-1 0-1,1-1 1,0 1-1,-1-1 1,0 1-1,0-1 1,0-4-1,-1 7-7,1 0 0,-1 1 0,0-1-1,1 0 1,-1 1 0,0-1 0,0 1 0,1-1 0,-1 1-1,0-1 1,0 1 0,0-1 0,0 1 0,0 0 0,0 0-1,0-1 1,0 1 0,1 0 0,-1 0 0,0 0 0,0 0-1,0 0 1,0 0 0,-2 1 0,-24 3-172,22-1-51,0 0 1,1 0-1,0 0 1,-1 1-1,1 0 1,0 0-1,1 0 1,-1 0-1,1 1 1,0-1-1,0 1 1,0 0-1,1 0 1,-4 10-1,5-11-450,-1-1 0,1 1-1,0 0 1,1 0 0,-1-1 0,1 1-1,-1 0 1,1 0 0,0 0-1,1 0 1,-1-1 0,1 1 0,0 0-1,1 4 1,9 7-5220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8.908"/>
    </inkml:context>
    <inkml:brush xml:id="br0">
      <inkml:brushProperty name="width" value="0.025" units="cm"/>
      <inkml:brushProperty name="height" value="0.025" units="cm"/>
    </inkml:brush>
  </inkml:definitions>
  <inkml:trace contextRef="#ctx0" brushRef="#br0">56 81 17745,'0'0'13938,"-8"10"-13884,-27 30-49,33-39-6,1 1 0,0-1 0,0 1 0,0 0 0,0 0 0,0-1 1,0 1-1,0 0 0,1 0 0,-1 0 0,1 0 0,-1 0 0,1 2 0,0-3 2,0-1 0,0 1-1,0-1 1,0 1 0,0-1 0,1 1 0,-1-1 0,0 1-1,0-1 1,1 1 0,-1-1 0,0 1 0,0-1-1,1 1 1,-1-1 0,1 0 0,-1 1 0,0-1-1,1 0 1,-1 1 0,1-1 0,-1 0 0,1 1-1,-1-1 1,1 0 0,-1 0 0,1 0 0,0 1-1,1-1 44,0 0 0,0 0 0,1 1 0,-1-2 0,0 1 0,0 0 0,0 0 0,0-1 0,0 1-1,0-1 1,0 1 0,0-1 0,0 0 0,0 0 0,0 0 0,0 0 0,3-2 0,0-2-33,1-1 0,-2 1 0,1-1 1,0 0-1,-1 0 0,0-1 0,-1 1 0,1-1 1,-1 1-1,-1-1 0,1 0 0,-1 0 1,0-1-1,-1 1 0,1 0 0,-1-1 0,-1 1 1,0 0-1,0-11 0,-1 17-139,1 0 0,-1 0 0,1 0 0,0 0 0,-1 0 0,0 0 0,1 1 0,-1-1 0,1 0 0,-1 0 0,0 1 0,0-1 0,1 0 0,-1 1 0,0-1 1,0 1-1,0-1 0,0 1 0,0-1 0,1 1 0,-1 0 0,0-1 0,0 1 0,0 0 0,0 0 0,0 0 0,0 0 0,0-1 0,0 2 0,0-1 0,0 0 0,0 0 0,0 0 0,-2 1 0,1-1-455,-1 0 0,1 1 0,-1-1 0,1 1 0,-1 0 0,1 0 0,-1 0 0,1 0 0,0 0 0,0 0 0,0 1 0,0-1 0,-3 3 0,-1 6-8044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265"/>
    </inkml:context>
    <inkml:brush xml:id="br0">
      <inkml:brushProperty name="width" value="0.025" units="cm"/>
      <inkml:brushProperty name="height" value="0.025" units="cm"/>
    </inkml:brush>
  </inkml:definitions>
  <inkml:trace contextRef="#ctx0" brushRef="#br0">251 0 13293,'0'0'12652,"1"63"-10410,15-44-769,-1 5-256,-2 1-672,-2 5-257,-7 7-224,-4 4 0,-2 4-64,-22 7 32,-11 2-96,-10 1-480,-3-4-642,-5-3-1216,0-14-1922,3-12-3555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5:59.604"/>
    </inkml:context>
    <inkml:brush xml:id="br0">
      <inkml:brushProperty name="width" value="0.025" units="cm"/>
      <inkml:brushProperty name="height" value="0.025" units="cm"/>
    </inkml:brush>
  </inkml:definitions>
  <inkml:trace contextRef="#ctx0" brushRef="#br0">276 0 7335,'0'0'6758,"-11"6"-3437,-4 3-2709,1 1 1,0 0 0,1 1-1,0 0 1,1 1-1,0 1 1,-12 16-1,3 2-237,3 1 0,0 0-1,2 1 1,2 1 0,1 1-1,2 0 1,1 0 0,1 1-1,3 0 1,-5 60 0,11-90-368,0 1 0,0-1 0,1 1 0,-1-1 0,1 1 0,1-1 0,-1 1 0,1-1 0,0 0 0,1 0 0,-1 0 0,1 0 0,1 0 0,-1-1 0,8 10 0,-5-9-28,0 0 0,1-1 0,-1 0 0,1-1 0,0 1 0,0-1 0,1-1 0,-1 1 0,1-1 0,0 0 0,0-1 0,10 2 1,4 0-1130,1-1 1,0-1 0,26-1 0,12-1-4130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167"/>
    </inkml:context>
    <inkml:brush xml:id="br0">
      <inkml:brushProperty name="width" value="0.025" units="cm"/>
      <inkml:brushProperty name="height" value="0.025" units="cm"/>
    </inkml:brush>
  </inkml:definitions>
  <inkml:trace contextRef="#ctx0" brushRef="#br0">1 50 20692,'0'0'7217,"9"4"-6016,-1 0-994,0-1 0,1 0-1,-1-1 1,0 0 0,1 0-1,-1-1 1,1 0 0,-1 0-1,1-1 1,0 0 0,-1-1-1,1 0 1,14-4 0,50-20-30,27-8 296,-91 31-970,1 0 0,0 0 0,1 1 0,-1 1 0,0-1 0,0 2 0,20 2 0,-20 1-3423,-7-2 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7.510"/>
    </inkml:context>
    <inkml:brush xml:id="br0">
      <inkml:brushProperty name="width" value="0.025" units="cm"/>
      <inkml:brushProperty name="height" value="0.025" units="cm"/>
    </inkml:brush>
  </inkml:definitions>
  <inkml:trace contextRef="#ctx0" brushRef="#br0">0 3 15663,'0'0'6534,"62"4"-3203,-25-4-448,5-3-1474,4-1-576,-3 4-737,1 0-480,-3 0-3172,-5 0-3330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055"/>
    </inkml:context>
    <inkml:brush xml:id="br0">
      <inkml:brushProperty name="width" value="0.025" units="cm"/>
      <inkml:brushProperty name="height" value="0.025" units="cm"/>
    </inkml:brush>
  </inkml:definitions>
  <inkml:trace contextRef="#ctx0" brushRef="#br0">1 375 14990,'0'0'11504,"13"-12"-9833,231-256 758,-163 173-2135,-103 148 368,-56 111-238,70-144-755,1 0-1,0 0 1,2 1 0,1 0-1,0 0 1,-1 30 0,5-50 152,0-1-1,0 0 1,0 0 0,0 1 0,0-1 0,0 0 0,0 0-1,0 1 1,0-1 0,0 0 0,0 0 0,0 1 0,0-1-1,0 0 1,1 1 0,-1-1 0,0 0 0,0 0-1,0 0 1,0 1 0,0-1 0,0 0 0,1 0 0,-1 0-1,0 1 1,0-1 0,0 0 0,1 0 0,-1 0 0,0 0-1,0 1 1,1-1 0,-1 0 0,0 0 0,0 0 0,1 0-1,-1 0 1,0 0 0,0 0 0,1 0 0,-1 0 0,0 0-1,0 0 1,1 0 0,-1 0 0,0 0 0,0 0 0,1 0-1,-1 0 1,0 0 0,0 0 0,1 0 0,-1 0 0,1-1-1,-1 1-338,12-3-9828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8.848"/>
    </inkml:context>
    <inkml:brush xml:id="br0">
      <inkml:brushProperty name="width" value="0.025" units="cm"/>
      <inkml:brushProperty name="height" value="0.025" units="cm"/>
    </inkml:brush>
  </inkml:definitions>
  <inkml:trace contextRef="#ctx0" brushRef="#br0">210 50 11018,'0'0'9433,"-4"-9"-6635,3 7-2628,0 0-1,0-1 1,0 1 0,0 0 0,0 0 0,-1 0 0,1 0 0,-1 0 0,1 0 0,-1 0 0,0 0-1,0 0 1,0 1 0,0-1 0,0 1 0,0-1 0,0 1 0,0 0 0,-1 0 0,1 0 0,0 0-1,-1 1 1,1-1 0,-1 0 0,1 1 0,-1 0 0,1-1 0,-1 1 0,1 0 0,-1 1 0,1-1-1,-1 0 1,1 1 0,0-1 0,-1 1 0,1 0 0,-1 0 0,1-1 0,0 2 0,0-1 0,-1 0-1,1 0 1,0 1 0,0-1 0,-3 4 0,-5 4-80,0 0-1,1 1 1,0 0 0,1 1-1,0-1 1,1 1-1,0 1 1,1 0 0,0 0-1,0 0 1,1 0 0,1 1-1,0 0 1,1 0-1,1 0 1,0 0 0,0 1-1,1 17 1,1-28-90,1 0 0,-1 0 0,0 0 0,1 0 0,0 0 0,0 0 0,0 0 0,0 0 0,0 0 0,1-1 0,-1 1 0,1 0 0,-1-1 0,1 1 0,0-1 0,0 0 0,0 1 0,1-1 0,-1 0 0,0 0 0,1-1 0,-1 1 0,1 0 0,0-1 0,-1 0 0,1 1 0,0-1 0,0 0 0,0-1 0,0 1 0,0 0 0,0-1 0,5 1 0,0-1 0,1 1 0,-1-1 0,1-1 0,0 1 0,-1-1 0,1-1 0,-1 0 0,0 0 0,1-1 0,-1 0 0,10-5 0,-4 0 0,-1 0 0,0-1 0,-1-1 0,0 0 0,0 0 0,-1-1 0,11-15 0,-16 19 0,0 0 0,-1-1 0,0 0 0,0-1 0,-1 1 0,0-1 0,-1 1 0,0-1 0,0 0 0,-1-1 0,0 1 0,-1 0 0,1-12 0,-2 19-10,0 0 1,0 0-1,0 0 0,0 0 1,-1-1-1,1 1 0,-1 0 1,0 0-1,1 0 0,-1 0 1,0 0-1,0 0 0,0 1 1,0-1-1,0 0 0,-1 0 1,1 1-1,-1-1 0,1 1 1,-1-1-1,1 1 0,-1 0 1,0 0-1,0-1 1,1 1-1,-1 0 0,0 0 1,0 1-1,0-1 0,0 0 1,0 1-1,0-1 0,-1 1 1,1 0-1,0 0 0,0-1 1,0 2-1,0-1 0,0 0 1,0 0-1,-4 1 0,2 0-73,1-1 1,-1 1-1,1 0 0,-1 0 0,1 0 0,-1 0 0,1 1 0,0 0 1,-1-1-1,1 1 0,0 0 0,0 0 0,0 1 0,1-1 1,-1 1-1,0-1 0,1 1 0,0 0 0,0 0 0,0 0 0,0 0 1,0 0-1,0 1 0,-1 4 0,1 10-4374,4-8-3322,9-6-4285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191"/>
    </inkml:context>
    <inkml:brush xml:id="br0">
      <inkml:brushProperty name="width" value="0.025" units="cm"/>
      <inkml:brushProperty name="height" value="0.025" units="cm"/>
    </inkml:brush>
  </inkml:definitions>
  <inkml:trace contextRef="#ctx0" brushRef="#br0">175 1 16912,'0'0'12166,"-10"4"-11114,1 2-1027,-1 0-1,1 0 1,0 1 0,0 0 0,0 1-1,1 0 1,1 0 0,-1 1 0,1-1-1,-11 20 1,10-15-8,-1 1-1,2 0 1,0 0 0,1 0-1,0 1 1,1 0-1,1 0 1,-5 30 0,9-43-16,0-1 0,0 0 0,0 0 0,0 0 0,0 0 0,0 0 0,0 0 0,0 0 1,1 0-1,-1 0 0,0 1 0,1-1 0,-1 0 0,1 0 0,-1 0 0,1-1 1,-1 1-1,1 0 0,0 0 0,-1 0 0,1 0 0,0 0 0,0-1 0,0 1 0,-1 0 1,1-1-1,2 2 0,0-1 19,0-1 0,-1 1 0,1-1 0,0 1-1,-1-1 1,1 0 0,0 0 0,0 0 0,-1 0 0,1 0 0,3-1 0,2-1 63,1-1-1,-1 1 1,0-1-1,0 0 1,0-1 0,12-7-1,-9 3-10,-2 0 0,1 0 0,-1-1 0,-1 0 0,1 0 0,-1-1 0,-1 0 0,0-1 0,-1 0 0,0 0 0,0 0-1,-1 0 1,-1-1 0,0 0 0,0 0 0,-1 0 0,-1-1 0,2-21 0,-4 33-72,0-1 0,0 1 0,0 0 0,0-1 0,0 1 0,0 0 0,0 0 0,0-1 0,-1 1 0,1 0 0,-1-1 0,1 1 0,-1 0 0,1 0 0,-1 0 0,0-1 0,1 1 0,-1 0 0,0 0 0,0 0 0,0 0 0,0 0 0,0 1 0,0-1 0,0 0 0,0 0 0,0 1 0,-1-1 0,1 0 0,0 1 0,0-1 0,0 1 0,-1 0 0,1-1 0,0 1 0,-1 0 0,1 0 0,0 0 0,-1 0 0,1 0 0,0 0 0,-1 0 0,1 0 0,0 1 0,-1-1 0,1 0 0,0 1 0,0-1 0,-1 1 0,0 0 0,-6 2 0,0 0 0,1 0 0,-1 1 0,1 0 0,0 1 0,-12 8 0,19-12 0,-50 48 67,48-47-86,0 1 1,-1-1-1,1 1 1,0 0-1,0 0 1,1 0-1,-1 0 0,1 0 1,-1 1-1,1-1 1,0 0-1,0 1 1,0-1-1,1 1 1,-1-1-1,1 1 1,0 4-1,1-7-206,0 0 0,0 0-1,0 0 1,0 0 0,1-1 0,-1 1 0,0 0 0,0 0-1,1-1 1,-1 1 0,0-1 0,1 1 0,-1-1-1,0 1 1,1-1 0,-1 0 0,1 0 0,-1 0-1,1 0 1,-1 0 0,1 0 0,-1 0 0,0 0-1,1-1 1,-1 1 0,2-1 0,41-8-8979,-13-7-2887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09.611"/>
    </inkml:context>
    <inkml:brush xml:id="br0">
      <inkml:brushProperty name="width" value="0.025" units="cm"/>
      <inkml:brushProperty name="height" value="0.025" units="cm"/>
    </inkml:brush>
  </inkml:definitions>
  <inkml:trace contextRef="#ctx0" brushRef="#br0">212 52 12107,'0'0'10827,"1"-8"-8292,0 5-2433,-2-25 2890,0 27-2869,1 0 0,-1 0 0,0 0 0,0 0 0,0 0 1,0 1-1,1-1 0,-1 0 0,0 1 0,0-1 0,0 1 0,-1-1 0,1 1 0,0-1 0,0 1 0,0 0 0,0-1 0,0 1 0,0 0 0,-1 0 0,1 0 0,0 0 0,0 0 0,0 0 0,0 0 0,0 0 0,-1 1 0,1-1 0,-2 1 1,-4 1-88,0 0 1,1 1-1,-1 0 1,1 0 0,0 0-1,0 1 1,0 0-1,0 0 1,0 0 0,1 1-1,0 0 1,0 0-1,-5 7 1,-3 3-37,1 2 0,0 0 0,-11 23 0,17-28 0,0 1 0,1-1 0,1 1 0,-5 23 0,8-33 0,1 1 0,-1-1 0,1 1 0,0-1 0,0 1 0,1-1 0,-1 1 0,1-1 0,-1 1 0,2 3 0,-1-5 0,0-1 0,0 1 0,0-1 0,-1 1 0,1-1 0,0 0 0,1 0 0,-1 1 0,0-1 0,0 0 0,0 0 0,1 0 0,-1 0 0,1 0 0,-1-1 0,0 1 0,1 0 0,-1-1 0,1 1 0,0-1 0,-1 1 0,4-1 0,4 1 0,0 0 0,0-1 0,0-1 0,0 0 0,0 0 0,0 0 0,0-1 0,0-1 0,0 0 0,-1 0 0,1 0 0,-1-1 0,0 0 0,0-1 0,0 0 0,-1 0 0,0-1 0,9-8 0,-8 7 0,-1 0 0,0 0 0,0-1 0,-1 0 0,0 0 0,-1 0 0,0-1 0,0 0 0,-1 0 0,0 0 0,0-1 0,-1 1 0,0-1 0,-1 0 0,0 0 0,1-16 0,-3 25-15,0 0 0,1 0 0,-1 0 0,0 0 0,0 0 0,0 0 0,0-1 0,-1 1 0,1 0 1,0 0-1,0 0 0,-1 0 0,1 0 0,0 0 0,-1 0 0,1 0 0,-1 0 0,1 0 0,-1 0 0,0 1 0,1-1 0,-1 0 0,0 0 0,0 0 0,1 1 0,-1-1 0,0 0 0,0 1 1,0-1-1,0 1 0,0-1 0,0 1 0,0-1 0,0 1 0,0 0 0,0-1 0,0 1 0,0 0 0,0 0 0,0 0 0,-1 0 0,1 0 0,0 0 0,0 0 0,0 0 0,0 1 1,0-1-1,0 0 0,0 1 0,0-1 0,0 0 0,0 1 0,0-1 0,-1 2 0,-4 0-240,1 1 0,0 0-1,0 0 1,0 0 0,0 1 0,1 0 0,-1 0-1,1 0 1,-5 6 0,9-9-120,-10 14-3943,5-4-2691,3-2-4628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
    </inkml:context>
    <inkml:brush xml:id="br0">
      <inkml:brushProperty name="width" value="0.025" units="cm"/>
      <inkml:brushProperty name="height" value="0.025" units="cm"/>
    </inkml:brush>
  </inkml:definitions>
  <inkml:trace contextRef="#ctx0" brushRef="#br0">241 1 11819,'0'0'20014,"-12"7"-19203,-19 14-734,-52 44 0,67-52-82,2 1-1,0 1 1,0 0 0,1 1 0,-20 33 0,32-47 5,-1 0 0,1 1 0,0-1 0,0 0 0,0 1 0,0-1 0,0 0 0,1 1 0,-1-1 0,1 1 0,-1-1 0,1 1 0,0-1 0,0 1 0,0 0 0,1-1 0,-1 1 0,0-1 0,2 5 0,-1-6 0,1 1 0,-1-1 0,0 1 0,1-1 0,-1 1 0,0-1 0,1 0 0,0 0 0,-1 0 0,1 0 0,0 0 0,0 0 0,-1 0 0,1 0 0,0-1 0,0 1 0,0-1 0,0 1 0,3-1 0,6 1 0,1-1 0,-1 0 0,1 0 0,-1-2 0,1 1 0,-1-1 0,15-5 0,4-3-754,0-2-1,52-27 1,-81 39 685,12-10-3173,-10 1-5955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452"/>
    </inkml:context>
    <inkml:brush xml:id="br0">
      <inkml:brushProperty name="width" value="0.025" units="cm"/>
      <inkml:brushProperty name="height" value="0.025" units="cm"/>
    </inkml:brush>
  </inkml:definitions>
  <inkml:trace contextRef="#ctx0" brushRef="#br0">1 74 10154,'0'0'20552,"10"-2"-19479,90-22-130,-40 8-1756,0 3 1,69-6 0,-117 21-6507,-19 3 2886,-20 6-3204,2-4-3259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0.777"/>
    </inkml:context>
    <inkml:brush xml:id="br0">
      <inkml:brushProperty name="width" value="0.025" units="cm"/>
      <inkml:brushProperty name="height" value="0.025" units="cm"/>
    </inkml:brush>
  </inkml:definitions>
  <inkml:trace contextRef="#ctx0" brushRef="#br0">1 33 12812,'0'0'16015,"61"33"-14349,-19-33-289,3 0-480,5-1-897,-2-7 0,-7-3 0,-3-1-1569,-10-4-4453,-7-2-8360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1.527"/>
    </inkml:context>
    <inkml:brush xml:id="br0">
      <inkml:brushProperty name="width" value="0.025" units="cm"/>
      <inkml:brushProperty name="height" value="0.025" units="cm"/>
    </inkml:brush>
  </inkml:definitions>
  <inkml:trace contextRef="#ctx0" brushRef="#br0">121 1 15310,'0'0'11772,"-8"5"-11009,2-1-736,0 1 1,0 0-1,0 0 0,1 1 1,0-1-1,0 1 1,0 0-1,1 1 0,0-1 1,0 1-1,1 0 0,0 0 1,0 0-1,0 0 0,-3 15 1,-4 16 225,1 0 1,2 0-1,1 1 1,2 0 0,2 60-1,2-92-223,0-1-1,1 0 1,0 0 0,0 0-1,1 0 1,0-1 0,0 1-1,0 0 1,0-1-1,1 1 1,0-1 0,0 0-1,0 0 1,1 0-1,0 0 1,0 0 0,0-1-1,1 0 1,5 5 0,-4-5-293,1 0 0,-1-1 0,1 1 0,-1-1 1,1-1-1,10 3 0,-6-2-1591,0-1 0,1 0-1,20 0 1,13-2-10382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230"/>
    </inkml:context>
    <inkml:brush xml:id="br0">
      <inkml:brushProperty name="width" value="0.025" units="cm"/>
      <inkml:brushProperty name="height" value="0.025" units="cm"/>
    </inkml:brush>
  </inkml:definitions>
  <inkml:trace contextRef="#ctx0" brushRef="#br0">1 329 17200,'0'0'9188,"13"-4"-7309,1-1-1530,0 0 0,0-1 0,-1-1 0,1 0 0,-2 0 0,1-1 0,13-12 0,4-6-105,0-2 0,-2-1 0,-1-1 0,-1-1 0,-2-1 0,29-51 0,-67 112-244,-64 143 0,63-136 0,2 1 0,2 0 0,-7 41 0,20-60-2541,-2-18 2325,1 0-1,0 0 1,-1 0 0,1 0-1,0 0 1,-1 0 0,1 0-1,-1 0 1,1-1 0,0 1 0,-1 0-1,1-1 1,-1 1 0,1 0-1,-1-1 1,1 1 0,-1 0-1,1-1 1,-1 1 0,1-1 0,-1 1-1,1-1 1,-1 1 0,0-1-1,1 0 1,-1 0 0,13-19-7450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559"/>
    </inkml:context>
    <inkml:brush xml:id="br0">
      <inkml:brushProperty name="width" value="0.025" units="cm"/>
      <inkml:brushProperty name="height" value="0.025" units="cm"/>
    </inkml:brush>
  </inkml:definitions>
  <inkml:trace contextRef="#ctx0" brushRef="#br0">48 1 20692,'0'0'11413,"-1"10"-11034,-19 136 214,-1 5-1647,15-50-9130,6-108 1125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2.916"/>
    </inkml:context>
    <inkml:brush xml:id="br0">
      <inkml:brushProperty name="width" value="0.025" units="cm"/>
      <inkml:brushProperty name="height" value="0.025" units="cm"/>
    </inkml:brush>
  </inkml:definitions>
  <inkml:trace contextRef="#ctx0" brushRef="#br0">0 11 19538,'0'0'13229,"66"22"-13229,-24-22 0,4 0 0,-3-6 0,-2-2-577,-7-2-3843,-3 1-3683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449"/>
    </inkml:context>
    <inkml:brush xml:id="br0">
      <inkml:brushProperty name="width" value="0.025" units="cm"/>
      <inkml:brushProperty name="height" value="0.025" units="cm"/>
    </inkml:brush>
  </inkml:definitions>
  <inkml:trace contextRef="#ctx0" brushRef="#br0">0 60 19250,'0'0'4420,"12"-2"-2290,-1 1-1818,3-2 151,-1 2-1,0 0 1,1 0 0,-1 1 0,17 2 0,-26-1-418,-1-1 0,1 1 0,0 0 0,-1 0 1,1 1-1,-1-1 0,1 1 0,-1-1 0,0 1 1,0 0-1,0 0 0,0 1 0,0-1 0,0 1 0,0-1 1,-1 1-1,1 0 0,-1 0 0,0 0 0,0 0 0,0 0 1,0 1-1,-1-1 0,1 1 0,-1-1 0,1 6 0,2 10 68,-2 0 0,0 0 0,-2 0 0,-1 21 0,1-5 433,0-34 46,6-44 364,-2 28-956,-1-1 0,-1 0 0,-1 0 0,0 1 0,-1-1 0,-1 0 0,0 0 0,-1 0 0,-1 0 0,-1 1 0,0 0 0,-10-25 0,38 42 0,31 7-3229,31-10-7459,-80 1 9866,29-3-9583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3.790"/>
    </inkml:context>
    <inkml:brush xml:id="br0">
      <inkml:brushProperty name="width" value="0.025" units="cm"/>
      <inkml:brushProperty name="height" value="0.025" units="cm"/>
    </inkml:brush>
  </inkml:definitions>
  <inkml:trace contextRef="#ctx0" brushRef="#br0">159 0 12396,'0'0'17275,"3"10"-15861,0-1-1338,12 40 486,16 94 0,-29-127-522,0-1 0,-1 1 0,-1 0 0,0-1 1,-2 1-1,1 0 0,-2-1 0,0 1 0,-1-1 1,0 0-1,-8 15 0,-3 1-514,-35 53-1,44-76-101,0 1 0,0-1 0,-1-1-1,0 1 1,-1-1 0,1 0 0,-1-1 0,-1 0-1,1 0 1,-15 7 0,-4-6-13693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5.822"/>
    </inkml:context>
    <inkml:brush xml:id="br0">
      <inkml:brushProperty name="width" value="0.025" units="cm"/>
      <inkml:brushProperty name="height" value="0.025" units="cm"/>
    </inkml:brush>
  </inkml:definitions>
  <inkml:trace contextRef="#ctx0" brushRef="#br0">7 1 18578,'0'0'8162,"0"9"-6518,-6 153 1356,6-161-2972,0-1-1,1 1 1,-1 0-1,1 0 0,-1-1 1,1 1-1,-1-1 1,1 1-1,0 0 1,-1-1-1,1 1 0,0-1 1,-1 1-1,1-1 1,0 1-1,0-1 1,0 0-1,-1 0 0,1 1 1,0-1-1,0 0 1,0 0-1,0 0 1,-1 0-1,1 1 0,0-1 1,2-1-1,32 2 525,-25-1-489,14 3-820,1 0 0,25 7 1,-33-6-487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6.573"/>
    </inkml:context>
    <inkml:brush xml:id="br0">
      <inkml:brushProperty name="width" value="0.025" units="cm"/>
      <inkml:brushProperty name="height" value="0.025" units="cm"/>
    </inkml:brush>
  </inkml:definitions>
  <inkml:trace contextRef="#ctx0" brushRef="#br0">64 215 16720,'0'0'11189,"0"-8"-10137,4-24-556,-4 31-490,1 0 0,-1 1 0,1-1 0,-1 0 0,1 1 0,0-1 0,-1 1 0,1-1 0,0 1 0,-1-1 0,1 1 0,0-1 0,0 1 0,-1 0 0,1-1 0,0 1 0,0 0 0,0 0 0,0-1 0,-1 1 0,1 0 0,0 0 0,0 0 0,0 0 0,1 0 0,28 2-801,-22-1 41,-7-1 469,0 0 164,-3 0 188,1 0 1,-1 0-1,1 1 0,-1-1 1,1 1-1,-1-1 0,1 1 1,0 0-1,-1-1 0,1 1 1,0 0-1,0 0 0,-1 0 1,1 0-1,0 0 0,0 0 1,-2 3-1,-5 12 1150,-11 15-6471,18-30 4965,0 0 0,-1-1 0,1 1 0,0 0 0,0 0 0,-1-1 1,1 1-1,0 0 0,-1-1 0,1 0 0,-1 1 0,1-1 0,-1 0 0,1 1 0,-1-1 0,1 0 0,-1 0 0,1 0 1,-1-1-1,1 1 0,-1 0 0,-1-1 0,-21 0 1744,8 0 5245,16 1-6577,0-1 0,0 1 0,0-1 0,0 1 0,0-1 0,0 1 0,0-1 0,0 1 0,0-1 0,0 1 0,0-1 0,0 1 0,0-1 0,0 1 0,0-1 0,1 1 0,-1-1 0,0 1 0,0 0 0,1-1 0,-1 1 0,0-1 0,0 1 0,1 0 0,-1-1 0,1 1 0,-1 0 0,0-1 0,1 1 0,-1 0 0,1-1 0,29-32 314,0 1 76,-1-2 0,-1-1-1,30-52 1,-69 114-513,1 1 0,2 0 0,0 0 0,-5 45 0,13-71 0,-1 0 0,1-1 0,0 1 0,0 0 0,-1-1 0,1 1 0,0 0 0,1 0 0,-1 0 0,0-1 0,0 1 0,1 0 0,-1-1 0,1 1 0,-1 0 0,1-1 0,0 1 0,0-1 0,-1 1 0,1-1 0,0 1 0,1-1 0,-1 1 0,0-1 0,2 2 0,-1-3 0,0 1 0,0-1 0,0 0 0,0 0 0,0 0 0,0 0 0,0 0 0,0 0 0,0 0 0,0-1 0,0 1 0,0-1 0,0 1 0,0-1 0,0 0 0,0 0 0,0 0 0,0 0 0,0 0 0,-1 0 0,3-2 0,22-21-411,-22 20 176,0 0 0,1 0 1,-1 1-1,1-1 0,-1 1 0,9-5 0,-12 13-5283,-1 12 962,-2-1-1220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384"/>
    </inkml:context>
    <inkml:brush xml:id="br0">
      <inkml:brushProperty name="width" value="0.025" units="cm"/>
      <inkml:brushProperty name="height" value="0.025" units="cm"/>
    </inkml:brush>
  </inkml:definitions>
  <inkml:trace contextRef="#ctx0" brushRef="#br0">1 1 3459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7.726"/>
    </inkml:context>
    <inkml:brush xml:id="br0">
      <inkml:brushProperty name="width" value="0.025" units="cm"/>
      <inkml:brushProperty name="height" value="0.025" units="cm"/>
    </inkml:brush>
  </inkml:definitions>
  <inkml:trace contextRef="#ctx0" brushRef="#br0">9 55 19987,'25'-54'3395,"-32"54"-1089,3 0 737,4 14-2050,0 12-897,0 8 449,0 9-193,0 6-288,0 5 0,-2-4 0,-2-3-64,0-8-256,3-8-865,-2-8-705,2-15-1249,-7-16-10313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069"/>
    </inkml:context>
    <inkml:brush xml:id="br0">
      <inkml:brushProperty name="width" value="0.025" units="cm"/>
      <inkml:brushProperty name="height" value="0.025" units="cm"/>
    </inkml:brush>
  </inkml:definitions>
  <inkml:trace contextRef="#ctx0" brushRef="#br0">0 90 17232,'0'0'2664,"9"-10"-411,-8 8-2219,4-4 356,0 0-1,0 0 1,1 0 0,-1 0-1,1 1 1,0 0-1,1 0 1,-1 1-1,1 0 1,0 0 0,0 0-1,1 1 1,-1 0-1,1 0 1,-1 1-1,1 0 1,9-1 0,-13 3-336,0-1 0,1 1 1,-1 1-1,0-1 0,0 0 0,1 1 1,-1 0-1,0 0 0,0 0 1,0 1-1,0-1 0,7 5 1,-9-4-52,0 0 0,0 0 0,0 0 0,0 0 0,-1 1 0,1-1 0,-1 0 0,1 1 0,-1 0 0,0-1-1,0 1 1,0 0 0,0 0 0,0-1 0,-1 1 0,1 0 0,-1 0 0,0 0 0,0 0 0,0 3 0,0 3 64,-1-1 0,0 1 0,0-1 0,-1 1 0,0-1 0,0 0 0,-1 0 0,0 0 0,-6 10 0,-44 66 894,43-73-879,2 0-1,-1 1 1,2 0 0,0 0-1,0 1 1,1 0 0,1 0-1,0 0 1,0 1-1,2-1 1,-3 18 0,6-30-85,0 0 0,0 0 0,0 0 0,0 0 0,0 0 1,0 0-1,1 0 0,-1 0 0,0 0 0,1 0 0,-1 0 0,1 0 1,-1 0-1,1 0 0,0 0 0,-1 0 0,1 0 0,0 0 0,-1 0 0,1-1 1,0 1-1,0 0 0,0-1 0,0 1 0,0-1 0,0 1 0,1 0 1,2 0 8,0 1 0,0-1 0,0 0 0,0 0 0,1-1 0,-1 1 0,7-1 0,5-1-189,0 0 0,-1-1 0,18-5 0,37-15-3129,-26 5-1970,-14 3-1215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395"/>
    </inkml:context>
    <inkml:brush xml:id="br0">
      <inkml:brushProperty name="width" value="0.025" units="cm"/>
      <inkml:brushProperty name="height" value="0.025" units="cm"/>
    </inkml:brush>
  </inkml:definitions>
  <inkml:trace contextRef="#ctx0" brushRef="#br0">38 0 19218,'0'0'5707,"-5"10"-5115,-15 34-309,20-43-276,-1 0-1,1 0 0,-1 0 0,1 0 0,0 0 0,0 0 0,0 1 1,0-1-1,0 0 0,0 0 0,0 0 0,0 0 0,0 1 0,1-1 1,-1 0-1,0 0 0,1 0 0,-1 0 0,1 0 0,-1 0 0,1 0 1,-1 0-1,1 0 0,0 0 0,-1 0 0,1 0 0,0 0 0,0-1 0,0 1 1,0 0-1,0 0 0,0-1 0,0 1 0,0-1 0,0 1 0,0-1 1,0 1-1,0-1 0,2 1 0,43 4 76,-43-5-63,0 0 117,1 0 0,-1 0-1,0 0 1,1-1-1,-1 1 1,0-1-1,0 1 1,0-1 0,1 0-1,-1 0 1,0-1-1,0 1 1,0-1-1,0 1 1,-1-1-1,1 0 1,0 0 0,-1 0-1,1 0 1,-1-1-1,0 1 1,0-1-1,0 1 1,0-1 0,0 0-1,-1 0 1,1 0-1,-1 0 1,1 0-1,-1 0 1,0 0 0,0 0-1,-1-1 1,1 1-1,-1 0 1,0 0-1,0-6 1,0 8-111,0 1 1,-1-1-1,1 0 1,-1 0-1,1 1 0,-1-1 1,1 1-1,-1-1 1,0 0-1,1 1 0,-1-1 1,0 1-1,0-1 1,1 1-1,-1 0 0,0-1 1,0 1-1,1 0 1,-1 0-1,0-1 1,0 1-1,0 0 0,0 0 1,1 0-1,-1 0 1,0 0-1,0 0 0,0 0 1,0 0-1,0 0 1,1 1-1,-1-1 0,-1 0 1,-29 10 12,22-3-42,0 1-1,0 0 1,1 0-1,0 1 1,1 0-1,0 1 1,0-1-1,1 1 1,0 0-1,1 1 1,0 0-1,0 0 1,1 0-1,1 0 1,0 0-1,1 1 1,0-1-1,-1 21 1,3-31-33,0 1 1,0-1-1,0 0 0,0 0 1,0 0-1,0 0 1,0 0-1,1 1 0,-1-1 1,0 0-1,1 0 1,-1 0-1,1 0 0,-1 0 1,1 0-1,-1 0 1,1 0-1,0 0 0,0 0 1,-1 0-1,1-1 1,0 1-1,0 0 0,0 0 1,0-1-1,0 1 1,0-1-1,0 1 0,0-1 1,1 1-1,1 0-186,1-1 0,-1 1 0,0-1 0,1 0 0,-1 0 0,0-1 0,1 1 0,-1-1-1,0 1 1,6-3 0,4-1-1087,0-1 1,-1-1-1,1 0 0,16-12 0,19-20-4530,-2-5-3508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8.739"/>
    </inkml:context>
    <inkml:brush xml:id="br0">
      <inkml:brushProperty name="width" value="0.025" units="cm"/>
      <inkml:brushProperty name="height" value="0.025" units="cm"/>
    </inkml:brush>
  </inkml:definitions>
  <inkml:trace contextRef="#ctx0" brushRef="#br0">137 271 17681,'0'0'2834,"-9"6"-154,-2 3-2386,0 1 0,0 0 0,1 1 0,0 0 0,1 1 0,0 0 0,1 0 0,1 1 0,0 0 0,0 0 0,1 0 0,1 1 0,0 0-1,1 0 1,-2 16 0,5-29-269,1 0 0,0-1 1,0 1-1,0-1 0,0 1 0,0 0 0,0-1 0,0 1 0,0-1 0,0 1 0,0 0 0,0-1 0,0 1 0,0-1 0,0 1 0,1-1 0,-1 1 0,0-1 0,0 1 0,1 0 0,-1-1 0,0 1 0,1-1 0,-1 0 0,0 1 1,1-1-1,-1 1 0,1-1 0,-1 0 0,1 1 0,0 0 0,19-5 341,19-24-82,-11-3-104,-1-1-1,-1-1 1,-2-1-1,32-62 0,-70 150-211,-5-6 38,10-27 1,0 1-1,1 0 1,1 0 0,1 1 0,1 0 0,-3 40 0,8-62-6,0-1 1,0 1-1,0-1 1,0 1 0,0-1-1,0 1 1,0 0-1,0-1 1,0 1 0,0-1-1,0 1 1,0-1 0,1 1-1,-1-1 1,0 1-1,0-1 1,1 1 0,-1-1-1,0 1 1,0-1-1,1 1 1,-1-1 0,1 0-1,-1 1 1,0-1-1,1 0 1,-1 1 0,1-1-1,-1 0 1,1 1-1,-1-1 1,1 0 0,-1 0-1,1 0 1,-1 0 0,1 1-1,0-1 1,24-9 145,21-25 189,-11-3-269,-1-2 1,-2-1-1,40-65 0,-56 77-58,0-1 0,-2 0 0,-1-1 0,-2-1-1,0 0 1,8-50 0,-18 48 26,-1 33-37,0 0 0,0 0 1,0-1-1,0 1 0,0 0 0,0-1 0,0 1 0,-1 0 0,1 0 0,0-1 0,0 1 0,0 0 0,0 0 0,-1-1 0,1 1 1,0 0-1,0 0 0,-1 0 0,1-1 0,0 1 0,0 0 0,-1 0 0,1 0 0,0 0 0,0 0 0,-1 0 0,1-1 0,0 1 1,-1 0-1,1 0 0,0 0 0,-1 0 0,1 0 0,0 0 0,0 0 0,-1 0 0,1 0 0,0 1 0,-1-1 0,1 0 0,0 0 1,-1 0-1,-4 3-13,1 1 0,0-1 0,0 1 1,0 0-1,0 0 0,0 0 0,-5 9 1,-28 38-17,-33 60 0,61-95 98,1 1-1,0 0 1,1 0 0,1 1 0,1 0-1,0 0 1,2 0 0,-3 27 0,6-42-33,0 0 0,0 1 1,0-1-1,1 1 0,-1-1 0,1 0 1,0 0-1,0 1 0,0-1 0,1 0 1,-1 0-1,1 0 0,-1 0 0,1 0 1,0 0-1,0-1 0,0 1 1,1-1-1,-1 1 0,1-1 0,-1 0 1,1 0-1,0 0 0,0 0 0,0 0 1,4 1-1,-1 0-272,0-1 0,0 0 0,0 0 0,0-1 0,12 2 0,31-4-6236,-13-10-5511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284"/>
    </inkml:context>
    <inkml:brush xml:id="br0">
      <inkml:brushProperty name="width" value="0.025" units="cm"/>
      <inkml:brushProperty name="height" value="0.025" units="cm"/>
    </inkml:brush>
  </inkml:definitions>
  <inkml:trace contextRef="#ctx0" brushRef="#br0">1 101 17104,'0'0'1959,"3"-10"753,-1 5-2420,0 0-1,1 0 0,0 0 0,-1 0 1,2 0-1,-1 1 0,0-1 0,1 1 1,0 0-1,0 0 0,0 0 0,0 1 1,1-1-1,0 1 0,-1 0 0,1 1 1,0-1-1,0 1 0,1 0 1,-1 0-1,0 0 0,1 1 0,-1 0 1,8-1-1,-4 0-48,-1 1-1,0 0 1,0 0 0,1 1 0,-1 0-1,0 0 1,1 1 0,10 2 0,-17-2-200,0-1 0,-1 1 0,1 0 0,-1-1 0,1 1 0,-1 0 0,1 0 0,-1 0 0,0 0 0,1 1 0,-1-1 0,0 0 0,0 0 0,0 1 0,0-1 0,0 1 0,0-1 0,1 3 0,-1-1-16,0 0 0,-1 0-1,1 0 1,-1 0-1,0 1 1,0-1-1,0 0 1,0 0-1,0 0 1,-1 1-1,0-1 1,1 0-1,-3 4 1,-5 11 11,-1 1 0,-1-1 0,0-1 1,-2 0-1,0-1 0,-1 0 0,-18 18 0,-6 9-7,22-25-31,10-15 0,1 1 0,0 1 0,0-1 0,1 0 0,-1 1 0,1 0 0,0 0 0,0 0 0,1 0 0,-1 0 0,1 0 0,0 1 0,1-1 0,-1 1 0,1 0 0,-1 9 0,3-13 0,-1-1 0,1 0 0,0 0 0,-1 0 0,1 1 0,0-1 0,0 0 0,-1 0 0,1 0 0,0 0 0,0 0 0,0 0 0,1 0 0,-1-1 0,0 1 0,0 0 0,0-1 0,0 1 0,1 0 0,-1-1 0,0 0 0,1 1 0,-1-1 0,0 0 0,1 1 0,-1-1 0,3 0 0,47 1 0,-38-1 0,7-1-506,-1 0-1,1-1 1,23-6-1,-35 6 27,1 0 1,0-1-1,-1 0 0,1 0 1,-1-1-1,0 0 1,0-1-1,-1 0 0,10-7 1,-4-6-7550,-11-2-6588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19.644"/>
    </inkml:context>
    <inkml:brush xml:id="br0">
      <inkml:brushProperty name="width" value="0.025" units="cm"/>
      <inkml:brushProperty name="height" value="0.025" units="cm"/>
    </inkml:brush>
  </inkml:definitions>
  <inkml:trace contextRef="#ctx0" brushRef="#br0">0 1 15631,'0'0'10954,"75"9"-10281,-37-4-577,9-2-769,-2-3-2113,1 0-2211,-7-2-2851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001"/>
    </inkml:context>
    <inkml:brush xml:id="br0">
      <inkml:brushProperty name="width" value="0.025" units="cm"/>
      <inkml:brushProperty name="height" value="0.025" units="cm"/>
    </inkml:brush>
  </inkml:definitions>
  <inkml:trace contextRef="#ctx0" brushRef="#br0">81 260 15375,'0'0'3277,"-7"11"-1083,6-9-2077,-45 77 2369,42-70-2387,0 0-1,0 1 1,0 0-1,1 0 0,1 0 1,0 0-1,-2 20 0,4-29-95,0 0 0,1 0 0,-1 0 0,0 0 0,0 0 0,0 0 0,1 0 0,-1 0 0,1 0 0,-1 0 0,1 0 0,-1 0 0,1 0 0,-1 0 0,1 0 0,0 0 0,-1-1 0,1 1 0,0 0 0,0 0 0,0-1 0,0 1 0,0-1 0,-1 1 0,1-1 0,0 1 0,0-1 0,0 0 0,0 1 0,0-1 0,0 0 0,1 0 0,-1 1 0,0-1 0,0 0 0,0 0 0,0 0 0,0-1 0,0 1 0,0 0 0,0 0 0,0 0 1,2-2-1,3 1 44,1 0 0,0-1 1,-1-1-1,0 1 0,13-7 1,0-4 322,1-2 1,32-31 0,-39 33-21,2 0 0,0 0 1,0 1-1,1 1 0,24-12 0,-39 22-306,0 0 1,-1 1-1,1 0 0,0-1 0,0 1 0,0-1 0,0 1 0,0 0 0,-1 0 0,1 0 0,0-1 0,0 1 0,0 0 0,0 0 0,0 0 1,0 0-1,0 0 0,0 1 0,0-1 0,0 0 0,-1 0 0,1 1 0,0-1 0,0 0 0,0 1 0,0-1 0,-1 1 0,1-1 1,0 1-1,0-1 0,0 2 0,0-1 28,0 1 1,0 0-1,0 1 1,-1-1-1,1 0 1,0 0-1,-1 0 1,0 0-1,1 1 1,-1-1-1,0 0 1,-1 4-1,0 11 153,-2 0 1,-7 27-1,8-38-243,0 24 58,2-30-37,1 0 0,-1 0 0,0 1 0,0-1 0,0 0 0,1 1 0,-1-1-1,0 0 1,0 0 0,1 0 0,-1 1 0,0-1 0,1 0 0,-1 0 0,0 0 0,1 0 0,-1 0 0,0 1 0,1-1-1,-1 0 1,0 0 0,1 0 0,-1 0 0,0 0 0,1 0 0,-1 0 0,0 0 0,1 0 0,-1-1 0,0 1 0,1 0-1,-1 0 1,0 0 0,1 0 0,-1 0 0,0 0 0,1-1 0,-1 1 0,40-34 185,-29 23-177,63-61 47,-67 67-63,-1 0-1,1 0 1,0 1 0,0 0-1,1 0 1,-1 0 0,1 1-1,0 0 1,-1 1 0,11-3 0,-17 5 2,0 0 0,0 0 0,0 0 0,0 0 1,0 0-1,0 0 0,0 0 0,0 0 0,0 0 1,-1 1-1,1-1 0,0 0 0,0 1 0,0-1 1,0 1-1,0-1 0,0 0 0,0 1 0,-1 0 1,1-1-1,0 1 0,0 0 0,-1-1 0,1 1 0,-1 0 1,1 0-1,0-1 0,-1 1 0,1 0 0,0 1 1,0 2 0,0 0-1,0-1 1,-1 1 0,1 0 0,-1-1 0,0 1 0,1 0 0,-2 6 0,-1 2-11,1 0 0,-2 0 0,0 0 0,-7 18 0,4-16-363,-21 43-327,25-54 125,1-1 1,-1 1-1,0-1 1,0 0-1,0 1 1,0-1-1,0 0 0,0 0 1,-5 2-1,1-2-6169</inkml:trace>
  <inkml:trace contextRef="#ctx0" brushRef="#br0" timeOffset="1">587 1 20595,'0'0'4453,"-7"57"-4357,12-34-224,11-3-2082,4-3-3524,4-4-6790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0.329"/>
    </inkml:context>
    <inkml:brush xml:id="br0">
      <inkml:brushProperty name="width" value="0.025" units="cm"/>
      <inkml:brushProperty name="height" value="0.025" units="cm"/>
    </inkml:brush>
  </inkml:definitions>
  <inkml:trace contextRef="#ctx0" brushRef="#br0">152 0 12396,'0'0'18583,"-9"13"-18071,-28 36-159,18-27-198,1 1-1,2 0 1,0 1 0,-17 38 0,32-62-178,1 1 0,-1 0 0,1-1 0,0 1 0,0 0 0,-1-1 0,1 1 0,0 0 0,0 0 0,0-1 0,0 1 0,0 0 0,0 0 0,0-1 0,0 1 0,0 0 0,0 0 0,1-1 0,-1 1 0,0 0 0,0 0 0,1-1 0,-1 1 0,0 0 0,1-1 0,-1 1 0,1-1 0,-1 1 0,1 0 0,-1-1 0,1 1 0,-1-1 0,1 1 0,-1-1 0,1 0 0,0 1 0,-1-1 0,1 1 0,0-1 0,0 0 0,-1 0 0,1 1 0,0-1 0,-1 0 0,1 0 0,0 0 0,0 0 0,-1 0 0,1 0 0,0 0 0,0 0 0,-1 0 0,1 0 1,0-1-1,0 1 0,-1 0 0,2-1 0,58-15-986,-44 11 521,2 1 197,0 1 1,0 0-1,35 1 0,-46 1 393,1 2 1,-1-1 0,0 1-1,0 0 1,0 0 0,0 1-1,0 0 1,0 0-1,0 1 1,-1 0 0,1 0-1,10 7 1,-16-9-54,0 0-1,0 0 1,1 0 0,-1 1 0,0-1-1,0 0 1,-1 1 0,1-1-1,0 1 1,0-1 0,-1 1-1,1-1 1,-1 1 0,1-1-1,-1 1 1,1 0 0,-1-1 0,0 1-1,0-1 1,0 1 0,0 0-1,0-1 1,0 1 0,-1 0-1,1-1 1,0 1 0,-1-1 0,1 1-1,-1 0 1,0-1 0,0 0-1,1 1 1,-1-1 0,0 1-1,0-1 1,0 0 0,0 0 0,-2 2-1,-5 6 122,0-1 0,0-1 0,-1 0 0,-11 8 0,19-14-170,-86 54 74,78-51-76,0 0 0,0 0 1,0-1-1,0 0 1,0 0-1,-1-1 0,1-1 1,-16 2-1,24-3 7,0 0 0,0 0 0,0 0 1,0 0-1,0 0 0,0 0 0,0-1 0,0 1 0,0 0 0,0-1 0,0 1 1,0 0-1,0-1 0,0 1 0,1-1 0,-1 1 0,0-1 0,0 0 0,0 1 1,1-1-1,-1 0 0,0 1 0,1-1 0,-1 0 0,0 0 0,1 0 0,-1 0 1,1 1-1,-1-3 0,-1-31-1805,2 22-35,0-14-9162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21.346"/>
    </inkml:context>
    <inkml:brush xml:id="br0">
      <inkml:brushProperty name="width" value="0.025" units="cm"/>
      <inkml:brushProperty name="height" value="0.025" units="cm"/>
    </inkml:brush>
  </inkml:definitions>
  <inkml:trace contextRef="#ctx0" brushRef="#br0">63 204 11915,'-8'2'4960,"-47"12"-1464,81-13 829,17 0-2644,198-38 2682,-72 8-3559,521-35-366,-282 32-443,510-8 379,-628 30-242,-170 1-5186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042"/>
    </inkml:context>
    <inkml:brush xml:id="br0">
      <inkml:brushProperty name="width" value="0.025" units="cm"/>
      <inkml:brushProperty name="height" value="0.025" units="cm"/>
    </inkml:brush>
  </inkml:definitions>
  <inkml:trace contextRef="#ctx0" brushRef="#br0">67 1111 6822,'-9'4'4912,"-48"22"-748,75-33-3392,0-1 1,0-1 0,-1 0-1,31-24 1,7-3-179,1572-873-1250,-1589 890-1229,-2-2 1,41-30-1,-34 13-6395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35.838"/>
    </inkml:context>
    <inkml:brush xml:id="br0">
      <inkml:brushProperty name="width" value="0.025" units="cm"/>
      <inkml:brushProperty name="height" value="0.025" units="cm"/>
    </inkml:brush>
  </inkml:definitions>
  <inkml:trace contextRef="#ctx0" brushRef="#br0">59 1304 12556,'0'0'897,"-59"50"256,73-55-961,21-35 224,26-23 1122,25-24-129,27-24-96,18-17-192,22-7-544,10 1-417,4 7-96,-6 9 0,-4 7-224,-13 11-1217,-21 3-897,-19-1-2787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591"/>
    </inkml:context>
    <inkml:brush xml:id="br0">
      <inkml:brushProperty name="width" value="0.025" units="cm"/>
      <inkml:brushProperty name="height" value="0.025" units="cm"/>
    </inkml:brush>
  </inkml:definitions>
  <inkml:trace contextRef="#ctx0" brushRef="#br0">21 5 15503,'0'0'14269,"4"-2"-14151,-3 2-109,-1-1 0,0 1 0,1 0 0,-1-1 0,1 1 0,-1 0 0,1 0-1,0 0 1,-1 0 0,1-1 0,-1 1 0,1 0 0,-1 0 0,1 0 0,-1 0 0,1 0 0,0 0 0,-1 0 0,1 0 0,-1 1 0,1-1 0,-1 0 0,1 0 0,-1 0 0,1 0 0,-1 1 0,1-1 0,-1 0 0,1 1 0,-1-1 0,1 0 0,-1 1 0,0-1 0,1 1 0,-1-1 0,0 0 0,1 1 0,-1-1 0,0 1 0,1-1 0,-1 1 0,1 32 758,-22 43 507,18-67-1191,-2 1-29,2-1-1,0 1 1,0 0 0,0-1 0,1 1-1,-1 12 1,4-21-75,-1 0-1,1 0 1,-1 0-1,1 0 1,-1 0-1,1 0 1,-1 0-1,1 0 1,0-1-1,-1 1 1,1 0-1,0 0 1,0-1-1,-1 1 1,1-1-1,0 1 1,0-1-1,0 1 1,0-1 0,0 1-1,0-1 1,0 0-1,0 1 1,0-1-1,0 0 1,0 0-1,0 0 1,0 0-1,0 0 1,0 0-1,0 0 1,2-1-1,37-2-1879,-32 0 660,1 1 1,-2-1 0,1-1 0,0 0 0,0 0 0,6-5 0,13-10-6687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1.950"/>
    </inkml:context>
    <inkml:brush xml:id="br0">
      <inkml:brushProperty name="width" value="0.025" units="cm"/>
      <inkml:brushProperty name="height" value="0.025" units="cm"/>
    </inkml:brush>
  </inkml:definitions>
  <inkml:trace contextRef="#ctx0" brushRef="#br0">1 1 17008,'0'0'15086,"9"21"-18096,-1-21-5479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607"/>
    </inkml:context>
    <inkml:brush xml:id="br0">
      <inkml:brushProperty name="width" value="0.025" units="cm"/>
      <inkml:brushProperty name="height" value="0.025" units="cm"/>
    </inkml:brush>
  </inkml:definitions>
  <inkml:trace contextRef="#ctx0" brushRef="#br0">40 0 16976,'0'0'12652,"-3"74"-12172,-9-32-351,3 0-97,-1 3 0,5-4-32,5-7-673,0-4-1089,0-15-1152,15-13-962,3-2-1537,3-25-4965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3.949"/>
    </inkml:context>
    <inkml:brush xml:id="br0">
      <inkml:brushProperty name="width" value="0.025" units="cm"/>
      <inkml:brushProperty name="height" value="0.025" units="cm"/>
    </inkml:brush>
  </inkml:definitions>
  <inkml:trace contextRef="#ctx0" brushRef="#br0">145 1 8360,'0'0'12203,"-48"68"-9640,21-23-705,1 8-161,6 2-704,5-3-256,6-5-481,9-8-288,0-15-705,13-15-2049,8-9-674,-2-13-1184,-2-15-5125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4.304"/>
    </inkml:context>
    <inkml:brush xml:id="br0">
      <inkml:brushProperty name="width" value="0.025" units="cm"/>
      <inkml:brushProperty name="height" value="0.025" units="cm"/>
    </inkml:brush>
  </inkml:definitions>
  <inkml:trace contextRef="#ctx0" brushRef="#br0">1 41 18546,'0'0'11402,"74"-30"-10377,-12 28-416,13-2-353,4 1-160,1 1-64,-8 2-64,-11 0-1377,-15 7-2018,-10-3-2403,-7-4-6790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163"/>
    </inkml:context>
    <inkml:brush xml:id="br0">
      <inkml:brushProperty name="width" value="0.025" units="cm"/>
      <inkml:brushProperty name="height" value="0.025" units="cm"/>
    </inkml:brush>
  </inkml:definitions>
  <inkml:trace contextRef="#ctx0" brushRef="#br0">808 0 9385,'0'0'8242,"-14"16"-7590,-212 283 1307,-255 416-609,474-705-1418,-12 16-409,1 2 0,-23 48-1,41-80-5140,-1-19 1286,3-13-5806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48.537"/>
    </inkml:context>
    <inkml:brush xml:id="br0">
      <inkml:brushProperty name="width" value="0.025" units="cm"/>
      <inkml:brushProperty name="height" value="0.025" units="cm"/>
    </inkml:brush>
  </inkml:definitions>
  <inkml:trace contextRef="#ctx0" brushRef="#br0">99 0 18385,'0'0'1100,"-9"10"-1116,5-5 8,0 0 4,0-1 1,1 1 0,-1 0-1,1 0 1,0 0-1,0 0 1,1 1 0,-1-1-1,1 1 1,0-1 0,1 1-1,0 0 1,-1 0 0,1 8-1,-22 289 109,-1 60 41,24-356-141,-1 4-6,1 0 0,1 0 0,0 0 0,4 17 0,-4-25 5,0 0 1,0-1-1,0 1 1,0-1-1,0 1 1,1-1-1,-1 0 1,1 1-1,0-1 1,-1 0-1,1 0 0,0 0 1,0 0-1,0-1 1,0 1-1,1 0 1,-1-1-1,0 0 1,1 1-1,-1-1 1,1 0-1,0 0 1,3 1-1,5-1 146,-1 0-1,1 0 1,-1-1 0,1 0-1,-1-1 1,1 0 0,-1 0-1,1-1 1,-1-1-1,0 0 1,0 0 0,18-9-1,12-8 395,65-43-1,-84 49-543,427-327-98,-330 244-1443,-75 61-1315,-15 10-2509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0.684"/>
    </inkml:context>
    <inkml:brush xml:id="br0">
      <inkml:brushProperty name="width" value="0.025" units="cm"/>
      <inkml:brushProperty name="height" value="0.025" units="cm"/>
    </inkml:brush>
  </inkml:definitions>
  <inkml:trace contextRef="#ctx0" brushRef="#br0">24 341 14350,'-24'15'7813,"55"-38"-3439,10-8-3733,145-138 753,-55 48-1059,-130 120-334,0 0 0,0 0-1,-1 1 1,1-1 0,0 0-1,0 0 1,0 0 0,0 1-1,0-1 1,0 1 0,1-1-1,-1 1 1,0-1 0,0 1-1,0-1 1,0 1 0,1 0-1,-1 0 1,2 0 0,-3 0 2,1 1 1,-1-1-1,1 1 1,-1-1 0,0 1-1,1-1 1,-1 1-1,0 0 1,1-1-1,-1 1 1,0 0 0,0-1-1,0 1 1,0-1-1,0 1 1,1 0-1,-1-1 1,0 1 0,-1 0-1,1 0 1,0-1-1,0 1 1,0-1-1,0 2 1,-16 49 550,-13 11-4,18-43-478,1 1 0,1 0 0,1 0 0,1 1 0,0 0 0,2 1 0,-5 38 0,10-59-141,0 0-1,0 0 1,0-1-1,0 1 1,0 0-1,1 0 0,-1-1 1,0 1-1,0 0 1,1-1-1,-1 1 1,1 0-1,-1-1 1,0 1-1,1 0 0,-1-1 1,1 1-1,-1-1 1,1 1-1,0-1 1,-1 1-1,1-1 0,-1 1 1,1-1-1,0 0 1,0 1-1,-1-1 1,1 0-1,0 1 1,-1-1-1,1 0 0,0 0 1,0 0-1,0 0 1,-1 0-1,1 0 1,0 0-1,0 0 1,-1 0-1,1 0 0,0 0 1,0-1-1,3 1-810,0-1-1,0 0 0,-1 0 1,1 0-1,0-1 0,-1 1 1,7-4-1,17-17-5936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029"/>
    </inkml:context>
    <inkml:brush xml:id="br0">
      <inkml:brushProperty name="width" value="0.025" units="cm"/>
      <inkml:brushProperty name="height" value="0.025" units="cm"/>
    </inkml:brush>
  </inkml:definitions>
  <inkml:trace contextRef="#ctx0" brushRef="#br0">39 1 20756,'0'0'8231,"-25"49"-7013,17-22-642,3 0-448,5 0-96,0-1-128,2-2-897,7-2-1089,0-1-897,-3-3 289,-6-1-1026,0-6-1889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1.388"/>
    </inkml:context>
    <inkml:brush xml:id="br0">
      <inkml:brushProperty name="width" value="0.025" units="cm"/>
      <inkml:brushProperty name="height" value="0.025" units="cm"/>
    </inkml:brush>
  </inkml:definitions>
  <inkml:trace contextRef="#ctx0" brushRef="#br0">1 103 6086,'0'0'16239,"51"-38"-14830,-4 29-576,6 0-32,4 0-481,2 2-256,-3-1-832,-10 2-1731,-10-1-1729,-10-2-2850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044"/>
    </inkml:context>
    <inkml:brush xml:id="br0">
      <inkml:brushProperty name="width" value="0.025" units="cm"/>
      <inkml:brushProperty name="height" value="0.025" units="cm"/>
    </inkml:brush>
  </inkml:definitions>
  <inkml:trace contextRef="#ctx0" brushRef="#br0">108 1 15118,'0'0'11729,"-8"9"-11409,-10 14-69,1 1-1,-16 28 0,29-45-107,-1 1 0,2-1 0,-1 1-1,1 0 1,0 1 0,0-1-1,1 0 1,1 1 0,-1-1-1,1 1 1,1 0 0,-1-1 0,3 15-1,-1-20-107,0-1-1,0 0 0,0 0 1,1 1-1,-1-1 1,1 0-1,0 0 0,-1-1 1,1 1-1,0 0 1,0-1-1,0 1 0,0-1 1,1 1-1,-1-1 0,0 0 1,0 0-1,1 0 1,-1 0-1,1-1 0,-1 1 1,1-1-1,-1 1 1,1-1-1,-1 0 0,1 0 1,0 0-1,-1 0 0,4-1 1,0 1-116,1 0 0,0-1-1,0 1 1,-1-2 0,1 1 0,-1-1 0,1 0 0,-1 0-1,1-1 1,6-3 0,-8 2-787,0-1 1,0 1-1,0-1 0,-1 0 0,1 0 0,-1-1 1,0 1-1,5-11 0,5-18-7764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419"/>
    </inkml:context>
    <inkml:brush xml:id="br0">
      <inkml:brushProperty name="width" value="0.025" units="cm"/>
      <inkml:brushProperty name="height" value="0.025" units="cm"/>
    </inkml:brush>
  </inkml:definitions>
  <inkml:trace contextRef="#ctx0" brushRef="#br0">1 1 11723,'0'0'16111,"49"23"-19122,-29-19-3331,-4-4-8071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2.745"/>
    </inkml:context>
    <inkml:brush xml:id="br0">
      <inkml:brushProperty name="width" value="0.025" units="cm"/>
      <inkml:brushProperty name="height" value="0.025" units="cm"/>
    </inkml:brush>
  </inkml:definitions>
  <inkml:trace contextRef="#ctx0" brushRef="#br0">74 380 15310,'-10'3'2136,"7"-2"-1685,-30 7 545,32-8-770,-1 1 0,0-1 0,0 1 0,1 0 1,-1 0-1,1 0 0,-1 0 0,1 0 0,-1 0 0,1 0 1,-1 0-1,1 0 0,0 1 0,0-1 0,0 1 0,0-1 1,0 1-1,-1 1 0,2-2-155,1-1 0,-1 1 1,0 0-1,1-1 0,-1 1 0,1-1 0,-1 1 1,1 0-1,0-1 0,-1 1 0,1-1 0,0 1 1,-1-1-1,1 0 0,0 1 0,-1-1 0,1 0 1,0 1-1,0-1 0,-1 0 0,1 0 0,0 0 1,0 0-1,0 0 0,-1 0 0,1 0 0,0 0 1,0 0-1,0 0 0,1 0 0,37 0 733,-32 0-495,74-5 663,-1-4 0,-1-4 0,132-38-1,-126 30-854,54-14-521,480-125 1262,-215 31-7723,-412 131 2695,-6-2 2227,-4 1-897,-20 6-8562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3.911"/>
    </inkml:context>
    <inkml:brush xml:id="br0">
      <inkml:brushProperty name="width" value="0.025" units="cm"/>
      <inkml:brushProperty name="height" value="0.025" units="cm"/>
    </inkml:brush>
  </inkml:definitions>
  <inkml:trace contextRef="#ctx0" brushRef="#br0">0 248 8264,'0'0'21439,"5"-3"-20425,18-16-710,-1 0 0,-1-1-1,37-46 1,-34 37-294,1 1-1,31-26 1,-56 53-15,1 1 1,0-1-1,-1 0 0,1 1 1,-1-1-1,1 1 1,0-1-1,-1 0 0,1 1 1,0 0-1,0-1 0,-1 1 1,1-1-1,0 1 1,0 0-1,0 0 0,0-1 1,-1 1-1,1 0 0,0 0 1,0 0-1,0 0 1,0 0-1,0 0 0,-1 0 1,1 0-1,0 0 0,0 1 1,0-1-1,1 1 0,-1 0 2,-1 0-1,1 1 0,0-1 1,-1 0-1,1 1 0,0-1 1,-1 1-1,0-1 0,1 0 0,-1 1 1,0-1-1,0 1 0,0-1 1,0 1-1,0 2 0,-10 61 170,-1-27-149,7-27-211,0-1 1,1 0 0,0 1-1,1 0 1,0 0 0,1 0-1,0-1 1,1 1-1,1 19 1,-1-30 66,1 0 0,-1 1-1,0-1 1,1 0 0,-1 1-1,0-1 1,1 0 0,-1 0 0,1 0-1,-1 1 1,0-1 0,1 0 0,-1 0-1,1 0 1,-1 0 0,1 0 0,-1 0-1,0 0 1,1 0 0,-1 0-1,1 0 1,-1 0 0,1 0 0,-1 0-1,0 0 1,1 0 0,-1-1 0,1 1-1,-1 0 1,0 0 0,1 0 0,-1-1-1,0 1 1,1 0 0,-1 0-1,0-1 1,1 1 0,-1 0 0,0-1-1,1 1 1,-1 0 0,0-1 0,0 1-1,0 0 1,1-1 0,14-15-4141,3-10-3349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301"/>
    </inkml:context>
    <inkml:brush xml:id="br0">
      <inkml:brushProperty name="width" value="0.025" units="cm"/>
      <inkml:brushProperty name="height" value="0.025" units="cm"/>
    </inkml:brush>
  </inkml:definitions>
  <inkml:trace contextRef="#ctx0" brushRef="#br0">129 1 19955,'0'0'5029,"-33"62"-2435,20-34-1217,1 3-384,2-1-288,4 4-577,4-2-96,2-1-320,0-5-545,9-3-736,4-7-1282,-2-6-512,-3-9-1282,-2-1-2786</inkml:trace>
  <inkml:trace contextRef="#ctx0" brushRef="#br0" timeOffset="1">1 167 11627,'0'0'15631,"61"-39"-15503,-22 33-96,2-2-833,0-2-2498,-5-3-3908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4.643"/>
    </inkml:context>
    <inkml:brush xml:id="br0">
      <inkml:brushProperty name="width" value="0.025" units="cm"/>
      <inkml:brushProperty name="height" value="0.025" units="cm"/>
    </inkml:brush>
  </inkml:definitions>
  <inkml:trace contextRef="#ctx0" brushRef="#br0">66 1 12268,'0'0'13196,"-30"50"-11723,20-22-672,2 4-96,0 5-609,1-2-192,5-4-705,2-5-160,0-6 0,0-4-960,7-9-706,1-7-832,-1-2-2435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017"/>
    </inkml:context>
    <inkml:brush xml:id="br0">
      <inkml:brushProperty name="width" value="0.025" units="cm"/>
      <inkml:brushProperty name="height" value="0.025" units="cm"/>
    </inkml:brush>
  </inkml:definitions>
  <inkml:trace contextRef="#ctx0" brushRef="#br0">29 11 9993,'0'0'9983,"0"-3"-6437,3-5-1673,-2 65 4036,-3-32-5376,-2 0-1,-6 28 1,4-31-836,2 1 0,-3 43 0,7-67 119,0 1 0,1 0 0,-1 0 0,0 0 0,0-1 1,0 1-1,0 0 0,0 0 0,0 0 0,1 0 0,-1 0 0,0-1 0,0 1 0,0 0 0,0 0 0,1 0 1,-1 0-1,0 0 0,0 0 0,0 0 0,1 0 0,-1 0 0,0 0 0,0 0 0,0-1 0,1 1 1,-1 0-1,0 0 0,0 1 0,0-1 0,1 0 0,-1 0 0,0 0 0,0 0 0,0 0 0,1 0 1,-1 0-1,0 0 0,0 0 0,0 0 0,0 0 0,1 0 0,-1 1 0,0-1 0,0 0 0,0 0 1,0 0-1,0 0 0,1 1 0,-1-1 0,0 0 0,0 0 0,0 0 0,0 0 0,0 1 0,0-1 0,0 0 1,0 0-1,0 0 0,0 1 0,0-1 0,0 0 0,0 0 0,0 0 0,0 1 0,0-1 0,0 0 1,0 1-1,4-13-8166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5.364"/>
    </inkml:context>
    <inkml:brush xml:id="br0">
      <inkml:brushProperty name="width" value="0.025" units="cm"/>
      <inkml:brushProperty name="height" value="0.025" units="cm"/>
    </inkml:brush>
  </inkml:definitions>
  <inkml:trace contextRef="#ctx0" brushRef="#br0">0 113 13068,'0'0'14350,"59"0"-12300,-11 0-865,9 0-544,5-4-385,-4-8-96,-2-1-128,-9 0-32,-8-1-769,-6-4-864,-10 0-1923,-11-2-5476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172"/>
    </inkml:context>
    <inkml:brush xml:id="br0">
      <inkml:brushProperty name="width" value="0.025" units="cm"/>
      <inkml:brushProperty name="height" value="0.025" units="cm"/>
    </inkml:brush>
  </inkml:definitions>
  <inkml:trace contextRef="#ctx0" brushRef="#br0">1 102 3203,'0'0'25267,"8"4"-24114,7 0-996,0-1 1,1 0 0,-1-1 0,0-1-1,1 0 1,-1-1 0,1-1 0,-1 0-1,1-1 1,24-7 0,26-9-1066,70-27 1,-112 35 149,-11 6-397,31-12-1630,-28 3-4411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513"/>
    </inkml:context>
    <inkml:brush xml:id="br0">
      <inkml:brushProperty name="width" value="0.025" units="cm"/>
      <inkml:brushProperty name="height" value="0.025" units="cm"/>
    </inkml:brush>
  </inkml:definitions>
  <inkml:trace contextRef="#ctx0" brushRef="#br0">0 130 12620,'0'0'14093,"91"42"-11979,-27-52-1089,10-8-704,1-5-257,-2 2-32,-9-2-705,-11 0-1569,-20-3-4388,-13-1-10346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6.949"/>
    </inkml:context>
    <inkml:brush xml:id="br0">
      <inkml:brushProperty name="width" value="0.025" units="cm"/>
      <inkml:brushProperty name="height" value="0.025" units="cm"/>
    </inkml:brush>
  </inkml:definitions>
  <inkml:trace contextRef="#ctx0" brushRef="#br0">28 331 12844,'0'0'-1644,"0"9"0,-7 30 3714,-14 15 12384,29-61-11035,23-29-1410,39-50-2357,-24 23 211,-4-2 0,55-111 0,-115 251-274,9-45 419,1 0-1,1 1 1,1 0 0,2 0-1,2 0 1,1 51-1,1-81-44,0 0-1,0 0 1,0 0-1,0 0 0,0 0 1,0 1-1,0-1 1,1 0-1,-1 0 0,0 0 1,1 0-1,-1 0 1,1 0-1,-1 0 0,1 0 1,0 0-1,-1 0 1,1 0-1,0 0 0,0 0 1,-1 0-1,1 0 1,0-1-1,0 1 0,0 0 1,0-1-1,0 1 1,0-1-1,0 1 0,0-1 1,0 1-1,1-1 1,-1 0-1,0 0 0,0 1 1,0-1-1,0 0 1,0 0-1,1 0 0,1 0 1,0-1-404,0 0-1,0 0 1,-1 0 0,1 0 0,0 0 0,-1-1 0,1 1 0,0-1-1,-1 0 1,0 0 0,1 0 0,-1 0 0,0 0 0,0 0-1,2-3 1,15-25-7129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276"/>
    </inkml:context>
    <inkml:brush xml:id="br0">
      <inkml:brushProperty name="width" value="0.025" units="cm"/>
      <inkml:brushProperty name="height" value="0.025" units="cm"/>
    </inkml:brush>
  </inkml:definitions>
  <inkml:trace contextRef="#ctx0" brushRef="#br0">46 0 19827,'0'0'3299,"-33"68"-801,26-37-1217,2 4-159,5 1-514,0 2-512,0-4-64,8-1-672,5-6-1378,-1 0-1474,-2-9-1152,-5-4-545,-5-5 545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620"/>
    </inkml:context>
    <inkml:brush xml:id="br0">
      <inkml:brushProperty name="width" value="0.025" units="cm"/>
      <inkml:brushProperty name="height" value="0.025" units="cm"/>
    </inkml:brush>
  </inkml:definitions>
  <inkml:trace contextRef="#ctx0" brushRef="#br0">1 183 15567,'0'0'10506,"11"-53"-9417,14 40-32,8-1-673,7-3-288,3 1-64,4 0-480,-7-1-2435,-2-2-3331,-5 1-7239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7.961"/>
    </inkml:context>
    <inkml:brush xml:id="br0">
      <inkml:brushProperty name="width" value="0.025" units="cm"/>
      <inkml:brushProperty name="height" value="0.025" units="cm"/>
    </inkml:brush>
  </inkml:definitions>
  <inkml:trace contextRef="#ctx0" brushRef="#br0">1 202 14734,'0'0'5931,"0"-10"-3310,0 5-2392,0 0 0,0 0 0,0 0 0,1 0 0,0 1-1,0-1 1,0 0 0,0 1 0,1-1 0,0 1 0,0-1 0,0 1 0,0 0 0,1-1 0,-1 1 0,1 1-1,0-1 1,1 0 0,-1 1 0,1-1 0,-1 1 0,1 0 0,0 0 0,7-3 0,-6 3-90,1-1 1,-1 2-1,1-1 0,0 1 1,0 0-1,0 0 0,1 0 1,7 0-1,-12 2-127,-1 0 0,1 0-1,-1 0 1,1 0 0,-1 0 0,1 0 0,-1 0-1,1 1 1,-1-1 0,1 1 0,-1-1-1,1 1 1,-1-1 0,0 1 0,1 0 0,-1 0-1,0 0 1,1 0 0,-1 0 0,0 0-1,0 0 1,0 0 0,0 0 0,0 0 0,0 1-1,0-1 1,-1 0 0,1 1 0,0-1-1,-1 0 1,1 1 0,-1-1 0,1 1 0,-1-1-1,0 1 1,0-1 0,1 1 0,-1 1-1,1 18 136,-1 0 0,-5 39 0,0 13 181,24-125 948,-16 33-1276,0 0 0,-2-1 0,0 1 0,-1-1 0,-1 1 0,-1-1 0,-1 1 0,-1 0 0,-6-20 0,12 39 0,-1 0 0,0-1 0,0 1 0,1 0 0,-1 0 0,0 0 0,1 0 0,-1 0 0,0 0 0,1 0 0,-1 1 0,0-1 0,1 0 0,-1 1 0,2 0 0,-1 0 0,67 10-3281,-54-10 1314,-1-1-1,1-1 0,0 0 1,-1 0-1,20-6 1,2-6-11486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8.335"/>
    </inkml:context>
    <inkml:brush xml:id="br0">
      <inkml:brushProperty name="width" value="0.025" units="cm"/>
      <inkml:brushProperty name="height" value="0.025" units="cm"/>
    </inkml:brush>
  </inkml:definitions>
  <inkml:trace contextRef="#ctx0" brushRef="#br0">48 0 19154,'0'0'4452,"30"53"-3331,-13-25 897,-1 6-833,1 3-672,-1 2-321,-3 3-96,-8 4 0,-5 7-32,-5 7-64,-16 6-544,-8 2-705,-4 0-97,-2-7-3778,-3-12-5671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302"/>
    </inkml:context>
    <inkml:brush xml:id="br0">
      <inkml:brushProperty name="width" value="0.025" units="cm"/>
      <inkml:brushProperty name="height" value="0.025" units="cm"/>
    </inkml:brush>
  </inkml:definitions>
  <inkml:trace contextRef="#ctx0" brushRef="#br0">144 97 9705,'1'-8'2467,"0"5"-2357,5-52 3863,-5 53-3671,-1 1-1,-1-1 1,1 0-1,0 0 1,0 0-1,-1 0 1,1 0-1,-1 1 1,1-1-1,-1 0 1,0 0-1,-1-1 1,1 2-144,1 1 1,-1-1-1,1 1 1,-1-1-1,0 1 1,1 0-1,-1-1 1,0 1-1,1 0 0,-1 0 1,0-1-1,1 1 1,-1 0-1,0 0 1,0 0-1,1 0 1,-1 0-1,0 0 0,0 0 1,1 0-1,-1 0 1,0 0-1,0 1 1,1-1-1,-1 0 1,0 0-1,1 1 0,-1-1 1,0 0-1,1 1 1,-2 0-1,-2 3-77,0 0 1,0 0-1,0 1 0,1 0 0,-1-1 0,1 1 0,1 0 1,-1 1-1,1-1 0,-1 0 0,1 1 0,1 0 0,-2 7 0,-3 5 54,-12 37-44,2 1 1,3 0-1,2 1 1,3 0-1,3 1 1,2 98-1,3-146-843,1 0-1,0 0 0,1 0 1,0 0-1,1 0 0,7 18 0,3-5-4190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6:59.955"/>
    </inkml:context>
    <inkml:brush xml:id="br0">
      <inkml:brushProperty name="width" value="0.025" units="cm"/>
      <inkml:brushProperty name="height" value="0.025" units="cm"/>
    </inkml:brush>
  </inkml:definitions>
  <inkml:trace contextRef="#ctx0" brushRef="#br0">150 1 16367,'0'0'2440,"10"7"-1676,14 12-469,-1 1 1,0 1 0,-2 1 0,-1 1 0,0 1 0,-2 1 0,28 47 0,-36-51-140,0 0 0,-2 0 0,0 1 0,-1 0 0,-1 1 0,-1-1 0,-2 1-1,0 0 1,-1 0 0,-1 0 0,-4 37 0,-1-28-561,-2 0 1,-2 0-1,-1 0 0,-1-2 0,-1 1 0,-2-1 0,-1-1 1,-23 36-1,11-25-787,-2-1 0,-2-2 0,-1-1 1,-1-1-1,-39 31 0,-14 2-7339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0.312"/>
    </inkml:context>
    <inkml:brush xml:id="br0">
      <inkml:brushProperty name="width" value="0.025" units="cm"/>
      <inkml:brushProperty name="height" value="0.025" units="cm"/>
    </inkml:brush>
  </inkml:definitions>
  <inkml:trace contextRef="#ctx0" brushRef="#br0">212 1 13965,'0'0'3294,"-12"15"-1692,-8 14-1022,1 1 1,2 0 0,0 1 0,-19 56 0,12-10-461,4 1 1,4 1-1,2 1 1,5 0-1,2 1 1,7 112-1,1-169-190,1 1 0,2-1 0,0 0 1,2 0-1,1-1 0,9 24 0,-13-38-128,1-1-1,0 0 1,1 0-1,-1-1 1,1 1-1,1-1 1,-1 0 0,1 0-1,1-1 1,-1 0-1,1 0 1,0 0-1,1-1 1,-1 0 0,1 0-1,0-1 1,0 0-1,0 0 1,13 3 0,48 1-2605,6-9-1398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103"/>
    </inkml:context>
    <inkml:brush xml:id="br0">
      <inkml:brushProperty name="width" value="0.025" units="cm"/>
      <inkml:brushProperty name="height" value="0.025" units="cm"/>
    </inkml:brush>
  </inkml:definitions>
  <inkml:trace contextRef="#ctx0" brushRef="#br0">9584 2838 19699,'0'0'1222,"5"-11"-1243,3-9-105,-1-1 1,-1 1-1,-1-2 1,-1 1 0,4-40-1,-29-211 414,3 85 470,9 87 31,-5 0 0,-4 1 0,-55-172-1,35 150-488,-75-157 1,92 235-272,-2 2 0,-1 1 0,-2 1 0,-2 1 0,-2 1 0,-1 2 0,-37-34 0,-4 12 56,-1 3 0,-3 3-1,-2 3 1,-2 4 0,-1 4 0,-3 3-1,-105-32 1,-634-131-81,665 168 56,-350-62-249,-639-36-1,-770 95-301,874 120-407,9 84-116,880-142 988,-928 125 1964,1034-147-1736,-158 24 106,181-23-329,0 0 0,0 2 0,0 0 0,1 2 0,-41 22 0,63-31-14,0 0-1,0 0 1,1 1-1,-1-1 1,0 0-1,1 0 0,-1 1 1,0-1-1,1 1 1,0 0-1,-1-1 1,1 1-1,0 0 1,0 0-1,0 0 0,0 0 1,0 0-1,0 0 1,1 0-1,-1 0 1,1 0-1,-1 0 0,1 0 1,0 0-1,0 0 1,0 1-1,0-1 1,0 0-1,0 0 1,1 0-1,-1 0 0,1 0 1,-1 0-1,1 0 1,0 0-1,1 2 1,4 7-100,1 0 0,0-1 1,1 0-1,0 0 0,12 10 1,9 13-284,5 18-1139,-18-15-3489,-15-23-517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2.447"/>
    </inkml:context>
    <inkml:brush xml:id="br0">
      <inkml:brushProperty name="width" value="0.025" units="cm"/>
      <inkml:brushProperty name="height" value="0.025" units="cm"/>
    </inkml:brush>
  </inkml:definitions>
  <inkml:trace contextRef="#ctx0" brushRef="#br0">358 1 13677,'0'0'838,"-8"0"-219,2 1-371,-1 0 1,0 0-1,1 1 0,-1-1 0,1 2 0,-1-1 0,1 1 0,0 0 0,0 0 0,0 0 0,0 1 0,1 0 1,0 0-1,-1 1 0,1-1 0,1 1 0,-1 0 0,-3 6 0,-75 107 2858,58-79-2810,3 0 1,1 2-1,2 0 1,2 2-1,-17 63 1,29-89-201,2 0 1,1 1-1,-1 18 1,2-33-91,1 0-1,0 0 1,0 0 0,0 0-1,0 0 1,0 0 0,1 0-1,-1 0 1,1 0 0,0-1-1,0 1 1,0 0 0,0 0-1,0-1 1,1 1 0,-1-1-1,1 1 1,-1-1 0,1 1-1,0-1 1,0 0 0,0 0-1,1 0 1,-1 0 0,0 0-1,4 1 1,1-1-1,0 0 0,0-1 0,0 0 0,0 0 0,0 0 0,0-1 0,1 0 0,-1-1 0,0 1 0,0-2 0,0 1 0,9-3 0,9-5 114,46-22 0,-70 31-118,301-165 10,-109 43-3241,-75 43-2215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6.829"/>
    </inkml:context>
    <inkml:brush xml:id="br0">
      <inkml:brushProperty name="width" value="0.025" units="cm"/>
      <inkml:brushProperty name="height" value="0.025" units="cm"/>
    </inkml:brush>
  </inkml:definitions>
  <inkml:trace contextRef="#ctx0" brushRef="#br0">744 1 7847,'0'0'10346,"-3"10"-10367,-75 350 645,50-209-586,-24 82 117,-9 52 617,48-207-536,-6 130-1,19-196-235,0 1-1,1 0 0,0-1 0,0 1 0,2 0 0,4 16 0,-5-25-5,-1 1-1,1-1 1,1 0 0,-1 0-1,1 0 1,-1 0 0,1 0 0,0-1-1,0 1 1,1-1 0,-1 0-1,1 1 1,0-2 0,0 1-1,0 0 1,0-1 0,0 0 0,0 0-1,1 0 1,5 1 0,5 1 19,0-1 0,0-1 0,1 0 1,-1-1-1,0 0 0,1-2 1,-1 0-1,1 0 0,24-7 0,15-6 101,69-27-1,-40 11-77,-38 15-39,1 2 0,1 1 0,0 3 0,0 2 0,1 2 0,0 2 0,0 2 0,94 12 0,-87-5 310,0-2 1,1-3-1,-1-2 0,1-2 1,-1-3-1,79-19 0,-61 13-311,-1 3-1,1 3 1,1 3-1,-1 4 1,0 3-1,97 18 0,296 9 78,-161-18 0,-225-5-55,141 31 0,-143-19-22,14 5 17,2-4 0,0-4 0,113 6 0,-53-26 32,279-42 1,-384 37-45,0 2 0,0 2 0,1 3 0,61 6 0,-27 21 2876,-102-44-1275,11 8-1652,0 0 1,0 0-1,1 0 0,1-1 1,0 0-1,0 0 0,1 0 1,1 0-1,-2-19 0,1-11-212,2-56 0,2 45 237,7-111 3,35-202 1,-8 93-545,-34 263 503,1-6-21,0 1 0,-2-1-1,1 0 1,-2 1 0,-3-22-1,4 33 73,-1 0 0,0-1 1,-1 1-1,1-1 0,-1 1 0,1 0 0,-1 0 0,0 0 0,0 0 0,0 0 0,0 1 0,-1-1 0,1 0 1,-1 1-1,0 0 0,1-1 0,-1 1 0,0 1 0,0-1 0,-1 0 0,1 1 0,0-1 0,0 1 0,-1 0 1,1 0-1,-1 0 0,-4 0 0,-18-2 11,-1 2-1,1 1 1,-1 1 0,1 1 0,0 1-1,-35 10 1,20-5 86,-64 4-1,-595-36 294,335 3-254,-886 22-77,3 76-14,1230-75-30,-853 99 480,676-53-1470,70-5-3851,46-11-2133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012"/>
    </inkml:context>
    <inkml:brush xml:id="br0">
      <inkml:brushProperty name="width" value="0.025" units="cm"/>
      <inkml:brushProperty name="height" value="0.025" units="cm"/>
    </inkml:brush>
  </inkml:definitions>
  <inkml:trace contextRef="#ctx0" brushRef="#br0">1 8814 9833,'0'0'7415,"5"2"-7858,0-1 438,-1 0 0,1-1 0,-1 1 0,1-1-1,-1 0 1,1 0 0,-1-1 0,1 1 0,-1-1 0,1 0 0,-1 0-1,1-1 1,-1 1 0,6-4 0,69-36 89,-43 20-48,319-180-682,635-479 0,395-430 1677,-322 253 143,1661-1256 698,103 140-1865,-1830 1378 209,20 40-106,-16 7 7,-961 526-189,-12 8-312,-1-2 1,46-35 0,-73 51 353,0 0 1,1 0 0,-1 0 0,0 0 0,0 0 0,0-1 0,0 1 0,1 0 0,-1 0 0,0 0 0,0 0 0,0 0 0,1 0 0,-1 0 0,0 0 0,0-1 0,0 1 0,0 0 0,0 0 0,0 0 0,1 0 0,-1 0 0,0-1 0,0 1 0,0 0 0,0 0 0,0 0 0,0 0 0,0-1 0,0 1 0,0 0 0,0 0 0,0 0 0,0-1 0,0 1 0,0 0 0,0 0 0,0 0 0,0-1 0,0 1 0,0 0 0,0 0 0,0 0 0,0-1 0,0 1 0,0 0 0,0 0 0,0 0 0,0 0 0,-1-1 0,1 1 0,0 0 0,0 0 0,0 0 0,0 0 0,0 0 0,-1 0 0,1-1 0,0 1 0,0 0 0,0 0 0,-14-1-2014,10 1 1288,-31 0-6174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09.668"/>
    </inkml:context>
    <inkml:brush xml:id="br0">
      <inkml:brushProperty name="width" value="0.025" units="cm"/>
      <inkml:brushProperty name="height" value="0.025" units="cm"/>
    </inkml:brush>
  </inkml:definitions>
  <inkml:trace contextRef="#ctx0" brushRef="#br0">1 1140 13357,'0'0'4260,"14"-10"-4122,54-46 682,119-127-1,53-96-499,-106 120-218,-67 81-83,24-30-23,133-122 0,-183 200-48,-18 24-37,-23 6 82,1 0 1,-1 0-1,1 0 0,-1 1 0,1-1 0,-1 0 0,1 0 0,-1 1 1,1-1-1,-1 0 0,1 1 0,-1-1 0,1 0 0,-1 1 0,0-1 1,1 1-1,-1-1 0,0 1 0,1-1 0,-1 1 0,0-1 0,1 1 1,-1-1-1,0 1 0,0-1 0,0 1 0,0-1 0,1 1 0,-1 0 0,0-1 1,0 1-1,0-1 0,0 2 0,-1 24 85,-1 0-1,-1 0 1,-1-1-1,-1 1 1,-9 26 0,-8 43 139,13-39-121,3 1 1,2 0-1,3 0 0,3 1 0,16 112 0,-14-149-1400,-1 0 0,-1 0 0,-1 26 0,-3-16-3335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7:10.478"/>
    </inkml:context>
    <inkml:brush xml:id="br0">
      <inkml:brushProperty name="width" value="0.025" units="cm"/>
      <inkml:brushProperty name="height" value="0.025" units="cm"/>
    </inkml:brush>
  </inkml:definitions>
  <inkml:trace contextRef="#ctx0" brushRef="#br0">227 1 20179,'0'0'422,"3"14"-1031,-1 13 637,0 0 1,-2 0-1,0 0 0,-2 0 0,-1 0 0,-8 29 0,-49 177 154,45-181-155,-38 123 127,-21 76 1005,70-237-1075,0 0-1,2 0 1,-1 1-1,2-1 1,0 26-1,1-36-88,0-1-1,1 0 0,0 1 1,0-1-1,0 0 0,0 0 1,0 0-1,1 0 0,-1 0 1,1 0-1,0 0 0,0 0 1,0 0-1,0-1 0,0 1 1,0-1-1,1 0 0,-1 0 1,1 0-1,0 0 0,0 0 1,0 0-1,0-1 0,0 1 1,0-1-1,0 0 0,0 0 1,0 0-1,7 1 0,5 1-5,1-1-1,0-1 0,0-1 1,0 0-1,0 0 0,0-2 1,0 0-1,0-1 1,24-8-1,7-5-10,85-43 0,340-217-1447,-169 65-4344,-69 37-6032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4.113"/>
    </inkml:context>
    <inkml:brush xml:id="br0">
      <inkml:brushProperty name="width" value="0.025" units="cm"/>
      <inkml:brushProperty name="height" value="0.025" units="cm"/>
    </inkml:brush>
  </inkml:definitions>
  <inkml:trace contextRef="#ctx0" brushRef="#br0">327 233 7399,'0'0'1543,"-11"-1"-705,-35-6-585,-55-16 1,74 20 735,26 3-835,0-1-1,0 1 1,0 0 0,0 0 0,0 0 0,0 0 0,0 0 0,0 0 0,0 0-1,0 0 1,0 0 0,0 1 0,0-1 0,0 0 0,0 1 0,0-1 0,0 1 0,1-1-1,-1 0 1,0 1 0,0 0 0,0-1 0,-1 2 0,43-1-165,179-15 139,-38 6-98,-112 3 88,0 2 1,101 10-1,-93-1-16,0-5 0,-1-2 0,116-18 0,47-2-89,441 41 47,-604-16-24,901 2 557,-792-22-525,247-51 0,-185 23-55,-230 42-10,294-40 42,-250 37-35,1 3 1,0 2 0,62 10 0,201 6 299,-96-10-145,-162 1-136,31 2 1,208-26 104,-302 17-128,1 1 0,-1 0 0,0 1 0,0-1 0,0 1 0,0 0 0,0 0 0,5 3 0,-4-2-5,-1 0 1,1 0-1,0-1 0,0 0 1,0-1-1,8 2 1,75-1 83,-89-2 230,-34 0-69,0 2-157,0 1 1,-62 16-1,53-10-82,-48 5 0,-27-10 15,0-5-1,-142-18 1,-363-42-12,492 48 11,-152 7 0,-130 25-22,297-12 8,-285 11-2,-130 9 1,-971 31-38,1251-60 30,-408 11-60,437 20-50,198-27-1250,6-4-2807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334"/>
    </inkml:context>
    <inkml:brush xml:id="br0">
      <inkml:brushProperty name="width" value="0.025" units="cm"/>
      <inkml:brushProperty name="height" value="0.025" units="cm"/>
    </inkml:brush>
  </inkml:definitions>
  <inkml:trace contextRef="#ctx0" brushRef="#br0">1 58 20531,'0'0'6855,"5"6"-6743,-1-2-56,-1 0 0,0 1 0,-1-1-1,1 0 1,-1 1 0,1 0 0,-1 0 0,-1-1 0,1 1 0,-1 0-1,1 6 1,4 62 1070,-6-59-880,0 0 0,1 0 0,1 0 0,0 0 0,1 0 0,5 14 0,-7-27-224,-1 1 1,1-1-1,-1 0 1,1 0-1,-1 0 0,1 0 1,-1 0-1,1 0 1,0 0-1,0-1 0,0 1 1,-1 0-1,1 0 1,0-1-1,0 1 0,0 0 1,0-1-1,0 1 0,0-1 1,0 1-1,1-1 1,-1 1-1,0-1 0,0 0 1,0 0-1,0 0 1,0 0-1,1 1 0,-1-1 1,0-1-1,0 1 1,0 0-1,0 0 0,1 0 1,-1-1-1,0 1 1,0 0-1,0-1 0,0 1 1,0-1-1,0 1 1,2-2-1,2-1 76,0-1 0,0 0 0,0 0 0,0 0 0,0 0 0,5-8 1,3-3-92,-2-2 0,0 1 0,-1-1 1,0-1-1,-1 0 0,-2 0 0,0 0 1,0-1-1,-2 0 0,0-1 0,-2 1 1,0-1-1,1-34 0,-10 75-4199,6-21 4054,0 1 0,0-1-1,0 1 1,0 0 0,0-1 0,0 1 0,0 0-1,0-1 1,0 1 0,0-1 0,0 1 0,1 0-1,-1-1 1,0 1 0,0-1 0,1 1 0,-1-1-1,1 1 1,-1-1 0,0 1 0,1-1 0,-1 1-1,1-1 1,-1 0 0,1 1 0,-1-1 0,1 0-1,-1 1 1,1-1 0,-1 0 0,1 0 0,0 1-1,-1-1 1,1 0 0,-1 0 0,1 0 0,0 0-1,-1 0 1,1 0 0,0 0 0,-1 0 0,1 0-1,-1 0 1,1 0 0,0 0 0,-1 0-1,1-1 1,-1 1 0,1 0 0,-1 0 0,1-1-1,0 1 1,-1 0 0,1-1 0,0 0 0,14-7-7950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6.909"/>
    </inkml:context>
    <inkml:brush xml:id="br0">
      <inkml:brushProperty name="width" value="0.025" units="cm"/>
      <inkml:brushProperty name="height" value="0.025" units="cm"/>
    </inkml:brush>
  </inkml:definitions>
  <inkml:trace contextRef="#ctx0" brushRef="#br0">94 195 18610,'0'0'3336,"-8"9"-517,-7 8-1815,1 0 0,-16 27 1,26-40-939,1 1 1,0 0 0,0 0-1,1 1 1,0-1-1,0 0 1,0 1 0,0 0-1,1-1 1,0 1 0,0 0-1,1 0 1,0-1-1,0 1 1,0 0 0,0 0-1,2 7 1,-1-12-72,0 1 1,0-1 0,-1 0 0,1 0-1,0 0 1,0 0 0,0 0-1,0 0 1,0 0 0,0 0-1,1 0 1,-1 0 0,0-1-1,0 1 1,1 0 0,-1-1 0,0 1-1,1-1 1,-1 1 0,0-1-1,1 0 1,-1 0 0,1 0-1,-1 1 1,1-1 0,-1-1-1,0 1 1,1 0 0,-1 0-1,1 0 1,-1-1 0,0 1 0,1-1-1,-1 1 1,0-1 0,1 1-1,0-2 1,5-1 46,0 0 1,0 0-1,0-1 1,-1 0-1,10-8 0,0-7 71,-14 16-79,0 0 0,1 0 0,-1-1 1,0 2-1,1-1 0,0 0 0,0 0 0,0 1 0,0-1 0,0 1 1,0 0-1,0 0 0,1 0 0,5-2 0,-7 7-42,-1 0 1,1 1-1,-1-1 0,0 0 1,0 0-1,0 1 0,0-1 0,-1 0 1,1 1-1,-1-1 0,0 0 1,0 7-1,0-1 44,0-9-31,10 87 435,-3-1-1,-8 127 1,0-203-275,0 0 0,-1 1 0,0-1 0,-1 0 0,0 0 0,0 0 0,-1 0 0,-1 0 0,1-1 0,-10 13 0,14-21-165,0-1 0,-1 1 0,1 0 0,0-1 0,-1 1 0,1-1 0,-1 1 0,1-1 0,-1 0 0,1 1 0,-1-1 0,1 1 0,-1-1 0,1 0 0,-1 0 0,0 1 0,1-1 0,-1 0 0,1 0 0,-1 1 0,0-1 0,1 0 0,-1 0 0,1 0 0,-1 0 0,0 0 0,1 0 0,-1 0 0,0 0 0,1 0 0,-1-1 0,0 1 0,1 0 0,-1 0 0,1 0 0,-1-1 0,0 1 0,1 0 0,-1-1 0,1 1 0,-1 0 0,1-1 0,-1 1 0,1-1 0,0 1 0,-1-1 0,1 1 0,-1-1 0,1 1 0,0-1 0,-1 0 0,1 1 0,0-1 0,0 1 0,0-1 0,-1 0 0,1 1 0,0-1 0,0-1 0,-7-40 0,4 2 0,3-1 0,1 0 0,2 1 0,2-1 0,15-59 0,1 27 0,3 1 0,34-71 0,-36 97 0,-12 28 0,-1-1 0,-1 0 0,0 0 0,-1 0 0,-2-1 0,0 0 0,4-31 0,-9 51 0,0 0 0,0-1 0,0 1 0,0 0 0,0-1 0,-1 1 0,1 0 0,0 0 0,0-1 0,0 1 0,0 0 0,0-1 0,-1 1 0,1 0 0,0 0 0,0-1 0,0 1 0,-1 0 0,1 0 0,0-1 0,-1 1 0,1 0 0,0 0 0,0 0 0,-1 0 0,1-1 0,0 1 0,-1 0 0,1 0 0,0 0 0,-1 0 0,1 0 0,0 0 0,-1 0 0,1 0 0,0 0 0,-1 0 0,1 0 0,0 0 0,-1 0 0,1 0 0,0 0 0,-1 0 0,1 1 0,0-1 0,0 0 0,-1 0 0,1 0 0,0 0 0,-1 1 0,1-1 0,0 0 0,0 0 0,-1 0 0,1 1 0,0-1 0,0 0 0,-1 1 0,-18 14 0,7-1 0,0 0 0,2 1 0,-1 0 0,2 1 0,0 0 0,1 0 0,1 1 0,0 0 0,1 1 0,1-1 0,0 1 0,-3 36 0,8-52-38,0 1 0,0-1 0,0 0 0,0 1 0,0-1 0,1 1 0,-1-1 0,1 0 0,0 1 0,0-1 0,0 0 0,0 0 0,0 0 0,0 0 0,0 1 0,1-2 0,-1 1 1,1 0-1,-1 0 0,4 2 0,-1-1-168,-1-1-1,1 0 1,0 0 0,0 0 0,1 0 0,-1-1 0,0 1 0,0-1 0,1-1 0,6 2 0,7-1-1432,0-1 0,0-1 0,0 0 0,29-7 1,-3-3-10876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7.286"/>
    </inkml:context>
    <inkml:brush xml:id="br0">
      <inkml:brushProperty name="width" value="0.025" units="cm"/>
      <inkml:brushProperty name="height" value="0.025" units="cm"/>
    </inkml:brush>
  </inkml:definitions>
  <inkml:trace contextRef="#ctx0" brushRef="#br0">0 1 25208,'0'0'7559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302"/>
    </inkml:context>
    <inkml:brush xml:id="br0">
      <inkml:brushProperty name="width" value="0.025" units="cm"/>
      <inkml:brushProperty name="height" value="0.025" units="cm"/>
    </inkml:brush>
  </inkml:definitions>
  <inkml:trace contextRef="#ctx0" brushRef="#br0">1 19 15727,'6'-18'7353,"-2"32"-4738,0 52-2978,-3-44 1355,7 320-352,-4-367-7070,-2-38 609,-2 8 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8.644"/>
    </inkml:context>
    <inkml:brush xml:id="br0">
      <inkml:brushProperty name="width" value="0.025" units="cm"/>
      <inkml:brushProperty name="height" value="0.025" units="cm"/>
    </inkml:brush>
  </inkml:definitions>
  <inkml:trace contextRef="#ctx0" brushRef="#br0">10 104 8936,'0'0'6657,"-2"12"-4815,-1 10-1253,1 1 0,0-1-1,2 1 1,3 37 0,-2-52-469,0 0 1,1 0-1,-1 0 0,1-1 1,1 1-1,-1 0 1,2-1-1,-1 0 1,1 0-1,0 0 0,0 0 1,0 0-1,1-1 1,1 0-1,-1 0 0,1 0 1,-1-1-1,10 7 1,-12-10-49,-1-1 1,1 1-1,0-1 1,-1 1-1,1-1 1,0 0-1,0 0 1,0-1-1,0 1 0,0 0 1,0-1-1,0 0 1,0 0-1,1 0 1,-1 0-1,0 0 1,0 0-1,0-1 1,0 0-1,0 0 1,4-1-1,-3 0 142,1-1 0,-1 0-1,0 0 1,0-1 0,0 1 0,0-1 0,0 0-1,-1 1 1,1-2 0,-1 1 0,4-7 0,2-6 388,0-1 0,-2 0 0,0 0 0,-1 0 0,7-34 0,-8 26-214,-1-1 0,-1 1 0,-1-1 0,-2 1 0,-4-43 0,4 68-389,0 0 0,0 0 0,0 0-1,0-1 1,-1 1 0,1 0 0,-1 0 0,1 0 0,-1 0 0,1 0-1,-1 0 1,1 0 0,-1 0 0,0 0 0,0 0 0,1 0-1,-3-1 1,3 2-4,-1 0 1,1 0-1,-1 0 0,1 0 0,-1-1 0,0 1 0,1 0 1,-1 0-1,1 0 0,-1 0 0,0 0 0,1 0 1,-1 1-1,1-1 0,-1 0 0,1 0 0,-1 0 0,0 0 1,1 1-1,-1-1 0,1 0 0,-1 1 0,1-1 0,-1 1 1,-1 0-60,0 1 0,0 0 0,0 0 0,1 0 0,-1 0 0,1 0 0,-1 0 1,1 1-1,0-1 0,-1 0 0,1 1 0,1-1 0,-2 4 0,-1 23-4130,3-10-2490,0-18 6459,0 9-7142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241"/>
    </inkml:context>
    <inkml:brush xml:id="br0">
      <inkml:brushProperty name="width" value="0.025" units="cm"/>
      <inkml:brushProperty name="height" value="0.025" units="cm"/>
    </inkml:brush>
  </inkml:definitions>
  <inkml:trace contextRef="#ctx0" brushRef="#br0">23 37 12556,'0'0'12844,"-2"9"-12449,1-7-391,-4 16 310,1-1-1,0 0 0,1 1 1,1 0-1,0 21 1,2-38-297,0-1 0,0 1 1,0 0-1,0 0 1,1 0-1,-1 0 1,0-1-1,0 1 0,1 0 1,-1 0-1,0-1 1,1 1-1,-1 0 1,1 0-1,-1-1 0,0 1 1,1 0-1,0-1 1,-1 1-1,1-1 1,-1 1-1,1-1 0,0 1 1,-1-1-1,1 1 1,0-1-1,0 0 1,-1 1-1,2-1 1,0 1 13,0-1 0,1 0 1,-1 0-1,0 0 1,0-1-1,0 1 1,0 0-1,0-1 1,0 1-1,0-1 1,3-1-1,2-2 120,1 1-1,-1-1 1,0-1 0,0 0-1,6-5 1,12-16 255,-1-1-1,34-49 1,-58 76-402,0 0-1,0-1 1,0 1 0,0 0-1,0 0 1,0 0 0,1-1-1,-1 1 1,0 0 0,0 0-1,0 0 1,0 0 0,0-1-1,0 1 1,0 0 0,1 0-1,-1 0 1,0 0 0,0 0 0,0 0-1,0-1 1,1 1 0,-1 0-1,0 0 1,0 0 0,0 0-1,1 0 1,-1 0 0,0 0-1,0 0 1,0 0 0,1 0-1,-1 0 1,0 0 0,0 0-1,0 0 1,1 0 0,-1 0-1,0 0 1,0 0 0,0 0-1,1 0 1,-1 0 0,0 1-1,0-1 1,0 0 0,0 0-1,1 0 1,-1 0 0,0 0-1,0 0 1,0 1 0,0-1-1,0 0 1,1 0 0,-1 0-1,0 0 1,0 1 0,0-1-1,0 0 1,0 0 0,0 0-1,0 1 1,7 23 126,4 15-57,-11-38-72,0-1 1,1 1-1,-1 0 0,0 0 1,1 0-1,-1 0 0,1-1 0,-1 1 1,1 0-1,-1-1 0,1 1 1,0 0-1,-1-1 0,1 1 0,0-1 1,-1 1-1,1-1 0,0 1 1,0-1-1,0 1 0,-1-1 0,1 0 1,0 1-1,0-1 0,0 0 1,0 0-1,0 0 0,-1 0 0,1 0 1,0 0-1,0 0 0,1 0 1,3-2 21,0 0 0,0-1 1,-1 0-1,0 0 1,1 0-1,-1 0 1,0-1-1,-1 1 1,1-1-1,-1 0 1,1 0-1,-1 0 1,3-6-1,-4 6-25,1 0-1,-1 0 0,1 0 1,0 0-1,0 1 1,0-1-1,0 1 1,1 0-1,-1 0 1,1 0-1,0 1 1,0-1-1,0 1 1,0 0-1,0 0 1,0 0-1,10-2 0,-13 5-7,0-1 1,0 1-1,0-1 0,0 1 0,-1 0 0,1 0 0,0 0 0,0-1 0,0 1 0,-1 0 0,1 0 0,-1 0 0,1 0 0,0 0 0,-1 0 0,0 0 0,1 0 0,-1 0 0,0 1 0,1-1 0,-1 0 0,0 0 1,0 0-1,0 0 0,0 0 0,0 1 0,0-1 0,-1 2 0,1 48 67,0-38 25,0 77 377,0-89-455,0 0 1,0-1-1,0 1 0,0 0 0,0-1 0,0 1 1,0 0-1,0-1 0,0 1 0,1 0 1,-1-1-1,0 1 0,0-1 0,0 1 1,1 0-1,-1-1 0,0 1 0,1-1 1,-1 1-1,1-1 0,-1 1 0,0-1 1,1 1-1,-1-1 0,1 1 0,0-1 0,-1 0 1,1 1-1,0 0 0,16-11 285,11-27 224,-17 20-472,34-51-3,-42 63-39,0 1 0,0 1 0,1-1 0,-1 0-1,1 1 1,0 0 0,0 0 0,0 0 0,1 0 0,-1 0-1,0 1 1,9-3 0,-12 5 0,0 0-1,0 0 1,1 0-1,-1 0 1,0 0-1,0 1 1,1-1-1,-1 0 1,0 1-1,0-1 1,1 1-1,-1-1 1,0 1-1,0-1 1,0 1 0,0 0-1,0 0 1,0-1-1,0 1 1,0 0-1,0 0 1,-1 0-1,1 0 1,0 0-1,0 0 1,-1 0-1,1 0 1,0 2-1,19 44-76,-4-10 39,-15-36 40,-1 0 0,1 0 0,-1-1 0,1 1 0,0 0 0,0 0 0,-1 0-1,1 0 1,0-1 0,0 1 0,0 0 0,0-1 0,0 1 0,0-1 0,0 1 0,0-1 0,0 1 0,0-1 0,0 0 0,0 1 0,0-1 0,0 0 0,0 0 0,1 0 0,-1 0 0,0 0 0,0 0 0,0 0-1,0 0 1,0-1 0,0 1 0,0 0 0,0-1 0,0 1 0,0-1 0,2 0 0,2-3 11,0-1-1,0 1 1,-1-1 0,0 0-1,7-10 1,-9 12-8,0 0-1,0 0 1,0 0 0,0 0-1,1 0 1,-1 0 0,1 0-1,0 1 1,0 0 0,0-1-1,0 1 1,0 0 0,0 0-1,4-1 1,-6 3-16,0 0-1,-1 0 1,1 0 0,0 1-1,0-1 1,-1 0 0,1 1-1,0-1 1,-1 0 0,1 1-1,0-1 1,-1 1-1,1-1 1,0 0 0,-1 1-1,1 0 1,-1-1 0,1 1-1,-1-1 1,0 1 0,1 0-1,-1-1 1,1 1 0,-1 0-1,0-1 1,0 1 0,1 0-1,-1 1 1,7 28-1040,-5-18 289,-1-8 275,9 26-4228,4-17-2742,-2-12-577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59.849"/>
    </inkml:context>
    <inkml:brush xml:id="br0">
      <inkml:brushProperty name="width" value="0.025" units="cm"/>
      <inkml:brushProperty name="height" value="0.025" units="cm"/>
    </inkml:brush>
  </inkml:definitions>
  <inkml:trace contextRef="#ctx0" brushRef="#br0">2 8 18225,'-1'0'111,"1"0"-1,0-1 1,0 1-1,0 0 1,0 0 0,0 0-1,0-1 1,0 1-1,0 0 1,0 0-1,0-1 1,0 1-1,0 0 1,0 0-1,0 0 1,0-1-1,0 1 1,0 0 0,0 0-1,0-1 1,0 1-1,0 0 1,1 0-1,-1 0 1,0-1-1,0 1 1,0 0-1,0 0 1,0 0 0,1 0-1,-1-1 1,0 1-1,0 0 1,0 0-1,0 0 1,1 0-1,-1 0 1,0 0-1,0 0 1,0-1 0,1 1-1,-1 0 1,0 0-1,0 0 1,1 0-1,-1 0 1,10 9 1230,10 20-1713,-19-27 640,1 1-208,0 0 1,0 1-1,0-1 1,1 0-1,0 0 0,-1-1 1,1 1-1,0 0 1,0-1-1,0 0 0,1 0 1,-1 0-1,0 0 0,1 0 1,0 0-1,-1-1 1,1 0-1,0 0 0,-1 0 1,1 0-1,0-1 1,0 1-1,0-1 0,7 0 1,-5-1-273,0 0 0,0-1 0,0 1 0,0-1 0,0 0 0,0 0 0,-1-1 0,6-3 0,25-20-7851,-24 16 34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536"/>
    </inkml:context>
    <inkml:brush xml:id="br0">
      <inkml:brushProperty name="width" value="0.025" units="cm"/>
      <inkml:brushProperty name="height" value="0.025" units="cm"/>
    </inkml:brush>
  </inkml:definitions>
  <inkml:trace contextRef="#ctx0" brushRef="#br0">75 310 15631,'-6'8'2834,"-5"9"-1934,1 0-1,0 0 0,-7 22 0,13-30-876,0 1 0,1 0 0,0-1 1,1 1-1,0 1 0,1-1 0,0 0 0,0 0 0,2 12 0,-1-21-24,0-1 0,0 0 0,0 1 0,0-1 0,1 0-1,-1 0 1,0 1 0,0-1 0,0 0 0,1 0 0,-1 1 0,0-1 0,0 0-1,0 0 1,1 1 0,-1-1 0,0 0 0,1 0 0,-1 0 0,0 0 0,0 0 0,1 0-1,-1 1 1,0-1 0,1 0 0,-1 0 0,0 0 0,1 0 0,-1 0 0,0 0 0,1 0-1,-1 0 1,0 0 0,1 0 0,-1-1 0,0 1 0,1 0 0,-1 0 0,0 0 0,0 0-1,1 0 1,-1-1 0,0 1 0,1 0 0,-1 0 0,0 0 0,0-1 0,0 1 0,1 0-1,-1 0 1,0-1 0,0 1 0,0 0 0,0 0 0,1-1 0,-1 0 0,15-14 139,5-18-16,-2-2 0,17-40 1,-5 8-47,-30 67-79,0-1 1,0 0 0,0 0-1,1 1 1,-1-1-1,0 0 1,1 1-1,-1-1 1,0 0-1,1 1 1,-1-1 0,1 0-1,-1 1 1,1-1-1,-1 1 1,1-1-1,0 1 1,-1-1-1,1 1 1,0 0-1,-1-1 1,1 1 0,0 0-1,0-1 1,6 16-1,-5 43 360,-2-46-84,1-9-163,6 65-49,-7-66-39,1 0 0,-1-1 0,1 1 0,-1 0-1,1-1 1,0 1 0,-1 0 0,1-1 0,0 1 0,0-1-1,0 0 1,1 1 0,-1-1 0,2 2 0,-3-3 18,1 0 0,0 1 1,0-1-1,0 0 0,0 0 0,0 0 1,0 0-1,0 0 0,-1 0 1,1 0-1,0 0 0,0-1 1,0 1-1,0 0 0,0 0 0,-1-1 1,1 1-1,0-1 0,0 1 1,-1 0-1,1-1 0,0 0 1,0 1-1,-1-1 0,1 1 0,-1-1 1,1 0-1,-1 1 0,1-1 1,-1 0-1,1-1 0,13-18 487,-1 0-1,-2-1 1,0-1-1,-1 0 1,9-31 0,-10 29-382,2-4 16,2-2 117,-2 0-1,0-1 0,-3 0 1,0 0-1,5-56 0,-22 97-325,-7 17 147,2 1-1,1 1 0,1 0 0,2 1 0,1 0 1,1 0-1,1 1 0,2 0 0,-1 33 1,6-64-90,0 0 0,0 0 0,0 1 1,0-1-1,0 0 0,0 0 1,0 1-1,0-1 0,0 0 1,0 0-1,0 0 0,0 1 1,0-1-1,0 0 0,1 0 0,-1 1 1,0-1-1,0 0 0,0 0 1,0 0-1,0 0 0,1 1 1,-1-1-1,0 0 0,0 0 1,0 0-1,0 0 0,1 0 0,-1 1 1,0-1-1,0 0 0,1 0 1,-1 0-1,0 0 0,0 0 1,0 0-1,1 0 0,-1 0 1,0 0-1,0 0 0,1 0 0,-1 0 1,0 0-1,15-6 297,8-10-119,-23 16-190,1-1-1,-1 1 1,0-1 0,0 1 0,0-1 0,1 1 0,-1 0 0,0-1-1,1 1 1,-1 0 0,0-1 0,1 1 0,-1 0 0,0-1 0,1 1 0,-1 0-1,0 0 1,1-1 0,-1 1 0,1 0 0,-1 0 0,1 0 0,-1 0-1,1 0 1,-1 0 0,1-1 0,-1 1 0,0 0 0,1 0 0,-1 0-1,1 1 1,-1-1 0,1 0 0,-1 0 0,1 0 0,-1 0 0,1 0-1,-1 0 1,0 1 0,1-1 0,-3 21-197,0-10 171,0-1-3,-3 41-555,5-50 574,0 0 0,0 1 0,0-1 0,0 0-1,0 0 1,1 0 0,-1 1 0,0-1-1,1 0 1,-1 0 0,1 0 0,0 0 0,-1 0-1,1 0 1,0 0 0,0 0 0,-1 0 0,1 0-1,0 0 1,0-1 0,0 1 0,0 0-1,0-1 1,0 1 0,0 0 0,0-1 0,1 1-1,-1-1 1,0 0 0,0 1 0,0-1 0,0 0-1,1 0 1,-1 0 0,2 0 0,5 1-325,-1-2 0,1 1 0,0-1 0,0 0 1,-1-1-1,1 0 0,0 0 0,-1-1 0,0 0 0,0 0 1,12-7-1,22-23-6213,-7-10-3648,-18 16 3142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0.911"/>
    </inkml:context>
    <inkml:brush xml:id="br0">
      <inkml:brushProperty name="width" value="0.025" units="cm"/>
      <inkml:brushProperty name="height" value="0.025" units="cm"/>
    </inkml:brush>
  </inkml:definitions>
  <inkml:trace contextRef="#ctx0" brushRef="#br0">122 49 6951,'0'0'19485,"-11"0"-18460,6 0-986,1 0 0,-1 0 1,1 1-1,-1 0 0,0 0 1,1 0-1,-1 0 1,1 1-1,0-1 0,-1 1 1,1 0-1,0 1 0,0-1 1,0 1-1,1-1 1,-1 1-1,0 0 0,1 1 1,0-1-1,0 1 0,0-1 1,0 1-1,-4 7 1,6-9-43,0-1 0,0 0 0,0 1 0,0-1 0,0 1 0,0 0 0,0-1 0,1 1 0,-1 0 0,0-1 0,1 1 1,-1 0-1,1 0 0,0-1 0,0 1 0,0 3 0,0-5 1,1 0 1,0 0-1,0 0 0,0 0 1,0 0-1,0 0 1,0 0-1,0 0 0,0 0 1,0-1-1,-1 1 0,1 0 1,0 0-1,0-1 0,0 1 1,0-1-1,-1 1 0,1-1 1,0 1-1,0-1 1,0 0-1,54-43-329,38-43-5824,-132 150 7249,2-3 2099,37-62-2445,3-5-3830,-1 6-660,-1 10 1533,-1-6 1358,1 0 304,-1-1 0,0 0 0,0 1 0,0-1 0,0 0 0,-1 0 0,1 1 1,-1-1-1,1 0 0,-1 0 0,0 1 0,0-1 0,0 0 0,0 0 0,0 0 0,-2 3 0,-4-1-3296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301"/>
    </inkml:context>
    <inkml:brush xml:id="br0">
      <inkml:brushProperty name="width" value="0.025" units="cm"/>
      <inkml:brushProperty name="height" value="0.025" units="cm"/>
    </inkml:brush>
  </inkml:definitions>
  <inkml:trace contextRef="#ctx0" brushRef="#br0">8 287 14510,'0'0'7858,"4"-8"-5696,34-62-913,11-24-866,-45 85-155,0-1 0,-1 0 0,0 0 0,0 0 0,-1 0 0,-1-1 0,0 1-1,0-11 1,-1 20-200,0 1 0,0-1 0,0 1 0,0-1 0,0 1 0,0-1 0,0 1 0,0-1 0,0 1 0,-1-1 0,1 1 0,0-1 0,0 1-1,0-1 1,-1 1 0,1-1 0,0 1 0,-1 0 0,1-1 0,0 1 0,-1-1 0,1 1 0,0 0 0,-1-1 0,1 1 0,-1 0 0,1 0 0,-1-1 0,1 1-1,-1 0 1,1 0 0,-1 0 0,1 0 0,-1-1 0,1 1 0,-1 0 0,1 0 0,-1 0 0,1 0 0,-1 0 0,1 0 0,-1 0 0,1 1 0,-1-1 0,1 0-1,-1 0 1,1 0 0,-1 0 0,1 1 0,-1-1 0,1 0 0,-1 1 0,-24 17-9,15-4 1,1 0-1,0 0 0,1 1 0,1 0 0,1 1 0,0 0 0,1 0 0,0 0 1,1 0-1,1 1 0,-1 23 0,4-39-16,0 0 0,-1 1 1,1-1-1,0 1 0,0-1 0,0 0 1,0 1-1,0-1 0,1 1 0,-1-1 1,0 0-1,1 1 0,-1-1 0,1 1 1,-1-1-1,1 0 0,0 0 0,0 1 1,-1-1-1,1 0 0,0 0 0,0 0 1,0 0-1,0 0 0,0 0 0,2 1 1,-1-2 8,0 1 1,0-1-1,0 1 1,0-1-1,0 0 1,1 0-1,-1 0 1,0 0-1,0 0 1,0-1-1,0 1 1,0-1-1,0 1 1,0-1 0,3-1-1,6-3-217,0 0 1,-1-1-1,0 0 1,0-1-1,10-9 0,43-47-8683,-38 29 560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649"/>
    </inkml:context>
    <inkml:brush xml:id="br0">
      <inkml:brushProperty name="width" value="0.025" units="cm"/>
      <inkml:brushProperty name="height" value="0.025" units="cm"/>
    </inkml:brush>
  </inkml:definitions>
  <inkml:trace contextRef="#ctx0" brushRef="#br0">193 0 9769,'0'0'20356,"-7"3"-20212,2-1-157,-10 7-364,39-5-413,2-5-613,-19 0 1173,0 1 0,0 0 0,0 0 0,0 1 0,0-1 0,0 2 0,7 1 0,-12-2 306,0 0-1,0 0 0,0 0 1,0 1-1,-1-1 1,1 0-1,0 1 0,-1 0 1,1-1-1,-1 1 1,0 0-1,0-1 0,1 1 1,-1 0-1,0 0 0,-1 0 1,1 0-1,0 0 1,0 0-1,-1 0 0,1 0 1,-1 1-1,0-1 1,0 0-1,0 0 0,0 0 1,0 4-1,-1 4 130,-1-1 1,0 1-1,0-1 1,-1 1-1,-1-1 0,1 0 1,-1 0-1,-1-1 0,1 1 1,-1-1-1,-1 0 0,0 0 1,0 0-1,0-1 0,-1 0 1,0-1-1,-10 8 0,9-7-406,-1-1-1,-1 0 0,1 0 1,-1 0-1,0-1 0,-19 6 1,22-9-470,1 0 0,-1-1 0,1 0 0,-1 0 0,1 0 1,-1-1-1,0 0 0,1 0 0,-1-1 0,0 0 0,-10-3 1,-25-17-12970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1.991"/>
    </inkml:context>
    <inkml:brush xml:id="br0">
      <inkml:brushProperty name="width" value="0.025" units="cm"/>
      <inkml:brushProperty name="height" value="0.025" units="cm"/>
    </inkml:brush>
  </inkml:definitions>
  <inkml:trace contextRef="#ctx0" brushRef="#br0">1 92 17777,'0'0'5317,"6"-48"-5573,3 24-1250,2 5-10025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518"/>
    </inkml:context>
    <inkml:brush xml:id="br0">
      <inkml:brushProperty name="width" value="0.025" units="cm"/>
      <inkml:brushProperty name="height" value="0.025" units="cm"/>
    </inkml:brush>
  </inkml:definitions>
  <inkml:trace contextRef="#ctx0" brushRef="#br0">7 0 10922,'-2'0'6983,"0"4"-5766,0 17-256,2 13-160,0 8-353,6 6-31,3 4-257,0-3-160,2-5 64,-3-7-32,-1-7-96,-2-7-385,-2-6-768,-3-3-961,0-5-2018,-7-7-2402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3.863"/>
    </inkml:context>
    <inkml:brush xml:id="br0">
      <inkml:brushProperty name="width" value="0.025" units="cm"/>
      <inkml:brushProperty name="height" value="0.025" units="cm"/>
    </inkml:brush>
  </inkml:definitions>
  <inkml:trace contextRef="#ctx0" brushRef="#br0">0 234 12300,'5'-13'2493,"6"-12"-917,0 1 1,1 0 0,24-32 0,-32 49-1342,0 0 1,1 0-1,0 1 0,1 0 1,0 0-1,0 0 0,0 1 0,0-1 1,1 2-1,0-1 0,0 1 1,0 0-1,0 0 0,1 1 1,0 0-1,-1 0 0,1 1 1,9-2-1,-16 4-233,0 0-1,0 0 1,0 1 0,0-1 0,0 0-1,0 0 1,0 1 0,1-1 0,-1 0-1,0 1 1,0-1 0,0 1 0,0-1-1,0 1 1,-1 0 0,1-1-1,0 1 1,0 0 0,0 0 0,-1-1-1,1 1 1,0 0 0,-1 0 0,1 0-1,0 2 1,8 35 171,-8-24-58,-2 1 0,1 0 0,-5 19 0,-1-10 123,-18 46 0,18-56-66,0 0 0,1 1 0,1-1 0,0 1 0,1 0-1,1 0 1,0 0 0,1 30 0,1-42-181,1 0 0,0 0 0,0-1 1,0 1-1,0 0 0,0-1 0,1 1 0,-1 0 0,1-1 0,0 0 1,0 1-1,0-1 0,0 0 0,0 0 0,0 0 0,0 0 0,1-1 1,-1 1-1,1-1 0,-1 1 0,1-1 0,0 0 0,0 0 0,-1 0 0,1 0 1,0 0-1,4 0 0,9 2-994,1-1 0,-1 0 0,25-2 0,-8-2-3001,-1-11-1879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223"/>
    </inkml:context>
    <inkml:brush xml:id="br0">
      <inkml:brushProperty name="width" value="0.025" units="cm"/>
      <inkml:brushProperty name="height" value="0.025" units="cm"/>
    </inkml:brush>
  </inkml:definitions>
  <inkml:trace contextRef="#ctx0" brushRef="#br0">26 139 15375,'0'0'6075,"-5"9"-4463,-14 30-822,19-38-785,0-1 0,0 1-1,-1-1 1,1 1 0,0-1 0,0 1 0,0-1 0,0 1 0,0-1 0,0 1-1,0-1 1,0 1 0,0-1 0,0 1 0,0-1 0,0 1 0,0-1-1,1 1 1,-1 0 0,0-1 0,0 0 0,0 1 0,1-1 0,-1 1-1,0-1 1,1 1 0,-1-1 0,0 1 0,1-1 0,-1 0 0,1 1-1,-1-1 1,0 0 0,1 1 0,-1-1 0,1 0 0,-1 0 0,1 0-1,-1 1 1,1-1 0,-1 0 0,1 0 0,-1 0 0,1 0 0,-1 0 0,1 0-1,0 0 1,-1 0 0,1 0 0,-1 0 0,1 0 0,-1 0 0,1 0-1,29-5 193,-21 0-37,0 0 1,-1 0-1,1-1 1,-1 0-1,0-1 0,-1 0 1,0 0-1,0-1 1,0 1-1,-1-1 0,0-1 1,-1 1-1,0-1 1,0 0-1,-1 0 0,0-1 1,0 1-1,-1-1 0,0 0 1,-1 0-1,1-10 1,-3 19-135,0 0 1,0 1-1,0-1 1,0 1 0,0-1-1,0 1 1,0-1-1,-1 0 1,1 1-1,0-1 1,0 1-1,0-1 1,-1 1 0,1-1-1,0 1 1,-1-1-1,1 1 1,0-1-1,-1 1 1,1 0 0,-1-1-1,1 1 1,-1-1-1,1 1 1,0 0-1,-1 0 1,0-1 0,1 1-1,-1 0 1,1 0-1,-1-1 1,1 1-1,-1 0 1,1 0 0,-1 0-1,0 0 1,1 0-1,-1 0 1,1 0-1,-1 0 1,1 0 0,-1 0-1,0 0 1,1 0-1,-1 1 1,1-1-1,-1 0 1,1 0-1,-1 1 1,1-1 0,-1 0-1,1 1 1,-1-1-1,1 0 1,-1 1-1,1-1 1,0 1 0,-1 0-1,-31 25 62,21-8-91,1 0 0,0 0 0,2 1 0,0 0 0,1 1 0,1 0 0,0 0 1,2 0-1,0 0 0,2 1 0,0 0 0,2 37 0,0-57-7,0 0 0,0 1 1,1-1-1,-1 0 0,0 0 0,1 0 0,-1 0 0,1 0 0,-1 0 1,1 0-1,-1 0 0,1 0 0,0 0 0,0 0 0,-1 0 0,1 0 0,0-1 1,0 1-1,0 0 0,0 0 0,0-1 0,0 1 0,0-1 0,0 1 1,0-1-1,0 1 0,0-1 0,0 0 0,0 1 0,0-1 0,1 0 0,-1 0 1,0 0-1,0 0 0,0 0 0,0 0 0,1 0 0,-1 0 0,2-1 1,2 0-215,1 0 0,0-1 1,-1 0-1,1 0 1,-1 0-1,0 0 0,6-4 1,57-45-6294,-27 13-798,-10 6-2636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602"/>
    </inkml:context>
    <inkml:brush xml:id="br0">
      <inkml:brushProperty name="width" value="0.025" units="cm"/>
      <inkml:brushProperty name="height" value="0.025" units="cm"/>
    </inkml:brush>
  </inkml:definitions>
  <inkml:trace contextRef="#ctx0" brushRef="#br0">100 25 13869,'0'0'7447,"-11"7"-4633,5-3-2620,-1 0 1,1 0 0,0 1 0,0 0 0,1 0 0,-1 0-1,1 1 1,0 0 0,1 0 0,0 0 0,0 0 0,0 1 0,0 0-1,1-1 1,-4 13 0,5-12-152,1 1-1,-1 0 1,1 0-1,1 0 1,-1 0 0,1 0-1,3 15 1,-3-22-55,0 0 0,0 1 0,1-1 0,-1 0 0,1 0 0,-1 1 0,1-1 1,-1 0-1,1 0 0,0 0 0,0 0 0,-1 0 0,1 0 0,0 0 0,0 0 0,0 0 0,0 0 0,0 0 1,0-1-1,0 1 0,2 0 0,-1 0 0,0-1 0,1 0 0,-1 0 0,0 0-1,0 0 1,0 0 0,1 0 0,-1-1 0,0 1 0,0-1 0,0 1 0,0-1 0,0 0 0,0 0 0,0 0-1,0 0 1,3-2 0,5-4 68,-1-1-1,1 0 0,-2-1 1,1 1-1,-1-2 0,0 1 1,-1-1-1,12-20 1,-9 12 371,0-1 1,-2 0 0,0-1 0,8-29-1,-20 61-14,-29 96-238,29-92-1340,1-1-1,1 1 1,-1 20 0,18-60-3351,18-52-3593,-15 28 283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4.946"/>
    </inkml:context>
    <inkml:brush xml:id="br0">
      <inkml:brushProperty name="width" value="0.025" units="cm"/>
      <inkml:brushProperty name="height" value="0.025" units="cm"/>
    </inkml:brush>
  </inkml:definitions>
  <inkml:trace contextRef="#ctx0" brushRef="#br0">24 0 7207,'0'0'17328,"-5"77"-15854,-1-29 415,0 5-575,1 1-674,4-2-351,1-8-193,0-7-96,0-10-641,6-9-608,6-10-257,0-8-992,0-5-1121,2-15-1795</inkml:trace>
  <inkml:trace contextRef="#ctx0" brushRef="#br0" timeOffset="1">150 244 18642,'0'0'7025,"8"1"-6406,-6 0-581,1-1 0,-1 1 0,0-1 0,1 0 0,-1 0 0,1 0 0,-1 0 0,0-1 0,1 1 0,-1 0 0,0-1 0,1 0 0,-1 1 0,0-1 0,0 0-1,0 0 1,0 0 0,0-1 0,0 1 0,0 0 0,3-4 0,-1 0 6,0 0-1,-1 0 1,1-1-1,-1 0 1,0 1 0,-1-1-1,1 0 1,-1 0-1,1-8 1,-1 8 17,0 1 19,-1 1 0,0 0 1,0 0-1,0 0 1,0-1-1,-1 1 1,0 0-1,0-9 0,-1 13-46,1 0-1,-1 0 0,1 0 0,-1 0 1,0 0-1,1 0 0,-1 0 0,1 0 0,-1 0 1,0 0-1,1 0 0,-1 0 0,1 1 1,-1-1-1,1 0 0,-1 0 0,1 1 0,-1-1 1,1 0-1,-1 1 0,1-1 0,-1 0 0,1 1 1,-1-1-1,1 1 0,-1 0 0,-5 8-8,0-1-1,1 1 1,0 1-1,0-1 1,1 1-1,0-1 0,-4 18 1,-14 76 29,21-97-47,-3 12-14,1 1 1,1 0-1,1 0 1,2 38 0,-1-56 2,0-1 1,0 1 0,0-1 0,0 1 0,0-1 0,0 0 0,0 1 0,0-1 0,1 1 0,-1-1 0,0 1 0,0-1 0,0 1 0,1-1 0,-1 0 0,0 1 0,1-1 0,-1 0-1,0 1 1,1-1 0,-1 0 0,0 1 0,1-1 0,-1 0 0,1 0 0,-1 1 0,1-1 0,-1 0 0,0 0 0,1 0 0,-1 0 0,2 1 0,16-8-164,11-18-1236,-19 10-1921,0-1 0,12-24 0,-2-2-6777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301"/>
    </inkml:context>
    <inkml:brush xml:id="br0">
      <inkml:brushProperty name="width" value="0.025" units="cm"/>
      <inkml:brushProperty name="height" value="0.025" units="cm"/>
    </inkml:brush>
  </inkml:definitions>
  <inkml:trace contextRef="#ctx0" brushRef="#br0">112 0 17649,'-7'12'2285,"-97"155"5348,103-166-7729,28-24 102,-20 17-3,0 0 1,0 0-1,1 0 1,0 1-1,-1 0 1,2 1 0,-1 0-1,1 0 1,-1 1-1,1 0 1,0 0-1,0 1 1,0 0-1,1 1 1,-1 0 0,0 0-1,18 1 1,-26 1-5,0-1 0,0 0 0,0 1 0,0-1 0,0 1 0,0-1 0,0 1 0,0 0 0,0-1 0,0 1 0,0 0 0,0 0 0,0-1 0,0 1 0,0 0 0,-1 0 0,1 0 0,0 0 0,-1 0 0,1 0 0,-1 0 0,1 0 0,-1 1 0,1-1 0,-1 0 0,0 0 0,0 0 0,1 0 0,-1 1 0,0-1 0,0 0 0,0 0 0,0 0 0,-1 1 0,1-1 0,0 0 0,0 0 0,-1 2 0,0 2 134,0 1 0,-1-1 0,0 1 0,0-1 0,0 0 0,0 0 0,-4 6 0,-11 12 413,0-1 0,-2-1 0,0 0 0,-1-1 0,-1-1 0,-34 23 0,66-62-4470,45-51-8418,-19 25-321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5.645"/>
    </inkml:context>
    <inkml:brush xml:id="br0">
      <inkml:brushProperty name="width" value="0.025" units="cm"/>
      <inkml:brushProperty name="height" value="0.025" units="cm"/>
    </inkml:brush>
  </inkml:definitions>
  <inkml:trace contextRef="#ctx0" brushRef="#br0">48 1 23254,'0'0'4740,"-40"75"-2978,33-42-1538,6 4-63,1-2-97,0-1-32,12-7-545,4 0-1505,2-7-800,-3-5-385,-3-6 64,-4-3 160,-7-2-609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001"/>
    </inkml:context>
    <inkml:brush xml:id="br0">
      <inkml:brushProperty name="width" value="0.025" units="cm"/>
      <inkml:brushProperty name="height" value="0.025" units="cm"/>
    </inkml:brush>
  </inkml:definitions>
  <inkml:trace contextRef="#ctx0" brushRef="#br0">20 255 833,'-4'-11'14392,"3"7"-13628,-2-1-265,1 0-1,0-1 1,0 1-1,1-1 0,-1 1 1,1-1-1,1 1 0,-1-1 1,1 0-1,0 0 1,0 1-1,0-1 0,1 0 1,0 1-1,0-1 1,1 1-1,0-1 0,4-9 1,2 4-65,0 0 1,1 1 0,0 0 0,0 0-1,1 1 1,1 1 0,-1 0-1,15-8 1,-19 11-360,1 2-1,-1-1 0,1 1 1,0 0-1,0 0 1,0 1-1,0 0 1,1 0-1,-1 0 1,1 1-1,-1 0 1,1 1-1,-1 0 1,1 0-1,-1 1 1,10 1-1,-16-2-76,1 1-1,-1 0 1,1-1-1,-1 1 1,1 0-1,-1-1 1,1 1-1,-1 0 1,0 0-1,0 0 1,0 0 0,1 0-1,-1 1 1,0-1-1,0 0 1,0 1-1,-1-1 1,1 0-1,0 1 1,0-1 0,-1 1-1,1 1 1,0 1 16,0 0 0,-1 0 0,1 0 0,-1 0 0,0 0 0,0 1 1,-1-1-1,0 6 0,-2 2 62,0 0 1,-1 0 0,0 0-1,-12 20 1,5-11 146,-1-2 0,-1 0 1,-1 0-1,-1-1 0,-22 21 1,73-73-682,-30 28 358,0-1-1,1 1 0,-1 0 0,1 0 1,1 1-1,-1 0 0,1 0 0,0 0 1,0 1-1,0 1 0,0-1 0,13-3 1,-18 7 81,-1-1 0,1 0 0,-1 1 0,1 0 1,-1-1-1,1 1 0,-1 0 0,1 0 0,-1 1 1,1-1-1,-1 0 0,1 1 0,-1 0 0,1-1 1,-1 1-1,0 0 0,1 0 0,-1 0 1,0 1-1,0-1 0,0 0 0,0 1 0,0 0 1,0-1-1,0 1 0,0 0 0,-1 0 0,1 0 1,0 0-1,1 3 0,-1 1 20,-1-1 0,1 1 1,-1-1-1,0 1 0,0-1 0,-1 1 0,1 0 1,-1 0-1,-1-1 0,1 1 0,-1 0 0,0-1 1,-2 8-1,-1-1 155,0 0 0,-1-1 1,-1 0-1,1 0 0,-2 0 1,0-1-1,0 1 0,-17 17 0,11-15 55,0 1-1,-2-2 1,1 0-1,-2-1 1,-19 12-1,31-21-253,0 1 1,0-1-1,0-1 0,0 1 0,-1 0 1,1-1-1,-1 0 0,1 0 1,-1 0-1,1-1 0,-9 0 1,11 0-9,1 0 1,-1-1 0,1 1 0,-1-1-1,1 0 1,-1 1 0,1-1 0,0 0 0,-1 0-1,1 0 1,0 0 0,0 0 0,0 0 0,0 0-1,0 0 1,0-1 0,0 1 0,0 0 0,0-1-1,1 1 1,-1 0 0,1-1 0,-1 1-1,1-1 1,-1 1 0,1-1 0,0 1 0,-1-1-1,1 0 1,0 1 0,0-1 0,0 1 0,1-1-1,-1 1 1,0-1 0,1-2 0,1-6-1178,0 0 0,1-1 0,0 1 0,0 0 1,1 0-1,1 1 0,0-1 0,0 1 0,1 0 0,11-15 1,17-21-7080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346"/>
    </inkml:context>
    <inkml:brush xml:id="br0">
      <inkml:brushProperty name="width" value="0.025" units="cm"/>
      <inkml:brushProperty name="height" value="0.025" units="cm"/>
    </inkml:brush>
  </inkml:definitions>
  <inkml:trace contextRef="#ctx0" brushRef="#br0">0 122 19699,'0'0'10345,"0"72"-9640,0-35-353,3 3-255,3 2-65,5-4-97,2-4-1088,2-8-1281,0-12-1634,2-11-768,-2-3-3556</inkml:trace>
  <inkml:trace contextRef="#ctx0" brushRef="#br0" timeOffset="1">212 1 18706,'0'0'6662,"-13"76"-6438,13-37-32,5 4-63,8 5-65,0 3-96,-1 1-833,1-2-96,-5-4-288,-2-6 352,-5-9 609,-1-8-1602,0-13-801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6.782"/>
    </inkml:context>
    <inkml:brush xml:id="br0">
      <inkml:brushProperty name="width" value="0.025" units="cm"/>
      <inkml:brushProperty name="height" value="0.025" units="cm"/>
    </inkml:brush>
  </inkml:definitions>
  <inkml:trace contextRef="#ctx0" brushRef="#br0">1 224 16784,'0'-10'1810,"0"4"-1486,0 0 1,0 0 0,1 1 0,0-1 0,0 0 0,1 0-1,-1 0 1,1 1 0,0-1 0,1 1 0,0 0 0,-1-1 0,2 1-1,-1 0 1,0 1 0,1-1 0,0 1 0,0-1 0,6-3-1,4-3 459,1 0 0,0 1 0,1 0 0,27-11 0,-23 13-614,0 1 0,0 0 0,0 2 0,1 0 0,0 2 1,34-2-1,-54 5-155,-1-1 1,1 1-1,0 0 1,-1 0-1,1 0 1,0 0-1,0 0 1,-1 0-1,1 1 1,0-1-1,-1 0 1,1 0-1,0 0 1,-1 1-1,1-1 1,0 0 0,-1 1-1,1-1 1,-1 0-1,1 1 1,-1-1-1,1 1 1,0-1-1,-1 1 1,0-1-1,1 1 1,-1 0-1,1-1 1,-1 1-1,0-1 1,1 1-1,-1 1 1,-5 25 863,-26 23 343,19-35-1221,6-7 0,0 1 0,-1-1 0,0 0 0,-1 0 0,1-1 0,-2 0 0,1 0 0,-1-1 0,0 0 0,-9 5 0,21-12-27,38-3-157,-39 4 176,1 0 1,0 0 0,-1 0-1,1 0 1,0 0-1,0 1 1,-1-1-1,1 1 1,-1-1 0,1 1-1,0 0 1,-1 0-1,5 3 1,-36 14 354,10-13-2749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9:08.249"/>
    </inkml:context>
    <inkml:brush xml:id="br0">
      <inkml:brushProperty name="width" value="0.025" units="cm"/>
      <inkml:brushProperty name="height" value="0.025" units="cm"/>
    </inkml:brush>
  </inkml:definitions>
  <inkml:trace contextRef="#ctx0" brushRef="#br0">1222 1926 11147,'0'0'13676,"18"-12"-13232,54-30 460,129-54 1,197-66 212,276-118-915,-320 108-287,-292 137 93,-2-3 0,-2-2 0,81-73-1,-135 109-120,-1 2-96,-1 1 0,0-1 0,0 0 0,0 0 0,0 0 1,-1 0-1,1 0 0,0-1 0,-1 1 0,0-1 0,1 1 0,0-5 0,-4 7 179,-1 0 0,0 0 0,0 0 1,0 1-1,0-1 0,0 1 0,0 0 0,0 0 0,-4 1 0,16-172 4678,0-19-3157,-10 159-1421,-1 0-1,-2 1 1,0-1-1,-14-42 0,7 35-94,-1 0 0,-3 0 0,-1 1 0,-1 1-1,-2 1 1,-36-50 0,52 79 25,-1 1-1,0-1 0,0 1 1,-1 0-1,1 0 1,-1 1-1,0-1 1,0 1-1,0 0 0,-1 0 1,1 1-1,-1 0 1,1-1-1,-1 2 1,0-1-1,1 1 1,-1 0-1,0 0 0,0 1 1,0-1-1,0 1 1,0 1-1,-8 0 1,-6 4 73,0 0 0,1 2 1,0 0-1,0 1 0,-23 14 1,10-6-90,21-12-64,0-1 0,-1 0 0,1 0 0,-1-1 1,1-1-1,-1 0 0,1-1 0,-20-1 0,13 0-59,0 2-1,-29 3 1,-458 70 51,104-19-169,7 32 116,258-47 154,-253 66 40,302-88-43,0-3 0,-139 5 0,-109-20-20,334 0-8,0 0 1,0 0-1,0 0 0,0 0 1,0 0-1,0 0 0,0 0 1,0 0-1,0 0 1,0 0-1,0 1 0,0-1 1,0 0-1,0 1 0,0-1 1,1 0-1,-1 1 1,0 0-1,0-1 0,0 1 1,1-1-1,-1 1 0,0 0 1,1-1-1,-1 1 1,0 0-1,1 0 0,-1 0 1,1-1-1,-1 1 0,1 0 1,0 0-1,-1 0 1,1 0-1,0 0 0,0 0 1,-1 0-1,1 0 0,0 0 1,0 0-1,0 0 1,0 0-1,0 0 0,1 0 1,-1 0-1,0 0 1,0 0-1,1 0 0,-1-1 1,0 1-1,1 0 0,-1 0 1,1 0-1,-1 0 1,1 0-1,5 11-604,0 0 1,1-1 0,11 14-1,-9-13 32,-1 4 519,0 1 0,-1-1-1,-1 1 1,-1 1 0,0-1-1,3 23 1,5 18-1,170 481 1108,-135-429-680,5-2-1,115 173 1,-162-271-331,8 10 3,1 0-1,21 22 0,-33-38-9,1 0 0,0 0-1,0-1 1,1 1 0,-1-1-1,1 0 1,0 0 0,0-1-1,0 1 1,0-1 0,0 0-1,0-1 1,0 1 0,1-1-1,10 1 1,-22-26-11314,-4 6-4127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3.449"/>
    </inkml:context>
    <inkml:brush xml:id="br0">
      <inkml:brushProperty name="width" value="0.025" units="cm"/>
      <inkml:brushProperty name="height" value="0.025" units="cm"/>
    </inkml:brush>
  </inkml:definitions>
  <inkml:trace contextRef="#ctx0" brushRef="#br0">1 2381 8136,'0'0'5493,"8"-4"-4457,298-156 6578,155-106-5043,-364 208-2496,697-378 395,236-17-158,-304 137-256,-355 154 172,503-233-141,-801 357-47,-28 14 16,1 2 0,74-24 0,-118 45-200,-28 13-2119,-20 2-1010,-16 3-2535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4.053"/>
    </inkml:context>
    <inkml:brush xml:id="br0">
      <inkml:brushProperty name="width" value="0.025" units="cm"/>
      <inkml:brushProperty name="height" value="0.025" units="cm"/>
    </inkml:brush>
  </inkml:definitions>
  <inkml:trace contextRef="#ctx0" brushRef="#br0">275 1 17713,'0'0'6112,"-11"13"-5743,-27 30-139,-8 8-101,2 1 0,3 2 1,-41 71-1,80-122-109,0 1 1,1-1-1,-1 0 0,1 1 1,0-1-1,0 1 0,0-1 1,1 1-1,-1-1 0,1 1 1,-1 0-1,1-1 0,1 1 1,0 5-1,-1-7-12,1 0-1,0 0 1,0-1 0,0 1-1,1 0 1,-1 0 0,0-1-1,1 1 1,-1-1 0,1 1-1,-1-1 1,1 0 0,0 1-1,-1-1 1,1 0 0,0 0-1,0 0 1,0 0-1,0-1 1,0 1 0,0 0-1,0-1 1,0 0 0,4 1-1,34 4 104,0-1 0,77-3 0,82-19-435,-196 18 305,52-7-2018,66-17 1,-34-2-4360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118"/>
    </inkml:context>
    <inkml:brush xml:id="br0">
      <inkml:brushProperty name="width" value="0.025" units="cm"/>
      <inkml:brushProperty name="height" value="0.025" units="cm"/>
    </inkml:brush>
  </inkml:definitions>
  <inkml:trace contextRef="#ctx0" brushRef="#br0">0 52 9033,'0'0'13260,"53"-50"-13228,-9 48 0,4 2 0,9 0 32,2 0-64,5 2 32,1 4-704,-7-5-1923,3-1-1825,-4 0-2979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28:44.524"/>
    </inkml:context>
    <inkml:brush xml:id="br0">
      <inkml:brushProperty name="width" value="0.025" units="cm"/>
      <inkml:brushProperty name="height" value="0.025" units="cm"/>
    </inkml:brush>
  </inkml:definitions>
  <inkml:trace contextRef="#ctx0" brushRef="#br0">61 50 13901,'0'0'3395,"-56"0"-2402,51 0 1121,6 0-832,26 5-1154,17-1 128,12-3 32,16-1-128,5 0-32,1 0-96,1-11-1857,-11-10-1731,-3-6-3811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6.663"/>
    </inkml:context>
    <inkml:brush xml:id="br0">
      <inkml:brushProperty name="width" value="0.025" units="cm"/>
      <inkml:brushProperty name="height" value="0.025" units="cm"/>
    </inkml:brush>
  </inkml:definitions>
  <inkml:trace contextRef="#ctx0" brushRef="#br0">2942 315 11243,'-4'-16'1074,"-1"0"0,-1 1 0,0-1 0,-9-16 1,7 19-1036,-1 0 0,0 0 0,-1 1 1,0 1-1,0-1 0,-2 2 0,1-1 0,-1 2 1,-1-1-1,1 2 0,-2 0 0,1 0 1,-18-6-1,-5 0-47,-1 1 0,0 2 0,-1 2 0,0 1 0,-77-4 1,-198 13 342,218 6-207,0 4-1,2 4 0,-106 32 1,74-9 316,-210 94 1,224-75 426,2 4 0,-131 97 1,-181 171-422,390-303-455,-94 80 6,106-88-5,1 1-1,1 0 1,0 2-1,-14 23 0,25-32-17,1 0-1,0 0 0,0 0 1,1 1-1,1-1 0,0 1 0,1 0 1,0 0-1,1 0 0,1 1 0,0-1 1,0 0-1,1 0 0,1 0 1,1 0-1,-1 0 0,2 0 0,9 24 1,1-5 23,1 0 1,2 0 0,1-1-1,1-2 1,43 52 0,-15-30 13,2-2 1,2-2 0,91 64 0,190 92-133,-257-165-228,2-3 0,1-3-1,1-4 1,2-4 0,0-3-1,2-4 1,93 8 0,-81-18 770,1-4 0,-1-4 0,133-19 0,-53-10 173,339-105 1,153-110-333,-606 222-209,-1-3 0,-1-2 1,79-53-1,-120 69 101,0-1-1,-1-1 0,-1-1 0,0 0 1,-1-1-1,-1-1 0,0 0 1,-1-1-1,-1-1 0,-1 0 1,-1 0-1,0-1 0,-2 0 0,8-23 1,-9 15-37,-1-1 0,-2 0 1,0 0-1,-2 0 0,-2 0 0,0 0 1,-2-1-1,-1 1 0,-1 1 0,-2-1 1,0 0-1,-2 1 0,-2 1 1,0-1-1,-2 2 0,0-1 0,-2 2 1,-25-35-1,11 21-96,-3 2 1,-1 1-1,-1 1 1,-2 2-1,-2 1 0,0 2 1,-2 1-1,-2 3 1,0 1-1,-67-29 1,49 29-4,-2 3 1,0 3 0,-2 2 0,0 4 0,0 1 0,-2 4 0,-126 0 0,83 13-1118,1 5 0,0 5 0,-206 55 1,86-3-3791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07.579"/>
    </inkml:context>
    <inkml:brush xml:id="br0">
      <inkml:brushProperty name="width" value="0.025" units="cm"/>
      <inkml:brushProperty name="height" value="0.025" units="cm"/>
    </inkml:brush>
  </inkml:definitions>
  <inkml:trace contextRef="#ctx0" brushRef="#br0">96 4687 12011,'-12'6'5029,"-2"1"-4325,9-3-654,0-1 1,-1-1-1,0 1 1,1-1-1,-1 0 1,0 0-1,0 0 1,-11 0 0,17-2-58,-1 0 1,1 0-1,0 0 1,-1 0 0,1 0-1,0-1 1,-1 1 0,1 0-1,0 0 1,-1-1 0,1 1-1,0 0 1,-1-1-1,1 1 1,0 0 0,0-1-1,-1 1 1,1 0 0,0-1-1,0 1 1,0 0 0,-1-1-1,1 1 1,0-1-1,0 1 1,0 0 0,0-1-1,0 1 1,0-1 0,0 1-1,0-1 1,0 1-1,0 0 1,0-1 0,0 1-1,0-1 1,0 1 0,1 0-1,-1-1 1,0 1 0,0 0-1,0-1 1,1 1-1,-1-1 1,0 1 0,0 0-1,1-1 1,-1 1 0,0 0-1,0 0 1,1-1 0,14-26-83,2 1 0,0 0 0,2 2 0,21-24 1,5-6 51,402-522 103,280-353 341,44 39 70,202-112-324,44 46 2396,-851 816-1615,-159 134-1097,-13 10-652,-11 9-700,-23 10-2014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1.738"/>
    </inkml:context>
    <inkml:brush xml:id="br0">
      <inkml:brushProperty name="width" value="0.025" units="cm"/>
      <inkml:brushProperty name="height" value="0.025" units="cm"/>
    </inkml:brush>
  </inkml:definitions>
  <inkml:trace contextRef="#ctx0" brushRef="#br0">0 1 13068,'0'0'14830,"26"17"-20947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220"/>
    </inkml:context>
    <inkml:brush xml:id="br0">
      <inkml:brushProperty name="width" value="0.025" units="cm"/>
      <inkml:brushProperty name="height" value="0.025" units="cm"/>
    </inkml:brush>
  </inkml:definitions>
  <inkml:trace contextRef="#ctx0" brushRef="#br0">0 317 14798,'0'0'10655,"15"-6"-8626,27-14-1562,-1-3-1,-1-2 1,-1-1-1,40-36 1,93-82-328,-157 134-187,-9 12 73,-12 24 162,-26 39 172,-9 4-177,21-38-150,-26 55-1,42-62-96,4-24-10,0 1 0,0-1 0,0 1 0,1-1-1,-1 1 1,0-1 0,0 0 0,1 1 0,-1-1 0,0 1-1,1-1 1,-1 0 0,0 0 0,1 1 0,-1-1 0,1 0-1,-1 1 1,0-1 0,1 0 0,-1 0 0,1 0-1,-1 1 1,1-1 0,-1 0 0,0 0 0,1 0 0,-1 0-1,1 0 1,3 0-499,-1-1-1,0 1 0,0-1 1,0 0-1,-1 0 0,1 0 1,0 0-1,0 0 0,0-1 1,-1 1-1,1-1 0,3-2 1,25-22-7172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562"/>
    </inkml:context>
    <inkml:brush xml:id="br0">
      <inkml:brushProperty name="width" value="0.025" units="cm"/>
      <inkml:brushProperty name="height" value="0.025" units="cm"/>
    </inkml:brush>
  </inkml:definitions>
  <inkml:trace contextRef="#ctx0" brushRef="#br0">152 0 15599,'0'0'6086,"-46"67"-4805,15-27 1698,4 4-1218,5-3-416,7-6-384,5-5-736,10-10-225,0-4-545,11-8-1056,3-5-1218,-4-3-929,-4 0-3555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3.921"/>
    </inkml:context>
    <inkml:brush xml:id="br0">
      <inkml:brushProperty name="width" value="0.025" units="cm"/>
      <inkml:brushProperty name="height" value="0.025" units="cm"/>
    </inkml:brush>
  </inkml:definitions>
  <inkml:trace contextRef="#ctx0" brushRef="#br0">1 86 19250,'0'0'11051,"52"-18"-10827,-16 9-160,1-1-577,2-2-2305,-6-1-2147,-7 1-1409,-4 0-5285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249"/>
    </inkml:context>
    <inkml:brush xml:id="br0">
      <inkml:brushProperty name="width" value="0.025" units="cm"/>
      <inkml:brushProperty name="height" value="0.025" units="cm"/>
    </inkml:brush>
  </inkml:definitions>
  <inkml:trace contextRef="#ctx0" brushRef="#br0">1 240 12075,'0'0'3305,"11"-4"-241,-7 3-2864,8-4 644,0 2 1,0-1 0,1 2-1,18-2 1,-28 3-725,0 1-1,-1 0 0,1 0 1,0 0-1,-1 0 1,1 0-1,0 1 0,-1-1 1,1 1-1,0 0 1,-1 0-1,1 0 1,-1 0-1,1 0 0,-1 0 1,0 1-1,1-1 1,-1 1-1,0 0 1,0-1-1,0 1 0,0 0 1,0 0-1,-1 0 1,1 1-1,-1-1 0,1 0 1,-1 1-1,0-1 1,2 5-1,-1 2 253,-1 1 0,0-1 0,0 0 0,-1 1 0,0-1 0,0 0 0,-1 1 0,-1-1 0,0 0 0,0 0 1,0 0-1,-7 13 0,-4 24 968,40-85-1319,-20 22-21,-2 0 0,0 0 0,-1 0 0,0 0 0,-2-1 0,0 0 0,-1 1 0,-2-30 0,1 41 0,0 6-67,1-1 0,-1 0 0,1 1 0,-1-1 0,1 1 0,-1-1 0,1 1 0,-1-1 0,1 1 0,0-1 0,-1 1 0,1 0 0,0-1 0,-1 1 0,1 0 0,0-1 0,0 1 0,-1 0 0,1 0 0,0 0 0,0 0 0,-1 0 0,1 0 0,0 0 0,0 0 0,1 0 0,33 0-3827,-20 0 1376,13-4-3018,1 0-1815</inkml:trace>
  <inkml:trace contextRef="#ctx0" brushRef="#br0" timeOffset="1">495 1 19506,'0'0'5323,"-4"11"-3108,0 11-1587,0-1 1,1 2-1,2-1 0,0 0 0,3 33 0,-1-41-606,0 0 1,-2 0-1,1 0 0,-2 0 1,0 0-1,0-1 0,-2 1 1,1-1-1,-2 1 0,-8 17 1,3-13 7,-1 0 1,0 0-1,-2-1 1,0 0-1,0-1 1,-21 17-1,19-18-993,-1-2 0,0 1 1,-24 12-1,31-20-79,-1-1 0,0 0 0,0-1 0,0 0 0,-1-1 0,0 0 0,1 0 1,-12 0-1,-26-1-13062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4.592"/>
    </inkml:context>
    <inkml:brush xml:id="br0">
      <inkml:brushProperty name="width" value="0.025" units="cm"/>
      <inkml:brushProperty name="height" value="0.025" units="cm"/>
    </inkml:brush>
  </inkml:definitions>
  <inkml:trace contextRef="#ctx0" brushRef="#br0">298 1 16496,'0'0'2690,"-51"34"-800,15 3-257,-4 6-1248,-4 11 352,3 7 640,5 7-480,7-1-577,12 0-192,13 0-96,4-3-32,17-5-32,13-5 32,9-5-897,5-12-960,4-12-2564,-2-14-8006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028"/>
    </inkml:context>
    <inkml:brush xml:id="br0">
      <inkml:brushProperty name="width" value="0.025" units="cm"/>
      <inkml:brushProperty name="height" value="0.025" units="cm"/>
    </inkml:brush>
  </inkml:definitions>
  <inkml:trace contextRef="#ctx0" brushRef="#br0">222 1 6662,'0'0'20446,"-8"7"-20205,-14 15-239,2 0 1,0 2 0,2 0-1,0 1 1,2 1 0,1 0-1,1 1 1,1 1 0,2 0-1,0 1 1,2 0 0,1 1-1,2-1 1,1 2 0,-2 43-1,6-70-75,1-1 0,0 1 0,0 0 0,0 0-1,1-1 1,-1 1 0,1 0 0,0-1 0,0 1-1,1-1 1,-1 1 0,0-1 0,1 1 0,0-1-1,0 0 1,0 0 0,0 0 0,5 5 0,-3-5-174,0-1 1,1 0-1,-1 0 1,0 0-1,1 0 1,-1 0-1,1-1 1,0 0 0,-1 0-1,1-1 1,0 1-1,0-1 1,-1 0-1,7 0 1,-1-1-707,0 1 0,0-2 0,-1 1 0,1-1 0,-1-1 0,1 1 0,-1-2 1,0 1-1,9-6 0,36-21-11149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384"/>
    </inkml:context>
    <inkml:brush xml:id="br0">
      <inkml:brushProperty name="width" value="0.025" units="cm"/>
      <inkml:brushProperty name="height" value="0.025" units="cm"/>
    </inkml:brush>
  </inkml:definitions>
  <inkml:trace contextRef="#ctx0" brushRef="#br0">0 220 14830,'0'0'11355,"11"-10"-10405,160-184 1586,-171 193-2505,0 0-1,1 0 1,-1 0 0,0 0 0,1 1 0,-1-1 0,1 0 0,-1 1-1,1-1 1,-1 0 0,1 1 0,0-1 0,-1 0 0,1 1-1,0-1 1,0 1 0,-1-1 0,1 1 0,0-1 0,0 1 0,0 0-1,-1 0 1,1-1 0,0 1 0,0 0 0,0 0 0,1 0-1,-2 22 510,-16 39 155,0-20-503,11-31-160,0 0-1,1 1 0,0 0 0,1 0 0,0 0 1,-1 17-1,6-28-209,0 0 0,0 1 1,0-1-1,1 0 0,-1 0 1,0 0-1,0 0 0,0-1 1,0 1-1,0-1 0,0 1 0,1-1 1,1-1-1,4-2-2093,-1 0-1,0-1 1,0 1 0,9-11-1,-14 14 1735,25-23-13289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5.724"/>
    </inkml:context>
    <inkml:brush xml:id="br0">
      <inkml:brushProperty name="width" value="0.025" units="cm"/>
      <inkml:brushProperty name="height" value="0.025" units="cm"/>
    </inkml:brush>
  </inkml:definitions>
  <inkml:trace contextRef="#ctx0" brushRef="#br0">163 0 21012,'0'0'8616,"-46"65"-7911,37-34-1,0 0-415,4 1-289,5-1-64,0-1-961,0-6-801,0 2-544,0-6 1889,0-2-736,0-5-1217,-1-6-2339,-9-6-4612</inkml:trace>
  <inkml:trace contextRef="#ctx0" brushRef="#br0" timeOffset="1">0 182 11979,'0'0'15663,"62"-18"-15535,-25 18-64,2 0-608,1-5-2211,-3-2-2850,-1-2-5221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102"/>
    </inkml:context>
    <inkml:brush xml:id="br0">
      <inkml:brushProperty name="width" value="0.025" units="cm"/>
      <inkml:brushProperty name="height" value="0.025" units="cm"/>
    </inkml:brush>
  </inkml:definitions>
  <inkml:trace contextRef="#ctx0" brushRef="#br0">40 1 9289,'0'0'16079,"-23"73"-15374,13-46 224,4 0-321,5-2-159,1-5-417,0-7-32,4-7-257,9-6 1,2-5 224,1-14-897,2-5-1665,2-3-2243,-1-2-1633,1 4-2306</inkml:trace>
  <inkml:trace contextRef="#ctx0" brushRef="#br0" timeOffset="1">164 15 2466,'0'0'25561,"-17"65"-24280,10-40-481,-4 2-383,7-2-1,1-2-127,3-4-225,0-6-257,0-7-1408,4-6-929,2 0-1955,-3-13-5540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442"/>
    </inkml:context>
    <inkml:brush xml:id="br0">
      <inkml:brushProperty name="width" value="0.025" units="cm"/>
      <inkml:brushProperty name="height" value="0.025" units="cm"/>
    </inkml:brush>
  </inkml:definitions>
  <inkml:trace contextRef="#ctx0" brushRef="#br0">1 39 21236,'0'0'7175,"49"0"-6695,-3 0 449,8-3-641,4-5-223,-1 2-642,-3-1-1825,-5 2-1346,-11 1-512,-6 2 3075,-8-2-6502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6.798"/>
    </inkml:context>
    <inkml:brush xml:id="br0">
      <inkml:brushProperty name="width" value="0.025" units="cm"/>
      <inkml:brushProperty name="height" value="0.025" units="cm"/>
    </inkml:brush>
  </inkml:definitions>
  <inkml:trace contextRef="#ctx0" brushRef="#br0">126 0 14926,'0'0'6801,"9"4"-4222,-2-1-2226,1 0 0,-1 1 1,0 0-1,0 0 1,-1 1-1,1-1 0,-1 2 1,0-1-1,0 1 1,0 0-1,-1 0 0,0 0 1,-1 1-1,8 13 1,-5-7-248,-2 0 0,0 1 1,0-1-1,-1 1 0,-1 0 1,0 1-1,-1-1 0,-1 0 1,0 1-1,-1-1 0,-1 1 1,0-1-1,0 0 0,-2 1 1,0-1-1,0 0 0,-9 19 1,2-5-297,-3-1 1,0 1 0,-1-2 0,-2 0 0,-1-1-1,-1 0 1,-26 27 0,-6-6-3970,-1-11-3656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141"/>
    </inkml:context>
    <inkml:brush xml:id="br0">
      <inkml:brushProperty name="width" value="0.025" units="cm"/>
      <inkml:brushProperty name="height" value="0.025" units="cm"/>
    </inkml:brush>
  </inkml:definitions>
  <inkml:trace contextRef="#ctx0" brushRef="#br0">1 12 12524,'0'0'14478,"50"-12"-12557,-18 12-832,11 3-512,0 2-353,7-3-96,-2 0-96,-1-2-1057,-5 0-2178,-13 0-1825,-14 1-1763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501"/>
    </inkml:context>
    <inkml:brush xml:id="br0">
      <inkml:brushProperty name="width" value="0.025" units="cm"/>
      <inkml:brushProperty name="height" value="0.025" units="cm"/>
    </inkml:brush>
  </inkml:definitions>
  <inkml:trace contextRef="#ctx0" brushRef="#br0">1 9 13773,'0'0'11851,"100"26"-10666,-38-26-704,5-1-449,-1-6-352,-9-5-4101,-7-2-6309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7.862"/>
    </inkml:context>
    <inkml:brush xml:id="br0">
      <inkml:brushProperty name="width" value="0.025" units="cm"/>
      <inkml:brushProperty name="height" value="0.025" units="cm"/>
    </inkml:brush>
  </inkml:definitions>
  <inkml:trace contextRef="#ctx0" brushRef="#br0">1 309 17200,'0'0'5563,"10"-4"-4421,13-7-499,0-1 0,-1 0 0,-1-2 0,0-1 0,-1 0 0,19-20-1,114-122 756,-130 132-1221,-23 24-167,0 1-1,1-1 0,-1 1 0,0-1 1,0 1-1,1-1 0,-1 1 0,0-1 1,1 1-1,-1 0 0,1-1 0,-1 1 1,1 0-1,-1-1 0,0 1 1,1 0-1,-1-1 0,1 1 0,0 0 1,-1 0-1,1 0 0,-1-1 0,1 1 1,-1 0-1,1 0 0,-1 0 0,1 0 1,0 0-1,-1 0 0,1 0 0,-1 0 1,1 0-1,-1 0 0,1 1 0,-1-1 1,1 0-1,0 0 0,4 25 270,-12 45 275,7-66-479,-16 85 382,7-46-445,2 0-1,-2 59 0,13-71-1340,-4-30 1146,1-1 1,-1 1 0,0-1-1,0 1 1,1-1-1,-1 1 1,0-1 0,1 1-1,-1-1 1,0 1-1,1-1 1,-1 1 0,1-1-1,-1 1 1,1-1 0,-1 0-1,1 1 1,-1-1-1,1 0 1,-1 0 0,1 1-1,0-1 1,-1 0-1,1 0 1,-1 0 0,1 0-1,0 0 1,-1 1 0,1-1-1,-1 0 1,1-1-1,0 1 1,-1 0 0,1 0-1,0 0 1,-1 0-1,1 0 1,-1-1 0,1 1-1,-1 0 1,1 0-1,-1-1 1,1 1 0,-1 0-1,1-1 1,-1 1 0,2-1-1,17-20-12239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391"/>
    </inkml:context>
    <inkml:brush xml:id="br0">
      <inkml:brushProperty name="width" value="0.025" units="cm"/>
      <inkml:brushProperty name="height" value="0.025" units="cm"/>
    </inkml:brush>
  </inkml:definitions>
  <inkml:trace contextRef="#ctx0" brushRef="#br0">51 1 17777,'0'0'12299,"-12"50"-12138,5-7-129,1 3 0,-3-1-32,3-2 0,1-6-32,-1-10-257,6-9-255,0-9-801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8.732"/>
    </inkml:context>
    <inkml:brush xml:id="br0">
      <inkml:brushProperty name="width" value="0.025" units="cm"/>
      <inkml:brushProperty name="height" value="0.025" units="cm"/>
    </inkml:brush>
  </inkml:definitions>
  <inkml:trace contextRef="#ctx0" brushRef="#br0">1 33 18129,'0'0'7816,"76"1"-6055,-34 1-576,6-1-928,4-1-193,1 0-160,-1 0-1826,-5-8-2819,-8-5-1216,-4-2-5991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19.060"/>
    </inkml:context>
    <inkml:brush xml:id="br0">
      <inkml:brushProperty name="width" value="0.025" units="cm"/>
      <inkml:brushProperty name="height" value="0.025" units="cm"/>
    </inkml:brush>
  </inkml:definitions>
  <inkml:trace contextRef="#ctx0" brushRef="#br0">119 234 13036,'0'0'9759,"-9"13"-8782,2-2-877,-58 96 626,59-95-420,0 0 0,1 1 0,1 0 1,0-1-1,0 1 0,1 1 0,1-1 1,-1 16-1,3-27-230,0 0 0,0-1 0,1 1 0,-1-1 0,0 1 0,1 0-1,0-1 1,-1 1 0,1-1 0,0 1 0,0-1 0,-1 0 0,1 1 0,0-1 0,1 0 0,-1 0 0,0 0 0,0 1 0,0-1 0,1 0 0,-1-1 0,0 1-1,1 0 1,-1 0 0,1 0 0,-1-1 0,1 1 0,0-1 0,-1 0 0,1 1 0,-1-1 0,1 0 0,0 0 0,-1 0 0,1 0 0,0 0 0,-1 0 0,1 0-1,-1 0 1,4-2 0,4 1 51,-1 0-1,1-1 1,0 0-1,-1-1 0,0 0 1,13-6-1,-7 1-311,-1 0 1,0-1-1,0 0 0,-1-1 0,13-13 0,-19 17-688,-1-1-1,0 1 0,0-1 1,-1 0-1,0 0 0,0 0 1,3-10-1,4-25-6525</inkml:trace>
  <inkml:trace contextRef="#ctx0" brushRef="#br0" timeOffset="1">53 1 19923,'0'0'9096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241"/>
    </inkml:context>
    <inkml:brush xml:id="br0">
      <inkml:brushProperty name="width" value="0.025" units="cm"/>
      <inkml:brushProperty name="height" value="0.025" units="cm"/>
    </inkml:brush>
  </inkml:definitions>
  <inkml:trace contextRef="#ctx0" brushRef="#br0">0 513 9801,'0'0'12076,"9"-7"-10064,41-35 337,82-88 0,38-70-2030,-135 159-232,-10 9-49,27-28 329,-52 79 322,-14 20-411,-20 40-1,-6 15-117,28-62-144,0 0 0,3 1 1,1 0-1,-7 59 0,14-91-98,1 1 1,0-1 0,0 0-1,0 0 1,-1 1 0,1-1-1,0 0 1,1 0 0,-1 1-1,0-1 1,0 0 0,1 0-1,-1 0 1,0 1 0,1-1-1,-1 0 1,1 0 0,-1 0-1,1 0 1,0 0 0,0 0-1,-1 0 1,1 0 0,0 0-1,0 0 1,0 0 0,0-1-1,0 1 1,2 1 0,-1-2-320,-1 0 0,1 0 0,0-1 0,0 1 0,-1 0 1,1-1-1,0 1 0,0-1 0,-1 0 0,1 0 0,-1 1 0,1-1 0,-1 0 0,1 0 1,-1 0-1,1-1 0,-1 1 0,0 0 0,0 0 0,2-4 0,21-24-8957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599"/>
    </inkml:context>
    <inkml:brush xml:id="br0">
      <inkml:brushProperty name="width" value="0.025" units="cm"/>
      <inkml:brushProperty name="height" value="0.025" units="cm"/>
    </inkml:brush>
  </inkml:definitions>
  <inkml:trace contextRef="#ctx0" brushRef="#br0">41 1 18481,'0'0'10827,"-21"68"-10059,15-36-575,3 5-161,-2 1 0,4 1 0,1-1-160,0-4-385,0-4-512,0-7-1249,0-9-1954,-5-7-2114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2.926"/>
    </inkml:context>
    <inkml:brush xml:id="br0">
      <inkml:brushProperty name="width" value="0.025" units="cm"/>
      <inkml:brushProperty name="height" value="0.025" units="cm"/>
    </inkml:brush>
  </inkml:definitions>
  <inkml:trace contextRef="#ctx0" brushRef="#br0">1 13 18706,'0'0'8776,"57"13"-8584,-18-13-64,5 0-1505,1-9-2595,-5-8-3747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266"/>
    </inkml:context>
    <inkml:brush xml:id="br0">
      <inkml:brushProperty name="width" value="0.025" units="cm"/>
      <inkml:brushProperty name="height" value="0.025" units="cm"/>
    </inkml:brush>
  </inkml:definitions>
  <inkml:trace contextRef="#ctx0" brushRef="#br0">0 60 7015,'0'0'5883,"9"-3"-2147,4-2-2457,0 1 0,0 0-1,0 1 1,21-3-1,-31 6-1138,0-1 0,0 1 0,0 0 0,0 0 0,-1 0-1,1 0 1,0 0 0,0 1 0,0-1 0,0 1 0,-1 0-1,1 0 1,0 0 0,0 0 0,-1 0 0,1 0 0,-1 1-1,1-1 1,-1 1 0,0 0 0,0 0 0,0 0 0,0 0 0,0 0-1,0 0 1,0 1 0,-1-1 0,1 0 0,-1 1 0,1 0-1,-1-1 1,1 5 0,0 3 70,-1 1-1,0 0 1,-1-1-1,0 1 1,-1 0-1,0-1 1,-1 1-1,0-1 0,-1 0 1,0 1-1,0-1 1,-1 0-1,-8 14 1,4-6 104,2 0 0,-8 27 1,52-130 480,-33 62-730,0-1 0,-1 1 0,-1-1 0,-1 0-1,-2 0 1,-4-45 0,6 70-67,0 0-1,0 1 1,0-1-1,1 0 1,-1 0 0,0 0-1,0 0 1,1-1-1,-1 1 1,0 0 0,1-1-1,-1 0 1,1 0-1,3 0 1,45 4-587,-30-4-645,44-2-8390,-39-3 1569</inkml:trace>
  <inkml:trace contextRef="#ctx0" brushRef="#br0" timeOffset="1">568 0 14029,'0'0'13645,"9"3"-11349,-7-2-2201,0 0 0,1 0 0,-1 0 0,0 0 0,0 0 1,0 0-1,0 0 0,0 1 0,0-1 0,0 1 0,0-1 1,-1 1-1,1 0 0,0 0 0,-1 0 0,0 0 0,1 0 1,-1 0-1,2 4 0,-2 1 17,1 0-1,-1 0 1,0 0 0,-1 0 0,0 1-1,0-1 1,-2 10 0,-7 49-233,5-51-57,1 1 0,1-1 0,1 1 0,0 0 0,1-1 0,3 26 0,2-35-2583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611"/>
    </inkml:context>
    <inkml:brush xml:id="br0">
      <inkml:brushProperty name="width" value="0.025" units="cm"/>
      <inkml:brushProperty name="height" value="0.025" units="cm"/>
    </inkml:brush>
  </inkml:definitions>
  <inkml:trace contextRef="#ctx0" brushRef="#br0">1 159 14286,'0'0'16783,"59"-29"-16719,-29 29-64,5 0-1345,1 0-2595,-1-2-2754,-1-3-5541</inkml:trace>
  <inkml:trace contextRef="#ctx0" brushRef="#br0" timeOffset="1">431 1 13229,'0'0'12748,"-5"50"-11563,-1-19-737,3 4-320,2-1-96,1-2 32,0-2-32,0-7-288,10-9-481,1-10-960,2-4 127,2-11-1665,2-15-3075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3.984"/>
    </inkml:context>
    <inkml:brush xml:id="br0">
      <inkml:brushProperty name="width" value="0.025" units="cm"/>
      <inkml:brushProperty name="height" value="0.025" units="cm"/>
    </inkml:brush>
  </inkml:definitions>
  <inkml:trace contextRef="#ctx0" brushRef="#br0">289 222 15407,'0'0'12075,"-12"64"-11434,9-38-33,1 2 1,1 2-321,1-2-192,0-1-32,0-2-640,0-9-2147,0-5-512</inkml:trace>
  <inkml:trace contextRef="#ctx0" brushRef="#br0" timeOffset="1">1 64 17424,'0'0'13902,"63"-23"-13518,-19 22-256,2-1-96,2-3 0,-4-1-801,-6-6-2017,1-3-4389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522"/>
    </inkml:context>
    <inkml:brush xml:id="br0">
      <inkml:brushProperty name="width" value="0.025" units="cm"/>
      <inkml:brushProperty name="height" value="0.025" units="cm"/>
    </inkml:brush>
  </inkml:definitions>
  <inkml:trace contextRef="#ctx0" brushRef="#br0">29 0 10025,'0'0'18002,"-12"70"-17298,5-31-63,2 5-385,0 0-192,5-7-160,0-3-705,6-11-960,8-12-898,1-10 641,-4-1 160,-3-10-256,-8-7-2498,0-2-8072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4.865"/>
    </inkml:context>
    <inkml:brush xml:id="br0">
      <inkml:brushProperty name="width" value="0.025" units="cm"/>
      <inkml:brushProperty name="height" value="0.025" units="cm"/>
    </inkml:brush>
  </inkml:definitions>
  <inkml:trace contextRef="#ctx0" brushRef="#br0">1 32 11691,'0'0'7239,"57"11"-5349,-20-11 480,7-1-672,7-9-802,5 3-639,0-1-193,-4 3-1474,-6-2-3202,-9 2-4805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237"/>
    </inkml:context>
    <inkml:brush xml:id="br0">
      <inkml:brushProperty name="width" value="0.025" units="cm"/>
      <inkml:brushProperty name="height" value="0.025" units="cm"/>
    </inkml:brush>
  </inkml:definitions>
  <inkml:trace contextRef="#ctx0" brushRef="#br0">0 131 19186,'0'0'7180,"13"-7"-4719,-13 7-2448,10-6 242,1 0 0,-1 1 0,1 1 0,0 0 0,0 0 0,1 1 0,-1 1 0,1 0 0,12-1 0,-22 3-240,0-1 1,1 1 0,-1 0-1,0 0 1,0 1 0,1-1-1,-1 0 1,0 1 0,0-1-1,1 1 1,-1 0 0,0 0-1,0 0 1,0 0 0,0 0 0,0 0-1,0 0 1,-1 1 0,1-1-1,0 1 1,0-1 0,-1 1-1,3 2 1,-3 0-6,0 0-1,0 0 1,0 0 0,0 0 0,-1 0-1,1-1 1,-1 1 0,0 0 0,0 0-1,0 0 1,-1 0 0,0 0-1,-1 5 1,1-3 66,-1 0-1,0 0 0,0 0 1,0-1-1,-1 1 1,0 0-1,-6 9 0,4-61 187,-2 0-262,-1-30 0,9 75 0,1 0 0,0 0 0,0 0 0,0 0 0,0 1 0,-1-1 0,1 1 0,0-1 0,0 1 0,0-1 0,1 1 0,-1 0 0,0 0 0,0 0 0,0 0 0,4 1 0,2-1 0,13-1-8,-8 1-470,0 0-1,0-1 0,-1 0 1,1-1-1,0-1 1,-1 0-1,1-1 0,-1 0 1,12-6-1,2-7-9269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5.720"/>
    </inkml:context>
    <inkml:brush xml:id="br0">
      <inkml:brushProperty name="width" value="0.025" units="cm"/>
      <inkml:brushProperty name="height" value="0.025" units="cm"/>
    </inkml:brush>
  </inkml:definitions>
  <inkml:trace contextRef="#ctx0" brushRef="#br0">39 86 18257,'0'0'10928,"-2"11"-9866,-11 50 73,7-40-1101,1 1 1,0 0 0,2 0-1,-1 43 1,4-65-90,0 1 0,0-1 0,0 1 0,0-1 1,0 1-1,0-1 0,0 0 0,0 1 0,0-1 0,0 1 0,0-1 0,1 1 0,-1-1 0,0 0 0,0 1 0,1-1 0,-1 0 1,0 1-1,0-1 0,1 0 0,-1 1 0,0-1 0,1 0 0,-1 1 0,0-1 0,1 0 0,-1 0 0,1 0 0,-1 1 0,0-1 0,1 0 1,-1 0-1,1 0 0,-1 0 0,1 0 0,18-7-1713,11-20-1517,-15 6-675,-1 0 0,-1-2 1,-1 1-1,15-39 1,-1-8 2070,-13 34 5691,0 1 4404,-19 62-2471,0 0-4493,-7 7-381,2 1-1,2 0 0,0 1 1,3-1-1,-2 45 1,8-80-863,0 1 0,0-1 1,0 1-1,0-1 1,0 1-1,0-1 0,1 0 1,-1 1-1,0-1 1,1 1-1,-1-1 0,1 0 1,0 0-1,1 3 1,-2-4-59,1 1 0,-1-1 0,1 0 1,-1 1-1,1-1 0,-1 0 0,1 1 1,-1-1-1,1 0 0,-1 0 0,1 0 1,-1 1-1,1-1 0,0 0 0,-1 0 1,1 0-1,-1 0 0,1 0 0,-1 0 1,1 0-1,0 0 0,-1 0 0,1 0 1,0-1-1,1 0-258,-1 1 1,1-1-1,-1 0 1,1 0-1,-1 0 1,1 0-1,-1-1 0,0 1 1,0 0-1,1 0 1,-1-1-1,0 1 1,0-1-1,0 1 0,-1-1 1,1 1-1,0-1 1,-1 0-1,1 1 1,-1-1-1,1-3 0,1-26-7433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063"/>
    </inkml:context>
    <inkml:brush xml:id="br0">
      <inkml:brushProperty name="width" value="0.025" units="cm"/>
      <inkml:brushProperty name="height" value="0.025" units="cm"/>
    </inkml:brush>
  </inkml:definitions>
  <inkml:trace contextRef="#ctx0" brushRef="#br0">0 17 13485,'0'0'15502,"51"-12"-14637,0 12-320,7 0-385,11 0-160,0 0-833,-2-2-1889,-8 0-2724,-8 2-3362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408"/>
    </inkml:context>
    <inkml:brush xml:id="br0">
      <inkml:brushProperty name="width" value="0.025" units="cm"/>
      <inkml:brushProperty name="height" value="0.025" units="cm"/>
    </inkml:brush>
  </inkml:definitions>
  <inkml:trace contextRef="#ctx0" brushRef="#br0">35 0 20852,'0'0'11146,"75"32"-10377,-28-26-769,4-4 0,0 0 0,-6-2-545,-10 0-2690,-12 0-1665,-19 0-33</inkml:trace>
  <inkml:trace contextRef="#ctx0" brushRef="#br0" timeOffset="1">0 174 13773,'0'0'10730,"62"17"-8872,-14-17-64,3 0-705,6 0-545,-4-7-416,-3 2-128,-9-4-3043,-8-2-7559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6.846"/>
    </inkml:context>
    <inkml:brush xml:id="br0">
      <inkml:brushProperty name="width" value="0.025" units="cm"/>
      <inkml:brushProperty name="height" value="0.025" units="cm"/>
    </inkml:brush>
  </inkml:definitions>
  <inkml:trace contextRef="#ctx0" brushRef="#br0">0 343 8904,'0'0'16523,"12"-10"-14527,44-38-370,91-103-1,-44 18 436,-103 133-2061,0 0 0,0 0 0,0 0 0,0 0 0,0 1-1,0-1 1,0 0 0,0 0 0,0 0 0,0 0 0,0 0 0,0 0 0,0 0 0,0 0 0,0 0 0,0 1 0,0-1-1,0 0 1,0 0 0,0 0 0,0 0 0,0 0 0,0 0 0,0 0 0,0 0 0,0 0 0,1 0 0,-1 0 0,0 1-1,0-1 1,0 0 0,0 0 0,0 0 0,0 0 0,0 0 0,0 0 0,0 0 0,1 0 0,-1 0 0,0 0 0,0 0-1,0 0 1,0 0 0,0 0 0,0 0 0,0 0 0,1 0 0,-1 0 0,0 0 0,0 0 0,0 0 0,0 0 0,0 0-1,0-1 1,0 1 0,0 0 0,0 0 0,0 0 0,1 0 0,-1 19-29,-5 24 74,-14 32-22,8-33-24,1 0 1,-5 63-1,14-104-56,1 0 0,0 0 0,0 0-1,0 0 1,0 0 0,0 0 0,0 0 0,0 0 0,0 0-1,0 0 1,0 0 0,0 0 0,1 0 0,-1 0 0,0 0 0,1 0-1,-1 0 1,1 0 0,-1 0 0,1 0 0,-1-1 0,1 1-1,0 0 1,-1 0 0,1-1 0,0 1 0,0 0 0,0-1 0,-1 1-1,1-1 1,0 1 0,0-1 0,0 1 0,0-1 0,0 0-1,0 1 1,0-1 0,0 0 0,0 0 0,0 0 0,0 0 0,0 0-1,0 0 1,0 0 0,0 0 0,0 0 0,0 0 0,0 0-1,0-1 1,0 1 0,0 0 0,0-1 0,0 1 0,0-1 0,0 1-1,1-2 1,6-1-1259,0-1 0,1-1 0,-1 0 0,13-10-1,15-17-5980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219"/>
    </inkml:context>
    <inkml:brush xml:id="br0">
      <inkml:brushProperty name="width" value="0.025" units="cm"/>
      <inkml:brushProperty name="height" value="0.025" units="cm"/>
    </inkml:brush>
  </inkml:definitions>
  <inkml:trace contextRef="#ctx0" brushRef="#br0">63 1 19474,'0'0'8681,"-26"76"-7849,13-40-31,-3-2-192,9-1-353,6-6-256,1 1 64,3-8-128,7-2-384,2-2-545,-3-3-160,-6-4-865,-3-4-833,0-2-1313,-6-3-1858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576"/>
    </inkml:context>
    <inkml:brush xml:id="br0">
      <inkml:brushProperty name="width" value="0.025" units="cm"/>
      <inkml:brushProperty name="height" value="0.025" units="cm"/>
    </inkml:brush>
  </inkml:definitions>
  <inkml:trace contextRef="#ctx0" brushRef="#br0">1 219 17681,'0'0'12684,"75"-3"-12492,-27 3-96,8-5-32,-2-3-480,0-5-1891,-6-1-2561,-5-1-1826</inkml:trace>
  <inkml:trace contextRef="#ctx0" brushRef="#br0" timeOffset="1">710 0 11275,'0'0'15369,"-4"10"-12460,-47 84 27,31-59-2658,17-30-278,0 0 0,0 0 0,1 1 0,0-1 0,0 1 0,0-1 0,1 1 0,0 0 0,0-1 0,0 11 0,1-14 0,0 0 0,1 0 0,-1 0 0,0 0 0,1 0 0,0 0 0,-1 0 0,1-1 0,0 1 0,0 0 0,0-1 0,0 1 0,1 0 0,-1-1 0,0 1 0,1-1 0,-1 0 0,1 1 0,-1-1 0,1 0 0,-1 0 0,1 0 0,0 0 0,0 0 0,-1 0 0,1-1 0,0 1 0,0-1 0,0 1 0,0-1 0,0 0 0,0 1 0,0-1 0,2 0 0,2 0-204,0 1 1,0-1-1,1 0 1,-1-1-1,0 0 0,0 0 1,0 0-1,0 0 1,0-1-1,7-3 0,-8 2-290,0 0-1,0 0 1,0 0-1,-1-1 1,1 0-1,-1 0 1,0 0-1,0 0 1,0-1-1,-1 0 0,0 1 1,0-1-1,0-1 1,0 1-1,-1 0 1,0-1-1,2-6 1,8-29-9857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7.936"/>
    </inkml:context>
    <inkml:brush xml:id="br0">
      <inkml:brushProperty name="width" value="0.025" units="cm"/>
      <inkml:brushProperty name="height" value="0.025" units="cm"/>
    </inkml:brush>
  </inkml:definitions>
  <inkml:trace contextRef="#ctx0" brushRef="#br0">1 0 23062,'0'0'9705,"43"34"-24407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264"/>
    </inkml:context>
    <inkml:brush xml:id="br0">
      <inkml:brushProperty name="width" value="0.025" units="cm"/>
      <inkml:brushProperty name="height" value="0.025" units="cm"/>
    </inkml:brush>
  </inkml:definitions>
  <inkml:trace contextRef="#ctx0" brushRef="#br0">1 1271 13357,'0'0'6566,"45"-63"-3972,12-1-63,25-25 159,28-21-1056,26-18-833,21-12-321,7 4-384,-2 4-288,-19 10-1217,-27 11-2659,-30 19-1153,-32 8-8937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28.733"/>
    </inkml:context>
    <inkml:brush xml:id="br0">
      <inkml:brushProperty name="width" value="0.025" units="cm"/>
      <inkml:brushProperty name="height" value="0.025" units="cm"/>
    </inkml:brush>
  </inkml:definitions>
  <inkml:trace contextRef="#ctx0" brushRef="#br0">1 1003 13453,'0'0'6085,"54"-52"-3138,14-7-544,20-19-418,22-18-607,18-11-642,11-8-383,7-2-225,0-2-705,-1-6-5605,-8-10-13740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3.334"/>
    </inkml:context>
    <inkml:brush xml:id="br0">
      <inkml:brushProperty name="width" value="0.025" units="cm"/>
      <inkml:brushProperty name="height" value="0.025" units="cm"/>
    </inkml:brush>
  </inkml:definitions>
  <inkml:trace contextRef="#ctx0" brushRef="#br0">0 85 10442,'0'0'17200,"73"-7"-16079,-35-2-416,11 0-513,5-1-160,7-1-480,3 1-2723,-9-3-3107,-5-2-8809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4.313"/>
    </inkml:context>
    <inkml:brush xml:id="br0">
      <inkml:brushProperty name="width" value="0.025" units="cm"/>
      <inkml:brushProperty name="height" value="0.025" units="cm"/>
    </inkml:brush>
  </inkml:definitions>
  <inkml:trace contextRef="#ctx0" brushRef="#br0">0 74 14382,'0'0'7495,"57"3"-6438,-12-3 512,12 0-608,9-5-801,6-6-160,-3-4-1473,-5-4-2435,-8-7-4708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5.295"/>
    </inkml:context>
    <inkml:brush xml:id="br0">
      <inkml:brushProperty name="width" value="0.025" units="cm"/>
      <inkml:brushProperty name="height" value="0.025" units="cm"/>
    </inkml:brush>
  </inkml:definitions>
  <inkml:trace contextRef="#ctx0" brushRef="#br0">0 94 8456,'0'0'16656,"63"-1"-13998,-18-11-576,13-4-1281,8 1-609,5-1-128,-1 4-832,-3 5-2179,-6-1-2691,-1 2-5060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38.194"/>
    </inkml:context>
    <inkml:brush xml:id="br0">
      <inkml:brushProperty name="width" value="0.025" units="cm"/>
      <inkml:brushProperty name="height" value="0.025" units="cm"/>
    </inkml:brush>
  </inkml:definitions>
  <inkml:trace contextRef="#ctx0" brushRef="#br0">2133 804 7271,'20'-27'1055,"61"-88"1208,-75 104-2158,0 0 0,0 0-1,-2 0 1,1-1-1,-1 0 1,-1 0 0,0 0-1,2-23 1,-5 29 107,-1 1 0,0 0 0,0-1 0,0 1 0,-1 0 0,0 0 0,0 0 0,0 0 0,-1 1 0,1-1 0,-1 1 0,0-1 0,0 1-1,-1 0 1,0 0 0,1 0 0,-1 1 0,0-1 0,-1 1 0,1 0 0,-1 0 0,-6-3 0,-16-9 674,-1 1-1,-48-17 1,53 23-459,-75-30 192,-10-6 124,-2 5 1,-130-28-1,204 60-654,0 1 0,-1 2-1,1 2 1,-1 1 0,0 1-1,0 3 1,0 0 0,1 3-1,0 1 1,0 2 0,-35 13-1,5 5-107,2 3-1,1 2 0,2 3 1,-107 83-1,100-63 7,3 3 0,3 3 1,-86 109-1,132-149-2,1 0 1,1 1-1,1 0 1,1 1-1,1 1 0,-15 44 1,23-56 5,0-1 0,0 1 1,2 0-1,-1 1 0,1-1 0,1 0 1,0 0-1,1 0 0,1 0 0,-1 0 1,2 0-1,0 0 0,0 0 0,1 0 1,1-1-1,8 18 0,-2-12 18,0-1 0,1 1-1,1-2 1,0 0 0,1 0 0,1-1-1,0-1 1,19 13 0,-7-9 15,1 0 0,0-2 0,1-1 1,46 15-1,6-6 25,2-3 0,163 17 0,-14-19-1,400-18 0,-237-41 6,-316 26 58,-1-2 0,146-55 0,-203 64 11,0-2 0,-1 0 0,0-1 1,0-2-1,-1 1 0,-1-2 0,0-1 0,-1 0 1,26-31-1,-31 30-19,-1 0 1,-1 0 0,0-2-1,-1 1 1,-1-1 0,0 0-1,-2-1 1,0 0 0,-1 0-1,-1 0 1,3-32 0,-4 26-83,-2 0 1,0 0-1,-2 0 1,0 1 0,-2-1-1,-1 0 1,-1 1 0,-1-1-1,-1 1 1,-1 1-1,-1-1 1,-1 2 0,-1-1-1,-1 1 1,-1 1 0,-1 0-1,-1 1 1,0 1-1,-2 0 1,-33-29 0,-6 1-63,-2 3 0,-1 3 1,-3 2-1,-100-47 0,50 37-221,-222-65 0,251 92 158,-1 3 1,0 5-1,-106-6 1,140 18 22,-1 3 1,1 1-1,0 3 1,0 2 0,0 2-1,-89 29 1,67-11 70,2 4-1,1 2 1,2 3 0,1 3 0,2 3-1,2 3 1,2 2 0,2 3 0,2 3 0,-84 103-1,116-124-242,2 0 0,1 2 0,-27 60 0,39-73-617,1 1 0,1 0-1,2 1 1,-5 28 0,6 30-6167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6.817"/>
    </inkml:context>
    <inkml:brush xml:id="br0">
      <inkml:brushProperty name="width" value="0.025" units="cm"/>
      <inkml:brushProperty name="height" value="0.025" units="cm"/>
    </inkml:brush>
  </inkml:definitions>
  <inkml:trace contextRef="#ctx0" brushRef="#br0">0 134 4965,'0'0'3331,"69"-63"-7944,-47 49 4261,2 0 1377,-3 3 545,-1 0-577,-2 0-993,-3 2-4965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7.392"/>
    </inkml:context>
    <inkml:brush xml:id="br0">
      <inkml:brushProperty name="width" value="0.025" units="cm"/>
      <inkml:brushProperty name="height" value="0.025" units="cm"/>
    </inkml:brush>
  </inkml:definitions>
  <inkml:trace contextRef="#ctx0" brushRef="#br0">959 150 12300,'0'0'4842,"0"-8"-3129,0 3-1460,0 0 0,-1 0 1,1 0-1,-1 0 0,0 0 0,-1 0 0,1 0 0,-1 0 0,0 0 0,0 1 1,0-1-1,-1 1 0,1 0 0,-1 0 0,0 0 0,0 0 0,-1 0 0,1 0 1,-1 1-1,0 0 0,0-1 0,0 2 0,-7-5 0,-4 0-5,1 1-1,-1 1 1,0 1 0,-1 0-1,1 0 1,-1 2-1,-27-2 1,-115 7 784,137-2-810,-5 1-37,0 2 1,0 1-1,1 0 0,0 2 0,0 1 0,1 1 1,0 1-1,1 1 0,0 2 0,0 0 0,2 1 0,-1 1 1,2 1-1,0 1 0,-31 34 0,33-31-96,2 0 0,0 1-1,1 1 1,1 1 0,1 0 0,1 0-1,1 1 1,1 1 0,1 0 0,1 0-1,2 1 1,0 0 0,2 0 0,1 0-1,0 38 1,4-50-83,0 0-1,1 0 1,1-1-1,0 1 1,1 0-1,1-1 1,0 0-1,1 0 1,0-1-1,1 1 1,0-1-1,1-1 1,0 1-1,1-1 1,0-1-1,1 0 1,0 0-1,0-1 1,1 0 0,1-1-1,19 12 1,-6-6 3,1-2 1,0 0 0,1-1 0,0-2-1,0-1 1,1-1 0,1-1 0,-1-1-1,46 0 1,-45-3-10,1-2 0,0-2 0,0 0 0,-1-2 0,0-1 0,1-2 0,-2 0 0,1-2 0,-1-1 0,-1-2 0,0 0 0,0-2 0,-2-1 0,29-21 0,-20 10 0,0-2 0,-2-1 0,-1-2 0,-1-1 0,28-40 0,-45 56 0,-2-1 0,0-1 0,-1 0 0,-1-1 0,-1 0 0,0 0 0,-1-1 0,-1 0 0,-1 0 0,-1 0 0,-1 0 0,1-38 0,-4 52 0,-1 0 0,1 0 0,-1 0 0,0 1 0,-1-1 0,0 0 0,0 1 0,0-1 0,0 1 0,-1 0 0,0-1 0,0 1 0,0 1 0,-5-7 0,1 5 0,1-1 0,-1 1 0,-1 0 0,1 1 0,-1 0 0,0 0 0,0 1 0,-11-5 0,-13-2 0,-1 1 0,1 1 0,-65-7 0,87 15 0,-124-10 98,-13-1-591,107 2-2265,20-6-6431,15-6-9410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8.479"/>
    </inkml:context>
    <inkml:brush xml:id="br0">
      <inkml:brushProperty name="width" value="0.025" units="cm"/>
      <inkml:brushProperty name="height" value="0.025" units="cm"/>
    </inkml:brush>
  </inkml:definitions>
  <inkml:trace contextRef="#ctx0" brushRef="#br0">0 3261 10954,'0'0'8899,"6"-12"-7890,182-446 545,-126 289-1373,704-1671 775,-566 1434 741,-146 310-1013,4 2-1,76-92 0,-158 219-2793,18-24 341,0 0 0,-2 0-1,-12 13 1,-12 6-7952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084"/>
    </inkml:context>
    <inkml:brush xml:id="br0">
      <inkml:brushProperty name="width" value="0.025" units="cm"/>
      <inkml:brushProperty name="height" value="0.025" units="cm"/>
    </inkml:brush>
  </inkml:definitions>
  <inkml:trace contextRef="#ctx0" brushRef="#br0">1 485 12716,'0'0'363,"0"-11"-91,2-6 400,0 0-1,8-32 1,-7 40-38,-1 0 1,1 0-1,1 1 1,0 0-1,0-1 1,0 2-1,1-1 0,10-12 1,-14 19-529,0-1-1,0 1 1,-1 0 0,1 0-1,0 0 1,0 0 0,1 0-1,-1 1 1,0-1 0,0 0-1,0 0 1,1 1 0,-1-1 0,0 1-1,0-1 1,1 1 0,-1-1-1,1 1 1,-1 0 0,0 0-1,1 0 1,-1 0 0,1 0-1,-1 0 1,0 0 0,1 0-1,1 1 1,-1 0-22,0 1-1,0-1 1,0 1-1,0-1 1,-1 1-1,1 0 1,0 0-1,-1 0 1,1 0-1,-1 0 1,0 0-1,0 0 1,0 0-1,1 4 1,4 11 81,-1 1 1,0 0 0,2 22 0,-6-33-12,5 46 25,-5-35-142,1-1 0,0 1 0,2-1 0,0 0 0,0-1 0,8 18-1,-11-33-15,-1 0-1,1 1 1,0-1 0,-1 0-1,1 0 1,0 0-1,0 0 1,-1 0-1,1 0 1,0 0-1,0 0 1,0 0-1,1 0 1,-1-1-1,0 1 1,0 0-1,0-1 1,0 1-1,1-1 1,-1 1-1,0-1 1,1 0-1,-1 1 1,0-1-1,1 0 1,-1 0-1,0 0 1,1 0-1,-1 0 1,0 0-1,1 0 1,-1-1-1,0 1 1,1 0-1,-1-1 1,0 1 0,0-1-1,1 1 1,-1-1-1,0 0 1,0 1-1,0-1 1,0 0-1,0 0 1,0 0-1,0 0 1,2-2-1,6-6 445,0 0-1,-1-1 0,14-20 1,-19 26-323,69-102 1562,2-4-1539,88-101 0,-101 141-2931,-12 12-3576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49.864"/>
    </inkml:context>
    <inkml:brush xml:id="br0">
      <inkml:brushProperty name="width" value="0.025" units="cm"/>
      <inkml:brushProperty name="height" value="0.025" units="cm"/>
    </inkml:brush>
  </inkml:definitions>
  <inkml:trace contextRef="#ctx0" brushRef="#br0">99 219 11563,'-9'1'833,"1"0"-413,-36 5 1134,15-9 2808,28 2-4200,1 1 0,-1-1-1,0 1 1,1-1 0,-1 0-1,1 0 1,-1 1-1,1-1 1,-1 0 0,1 0-1,0 1 1,-1-1 0,1 0-1,0 0 1,-1 0 0,1 0-1,0 0 1,0 1 0,0-1-1,0 0 1,0 0-1,0 0 1,0 0 0,0 0-1,0 0 1,1 0 0,-1-1-1,9-25 1869,2 12-1644,0 1 1,1 0-1,0 1 1,1 1-1,1-1 1,0 2-1,0 0 1,1 1-1,1 0 1,0 2-1,0-1 1,0 2-1,1 0 1,30-7-1,-44 13-378,-1 0-1,1 1 1,-1-1-1,1 1 1,0-1-1,-1 1 0,1 0 1,0 0-1,-1 0 1,1 0-1,0 1 1,-1-1-1,1 1 0,-1 0 1,1-1-1,-1 1 1,1 0-1,-1 1 1,1-1-1,-1 0 1,0 1-1,0-1 0,4 4 1,-4-2-12,0 1 1,0 0-1,-1-1 1,1 1-1,-1 0 1,0 0-1,0 0 1,-1 0 0,1 0-1,-1 0 1,0 0-1,0 0 1,0 1-1,0-1 1,-2 5-1,-1 10 46,0 0-1,-2 0 1,0-1 0,-1 0-1,-14 30 1,-54 84 155,-5 12-110,78-143-92,-13 39 67,14-39-61,0-1 1,0 1-1,-1-1 1,1 1-1,0 0 0,0-1 1,0 1-1,0-1 0,0 1 1,0-1-1,0 1 1,0 0-1,0-1 0,0 1 1,0-1-1,0 1 1,1-1-1,-1 1 0,0-1 1,0 1-1,0 0 0,1-1 1,-1 1-1,0-1 1,1 0-1,-1 1 0,0-1 1,1 1-1,-1-1 1,1 1-1,-1-1 0,1 0 1,-1 1-1,1-1 0,-1 0 1,1 0-1,-1 1 1,1-1-1,-1 0 0,1 0 1,-1 0-1,1 0 1,0 0-1,-1 1 0,1-1 1,-1 0-1,1 0 0,-1 0 1,1-1-1,0 1 1,-1 0-1,1 0 0,-1 0 1,1 0-1,-1 0 1,1-1-1,-1 1 0,1 0 1,-1-1-1,1 1 0,-1 0 1,1-1-1,15-6 32,-1-1 0,0 0 0,0-1 0,-1-1 0,14-13 0,67-63-1753,-76 68 674,-16 15 729,29-31-3930,-18 10-1951,-11 2-3646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207"/>
    </inkml:context>
    <inkml:brush xml:id="br0">
      <inkml:brushProperty name="width" value="0.025" units="cm"/>
      <inkml:brushProperty name="height" value="0.025" units="cm"/>
    </inkml:brush>
  </inkml:definitions>
  <inkml:trace contextRef="#ctx0" brushRef="#br0">1 129 17681,'0'0'8840,"71"-29"-7879,-25 9-897,3-3-1473,-3 2-3140,-7 2-2497,-6 2-3845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552"/>
    </inkml:context>
    <inkml:brush xml:id="br0">
      <inkml:brushProperty name="width" value="0.025" units="cm"/>
      <inkml:brushProperty name="height" value="0.025" units="cm"/>
    </inkml:brush>
  </inkml:definitions>
  <inkml:trace contextRef="#ctx0" brushRef="#br0">17 386 15150,'0'0'3945,"-2"8"-645,-1-1-2869,1-2 115,0 1-1,0 0 1,0 0-1,1 0 1,-1 10-1,2-15-485,0 0 0,0 0-1,0 0 1,0 1 0,0-1-1,0 0 1,1 0 0,-1 0 0,0 0-1,1 0 1,-1 0 0,1 0 0,-1 0-1,1 0 1,-1 0 0,1-1-1,0 1 1,-1 0 0,1 0 0,0 0-1,0-1 1,-1 1 0,1 0-1,0-1 1,0 1 0,0-1 0,0 1-1,0-1 1,0 1 0,0-1-1,0 0 1,0 1 0,0-1 0,0 0-1,0 0 1,1 0 0,-1 0 0,0 0-1,0 0 1,0 0 0,0 0-1,1-1 1,6 0 0,-1 0 0,0-1 0,0 0 1,0-1-1,-1 0 0,1 0 0,-1 0 0,1-1 0,-1 0 0,0 0 0,0 0 1,10-11-1,8-9 58,29-37-1,-46 52-93,15-19-6,-17 19 3,1 1 0,0 1 0,0-1 0,13-10 0,-19 18-15,0 0 0,0 0 0,0-1 0,1 1 0,-1 0 0,0 0 0,0 0 0,1 0 0,-1 0 0,0 0 0,0 0 0,1 0 0,-1 0 0,0 0 0,0 0 0,1 0 0,-1 0 0,0 0 0,0 0 0,1 0 0,-1 0 0,0 0 0,0 0 0,0 0 0,1 1 0,-1-1 0,0 0 0,0 0 0,0 0 0,1 0 0,-1 0 0,0 1 0,0-1 0,0 0 0,0 0 0,1 0 0,-1 1 0,0-1 0,0 0 0,0 0 0,0 1 0,0-1 0,0 0 0,0 0 1,0 0-1,0 1 0,1-1 0,-1 0 0,0 0 0,0 1 0,0-1 0,0 0 0,-1 0 0,1 1 0,0-1 0,0 0 0,0 0 0,0 1 0,0 21 202,0-18-109,-18 211 2175,18-215-2274,0 0 0,1 0 0,-1 0 0,0-1 0,0 1 0,0 0 0,0 0 0,1 0 0,-1 0 0,0-1 0,0 1 0,0 0 0,1 0 0,-1 0 0,0 0 0,0 0 0,1 0 0,-1 0 0,0 0 0,0 0 0,1 0 0,-1 0 0,0 0 0,0 0 0,1 0 0,-1 0 0,0 0 0,0 0 0,0 0 0,1 0 0,-1 0 0,0 0 0,0 0 0,1 0 0,-1 0 0,0 1 0,0-1 0,0 0 0,1 0 0,-1 0 0,0 0 0,0 0 0,0 1 0,0-1 0,1 0 0,-1 0 0,0 0 0,0 1 0,0-1 0,0 0 0,0 0 0,0 1 0,0-1 0,0 0 0,0 0 0,1 1 0,-1-1 0,8-12-857,-1-1-1,0 1 1,10-27 0,-11 23-1227,0-1-1,-1 0 1,-1 0 0,-1 0-1,2-32 1,-5 32-12314</inkml:trace>
  <inkml:trace contextRef="#ctx0" brushRef="#br0" timeOffset="1">284 28 23831,'0'0'7399,"55"-27"-9417,-28 26-2242,-1 1-1570,4 0-3523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0.898"/>
    </inkml:context>
    <inkml:brush xml:id="br0">
      <inkml:brushProperty name="width" value="0.025" units="cm"/>
      <inkml:brushProperty name="height" value="0.025" units="cm"/>
    </inkml:brush>
  </inkml:definitions>
  <inkml:trace contextRef="#ctx0" brushRef="#br0">136 0 11339,'0'0'14216,"-11"8"-12364,9-6-1806,-18 12 994,-33 33 1,48-43-951,0 0 1,1 1 0,0 0-1,0 0 1,0 0 0,1 1-1,0-1 1,0 1-1,0-1 1,0 1 0,1 0-1,0 0 1,0 0 0,-1 12-1,3-17-101,1 0-1,-1-1 0,0 1 1,1-1-1,-1 1 1,1-1-1,-1 1 0,1-1 1,-1 1-1,1-1 0,-1 1 1,1-1-1,0 0 1,-1 1-1,1-1 0,-1 0 1,1 1-1,0-1 0,-1 0 1,1 0-1,0 0 1,-1 0-1,1 0 0,0 0 1,-1 1-1,1-2 0,0 1 1,0 0-1,-1 0 1,1 0-1,0 0 0,-1 0 1,1 0-1,0-1 1,-1 1-1,1 0 0,-1-1 1,1 1-1,1-1 0,28-11-51,-15 4-47,-1 1 0,1 1 1,0 0-1,1 1 0,-1 0 1,1 2-1,0-1 0,0 2 1,0 0-1,20 1 0,-34 1 114,0 0 0,0 0 0,0 0 0,0 1 0,0-1 0,0 0 0,0 1 0,0 0 0,0-1 0,0 1 0,0 0 0,0 0 0,0 0 0,-1 0 0,1 0 0,0 1 0,-1-1 0,1 0 0,-1 1 0,0-1 0,1 1 0,-1-1 0,0 1 0,0 0 0,0 0 0,0-1 0,0 1 0,0 0 0,-1 0 0,1 0 0,0 0 0,-1 0 0,0 0 0,1 0 0,-1 0 0,0 0 0,0 0 0,0 0 0,0 0 0,-1 0 0,1 0 0,-1 0 0,1 0 0,-2 3 0,0 3 162,0 1 0,-1-1 1,0 0-1,0 0 0,-1-1 0,0 1 0,0-1 1,-1 0-1,-9 11 0,0-4 213,-1 0-1,-28 20 1,38-30-331,-1-1 1,1 1-1,-1-1 1,0 0 0,0-1-1,0 0 1,0 0-1,-1 0 1,1 0-1,0-1 1,-1 0-1,-8 0 1,15-1-84,-1 0 0,1 0-1,0-1 1,-1 1 0,1 0 0,0 0-1,-1 0 1,1-1 0,0 1 0,-1 0-1,1-1 1,0 1 0,-1 0 0,1 0-1,0-1 1,0 1 0,-1-1 0,1 1-1,0 0 1,0-1 0,0 1 0,0 0-1,-1-1 1,1 1 0,0-1 0,0 1-1,0-1 1,0 1 0,0 0 0,0-1-1,0 1 1,0-1 0,0 1 0,0 0-1,0-1 1,1 1 0,-1-1 0,0 1-1,0 0 1,0-1 0,0 1 0,1-1-1,-1 1 1,9-20-3646,10-1-1411,3-2-1464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269"/>
    </inkml:context>
    <inkml:brush xml:id="br0">
      <inkml:brushProperty name="width" value="0.025" units="cm"/>
      <inkml:brushProperty name="height" value="0.025" units="cm"/>
    </inkml:brush>
  </inkml:definitions>
  <inkml:trace contextRef="#ctx0" brushRef="#br0">122 70 19827,'0'0'8344,"-9"-4"-7725,5 1-607,-29-13 359,32 15-358,-1 1-1,1-1 1,0 1-1,-1 0 1,1 0-1,0 0 1,-1 0-1,1 0 1,-1 0 0,1 0-1,0 0 1,-1 0-1,1 1 1,-1-1-1,1 0 1,0 1 0,0 0-1,-1-1 1,1 1-1,0 0 1,0-1-1,0 1 1,-1 0-1,1 0 1,0 0 0,0 0-1,1 0 1,-3 2-1,-2 5 177,0 0-1,1 1 1,0 0-1,0 0 1,0 0-1,1 0 1,1 1-1,0 0 1,0-1-1,1 1 1,0 0-1,0 11 1,1-20-182,0 0 1,1 0-1,-1 0 1,0-1-1,0 1 1,0 0 0,0 0-1,1-1 1,-1 1-1,0 0 1,1 0-1,-1-1 1,1 1-1,-1 0 1,1-1 0,-1 1-1,1-1 1,-1 1-1,1-1 1,-1 1-1,1-1 1,0 1 0,-1-1-1,1 1 1,0-1-1,0 0 1,0 1-1,27-1 105,-21-2-80,0 0 1,0-1-1,0 1 1,-1-1-1,11-7 0,-2 0 2,-1-1-1,-1-1 1,0-1-1,18-21 0,-26 27-25,0 1-1,-1 0 0,1-1 0,-2 0 1,1 0-1,-1 0 0,1 0 1,-2-1-1,1 1 0,-1-1 0,-1 0 1,2-13-1,-21 66-7,14-33-11,1 1-1,0-1 1,0 1 0,2-1-1,-1 1 1,2 0 0,0 18-1,0-31-56,0 1 0,0 0-1,1 0 1,-1 0 0,0 0-1,0 0 1,0-1 0,1 1-1,-1 0 1,0 0 0,1 0-1,-1-1 1,1 1 0,-1 0-1,1 0 1,-1-1 0,1 1-1,-1 0 1,1-1 0,0 1-1,-1-1 1,1 1 0,0-1-1,0 1 1,-1-1 0,1 1-1,0-1 1,1 1 0,0-1-126,0 0 1,-1 0 0,1-1 0,0 1 0,-1 0 0,1-1 0,0 1 0,-1-1 0,1 1 0,0-1 0,-1 0 0,1 0 0,1-1 0,3-2-718,0 0 0,-1-1 0,1 0 0,-1 0 0,0 0 0,5-8 0,11-24-5490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611"/>
    </inkml:context>
    <inkml:brush xml:id="br0">
      <inkml:brushProperty name="width" value="0.025" units="cm"/>
      <inkml:brushProperty name="height" value="0.025" units="cm"/>
    </inkml:brush>
  </inkml:definitions>
  <inkml:trace contextRef="#ctx0" brushRef="#br0">101 0 18449,'-6'9'3962,"-7"13"-2951,0 1 0,1 0 0,2 1 0,0 0 0,-8 34 1,13-38-476,0 0 0,2 1 0,0-1 0,1 1 0,1-1 1,1 1-1,5 36 0,-5-54-536,1-1 0,-1 1 0,1-1 0,0 1 0,0-1 0,-1 1 0,1-1 0,1 0 0,-1 0 0,0 1 0,1-1 0,-1 0 0,1 0 0,2 2 0,-3-3 0,0 0 0,0 0 0,1-1 0,-1 1 0,0-1 0,0 1 0,1-1 0,-1 1 0,0-1 0,1 0 0,-1 0 0,0 0 0,1 1 0,-1-1 0,1-1 0,-1 1 0,0 0 0,1 0 0,1-1 0,2-1 0,0 0 0,0-1 0,0 1 0,0-1 0,0 0 0,-1 0 0,1-1 0,-1 1 0,0-1 0,7-9 0,11-15 0,25-30 0,-44 55 0,0 0 0,1 0 0,-1 0 0,1 0 0,0 0 0,-1 1 0,1-1 0,0 1 0,1 0 0,-1 0 0,0 1 0,6-2 0,-10 3 0,1 0 0,-1 0 0,0 0 0,1 0 0,-1 0 0,1 0 0,-1 0 0,1 0 0,-1 0 0,0 0 0,1 0 0,-1 1 0,1-1 0,-1 0 0,0 0 0,1 0 0,-1 1 0,1-1 0,-1 0 0,0 1 0,1-1 0,-1 0 0,0 1 0,0-1 0,1 0 0,-1 1 0,0-1 0,0 0 0,0 1 0,1-1 0,-1 1 0,0-1 0,0 0 0,0 1 0,0-1 0,0 1 0,0 0 0,1 20 0,-1-15 0,-2 11 0,0-1 0,0 0 0,-2 0 0,-10 31 0,9-32 0,0 1 0,1 0 0,1 0 0,-3 31 0,6-47 0,0 1 0,0-1 0,0 1 0,0-1 0,0 1 0,0-1 0,1 0 0,-1 1 0,0-1 0,0 1 0,0-1 0,0 0 0,0 1 0,1-1 0,-1 0 0,0 1 0,0-1 0,0 0 0,1 1 0,-1-1 0,0 0 0,1 1 0,-1-1 0,0 0 0,1 0 0,-1 1 0,0-1 0,1 0 0,-1 0 0,0 0 0,1 0 0,-1 1 0,1-1 0,-1 0 0,0 0 0,1 0 0,-1 0 0,1 0 0,-1 0 0,0 0 0,1 0 0,-1 0 0,1 0 0,-1 0 0,1 0 0,-1-1 0,1 1 0,16-7 0,-17 7 0,182-111 0,-180 110-450,1-1-1,-1 1 1,0-1 0,0 1 0,1-1-1,-1 0 1,0 0 0,0 0-1,-1 0 1,1-1 0,0 1-1,-1 0 1,1-1 0,0-3 0,-2 5 116,1 0 0,-1 0 1,0-1-1,0 1 0,-1 0 0,1 0 1,0-1-1,0 1 0,-1 0 1,1 0-1,0 0 0,-1 0 1,1-1-1,-1 1 0,0 0 1,1 0-1,-1 0 0,0 0 1,0 0-1,1 0 0,-1 0 0,0 1 1,0-1-1,0 0 0,0 0 1,0 1-1,0-1 0,0 0 1,-1 1-1,1-1 0,0 1 1,0 0-1,0-1 0,-2 1 1,-29-11-11599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1.987"/>
    </inkml:context>
    <inkml:brush xml:id="br0">
      <inkml:brushProperty name="width" value="0.025" units="cm"/>
      <inkml:brushProperty name="height" value="0.025" units="cm"/>
    </inkml:brush>
  </inkml:definitions>
  <inkml:trace contextRef="#ctx0" brushRef="#br0">66 125 5029,'0'0'9224,"-55"-27"-5764,45 17-578,10-2-671,0 3-482,15-5-544,13 4 225,6 1-770,9 0-608,3 3-864,-1-3-2756,-3 0-5220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376"/>
    </inkml:context>
    <inkml:brush xml:id="br0">
      <inkml:brushProperty name="width" value="0.025" units="cm"/>
      <inkml:brushProperty name="height" value="0.025" units="cm"/>
    </inkml:brush>
  </inkml:definitions>
  <inkml:trace contextRef="#ctx0" brushRef="#br0">37 153 17296,'0'0'14686,"4"-11"-14365,2-6-240,2-2-96,-2-1 0,0 0 0,5-32 0,-11 52 19,0 0 1,0-1-1,0 1 0,0-1 1,0 1-1,0-1 0,0 1 1,0-1-1,0 1 1,0 0-1,0-1 0,0 1 1,0-1-1,0 1 0,0-1 1,-1 1-1,1 0 0,0-1 1,0 1-1,0-1 1,-1 1-1,1 0 0,0-1 1,-1 1-1,1 0 0,0-1 1,0 1-1,-1 0 0,1-1 1,-1 1-1,1 0 1,0 0-1,-1 0 0,1-1 1,-1 1-1,1 0 0,0 0 1,-1 0-1,1 0 0,-1 0 1,1 0-1,-1 0 1,1 0-1,-1 0 0,1 0 1,-1 0-1,1 0 0,0 0 1,-1 0-1,1 0 0,-1 0 1,1 0-1,-1 1 1,1-1-1,0 0 0,-1 0 1,0 1-1,-23 15-65,20-10 58,0-1-1,0 0 1,1 1 0,0 0-1,0 0 1,0 0 0,0 0-1,1 1 1,0-1-1,0 1 1,1-1 0,0 1-1,0-1 1,1 1 0,0 0-1,0 0 1,0-1-1,3 14 1,-3-19 7,1 0 0,0 0 0,-1 0 1,1 1-1,0-1 0,-1 0 0,1 0 0,0 0 0,0-1 1,0 1-1,0 0 0,0 0 0,0 0 0,0-1 0,0 1 0,1 0 1,-1-1-1,0 1 0,0-1 0,0 0 0,1 1 0,-1-1 0,0 0 1,0 0-1,1 0 0,-1 0 0,0 0 0,1 0 0,-1 0 0,0 0 1,1 0-1,-1-1 0,0 1 0,0 0 0,0-1 0,3 0 1,-1-1 9,1 1 1,0-1 0,-1 0-1,0 0 1,1 0 0,-1 0-1,0 0 1,0-1 0,0 1-1,5-7 1,-5 4-15,0-1 0,0 1 0,0-1 0,-1 0 0,1 0 0,-2 0 0,1 0 0,-1 0 0,1-1 0,-2 1 0,1 0 0,-1-1 0,0-6 0,0 13 0,0 1-1,0-1 1,0 0 0,0 1-1,0-1 1,0 1 0,0-1-1,0 0 1,0 1 0,0-1 0,-1 1-1,1-1 1,0 0 0,0 1-1,0-1 1,0 1 0,-1-1-1,1 0 1,0 1 0,0-1-1,-1 0 1,1 0 0,0 1-1,0-1 1,-1 0 0,1 0 0,0 1-1,-1-1 1,1 0 0,-1 0-1,1 0 1,0 1 0,-1-1-1,1 0 1,-1 0 0,1 0-1,0 0 1,-1 0 0,1 0-1,-1 0 1,1 0 0,0 0-1,-1 0 1,1 0 0,-1 0 0,1 0-1,0 0 1,-1-1 0,1 1-1,0 0 1,-1 0 0,1 0-1,-1 0 1,1-1 0,0 1-1,0 0 1,-1 0 0,1-1-1,0 1 1,-1 0 0,1-1 0,0 1-1,0 0 1,-1-1 0,1 1-1,0 0 1,0-1 0,-2 33-2527,2-31 2094,0 0 1,0 0 0,0 0-1,0 0 1,0 0 0,0 0-1,0 0 1,1 0 0,-1 0-1,0 0 1,1 0 0,-1 0-1,1 0 1,-1-1 0,1 1-1,-1 0 1,1 0 0,0 0-1,-1 0 1,1-1 0,0 1-1,0 0 1,0-1 0,-1 1-1,1-1 1,1 2 0,11-1-9530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2.733"/>
    </inkml:context>
    <inkml:brush xml:id="br0">
      <inkml:brushProperty name="width" value="0.025" units="cm"/>
      <inkml:brushProperty name="height" value="0.025" units="cm"/>
    </inkml:brush>
  </inkml:definitions>
  <inkml:trace contextRef="#ctx0" brushRef="#br0">2 0 22838,'0'0'3283,"0"11"-950,-1 35-1471,2 1 1,2-1 0,2 1-1,21 84 1,-2-66-2584,-15-43-68,-1 0 0,-1 1 0,0-1 0,-2 2 0,4 43 1,-9-63-4368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060"/>
    </inkml:context>
    <inkml:brush xml:id="br0">
      <inkml:brushProperty name="width" value="0.025" units="cm"/>
      <inkml:brushProperty name="height" value="0.025" units="cm"/>
    </inkml:brush>
  </inkml:definitions>
  <inkml:trace contextRef="#ctx0" brushRef="#br0">136 633 3203,'0'0'24348,"10"-10"-23077,17-11-851,2 1 0,0 2 0,2 1 0,-1 1 0,37-13 0,-28 14-402,-23 10-451,0-2 0,0 0 0,28-17 0,-36 13-1634,-12-1-5272,-10 3-1256</inkml:trace>
  <inkml:trace contextRef="#ctx0" brushRef="#br0" timeOffset="1">1 227 12364,'0'0'11627,"0"-53"-9705,26 34 31,16-1-223,7-4-609,9-2-673,3 2-351,-2 3-97,-7 5-1282,-14 3-1889,-14 7-2114,-13 1-2946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421"/>
    </inkml:context>
    <inkml:brush xml:id="br0">
      <inkml:brushProperty name="width" value="0.025" units="cm"/>
      <inkml:brushProperty name="height" value="0.025" units="cm"/>
    </inkml:brush>
  </inkml:definitions>
  <inkml:trace contextRef="#ctx0" brushRef="#br0">1 140 6726,'0'0'21530,"12"0"-20089,-10 0-1376,4 0 41,0-1 1,0 1-1,0-1 1,0 0-1,0 0 0,0-1 1,0 0-1,0 0 0,-1 0 1,1 0-1,-1-1 1,0 0-1,0 0 0,8-7 1,94-96 912,-109 141-629,-4-8-390,4-20 0,0-1 0,0 1 0,1 0 0,0-1 0,0 1 0,1 0 0,-1 0 0,1 0 0,1 0 0,-1-1 0,3 10 0,-2-14 0,0-1 0,0 0 0,0 0 0,1 0 0,-1 0 0,0 0 0,0-1 0,1 1 0,-1 0 0,0-1 0,1 1 0,-1 0 0,1-1 0,-1 0 0,1 1 0,-1-1 0,1 0 0,-1 0 0,1 0 0,-1 0 0,1 0 0,-1 0 0,1 0 0,-1 0 0,1-1 0,-1 1 0,0 0 0,1-1 0,-1 0 0,2 0 0,43-19 0,-13 2-4518,4-3-4091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3.887"/>
    </inkml:context>
    <inkml:brush xml:id="br0">
      <inkml:brushProperty name="width" value="0.025" units="cm"/>
      <inkml:brushProperty name="height" value="0.025" units="cm"/>
    </inkml:brush>
  </inkml:definitions>
  <inkml:trace contextRef="#ctx0" brushRef="#br0">1 97 17360,'0'0'4917,"1"13"-4815,9 95 1051,5 0 0,5-1 0,35 111 0,-39-170 61,-12-37-792,-10-33-200,-24-65-78,17 55-151,2-1 0,2 1 0,1-2-1,1 1 1,-3-52 0,9 80 54,1 0 0,0 0-1,0 0 1,1 0 0,0 0 0,-1 0-1,2 0 1,-1 0 0,0 1 0,1-1 0,0 0-1,0 1 1,6-9 0,-1 6 83,0-1 0,0 1 0,1 1 1,0 0-1,17-11 0,-12 9-110,1-1 1,-2-1-1,1 0 1,-2-1-1,21-23 0,-27 28 46,-2 1 0,1-1-1,-1 0 1,0 0 0,0 0-1,0-1 1,-1 1 0,0-1-1,-1 1 1,1-1 0,-1 0-1,0 0 1,-1 1 0,0-1-1,0 0 1,-1-9 0,1 15-52,0 0 0,0 0 0,0 0 0,0 0 0,-1 0 0,1 0 0,0 0 0,0 0 0,0 0 0,-1 0 0,1 1 0,-1-1 0,1 0 0,0 0 0,-1 0 1,0 1-1,1-1 0,-1 0 0,1 0 0,-1 1 0,0-1 0,1 1 0,-1-1 0,0 0 0,0 1 0,0 0 0,1-1 0,-1 1 0,0-1 0,0 1 0,0 0 1,0 0-1,0-1 0,0 1 0,0 0 0,1 0 0,-1 0 0,0 0 0,0 0 0,0 0 0,0 0 0,0 0 0,0 1 0,0-1 0,0 0 0,0 0 0,1 1 0,-1-1 1,0 1-1,0-1 0,0 1 0,1-1 0,-1 1 0,0-1 0,-1 2 0,-3 1 30,1 1 1,-1-1-1,1 1 1,0 0-1,-1 0 0,2 0 1,-7 9-1,3 3-44,1-1 0,0 1 0,1 0 0,1 0 0,0 0 0,2 1 0,-1-1 0,2 1 0,0 0 0,2 0 0,2 21 0,-2-32-163,0-1 1,0 0-1,0 0 0,1 0 1,0 0-1,0 0 0,1 0 0,0 0 1,-1 0-1,1-1 0,1 0 1,-1 1-1,1-1 0,-1 0 1,1-1-1,0 1 0,1-1 1,-1 0-1,6 3 0,-8-4-49,1 0 0,0-1-1,0 1 1,0-1 0,0 0 0,0 0-1,1 0 1,-1 0 0,0-1-1,0 1 1,1-1 0,-1 0 0,0 0-1,1 0 1,-1-1 0,0 1-1,0-1 1,1 1 0,-1-1 0,0 0-1,0 0 1,0-1 0,0 1-1,0 0 1,0-1 0,0 0 0,-1 0-1,1 0 1,-1 0 0,1 0-1,3-5 1,7-9-7550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216"/>
    </inkml:context>
    <inkml:brush xml:id="br0">
      <inkml:brushProperty name="width" value="0.025" units="cm"/>
      <inkml:brushProperty name="height" value="0.025" units="cm"/>
    </inkml:brush>
  </inkml:definitions>
  <inkml:trace contextRef="#ctx0" brushRef="#br0">17 13 12940,'0'0'8584,"-3"9"-6390,-1 3-1709,1 0-1,1 0 0,0 0 0,0 17 0,1-26-422,1 0 0,0-1 0,1 1 0,-1-1 0,0 1 0,1-1 0,-1 1 0,1 0 0,0-1 0,0 0 0,0 1 0,0-1 0,1 0 0,1 3 0,-2-4-66,0 0 1,0 0-1,1 0 0,-1 0 1,1-1-1,-1 1 0,0 0 1,1-1-1,-1 1 0,1-1 1,0 0-1,-1 1 0,1-1 0,-1 0 1,1 0-1,-1 0 0,1 0 1,0 0-1,-1 0 0,1-1 1,-1 1-1,1-1 0,-1 1 1,1-1-1,-1 1 0,3-2 0,-2 1 63,0-1 0,0 1 0,0-1 0,0 0 0,0 1 0,0-1-1,0 0 1,-1 0 0,1 0 0,-1-1 0,0 1 0,0 0-1,1 0 1,-1-1 0,0 1 0,-1 0 0,1-1 0,0 1-1,-1-1 1,0 1 0,1-4 0,3-57 1705,-4 56-1684,-4-16 142,4 23-216,0 0 0,0 0 1,0-1-1,-1 1 1,1 0-1,0 0 0,0 0 1,0 0-1,-1 0 0,1 0 1,0 0-1,0 0 0,0 0 1,-1 0-1,1 0 1,0 0-1,0 0 0,0 0 1,-1 0-1,1 0 0,0 0 1,0 0-1,0 0 1,-1 1-1,1-1 0,0 0 1,0 0-1,0 0 0,-1 0 1,1 0-1,0 0 0,0 1 1,0-1-1,0 0 1,0 0-1,0 0 0,-1 0 1,1 1-1,0-1 0,0 0 1,0 0-1,0 0 0,0 1 1,0-1-1,0 0 1,0 0-1,-14 40 370,13-32-612,0 0-1,0 0 0,1 0 0,0 0 0,1 1 0,-1-1 1,1 0-1,5 15 0,-5-21 129,-1 1 1,1-1-1,0 0 1,0 0-1,0 0 0,1 0 1,-1-1-1,0 1 1,1 0-1,-1 0 0,1-1 1,0 1-1,0-1 1,-1 1-1,1-1 0,0 0 1,0 0-1,0 0 1,0 0-1,0 0 0,1 0 1,-1 0-1,0-1 1,0 1-1,0-1 0,1 0 1,-1 0-1,0 1 1,1-1-1,-1-1 0,0 1 1,0 0-1,1-1 1,-1 1-1,0-1 1,3-1-1,14-8-4734,1-10-2813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653"/>
    </inkml:context>
    <inkml:brush xml:id="br0">
      <inkml:brushProperty name="width" value="0.025" units="cm"/>
      <inkml:brushProperty name="height" value="0.025" units="cm"/>
    </inkml:brush>
  </inkml:definitions>
  <inkml:trace contextRef="#ctx0" brushRef="#br0">25 0 21044,'0'0'5952,"-4"11"-4142,-1 8-1450,0 0 0,1 0 0,2 0 0,0 1 0,0-1 1,2 1-1,0-1 0,2 1 0,0-1 0,5 20 0,24 84-360,-31-122-2,1 0-1,-1 0 1,0 0 0,0 0 0,1-1-1,-1 1 1,0 0 0,1 0-1,-1 0 1,1-1 0,-1 1 0,1 0-1,0 0 1,-1-1 0,1 1-1,0-1 1,-1 1 0,1 0 0,0-1-1,0 1 1,-1-1 0,1 0-1,0 1 1,0-1 0,0 0 0,0 1-1,1-1 1,0 0-11,0 0 0,0 0 0,0-1 0,-1 1 0,1-1 0,0 1 0,0-1 0,0 0 1,0 0-1,-1 1 0,1-1 0,2-2 0,39-37-492,36-59 228,-78 130 1259,-11 19-944,6-33-40,1 1 0,-2 33 0,5-51 2,1 0 0,-1 1 0,0-1 0,0 0 0,1 1 0,-1-1 0,0 0 0,1 1 0,-1-1 0,0 0 0,1 0 0,-1 1 0,1-1 0,-1 0 0,0 0 0,1 0 0,-1 0 0,1 0 0,-1 0 0,0 1 0,1-1 0,-1 0 0,1 0 0,-1 0 0,1 0 0,-1-1 0,1 1 0,-1 0 0,0 0 0,1 0 0,-1 0 0,1 0 0,-1 0 0,0-1 0,1 1 0,-1 0 0,0 0 0,1-1 0,-1 1 0,1 0 0,17-9 0,-17 9 0,51-17-1052,-43 15 665,-1 0 1,0-1-1,1 0 1,-1 0-1,0-1 0,7-4 1,-5-4-3841,-9-3-3520,-6 4 225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4.981"/>
    </inkml:context>
    <inkml:brush xml:id="br0">
      <inkml:brushProperty name="width" value="0.025" units="cm"/>
      <inkml:brushProperty name="height" value="0.025" units="cm"/>
    </inkml:brush>
  </inkml:definitions>
  <inkml:trace contextRef="#ctx0" brushRef="#br0">1 90 10410,'0'0'14349,"72"-33"-12907,-25 25-673,2 0-545,4-3-545,3-1-4035,-4-5-7719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5.722"/>
    </inkml:context>
    <inkml:brush xml:id="br0">
      <inkml:brushProperty name="width" value="0.025" units="cm"/>
      <inkml:brushProperty name="height" value="0.025" units="cm"/>
    </inkml:brush>
  </inkml:definitions>
  <inkml:trace contextRef="#ctx0" brushRef="#br0">0 1 9513,'0'0'21065,"2"9"-20680,12 154 170,-10-152-359,1-15 48,1-18-449,-6 16-191,-3-25-3110,-10 15-4123,3 9-1382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067"/>
    </inkml:context>
    <inkml:brush xml:id="br0">
      <inkml:brushProperty name="width" value="0.025" units="cm"/>
      <inkml:brushProperty name="height" value="0.025" units="cm"/>
    </inkml:brush>
  </inkml:definitions>
  <inkml:trace contextRef="#ctx0" brushRef="#br0">0 1 17553,'0'0'11402,"7"3"-11498,5 11-640,6 0-1442,1 0-1570,3 0-2242,8-1-7591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0:56.426"/>
    </inkml:context>
    <inkml:brush xml:id="br0">
      <inkml:brushProperty name="width" value="0.025" units="cm"/>
      <inkml:brushProperty name="height" value="0.025" units="cm"/>
    </inkml:brush>
  </inkml:definitions>
  <inkml:trace contextRef="#ctx0" brushRef="#br0">120 71 18642,'-10'5'4596,"-3"0"-3550,1-1 33,0 0 0,0 2 0,1-1 1,-1 1-1,1 1 0,-16 12 0,28-19-1071,-1 0-1,0 0 0,0 0 1,0 0-1,0 0 1,0 0-1,0-1 0,0 1 1,0 0-1,0 0 1,1 0-1,-1 0 0,0 0 1,0 0-1,0 0 1,0 0-1,0 0 0,1 0 1,-1 0-1,0 0 0,0 0 1,0 0-1,0-1 1,0 1-1,1 0 0,-1 0 1,0 1-1,0-1 1,0 0-1,0 0 0,0 0 1,1 0-1,-1 0 1,0 0-1,0 0 0,0 0 1,0 0-1,0 0 1,0 0-1,1 0 0,-1 0 1,0 0-1,0 1 1,0-1-1,0 0 0,0 0 1,0 0-1,0 0 1,0 0-1,1 0 0,-1 1 1,0-1-1,0 0 1,0 0-1,0 0 0,0 0 1,0 0-1,0 1 1,0-1-1,0 0 0,0 0 1,0 0-1,0 0 1,0 0-1,0 1 0,0-1 1,0 0-1,0 0 1,0 0-1,15-3 158,3-6-140,1-1-1,-2-1 1,27-19-1,-32 20-5,1 0-1,0 2 1,0-1-1,1 2 1,1-1-1,-1 2 1,25-8-1,-39 14-18,1 0 0,0 0 0,0 0 0,0 0 0,0 0 0,0 1 0,0-1 0,0 0 0,0 0 0,0 1 0,0-1 0,-1 0 0,1 1 0,0-1 0,0 1 0,0-1 0,-1 1 0,1 0 0,0-1 0,-1 1 0,1 0 0,0-1 0,-1 1 0,1 0 0,-1 0 0,1-1 0,-1 1 0,1 0 0,-1 0 0,0 0 0,1 0 0,-1 0 0,0 0 0,0-1 0,0 1 0,0 0 0,0 0 0,0 0 0,0 2 0,0 47 0,0-36 0,-9 84 0,9-98 0,0 0 0,0 1 0,0-1 0,0 0 0,0 0 0,0 1 0,0-1 0,0 0 0,0 1 0,0-1 0,0 0 0,0 0 0,0 1 0,1-1 0,-1 0 0,0 0 0,0 1 0,0-1 0,0 0 0,0 0 0,1 0 0,-1 1 0,0-1 0,0 0 0,0 0 0,1 0 0,-1 1 0,0-1 0,0 0 0,1 0 0,-1 0 0,0 0 0,0 0 0,1 0 0,-1 0 0,0 0 0,1 0 0,-1 0 0,0 1 0,0-1 0,1 0 0,-1-1 0,17-5 0,10-14 0,13-27 0,-29 33 0,0 1 0,21-20 0,-32 33 0,0 0 0,0 0 0,1 0 0,-1 0 0,0 0 0,0-1 0,0 1 0,0 0 0,1 0 0,-1 0 0,0 0 0,0 0 0,0 0 0,1 0 0,-1 0 0,0 0 0,0 0 0,0 0 0,0 0 0,1 0 0,-1 0 0,0 0 0,0 0 0,0 0 0,1 0 0,-1 0 0,0 0 0,0 0 0,0 0 0,1 0 0,-1 0 0,0 0 0,0 0 0,0 0 0,1 0 0,-1 1 0,0-1 0,0 0 0,0 0 0,0 0 0,0 0 0,1 0 0,-1 1 0,0-1 0,0 0 0,0 0 0,0 0 0,0 0 0,0 1 0,4 16 0,-5 27 0,1-40 0,-6 38 0,4-33 0,1-1 0,-1 1 0,2-1 0,-1 1 0,1-1 0,0 1 0,3 16 0,-3-24-4,1 0 1,-1-1-1,1 1 0,-1-1 1,1 0-1,-1 1 0,1-1 0,-1 1 1,1-1-1,-1 0 0,1 1 1,0-1-1,-1 0 0,1 0 1,0 1-1,-1-1 0,1 0 1,-1 0-1,1 0 0,0 0 0,-1 0 1,1 0-1,0 0 0,0 0 1,-1 0-1,1 0 0,-1 0 1,1-1-1,0 1 0,-1 0 1,1 0-1,0-1 0,-1 1 0,1 0 1,-1-1-1,1 1 0,-1 0 1,1-1-1,-1 1 0,1-1 1,-1 1-1,1-1 0,24-19-803,-14 9-1535,-2 0-1,0 0 1,11-17 0,-10 8-3787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560"/>
    </inkml:context>
    <inkml:brush xml:id="br0">
      <inkml:brushProperty name="width" value="0.025" units="cm"/>
      <inkml:brushProperty name="height" value="0.025" units="cm"/>
    </inkml:brush>
  </inkml:definitions>
  <inkml:trace contextRef="#ctx0" brushRef="#br0">152 1 21076,'0'0'5141,"-3"12"-4346,-3 8-604,0-1-1,-2 0 0,0-1 1,-1 0-1,-12 19 1,-7 1-86,19-27-75,0 1 0,1 0 0,0 0 0,1 1 0,0-1 0,-8 23 0,16-34-7,1-1 0,-1 1 0,0-1 0,0 1 1,0-1-1,1 1 0,-1-1 0,0 0 1,0 0-1,1 0 0,-1 0 0,0 0 0,1 0 1,-1 0-1,0 0 0,0 0 0,1 0 1,-1-1-1,2 1 0,25-7 93,0 0 0,39-17 0,11-10-5439,-40 14-1409,-4-2-5274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0.895"/>
    </inkml:context>
    <inkml:brush xml:id="br0">
      <inkml:brushProperty name="width" value="0.025" units="cm"/>
      <inkml:brushProperty name="height" value="0.025" units="cm"/>
    </inkml:brush>
  </inkml:definitions>
  <inkml:trace contextRef="#ctx0" brushRef="#br0">1 0 15375,'0'0'9865,"7"52"-8328,-7-20-704,0 5-609,0-2-160,0-3 0,0-6-224,10-8-929,5-11-961,3-7-1185,2-3-3235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269"/>
    </inkml:context>
    <inkml:brush xml:id="br0">
      <inkml:brushProperty name="width" value="0.025" units="cm"/>
      <inkml:brushProperty name="height" value="0.025" units="cm"/>
    </inkml:brush>
  </inkml:definitions>
  <inkml:trace contextRef="#ctx0" brushRef="#br0">17 33 15503,'0'0'7351,"-2"8"-6647,-2 10-308,0 0 0,1 1 0,1-1 0,1 1-1,0 0 1,5 34 0,-4-51-350,0-1 0,0 1 0,1-1 0,-1 0 0,0 1 0,1-1 0,-1 0-1,1 1 1,-1-1 0,1 0 0,0 0 0,-1 0 0,1 1 0,0-1 0,0 0 0,0 0 0,0 0 0,0 0 0,0 0 0,0-1 0,0 1 0,1 0 0,-1 0 0,0-1 0,0 1 0,1-1 0,-1 1-1,0-1 1,1 1 0,-1-1 0,0 0 0,1 0 0,-1 0 0,1 0 0,-1 0 0,0 0 0,1 0 0,-1 0 0,1 0 0,-1-1 0,0 1 0,1 0 0,-1-1 0,0 1 0,0-1 0,2-1-1,3 0 210,-1-1-1,0 0 1,0-1-1,-1 1 0,1-1 1,-1 0-1,1-1 0,-1 1 1,5-8-1,-2 1-49,0-1-1,-1 0 1,-1 0 0,7-20 0,-10 27-158,-1 0 1,1 0-1,-1 0 0,0-1 1,-1 1-1,1-1 1,-1 1-1,0 0 0,-1-1 1,1 1-1,-1-1 1,0 1-1,-1 0 1,-1-6-1,2 9-47,1 1 0,-1 0 0,1 0 0,-1 0 0,0-1 0,1 1 0,-1 0 0,0 0 0,0 0 0,0 0 0,0 0 0,0 0 0,0 0 0,0 1 0,0-1 0,0 0 0,0 0 0,0 1 0,-1-1 0,1 1 0,0-1 0,-1 1 0,1 0 0,0-1 0,0 1 0,-1 0 0,1 0 0,-1 0 0,1 0 0,0 0 0,-1 0 0,1 0 0,0 1 0,-1-1 0,1 0 0,0 1 0,0-1 0,-1 1 0,1-1 0,-2 2 0,0 0 0,0 0 0,0 0 0,0 0 0,0 1 0,0-1 0,0 1 0,1 0 0,0-1 0,-1 1 0,1 0 0,0 1 0,0-1 0,-2 4 0,3-3-327,0 0-1,-1 0 1,1 0-1,1 1 1,-1-1-1,1 0 1,-1 0 0,1 6-1,1-9 84,-1-1 1,1 1-1,-1-1 0,1 0 0,-1 1 0,1-1 1,-1 1-1,1-1 0,-1 0 0,1 0 0,-1 1 1,1-1-1,-1 0 0,1 0 0,0 0 0,-1 0 0,1 0 1,0 1-1,-1-1 0,1 0 0,-1 0 0,1-1 1,0 1-1,-1 0 0,1 0 0,-1 0 0,1 0 1,0 0-1,-1-1 0,1 1 0,-1 0 0,2-1 1,20-8-4455,-9-4-464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612"/>
    </inkml:context>
    <inkml:brush xml:id="br0">
      <inkml:brushProperty name="width" value="0.025" units="cm"/>
      <inkml:brushProperty name="height" value="0.025" units="cm"/>
    </inkml:brush>
  </inkml:definitions>
  <inkml:trace contextRef="#ctx0" brushRef="#br0">72 0 6534,'0'0'25582,"-3"11"-25016,-17 35-597,12-28-326,0 0 0,0 1 0,2 0 0,0 0-1,2 1 1,-4 26 0,8-46 283,0 0 0,0 0-1,0 0 1,0-1 0,0 1 0,0 0 0,0 0-1,0 0 1,0 0 0,0-1 0,0 1-1,0 0 1,0 0 0,0 0 0,0 0-1,0 0 1,0 0 0,0-1 0,1 1-1,-1 0 1,0 0 0,0 0 0,0 0-1,0 0 1,0 0 0,0 0 0,0-1-1,1 1 1,-1 0 0,0 0 0,0 0 0,0 0-1,0 0 1,1 0 0,-1 0 0,0 0-1,0 0 1,0 0 0,0 0 0,0 0-1,1 0 1,-1 0 0,0 0 0,0 0-1,0 0 1,0 0 0,1 0 0,-1 0-1,0 0 1,0 0 0,0 0 0,0 1-1,0-1 1,1 0 0,-1 0 0,0 0 0,0 0-1,0 0 1,0 0 0,0 0 0,0 1-1,0-1 1,0 0 0,1 0 0,-1 0-1,0 0 1,0 1 0,8-14-2021,2-10-2490,-2-7-2467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1.984"/>
    </inkml:context>
    <inkml:brush xml:id="br0">
      <inkml:brushProperty name="width" value="0.025" units="cm"/>
      <inkml:brushProperty name="height" value="0.025" units="cm"/>
    </inkml:brush>
  </inkml:definitions>
  <inkml:trace contextRef="#ctx0" brushRef="#br0">138 40 8872,'0'0'7122,"-12"1"-3652,2 1-2915,0 0 0,0 0 0,0 1 0,0 1 1,-11 4-1,18-7-454,1 0 0,-1 1 0,1-1 0,-1 0 0,1 1 0,0-1 0,0 1 0,-1-1 1,1 1-1,1 0 0,-1 0 0,0 0 0,0 0 0,1 1 0,-1-1 0,1 0 0,-1 1 0,1-1 0,0 1 1,0-1-1,0 1 0,1-1 0,-1 1 0,1 0 0,-1 0 0,1-1 0,0 1 0,0 0 0,0-1 0,1 5 1,-1-6-57,1 0 0,0-1 1,-1 1-1,1-1 0,0 1 1,-1-1-1,1 1 1,0-1-1,0 1 0,0-1 1,-1 0-1,1 1 1,0-1-1,0 0 0,0 0 1,0 0-1,0 0 1,0 0-1,0 0 0,-1 0 1,1 0-1,0 0 1,0 0-1,0 0 0,0 0 1,0-1-1,-1 1 0,3-1 1,25-8 1034,-22 5-1026,1-1-1,-1 1 0,0-1 1,-1 0-1,1-1 0,-1 0 0,5-6 1,-8 10 3,0 0 0,-1 0 1,1-1-1,-1 1 0,1-1 1,-1 1-1,0-1 1,0 1-1,0-1 0,0 0 1,0 1-1,-1-1 0,1 0 1,-1 0-1,0 1 1,0-1-1,0 0 0,0 0 1,0 0-1,0 1 0,-1-1 1,-1-4-1,1 5-22,0 1-1,0 0 1,0 0-1,-1-1 1,1 1 0,0 0-1,-1 0 1,1 0-1,-1 0 1,1 1-1,-1-1 1,1 0 0,-1 1-1,1-1 1,-1 1-1,0-1 1,1 1-1,-1 0 1,0-1 0,1 1-1,-1 0 1,0 0-1,0 0 1,1 1-1,-1-1 1,0 0 0,1 1-1,-3 0 1,0 0-29,0 0 1,-1 0-1,1 0 1,0 1-1,0 0 1,0 0-1,0 0 1,0 0-1,-6 5 1,7-3-1,-1 0 0,0 0 0,1 1 0,0-1 0,0 1 0,0 0 1,1 0-1,-1 0 0,1 0 0,0 1 0,1-1 0,-1 0 0,1 1 0,0-1 0,1 1 0,-1 0 1,2 8-1,-1-11-27,0 1 1,1-1 0,-1 0 0,1 0-1,0 1 1,0-1 0,0 0 0,1 0-1,-1 0 1,1 0 0,0 0 0,-1-1-1,1 1 1,0 0 0,1-1 0,-1 1-1,0-1 1,1 0 0,0 0 0,-1 0-1,1 0 1,0 0 0,0-1 0,0 1-1,0-1 1,0 0 0,0 0 0,0 0-1,0 0 1,5 0 0,8 1-1175,0 0-1,0-1 1,25-2-1,17-11-9108,-24-1-2540</inkml:trace>
  <inkml:trace contextRef="#ctx0" brushRef="#br0" timeOffset="1">317 159 16720,'0'0'5029,"-5"10"-2915,0 0-1593,3-7-384,0 0 0,1 0 0,-1 1 0,0-1 0,1 0 0,0 1 0,0 0 0,0-1 0,0 1 0,1-1 0,-1 1 0,1 0 0,0 4 0,1-6-123,0 0-1,0 0 1,0 0-1,0 0 1,1-1-1,-1 1 1,0 0-1,1-1 1,-1 1-1,1-1 1,0 1-1,-1-1 1,1 0-1,0 0 1,0 1-1,0-1 1,0-1-1,0 1 1,0 0-1,0 0 1,0-1-1,0 1 1,0-1-1,0 0 1,0 1-1,0-1 1,1 0-1,2-1 1,0 2 26,-1-1 1,1 0-1,0 0 1,-1 0-1,1 0 1,-1-1-1,1 0 1,-1 0-1,1 0 1,-1-1-1,0 1 1,8-5-1,-10 5 154,0 0-1,-1-1 1,1 0 0,0 1-1,-1-1 1,1 0-1,-1 0 1,1 0-1,-1 0 1,0 0-1,0 0 1,0 0-1,0 0 1,0 0-1,-1 0 1,1-1-1,-1 1 1,1 0-1,-1-1 1,0 1 0,0 0-1,0-1 1,0 1-1,0 0 1,-1-3-1,1 3-163,-1 1-1,0 0 1,1-1-1,-1 1 1,0 0-1,0 0 0,0-1 1,0 1-1,0 0 1,0 0-1,0 0 1,-1 0-1,1 0 1,-3-1-1,1 1-312,0 0-1,1-1 0,-1 2 1,0-1-1,0 0 0,0 1 1,0-1-1,-1 1 0,-2 0 1,-8 0-3817,4 0-2632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327"/>
    </inkml:context>
    <inkml:brush xml:id="br0">
      <inkml:brushProperty name="width" value="0.025" units="cm"/>
      <inkml:brushProperty name="height" value="0.025" units="cm"/>
    </inkml:brush>
  </inkml:definitions>
  <inkml:trace contextRef="#ctx0" brushRef="#br0">1 1 11050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2.687"/>
    </inkml:context>
    <inkml:brush xml:id="br0">
      <inkml:brushProperty name="width" value="0.025" units="cm"/>
      <inkml:brushProperty name="height" value="0.025" units="cm"/>
    </inkml:brush>
  </inkml:definitions>
  <inkml:trace contextRef="#ctx0" brushRef="#br0">223 55 22613,'0'0'3262,"1"-8"-107,5-39 427,-27 75-3427,-73 91-155,-5 7 0,98-124 0,-1 0 0,0 0 0,1 1 0,-1-1 0,1 1 0,0-1 0,0 1 0,0-1 0,0 1 0,0-1 0,1 1 0,-1 0 0,1 0 0,0-1 0,0 1 0,0 5 0,1-7 0,0 0 0,0 1 0,0-1 0,0 0 0,0 1 0,0-1 0,0 0 0,1 0 0,-1 0 0,0 0 0,1 0 0,-1-1 0,1 1 0,-1 0 0,1-1 0,-1 1 0,1-1 0,0 1 0,-1-1 0,1 0 0,0 1 0,-1-1 0,1 0 0,0 0 0,-1-1 0,1 1 0,2 0 0,13-2-487,0 1 1,-1-2-1,1 0 0,-1-2 1,1 1-1,-1-2 0,0 0 1,14-9-1,-7 4-1168,-1-2 1,0 0 0,-2-1-1,35-31 1,-34 24-7346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013"/>
    </inkml:context>
    <inkml:brush xml:id="br0">
      <inkml:brushProperty name="width" value="0.025" units="cm"/>
      <inkml:brushProperty name="height" value="0.025" units="cm"/>
    </inkml:brush>
  </inkml:definitions>
  <inkml:trace contextRef="#ctx0" brushRef="#br0">6 1 9449,'0'0'21556,"2"52"-20787,-5-23-288,1 3-385,0-2-32,2-3-609,0-8-896,0-5-1634,8-6-993,0-5-608,1-3-2435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387"/>
    </inkml:context>
    <inkml:brush xml:id="br0">
      <inkml:brushProperty name="width" value="0.025" units="cm"/>
      <inkml:brushProperty name="height" value="0.025" units="cm"/>
    </inkml:brush>
  </inkml:definitions>
  <inkml:trace contextRef="#ctx0" brushRef="#br0">125 34 12524,'0'0'8066,"-10"1"-5087,5 0-2613,0-1 1,0 1-1,-1 0 1,1 1-1,0-1 1,0 1-1,0 0 1,1 1-1,-1-1 1,0 1-1,1 0 1,0 0-1,-1 0 1,1 0-1,1 1 1,-1 0-1,0 0 1,1 0-1,0 0 1,0 0-1,0 1 1,-4 7-1,5-5-318,-1 0-1,1 0 0,0 0 0,1 0 0,0 1 1,0-1-1,0 0 0,1 1 0,0-1 1,1 1-1,1 10 0,-1-15-51,0 0 0,0-1 0,0 1 0,0 0 0,1-1 0,-1 1 0,1-1 0,0 1 0,0-1 0,0 0 0,0 0 0,0 1 0,0-2 0,1 1 0,-1 0 0,0 0 0,1-1-1,0 1 1,-1-1 0,1 0 0,0 0 0,0 0 0,-1 0 0,1 0 0,0-1 0,0 1 0,0-1 0,0 0 0,0 0 0,0 0 0,3 0 0,1-1 12,1 0 1,-1-1-1,0 0 0,0 0 1,0 0-1,0-1 0,0 0 0,0 0 1,-1-1-1,0 0 0,1 0 1,-1 0-1,-1-1 0,1 0 1,-1 0-1,0 0 0,9-12 0,-10 12 1,0 0-1,0 0 0,-1-1 0,0 1 1,0-1-1,0 0 0,-1 0 0,1 0 1,-1 0-1,-1 0 0,1 0 0,-1 0 1,0-1-1,-1 1 0,1-1 0,-1 1 1,0 0-1,-1-1 0,0 1 0,0 0 1,-2-9-1,2 12-118,-1 1 0,1-1-1,0 1 1,-1 0 0,1-1 0,-1 1 0,0 0-1,1 0 1,-1 0 0,0 0 0,-1 0 0,1 0-1,0 1 1,0-1 0,-1 1 0,1-1 0,-1 1 0,1 0-1,-1 0 1,1 0 0,-1 1 0,0-1 0,1 0-1,-1 1 1,0 0 0,0 0 0,0-1 0,1 2-1,-1-1 1,0 0 0,0 1 0,1-1 0,-1 1-1,0 0 1,1-1 0,-4 3 0,3-2-156,-1 0 1,0 1-1,1 0 1,-1 0-1,1 0 1,0 0-1,0 0 1,-1 1-1,1-1 0,1 1 1,-1 0-1,0 0 1,1 0-1,-1 0 1,1 0-1,0 0 1,0 1-1,0-1 1,1 1-1,-1 0 1,1-1-1,0 1 1,0 0-1,0 0 0,0 4 1,1 3-6675,0-2-3614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3.714"/>
    </inkml:context>
    <inkml:brush xml:id="br0">
      <inkml:brushProperty name="width" value="0.025" units="cm"/>
      <inkml:brushProperty name="height" value="0.025" units="cm"/>
    </inkml:brush>
  </inkml:definitions>
  <inkml:trace contextRef="#ctx0" brushRef="#br0">65 0 14189,'0'0'15962,"0"13"-14926,-2 7-824,-1-1 1,0 1 0,-2-1-1,0 0 1,-8 19 0,-13 37 1085,22-60-3407,1-5-9882,3-27 5206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084"/>
    </inkml:context>
    <inkml:brush xml:id="br0">
      <inkml:brushProperty name="width" value="0.025" units="cm"/>
      <inkml:brushProperty name="height" value="0.025" units="cm"/>
    </inkml:brush>
  </inkml:definitions>
  <inkml:trace contextRef="#ctx0" brushRef="#br0">107 49 10442,'0'0'7367,"-8"0"-3625,4 0-3546,0 0 1,0 0-1,0 0 0,0 0 1,0 1-1,0 0 1,0-1-1,0 1 0,1 1 1,-1-1-1,0 0 0,1 1 1,-1 0-1,1 0 0,0 0 1,-1 0-1,1 1 0,0-1 1,0 1-1,0 0 0,1 0 1,-1 0-1,1 0 1,0 0-1,-1 0 0,1 1 1,1-1-1,-1 1 0,0-1 1,1 1-1,-2 7 0,3-10-182,0 0 0,0 0 0,1 0 0,-1-1 0,0 1 0,0 0 0,1-1 0,-1 1 0,0 0 0,1 0 0,-1-1-1,1 1 1,-1-1 0,1 1 0,-1 0 0,1-1 0,-1 1 0,1-1 0,0 1 0,-1-1 0,1 0 0,0 1 0,-1-1 0,1 0 0,0 1-1,-1-1 1,1 0 0,0 0 0,0 1 0,-1-1 0,1 0 0,0 0 0,0 0 0,0 0 0,-1 0 0,1 0 0,1-1 0,34 0 558,-34 0-494,6 0-17,-1-1-1,0 0 1,1 0-1,-1 0 1,0-1-1,0-1 1,-1 1-1,1-1 1,-1 0-1,10-8 1,-12 9 20,-1 0-1,1 0 1,-1 0 0,0 0-1,0-1 1,0 0 0,-1 1-1,1-1 1,-1 0 0,0 0-1,0 0 1,0-1 0,-1 1 0,1 0-1,-1-1 1,0 1 0,0-1-1,-1 1 1,1-6 0,-1 10-73,-1-1 1,1 0 0,0 1 0,0-1 0,-1 0 0,1 1-1,0-1 1,-1 0 0,1 1 0,-1-1 0,1 1 0,-1-1-1,1 1 1,-1-1 0,1 1 0,-1-1 0,0 1 0,1 0-1,-1-1 1,0 1 0,1 0 0,-1-1 0,0 1 0,1 0-1,-1 0 1,0 0 0,1-1 0,-1 1 0,0 0 0,0 0-1,1 0 1,-1 0 0,0 1 0,0-1 0,1 0-1,-1 0 1,-1 1 0,-29 8-56,24-4 29,1 0 1,-1 0-1,1 1 1,1 0-1,-1 0 1,1 0-1,0 1 1,0 0-1,1 0 1,0 0-1,-5 13 0,4-9 1,1 0-1,0 0 0,1 0 1,1 1-1,0-1 0,0 1 0,0 18 1,2-27-49,1-1 1,-1 0 0,1 0 0,-1 0 0,1 0 0,0 0 0,0-1 0,0 1 0,0 0 0,0 0 0,0 0 0,0-1 0,1 1-1,-1 0 1,1-1 0,-1 0 0,1 1 0,-1-1 0,1 0 0,0 0 0,0 0 0,-1 0 0,1 0 0,0 0 0,0 0 0,0-1-1,0 1 1,0-1 0,0 1 0,0-1 0,3 0 0,10 3-2019,1-2 1,-1 0-1,20-2 1,-16 1-2432,15 0-5697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424"/>
    </inkml:context>
    <inkml:brush xml:id="br0">
      <inkml:brushProperty name="width" value="0.025" units="cm"/>
      <inkml:brushProperty name="height" value="0.025" units="cm"/>
    </inkml:brush>
  </inkml:definitions>
  <inkml:trace contextRef="#ctx0" brushRef="#br0">56 40 14670,'0'0'11755,"-9"-1"-10041,-23-2-465,31 2-1228,1 1 0,-1 0 1,1 0-1,-1-1 0,1 1 1,-1 0-1,1-1 0,0 1 1,-1 0-1,1-1 0,-1 1 1,1-1-1,0 1 0,-1 0 1,1-1-1,0 1 0,0-1 1,-1 1-1,1-1 0,0 1 1,0-1-1,0 1 0,0-1 1,0 1-1,0-1 0,-1 0 1,1 1-1,0-1 0,0 1 1,1-1-1,-1 1 0,0-2 1,4-16-266,-3 16 83,-4 7 81,-2 4 112,5-9-157,0 0 1,-1 1 0,1-1-1,0 0 1,0 1 0,-1-1-1,1 0 1,0 1 0,0-1-1,-1 1 1,1-1 0,0 1-1,0-1 1,0 1 0,0-1-1,0 1 1,0-1 0,0 0 0,0 1-1,0-1 1,0 1 0,0-1-1,0 1 1,0-1 0,0 1-1,0-1 1,0 1 0,1-1-1,-1 1 1,0-1 0,0 0-1,1 1 1,-1-1 0,0 1-1,0-1 1,1 0 0,-1 1-1,0-1 1,1 0 0,-1 0-1,1 1 1,-1-1 0,1 1-1,21 0-9518,-17-1 7156,3 0-5964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4.787"/>
    </inkml:context>
    <inkml:brush xml:id="br0">
      <inkml:brushProperty name="width" value="0.025" units="cm"/>
      <inkml:brushProperty name="height" value="0.025" units="cm"/>
    </inkml:brush>
  </inkml:definitions>
  <inkml:trace contextRef="#ctx0" brushRef="#br0">144 29 6246,'-9'-4'1285,"-37"-14"7016,9 12 1507,33 6-6216,2 0-3554,0 0-1,1 1 1,-1-1-1,0 1 0,1-1 1,-1 1-1,1 0 1,-1 0-1,1-1 0,-1 1 1,1 0-1,0 0 1,0 1-1,-1-1 0,0 1 1,-2 6 31,1-1 0,0 1 0,0 0 0,0 0 0,1 0 0,1 0 0,-1 0 0,1 0 0,1 0 0,-1 1 0,1-1 0,1 0 0,0 0 0,2 11 1,-2-18-46,0 1 1,1 0 0,-1-1 0,1 1-1,0 0 1,0-1 0,-1 0 0,1 1 0,0-1-1,0 0 1,0 0 0,0 0 0,0 0-1,1-1 1,-1 1 0,0-1 0,0 1 0,0-1-1,1 0 1,-1 1 0,0-1 0,0 0-1,1-1 1,-1 1 0,0 0 0,5-2 0,-2 2-10,-1-1 0,1 0 1,0 0-1,0-1 1,0 0-1,-1 0 1,1 0-1,-1 0 0,1 0 1,-1-1-1,5-4 1,1-8 129,-25 15 234,13 0-356,0 1 1,0-1 0,1 0 0,-1 1-1,0-1 1,0 0 0,0 0 0,0 0-1,0 0 1,1 0 0,-1-1 0,0 1-1,0-1 1,0 1 0,0-1 0,1 1-1,-1-1 1,0 0 0,1 0 0,-1 0-1,-2-2 1,-2-7-61,-7-5-539,13 15 524,-1 1 0,0 0 0,1 0 1,-1 0-1,1-1 0,0 1 0,-1 0 0,1 0 1,0 0-1,0 0 0,-1 0 0,1-1 1,0 1-1,0 0 0,0 0 0,0 0 0,0 0 1,0 0-1,0 0 0,0 0 0,1 0 0,-1 1 1,2 8-3262,4-7-1969,6-3-5331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409"/>
    </inkml:context>
    <inkml:brush xml:id="br0">
      <inkml:brushProperty name="width" value="0.025" units="cm"/>
      <inkml:brushProperty name="height" value="0.025" units="cm"/>
    </inkml:brush>
  </inkml:definitions>
  <inkml:trace contextRef="#ctx0" brushRef="#br0">1 173 6534,'0'0'4677,"19"-27"704,-12 24-4813,0-1 1,0 2-1,0-1 1,0 1-1,1 0 0,-1 0 1,0 1-1,14-1 1,14-3 1057,-1-5-1170,0-1 1,-1-2-1,0-1 1,33-20-1,-1 1-4024,-54 29-1536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6.766"/>
    </inkml:context>
    <inkml:brush xml:id="br0">
      <inkml:brushProperty name="width" value="0.025" units="cm"/>
      <inkml:brushProperty name="height" value="0.025" units="cm"/>
    </inkml:brush>
  </inkml:definitions>
  <inkml:trace contextRef="#ctx0" brushRef="#br0">0 99 12716,'0'0'13965,"67"14"-12171,-30-21-609,3-9-769,1-1-319,-1-2-578,-6 0-2402,-8 1-2113,-7 2-2596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07.122"/>
    </inkml:context>
    <inkml:brush xml:id="br0">
      <inkml:brushProperty name="width" value="0.025" units="cm"/>
      <inkml:brushProperty name="height" value="0.025" units="cm"/>
    </inkml:brush>
  </inkml:definitions>
  <inkml:trace contextRef="#ctx0" brushRef="#br0">0 149 18770,'0'0'8007,"74"-35"-7302,-34 15-577,3-1-96,-1 1-192,-6 1-1954,-6 2-2242,-7 1-2274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1.934"/>
    </inkml:context>
    <inkml:brush xml:id="br0">
      <inkml:brushProperty name="width" value="0.025" units="cm"/>
      <inkml:brushProperty name="height" value="0.025" units="cm"/>
    </inkml:brush>
  </inkml:definitions>
  <inkml:trace contextRef="#ctx0" brushRef="#br0">168 85 7976,'0'0'10335,"2"-10"-7522,5-32 22,-7 40-2680,0 1 1,-1 0-1,1-1 1,-1 1-1,0 0 1,1-1 0,-1 1-1,0 0 1,0 0-1,0 0 1,0 0-1,0 0 1,0 0 0,0 0-1,0 0 1,0 0-1,0 0 1,0 1-1,-1-1 1,1 0-1,0 1 1,-1-1 0,1 1-1,0 0 1,-1-1-1,1 1 1,-1 0-1,1 0 1,0 0-1,-1 0 1,1 0 0,-2 0-1,-4 0 147,1-1 0,0 2 0,-1-1 0,1 1 0,-11 2 0,12-1-272,0 1 0,0-1 1,1 1-1,-1 0 0,1 0 0,0 1 1,-1 0-1,2-1 0,-1 1 0,0 0 0,1 1 1,-1-1-1,1 1 0,1-1 0,-1 1 1,1 0-1,-1 0 0,1 0 0,-1 8 1,-2 3-9,1 0 1,1 1 0,0-1 0,2 1 0,-1 18 0,2-33-19,0 0 0,-1 0 1,1 0-1,0 0 0,0 0 0,1-1 0,-1 1 1,0 0-1,1 0 0,-1 0 0,1 0 1,-1 0-1,1-1 0,0 1 0,0 0 0,-1-1 1,1 1-1,1 0 0,-1-1 0,0 0 1,0 1-1,0-1 0,1 1 0,-1-1 0,1 0 1,-1 0-1,1 0 0,0 0 0,-1 0 1,1 0-1,0-1 0,-1 1 0,1 0 0,0-1 1,0 1-1,0-1 0,0 0 0,0 0 1,2 1-1,1-2 19,0 0 1,0 1-1,0-2 0,-1 1 1,1 0-1,0-1 1,-1 0-1,1 0 0,-1 0 1,1-1-1,-1 0 1,0 1-1,8-8 0,-1-1 18,0-1-1,0 0 1,-1-1-1,-1 0 1,8-15-1,-12 20-8,-1 0 0,-1 0 0,1-1 0,-1 1-1,-1-1 1,0 1 0,0-1 0,0 0-1,-1 0 1,0-13 0,-1 20-65,-1 0 0,1 0 0,0 1 1,-1-1-1,1 0 0,-1 1 0,1-1 0,-1 0 0,0 1 0,0-1 0,0 1 1,0-1-1,0 1 0,0-1 0,0 1 0,0 0 0,0 0 0,-1-1 1,1 1-1,-1 0 0,1 0 0,-1 0 0,1 0 0,-1 1 0,1-1 0,-1 0 1,0 1-1,1-1 0,-1 1 0,0 0 0,0-1 0,1 1 0,-1 0 1,0 0-1,0 0 0,1 0 0,-1 0 0,0 1 0,0-1 0,1 0 1,-1 1-1,0-1 0,1 1 0,-1 0 0,0 0 0,1-1 0,-1 1 0,1 0 1,-1 0-1,1 1 0,0-1 0,-1 0 0,1 0 0,0 1 0,0-1 1,0 0-1,0 1 0,0-1 0,0 1 0,0-1 0,1 1 0,-1 0 1,0 3-1,0-1-564,0 0 1,1 0 0,0 0 0,0 0-1,0 0 1,0 0 0,1 1 0,1 4-1,11 15-7607,3-11-4501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263"/>
    </inkml:context>
    <inkml:brush xml:id="br0">
      <inkml:brushProperty name="width" value="0.025" units="cm"/>
      <inkml:brushProperty name="height" value="0.025" units="cm"/>
    </inkml:brush>
  </inkml:definitions>
  <inkml:trace contextRef="#ctx0" brushRef="#br0">1 1 12236,'0'0'8776,"4"60"-5893,-4-21 95,0 1-1824,1 1-866,2-1-192,5-11-64,1-9-929,4-14-2818,0-6-802,-3-18-1504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2.637"/>
    </inkml:context>
    <inkml:brush xml:id="br0">
      <inkml:brushProperty name="width" value="0.025" units="cm"/>
      <inkml:brushProperty name="height" value="0.025" units="cm"/>
    </inkml:brush>
  </inkml:definitions>
  <inkml:trace contextRef="#ctx0" brushRef="#br0">53 43 20307,'0'0'9636,"-8"5"-8835,5-3-752,0 0 1,0 0 0,0 0 0,0 0-1,0 1 1,1-1 0,-1 1-1,1 0 1,0-1 0,0 1-1,0 0 1,0 0 0,0 0 0,0 1-1,1-1 1,0 0 0,0 1-1,0-1 1,0 1 0,0-1-1,1 1 1,-1-1 0,1 1 0,0-1-1,0 1 1,0 0 0,1-1-1,1 6 1,-2-7-46,0-1 0,1 1 0,-1-1-1,1 0 1,0 1 0,-1-1 0,1 0 0,0 1 0,0-1 0,0 0-1,0 0 1,0 0 0,0 0 0,0 0 0,0 0 0,1 0-1,-1 0 1,0 0 0,1-1 0,-1 1 0,0 0 0,1-1-1,-1 1 1,1-1 0,-1 0 0,1 1 0,-1-1 0,1 0-1,-1 0 1,1 0 0,-1 0 0,1 0 0,-1 0 0,3-1 0,-1 1 17,1-1 0,-1 0 0,0 0 1,0 0-1,0 0 0,0 0 1,0-1-1,0 1 0,0-1 0,-1 0 1,1 0-1,0 0 0,-1 0 1,0 0-1,4-4 0,-3 1-15,-1 0 0,1-1 1,-1 1-1,0-1 0,0 1 0,0-1 0,-1 0 0,0 0 0,0 0 0,-1 1 0,1-1 0,-1 0 1,-2-11-1,2 15-6,0 0 1,0-1-1,-1 1 1,1 0-1,-1 0 1,1 0-1,-1 0 1,0 0-1,0 0 1,0 0 0,0 0-1,0 0 1,0 0-1,0 1 1,-1-1-1,1 0 1,-1 1-1,1-1 1,-1 1-1,0 0 1,1-1-1,-1 1 1,0 0-1,0 0 1,0 0 0,0 0-1,0 1 1,0-1-1,0 0 1,0 1-1,0-1 1,-1 1-1,1 0 1,0 0-1,0 0 1,0 0-1,0 0 1,-1 0-1,-2 1 1,4 0-209,-1 0 0,0 0 0,0 0 0,1 0 1,-1 0-1,0 1 0,1-1 0,-1 0 0,1 1 0,0-1 0,-1 1 0,1 0 1,0-1-1,0 1 0,0 0 0,0 0 0,0 0 0,1-1 0,-1 1 0,0 0 1,1 0-1,0 0 0,-1 0 0,1 2 0,-1-1-343,1 0-1,-1 1 0,1-1 1,0 0-1,0 0 1,0 0-1,0 0 0,0 0 1,1 0-1,0 0 1,-1 0-1,1 0 1,0 0-1,0 0 0,1-1 1,1 4-1,10 5-9473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3.771"/>
    </inkml:context>
    <inkml:brush xml:id="br0">
      <inkml:brushProperty name="width" value="0.025" units="cm"/>
      <inkml:brushProperty name="height" value="0.025" units="cm"/>
    </inkml:brush>
  </inkml:definitions>
  <inkml:trace contextRef="#ctx0" brushRef="#br0">1 423 13581,'0'0'11611,"1"-11"-9812,45-231 2361,-14 84-2544,-32 157-1616,0 1 0,-1-1 0,1 1 0,0 0 0,0-1 0,0 1 0,0 0 0,0-1 0,0 1 0,0-1 0,1 1 0,-1 0 0,0-1 0,0 1 0,0 0 0,0-1 0,0 1 0,1 0 0,-1-1 0,0 1 0,0 0 0,0-1 0,1 1 0,-1 0 0,0 0 0,0-1 0,1 1 0,-1 0 0,0 0 0,1 0 0,-1-1 0,0 1 0,1 0 0,-1 0 0,0 0 0,1 0 0,-1 0 0,1-1 0,9 15 0,7 32 0,-15-42 0,15 57 0,-13-42 0,1 0 0,1-1 0,1 0 0,14 28 0,-20-45-166,-1 1 1,1-1-1,1 0 0,-1 0 1,0 0-1,0 0 0,0 0 1,0 0-1,1-1 1,-1 1-1,0 0 0,1-1 1,-1 1-1,1-1 0,-1 1 1,3 0-1,-3-1-226,0 0 0,1 0 1,-1 1-1,1-1 0,-1 0 0,0 0 0,1-1 1,-1 1-1,1 0 0,-1 0 0,0-1 0,1 1 0,-1-1 1,0 1-1,1-1 0,-1 0 0,0 1 0,2-2 1,7-11-10937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
    </inkml:context>
    <inkml:brush xml:id="br0">
      <inkml:brushProperty name="width" value="0.025" units="cm"/>
      <inkml:brushProperty name="height" value="0.025" units="cm"/>
    </inkml:brush>
  </inkml:definitions>
  <inkml:trace contextRef="#ctx0" brushRef="#br0">157 21 15567,'1'-2'444,"1"0"1,0 0-1,0 0 1,0 1-1,0-1 0,0 1 1,0 0-1,0-1 1,0 1-1,1 0 1,-1 0-1,0 1 1,1-1-1,2 0 0,4 10 3208,-8 18-1350,-3-12-1910,-1 0 0,0 0-1,-1 0 1,-1-1 0,0 0 0,-1 0 0,0 0 0,-11 16 0,-10 13-207,-35 43 0,37-59-144,19-22 57,1 0 0,0 1 0,1-1 0,-1 1 1,-6 11-1,12-17-97,-1 1 1,0-1 0,0 1 0,1-1 0,-1 1-1,0-1 1,0 0 0,1 1 0,-1-1 0,1 1-1,-1-1 1,0 0 0,1 1 0,-1-1 0,1 0-1,-1 0 1,1 1 0,-1-1 0,0 0 0,1 0-1,-1 0 1,1 0 0,-1 0 0,1 1 0,0-1-1,-1 0 1,1 0 0,-1 0 0,1 0 0,-1 0 0,1-1-1,-1 1 1,1 0 0,-1 0 0,1 0 0,0-1-1,25 0-14,9-6 13,0-1 0,0-1 0,-1-3 0,51-22 0,-36 13 0,55-15 0,-81 31-840,8-3-3180,-4-5-3975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6.808"/>
    </inkml:context>
    <inkml:brush xml:id="br0">
      <inkml:brushProperty name="width" value="0.025" units="cm"/>
      <inkml:brushProperty name="height" value="0.025" units="cm"/>
    </inkml:brush>
  </inkml:definitions>
  <inkml:trace contextRef="#ctx0" brushRef="#br0">208 1 18866,'0'0'10442,"-10"9"-10127,-33 35-150,2 2 1,-54 80-1,92-122-85,1 0 0,-1 0-1,1 0 1,0 0 0,0 1 0,0-1-1,-1 6 1,3-9-76,0 0 0,0 0 1,0 0-1,0 0 0,0-1 0,1 1 0,-1 0 1,0 0-1,0 0 0,1 0 0,-1-1 1,0 1-1,1 0 0,-1-1 0,1 1 0,-1 0 1,1 0-1,-1-1 0,1 1 0,-1-1 0,1 1 1,0-1-1,-1 1 0,1-1 0,0 1 1,-1-1-1,1 1 0,0-1 0,0 0 0,-1 1 1,1-1-1,0 0 0,0 0 0,0 0 0,-1 0 1,1 1-1,0-1 0,0 0 0,0 0 1,0-1-1,-1 1 0,1 0 0,0 0 0,1-1 1,16 0-14,-1 0 0,1-2 1,-1 0-1,1-2 1,-1 1-1,30-14 0,27-18-3094,-7-2-6417,-36 18-2209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290"/>
    </inkml:context>
    <inkml:brush xml:id="br0">
      <inkml:brushProperty name="width" value="0.025" units="cm"/>
      <inkml:brushProperty name="height" value="0.025" units="cm"/>
    </inkml:brush>
  </inkml:definitions>
  <inkml:trace contextRef="#ctx0" brushRef="#br0">171 45 19635,'0'0'3042,"-9"-2"-15,-29-8-384,36 9-2564,-1 1 0,0 0-1,1 0 1,-1 0 0,0 0 0,0 1 0,1-1 0,-1 1 0,1 0 0,-1 0 0,0 0-1,1 0 1,0 0 0,-1 0 0,1 1 0,0-1 0,-1 1 0,1-1 0,0 1-1,0 0 1,0 0 0,1 0 0,-1 0 0,0 0 0,1 1 0,-2 2 0,-4 6-90,1 1 1,0-1-1,-7 22 0,13-31 32,-24 85-58,22-79 28,1-1 0,0 1 0,1 0 0,0 0 0,0 0 0,0 0 0,1 0 0,0 0-1,3 8 1,-4-14 11,1-1-1,-1 0 0,1 0 0,-1 0 0,1 0 0,0 0 0,0 0 1,0 0-1,-1 0 0,1 0 0,0 0 0,0 0 0,0 0 1,0-1-1,0 1 0,1 0 0,-1-1 0,0 1 0,0-1 1,0 1-1,1-1 0,-1 1 0,0-1 0,0 0 0,1 0 1,-1 0-1,0 0 0,1 0 0,-1 0 0,0 0 0,1 0 1,-1 0-1,0 0 0,0-1 0,3 0 0,0 0 36,0-1-1,0 1 0,1-1 1,-1 0-1,0-1 1,-1 1-1,1 0 0,0-1 1,3-3-1,8-10 148,-1 0-1,-1-1 1,0-1-1,-1 0 1,13-27-1,-19 33-90,0 0 1,-1-1-1,-1 0 0,0 0 1,-1 0-1,0 0 0,-1-1 0,0 1 1,-1-23-1,-1 35-94,0 0-1,0 0 1,0 1-1,0-1 1,0 0-1,0 0 1,0 0-1,0 1 1,-1-1-1,1 0 1,0 1-1,0-1 1,-1 0-1,1 0 1,0 1-1,-1-1 1,1 0-1,-1 1 1,1-1-1,-1 1 1,1-1-1,-1 1 1,1-1-1,-1 1 1,0-1-1,1 1 1,-1-1-1,0 1 1,1 0-1,-1-1 1,0 1-1,0 0 1,1 0-1,-1-1 1,0 1-1,0 0 1,1 0-1,-1 0 1,0 0-1,0 0 1,1 0-1,-1 0 1,0 0-1,0 1 1,1-1-1,-1 0 1,0 0-1,0 0 1,1 1-1,-2 0 1,-1 0-58,0 0 1,0 1-1,0 0 1,0 0-1,1-1 0,-1 2 1,0-1-1,1 0 1,0 0-1,-4 5 0,-15 41-3229,12 3-4618,8-21-390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634"/>
    </inkml:context>
    <inkml:brush xml:id="br0">
      <inkml:brushProperty name="width" value="0.025" units="cm"/>
      <inkml:brushProperty name="height" value="0.025" units="cm"/>
    </inkml:brush>
  </inkml:definitions>
  <inkml:trace contextRef="#ctx0" brushRef="#br0">1 1 22581,'0'0'3588,"0"64"-1891,0-31-1216,3 4-97,-1 2-128,3-4-192,3-7-320,5-10-1762,-3-13-2274,4-5-3043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17.977"/>
    </inkml:context>
    <inkml:brush xml:id="br0">
      <inkml:brushProperty name="width" value="0.025" units="cm"/>
      <inkml:brushProperty name="height" value="0.025" units="cm"/>
    </inkml:brush>
  </inkml:definitions>
  <inkml:trace contextRef="#ctx0" brushRef="#br0">0 383 18321,'0'0'6417,"8"-15"-3993,111-257 3080,-88 177-5403,-26 155-101,-7 2 41,1 59-1,2-110-92,0-1-1,0 1 1,1-1 0,0 0-1,1 0 1,0 0 0,1 0 0,8 15-1,5-6-2493,-1-18-5072,1-12-5659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587"/>
    </inkml:context>
    <inkml:brush xml:id="br0">
      <inkml:brushProperty name="width" value="0.025" units="cm"/>
      <inkml:brushProperty name="height" value="0.025" units="cm"/>
    </inkml:brush>
  </inkml:definitions>
  <inkml:trace contextRef="#ctx0" brushRef="#br0">0 1210 8840,'0'0'11894,"8"-7"-10260,406-358 6274,15-14-7472,-21-27-1098,-402 399 492,-3 4 45,-1 1-1,1 0 1,-1-1 0,0 1-1,0-1 1,0 0 0,-1 0-1,1 0 1,-1 0 0,1 0-1,-1 0 1,1-4 0,-2 6 29,0 1 0,-1 0 0,1-1 1,0 1-1,0-1 0,-1 1 0,1 0 0,-1-1 1,1 1-1,0 0 0,-1 0 0,1-1 0,-1 1 1,1 0-1,0 0 0,-1 0 0,1 0 1,-1-1-1,1 1 0,-1 0 0,1 0 0,-1 0 1,1 0-1,-1 0 0,1 0 0,-1 0 0,1 0 1,-1 0-1,1 0 0,-1 1 0,1-1 0,-1 0 1,-18 3-1656,-27 12-2573,-11 6-1462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1:59.927"/>
    </inkml:context>
    <inkml:brush xml:id="br0">
      <inkml:brushProperty name="width" value="0.025" units="cm"/>
      <inkml:brushProperty name="height" value="0.025" units="cm"/>
    </inkml:brush>
  </inkml:definitions>
  <inkml:trace contextRef="#ctx0" brushRef="#br0">105 18 15278,'0'0'2595,"-73"-18"-33,51 18-928,12 9-513,10 16-352,9 12 160,27 12-33,21 11 65,21 14 64,19 7-160,17 5-449,9 6-255,-1-1-97,-4-1-64,-8 0-737,-8-6-1601,-18-3-1154,-13-12-2177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3.039"/>
    </inkml:context>
    <inkml:brush xml:id="br0">
      <inkml:brushProperty name="width" value="0.025" units="cm"/>
      <inkml:brushProperty name="height" value="0.025" units="cm"/>
    </inkml:brush>
  </inkml:definitions>
  <inkml:trace contextRef="#ctx0" brushRef="#br0">223 140 8488,'0'0'11547,"11"-7"-10848,22-10-286,0 2 0,2 1 0,-1 2-1,41-9 1,87-32-144,-167 54-195,0 0 0,0 0-1,-1-1 1,1 0 0,0 1-1,0-2 1,-9 0 0,-18 0 233,-115 20 1300,-230 61 0,439-78-1623,482-83-904,-528 78 873,-171 11 1788,119-4-1226,15-2-353,-1 1 0,1 0 0,-1 1 0,1 2 0,0 0 0,-25 12 0,30-2-393,15-16 128,1 1 1,0-1 0,0 1 0,0-1 0,0 0-1,0 1 1,-1-1 0,1 1 0,0-1 0,0 0 0,0 1-1,0-1 1,0 1 0,1-1 0,-1 1 0,0-1-1,0 0 1,0 1 0,0-1 0,0 1 0,0-1 0,1 0-1,-1 1 1,0-1 0,0 0 0,1 1 0,-1-1 0,0 0-1,1 1 1,-1-1 0,0 0 0,1 1 0,-1-1-1,0 0 1,1 0 0,-1 0 0,0 1 0,1-1 0,-1 0-1,1 0 1,-1 0 0,0 0 0,1 0 0,-1 0-1,1 0 1,-1 0 0,1 0 0,-1 0 0,0 0 0,1 0-1,-1 0 1,1 0 0,0 0 0,28 0-6790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229"/>
    </inkml:context>
    <inkml:brush xml:id="br0">
      <inkml:brushProperty name="width" value="0.025" units="cm"/>
      <inkml:brushProperty name="height" value="0.025" units="cm"/>
    </inkml:brush>
  </inkml:definitions>
  <inkml:trace contextRef="#ctx0" brushRef="#br0">0 551 15118,'0'0'1901,"6"12"-1549,4 10 19,1-1 0,16 23-1,-22-37-132,1 1 0,0-1 1,0 0-1,0 0 0,1-1 0,0 1 0,1-2 0,0 1 0,-1-1 1,13 6-1,3-2-2,0-2 0,0 0 0,0-2 1,0 0-1,40 2 0,125-5 1328,-108-3-1145,577-19 3047,111 1-2795,-381 58-219,-49-2-65,-177-32-284,253-25 0,-312 7-59,-1-4 1,-1-4-1,155-55 1,-209 58 76,72-38 0,-100 46-95,-1-1 1,-1 0-1,1-1 1,-2-1-1,0-1 1,24-27-1,-34 35-41,-1-1-1,0-1 1,0 1-1,-1 0 1,5-16-1,-7 21-10,-1 1-1,1-1 1,-1 0 0,0 0-1,0 0 1,0 0-1,0 0 1,0 1-1,0-1 1,0 0-1,0 0 1,-1 0 0,0-2-1,1 3 5,-1 1 0,0-1 0,1 0 0,-1 1 0,1-1 1,-1 0-1,0 1 0,1-1 0,-1 1 0,0-1 0,0 1 0,0 0 0,1-1 0,-1 1 0,0 0 0,0-1 0,0 1 0,0 0 0,1 0 0,-1 0 0,0 0 0,0 0 1,0 0-1,0 0 0,0 0 0,0 0 0,1 0 0,-1 1 0,-1-1 0,0 1 7,0 0 0,0 0 1,0 0-1,0 0 0,0 0 0,0 0 1,0 0-1,1 1 0,-1-1 0,1 1 0,-1-1 1,1 1-1,-1 0 0,1-1 0,0 1 1,0 0-1,0 0 0,0 0 0,0 0 1,0 0-1,0 3 0,-14 20 25,26-58 1597,0 15-1568,-2 4-22,-1 0 0,0 0 1,-1 0-1,0-1 0,-1 0 1,-1-1-1,0 1 0,-1-1 1,-1 0-1,2-30 0,-6 14 210,-2-1-1,-2 1 0,0 0 1,-12-35-1,-4 95-4625,-13 1-7399,15-24 273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2:04.591"/>
    </inkml:context>
    <inkml:brush xml:id="br0">
      <inkml:brushProperty name="width" value="0.025" units="cm"/>
      <inkml:brushProperty name="height" value="0.025" units="cm"/>
    </inkml:brush>
  </inkml:definitions>
  <inkml:trace contextRef="#ctx0" brushRef="#br0">0 273 11211,'0'0'14504,"8"-8"-13191,12-10-186,42-30 0,-34 28-404,50-46 0,-72 60-693,1-1 1,-1 0 0,-1 0 0,0 0 0,0-1-1,0 0 1,-1 0 0,0 0 0,0 0 0,-1-1-1,0 1 1,2-13 0,-6 35-85,2-1-1,0 1 1,0 0-1,1-1 0,1 1 1,0-1-1,1 1 1,0-1-1,1 0 1,1-1-1,0 0 1,0 1-1,9 10 1,-4-11 27,0 0 0,1-1 1,1-1-1,-1 0 0,2-1 1,-1 0-1,1-1 1,0 0-1,16 5 0,27 5-3178,0-10-4545,-16-7-7165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34:38.301"/>
    </inkml:context>
    <inkml:brush xml:id="br0">
      <inkml:brushProperty name="width" value="0.025" units="cm"/>
      <inkml:brushProperty name="height" value="0.025" units="cm"/>
    </inkml:brush>
  </inkml:definitions>
  <inkml:trace contextRef="#ctx0" brushRef="#br0">1141 171 13100,'0'0'2595,"-9"-5"-1223,-11-2-812,0 0 1,-1 2-1,1 0 1,-1 1-1,-43-1 1,22 2-494,-189-5 864,201 10-835,1 1 0,1 1 0,-1 2 0,0 1 1,1 1-1,-28 13 0,25-8 98,1 2 1,0 1-1,2 2 1,0 0-1,0 2 1,2 1 0,1 2-1,1 0 1,0 1-1,2 1 1,-35 53-1,41-52-23,1 0 0,2 1-1,1 1 1,0 0 0,3 1 0,0 0-1,2 1 1,1 0 0,1 0-1,1 0 1,2 0 0,2 1 0,3 40-1,1-44-169,1 0-1,2-1 1,0 0-1,2 0 1,1-1-1,1 0 1,1 0-1,1-2 1,1 1-1,26 31 1,-13-21-247,1-2 1,2-1-1,1-1 0,1-2 1,69 47-1,-81-63 110,0 0 1,1-1-1,1 0 0,0-2 0,0-1 0,1-1 0,0-1 0,0 0 1,31 2-1,-37-7 163,0-1-1,1-1 1,-1 0 0,0-1 0,0-1 0,0 0 0,-1-1 0,1-1 0,-1-1 0,0 0-1,0-1 1,-1-1 0,23-15 0,3-7 355,-1-2-1,-1-1 1,-2-2-1,51-63 1,-25 17 353,68-114 1,-95 135-581,-3-1-1,49-129 0,-69 152-122,-2 0 1,-2-1-1,-1 0 0,-2 0 0,-2-1 1,-1-66-1,-4 91-19,0 0 1,-1-1-1,-1 1 0,0 0 1,-1 0-1,-1 0 0,0 1 1,-1-1-1,-1 1 0,0 1 0,-10-16 1,9 19-23,0 1 0,0-1 0,-1 1 0,0 1 0,0 0 1,-1 0-1,-1 1 0,1 0 0,-1 1 0,0 0 0,0 0 0,-1 1 0,1 1 0,-17-4 1,0 2 10,1 2 1,-1 0 0,0 2-1,0 1 1,0 2 0,0 0-1,0 2 1,0 1 0,0 1-1,1 2 1,-44 15 0,27-5-590,1 2 1,-80 48 0,1 19-4344,91-60-2950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420"/>
    </inkml:context>
    <inkml:brush xml:id="br0">
      <inkml:brushProperty name="width" value="0.025" units="cm"/>
      <inkml:brushProperty name="height" value="0.025" units="cm"/>
    </inkml:brush>
  </inkml:definitions>
  <inkml:trace contextRef="#ctx0" brushRef="#br0">275 166 11563,'5'-13'3710,"-3"7"-3301,26-76 4734,-25 71-3383,-1 0 1,0 0-1,1-20 0,-15 41-174,-14 34-1343,3 2 0,1 0 0,2 1-1,3 1 1,-14 61 0,16-48 44,3 1 1,3 0-1,2 0 0,2 81 0,7-132-198,2-11 36,3-20 51,-7-4-312,-1 1 0,-2 0 1,0-1-1,-1 1 0,-1 1 0,-1-1 1,-1 1-1,-1 0 0,-1 0 0,-1 1 1,-1 0-1,-1 1 0,-21-28 1,21 36 80,2 2-47,18 13 18,8 5 119,0-1-1,1 0 1,0-1-1,0-1 1,0-1-1,0 0 1,1-1-1,0-1 1,-1-1-1,1 0 1,0-1-1,0-1 1,26-5 0,-30 3-38,1 0 1,-1 0-1,0-2 1,0 0 0,0 0-1,0-1 1,-1-1 0,0 0-1,0-1 1,-1 0 0,0-1-1,-1-1 1,0 1-1,0-2 1,-1 0 0,14-18-1,-16 11 101,-13 12 103,3 7-188,0-1 0,0 1 0,0 0 0,-1-1 0,1 1 0,1 0 0,-1 0 0,0 0 0,0 1 0,0-1 0,0 0 0,1 1 0,-3 1 0,-11 12 149,1 0 0,1 1 0,-23 33 0,31-41-112,1 0 1,-1 0-1,1 0 0,1 1 0,0-1 0,0 1 0,1 0 0,0 0 0,0 0 0,1 0 0,-1 12 0,3-19-48,-1 0 1,1 0-1,-1 0 1,1 0-1,0-1 1,-1 1-1,1 0 1,0 0-1,0 0 1,1-1-1,-1 1 0,0-1 1,0 1-1,1-1 1,-1 1-1,1-1 1,-1 0-1,1 0 1,0 0-1,-1 1 1,1-2-1,0 1 1,0 0-1,0 0 0,0-1 1,0 1-1,0-1 1,-1 1-1,1-1 1,3 0-1,10 2-56,-1 0-1,0-2 1,17 0-1,-17-1-118,-4 1-520,0 0 0,-1-2 0,1 1 0,12-4 0,-13 2-908,0 0-1,-1-1 1,1 0-1,11-7 1,17-14-7336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3.747"/>
    </inkml:context>
    <inkml:brush xml:id="br0">
      <inkml:brushProperty name="width" value="0.025" units="cm"/>
      <inkml:brushProperty name="height" value="0.025" units="cm"/>
    </inkml:brush>
  </inkml:definitions>
  <inkml:trace contextRef="#ctx0" brushRef="#br0">235 3 19538,'0'0'3470,"-14"-1"-491,6 0-2669,-1 1-1,0 0 0,1 0 0,-1 1 1,0 0-1,1 0 0,-1 1 0,1 0 1,-1 0-1,1 1 0,0 0 0,0 1 1,0 0-1,-10 7 0,12-6-217,0-1 1,1 2-1,0-1 0,0 0 0,0 1 0,1 0 0,0 0 0,-4 7 0,8-12-98,-1 0-1,1 0 1,-1 1-1,1-1 0,-1 0 1,1 0-1,0 1 0,0-1 1,-1 0-1,1 1 1,0-1-1,0 0 0,0 0 1,1 1-1,-1-1 0,0 0 1,0 1-1,1-1 1,-1 0-1,1 2 0,0-2-25,1 0 0,-1 1-1,0-1 1,1 0-1,-1 0 1,1 0 0,-1 0-1,1 0 1,-1-1 0,1 1-1,-1 0 1,1-1 0,0 1-1,0-1 1,-1 0-1,1 1 1,0-1 0,0 0-1,2 0 1,24 0-372,0-1 0,-1-1 1,30-6-1,17-1-191,-73 8 588,0 1 0,0 0 0,0-1 0,1 1 0,-1 0-1,0 0 1,1 0 0,-1 0 0,0 1 0,0-1 0,1 0 0,-1 0 0,0 1 0,0-1 0,0 1 0,1-1 0,-1 1 0,0-1 0,0 1-1,2 1 1,-3-1 19,0 0 1,0 0-1,1-1 0,-1 1 0,0 0 0,0 0 0,0 0 0,0-1 0,0 1 0,0 0 0,0 0 0,-1 0 0,1 0 0,0-1 0,0 1 0,0 0 0,-1 0 0,1-1 0,-1 1 1,1 0-1,0 0 0,-2 0 0,-37 42 1081,11-18-918,-1-2-1,-1-1 1,-2-1-1,0-1 0,-65 29 1,78-46-1123,20-13-2489,23-20-2177,15-6-317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4.182"/>
    </inkml:context>
    <inkml:brush xml:id="br0">
      <inkml:brushProperty name="width" value="0.025" units="cm"/>
      <inkml:brushProperty name="height" value="0.025" units="cm"/>
    </inkml:brush>
  </inkml:definitions>
  <inkml:trace contextRef="#ctx0" brushRef="#br0">116 1 17328,'0'0'8766,"-7"13"-7271,-59 128 1493,57-119-2864,2 1 0,0-1 0,1 1 0,1 1-1,-2 32 1,6-42-111,0 31-203,1-43 154,0-1 1,0 1-1,0 0 1,1 0-1,-1 0 1,0 0-1,1 0 1,-1-1-1,1 1 1,0 0-1,-1 0 1,1-1-1,0 1 1,0-1-1,0 1 1,0-1-1,2 3 1,-2-4 26,-1 0 0,1 0 1,-1 0-1,0 0 1,1 0-1,-1 0 0,1 1 1,-1-1-1,1 0 1,-1 0-1,1 0 0,-1-1 1,1 1-1,-1 0 1,1 0-1,-1 0 0,1 0 1,-1 0-1,0-1 1,1 1-1,-1 0 0,1 0 1,-1 0-1,0-1 1,1 1-1,-1 0 0,1-1 1,-1 1-1,0 0 1,0-1-1,1 1 0,-1-1 1,0 1-1,0 0 1,1-1-1,-1 1 1,0-1-1,0 1 0,0-1 1,0 1-1,1-1 1,-1 1-1,0-1 0,0 0 1,7-29-197,-6 23 81,13-72-1232,-14 82 1370,1 0-1,0 0 1,-1-1-1,1 1 1,0 0-1,1-1 1,-1 1 0,0-1-1,1 1 1,-1-1-1,1 0 1,0 0-1,0 0 1,0 0-1,0 0 1,0 0-1,0 0 1,0 0 0,1-1-1,-1 1 1,0-1-1,1 0 1,0 0-1,-1 0 1,1 0-1,0 0 1,-1 0-1,1-1 1,0 1-1,3-1 1,8 2 273,0 0-1,0-1 1,1-1-1,23-3 1,-29 2-151,0-1 0,0 0-1,-1 0 1,1-1 0,-1 0 0,0-1 0,0 0 0,11-7 0,-14 8-73,-1 1 0,0-1-1,-1 0 1,1-1 0,0 1 0,-1-1-1,0 1 1,0-1 0,0 0 0,0 0-1,-1-1 1,1 1 0,-1 0 0,0-1-1,0 1 1,2-10 0,-4 13-60,0 0 0,0 0 0,0 0 0,0 0 0,0 0 1,0 0-1,0 0 0,0 0 0,-1 0 0,1 0 0,0 0 0,0 0 1,-1 0-1,1 0 0,-1 0 0,1 0 0,-1 1 0,1-1 0,-1 0 0,0 0 1,1 0-1,-1 1 0,0-1 0,0 0 0,1 0 0,-1 1 0,0-1 1,0 1-1,0-1 0,0 1 0,0-1 0,0 1 0,0 0 0,0-1 0,0 1 1,0 0-1,0 0 0,0 0 0,0 0 0,0 0 0,0 0 0,0 0 1,0 0-1,0 0 0,-2 1 0,-2-1 3,-1 1 0,1 0 0,0 0 0,0 0 0,-1 1 0,1 0 0,-9 4 0,5 1-6,0 0 0,0 0 0,0 0 0,1 1 0,1 0 0,-1 1 0,1 0 0,-9 15 0,13-20 0,0 1 0,0 0 0,1 0 0,0 1 0,0-1 0,0 0 0,0 1 0,1-1 0,0 1 0,0-1 0,0 1 0,1 0 0,0-1 0,0 1 0,0 0 0,1-1 0,0 1 0,0 0 0,2 5 0,-1-7 4,1 0 0,0 0-1,-1-1 1,1 1 0,1-1 0,-1 0 0,0 0-1,1 0 1,0 0 0,0 0 0,-1-1 0,1 0-1,1 0 1,-1 0 0,0 0 0,0-1-1,1 0 1,8 2 0,9 1-124,1 0 0,31 0 0,6-5-2427,4-9-4708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070"/>
    </inkml:context>
    <inkml:brush xml:id="br0">
      <inkml:brushProperty name="width" value="0.025" units="cm"/>
      <inkml:brushProperty name="height" value="0.025" units="cm"/>
    </inkml:brush>
  </inkml:definitions>
  <inkml:trace contextRef="#ctx0" brushRef="#br0">123 68 10154,'0'0'16057,"-9"6"-15341,1 0-576,0 1 1,0 0 0,1 0-1,0 1 1,0 0-1,1 0 1,0 0-1,1 1 1,-1 0 0,2 0-1,-7 15 1,5-8 32,0 0 0,2 1 0,0-1 0,0 1 0,1 0 0,2-1-1,-1 1 1,2 0 0,1 20 0,0-35-167,-1 1-1,1-1 0,0 1 0,0-1 1,0 1-1,0-1 0,0 0 1,0 0-1,0 1 0,1-1 0,-1 0 1,1 0-1,0 0 0,0 0 1,0 0-1,0-1 0,0 1 0,0-1 1,3 3-1,0-2 4,0 0 0,-1 0 0,1-1 0,0 1 1,0-1-1,1 0 0,-1-1 0,0 1 0,7-1 0,1-1 73,0 0 0,1 0-1,-1-1 1,0-1 0,-1-1-1,25-9 1,-20 5 37,0-1-1,-1-1 0,0 0 1,0-1-1,-1-1 1,-1 0-1,23-25 1,-29 27-65,0 0 0,0-1 1,-1 0-1,0 0 1,-1 0-1,0-1 1,-1 0-1,-1 0 0,0 0 1,0-1-1,-1 0 1,1-15-1,-6 10-54,-9 23 0,-11 27 0,13-12 0,1 1 0,1 0 0,1 0 0,1 0 0,1 1 0,1-1 0,0 1 0,2 0 0,2 40 0,0-58 0,0-1 0,0 1 0,0 0 0,0-1 0,0 1 0,1-1 0,0 1 0,0-1 0,0 0 0,0 1 0,0-1 0,0 0 0,1 0 0,0-1 0,-1 1 0,1-1 0,0 1 0,0-1 0,1 0 0,-1 0 0,0 0 0,1 0 0,-1-1 0,1 1 0,-1-1 0,1 0 0,0 0 0,0 0 0,3-1 0,1 1 0,-1 0 0,0-1 0,1 0 0,-1-1 0,0 0 0,1 0 0,-1 0 0,0-1 0,0 0 0,0 0 0,0-1 0,-1 0 0,1 0 0,9-7 0,-2-1 0,-1 0 0,0-2 0,-1 1 0,-1-1 0,0-1 0,0 0 0,-2-1 0,1 0 0,-2 0 0,0-1 0,-1 0 0,-1 0 0,0-1 0,-1 0 0,-1 0 0,-1 0 0,0 0 0,-1-1 0,-1 1 0,0-1 0,-4-28 0,2 42 2,0-1 0,0 0 0,0 1-1,-1-1 1,1 0 0,-1 1 0,0 0 0,-1-1 0,1 1 0,-1 0 0,0 0-1,0 0 1,0 1 0,-5-6 0,6 8-5,1 0-1,-1 0 1,1 0 0,0 0-1,-1 0 1,0 0 0,1 0-1,-1 1 1,1-1 0,-1 0-1,0 1 1,0 0 0,1-1-1,-1 1 1,0 0 0,0 0-1,1 0 1,-1 0 0,0 0-1,0 0 1,1 0 0,-1 1-1,0-1 1,0 1 0,1-1-1,-1 1 1,0-1 0,1 1-1,-1 0 1,1 0 0,-1 0-1,1 0 1,-1 0 0,1 0-1,0 1 1,0-1 0,-1 0-1,1 1 1,0-1 0,0 1-1,-1 2 1,-3 3-465,1 0 0,0 1 0,0-1 1,-4 17-1,-4 35-7197,9-22-1245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398"/>
    </inkml:context>
    <inkml:brush xml:id="br0">
      <inkml:brushProperty name="width" value="0.025" units="cm"/>
      <inkml:brushProperty name="height" value="0.025" units="cm"/>
    </inkml:brush>
  </inkml:definitions>
  <inkml:trace contextRef="#ctx0" brushRef="#br0">18 164 21685,'0'0'2434,"10"-3"-112,82-33-161,-84 32-2133,1 0 1,-1-1-1,0 0 1,0 0-1,-1-1 0,0 0 1,0 0-1,0-1 1,11-14-1,-17 20 10,0 0 0,0 0 0,0 0-1,-1 0 1,1 0 0,0 0 0,0 0 0,-1 0 0,1-1 0,-1 1-1,1 0 1,-1 0 0,0-1 0,1 1 0,-1 0 0,0-1 0,0 1-1,0 0 1,0-1 0,0 1 0,0 0 0,0 0 0,0-1 0,-1 1-1,1 0 1,0-1 0,-1 1 0,1 0 0,-1 0 0,0 0 0,1-1-1,-1 1 1,0 0 0,0 0 0,1 0 0,-1 0 0,0 0 0,0 0-1,0 1 1,0-1 0,0 0 0,-1 0 0,1 1 0,0-1 0,0 1-1,0-1 1,-1 1 0,1-1 0,0 1 0,0 0 0,-3-1 0,-2 0 121,1 0 0,-1 1 1,0 0-1,1 0 0,-1 0 1,1 0-1,-1 1 1,1 0-1,-1 0 0,1 1 1,-9 3-1,6-1-159,0 2 0,0-1 0,0 1 0,1 0 0,0 1 0,0-1 0,1 1 0,0 1 0,0-1 0,0 1 0,1 0 0,0 1 0,1-1 0,0 1 0,0 0 0,1 0 0,0 0 0,1 0 0,0 1 0,0-1 0,1 1 0,0 9 0,1-17 2,1 0 1,-1 1-1,1-1 1,0 0-1,0 1 0,0-1 1,1 0-1,-1 0 0,0 0 1,1 0-1,-1 0 1,1-1-1,0 1 0,-1 0 1,1-1-1,0 1 0,0-1 1,0 1-1,0-1 1,0 0-1,1 0 0,-1 0 1,0 0-1,1 0 0,-1-1 1,0 1-1,1-1 0,-1 1 1,4-1-1,11 2-111,0 0 1,1-2-1,18-1 0,-16 1-285,-8 0-1512,1 0 0,-1-1 1,1-1-1,21-5 0,1-6-6545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5.897"/>
    </inkml:context>
    <inkml:brush xml:id="br0">
      <inkml:brushProperty name="width" value="0.025" units="cm"/>
      <inkml:brushProperty name="height" value="0.025" units="cm"/>
    </inkml:brush>
  </inkml:definitions>
  <inkml:trace contextRef="#ctx0" brushRef="#br0">192 365 19571,'0'0'4409,"-12"-1"-1083,9 0-3215,-8 0 302,0-1 0,0 2 0,-1-1 0,-21 3 0,29-1-367,-1 0-1,0 0 1,1 1-1,-1-1 1,1 1-1,-1 0 0,1 0 1,0 1-1,0-1 1,0 1-1,0 0 1,0 0-1,1 0 1,-1 1-1,1-1 1,0 1-1,-3 4 1,3-4-49,0 0 1,1 0 0,-1 0 0,1 1-1,0-1 1,0 1 0,1-1 0,-1 1-1,1 0 1,0-1 0,0 1 0,1 0-1,-1 0 1,1 0 0,1 9 0,0-12 2,0 1 1,0 0 0,0-1-1,0 1 1,0-1 0,1 0-1,-1 1 1,1-1 0,-1 0 0,1 0-1,0 0 1,0 0 0,0 0-1,0 0 1,0-1 0,1 1-1,-1-1 1,1 1 0,-1-1-1,1 0 1,-1 0 0,1 0-1,-1 0 1,1-1 0,0 1 0,-1-1-1,1 1 1,5-1 0,2 1 34,0-1 0,0 0 0,-1 0-1,1-1 1,0 0 0,-1-1 0,1 0 0,-1-1 0,1 0 0,-1 0 0,14-7 0,-10 2 86,0 0 1,0-1-1,0-1 1,-1 1-1,-1-2 0,18-19 1,-8 3 51,-1 0 0,-1-2 1,-2 0-1,0-1 0,-3-1 1,12-32-1,-17 40-173,-1-1 0,-1 0 0,-1 0 0,4-44 0,-9 67 0,-1 0 0,0 0 0,0-1 0,0 1 0,0 0 0,0 0 0,0 0 0,0 0 0,0 0 0,0 0 0,0 0 0,-1-1 0,1 1 0,-1 0 0,1 0 0,0 0 0,-1 0 0,0 0 0,1 0 0,-1 0 0,0 1 0,1-1 0,-1 0 0,0 0 0,0 0 0,0 0 0,-1 1 0,1-1 0,-1 1 0,1 0 0,-1 0 0,1 0 0,-1 0 0,1 0 0,-1 0 0,1 1 0,-1-1 0,1 0 0,0 1 0,-1-1 0,1 1 0,0-1 0,-3 2 0,-5 4 0,0 0 0,0 0 0,0 0 0,-10 12 0,18-17 0,-38 37 0,-49 65 0,79-92 0,1 0 0,0 1 0,1 0 0,0 1 0,1-1 0,0 1 0,1 1 0,1-1 0,0 1 0,1-1 0,-2 20 0,5-31 0,0 0 0,0-1 0,0 1 0,0 0 0,0-1 0,1 1 0,-1 0 0,0-1 0,1 1 0,0-1 0,-1 1 0,1 0 0,0-1 0,0 0 0,0 1 0,0-1 0,0 0 0,0 1 0,0-1 0,0 0 0,1 0 0,-1 0 0,0 0 0,3 1 0,0 0 0,1 0 0,-1 0 0,1 0 0,0-1 0,-1 0 0,1 0 0,0 0 0,8 0 0,5-1 0,0 0 0,0-2 0,32-6 0,33-21 0,-13 4 0,-69 25 0,-1 0 0,0 0 0,0-1 0,1 1 0,-1 0 0,0 0 0,1 0 0,-1 0 0,0 0 0,0 0 0,1 0 0,-1 0 0,0 0 0,1 0 0,-1 0 0,0 0 0,1 0 0,-1 0 0,0 0 0,0 0 0,1 0 0,-1 0 0,0 1 0,1-1 0,-1 0 0,0 0 0,0 0 0,1 0 0,-1 1 0,0-1 0,0 0 0,1 0 0,-1 0 0,0 1 0,0-1 0,0 0 0,0 0 0,1 1 0,-1-1 0,0 0 0,0 1 0,0-1 0,0 0 0,0 0 0,0 1 0,0-1 0,-5 20 0,-17 18 0,12-23-11,-1 1 1,2 1-1,0 0 0,-12 32 1,21-49-79,0 0 1,0 1 0,0-1 0,0 0 0,0 1 0,0-1-1,0 0 1,1 1 0,-1-1 0,0 0 0,0 1 0,0-1-1,0 0 1,0 0 0,0 1 0,1-1 0,-1 0 0,0 0-1,0 1 1,0-1 0,1 0 0,-1 0 0,0 1 0,0-1-1,1 0 1,-1 0 0,0 0 0,0 1 0,1-1-1,-1 0 1,0 0 0,1 0 0,-1 0 0,0 0 0,1 0-1,-1 0 1,0 0 0,1 0 0,-1 0 0,0 0 0,1 0-1,-1 0 1,0 0 0,0 0 0,1 0 0,-1 0 0,1 0-1,17-3-3964,9-12-4349,4-8-6439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254"/>
    </inkml:context>
    <inkml:brush xml:id="br0">
      <inkml:brushProperty name="width" value="0.025" units="cm"/>
      <inkml:brushProperty name="height" value="0.025" units="cm"/>
    </inkml:brush>
  </inkml:definitions>
  <inkml:trace contextRef="#ctx0" brushRef="#br0">146 1 13357,'0'0'8488,"-8"2"-4420,-2 1-3369,-1 0 0,1 1 1,0 0-1,0 1 0,-17 11 0,22-13-532,0 0-1,0 1 0,1-1 0,0 1 0,0 0 0,0 0 1,0 0-1,0 1 0,1-1 0,0 1 0,0 0 0,0 0 1,1 0-1,-1 0 0,-1 6 0,4-9-166,0-1 1,0 0-1,0 0 0,0 0 1,0 0-1,0 0 0,1 0 0,-1 0 1,0 0-1,1 0 0,-1 0 1,0 0-1,1 0 0,-1 0 1,1 0-1,0 0 0,-1 0 0,1 0 1,0 0-1,-1 0 0,1 0 1,0-1-1,0 1 0,0 0 1,0-1-1,0 1 0,0-1 0,0 1 1,0-1-1,0 1 0,0-1 1,0 0-1,0 1 0,0-1 1,0 0-1,0 0 0,2 0 0,50 5-28,-41-5-3,26 0-314,38 2-841,-71-2 1147,1 1-1,-1 0 1,0 0 0,1 0-1,-1 1 1,0 0-1,0 0 1,0 0-1,0 0 1,7 5-1,-12-6 73,1 0-1,0-1 0,-1 1 0,1-1 0,-1 1 1,1 0-1,0 0 0,-1-1 0,1 1 0,-1 0 0,0 0 1,1 0-1,-1 0 0,0-1 0,1 1 0,-1 0 1,0 0-1,0 0 0,0 0 0,0 0 0,0 0 0,0 0 1,0 0-1,0-1 0,0 1 0,0 0 0,-1 0 1,1 0-1,0 0 0,-1 0 0,1 0 0,0-1 0,-1 1 1,1 0-1,-1 0 0,1-1 0,-1 1 0,0 0 0,1-1 1,-2 2-1,-30 23 618,15-16-645,0 0-1,-1-1 0,0-1 0,0 0 1,0-1-1,-1-1 0,0-1 0,0-1 1,-23 1-1,41-4-31,1 0-1,-1 1 1,1-1 0,-1 0-1,1 0 1,-1 0-1,0 0 1,1 0 0,-1 0-1,1-1 1,-1 1 0,1 0-1,-1 0 1,1 0 0,-1 0-1,1-1 1,-1 1 0,1 0-1,-1 0 1,1-1-1,-1 1 1,1 0 0,-1-1-1,1 1 1,-1-1 0,1 1-1,0-1 1,-1 1 0,1-1-1,0 1 1,0-1 0,-1 0-1,8-18-2324,27-14-4563,-4 14-1268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6.660"/>
    </inkml:context>
    <inkml:brush xml:id="br0">
      <inkml:brushProperty name="width" value="0.025" units="cm"/>
      <inkml:brushProperty name="height" value="0.025" units="cm"/>
    </inkml:brush>
  </inkml:definitions>
  <inkml:trace contextRef="#ctx0" brushRef="#br0">51 395 21140,'0'0'8152,"-8"4"-5996,-24 14-1035,31-18-1116,1 0 0,-1 0-1,1 0 1,-1 0-1,1 1 1,-1-1-1,1 0 1,0 0 0,-1 0-1,1 1 1,-1-1-1,1 0 1,0 0-1,-1 1 1,1-1 0,0 0-1,-1 1 1,1-1-1,0 0 1,0 1-1,-1-1 1,1 1 0,0-1-1,0 0 1,0 1-1,-1-1 1,1 1 0,0-1-1,0 1 1,0-1-1,0 0 1,0 1-1,0-1 1,0 1 0,0-1-1,0 1 1,0-1-1,0 1 1,0-1-1,0 1 1,1-1 0,-1 0-1,0 1 1,0-1-1,0 1 1,1-1-1,-1 0 1,0 1 0,0-1-1,1 0 1,-1 1-1,0-1 1,1 1-1,19 4-53,-8-4 49,0-2 0,1 1 0,-1-2 0,0 1 0,0-2 0,0 0 0,0 0 0,0-1 0,-1 0 0,1-1 0,-1 0 0,-1-1 0,1-1 0,-1 1 0,0-2 0,0 1 0,-1-1 0,0-1 0,0 0 0,11-15 0,-19 23 0,0-1 0,1 1 0,-1-1 0,0 0 0,0 0 0,-1 1 0,1-1 0,0 0 0,-1 0 0,1 0 0,-1 0 0,1 0 0,-1 0 0,0 0 0,0 0 0,0 0 0,0-4 0,-1 6 0,1 0 0,0-1 0,0 1 0,-1-1 0,1 1 0,0 0 0,0-1 0,-1 1 0,1 0 0,0-1 0,-1 1 0,1 0 0,-1 0 0,1-1 0,0 1 0,-1 0 0,1 0 0,-1 0 0,1-1 0,-1 1 0,1 0 0,0 0 0,-1 0 0,1 0 0,-1 0 0,0 0 0,-22 8 0,11 0 0,0 0 0,1 0 0,1 2 0,-1-1 0,1 1 0,1 1 0,0 0 0,0 0 0,1 0 0,1 1 0,0 1 0,0-1 0,1 1 0,1 0 0,0 1 0,1-1 0,1 1 0,-3 13 0,6-24 0,0-1 0,0 1 0,0-1 0,1 1 0,-1-1 0,1 0 0,-1 1 0,1-1 0,0 0 0,0 1 0,0-1 0,0 0 0,0 0 0,0 0 0,0 0 0,1 0 0,-1 0 0,1 0 0,3 2 0,-2-1 0,1-1 0,0 1 0,0-1 0,0 0 0,0 0 0,0 0 0,1-1 0,-1 1 0,9 0 0,1 0 0,0-1 0,0 0 0,1-1 0,-1-1 0,0 0 0,15-4 0,-10 0 0,-1-1 0,0 0 0,0-2 0,-1 0 0,1-1 0,-2-1 0,1 0 0,19-17 0,1-4 0,-2-1 0,38-45 0,-42 42 0,-3-2 0,28-46 0,-46 68 0,-1-1 0,-1-1 0,0 0 0,-1 0 0,-1 0 0,-1-1 0,0 0 0,2-23 0,-7 40 0,0 0 0,1 0 0,-1 0 0,0 1 0,0-1 0,0 0 0,0 0 0,0 0 0,0 0 0,-1 1 0,1-1 0,0 0 0,0 0 0,-1 0 0,1 1 0,0-1 0,-1 0 0,1 1 0,-1-1 0,1 0 0,-1 1 0,1-1 0,-1 0 0,1 1 0,-1-1 0,0 1 0,1-1 0,-1 1 0,0-1 0,1 1 0,-1 0 0,0-1 0,0 1 0,1 0 0,-1-1 0,0 1 0,0 0 0,1 0 0,-1 0 0,0 0 0,0 0 0,0 0 0,0 0 0,1 0 0,-1 0 0,0 0 0,0 0 0,0 1 0,1-1 0,-1 0 0,0 0 0,0 1 0,1-1 0,-1 1 0,0-1 0,-1 2 0,-44 25 0,16-2 0,1 2 0,1 1 0,2 1 0,-30 43 0,42-54 0,2 1 0,1 0 0,0 1 0,1 1 0,1-1 0,1 2 0,1-1 0,1 1 0,-4 23 0,10-40-70,-1 0-1,1 1 1,0-1-1,0 0 1,1 0-1,-1 1 1,1-1 0,0 0-1,1 0 1,-1 0-1,1 0 1,0 0-1,0 0 1,1 0-1,-1-1 1,1 1 0,0-1-1,0 0 1,1 0-1,-1 0 1,1 0-1,0 0 1,0-1 0,0 0-1,0 0 1,1 0-1,-1 0 1,1-1-1,0 0 1,0 1-1,0-2 1,0 1 0,0-1-1,0 1 1,7-1-1,36 3-6714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7.267"/>
    </inkml:context>
    <inkml:brush xml:id="br0">
      <inkml:brushProperty name="width" value="0.025" units="cm"/>
      <inkml:brushProperty name="height" value="0.025" units="cm"/>
    </inkml:brush>
  </inkml:definitions>
  <inkml:trace contextRef="#ctx0" brushRef="#br0">196 1 18930,'0'0'9107,"-7"14"-7975,-47 93 285,-72 206 1,124-307-1376,-4 29 391,6-35-425,0 1-1,0 0 0,0 0 1,0 0-1,0-1 0,0 1 1,0 0-1,1 0 1,-1 0-1,0-1 0,1 1 1,-1 0-1,0-1 1,1 1-1,-1 0 0,1-1 1,-1 1-1,1 0 0,-1-1 1,1 1-1,0-1 1,-1 1-1,1-1 0,0 1 1,-1-1-1,1 0 0,0 1 1,0-1-1,-1 0 1,1 0-1,0 1 0,0-1 1,0 0-1,-1 0 0,1 0 1,0 0-1,0 0 1,1 0-1,8-1-7,1-1 0,-1 0 0,0 0 0,1-1 0,-1 0 0,-1-1 0,1 0 0,0-1 0,-1 0 0,13-10 0,90-70 0,-105 79 0,45-39 0,58-66 0,-86 84 0,-2-1 0,0-2 0,-2 0 0,18-37 0,-88 120-7830,27-32 3158,-19 19-4543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094"/>
    </inkml:context>
    <inkml:brush xml:id="br0">
      <inkml:brushProperty name="width" value="0.025" units="cm"/>
      <inkml:brushProperty name="height" value="0.025" units="cm"/>
    </inkml:brush>
  </inkml:definitions>
  <inkml:trace contextRef="#ctx0" brushRef="#br0">1 163 17328,'0'0'7490,"8"9"-4927,27 27-1506,-33-34-1029,1 0 0,0 0 0,-1 0 1,1-1-1,0 1 0,0-1 1,0 0-1,0 0 0,0 0 0,0 0 1,1-1-1,-1 1 0,0-1 1,0 0-1,1 0 0,-1 0 1,0 0-1,0-1 0,0 1 0,1-1 1,3-1-1,0 0-6,-1-1 1,1 1-1,-1-1 0,0-1 0,0 1 1,0-1-1,8-7 0,-4 1 16,0 0-1,-2-1 0,1 0 1,-1 0-1,-1-1 1,0 0-1,-1-1 0,0 1 1,0-1-1,5-24 0,-10 36-117,-2 7 35,0 0 0,0 0 0,0 0 0,-1 0 0,0 0 0,0-1 0,-3 7 1,3-7 124,0-1 0,0 1 0,0 0 1,1 0-1,-1 0 0,1 0 1,1 0-1,-1 0 0,0 8 0,4-12 28,0 0-1,0 0 0,0-1 0,0 1 0,0-1 0,0 0 0,0 0 1,0 0-1,3-1 0,-2 1 28,7-2-65,0 0 1,0 0-1,-1-1 0,1 0 1,-1-1-1,0-1 0,0 1 1,0-2-1,-1 1 1,0-1-1,0-1 0,0 1 1,-1-1-1,0-1 0,0 0 1,-1 0-1,0 0 1,0-1-1,-1 0 0,0-1 1,5-12-1,-11 22-70,0 0 0,0 1 0,0-1 0,0 0 0,0 0 0,-1 0 0,1 0 0,0 0 0,0 0 0,0 1 0,-1-1 0,1 0 0,0 0 0,0 0 0,0 0 0,-1 0 0,1 0 0,0 0 0,0 0 0,0 0 0,-1 0 0,1 0 0,0 0 0,0 0 0,0 0 0,-1 0 0,1 0 0,0 0 0,0 0 0,0 0 0,-1 0 0,1 0 0,0 0 0,0-1 0,0 1 0,-1 0 0,1 0 0,0 0 0,0 0 0,0 0 0,0-1 0,0 1 0,-1 0 0,1 0 0,0 0 0,0 0 0,0-1 0,0 1 0,0 0 0,0 0 0,0 0 0,0-1 0,0 1 0,0 0 0,0 0 0,0 0 0,0-1 0,0 1 0,0 0 0,0 0 0,0 0 0,0-1 0,0 1 0,-13 11 0,2 0 0,-1 1 0,2 0 0,-1 1 0,2 0 0,0 0 0,0 1 0,1 1 0,1-1 0,-9 26 0,16-39 0,-1 1 0,1-1 0,-1 0 0,1 0 0,0 0 0,-1 1 0,1-1 0,0 0 0,0 1 0,0-1 0,0 0 0,0 0 0,0 1 0,1-1 0,-1 0 0,0 1 0,1-1 0,-1 0 0,1 0 0,-1 0 0,1 0 0,-1 1 0,1-1 0,0 0 0,0 0 0,0 0 0,-1 0 0,1 0 0,0-1 0,0 1 0,0 0 0,0 0 0,0-1 0,1 1 0,0 0 0,2 0 0,0 0 0,0 0 0,0-1 0,1 0 0,-1 1 0,0-2 0,0 1 0,0 0 0,0-1 0,8-2 0,-5 1 0,0-1 0,1-1 0,-1 1 0,0-1 0,-1 0 0,1-1 0,-1 0 0,0 0 0,0 0 0,0-1 0,6-7 0,-4 4 0,1 0 0,0 1 0,17-12 0,-25 20 0,1-1 0,-1 0 0,1 1 0,0-1 0,0 1 0,-1 0 0,1-1 0,0 1 0,-1 0 0,1 0 0,0 0 0,0 0 0,0 1 0,-1-1 0,1 0 0,0 1 0,-1-1 0,1 1 0,0-1 0,-1 1 0,1 0 0,-1 0 0,1 0 0,-1 0 0,1 0 0,-1 0 0,0 0 0,1 0 0,-1 1 0,0-1 0,0 0 0,0 1 0,0-1 0,0 1 0,1 2 0,1 1 0,0 0 0,0 0 0,-1 0 0,1 0 0,-1 0 0,0 1 0,-1-1 0,1 1 0,0 10 0,-2 25 0,27-70 0,-20 19 0,-1 0 0,0 0 0,0 0 0,-1-1 0,-1 0 0,0 0 0,0 0 0,-1 0 0,0-1 0,-1 0 0,0 1 0,-1-1 0,-1-19 0,41 48 0,3-15-3835,-35-4 1585,-1 1 0,1-2 1,-1 1-1,1-1 0,10-6 0,9-4-12831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469"/>
    </inkml:context>
    <inkml:brush xml:id="br0">
      <inkml:brushProperty name="width" value="0.025" units="cm"/>
      <inkml:brushProperty name="height" value="0.025" units="cm"/>
    </inkml:brush>
  </inkml:definitions>
  <inkml:trace contextRef="#ctx0" brushRef="#br0">226 17 6022,'0'0'25512,"-11"-4"-24434,5 1-1069,0 1-1,0 0 1,0 0 0,-1 1-1,1 0 1,-1 0-1,1 1 1,-1-1 0,1 1-1,-1 1 1,1-1-1,-1 1 1,1 0 0,0 1-1,-1-1 1,1 1-1,-9 5 1,-42 24-9,55-29 0,-1-1 0,1 1 0,-1 0 0,1 0 0,0 0 0,-1 0 0,1 0 0,0 1 0,1-1 0,-1 1 0,0-1 0,1 1 0,-1 0 0,1-1 0,0 1 0,0 0 0,0 0 0,-1 5 0,3-6-2,-1-1 0,1 0-1,0 0 1,-1 0 0,1 1 0,0-1-1,0 0 1,0 0 0,0 0 0,0 0-1,0 0 1,0 0 0,0-1 0,1 1-1,-1 0 1,0 0 0,0-1 0,1 1-1,-1-1 1,0 1 0,1-1 0,-1 0-1,0 0 1,1 1 0,-1-1 0,3 0-1,48 5-383,-44-5 208,46 3-1430,-22-2 953,0 1 0,1 1-1,-1 2 1,55 15 0,-86-19 688,1-1 1,-1 0 0,0 0-1,1 1 1,-1-1-1,0 1 1,0-1 0,1 1-1,-1 0 1,0-1-1,0 1 1,0 0 0,0 0-1,0 0 1,0 0-1,0 0 1,0 0-1,0 0 1,-1 0 0,1 0-1,0 0 1,0 0-1,-1 0 1,1 1 0,0 1-1,-2-2 61,1 1 1,-1-1-1,1 0 0,-1 1 0,0-1 0,0 0 1,1 0-1,-1 0 0,0 1 0,0-1 0,0 0 1,0 0-1,0 0 0,-1 0 0,1-1 0,0 1 0,0 0 1,-3 1-1,-11 5 847,0 0 0,-29 9 0,40-15-918,-28 9-23,-2-2 0,1-1 0,-1-2 0,-59 2 0,92-7-62,0 0 1,0 0-1,-1 0 0,1 0 0,0 0 1,0 0-1,0 0 0,0 0 1,0 0-1,0 0 0,0-1 0,0 1 1,0 0-1,0-1 0,0 1 1,0-1-1,0 1 0,0-1 0,0 1 1,0-1-1,0 0 0,-1-1 1,2 1-107,0 0 0,0 0 0,0 1 0,0-1 0,0 0 0,0 0 0,0 0 1,1 0-1,-1 0 0,0 1 0,1-1 0,-1 0 0,0 0 0,1 0 0,-1 1 0,1-1 1,-1 0-1,1 1 0,-1-1 0,1 0 0,0 0 0,42-33-10654,-8 15-3063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8.796"/>
    </inkml:context>
    <inkml:brush xml:id="br0">
      <inkml:brushProperty name="width" value="0.025" units="cm"/>
      <inkml:brushProperty name="height" value="0.025" units="cm"/>
    </inkml:brush>
  </inkml:definitions>
  <inkml:trace contextRef="#ctx0" brushRef="#br0">118 121 20948,'0'0'9844,"9"-4"-8109,47-11-1454,-38 11-287,-1 0-1,1-1 0,-1 0 0,0-2 0,21-11 0,-37 17 7,1 1 0,-1-1 0,0 0 0,1 0 0,-1 0 0,0 0 0,0 0 0,1-1 0,-1 1 0,0 0 0,0 0 0,-1-1 0,1 1 0,0-1 0,0 1 0,-1-1 0,1 1 0,0-3 0,-1 3 0,0 0 0,0 0 0,-1 0 0,1 0 0,0 0 0,0 0 0,-1 0 0,1 0 0,-1 1 0,1-1 0,-1 0 0,1 0 0,-1 1 0,0-1 0,1 0 0,-1 0 0,0 1 0,0-1 0,1 1 0,-1-1 0,0 1 0,-1-1 0,-5-2 0,1 0 0,0 1 0,-1 0 0,1 1 0,-1-1 0,1 1 0,-9 0 0,3 0 0,0 1 0,0 1 0,0 0 0,0 1 0,0 0 0,0 1 0,0 0 0,0 1 0,1 0 0,0 1 0,0 0 0,0 1 0,1 0 0,-1 1 0,1 0 0,1 0 0,-1 1 0,2 0 0,-1 1 0,-11 14 0,18-20 0,0 0 0,1-1 0,-1 1 0,1 0 0,-1 0 0,1 0 0,0 0 0,0 0 0,0 0 0,1 0 0,-1 0 0,1 1 0,0-1 0,0 0 0,0 0 0,0 0 0,1 5 0,-1-6 0,1 1 0,0-1 0,0 0 0,1 1 0,-1-1 0,0 0 0,1 0 0,-1 0 0,1 0 0,0 0 0,0 0 0,0-1 0,-1 1 0,2 0 0,-1-1 0,0 0 0,0 1 0,0-1 0,1 0 0,-1 0 0,5 1 0,22 5-8,1-1-1,0-1 1,0-2-1,0-1 1,41-3-1,-46 1-47,-23 0 13,25-2-1275,-12-8-2883,-5-4-4031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0:59.852"/>
    </inkml:context>
    <inkml:brush xml:id="br0">
      <inkml:brushProperty name="width" value="0.025" units="cm"/>
      <inkml:brushProperty name="height" value="0.025" units="cm"/>
    </inkml:brush>
  </inkml:definitions>
  <inkml:trace contextRef="#ctx0" brushRef="#br0">84 219 9289,'-11'2'1212,"-60"11"2786,71-13-3944,0 1 0,0-1-1,0 0 1,0 0 0,0 0-1,0 0 1,0 0 0,0 0 0,0 0-1,0 0 1,0 0 0,0 0 0,0 0-1,0 0 1,0 1 0,0-1-1,0 0 1,0 0 0,0 0 0,0 0-1,0 0 1,0 0 0,0 0 0,0 0-1,0 0 1,0 0 0,0 0 0,0 0-1,0 1 1,0-1 0,-1 0-1,1 0 1,0 0 0,0 0 0,0 0-1,0 0 1,0 0 0,0 0 0,0 0-1,0 0 1,0 0 0,0 0 0,0 0-1,14 2 929,25-2 316,163-29 2544,-59 6-2628,1042-65 579,11 79-2360,-806 10 1466,1004 6 2485,1009-7-2092,-2336-1-1415,476-13-127,-273-5-2161,-6-14-3806,-103 3-2842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4.682"/>
    </inkml:context>
    <inkml:brush xml:id="br0">
      <inkml:brushProperty name="width" value="0.025" units="cm"/>
      <inkml:brushProperty name="height" value="0.025" units="cm"/>
    </inkml:brush>
  </inkml:definitions>
  <inkml:trace contextRef="#ctx0" brushRef="#br0">76 97 13164,'0'0'1714,"-11"3"197,-32 7-10,23 0 819,20-10-2660,0 0 0,-1 1-1,1-1 1,0 0-1,0 0 1,0 1 0,0-1-1,0 0 1,0 1 0,0-1-1,0 0 1,0 0-1,0 1 1,0-1 0,0 0-1,0 0 1,0 1 0,0-1-1,0 0 1,0 1 0,0-1-1,0 0 1,0 0-1,0 1 1,1-1 0,-1 0-1,0 0 1,0 1 0,0-1-1,0 0 1,1 0-1,-1 0 1,0 1 0,0-1-1,0 0 1,1 0 0,27 12 1969,19-6-965,0-1 0,1-3 0,77-6 0,-91 3-820,449-45 374,-161 12-644,-234 27-171,71-7-483,-56 0-3445,-55 1-685,-8-7-2375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05.817"/>
    </inkml:context>
    <inkml:brush xml:id="br0">
      <inkml:brushProperty name="width" value="0.025" units="cm"/>
      <inkml:brushProperty name="height" value="0.025" units="cm"/>
    </inkml:brush>
  </inkml:definitions>
  <inkml:trace contextRef="#ctx0" brushRef="#br0">1 295 15759,'10'-3'240,"517"-138"1618,43 71-1766,5 41 778,-241 14-145,697-22 1618,2 56-1328,-95 21-955,481 34 1017,-1103-49-793,419 43 473,-722-66-796,-4 0-492,0-1-1,0 0 1,0 0 0,0-1 0,0 0-1,0 0 1,0-1 0,0-1-1,0 1 1,15-6 0,12-16-8288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8.799"/>
    </inkml:context>
    <inkml:brush xml:id="br0">
      <inkml:brushProperty name="width" value="0.025" units="cm"/>
      <inkml:brushProperty name="height" value="0.025" units="cm"/>
    </inkml:brush>
  </inkml:definitions>
  <inkml:trace contextRef="#ctx0" brushRef="#br0">1 208 13100,'0'0'1095,"9"-2"-759,116-20 18,-62 9 419,1 3 1,85-2 0,173 31 2270,-23 1-2576,644-60 1919,-195 1-1032,-57 42-170,166-4-971,-291-34 579,217-5 309,-762 37-108,-21 3-957,0 0 1,0 0-1,1 0 0,-1-1 1,0 1-1,0 0 0,0 0 1,0 0-1,1 0 0,-1-1 1,0 1-1,0 0 0,0 0 1,0 0-1,0 0 0,0-1 1,0 1-1,0 0 0,1 0 1,-1-1-1,0 1 1,0 0-1,0 0 0,0 0 1,0-1-1,0 1 0,0 0 1,0 0-1,0 0 0,-1-1 1,1 1-1,0 0 0,0 0 1,0-1-1,0 1 0,0 0 1,0 0-1,0 0 0,0 0 1,-1-1-1,0-1 19,-1 1 0,0-1 0,0 1 0,0-1-1,0 1 1,0 0 0,0 0 0,0 0 0,-1 0 0,1 0 0,0 0-1,-3 0 1,-10-2-427,-1 1 0,-28-2 0,-35 6-4255,14-1-2810,11-1-1938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1:29.767"/>
    </inkml:context>
    <inkml:brush xml:id="br0">
      <inkml:brushProperty name="width" value="0.025" units="cm"/>
      <inkml:brushProperty name="height" value="0.025" units="cm"/>
    </inkml:brush>
  </inkml:definitions>
  <inkml:trace contextRef="#ctx0" brushRef="#br0">12 50 15919,'0'0'42,"-1"0"0,1 0 0,-1 0 0,1 0 0,-1 0-1,1 0 1,-1-1 0,1 1 0,0 0 0,-1 0 0,1 0 0,-1-1 0,1 1 0,-1 0 0,1 0 0,-1-1-1,1 1 1,0 0 0,-1-1 0,1 1 0,0 0 0,-1-1 0,1 1 0,0-1 0,0 1 0,-1-1 0,1 1-1,0 0 1,0-1 0,0 1 0,0-1 0,-1 1 0,1-1 0,0 1 0,0-1 0,0 1 0,0-1 0,0 1-1,0-1 1,0 1 0,1-1 0,-1 1 0,0-1 0,0 1 0,0-1 0,0 1 0,1-1 0,-1 1-1,0-1 1,0 1 0,1 0 0,-1-1 0,0 1 0,1-1 0,-1 1 0,0 0 0,1-1 0,-1 1 0,1-1-1,16-3 3,1 1-1,-1 0 0,0 2 0,1 0 1,0 0-1,28 4 0,7-1 1,32 2 86,119 21 0,-41-3-59,488 12 759,5-45 1912,74-16-1247,1163-26-54,-1194 47-1366,514-2-305,-1061 16-2755,-52 1-4579,-36-2-4757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2:07.745"/>
    </inkml:context>
    <inkml:brush xml:id="br0">
      <inkml:brushProperty name="width" value="0.025" units="cm"/>
      <inkml:brushProperty name="height" value="0.025" units="cm"/>
    </inkml:brush>
  </inkml:definitions>
  <inkml:trace contextRef="#ctx0" brushRef="#br0">5109 453 11563,'-15'-7'849,"-65"-35"-436,0-1-739,-2 3-1,-148-49 1,76 51 975,-164-19 1,-164 2 1775,306 37-1515,-606-43 2639,641 58-3318,0 7 0,0 6 0,-214 43 0,175-8-235,1 7-1,3 9 1,2 6-1,4 9 1,-219 131-1,96-10 136,243-158-70,1 3 0,2 2-1,-59 71 1,92-97-11,0 0-1,2 1 1,0 1 0,1 0-1,1 1 1,1 0 0,1 0-1,0 1 1,-6 37 0,11-42-47,1 0 1,1 0-1,1 0 0,0-1 1,1 1-1,1 0 1,1 0-1,0-1 1,1 0-1,1 1 0,1-1 1,0-1-1,14 28 1,4-6-18,1 0 0,2-2 0,2-1 0,0-1 0,3-1 1,0-2-1,2-2 0,59 40 0,-4-13-30,1-4 0,151 61 0,-65-45 42,3-9 0,2-7 0,2-8-1,2-8 1,2-8 0,295 5-1,-144-35 138,0-14 0,-2-15 0,390-88 0,-41-55-320,-580 139 139,-1-5 0,-2-3-1,-2-6 1,122-80-1,-181 101 31,-1 0 0,-1-3 1,-2-1-1,-2-2 0,-1-1 0,-1-2 0,33-52 0,-53 69 68,-1 0 0,-1-1 0,-1-1 1,-1 0-1,-1 0 0,-1-1 0,5-26 0,-10 32 113,0-1 1,-1 1-1,-1-1 0,0 0 1,-2 1-1,0-1 0,-1 1 1,-1 0-1,0 0 0,-10-23 1,1 12 175,0 2 0,-3-1 1,0 2-1,-1 0 0,-2 1 0,0 1 1,-2 1-1,-40-35 0,14 18 91,-2 2 0,-2 3 0,-77-41 0,78 50-772,-1 3 1,0 3-1,-2 1 0,-1 3 1,0 2-1,-1 3 0,-63-5 1,-36 2-3729,-15-3-2952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343"/>
    </inkml:context>
    <inkml:brush xml:id="br0">
      <inkml:brushProperty name="width" value="0.025" units="cm"/>
      <inkml:brushProperty name="height" value="0.025" units="cm"/>
    </inkml:brush>
  </inkml:definitions>
  <inkml:trace contextRef="#ctx0" brushRef="#br0">1288 1 14542,'0'0'8109,"-9"8"-6679,-355 359 4512,11 30-4818,50-54-193,143-153-268,61-70-706,106-131-1738,0 1 0,-2-1 0,1 0 0,6-19 1,-4 11-794,15-43-6250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5.700"/>
    </inkml:context>
    <inkml:brush xml:id="br0">
      <inkml:brushProperty name="width" value="0.025" units="cm"/>
      <inkml:brushProperty name="height" value="0.025" units="cm"/>
    </inkml:brush>
  </inkml:definitions>
  <inkml:trace contextRef="#ctx0" brushRef="#br0">1 567 18417,'0'0'7346,"11"-8"-6316,207-123 1880,173-174-1653,-285 218-1148,-101 82-120,0 1 0,1 0 0,-1 0-1,0 1 1,1 0 0,0 0 0,0 0-1,12-3 1,-16 5 9,0 1 0,0 0 0,0 0 0,0 0-1,0 1 1,0-1 0,0 0 0,0 1 0,0-1 0,0 1 0,0 0 0,0-1 0,-1 1 0,1 0-1,0 0 1,0 0 0,-1 0 0,1 1 0,-1-1 0,1 0 0,-1 1 0,1-1 0,-1 1-1,0-1 1,0 1 0,0 0 0,0-1 0,0 1 0,0 0 0,0 0 0,-1 0 0,2 2 0,4 13 97,-1-1 0,0 1 0,-1 0 0,-1 0 0,-1 0 0,0 0 0,-1 1 0,-1-1 0,-3 29 0,-5 6 364,-26 94 0,22-85-2896,8 1-4788,4-42-4765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370"/>
    </inkml:context>
    <inkml:brush xml:id="br0">
      <inkml:brushProperty name="width" value="0.025" units="cm"/>
      <inkml:brushProperty name="height" value="0.025" units="cm"/>
    </inkml:brush>
  </inkml:definitions>
  <inkml:trace contextRef="#ctx0" brushRef="#br0">343 0 11275,'0'0'13730,"2"9"-12027,-1-2-1502,-1-1 1,0 1-1,0-1 0,0 0 1,-1 1-1,0-1 0,0 0 0,-1 1 1,1-1-1,-2 0 0,1 0 1,0 0-1,-1-1 0,-4 7 1,-13 20 409,-30 39-1,13-22-143,13-13-307,-12 14 78,2 1 1,3 1-1,2 1 0,-23 60 0,50-108-245,0-1 1,1 1-1,-1 0 1,1 0-1,1 0 1,-1 0-1,0 0 1,1 0-1,0 0 0,1 6 1,0-10-16,-1 1 1,1 0 0,0-1-1,0 1 1,0-1-1,0 1 1,0-1-1,0 1 1,0-1 0,0 0-1,1 0 1,-1 1-1,0-1 1,1 0-1,-1 0 1,1 0-1,-1 0 1,1-1 0,0 1-1,-1 0 1,1-1-1,0 1 1,-1-1-1,1 0 1,0 1 0,0-1-1,-1 0 1,1 0-1,0 0 1,2 0-1,9 0-745,0-1 0,0 1 0,0-2 0,0 0-1,-1 0 1,23-8 0,37-22-5927,1-9-3983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6.962"/>
    </inkml:context>
    <inkml:brush xml:id="br0">
      <inkml:brushProperty name="width" value="0.025" units="cm"/>
      <inkml:brushProperty name="height" value="0.025" units="cm"/>
    </inkml:brush>
  </inkml:definitions>
  <inkml:trace contextRef="#ctx0" brushRef="#br0">174 327 20595,'-12'9'3086,"-14"8"-1079,-38 34 0,57-45-1711,0 0 0,1 0 0,0 1 0,0 0 0,0 0 1,1 1-1,0-1 0,1 1 0,-1 0 0,1 0 0,1 1 0,-3 10 0,5-18-290,1-1-1,0 1 0,0 0 0,0-1 0,0 1 0,0 0 0,0-1 0,0 1 1,0 0-1,0-1 0,0 1 0,1 0 0,-1-1 0,0 1 0,0 0 0,1-1 1,-1 1-1,0 0 0,1-1 0,-1 1 0,0-1 0,1 1 0,-1-1 0,1 1 1,-1-1-1,1 1 0,-1-1 0,1 1 0,-1-1 0,1 0 0,0 1 0,-1-1 0,1 0 1,0 0-1,-1 1 0,1-1 0,0 0 0,-1 0 0,1 0 0,0 0 0,-1 0 1,1 0-1,1 0 0,32-5-60,-19-1 42,-1 0-1,0-1 0,0 0 1,-1-1-1,0-1 1,-1 0-1,1-1 0,10-10 1,3-6-89,0-1 1,27-39-1,-37 47 178,-10 18-122,-12 38-184,4-29 201,-3 12-1,-9 40 42,13-56-34,1 0-1,-1 0 1,1 0-1,0 0 0,0 0 1,0 0-1,1 0 1,-1 0-1,1 0 1,0 0-1,2 5 0,-2-7 5,0-1-1,1 0 0,-1 0 0,0 0 1,1 0-1,-1 0 0,1 0 1,-1 0-1,1 0 0,-1-1 0,1 1 1,-1 0-1,1-1 0,0 1 0,0-1 1,-1 0-1,1 0 0,0 0 0,-1 1 1,1-2-1,0 1 0,0 0 0,-1 0 1,1 0-1,2-2 0,45-13-54,-28 3 91,0-1 0,-2-1 0,1-1-1,-2-1 1,0 0 0,-1-1 0,19-25 0,6-14 49,44-74 1,-11-18 311,-92 179-355,-26 44 143,-33 82-1,66-133-128,1-1 0,2 1 0,0 1 0,2-1 0,0 1 0,2 0 0,1 0 0,1 33 0,1-53-39,1-1 0,0 1 0,0-1 0,0 0 0,1 1-1,-1-1 1,1 0 0,0 0 0,1 0 0,-1 0 0,6 7 0,-7-10 5,0 0 0,0 1 1,0-1-1,1 0 0,-1 0 0,0 0 0,1 0 1,-1 0-1,1 0 0,-1 0 0,1 0 0,-1-1 0,1 1 1,0-1-1,-1 1 0,1-1 0,0 1 0,-1-1 0,1 0 1,0 0-1,-1 0 0,1 0 0,0 0 0,0 0 1,-1 0-1,1-1 0,0 1 0,-1-1 0,1 1 0,-1-1 1,1 0-1,0 1 0,-1-1 0,3-2 0,-2 1-8,1-1-1,-1 1 1,0-1-1,0 0 1,0 0-1,0 0 1,0 0-1,-1 0 1,1 0-1,-1 0 1,0 0-1,0-1 1,0 1-1,0 0 0,-1-1 1,1-3-1,2-64-250,-3 59 182,0-11-177,-2 1 0,0-1 0,-1 1 0,-8-28 0,9 42 245,0 1 0,0 0 1,-1 0-1,0 0 0,0 0 1,-1 0-1,0 1 0,0-1 1,0 1-1,-1 0 0,0 0 1,0 1-1,-1 0 0,1 0 1,-1 0-1,-10-6 0,15 10 97,0 1-1,0-1 0,0 0 1,0 1-1,0-1 0,0 1 1,-1-1-1,1 1 0,0 0 1,0 0-1,-1-1 0,1 1 1,0 0-1,0 0 0,-1 0 0,1 0 1,0 0-1,-1 1 0,1-1 1,0 0-1,0 1 0,-2 0 1,6 5 573,17-1-900,143 0-1195,-107-6-2022,-2 0-3309,14-1-8229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7.460"/>
    </inkml:context>
    <inkml:brush xml:id="br0">
      <inkml:brushProperty name="width" value="0.025" units="cm"/>
      <inkml:brushProperty name="height" value="0.025" units="cm"/>
    </inkml:brush>
  </inkml:definitions>
  <inkml:trace contextRef="#ctx0" brushRef="#br0">1 10 12556,'0'0'20211,"5"4"-21748,0-4-3556,4-13-6502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053"/>
    </inkml:context>
    <inkml:brush xml:id="br0">
      <inkml:brushProperty name="width" value="0.025" units="cm"/>
      <inkml:brushProperty name="height" value="0.025" units="cm"/>
    </inkml:brush>
  </inkml:definitions>
  <inkml:trace contextRef="#ctx0" brushRef="#br0">117 175 11243,'0'0'14974,"10"-5"-13463,1-1-1120,0-1 1,-1 0-1,0 0 1,-1-1-1,11-11 1,-15 14-299,-1 0 1,1 0-1,-1 0 0,0-1 1,-1 0-1,1 0 1,-1 0-1,0 0 0,-1 0 1,1 0-1,-1-1 1,-1 1-1,3-11 0,-4 16-84,0 0-1,0 1 1,0-1-1,-1 0 0,1 0 1,0 0-1,0 0 1,0 0-1,-1 0 1,1 0-1,0 0 0,-1 1 1,1-1-1,-1 0 1,1 0-1,-1 0 1,1 1-1,-1-1 0,0 0 1,1 1-1,-1-1 1,0 0-1,1 1 1,-1-1-1,0 1 0,0-1 1,0 1-1,0-1 1,1 1-1,-1 0 0,0 0 1,0-1-1,0 1 1,0 0-1,0 0 1,0 0-1,0 0 0,0 0 1,0 0-1,0 0 1,0 0-1,0 0 1,1 1-1,-1-1 0,0 0 1,-1 1-1,-5 0-9,1 1 0,0-1 0,-1 1 0,1 1 0,-11 5 0,5-1-11,-1 2 0,2-1 1,-1 2-1,1 0 0,0 0 0,1 0 0,1 2 1,-1-1-1,2 1 0,0 0 0,0 1 0,1 0 1,1 0-1,0 1 0,0 0 0,2 0 0,0 0 1,-4 24-1,8-36 9,-1 1-1,1-1 1,0 1 0,0-1 0,0 1 0,1-1-1,-1 0 1,0 1 0,1-1 0,0 0 0,-1 1 0,1-1-1,0 0 1,0 0 0,0 0 0,1 1 0,-1-1-1,0 0 1,1-1 0,0 1 0,-1 0 0,1 0-1,0-1 1,3 3 0,0-1-47,-1-1-1,1-1 1,0 1-1,0-1 1,0 0-1,-1 0 1,1 0-1,0 0 1,0-1-1,0 0 1,8-1 0,5-1-964,0 0 0,0-2 0,-1 0 0,1-1 0,31-14 0,10-13-5382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8.396"/>
    </inkml:context>
    <inkml:brush xml:id="br0">
      <inkml:brushProperty name="width" value="0.025" units="cm"/>
      <inkml:brushProperty name="height" value="0.025" units="cm"/>
    </inkml:brush>
  </inkml:definitions>
  <inkml:trace contextRef="#ctx0" brushRef="#br0">123 1 22101,'-11'7'2701,"-2"1"-2033,1-2 1,1 1 0,-1 0 1,1 1-1,0 1 0,1-1 0,0 2 1,-10 11-1,20-21-676,0 1 0,0-1 0,0 0 0,-1 0 0,1 0-1,0 0 1,0 0 0,0 0 0,0 0 0,0 1 0,0-1 0,0 0 0,0 0 0,0 0 0,0 0 0,0 0 0,0 1 0,0-1 0,0 0 0,0 0-1,0 0 1,0 0 0,0 0 0,0 1 0,0-1 0,0 0 0,0 0 0,0 0 0,0 0 0,0 0 0,0 0 0,0 1 0,0-1 0,1 0 0,-1 0-1,0 0 1,0 0 0,0 0 0,0 0 0,0 0 0,0 0 0,0 1 0,1-1 0,-1 0 0,0 0 0,0 0 0,0 0 0,0 0 0,0 0 0,0 0-1,1 0 1,-1 0 0,0 0 0,0 0 0,14 0-142,21-7 154,-30 6-17,4-1-37,0 1 0,0 0 0,0 0-1,0 1 1,0 0 0,0 0 0,0 1-1,0 0 1,0 1 0,0 0 0,-1 0 0,1 1-1,-1 0 1,1 1 0,-1 0 0,0 0-1,13 9 1,-20-12 52,0 0-1,0 0 1,0 0 0,0 0-1,0 0 1,0 0 0,0 0-1,0 0 1,0 0-1,-1 0 1,1 1 0,0-1-1,-1 0 1,1 1 0,-1-1-1,1 0 1,-1 1-1,0-1 1,1 0 0,-1 1-1,0-1 1,0 1 0,0-1-1,0 0 1,-1 2-1,0 1 60,0-1 0,0 0 0,0 0 0,-1 0 0,1 0 0,-1 0 0,0 0 0,0-1 0,0 1 0,-3 3 0,-8 6 371,1-1 1,-1-1 0,-19 12-1,28-19-328,-1 0-96,-1 1 0,0 0-1,0-1 1,0 0 0,0-1-1,-1 1 1,-12 2 0,19-5-103,-1 0 0,1 0 1,0 0-1,-1 0 0,1 0 1,0 0-1,-1 0 1,1 0-1,0 0 0,0-1 1,-1 1-1,1 0 0,0 0 1,-1 0-1,1 0 0,0-1 1,0 1-1,-1 0 1,1 0-1,0-1 0,0 1 1,-1 0-1,1 0 0,0-1 1,0 1-1,0 0 0,0-1 1,0 1-1,-1 0 0,1-1 1,0 1-1,0 0 1,0 0-1,0-1 0,0 1 1,0 0-1,0-1 0,0 1 1,0 0-1,0-1 0,0 1 1,0 0-1,0-1 1,1 0-1,3-17-5184,7-8-3925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206"/>
    </inkml:context>
    <inkml:brush xml:id="br0">
      <inkml:brushProperty name="width" value="0.025" units="cm"/>
      <inkml:brushProperty name="height" value="0.025" units="cm"/>
    </inkml:brush>
  </inkml:definitions>
  <inkml:trace contextRef="#ctx0" brushRef="#br0">148 143 12684,'0'0'6609,"1"-10"-2071,1-2-3109,0 7-1012,-1 1 1,0 0-1,-1 0 0,1 0 1,-1 0-1,1-1 1,-1 1-1,-1 0 0,1 0 1,-1-1-1,-1-5 1,2 9-368,-1 0 1,1 0-1,-1 0 1,1 0-1,-1 0 1,1 1-1,-1-1 1,1 0-1,-1 1 1,0-1 0,1 0-1,-1 1 1,0-1-1,0 1 1,0-1-1,1 1 1,-1-1-1,0 1 1,0 0-1,0-1 1,0 1-1,0 0 1,0 0 0,0-1-1,0 1 1,0 0-1,0 0 1,0 0-1,1 0 1,-1 0-1,0 1 1,0-1-1,0 0 1,0 0-1,0 1 1,0-1 0,0 0-1,0 1 1,-1 0-1,-1 0-58,-1 1-1,0 0 1,1 0-1,-1 0 1,1 0-1,0 0 1,-5 6-1,3-4-18,1 1 0,0 0 0,0 0 0,0 1 0,0-1 0,1 1 0,0 0 0,1 0 0,-1 0 0,1 0 0,0 0 0,0 0 0,1 1 0,-1 7 0,2-13 12,1-1-1,-1 1 1,0 0 0,1-1-1,-1 1 1,1-1 0,-1 0 0,0 1-1,1-1 1,-1 1 0,1-1 0,-1 0-1,1 1 1,0-1 0,-1 0 0,1 1-1,-1-1 1,1 0 0,-1 0 0,1 0-1,0 1 1,-1-1 0,1 0 0,0 0-1,-1 0 1,1 0 0,-1 0 0,1 0-1,0 0 1,-1-1 0,1 1 0,0 0-1,25-4-46,28-21-522,-48 21 341,1 1-1,-1-1 1,1 1-1,0 0 1,0 0 0,1 1-1,-1 0 1,0 0-1,1 1 1,11-1-1,-17 2 212,-1 0 0,0 1-1,1 0 1,-1-1 0,0 1 0,0 0-1,1-1 1,-1 1 0,0 0 0,0 0 0,0 0-1,0 0 1,0 0 0,-1 0 0,1 0-1,0 1 1,0-1 0,-1 0 0,1 0-1,0 1 1,-1-1 0,0 0 0,1 1-1,-1-1 1,0 0 0,1 1 0,-1-1 0,0 1-1,0 2 1,1 54 13,-2-41 7,-3 33 804,-2 0 1,-2-1-1,-3 1 0,-20 60 1,6-22 856,21-76-1588,2 1-37,-1-1 0,-1-1 0,0 1 0,-1 0 1,-9 15-1,13-25-25,-1 1-1,1-1 1,-1 0 0,0-1 0,1 1-1,-1 0 1,0 0 0,0-1 0,0 1-1,0-1 1,-1 0 0,1 1 0,0-1-1,0 0 1,-1 0 0,1-1 0,-1 1 0,1 0-1,-1-1 1,1 1 0,-1-1 0,1 0-1,-1 0 1,1 0 0,-1 0 0,1-1-1,-1 1 1,0 0 0,1-1 0,0 0-1,-1 0 1,-3-2 0,2 2 1,1 0 0,0 0 0,0-1 0,0 0 0,0 1 0,0-1 0,0 0 0,1-1 0,-1 1 0,1 0 0,-1-1 0,1 1 0,0-1 0,0 0 0,0 0 0,0 0 0,0 0 0,1 0 0,0 0 0,-1 0 0,1-1 0,0 1 0,0 0 0,1-1 0,-1 1 0,1-1 0,0 1 0,0-1 0,0 1 0,0-1 0,0 1 0,1 0 0,0-1 0,1-5 0,2-3 0,0 1 0,1-1 0,0 1 0,0 0 0,2 0 0,-1 0 0,1 1 0,12-14 0,134-131 0,3-4 0,-132 131 0,-1-1 0,-1-1 0,35-64 0,-48 65 0,-9 29 0,0 0 0,0-1 0,0 1 0,0 0 0,0 0 0,-1-1 0,1 1 0,0 0 0,0 0 0,0 0 0,0-1 0,-1 1 0,1 0 0,0 0 0,0 0 0,0 0 0,-1 0 0,1-1 0,0 1 0,0 0 0,0 0 0,-1 0 0,1 0 0,0 0 0,0 0 0,-1 0 0,1 0 0,0 0 0,0 0 0,-1 0 0,1 0 0,0 0 0,0 0 0,-1 0 0,1 0 0,0 0 0,0 0 0,-1 0 0,1 0 0,0 1 0,0-1 0,0 0 0,-1 0 0,1 0 0,0 0 0,0 0 0,0 1 0,-1-1 0,-40 35 0,23-17 0,-51 60 0,64-72 0,0 1 0,1 0 0,-1 1 0,1-1 0,0 1 0,1-1 0,0 1 0,0 0 0,-2 13 0,5-20-73,0 0 0,0 0 0,0 0-1,0 0 1,0 1 0,0-1 0,1 0 0,-1 0 0,0 0 0,0 0-1,1 0 1,-1 0 0,1 0 0,-1 0 0,1 0 0,0 0 0,-1 0-1,1 0 1,0-1 0,-1 1 0,1 0 0,0 0 0,0-1-1,0 1 1,0 0 0,0-1 0,0 1 0,0-1 0,0 1 0,0-1-1,0 1 1,0-1 0,0 0 0,0 0 0,0 1 0,0-1 0,0 0-1,0 0 1,1 0 0,-1 0 0,0 0 0,0-1 0,0 1 0,0 0-1,0 0 1,2-1 0,4 0-949,-1 0 0,1-1 0,0 0 0,0 0 1,-1-1-1,10-4 0,20-17-7733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553"/>
    </inkml:context>
    <inkml:brush xml:id="br0">
      <inkml:brushProperty name="width" value="0.025" units="cm"/>
      <inkml:brushProperty name="height" value="0.025" units="cm"/>
    </inkml:brush>
  </inkml:definitions>
  <inkml:trace contextRef="#ctx0" brushRef="#br0">170 1 16432,'0'0'6576,"-9"-1"-2182,1 2-4112,0-1 1,1 1-1,-1 0 0,0 1 1,0 0-1,1 0 1,-1 1-1,1 0 0,0 0 1,0 0-1,0 1 0,0 0 1,0 1-1,1 0 1,0 0-1,0 0 0,0 0 1,-8 12-1,12-16-302,1 1 0,-1 0 0,0-1-1,1 1 1,0 0 0,-1 0 0,1 0 0,0-1 0,0 1 0,0 0-1,0 1 1,1-1 0,-1 0 0,0 0 0,1 0 0,0 0 0,-1 1-1,1-1 1,0 0 0,0 5 0,1-6-6,1 1 1,-1-1-1,0 0 1,1 1-1,-1-1 1,0 0-1,1 0 0,0 0 1,-1 0-1,1 0 1,-1 0-1,1 0 1,0-1-1,0 1 0,-1 0 1,1-1-1,0 0 1,0 1-1,0-1 1,0 0-1,0 0 0,0 0 1,-1 0-1,5-1 1,138 1-2815,-144 0 2845,1 0 0,-1 0 1,0 0-1,1 0 0,-1 0 1,1 0-1,-1 0 1,1 0-1,-1 0 0,0 0 1,1 0-1,-1 0 0,1 1 1,-1-1-1,1 0 0,-1 0 1,0 0-1,1 1 1,-1-1-1,0 0 0,1 0 1,-1 1-1,0-1 0,1 0 1,-1 1-1,0-1 0,0 0 1,1 1-1,-1-1 1,0 1-1,0-1 0,0 0 1,1 1-1,-1-1 0,0 1 1,-5 18 583,-20 15 700,-35 17-145,55-48-1087,1 1 0,-1-1 1,0 0-1,0 0 0,-1-1 0,1 1 1,-1-1-1,1 0 0,-1-1 0,0 0 1,-6 1-1,12-2-101,0-1 0,-1 1 1,1-1-1,0 0 0,0 0 0,0 1 0,-1-1 0,1 0 1,0 1-1,0-1 0,0 0 0,0 1 0,0-1 1,0 0-1,0 0 0,1 1 0,-1-1 0,0 0 0,0 1 1,0-1-1,1 0 0,-1 1 0,1-2 0,35-44-9102,-32 41 7370,25-26-10145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19.990"/>
    </inkml:context>
    <inkml:brush xml:id="br0">
      <inkml:brushProperty name="width" value="0.025" units="cm"/>
      <inkml:brushProperty name="height" value="0.025" units="cm"/>
    </inkml:brush>
  </inkml:definitions>
  <inkml:trace contextRef="#ctx0" brushRef="#br0">259 319 20756,'-8'0'4270,"-5"0"-3507,0 1-1,0 1 0,0 0 0,0 1 0,0 0 0,-13 6 1,15-5-671,1 0 1,-1 1-1,1 1 1,0 0 0,0 0-1,1 1 1,0 0 0,0 0-1,1 1 1,-1 0 0,2 1-1,-14 18 1,20-25-97,-1 0 0,1 0 1,0 0-1,0 1 0,0-1 1,0 0-1,0 1 0,0-1 0,0 1 1,1-1-1,-1 1 0,1-1 1,0 1-1,0-1 0,0 1 0,0-1 1,0 1-1,1-1 0,0 4 1,0-4 2,0 0 0,0 0 0,0 0 0,1 0 0,-1-1 0,1 1 0,-1 0 0,1-1 0,0 0 0,-1 1 0,1-1 1,0 0-1,0 0 0,0 0 0,0 0 0,0 0 0,0 0 0,2 0 0,4 1 20,-1 0 0,1-1 1,-1 0-1,1-1 0,0 0 0,-1 0 1,1 0-1,-1-1 0,1 0 0,0 0 0,12-5 1,-7 0 6,-1 0 1,0-1 0,-1-1-1,0 1 1,0-2-1,-1 0 1,0 0 0,0-1-1,-1 0 1,0 0 0,11-18-1,3-9 76,-1-1 0,21-49-1,-31 58 33,14-43-1,-24 62-114,1 1 0,-1-1 0,-1 1 0,0-1 0,0 0 0,-1 0 0,0 1 0,-2-18 0,1 25-23,1 0 0,-1 1 1,1-1-1,-1 0 0,0 1 0,0-1 0,0 1 1,1-1-1,-2 1 0,1 0 0,0-1 0,0 1 1,0 0-1,-1 0 0,1-1 0,0 1 0,-1 0 0,1 1 1,-1-1-1,1 0 0,-1 0 0,1 1 0,-1-1 1,0 1-1,0-1 0,1 1 0,-1-1 0,0 1 1,1 0-1,-1 0 0,0 0 0,0 0 0,-3 1 1,0 0-13,-1 0 1,0 0 0,0 0-1,1 1 1,-1 0-1,1 0 1,0 1 0,0-1-1,-7 5 1,-2 3 41,1 0 0,1 1 0,0 1 0,-19 23 0,25-27-13,1-1 1,0 1 0,0 0 0,0 0 0,1 0 0,1 1 0,-1 0 0,2-1 0,-1 1 0,-1 12 0,4-19-13,-1 1 0,1-1 0,1 0 0,-1 1 0,0-1 1,0 0-1,1 0 0,-1 0 0,1 1 0,0-1 0,0 0 0,0 0 0,0 0 0,0 0 0,0 0 0,0 0 1,1-1-1,-1 1 0,1 0 0,-1-1 0,1 1 0,0-1 0,0 1 0,-1-1 0,1 0 0,0 0 0,0 0 1,0 0-1,1 0 0,-1 0 0,0 0 0,0-1 0,0 1 0,3 0 0,11 2-25,0-1 0,-1 0 0,32-2 1,-25 0-80,-14 0-121,0 1 1,0-1-1,0 1 1,0 0-1,0 1 1,0 0-1,-1 0 1,1 1 0,9 4-1,-15-5 215,0-1 0,0 1 0,0 0 0,0 0 0,0 0 0,-1 0 0,1 0-1,0 0 1,-1 0 0,0 1 0,1-1 0,-1 0 0,0 1 0,0-1 0,-1 1 0,1-1 0,0 1 0,-1 0 0,0-1 0,1 1 0,-1 0-1,0-1 1,0 1 0,-1-1 0,1 1 0,0 0 0,-1-1 0,0 1 0,1-1 0,-1 1 0,-2 4 0,-18 33 521,17-33-654,0 0 1,1 0 0,0 0-1,0 0 1,-4 13-1,7-20 21,0 0 0,0 0 0,0 1-1,0-1 1,0 0 0,0 0 0,0 0-1,0 0 1,0 1 0,0-1 0,0 0-1,0 0 1,-1 0 0,1 0 0,0 1-1,0-1 1,1 0 0,-1 0 0,0 0-1,0 1 1,0-1 0,0 0-1,0 0 1,0 0 0,0 0 0,0 1-1,0-1 1,0 0 0,0 0 0,0 0-1,1 0 1,-1 1 0,0-1 0,0 0-1,0 0 1,0 0 0,0 0 0,1 0-1,-1 0 1,0 0 0,0 0 0,0 1-1,0-1 1,1 0 0,-1 0 0,0 0-1,0 0 1,0 0 0,0 0-1,1 0 1,-1 0 0,0 0 0,0 0-1,1 0 1,8-6-6764,4-10-5046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350"/>
    </inkml:context>
    <inkml:brush xml:id="br0">
      <inkml:brushProperty name="width" value="0.025" units="cm"/>
      <inkml:brushProperty name="height" value="0.025" units="cm"/>
    </inkml:brush>
  </inkml:definitions>
  <inkml:trace contextRef="#ctx0" brushRef="#br0">27 27 10282,'0'0'21204,"10"6"-20233,-8-4-881,39 25 133,-39-27-223,-1 1 0,0 0 0,0-1 0,1 1-1,-1-1 1,0 1 0,0-1 0,1 0 0,-1 1 0,1-1 0,-1 0 0,0 0 0,1 0 0,-1 0 0,0 0 0,1 0 0,-1-1 0,0 1-1,1 0 1,-1-1 0,0 1 0,1-1 0,-1 1 0,0-1 0,0 0 0,1 1 0,-1-1 0,0 0 0,0 0 0,0 0 0,0 0-1,0 0 1,0 0 0,-1 0 0,1 0 0,0 0 0,1-2 0,-2 2-3,1 0 1,0 0-1,-1 0 0,1-1 1,0 1-1,-1 0 1,0 0-1,1-1 0,-1 1 1,0 0-1,1 0 0,-1-1 1,0 1-1,0 0 0,0-1 1,0 1-1,0 0 1,0 0-1,-1-1 0,1 1 1,0 0-1,-1-1 0,1 1 1,-1 0-1,1 0 0,-1 0 1,0 0-1,1-1 1,-1 1-1,0 0 0,0 0 1,0 0-1,0 1 0,0-1 1,0 0-1,0 0 0,0 0 1,0 1-1,-1-2 1,-1 2-9,1-1 0,0 1 0,0-1 0,-1 1 0,1 0 0,-1 0 0,1 0 0,0 0 0,-1 0 0,1 0 0,0 1 0,-1-1 0,1 1 0,0 0 0,0 0 0,-1-1 0,1 2 0,0-1 0,0 0 0,0 0 0,-2 3 0,-2 1-8,0 1-1,1 0 1,-1 0-1,1 1 0,1 0 1,0 0-1,0 0 1,0 0-1,1 0 1,-1 1-1,2 0 1,-1-1-1,1 1 1,1 0-1,-2 13 1,2-18-98,1 1 0,0 0 0,0 0 0,0 0 0,0 0 1,0 0-1,1-1 0,0 1 0,-1 0 0,1 0 0,1-1 0,-1 1 0,1-1 0,-1 1 0,1-1 1,0 1-1,0-1 0,0 0 0,1 0 0,-1 0 0,1 0 0,0-1 0,0 1 0,0-1 0,0 1 0,0-1 1,0 0-1,0 0 0,1-1 0,-1 1 0,1-1 0,0 1 0,5 0 0,-1 0-268,0-1-1,-1 0 0,1 0 1,0-1-1,-1 0 1,1 0-1,0-1 1,14-3-1,-16 2-292,1 0 0,-1-1 0,0 1 0,0-1 0,0-1 0,0 1 0,-1-1 0,1 0 0,-1 0 1,7-8-1,20-25-5574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0.692"/>
    </inkml:context>
    <inkml:brush xml:id="br0">
      <inkml:brushProperty name="width" value="0.025" units="cm"/>
      <inkml:brushProperty name="height" value="0.025" units="cm"/>
    </inkml:brush>
  </inkml:definitions>
  <inkml:trace contextRef="#ctx0" brushRef="#br0">116 1 12684,'0'0'4965,"-9"2"-1597,4-1-3090,0 1 0,1 0 0,-1 0 0,0 0-1,1 1 1,-1 0 0,1 0 0,0 0 0,0 0 0,0 0-1,0 1 1,1 0 0,-1 0 0,1 0 0,0 0 0,0 0-1,1 1 1,-1-1 0,1 1 0,0 0 0,-2 7 0,-2 4 8,1 1 0,1 0 0,1 1 0,0-1 0,1 0 0,1 25 0,1-32-207,0-1-1,1 1 1,0-1 0,0 1 0,1-1 0,0 0 0,1 1 0,0-1 0,1-1 0,0 1 0,0 0 0,0-1 0,8 10 0,-10-16-69,0 0 1,0 0 0,1 0 0,-1 0 0,0 0 0,1-1-1,-1 1 1,1-1 0,-1 0 0,1 0 0,0 0 0,0 0-1,-1 0 1,1-1 0,0 1 0,0-1 0,0 0 0,3 0-1,-2 1 10,0-1 0,0 0-1,-1 1 1,1 0 0,0 0-1,-1 0 1,8 3 0,-11-3 29,1 0 0,0 0 1,-1 1-1,1-1 1,-1 0-1,1 1 0,-1-1 1,1 0-1,-1 1 0,0-1 1,0 0-1,0 1 1,0-1-1,0 0 0,0 1 1,0-1-1,0 1 1,0-1-1,-1 0 0,1 1 1,0-1-1,-1 0 0,0 1 1,1-1-1,-1 0 1,1 0-1,-1 0 0,0 0 1,-1 2-1,-6 7-2919,13-29-5948,4 2-44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1.053"/>
    </inkml:context>
    <inkml:brush xml:id="br0">
      <inkml:brushProperty name="width" value="0.025" units="cm"/>
      <inkml:brushProperty name="height" value="0.025" units="cm"/>
    </inkml:brush>
  </inkml:definitions>
  <inkml:trace contextRef="#ctx0" brushRef="#br0">32 101 9833,'0'0'15140,"-32"-10"-9455,74 15-4784,-33-3-659,0 0-1,-1-1 1,1 0 0,16-1-1,-8-5-241,1 0 0,-2 0 0,1-2 0,-1 0 0,0-1 0,0-1 0,-1 0 0,26-21 0,-32 18 0,-19 8 0,-23 9 0,21 1 0,0 0 0,1 0 0,0 1 0,0 1 0,1 0 0,0 1 0,-10 10 0,13-13 0,1 2 0,-1-1 0,1 1 0,1 0 0,-1 0 0,1 0 0,1 1 0,-1 0 0,2 0 0,-4 10 0,6-17 0,1-1 0,0 1 0,0-1 0,-1 1 0,1-1 0,0 1 0,0-1 0,0 1 0,1-1 0,-1 0 0,0 1 0,0-1 0,1 1 0,-1-1 0,1 1 0,0-1 0,-1 0 0,1 0 0,0 1 0,-1-1 0,1 0 0,0 0 0,0 0 0,0 0 0,0 0 0,0 0 0,1 0 0,-1 0 0,0 0 0,0 0 0,1-1 0,-1 1 0,0 0 0,1-1 0,-1 1 0,0-1 0,1 0 0,-1 1 0,1-1 0,1 0 0,9 2 0,0-2 0,-1 1 0,1-1 0,15-3 0,-9 2 0,-6 0-46,0-1 1,-1 0-1,0 0 0,1-1 0,11-4 1,28-17-3194,-4 0-7149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370"/>
    </inkml:context>
    <inkml:brush xml:id="br0">
      <inkml:brushProperty name="width" value="0.025" units="cm"/>
      <inkml:brushProperty name="height" value="0.025" units="cm"/>
    </inkml:brush>
  </inkml:definitions>
  <inkml:trace contextRef="#ctx0" brushRef="#br0">77 55 17649,'15'-55'11205,"-17"88"-7783,1-3-3566,-16 73 217,-38 333 489,50-319-3160,-6 113-8935,13-262 6926,-2-8-2407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2.714"/>
    </inkml:context>
    <inkml:brush xml:id="br0">
      <inkml:brushProperty name="width" value="0.025" units="cm"/>
      <inkml:brushProperty name="height" value="0.025" units="cm"/>
    </inkml:brush>
  </inkml:definitions>
  <inkml:trace contextRef="#ctx0" brushRef="#br0">56 339 17200,'0'0'2451,"-8"5"-1,-26 17 86,21-8-385,17-6-301,23-5-257,-15-6-1449,0 0 0,-1-1-1,1 0 1,-1-1 0,0 0 0,0-1-1,-1 0 1,1-1 0,17-15 0,81-81 949,-103 97-1088,124-151-5,-100 117 0,-29 39 0,0-1 0,1 0 0,-1 1 0,0-1 0,1 1 0,-1 0 0,1-1 0,-1 1 0,1 0 0,-1 0 0,1 0 0,0 0 0,0 0 0,2 0 0,-4 1 0,1 0 0,0 0 0,-1 0 0,1 0 0,-1 0 0,1 0 0,0 0 0,-1 0 0,1 1 0,0-1 0,-1 0 0,1 0 0,-1 1 0,1-1 0,-1 1 0,1-1 0,-1 0 0,1 1 0,-1-1 0,1 1 0,-1-1 0,1 1 0,-1-1 0,0 1 0,1-1 0,-1 1 0,1 1 0,2 6 0,-1 1 0,1 0 0,-2 0 0,3 18 0,-1-2 0,3 7-645,2 0-1,1 0 1,1-1-1,29 59 1,-33-79 110,0 0 0,1 0 0,1 0 0,0-1 0,0 0 0,1-1 0,0 0 0,1 0 0,0-1 0,0 0 0,0-1 0,1 0 0,1-1 0,-1 0 0,22 8 0,40 1-12822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101"/>
    </inkml:context>
    <inkml:brush xml:id="br0">
      <inkml:brushProperty name="width" value="0.025" units="cm"/>
      <inkml:brushProperty name="height" value="0.025" units="cm"/>
    </inkml:brush>
  </inkml:definitions>
  <inkml:trace contextRef="#ctx0" brushRef="#br0">562 137 15182,'6'-12'2178,"-3"8"-1844,19-44 1708,-21 46-1795,0 0 0,0-1 0,0 1 1,0-1-1,-1 1 0,1-1 0,-1 0 0,0 1 0,0-1 0,0 1 0,0-1 0,0 0 0,0 1 0,-1-1 0,1 1 1,-1-1-1,0 1 0,0-1 0,0 1 0,-1-3 0,0 3-71,-1 0 1,1 0-1,-1 1 1,1-1-1,-1 1 0,0-1 1,0 1-1,1 0 1,-1 0-1,0 1 1,0-1-1,0 1 0,0-1 1,0 1-1,0 0 1,-3 0-1,-53 6 861,43 0-937,0 0-1,0 1 1,0 0 0,1 2 0,0-1 0,1 2 0,-26 21 0,1 4 221,-45 52 0,48-47-43,2 2 1,-36 58-1,60-84-211,0 1 1,1 0 0,1 1-1,1-1 1,1 1-1,0 1 1,1-1 0,1 1-1,-2 35 1,5-50-64,1 0-1,0 0 1,1 0 0,-1 0-1,1 0 1,0 0 0,0 0 0,0 0-1,0 0 1,1 0 0,-1-1-1,1 1 1,0 0 0,0-1-1,0 0 1,1 1 0,-1-1 0,1 0-1,0 0 1,5 4 0,-2-3 2,0-1 1,0 1 0,1-1 0,-1 0-1,1-1 1,0 0 0,0 0-1,-1 0 1,2-1 0,13 1-1,0-1 15,0-1-1,0-1 1,-1-2-1,1 0 1,0 0-1,-1-2 0,25-9 1,-20 4 20,-2-1 0,32-18 0,-48 24-23,0 1 0,0-1 0,0 0-1,-1-1 1,0 0 0,0 0 0,0 0-1,-1 0 1,1-1 0,-2 0-1,6-8 1,-10 13-15,1 0 0,0 1 0,0-1 0,-1 0-1,1 1 1,-1-1 0,1 0 0,-1 1 0,0-1 0,1 0 0,-1 0 0,0 0-1,0 1 1,0-1 0,-1 0 0,1 0 0,0 1 0,-1-1 0,1 0-1,-1 0 1,0 1 0,1-1 0,-1 1 0,0-1 0,0 0 0,0 1-1,0 0 1,0-1 0,0 1 0,-1 0 0,1-1 0,0 1 0,-1 0-1,1 0 1,-1 0 0,1 0 0,-1 0 0,1 0 0,-1 1 0,0-1 0,1 1-1,-1-1 1,0 1 0,0-1 0,1 1 0,-3 0 0,-12-3 10,1 2 1,0-1-1,0 2 1,-20 1-1,27 0-12,-7 0-1,1 0 0,-1 1 0,1 1 0,-1 0 0,-21 8 0,137-61 0,-57 27 0,0 1 0,69-23 0,-110 44 0,0 0 0,0 0 0,0 0 0,0 0 0,0 1 0,0-1 0,0 1 0,0 0 0,0 0 0,0 0 0,0 0 0,1 1 0,-1-1 0,0 1 0,3 1 0,-5-1 0,1 1 0,-1-1 0,0 1 0,0-1 0,1 1 0,-1 0 0,-1 0 0,1-1 0,0 1 0,0 0 0,-1 0 0,1 0 0,-1 0 0,1 0 0,-1 0 0,0 0 0,0 0 0,0 0 0,0 0 0,0 0 0,0 0 0,-1 0 0,0 2 0,-2 13 0,-1 0 0,-1-1 0,0 0 0,-1 0 0,-1-1 0,0 0 0,-1 0 0,-19 26 0,15-23 0,1 1 0,0 0 0,2 0 0,-11 31 0,19-50-10,1 0-1,0 0 1,0 1-1,0-1 1,0 0-1,-1 0 1,1 1-1,0-1 1,0 0-1,0 0 1,0 1-1,0-1 1,0 0-1,0 0 1,0 1-1,0-1 1,0 0-1,0 0 1,0 1-1,0-1 1,0 0-1,0 0 1,0 1-1,0-1 1,0 0-1,0 0 1,0 1-1,1-1 1,-1 0-1,0 0 1,0 1-1,0-1 1,0 0-1,0 0 1,1 0-1,-1 1 1,0-1-1,0 0 1,0 0-1,1 0 1,-1 0-1,0 1 1,0-1-1,1 0 1,13-6-1301,15-18-3195,-2-9-3950,-2-6-7932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442"/>
    </inkml:context>
    <inkml:brush xml:id="br0">
      <inkml:brushProperty name="width" value="0.025" units="cm"/>
      <inkml:brushProperty name="height" value="0.025" units="cm"/>
    </inkml:brush>
  </inkml:definitions>
  <inkml:trace contextRef="#ctx0" brushRef="#br0">83 150 20467,'0'0'2835,"-8"7"5,-25 21-571,33-28-2255,0 0-1,-1 0 1,1 0-1,0 0 1,0 0 0,0 0-1,-1 0 1,1 0 0,0 1-1,0-1 1,0 0-1,-1 0 1,1 0 0,0 0-1,0 0 1,0 1 0,0-1-1,0 0 1,-1 0-1,1 0 1,0 1 0,0-1-1,0 0 1,0 0 0,0 0-1,0 1 1,0-1-1,0 0 1,0 0 0,0 0-1,0 1 1,0-1 0,0 0-1,0 0 1,0 1 0,0-1-1,0 0 1,0 0-1,0 0 1,0 1 0,0-1-1,0 0 1,0 0 0,0 1-1,0-1 1,0 0-1,1 0 1,-1 0 0,0 0-1,0 1 1,0-1 0,0 0-1,1 0 1,-1 0-1,0 0 1,0 0 0,0 1-1,0-1 1,1 0 0,-1 0-1,0 0 1,0 0-1,1 0 1,-1 0 0,0 0-1,0 0 1,0 0 0,1 0-1,16 0 23,-15 0 61,19-3-33,0-1 1,0-1-1,-1-1 1,0-1-1,0 0 1,-1-2-1,0 0 1,0-1-1,-1-1 1,-1-1-1,0-1 1,16-14-1,-5-7-47,-27 34-8,0-1 1,-1 0-1,1 1 1,-1-1-1,1 0 1,-1 1-1,1-1 1,-1 0-1,1 0 1,-1 0-1,0 1 1,1-1 0,-1 0-1,0 0 1,0 0-1,0 0 1,0 0-1,0 1 1,0-1-1,0 0 1,0 0-1,0 0 1,0 0-1,0 0 1,0 1-1,-1-1 1,1 0-1,0 0 1,-1 0-1,1 1 1,0-1 0,-1 0-1,1 0 1,-1 1-1,1-1 1,-1 0-1,0 1 1,1-1-1,-1 0 1,0 1-1,1-1 1,-1 1-1,0-1 1,0 1-1,1 0 1,-2-1-1,-6 0 64,1 0-1,-1 0 1,0 1-1,1 0 0,-1 0 1,0 1-1,1 0 1,-1 0-1,0 1 0,1 0 1,0 0-1,-1 1 1,1 0-1,0 0 0,1 1 1,-1 0-1,0 0 0,1 0 1,-10 10-1,-8 5-60,2 2 0,0 0-1,-31 41 1,44-52-3,1 1 0,0 0 0,0 0 1,1 1-1,0 0 0,1 0 0,0 1 0,1 0 0,-3 13 0,8-24-10,0-1 0,-1 1-1,1-1 1,0 1 0,1-1 0,-1 1 0,0-1-1,0 1 1,1-1 0,-1 1 0,1-1 0,-1 0-1,1 1 1,-1-1 0,1 0 0,0 1 0,0-1-1,0 0 1,0 0 0,0 1 0,0-1 0,0 0-1,0 0 1,0 0 0,0 0 0,1-1 0,-1 1-1,0 0 1,0 0 0,1-1 0,-1 1 0,1-1 0,-1 1-1,1-1 1,-1 0 0,1 1 0,-1-1 0,1 0-1,-1 0 1,1 0 0,2-1 0,8 2-59,0-2 1,0 1 0,0-2-1,14-2 1,-9-1-772,0 0-1,0 0 1,0-2-1,19-10 1,27-21-6927,-16 5-2807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4.801"/>
    </inkml:context>
    <inkml:brush xml:id="br0">
      <inkml:brushProperty name="width" value="0.025" units="cm"/>
      <inkml:brushProperty name="height" value="0.025" units="cm"/>
    </inkml:brush>
  </inkml:definitions>
  <inkml:trace contextRef="#ctx0" brushRef="#br0">158 0 19827,'0'0'9614,"-3"12"-8696,-33 108 890,-44 165-1054,67-229-949,3 1 1,3 0-1,-1 67 0,8-121 1,3 29-3843,7-18-2147,7-10-3756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3:25.195"/>
    </inkml:context>
    <inkml:brush xml:id="br0">
      <inkml:brushProperty name="width" value="0.025" units="cm"/>
      <inkml:brushProperty name="height" value="0.025" units="cm"/>
    </inkml:brush>
  </inkml:definitions>
  <inkml:trace contextRef="#ctx0" brushRef="#br0">252 357 13581,'5'-9'5530,"1"0"-3896,-3 5-862,-1 0 0,0 0 0,1 0 0,-1 0 0,-1 0 0,1-1 0,1-9 2782,-11 19-2732,-21 27-604,2 1 0,1 1 0,1 1 0,-31 61 0,42-72-96,4-6-61,-3 2 60,1 0 0,0 1 0,2 0 0,1 1 1,1 0-1,0 1 0,-5 27 0,13-49-121,0 0 0,0-1 0,0 1 0,0-1 0,0 1 0,0 0 0,0-1 0,0 1 0,0-1 0,0 1 0,0 0 0,0-1 0,0 1 0,0-1 0,1 1 0,-1 0 0,0-1 0,0 1 0,1-1 0,-1 1 0,0-1 0,1 1 0,-1-1 0,1 1 0,-1-1 0,1 0 0,-1 1 0,1-1 0,-1 0 0,1 1 0,0 0 0,21-4 0,24-23 0,-7-4 0,-1-2 0,-1-1 0,-3-2 0,47-60 0,-27 23 0,69-126 0,-103 162 0,-1-2 0,-1 0 0,-3-1 0,19-72 0,-34 111 0,0 0 0,0 0 0,0 0 0,0 0 0,-1 1 0,1-1 0,0 0 0,0 0 0,0 0 0,0 0 0,0 0 0,0 0 0,-1 0 0,1 0 0,0 0 0,0 0 0,0 0 0,0 0 0,0 0 0,0 0 0,-1 0 0,1 0 0,0 0 0,0 0 0,0-1 0,0 1 0,0 0 0,0 0 0,-1 0 0,1 0 0,0 0 0,0 0 0,0 0 0,0 0 0,0 0 0,0 0 0,0-1 0,0 1 0,0 0 0,0 0 0,0 0 0,-1 0 0,1 0 0,0 0 0,0 0 0,0-1 0,0 1 0,0 0 0,0 0 0,0 0 0,0 0 0,0 0 0,0 0 0,0-1 0,0 1 0,0 0 0,0 0 0,0 0 0,1 0 0,-12 10 0,-9 22 0,1 1 0,1 1 0,3 0 0,0 1 0,2 1 0,2 0 0,1 0 0,-7 55 0,14-70-188,1 1 0,1 0 1,1-1-1,1 1 0,1 0 0,8 38 0,-9-54 23,1 0 0,-1 0-1,1 0 1,0-1-1,1 1 1,0-1-1,-1 1 1,2-1-1,-1 0 1,1 0 0,-1 0-1,1-1 1,1 1-1,-1-1 1,1 0-1,-1 0 1,1 0-1,0-1 1,0 0 0,1 0-1,-1 0 1,1-1-1,0 0 1,-1 0-1,1 0 1,0 0-1,0-1 1,10 1 0,3-2-8713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02.923"/>
    </inkml:context>
    <inkml:brush xml:id="br0">
      <inkml:brushProperty name="width" value="0.025" units="cm"/>
      <inkml:brushProperty name="height" value="0.025" units="cm"/>
    </inkml:brush>
  </inkml:definitions>
  <inkml:trace contextRef="#ctx0" brushRef="#br0">0 5 9001,'0'0'9550,"11"6"-8728,3 2-485,1-1 0,0-1 0,0 0 0,1-1 0,0-1 0,17 3 1,412 17 1784,-87-10-614,-161 4-906,351 21 4,-443-38-569,0-4 0,0-5 0,125-26 0,-86 1 79,-57 12-25,0 3 0,1 4 0,127-5 0,-205 20-61,-1 0 0,1 0-1,-1 1 1,1 0 0,-1 0 0,0 1 0,0 1-1,0-1 1,0 1 0,-1 1 0,1 0-1,-1 0 1,-1 0 0,1 1 0,-1 1 0,0-1-1,0 1 1,11 15 0,-17-22-24,-1 0-1,0 0 1,0 1 0,0-1-1,0 0 1,0 0 0,0 0-1,1 1 1,-1-1 0,0 0-1,0 0 1,0 1 0,0-1-1,0 0 1,0 0 0,0 1-1,0-1 1,0 0 0,0 0-1,0 1 1,0-1 0,0 0 0,-1 0-1,1 1 1,0-1 0,0 0-1,0 0 1,0 0 0,0 1-1,0-1 1,-1 0 0,1 0-1,0 0 1,0 1 0,0-1-1,0 0 1,-1 0 0,1 0-1,0 0 1,0 0 0,0 1-1,-1-1 1,1 0 0,0 0-1,0 0 1,-1 0 0,1 0-1,0 0 1,0 0 0,-1 0-1,1 0 1,0 0 0,0 0 0,-1 0-1,1 0 1,0 0 0,0 0-1,-1 0 1,1 0 0,0 0-1,-1-1 1,-23 2-597,17-2 67,-30 1-3400,-10 0-3491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27.780"/>
    </inkml:context>
    <inkml:brush xml:id="br0">
      <inkml:brushProperty name="width" value="0.025" units="cm"/>
      <inkml:brushProperty name="height" value="0.025" units="cm"/>
    </inkml:brush>
  </inkml:definitions>
  <inkml:trace contextRef="#ctx0" brushRef="#br0">1 335 13132,'0'0'3070,"9"-4"-2600,3-1-246,1 0 0,0 1 0,0 1 1,0 0-1,0 1 0,0 0 0,16 0 0,183 5 1324,329-15-218,-200-23-1001,818-46 911,-572 101-898,1 1 128,368-48 326,-415 7-247,1085-66-191,-632 47-348,-458 10 459,-254 9-404,-269 21-128,-31 2-1472,1 0-1591,-12 2-4540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34.904"/>
    </inkml:context>
    <inkml:brush xml:id="br0">
      <inkml:brushProperty name="width" value="0.025" units="cm"/>
      <inkml:brushProperty name="height" value="0.025" units="cm"/>
    </inkml:brush>
  </inkml:definitions>
  <inkml:trace contextRef="#ctx0" brushRef="#br0">4118 188 3651,'0'0'6593,"-9"-1"-3795,-20-3-1218,-2 0-1107,0 0 1,-1 3-1,1 0 0,-1 2 1,-54 8-1,-5 10-419,0-3 1,-1-5-1,-96-1 0,116-11 363,1-3 0,0-3-1,0-3 1,-105-30 0,68 10-45,-1 4 0,-186-20-1,81 32-355,-155-16 38,210 13 119,-228 4 1,307 16-76,-1 4 0,1 4 0,1 3 1,-137 43-1,146-34 110,-133 64 0,184-77-192,0 2-1,0 0 1,1 0-1,0 2 1,1 0 0,1 1-1,0 1 1,1 1-1,1 0 1,0 1 0,-13 23-1,-111 233-442,109-206 477,3 1 0,-20 82 0,42-136-9,1 0 1,1 1 0,0-1-1,0 23 1,2-33-33,1 0 0,-1 0 1,1-1-1,0 1 0,0 0 0,0-1 1,1 1-1,-1 0 0,1-1 0,0 0 1,1 1-1,-1-1 0,1 0 1,0 0-1,0-1 0,0 1 0,0 0 1,4 3-1,11 5-11,0-1 0,0 0 0,1-2-1,0 0 1,0 0 0,36 8 0,133 24-10,-127-30 18,45 9-455,0 5 1,-2 4-1,-2 5 1,134 63-1,-195-76 224,259 119-356,-246-119 605,1-2 0,1-2 0,101 15 0,-44-21 264,1-5 0,167-11 0,229-48 507,-220 18-740,-111 17-20,546-75 11,-620 72-72,-1-4 0,0-5 1,-3-5-1,168-81 0,-231 97 19,-1-3 1,-1-1-1,-2-1 0,0-2 1,47-48-1,-68 60 14,-2 0 0,0 0 0,-1-1 1,0 0-1,-1-1 0,13-29 0,-18 33 0,-1 0-1,0 0 0,0 0 0,-1 0 1,0 0-1,-1 0 0,-1 0 0,0-1 1,-1 1-1,0 0 0,-3-13 0,1 13 11,0 0 0,-1 0 0,-1 0-1,0 0 1,0 1 0,-1 0 0,-1 0-1,0 1 1,-9-12 0,2 6 63,-2 0 1,1 1-1,-2 0 0,-31-21 1,5 10 133,0 3 0,-1 1 0,-90-31 0,20 19 3,-1 5 0,-2 5-1,-219-16 1,-366 28-3251,467 13-234,12-1-3874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4.363"/>
    </inkml:context>
    <inkml:brush xml:id="br0">
      <inkml:brushProperty name="width" value="0.025" units="cm"/>
      <inkml:brushProperty name="height" value="0.025" units="cm"/>
    </inkml:brush>
  </inkml:definitions>
  <inkml:trace contextRef="#ctx0" brushRef="#br0">62 346 10442,'0'0'651,"-9"1"-363,-27 2-90,19 2 1075,19 2-221,19 1-612,78 2-224,177-8-1,-135-4-192,62 3-33,526-21-87,-372-13 396,678 28 0,-964 9-229,934 54 1094,3-51 677,62-102-940,-369 22-820,339 25-57,4 45 11,-600 4-30,172-31 16,-4-35 15,-266 25-23,698 2-1647,-990 39-1964,-30-2-3828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295"/>
    </inkml:context>
    <inkml:brush xml:id="br0">
      <inkml:brushProperty name="width" value="0.025" units="cm"/>
      <inkml:brushProperty name="height" value="0.025" units="cm"/>
    </inkml:brush>
  </inkml:definitions>
  <inkml:trace contextRef="#ctx0" brushRef="#br0">0 1 3748,'0'0'-225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8.828"/>
    </inkml:context>
    <inkml:brush xml:id="br0">
      <inkml:brushProperty name="width" value="0.025" units="cm"/>
      <inkml:brushProperty name="height" value="0.025" units="cm"/>
    </inkml:brush>
  </inkml:definitions>
  <inkml:trace contextRef="#ctx0" brushRef="#br0">432 284 3587,'-11'-1'1725,"-89"-6"2095,1 4 1,-108 12-1,192-5 1,41 0-2990,47 0-358,466-34 1436,-186 4-973,200-4-780,1116-32 313,356 62 2227,-2022 0-2695,259-7 85,-221 3-69,1-1-1,-1-2 1,-1-2 0,49-18 0,-84 25-153,1 0 0,0-1 0,-1 1 1,1-1-1,-1-1 0,0 1 0,6-5 0,-9 5-373,1 0-1,-1 0 0,1 0 0,-1 0 0,0 0 0,0 0 1,0-1-1,1-3 0,5-21-6291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5:39.729"/>
    </inkml:context>
    <inkml:brush xml:id="br0">
      <inkml:brushProperty name="width" value="0.025" units="cm"/>
      <inkml:brushProperty name="height" value="0.025" units="cm"/>
    </inkml:brush>
  </inkml:definitions>
  <inkml:trace contextRef="#ctx0" brushRef="#br0">1 167 17392,'0'-3'120,"0"1"0,0-1-1,0 1 1,0-1-1,1 1 1,0-1-1,-1 1 1,1 0-1,0-1 1,0 1-1,0 0 1,0 0-1,1 0 1,-1 0-1,0 0 1,1 0 0,0 0-1,-1 0 1,1 0-1,0 1 1,0-1-1,0 1 1,0 0-1,0-1 1,0 1-1,0 0 1,1 0-1,-1 0 1,5-1 0,6-1-132,-1 1 0,1 0 0,0 1 0,22 0 0,-18 1 137,662 30-1430,-157 1 912,1061-53 5410,-732 1-3227,1503-59-1422,-2144 72-275,-41 2-1427,-60-1-2470,-68 0-2709,-22-2-5663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28.967"/>
    </inkml:context>
    <inkml:brush xml:id="br0">
      <inkml:brushProperty name="width" value="0.025" units="cm"/>
      <inkml:brushProperty name="height" value="0.025" units="cm"/>
    </inkml:brush>
  </inkml:definitions>
  <inkml:trace contextRef="#ctx0" brushRef="#br0">252 177 8552,'-13'-5'3016,"-6"-3"-2170,-132-50 189,85 40 3245,64 16-2361,13-2-1670,18-1-474,64 1 654,0 5-1,155 20 1,-168-13-274,4-3 151,-1-4 0,1-3 1,-1-4-1,0-4 0,84-21 0,117-17 394,-229 41-1281,0 4 1,0 1-1,64 8 0,-87-2-3706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33.730"/>
    </inkml:context>
    <inkml:brush xml:id="br0">
      <inkml:brushProperty name="width" value="0.025" units="cm"/>
      <inkml:brushProperty name="height" value="0.025" units="cm"/>
    </inkml:brush>
  </inkml:definitions>
  <inkml:trace contextRef="#ctx0" brushRef="#br0">43 269 14638,'0'0'5605,"-8"8"-4249,-22 26-486,29-34-853,1 0 1,0 1-1,-1-1 0,1 0 0,0 1 0,0-1 0,-1 0 1,1 1-1,0-1 0,0 0 0,0 1 0,0-1 0,-1 1 1,1-1-1,0 0 0,0 1 0,0-1 0,0 1 0,0-1 1,0 0-1,0 1 0,0-1 0,0 1 0,0-1 0,0 0 1,0 1-1,0-1 0,0 1 0,1-1 0,-1 0 0,0 1 1,0-1-1,0 1 0,1-1 0,-1 0 0,0 1 0,0-1 1,1 0-1,-1 0 0,0 1 0,1-1 0,-1 0 0,0 0 1,1 1-1,-1-1 0,0 0 0,1 0 0,-1 0 0,1 1 1,-1-1-1,0 0 0,1 0 0,0 0 0,24 5 444,-21-5-301,77 11 161,0-4-1,0-4 0,1-3 1,117-15-1,-141 6-153,0-3 1,-2-3 0,109-43-1,147-92 1163,-237 112-1275,-62 31-49,-2 0-10,1 0 0,0 1 0,0 1 0,1 0 0,-1 0 0,1 1 1,0 1-1,1 0 0,-1 1 0,19 0 0,-31 2-72,1 0 1,-1 0-1,0 0 0,1 0 1,-1 1-1,1-1 0,-1 0 1,1 1-1,-1-1 1,0 1-1,1 0 0,-1 0 1,0-1-1,0 1 1,0 0-1,1 0 0,-1 0 1,0 0-1,0 0 0,0 0 1,0 1-1,-1-1 1,2 3-1,3 21-5076,-5-5-4147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48.706"/>
    </inkml:context>
    <inkml:brush xml:id="br0">
      <inkml:brushProperty name="width" value="0.025" units="cm"/>
      <inkml:brushProperty name="height" value="0.025" units="cm"/>
    </inkml:brush>
  </inkml:definitions>
  <inkml:trace contextRef="#ctx0" brushRef="#br0">0 289 10346,'0'0'5739,"14"-4"-5846,70-9 29,139-6 0,47-5-519,-52-14 900,260-30 1150,284 51-1318,-356 15-93,798 28 379,551 39-287,-154-62-43,-392-16 46,-634 10-109,-190 3-13,765-34 253,-880 8-120,1271-86 1535,-187 102-1678,-192 102-11,-651-38 7,-291-34 10,730 62 201,1-45 56,-913-37-200,761-16 1108,-644 13-2148,-167-4-7350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0.763"/>
    </inkml:context>
    <inkml:brush xml:id="br0">
      <inkml:brushProperty name="width" value="0.025" units="cm"/>
      <inkml:brushProperty name="height" value="0.025" units="cm"/>
    </inkml:brush>
  </inkml:definitions>
  <inkml:trace contextRef="#ctx0" brushRef="#br0">41 9 14029,'0'0'604,"-7"11"-204,2-6-363,1 0-25,1 0 1,-1 0-1,1 1 1,0-1 0,0 1-1,-3 9 1,5-13-16,1 0 1,-1 1-1,1-1 0,-1 1 1,1-1-1,0 1 0,0-1 1,0 1-1,1-1 0,-1 1 1,1-1-1,-1 0 0,1 1 1,0-1-1,0 0 0,0 1 1,0-1-1,0 0 1,0 0-1,1 0 0,-1 0 1,1 0-1,-1 0 0,5 3 1,8 7-4,0-2 0,1 1 0,0-2-1,1 0 1,0-1 0,0 0 0,1-1 0,-1-1 0,20 4 0,19 3 20,87 8 1,554-2 269,-575-21-264,1564-57 914,-1011 30-427,527-35 48,-1106 56-521,1437-94 153,-1071 92 7,609 64 0,-1060-53-187,121 18 239,-113-16-214,0 2 1,0 0 0,-1 1-1,1 0 1,15 10-1,-22-6-185,-11-10 94,0 0 1,1 0-1,-1 0 1,0 0-1,0 0 1,0 0-1,0 0 0,1 0 1,-1 1-1,0-1 1,0 0-1,0 0 1,0 0-1,0 0 0,1 1 1,-1-1-1,0 0 1,0 0-1,0 0 1,0 1-1,0-1 0,0 0 1,0 0-1,0 0 1,0 1-1,0-1 1,0 0-1,0 0 0,0 1 1,0-1-1,0 0 1,0 0-1,0 0 1,0 1-1,0-1 0,0 0 1,0 0-1,0 0 1,0 1-1,0-1 1,-1 0-1,1 0 0,0 0 1,0 0-1,0 1 1,0-1-1,0 0 1,-1 0-1,1 0 0,0 0 1,0 0-1,0 1 1,-1-1-1,1 0 1,0 0-1,0 0 0,0 0 1,-1 0-1,1 0 1,0 0-1,0 0 1,-24 1-3236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1.544"/>
    </inkml:context>
    <inkml:brush xml:id="br0">
      <inkml:brushProperty name="width" value="0.025" units="cm"/>
      <inkml:brushProperty name="height" value="0.025" units="cm"/>
    </inkml:brush>
  </inkml:definitions>
  <inkml:trace contextRef="#ctx0" brushRef="#br0">1 166 14221,'14'-2'113,"503"-40"2036,22 39-1498,-67 1-467,474-54 118,147-2 1275,44 75-1043,-14-6-2841,-908-23-2641,-9-6-5126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3.739"/>
    </inkml:context>
    <inkml:brush xml:id="br0">
      <inkml:brushProperty name="width" value="0.025" units="cm"/>
      <inkml:brushProperty name="height" value="0.025" units="cm"/>
    </inkml:brush>
  </inkml:definitions>
  <inkml:trace contextRef="#ctx0" brushRef="#br0">1097 20 15054,'-19'-5'127,"0"1"1,-1 0-1,1 1 0,-1 1 0,1 1 1,-1 1-1,0 1 0,1 0 0,-1 1 1,0 2-1,1 0 0,0 0 0,0 2 0,1 1 1,-1 0-1,1 1 0,-31 20 0,7 1-37,1 2 0,1 2-1,2 2 1,1 1 0,2 2-1,2 1 1,2 2 0,1 1-1,2 2 1,-27 56 0,6 4 71,5 2 1,4 1 0,-39 173 0,45-128 80,7 1 1,6 2-1,7 0 0,12 282 1,6-372-219,4 0 1,2 0-1,3-1 1,3 0-1,43 111 1,-47-147-21,1 0 0,2-1 1,0 0-1,2-1 1,1-1-1,1-1 1,0-1-1,2 0 1,1-1-1,1-2 0,1 0 1,0-2-1,1 0 1,42 21-1,-33-24-25,0-1 0,1-2 0,0-1 0,1-2 0,0-1 0,1-2 0,0-2 1,-1-1-1,1-2 0,0-1 0,0-2 0,0-2 0,43-9 0,-48 5 2,-1-1 1,1-1 0,-1-1-1,-1-2 1,0-2 0,-1 0-1,-1-2 1,0-1 0,-2-1-1,0-1 1,-1-2-1,-1 0 1,-1-2 0,-1-1-1,19-26 1,-7-3 71,-1-1-1,-4-1 1,-2-2-1,-2-1 1,20-73-1,63-315 633,-104 429-655,98-582 1254,-82 414-1048,-5-233 1,-16 368-108,-2 1 1,-2 0 0,-2 0-1,-2 0 1,-3 1-1,-21-57 1,27 88-49,-2 0 1,0 1-1,-2 0 1,1 0-1,-2 1 1,0 0-1,-1 1 0,-1 0 1,0 1-1,-1 1 1,0 0-1,-1 1 0,-1 0 1,0 1-1,0 1 1,-1 1-1,0 0 1,-1 1-1,-20-6 0,10 7-65,0 1-1,-1 1 1,0 2-1,0 1 1,0 1-1,0 1 1,0 2-1,1 1 1,-1 1-1,0 2 1,1 0-1,-44 17 1,-14 12 22,1 3 0,-124 77-1,-3 22-2258,-56 31-5690,233-149-4335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4.646"/>
    </inkml:context>
    <inkml:brush xml:id="br0">
      <inkml:brushProperty name="width" value="0.025" units="cm"/>
      <inkml:brushProperty name="height" value="0.025" units="cm"/>
    </inkml:brush>
  </inkml:definitions>
  <inkml:trace contextRef="#ctx0" brushRef="#br0">0 197 10794,'0'0'10634,"98"10"-10153,-31-16-33,12-11-192,8-3-192,0-6-1217,-6-3-1089,-11 0 96,-17 1 449,-20 1-546,-21 3-1952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002"/>
    </inkml:context>
    <inkml:brush xml:id="br0">
      <inkml:brushProperty name="width" value="0.025" units="cm"/>
      <inkml:brushProperty name="height" value="0.025" units="cm"/>
    </inkml:brush>
  </inkml:definitions>
  <inkml:trace contextRef="#ctx0" brushRef="#br0">0 33 15759,'0'0'2915,"13"-4"-2339,14-4-180,-1 2 1,1 0-1,1 2 0,-1 1 0,1 1 1,38 3-1,-55 0-308,0 0 1,0 1-1,-1 0 1,1 1-1,0 0 1,-1 1 0,0 0-1,0 0 1,9 7-1,-13-8-71,-1 1 0,0 0 0,-1 0-1,1 0 1,-1 1 0,0 0 0,0-1-1,0 1 1,-1 1 0,1-1 0,-1 1 0,-1-1-1,1 1 1,-1 0 0,0 0 0,0 0 0,1 6-1,-1 5 152,-1-1 0,0 1 0,-1 0 0,0-1 0,-2 1 0,0-1 0,-1 1 0,0-1 0,-2 0 0,0 0 0,-12 27 0,-3-1-75,-2-1 0,-54 75 1,16-43-1265,16-33-2949,4-17-5622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5.748"/>
    </inkml:context>
    <inkml:brush xml:id="br0">
      <inkml:brushProperty name="width" value="0.025" units="cm"/>
      <inkml:brushProperty name="height" value="0.025" units="cm"/>
    </inkml:brush>
  </inkml:definitions>
  <inkml:trace contextRef="#ctx0" brushRef="#br0">1 1 21076,'0'0'96,"13"67"32,4-17 128,5 8 193,1 6-161,3-5 257,3-6-417,-1-12-96,-4-10-321,-3-12-223,-5-11-321,-7-8-512,-15-16-6310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105"/>
    </inkml:context>
    <inkml:brush xml:id="br0">
      <inkml:brushProperty name="width" value="0.025" units="cm"/>
      <inkml:brushProperty name="height" value="0.025" units="cm"/>
    </inkml:brush>
  </inkml:definitions>
  <inkml:trace contextRef="#ctx0" brushRef="#br0">0 524 12780,'0'0'8232,"24"-57"-6182,12 30 128,12-9-288,8-11-705,7-7-513,3-7-447,-4-2-97,-8 4-128,-11 7-2050,-12 11-3363,-16 14-5414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656"/>
    </inkml:context>
    <inkml:brush xml:id="br0">
      <inkml:brushProperty name="width" value="0.025" units="cm"/>
      <inkml:brushProperty name="height" value="0.025" units="cm"/>
    </inkml:brush>
  </inkml:definitions>
  <inkml:trace contextRef="#ctx0" brushRef="#br0">117 378 19731,'0'0'3502,"-11"-5"-1901,-37-14-613,47 18-966,-1 1-1,1-1 1,-1 1 0,1-1 0,-1 1-1,1 0 1,-1 0 0,0-1 0,1 1-1,-1 0 1,0 1 0,1-1 0,-1 0-1,1 0 1,-1 1 0,0-1 0,1 1 0,-1-1-1,1 1 1,-1 0 0,1-1 0,0 1-1,-1 0 1,1 0 0,0 0 0,-1 0-1,1 0 1,0 0 0,0 1 0,0-1-1,0 0 1,0 0 0,0 1 0,0-1 0,1 1-1,-1-1 1,1 1 0,-1-1 0,1 1-1,-1-1 1,1 1 0,0 0 0,-1 1-1,-1 8-49,1 0 0,0 0-1,1 1 1,1 17 0,-1-24 77,2 3-33,-1 1 0,1-1 0,1 1 0,0-1 0,0 0 0,0 0 0,1 0 0,0 0 1,1-1-1,-1 1 0,2-1 0,-1 0 0,11 10 0,-14-15 9,1 1 1,-1-1-1,0 0 0,1 1 1,0-1-1,-1-1 0,1 1 0,0 0 1,0-1-1,0 1 0,0-1 1,0 0-1,0 0 0,0 0 0,1 0 1,-1-1-1,0 1 0,1-1 1,-1 0-1,0 0 0,0 0 1,1 0-1,-1-1 0,0 1 0,1-1 1,-1 0-1,0 0 0,0 0 1,0 0-1,0-1 0,0 1 0,0-1 1,0 0-1,0 1 0,-1-1 1,1-1-1,-1 1 0,4-4 0,1-2 143,0-1-1,-1 0 0,0 0 1,0-1-1,-1 0 0,0 0 1,0 0-1,-2-1 0,1 1 0,2-14 1,-2 0 231,0 0 1,-2-1-1,0-37 0,-8 25 111,5 36-506,1 0-1,0 0 1,0 0 0,-1 0 0,1 0-1,-1 0 1,1 1 0,0-1 0,-1 0-1,0 0 1,1 0 0,-1 1 0,1-1-1,-1 0 1,0 1 0,0-1 0,1 1-1,-1-1 1,0 1 0,0-1 0,0 1-1,1-1 1,-1 1 0,0 0 0,0-1-1,0 1 1,0 0 0,0 0-1,0 0 1,0 0 0,0 0 0,0 0-1,0 0 1,-1 0 0,1 1-16,0-1 0,0 1-1,1-1 1,-1 1 0,0 0 0,0-1 0,1 1 0,-1 0 0,0 0-1,1-1 1,-1 1 0,1 0 0,-1 0 0,1 0 0,-1 0-1,1 0 1,0 0 0,-1 0 0,1 0 0,0 0 0,0 0 0,0 0-1,0 1 1,-1 29-42,1-26 42,0 6 16,-1-3-19,1 0 0,0 0 1,1-1-1,2 15 0,-2-21 9,-1 0 1,0 0-1,0 0 1,1 1 0,-1-1-1,1 0 1,-1 0-1,1 0 1,-1 0-1,1 0 1,0 0-1,0-1 1,-1 1 0,1 0-1,0 0 1,0 0-1,0-1 1,0 1-1,0 0 1,0-1-1,0 1 1,0-1 0,0 1-1,0-1 1,0 1-1,0-1 1,0 0-1,0 0 1,1 1-1,-1-1 1,0 0 0,0 0-1,0 0 1,0 0-1,1-1 1,-1 1-1,0 0 1,0 0-1,2-1 1,0-1 7,1 0-1,-1 0 1,1 0 0,-1 0 0,0 0-1,0-1 1,0 1 0,0-1 0,-1 0-1,1 0 1,-1 0 0,0 0 0,1 0-1,-1-1 1,2-6 0,25-61 157,-27 64-154,8-23 108,-2-2 1,0 1-1,-3-1 0,3-39 0,-6 85-156,0 0 1,1 0-1,0 0 1,1-1-1,1 1 1,0-1-1,9 15 1,-12-24 50,0-1 1,0 1-1,0-1 1,0 0-1,1 0 1,-1 0-1,1-1 1,-1 1-1,1 0 1,0-1-1,0 0 1,1 0 0,-1 0-1,0 0 1,1 0-1,3 1 1,-4-3 7,0 0 1,1 0 0,-1 0 0,0 0 0,0 0-1,0-1 1,1 0 0,-1 0 0,0 0 0,0 0 0,0 0-1,0 0 1,-1-1 0,1 1 0,0-1 0,-1 0-1,1 0 1,-1 0 0,1 0 0,-1-1 0,0 1 0,0 0-1,3-5 1,7-10 30,0-1 0,-2 0 0,0-1 0,-1 0 0,-1-1 0,0 0 0,-2 0 0,0 0 0,3-27 0,-9 59-85,-1 4-183,1-1-1,1 0 1,4 28-1,-5-41 168,1 0 0,0 1 0,-1-1 0,1 0 0,0 0 0,0 1 0,0-1 0,1 0 0,-1 0 0,0 0-1,1 0 1,0 0 0,2 2 0,-3-3 18,1-1 0,-1 1-1,0 0 1,1-1 0,-1 1-1,1-1 1,-1 0 0,1 1 0,-1-1-1,1 0 1,-1 0 0,1 0-1,-1 0 1,1 0 0,-1 0 0,1-1-1,-1 1 1,1 0 0,-1-1-1,1 1 1,-1-1 0,0 0 0,3-1-1,2-2-840,0-2 0,0 1 0,-1-1 0,0 1 0,0-2 0,0 1 0,-1 0 0,0-1 0,0 0 0,-1 0 0,0 0 0,0 0 0,2-8 0,11-34-6810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6.982"/>
    </inkml:context>
    <inkml:brush xml:id="br0">
      <inkml:brushProperty name="width" value="0.025" units="cm"/>
      <inkml:brushProperty name="height" value="0.025" units="cm"/>
    </inkml:brush>
  </inkml:definitions>
  <inkml:trace contextRef="#ctx0" brushRef="#br0">42 0 13004,'0'0'6278,"-6"12"-4351,4-8-1774,-4 8 549,1 0 1,0 0-1,1 0 0,0 0 0,1 1 1,0 0-1,-1 19 0,4-32-693,0 1 1,1-1-1,-1 1 0,0 0 0,0-1 1,1 1-1,-1-1 0,0 1 0,1-1 1,-1 1-1,1-1 0,-1 0 0,1 1 0,-1-1 1,1 1-1,-1-1 0,1 0 0,-1 1 1,1-1-1,-1 0 0,1 0 0,-1 0 1,1 1-1,0-1 0,-1 0 0,1 0 1,-1 0-1,1 0 0,0 0 0,-1 0 0,1 0 1,-1 0-1,1 0 0,0 0 0,-1 0 1,1-1-1,-1 1 0,1 0 0,-1 0 1,1 0-1,0-1 0,-1 1 0,1 0 0,-1-1 1,1 1-1,-1-1 0,30-14-256,-2-8-550,-22 17 593,0 0 0,0 1 0,1 0 0,0 0 0,0 0 1,0 1-1,0 0 0,1 0 0,0 1 0,-1 0 0,1 0 0,1 1 0,10-2 1,-18 4 331,0 0 1,0 1 0,0 0 0,0-1 0,0 1 0,0 0 0,0-1 0,0 1 0,0 0 0,-1 0 0,1 0-1,0-1 1,-1 1 0,1 0 0,0 0 0,-1 0 0,1 0 0,-1 0 0,0 0 0,1 0 0,-1 1-1,0-1 1,1 0 0,-1 0 0,0 0 0,0 0 0,0 0 0,0 0 0,0 1 0,0-1 0,-1 1-1,-3 42 1791,-1-29-1654,0-1 0,-1 1 0,0-1 0,-2 0 0,0-1 0,0 0 1,-1 0-1,0-1 0,-1 0 0,-1 0 0,-21 17 0,31-28-335,1-1 0,-1 1 1,1-1-1,0 1 0,-1-1 0,1 0 0,-1 1 0,1-1 0,-1 0 0,1 0 0,-1 1 0,1-1 0,-1 0 0,1 0 1,-1 0-1,1 1 0,-1-1 0,0 0 0,1 0 0,-1 0 0,1 0 0,-1 0 0,1 0 0,-1 0 0,1-1 0,-1 1 1,0 0-1,1 0 0,-1 0 0,1 0 0,-1-1 0,1 1 0,-1 0 0,1 0 0,-1-1 0,0 0 0,-1-22-4028,17-31-5493,4 14-179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7.387"/>
    </inkml:context>
    <inkml:brush xml:id="br0">
      <inkml:brushProperty name="width" value="0.025" units="cm"/>
      <inkml:brushProperty name="height" value="0.025" units="cm"/>
    </inkml:brush>
  </inkml:definitions>
  <inkml:trace contextRef="#ctx0" brushRef="#br0">74 431 17136,'0'0'11686,"-11"10"-10917,3-3-644,1 1 1,-1 0 0,1 0-1,-8 13 1,12-17-83,1 0-1,0 0 1,0-1-1,0 2 1,1-1-1,-1 0 1,1 0-1,0 0 1,1 1-1,-1-1 1,0 0-1,1 1 1,0-1-1,0 0 1,1 1-1,-1-1 1,1 0-1,2 7 1,-3-9-35,1-1 1,0 1 0,0 0 0,1-1-1,-1 1 1,0-1 0,0 1 0,1-1 0,-1 0-1,1 0 1,-1 1 0,1-1 0,0 0-1,-1 0 1,1-1 0,0 1 0,0 0-1,-1 0 1,1-1 0,0 1 0,0-1-1,0 0 1,0 1 0,0-1 0,0 0-1,0 0 1,0 0 0,0-1 0,0 1 0,3-1-1,2 0 22,-1 0 1,1-1-1,0 0 0,0 0 0,0-1 0,-1 0 0,10-5 0,-1-3 4,0 0-1,0-1 0,-2-1 1,1 0-1,-2-1 1,1 0-1,-2-1 1,0 0-1,-1-1 0,-1 0 1,10-22-1,-10 17 1,-1-1 0,-1 0 0,-1 0-1,-1 0 1,-1-1 0,-1 0-1,0 0 1,-3-43 0,0 58-27,-2 0 1,1 0 0,-1-1-1,0 1 1,0 0-1,-1 1 1,0-1-1,-1 0 1,1 1 0,-1 0-1,-1 0 1,0 0-1,-9-11 1,11 15-15,0 1 0,0-1 0,0 0 0,0 1 1,0 0-1,-1 0 0,1 0 0,-1 0 0,0 0 0,0 1 0,1-1 0,-1 1 1,0 0-1,0 0 0,0 1 0,0-1 0,0 1 0,0 0 0,0 0 1,0 0-1,0 1 0,0-1 0,0 1 0,0 0 0,0 0 0,0 0 1,0 1-1,1-1 0,-1 1 0,-4 3 0,1-1-4,0 1 1,0 1-1,1-1 0,0 1 0,0 1 1,0-1-1,1 1 0,0 0 0,0 0 1,0 0-1,1 1 0,-3 8 0,2-5 26,0 1 0,1 0 0,0 0 0,1 0-1,1 0 1,0 1 0,-1 19 0,3-31-13,0 1 0,0-1 0,0 0 0,0 1 0,0-1 0,0 1 0,1-1 0,-1 1 0,0-1 0,1 1 0,-1-1 0,1 0 0,0 1 0,-1-1 0,1 0 0,0 1 0,0-1 0,0 0 0,0 0 0,0 0 0,0 0 0,0 0 1,0 0-1,0 0 0,1 0 0,1 1 0,0-2 3,0 1 0,0 0 0,0-1 1,0 1-1,0-1 0,0 0 0,0 0 1,0 0-1,1 0 0,-1-1 0,6-1 1,6-2 15,-1-1 0,1 0 0,-1-2 1,15-8-1,34-25-164,-47 28-168,1 0-1,0 2 1,1 0 0,0 1-1,0 1 1,25-8 0,-42 16 318,0-1 0,0 1-1,1 0 1,-1 0 0,0 0 0,1 0 0,-1 0 0,0 0 0,1 0 0,-1 0 0,0 0-1,0 0 1,1 1 0,-1-1 0,0 1 0,0-1 0,1 1 0,-1-1 0,0 1 0,0 0-1,0-1 1,0 1 0,0 0 0,0 0 0,0 0 0,0 0 0,0 0 0,-1 0 0,1 0-1,0 0 1,0 0 0,-1 0 0,1 1 0,-1-1 0,1 0 0,-1 0 0,0 0 0,1 3-1,1 5 135,-1 0-1,0 1 0,-1-1 1,-1 15-1,1-4-85,0-10-84,0-4-383,0 1-1,1-1 1,-1 1-1,1 0 1,3 9-1,6-7-6121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139"/>
    </inkml:context>
    <inkml:brush xml:id="br0">
      <inkml:brushProperty name="width" value="0.025" units="cm"/>
      <inkml:brushProperty name="height" value="0.025" units="cm"/>
    </inkml:brush>
  </inkml:definitions>
  <inkml:trace contextRef="#ctx0" brushRef="#br0">1 202 19506,'0'0'2184,"3"14"-935,8 38 84,-2-4-131,3 1-1,32 85 1,-43-131-1197,0-1-1,0 0 1,0 0-1,0 0 1,0 0 0,0 0-1,1-1 1,-1 1-1,1 0 1,-1-1 0,1 1-1,0-1 1,-1 1-1,1-1 1,0 0 0,0 1-1,0-1 1,0 0-1,0 0 1,0-1 0,0 1-1,0 0 1,1-1-1,1 1 1,-2-1 18,1-1 0,-1 1-1,0-1 1,0 0 0,0 0 0,0 1 0,1-2 0,-1 1 0,-1 0-1,1 0 1,0 0 0,0-1 0,0 1 0,-1-1 0,1 0 0,-1 1-1,1-1 1,-1 0 0,0 0 0,1 0 0,-1 0 0,1-4 0,6-11 287,-1 0 1,0 0-1,-2-1 0,0 0 1,-1-1-1,3-26 1,-1-112 1740,-7 141-2026,2 16-25,-1 0 0,0 0-1,0 0 1,0 0 0,0-1 0,0 1 0,0 0 0,0 0-1,0 0 1,1 0 0,-1 0 0,0 0 0,0 0 0,0 0-1,0 0 1,0 0 0,1-1 0,-1 1 0,0 0 0,0 0-1,0 0 1,0 0 0,0 0 0,1 0 0,-1 0 0,0 0-1,0 0 1,0 0 0,0 0 0,0 0 0,1 0 0,-1 0-1,0 1 1,0-1 0,0 0 0,0 0 0,0 0 0,1 0-1,-1 0 1,0 0 0,0 0 0,0 0 0,0 0 0,0 0-1,0 1 1,0-1 0,1 0 0,-1 0 0,0 0 0,0 0-1,0 0 1,0 1 0,0-1 0,0 0 0,0 0-1,0 0 1,0 0 0,0 0 0,0 1 0,0-1 0,0 0-1,0 0 1,0 0 0,0 0 0,0 0 0,0 1 0,0-1-1,0 0 1,15 22-21,13 26 27,-25-42 0,1-1-1,-1 1 1,1-1 0,0 0-1,7 8 1,-10-13-6,0 1-1,-1 0 1,1-1 0,0 1 0,0-1 0,0 1 0,-1-1 0,1 1-1,0-1 1,0 0 0,0 1 0,0-1 0,0 0 0,0 0 0,0 0-1,0 0 1,0 0 0,0 0 0,-1 0 0,1 0 0,0 0 0,0 0 0,0 0-1,0 0 1,0-1 0,0 1 0,0 0 0,0-1 0,0 1 0,-1-1-1,1 1 1,0-1 0,0 1 0,-1-1 0,1 1 0,0-1 0,-1 0-1,1 0 1,0 1 0,-1-1 0,1 0 0,-1 0 0,1 1 0,-1-1 0,0 0-1,1 0 1,-1 0 0,1-2 0,9-20 0,-1-2 0,-1 1 0,7-39 0,-8 34 0,1 0 0,13-33 0,-20 61-27,-1-1 1,1 1-1,0-1 1,-1 0-1,1 1 1,0-1-1,0 1 0,0 0 1,0-1-1,1 1 1,-1 0-1,0 0 1,1 0-1,1-2 0,-2 3-11,0 0 0,-1-1-1,1 1 1,0 0-1,-1 0 1,1 0-1,-1 0 1,1 0-1,0 0 1,-1 1 0,1-1-1,0 0 1,-1 0-1,1 0 1,-1 1-1,1-1 1,0 0-1,-1 0 1,1 1 0,-1-1-1,1 1 1,-1-1-1,1 0 1,-1 1-1,1-1 1,-1 1-1,5 6-469,0 0 0,-1-1 0,-1 1 0,1 1 0,2 7 0,4 7-1071,-8-19 784,-1 0 1,1 0 0,0-1 0,0 1 0,0 0-1,0-1 1,0 0 0,0 1 0,1-1 0,-1 0 0,1 0-1,2 2 1,11-2-8025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8.947"/>
    </inkml:context>
    <inkml:brush xml:id="br0">
      <inkml:brushProperty name="width" value="0.025" units="cm"/>
      <inkml:brushProperty name="height" value="0.025" units="cm"/>
    </inkml:brush>
  </inkml:definitions>
  <inkml:trace contextRef="#ctx0" brushRef="#br0">13 521 16303,'0'0'1805,"-2"10"175,-2 8-1439,1 0 0,1 1 0,1-1 0,0 1 0,3 24 0,-2-42-513,0 1 1,1-1-1,-1 0 0,0 0 0,0 0 1,0 0-1,1 0 0,-1 0 0,1 0 1,-1 0-1,1 0 0,-1 0 0,1 0 1,-1-1-1,1 1 0,0 0 0,0 0 1,-1 0-1,1-1 0,0 1 0,0 0 1,1 0-1,-1-1-3,0 0 1,-1 0-1,1 0 1,0 0-1,0 0 1,0 0-1,0 0 1,0-1-1,0 1 1,0 0-1,-1 0 1,1-1-1,0 1 1,0-1-1,0 1 1,0-1-1,-1 1 1,1-1-1,1-1 1,2-1 120,0-1 0,0-1 1,-1 1-1,1-1 0,-1 1 0,5-9 0,-2-3-60,0-1 0,-1 1-1,0-1 1,-1 1 0,2-26-1,-2-44-3898,-5 128 2772,0-24 1205,1-1 0,0 0 1,1 0-1,7 34 0,-7-45-85,2-1-1,-1 1 1,0 0-1,1-1 0,0 1 1,0-1-1,1 0 1,-1 0-1,1-1 1,0 1-1,1-1 1,-1 1-1,1-1 1,-1-1-1,1 1 1,1-1-1,-1 1 0,7 2 1,40 18-155,-29-14-177,-1 0 1,0 2-1,-1 1 1,24 18 0,-38-26 263,-1 1 0,0 0 0,0 0 1,-1 1-1,0 0 0,0 0 0,0 0 0,-1 0 1,0 1-1,-1 0 0,0 0 0,0 0 0,0 0 1,-1 0-1,0 1 0,0 11 0,0-2 295,-1 0-1,-1 0 1,-1 0-1,-5 31 1,5-44-193,0 1 1,-1-1-1,0 0 0,0 0 1,0 0-1,0 0 1,-1 0-1,0-1 0,-3 6 1,4-9-29,0 1 1,0 0-1,1 0 1,-1-1-1,0 1 1,0-1-1,-1 0 1,1 1-1,0-1 1,0 0-1,-1 0 1,1-1-1,0 1 1,-1 0 0,1-1-1,-1 1 1,1-1-1,-1 0 1,1 0-1,-4 0 1,2-1-20,1 0 0,-1 0 0,1-1 1,-1 1-1,1-1 0,0 0 0,-1 0 1,1 0-1,0 0 0,1-1 0,-1 1 1,0-1-1,1 1 0,-1-1 1,1 0-1,0 0 0,0 0 0,0-1 1,0 1-1,0 0 0,1-1 0,-1 1 1,1-1-1,-1-3 0,-5-15-21,1 0 0,-4-35 0,9 55-37,-4-43 28,1-1-1,2 0 1,7-79 0,34-133 49,-24 170-110,-7 34 64,-3-1 0,-1-94 0,-5 143-15,0-1 0,0 1 0,-1-1 0,0 1 0,0-1 0,0 1 0,-7-12 0,9 17-12,0 0 0,-1 0 0,0 0 1,1 0-1,-1 0 0,1 0 0,-1 0 1,0 0-1,0 0 0,1 1 0,-1-1 0,0 0 1,0 0-1,0 1 0,0-1 0,0 0 1,0 1-1,0-1 0,0 1 0,0-1 0,-1 1 1,1 0-1,0-1 0,0 1 0,0 0 1,0 0-1,-1 0 0,1 0 0,0 0 1,0 0-1,0 0 0,0 0 0,-1 1 0,1-1 1,0 0-1,0 1 0,0-1 0,0 0 1,0 1-1,0 0 0,0-1 0,0 1 0,0 0 1,0-1-1,0 1 0,0 0 0,0 0 1,1 0-1,-1 0 0,0 0 0,-1 2 0,-2 3 14,0 0 0,0 1 0,1-1-1,0 1 1,0 0 0,1 0 0,-1 0-1,1 0 1,1 1 0,-2 12-1,-1 80 46,4-85-51,0-9 14,0 1-1,0-1 1,1 1-1,-1 0 1,2-1-1,-1 0 1,1 1-1,0-1 1,0 0-1,0 0 1,7 10-1,-7-13-4,0 0-1,0-1 1,1 1 0,0-1-1,-1 0 1,1 0-1,0 0 1,0 0 0,0-1-1,0 1 1,0-1 0,0 1-1,1-1 1,-1 0-1,0-1 1,1 1 0,-1 0-1,1-1 1,-1 0 0,0 0-1,1 0 1,-1 0 0,7-1-1,-4-1-5,0 1 0,0-1 0,0 0 0,0-1 1,0 0-1,0 1 0,-1-2 0,1 1 0,-1-1 0,0 0 0,0 0 0,0 0 0,-1-1 0,1 1 0,-1-1 0,0 0 0,0-1 1,-1 1-1,0-1 0,0 1 0,0-1 0,2-6 0,2-5 18,-1 0 0,0-1-1,-1 0 1,-1 1 0,-1-1 0,2-29 0,-2 64 21,0-1 0,2 0-1,0 0 1,1 0 0,0-1 0,2 0 0,0 0 0,0-1-1,1 0 1,1 0 0,22 23 0,-28-34-62,-1 0 0,0 0 0,1-1 0,0 0 0,0 0 0,0 0 0,0 0 0,0-1 0,0 1 0,0-1 0,0 0 0,0 0 0,1-1 0,-1 1 0,0-1 0,7 0 0,-11 0-17,0 0 0,1 0 0,-1 0 0,0 0 0,0 0 0,1 0 0,-1 0 0,0 0 0,0 0 0,1 0-1,-1 0 1,0 0 0,0 0 0,0-1 0,1 1 0,-1 0 0,0 0 0,0 0 0,1 0 0,-1 0 0,0 0 0,0-1 0,0 1 0,1 0 0,-1 0 0,0 0 0,0-1 0,0 1 0,0 0 0,0 0 0,1 0 0,-1-1-1,0 1 1,0 0 0,0 0 0,0-1 0,0 1 0,0 0 0,0 0 0,0-1 0,0 1 0,0 0 0,0-1 0,-9-10-2130,-15-7-5724,-6 1-4263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6:59.418"/>
    </inkml:context>
    <inkml:brush xml:id="br0">
      <inkml:brushProperty name="width" value="0.025" units="cm"/>
      <inkml:brushProperty name="height" value="0.025" units="cm"/>
    </inkml:brush>
  </inkml:definitions>
  <inkml:trace contextRef="#ctx0" brushRef="#br0">39 63 11211,'-4'5'547,"0"0"1,1 0-1,-1 0 1,1 0-1,0 0 1,0 1-1,0 0 1,1-1 0,0 1-1,0 0 1,0 0-1,1 0 1,0 1-1,0 9 1,1-13-295,-1 1 1,1 0 0,1 0-1,-1 0 1,1 0-1,-1-1 1,1 1-1,0 0 1,1 0 0,-1-1-1,1 1 1,-1-1-1,1 1 1,0-1-1,0 0 1,0 0-1,1 0 1,-1 0 0,1 0-1,0 0 1,0-1-1,0 1 1,0-1-1,6 4 1,-6-5-100,-1 0 0,1-1 0,-1 1 0,1 0 0,-1-1-1,1 1 1,0-1 0,-1 0 0,1 0 0,0 0 0,-1 0 0,1-1 0,0 1 0,-1-1-1,1 1 1,-1-1 0,1 0 0,-1 0 0,1 0 0,-1 0 0,0-1 0,1 1 0,-1-1-1,0 1 1,0-1 0,0 0 0,0 0 0,0 0 0,-1 0 0,1 0 0,2-4 0,5-7 157,-1 1 0,-1-1 0,0 0 1,7-18-1,-11 23-271,1 0 0,-1 0 1,0 0-1,-1-1 0,0 1 0,0-1 1,-1 0-1,0 1 0,-1-1 0,1 0 1,-2 0-1,-1-10 0,2 18-52,-1 0 1,1 0-1,-1 0 0,0 1 0,1-1 1,-1 0-1,0 0 0,0 0 1,0 1-1,1-1 0,-1 0 1,0 1-1,0-1 0,0 1 0,0-1 1,0 1-1,0-1 0,0 1 1,-1 0-1,1 0 0,0-1 0,0 1 1,0 0-1,0 0 0,0 0 1,0 0-1,0 0 0,-1 1 1,1-1-1,0 0 0,0 0 0,0 1 1,0-1-1,-2 1 0,-1 1-159,1-1 0,-1 0 0,1 1 0,-1 0 0,1 0 0,-1 0 0,1 0 0,-6 5 0,4 0-1403,0 1-1,0-1 0,0 1 0,-6 15 0,0 4-5738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121"/>
    </inkml:context>
    <inkml:brush xml:id="br0">
      <inkml:brushProperty name="width" value="0.025" units="cm"/>
      <inkml:brushProperty name="height" value="0.025" units="cm"/>
    </inkml:brush>
  </inkml:definitions>
  <inkml:trace contextRef="#ctx0" brushRef="#br0">98 56 16848,'0'0'5749,"-10"-2"-2829,8 2-2796,0-1-29,0 0 0,0 0-1,0 1 1,0-1 0,0 1 0,0-1 0,-1 1 0,1 0-1,0 0 1,0 0 0,0 0 0,-1 0 0,1 0 0,0 1-1,0-1 1,0 1 0,0 0 0,0-1 0,0 1 0,0 0 0,0 0-1,0 0 1,0 1 0,0-1 0,0 0 0,1 1 0,-1-1-1,1 1 1,-1-1 0,1 1 0,-1 0 0,1 0 0,0 0 0,0-1-1,0 1 1,0 0 0,0 0 0,-1 4 0,-2 8 52,1-1 1,0 1 0,1 0 0,1 0-1,0 0 1,1 0 0,0 0 0,3 21-1,-2-30-129,0 0 0,0 0-1,1-1 1,-1 1 0,1-1 0,0 1-1,0-1 1,1 1 0,-1-1-1,1 0 1,0 0 0,4 3 0,-5-4-14,1-1 0,-1 0 0,1-1 0,0 1 1,0 0-1,0-1 0,0 0 0,0 1 1,0-1-1,0 0 0,1-1 0,-1 1 0,0-1 1,0 1-1,1-1 0,-1 0 0,0 0 1,0 0-1,6-2 0,-3 1 5,-1-1 1,0 0-1,1 0 0,-1 0 1,0-1-1,-1 0 0,1 0 1,0 0-1,-1 0 0,0-1 1,0 0-1,0 0 0,0 0 1,0 0-1,-1 0 0,0-1 1,5-7-1,1-5-757,0-1 0,0 0 0,9-31 0,-14 33-2195,0 0 0,-1-1 1,3-31-1,-5 0-8962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449"/>
    </inkml:context>
    <inkml:brush xml:id="br0">
      <inkml:brushProperty name="width" value="0.025" units="cm"/>
      <inkml:brushProperty name="height" value="0.025" units="cm"/>
    </inkml:brush>
  </inkml:definitions>
  <inkml:trace contextRef="#ctx0" brushRef="#br0">3 102 21813,'0'0'2210,"-1"13"-790,0 5-1087,1-1 0,0 0 0,1 1 0,1-1 0,1 0 0,1 0 1,0 0-1,1 0 0,10 23 0,2-9-266,1 0-1,2-1 1,1-1 0,1-1 0,31 31-1,-53-59-58,1 1-1,-1-1 0,0 1 1,0-1-1,1 1 0,-1-1 1,0 0-1,1 1 0,-1-1 1,1 1-1,-1-1 0,1 0 1,-1 0-1,1 1 0,-1-1 1,1 0-1,-1 0 0,1 1 1,-1-1-1,1 0 0,-1 0 1,1 0-1,-1 0 0,1 0 1,-1 0-1,1 0 0,-1 0 1,1 0-1,-1 0 0,1 0 1,0 0-1,-1 0 0,1-1 1,-1 1-1,1 0 0,-1 0 1,1 0-1,-1-1 0,0 1 1,1 0-1,-1-1 0,1 1 1,-1 0-1,1-1 0,-1 1 1,0-1-1,1 1 0,-1 0 1,0-1-1,0 1 0,1-1 1,-1 0-1,8-32 1136,-7 26-870,34-296 2552,-28 208-5771,-5 16-5768,-2 98-1451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0.807"/>
    </inkml:context>
    <inkml:brush xml:id="br0">
      <inkml:brushProperty name="width" value="0.025" units="cm"/>
      <inkml:brushProperty name="height" value="0.025" units="cm"/>
    </inkml:brush>
  </inkml:definitions>
  <inkml:trace contextRef="#ctx0" brushRef="#br0">1 505 18033,'0'0'7367,"62"52"-6822,-43-47-417,2-5-481,-2 0-2690,-4-5-1601,-4-14-3524</inkml:trace>
  <inkml:trace contextRef="#ctx0" brushRef="#br0" timeOffset="1">25 1 11755,'0'0'513,"-1"54"-481,1-29-96,10 0-417,4-1 353,-1-1 128,2 2 64,-3-1 641,2 2-193,-10-2-416,1-6-416,-5-5-4068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1.899"/>
    </inkml:context>
    <inkml:brush xml:id="br0">
      <inkml:brushProperty name="width" value="0.025" units="cm"/>
      <inkml:brushProperty name="height" value="0.025" units="cm"/>
    </inkml:brush>
  </inkml:definitions>
  <inkml:trace contextRef="#ctx0" brushRef="#br0">28 54 12107,'0'-11'1827,"-1"8"-1294,1 0 1,0 1-1,-1-1 0,1 0 1,0 0-1,1 1 1,-1-1-1,0 0 1,1 1-1,0-1 1,-1 1-1,1-1 1,0 0-1,2-2 1004,-17 26 765,-3 3-2292,16 17-11552,0-28 5809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583"/>
    </inkml:context>
    <inkml:brush xml:id="br0">
      <inkml:brushProperty name="width" value="0.025" units="cm"/>
      <inkml:brushProperty name="height" value="0.025" units="cm"/>
    </inkml:brush>
  </inkml:definitions>
  <inkml:trace contextRef="#ctx0" brushRef="#br0">25 1 3107,'0'0'22277,"-4"1"-21183,3-1-1054,-1 1 0,1 0-1,0-1 1,0 1-1,0 0 1,-1 0-1,1 0 1,0 0 0,0 0-1,0 0 1,1 0-1,-1 0 1,0 0-1,0 0 1,1 0 0,-1 1-1,0-1 1,1 0-1,-1 0 1,1 1-1,0-1 1,-1 0 0,1 1-1,0-1 1,0 1-1,0-1 1,0 0-1,0 1 1,0-1 0,0 0-1,0 1 1,1-1-1,0 3 1,18 63 1155,-10-40-682,-1-1-201,18 61 130,67 153 0,-91-237-435,-1 1 0,1-1 1,0 0-1,0 0 0,0-1 1,0 1-1,0 0 1,0-1-1,1 1 0,-1-1 1,1 0-1,4 3 0,-6-4 1,0-1 0,-1 0 0,1 0 0,0 1 0,0-1 0,-1 0 0,1 0 0,0 0 0,0 0 0,0 0 0,-1 0 1,1 0-1,0 0 0,0-1 0,-1 1 0,1 0 0,0 0 0,0-1 0,-1 1 0,1 0 0,0-1 0,0 1 0,16-25 379,7-43-58,-3-1 0,-3-2 0,12-87 0,-19 95-273,-11 61-56,0 0 0,0 0 0,1 0 0,-1 0 0,0 0 0,1 0 0,0-1 0,0 1 0,-1 1 0,1-1 0,0 0 0,1 0 0,1-3 0,-2 5 0,-1 0 0,1 0 0,0 1 0,-1-1 0,1 0 0,-1 0 0,1 1 0,-1-1 0,1 0 0,-1 1 0,1-1 0,-1 0 0,1 1 0,-1-1 0,0 1 0,1-1 0,-1 1 0,1-1 0,-1 1 0,0-1 0,0 1 0,1-1 0,-1 1 0,0 0 0,0-1 0,0 1 0,0-1 0,0 1 0,1 0 0,15 67 0,-16-63 0,27 169 0,-27-174-28,0 1-1,0-1 1,0 1-1,0 0 1,0-1 0,0 1-1,0-1 1,0 1-1,0-1 1,1 1-1,-1-1 1,0 1 0,0 0-1,0-1 1,1 1-1,-1-1 1,0 1 0,1-1-1,-1 0 1,0 1-1,1-1 1,-1 1-1,1-1 1,-1 0 0,1 1-1,-1-1 1,1 0-1,-1 1 1,1-1 0,0 1-1,9-16-2297,2-32-4765,-7 5-2117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2.926"/>
    </inkml:context>
    <inkml:brush xml:id="br0">
      <inkml:brushProperty name="width" value="0.025" units="cm"/>
      <inkml:brushProperty name="height" value="0.025" units="cm"/>
    </inkml:brush>
  </inkml:definitions>
  <inkml:trace contextRef="#ctx0" brushRef="#br0">0 16 19731,'0'0'3539,"0"13"-2247,3 12-490,0-1 0,2 0-1,0 0 1,18 47 0,6 7 540,-13-29-643,3-2 0,1-1 0,30 50-1,-49-94-696,0-1 1,-1 1-1,1-1 0,0 1 0,0-1 0,0 0 1,0 1-1,0-1 0,0 0 0,0 0 0,0 0 0,0 0 1,1 0-1,-1 0 0,0 0 0,1 0 0,-1 0 0,1-1 1,-1 1-1,1-1 0,-1 1 0,1-1 0,-1 1 0,1-1 1,0 0-1,1 0 0,-1-1-1,0 0 0,0 0-1,-1 0 1,1 0 0,0 0 0,-1-1 0,1 1 0,-1-1-1,0 1 1,1-1 0,-1 1 0,0-1 0,0 0-1,0 0 1,0 1 0,0-1 0,0-3 0,6-12-5,-2-1 0,0 0 1,2-22-1,2-21 4,-2 0 0,-3 0 0,-9-122 0,-1 149-2721,-1 20-549,7 14 3184,0 0-1,0 0 0,0 0 0,0 0 1,-1-1-1,1 1 0,0 0 0,0 0 1,0 0-1,-1 0 0,1 0 0,0 0 1,0 0-1,0 0 0,-1 0 0,1 0 0,0 0 1,0 0-1,0 0 0,-1 0 0,1 0 1,0 0-1,0 0 0,0 0 0,-1 0 1,1 0-1,0 0 0,0 1 0,0-1 1,-1 0-1,1 0 0,0 0 0,0 0 1,0 0-1,0 1 0,0-1 0,-1 0 1,1 0-1,0 0 0,0 0 0,0 1 1,0-1-1,0 0 0,0 0 0,0 0 1,0 0-1,0 1 0,0-1 0,0 0 1,-1 1-1,-5 13-11919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284"/>
    </inkml:context>
    <inkml:brush xml:id="br0">
      <inkml:brushProperty name="width" value="0.025" units="cm"/>
      <inkml:brushProperty name="height" value="0.025" units="cm"/>
    </inkml:brush>
  </inkml:definitions>
  <inkml:trace contextRef="#ctx0" brushRef="#br0">0 177 17136,'0'0'4645,"15"52"-1635,-3-39-831,4-8-738,3-5-704,5-12-193,1-14-416,4-11-544,-5-3-1922,-3-5-2275,-7-1-2273,-7 6-2339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3.833"/>
    </inkml:context>
    <inkml:brush xml:id="br0">
      <inkml:brushProperty name="width" value="0.025" units="cm"/>
      <inkml:brushProperty name="height" value="0.025" units="cm"/>
    </inkml:brush>
  </inkml:definitions>
  <inkml:trace contextRef="#ctx0" brushRef="#br0">29 664 16367,'-1'10'3097,"-1"-1"-2212,1 0 50,-1 1 1,1-1-1,1 1 0,0-1 0,1 12 1,-1-21-905,0 0 1,0 1 0,1-1 0,-1 0-1,0 1 1,0-1 0,0 0 0,1 0 0,-1 1-1,0-1 1,0 0 0,1 0 0,-1 1 0,0-1-1,1 0 1,-1 0 0,0 0 0,1 1-1,-1-1 1,0 0 0,1 0 0,-1 0 0,1 0-1,-1 0 1,0 0 0,1 0 0,-1 0 0,0 0-1,1 0 1,-1 0 0,1 0 0,-1 0-1,0 0 1,1 0 0,-1 0 0,0-1 0,1 1-1,-1 0 1,0 0 0,1 0 0,-1-1-1,0 1 1,1 0 0,-1 0 0,1-1 0,14-11 534,-9 3-393,0 0 0,0-1 1,-1 0-1,-1-1 0,0 1 0,0-1 0,-1 1 0,0-1 1,-1 0-1,0 0 0,-1 0 0,0-1 0,-1 1 0,0 0 1,-2-14-1,2 23-170,-1 0-1,1 0 1,-1 1 0,1-1 0,-1 0 0,0 1-1,1-1 1,-1 0 0,0 1 0,0-1 0,0 1-1,0 0 1,0-1 0,-1 1 0,1 0 0,0 0 0,-1 0-1,1-1 1,0 1 0,-1 1 0,0-1 0,1 0-1,-1 0 1,1 0 0,-1 1 0,0-1 0,0 1-1,1 0 1,-1-1 0,0 1 0,0 0 0,1 0 0,-1 0-1,0 0 1,0 0 0,1 1 0,-1-1 0,0 0-1,0 1 1,1-1 0,-1 1 0,0 0 0,1 0-1,-1-1 1,1 1 0,-1 0 0,1 0 0,-1 0-1,1 1 1,0-1 0,0 0 0,-1 0 0,1 1 0,0-1-1,0 1 1,-1 2 0,-3 9-31,1 1 0,1 0 0,0 1 0,1-1 0,0 0 0,1 1 0,1-1 0,0 1 0,1-1 0,0 1 0,8 28 0,-9-41 37,1 1-1,0 0 1,0-1 0,0 1 0,1 0 0,-1-1 0,0 1 0,1-1 0,0 0 0,-1 0-1,1 1 1,0-1 0,0 0 0,1-1 0,-1 1 0,0 0 0,0 0 0,1-1 0,-1 0 0,1 1-1,0-1 1,-1 0 0,1 0 0,0 0 0,0-1 0,-1 1 0,1-1 0,0 1 0,0-1 0,0 0-1,0 0 1,-1 0 0,1-1 0,0 1 0,0-1 0,0 1 0,-1-1 0,1 0 0,0 0 0,-1 0-1,1-1 1,-1 1 0,1 0 0,-1-1 0,1 0 0,-1 0 0,0 1 0,0-1 0,0 0 0,2-3-1,10-12 62,-1-1 0,-1 0 0,-1-1-1,0 0 1,-1-1 0,-2 0 0,0-1-1,-1 0 1,0 0 0,-2 0 0,-1-1-1,-1 1 1,0-1 0,-1-32 0,-5 77-336,-4 69 112,7-88 158,0 1-1,0 0 1,0-1 0,1 1-1,0 0 1,0-1-1,0 1 1,0-1 0,1 1-1,-1-1 1,1 1 0,0-1-1,1 0 1,-1 0 0,1 0-1,5 6 1,-7-9 3,0 0 0,0-1 0,0 1 0,0 0 0,0-1 0,0 1 0,0-1 0,0 1 0,0-1 0,0 1 0,0-1 0,1 0 0,-1 1 0,0-1 0,0 0 0,0 0 0,1 0 0,-1 0 0,0 0 0,0 0 0,1 0 0,-1-1 1,0 1-1,0 0 0,2-1 0,0-1 15,-1 1 0,0-1 0,0 0 1,0 0-1,0 0 0,0 0 1,0 0-1,0 0 0,-1 0 0,1 0 1,1-3-1,3-8 88,0 0 1,-1 0-1,5-20 1,0-9-195,-2-1 1,-2 0 0,-1-1-1,-3 1 1,-1-1 0,-3 1 0,-1-1-1,-2 1 1,-18-73 0,11 90-66,5 18 107,1 16-34,2 27 130,2 1 0,1-1 1,2 1-1,1 0 0,10 48 0,-7-61 60,1 0 0,1 0 0,1-1 0,1 0 0,15 25 0,-21-40-112,1 0-1,0 0 1,1 0-1,0-1 0,0 0 1,0 0-1,1 0 0,0 0 1,0-1-1,1 0 1,-1 0-1,1-1 0,0 0 1,0 0-1,0-1 0,1 1 1,-1-2-1,14 5 0,-21-7-7,1 0 0,-1 0 0,0 0-1,0 0 1,0 0 0,1 0-1,-1 0 1,0 1 0,0-1-1,0 0 1,1 0 0,-1 0 0,0 0-1,0 0 1,1 0 0,-1 0-1,0 0 1,0 0 0,0 0-1,1 0 1,-1 0 0,0 0 0,0 0-1,1 0 1,-1-1 0,0 1-1,0 0 1,0 0 0,1 0-1,-1 0 1,0 0 0,0 0-1,0-1 1,0 1 0,1 0 0,-1 0-1,0 0 1,0 0 0,0-1-1,0 1 1,0 0 0,0 0-1,1 0 1,-1-1 0,0 1 0,0 0-1,0 0 1,-9-11-225,-19-12-234,28 23 455,-86-50-1411,62 37 1288,0-1-1,-37-28 1,60 42 142,1-1 1,0 1-1,-1-1 1,1 1-1,-1-1 0,1 1 1,0-1-1,0 1 0,-1-1 1,1 0-1,0 1 1,0-1-1,-1 1 0,1-1 1,0 0-1,0 1 0,0-1 1,0 0-1,0 1 0,0-1 1,0 1-1,0-1 1,0 0-1,0 1 0,1-1 1,-1 1-1,0-1 0,0 0 1,1 1-1,-1-1 0,0 1 1,0-1-1,1 1 1,-1-1-1,1 1 0,-1-1 1,0 1-1,1-1 0,-1 1 1,1 0-1,-1-1 1,1 1-1,0 0 0,-1-1 1,1 1-1,-1 0 0,1 0 1,-1-1-1,2 1 1,37-17 440,-30 13-408,27-11-636,-5 3-2230,-1-1 1,42-26-1,-52 24-3998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269"/>
    </inkml:context>
    <inkml:brush xml:id="br0">
      <inkml:brushProperty name="width" value="0.025" units="cm"/>
      <inkml:brushProperty name="height" value="0.025" units="cm"/>
    </inkml:brush>
  </inkml:definitions>
  <inkml:trace contextRef="#ctx0" brushRef="#br0">1 173 15439,'0'0'11344,"8"6"-10213,-6-5-1103,0 1 17,-1 0-1,1 0 0,0-1 0,0 1 1,0 0-1,0-1 0,1 0 0,-1 0 0,0 0 1,1 0-1,-1 0 0,0 0 0,1 0 1,-1-1-1,1 1 0,-1-1 0,1 1 0,-1-1 1,1 0-1,-1 0 0,1-1 0,-1 1 0,1 0 1,-1-1-1,1 1 0,-1-1 0,1 0 1,-1 0-1,0 0 0,1 0 0,-1 0 0,0-1 1,0 1-1,0-1 0,0 1 0,0-1 0,3-3 1,0 1 97,-1 0 1,0 0-1,0-1 1,0 1 0,-1-1-1,1 1 1,-1-1-1,0 0 1,-1-1-1,1 1 1,-1 0-1,0-1 1,0 1 0,-1-1-1,0 0 1,1-7-1,-2 14-134,0-1-1,0 0 0,0 0 1,0 1-1,0-1 1,0 0-1,0 0 0,0 1 1,-1-1-1,1 0 0,0 0 1,0 0-1,0 1 1,0-1-1,-1 0 0,1 0 1,0 0-1,0 0 1,0 0-1,-1 1 0,1-1 1,0 0-1,0 0 0,-1 0 1,1 0-1,0 0 1,0 0-1,-1 0 0,1 0 1,0 0-1,0 0 0,-1 0 1,1 0-1,0 0 1,0 0-1,-1 0 0,1 0 1,0 0-1,0 0 0,-1 0 1,1 0-1,0-1 1,0 1-1,-1 0 0,1 0 1,0 0-1,0 0 0,0 0 1,-1-1-1,1 1 1,0 0-1,0 0 0,0 0 1,0-1-1,0 1 1,-1 0-1,1 0 0,0-1 1,0 1-1,0 0 0,0 0 1,0-1-1,0 1 1,0 0-1,0 0 0,0-1 1,0 1-1,0 0 0,0-1 1,-14 18 196,12-9-204,-1 0 0,1 0 0,1 0 0,0 0 0,0 0 0,0 0 0,1 0 0,1 15 0,0-21 0,-1-1 0,0 1 0,0 0 0,1 0 0,-1-1 0,1 1 0,0 0 0,-1-1 0,1 1 0,0-1 0,0 1 0,0-1 0,0 1 0,0-1 0,0 1 0,1-1 0,-1 0 0,2 2 0,-1-3 0,0 1 0,0-1 0,0 1 0,-1-1 0,1 0 0,0 0 0,0 0 0,0 0 0,0 0 0,-1 0 0,1-1 0,0 1 0,0-1 0,0 1 0,-1-1 0,1 0 0,0 1 0,-1-1 0,1 0 0,-1 0 0,1 0 0,2-2 0,9-8 0,-1 1 0,0-2 0,0 1 0,-1-2 0,11-16 0,-10 14 0,0 0 0,1 1 0,22-20 0,-34 33 0,1 0 0,-1-1 0,1 1 0,0 0 0,-1 0 0,1 0 0,0 1 0,0-1 0,-1 0 0,1 1 0,0-1 0,0 1 0,0-1 0,0 1 0,0 0 0,2 0 0,-3 0 0,1 0 0,-1 1 0,0-1 0,0 1 0,0-1 0,0 1 0,0-1 0,0 1 0,0 0 0,0 0 0,0-1 0,0 1 0,0 0 0,0 0 0,0 0 0,-1 0 0,1 0 0,0 0 0,0 2 0,3 6 0,-1 0 0,0 0 0,0 0 0,-1 0 0,1 15 0,2 4 0,-5-26 0,1 1 0,-1-1 0,1 0 0,-1 0 0,1 1 0,0-1 0,0 0 0,0 0 0,0 0 0,0 0 0,1 0 0,-1 0 0,1 0 0,-1-1 0,1 1 0,-1 0 0,1-1 0,0 1 0,0-1 0,0 0 0,3 2 0,-3-3 0,0 0 0,0 0 0,0 0 0,1 0 0,-1-1 0,0 1 0,0-1 0,0 0 0,0 1 0,-1-1 0,1 0 0,0 0 0,0 0 0,0 0 0,-1 0 0,1-1 0,0 1 0,-1 0 0,1-1 0,-1 0 0,0 1 0,1-1 0,1-3 0,6-7-81,3-1-871,-1 0 1,-1-1-1,0-1 1,0 0 0,-2 0-1,0-1 1,9-27-1,-16 32-5929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4.614"/>
    </inkml:context>
    <inkml:brush xml:id="br0">
      <inkml:brushProperty name="width" value="0.025" units="cm"/>
      <inkml:brushProperty name="height" value="0.025" units="cm"/>
    </inkml:brush>
  </inkml:definitions>
  <inkml:trace contextRef="#ctx0" brushRef="#br0">1 59 18321,'0'0'160,"10"-59"-16239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513"/>
    </inkml:context>
    <inkml:brush xml:id="br0">
      <inkml:brushProperty name="width" value="0.025" units="cm"/>
      <inkml:brushProperty name="height" value="0.025" units="cm"/>
    </inkml:brush>
  </inkml:definitions>
  <inkml:trace contextRef="#ctx0" brushRef="#br0">239 231 14446,'0'0'5995,"-9"8"-4271,5-5-1669,-33 25 437,-60 61-1,87-79-458,1 1-1,0-1 0,1 1 0,0 1 1,1 0-1,0 0 0,1 0 0,0 1 1,1 0-1,0 0 0,-4 23 0,8-33-25,1-1 0,-1 0 0,1 0 0,0 0 0,0 1 0,0-1 0,0 0 0,0 0 0,0 0 0,1 1-1,-1-1 1,1 0 0,-1 0 0,1 0 0,0 0 0,0 0 0,0 0 0,1 2 0,-1-3-1,0 0 0,0-1 1,0 1-1,0 0 0,1-1 0,-1 1 0,0-1 1,0 0-1,0 1 0,0-1 0,1 0 0,-1 0 1,0 1-1,0-1 0,1 0 0,-1 0 1,0 0-1,0-1 0,1 1 0,-1 0 0,0 0 1,2-1-1,5-2 77,0-1 1,-1 1-1,0-1 0,0 0 1,0-1-1,0 0 1,-1 0-1,8-7 0,22-26 308,-2-1-1,-2-2 0,-1-1 0,-3-1 1,-1-1-1,-2-2 0,-3 0 1,27-77-1,-46 113-243,-1 0 1,1 0-1,-2 0 0,1-11 1,-2 21-143,0 0 1,0 0 0,0 0-1,0 0 1,0 0-1,-1 1 1,1-1 0,0 0-1,0 0 1,0 0 0,0 0-1,0 0 1,0 0-1,0 0 1,-1 0 0,1 0-1,0 0 1,0-1 0,0 1-1,0 0 1,0 0-1,0 0 1,0 0 0,0 0-1,-1 0 1,1 0 0,0 0-1,0 0 1,0 0 0,0 0-1,0 0 1,0 0-1,0 0 1,0-1 0,0 1-1,0 0 1,0 0 0,0 0-1,-1 0 1,1 0-1,0 0 1,0 0 0,0 0-1,0-1 1,0 1 0,0 0-1,0 0 1,0 0-1,0 0 1,0 0 0,0 0-1,0 0 1,0-1 0,0 1-1,0 0 1,0 0-1,1 0 1,-1 0 0,0 0-1,0 0 1,0 0 0,0 0-1,0-1 1,0 1 0,0 0-1,-6 10-3,-4 11-19,2 0-1,0 1 1,1 0-1,1 0 0,-5 45 1,7-27-10,2 1 0,4 61-1,-2-97 26,0 0 0,0-1 0,1 1 0,0-1-1,0 1 1,0-1 0,1 0 0,-1 1-1,1-1 1,0 0 0,0 0 0,0 0-1,1 0 1,-1 0 0,1-1 0,0 1-1,0-1 1,1 0 0,-1 0 0,1 0-1,6 4 1,-5-5 2,0 0-1,0 0 1,0-1-1,0 1 1,1-1-1,-1-1 1,0 1-1,1-1 1,-1 0-1,1 0 1,-1-1-1,0 1 1,1-1-1,-1 0 1,0-1-1,1 1 1,-1-1-1,5-3 1,8-3-12,-1-1 0,-1 0 0,1-2 0,-2 0 0,1 0 1,-1-2-1,-1 0 0,14-16 0,-19 19-21,0-1-1,-1 1 1,0-1 0,-1-1 0,0 0-1,0 0 1,-2 0 0,1-1 0,-2 0-1,1 0 1,-2 0 0,3-17 0,-5 29 44,-1-1-1,0 1 1,1-1 0,-1 1 0,0-1 0,0 1 0,0 0 0,0-1 0,0 1 0,0-1 0,0 1 0,-1-1 0,1 1-1,0-1 1,-1 1 0,1-1 0,-1 1 0,0 0 0,1-1 0,-1 1 0,0 0 0,0 0 0,0-1 0,0 1 0,0 0-1,0 0 1,0 0 0,0 0 0,0 0 0,0 0 0,-1 1 0,1-1 0,0 0 0,-1 1 0,1-1 0,0 1 0,-1-1 0,1 1-1,-1 0 1,1-1 0,-1 1 0,1 0 0,-3 0 0,-1 1 12,1-1 0,-1 1 0,0 1 0,1-1-1,0 1 1,-1-1 0,1 1 0,0 1 0,0-1 0,0 0 0,0 1 0,0 0-1,-3 3 1,-2 3 30,1-1 0,0 1-1,0 1 1,1 0 0,0 0-1,1 0 1,0 1 0,1-1-1,0 1 1,0 1 0,1-1-1,1 1 1,0 0 0,-2 21-1,4-32-43,1 0-1,0 0 1,0 0-1,1 0 1,-1 1-1,0-1 1,0 0-1,0 0 1,1 0-1,-1 0 1,1 0-1,-1 0 1,1 0-1,-1 0 1,1 0-1,-1 0 1,1 0-1,0 0 0,0 0 1,-1-1-1,1 1 1,0 0-1,0 0 1,0-1-1,1 2 1,1-1 0,-1-1 1,1 1-1,-1 0 1,1-1-1,0 1 0,-1-1 1,1 0-1,0 0 1,-1 0-1,5 0 1,4-2 15,-1 0-1,0-1 1,0 0 0,18-7 0,21-19-33,-40 23-70,0-1-1,1 2 0,0-1 0,0 1 0,0 1 1,0 0-1,1 0 0,-1 1 0,17-3 0,-26 7 83,0-1-1,0 1 1,0-1-1,0 1 1,-1 0-1,1 0 1,0-1-1,0 1 1,0 0-1,0 0 1,-1 0-1,1 0 1,0 0-1,-1 0 1,1 0-1,-1 0 1,1 0-1,-1 0 1,0 0-1,1 0 1,-1 0-1,0 0 1,0 0-1,0 1 1,0-1-1,0 0 1,0 0-1,0 2 1,0 47 556,-1-38-309,1 13 951,-1-44-633,0-42-535,0 59-84,1 1 1,0-1-1,0 0 0,0 0 1,0 1-1,0-1 1,1 0-1,-1 0 0,0 1 1,1-1-1,-1 0 1,1 1-1,0-1 1,0 1-1,-1-1 0,1 1 1,0-1-1,2-1 1,-1 2-111,1-1 0,0 1 0,0 0 0,0 0 0,0 0 0,0 1 0,0-1 0,0 1 0,0-1 0,4 1 0,72-13-4537,-26-4-1261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5.919"/>
    </inkml:context>
    <inkml:brush xml:id="br0">
      <inkml:brushProperty name="width" value="0.025" units="cm"/>
      <inkml:brushProperty name="height" value="0.025" units="cm"/>
    </inkml:brush>
  </inkml:definitions>
  <inkml:trace contextRef="#ctx0" brushRef="#br0">40 1 18706,'0'0'1697,"-8"88"994,0-24-385,-2 13-897,3 4-512,3 1 256,1-8-672,3-11-289,0-11-128,14-16-128,3-19-1217,0-17-865,-5-5-865,-8-23-2114,-4-10-7975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259"/>
    </inkml:context>
    <inkml:brush xml:id="br0">
      <inkml:brushProperty name="width" value="0.025" units="cm"/>
      <inkml:brushProperty name="height" value="0.025" units="cm"/>
    </inkml:brush>
  </inkml:definitions>
  <inkml:trace contextRef="#ctx0" brushRef="#br0">1 88 17969,'0'0'8232,"52"-16"-7303,-8 11 544,10-4-864,5-1-481,4-2-96,-2-1-96,-7 2-1282,-12 2-1825,-15 6-1537,-16 3-2371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601"/>
    </inkml:context>
    <inkml:brush xml:id="br0">
      <inkml:brushProperty name="width" value="0.025" units="cm"/>
      <inkml:brushProperty name="height" value="0.025" units="cm"/>
    </inkml:brush>
  </inkml:definitions>
  <inkml:trace contextRef="#ctx0" brushRef="#br0">0 167 17457,'0'0'6309,"71"-11"-4547,-19-10 352,12-5-1057,8-3-801,0-1-192,-4 3-1953,-9 4-6023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6.928"/>
    </inkml:context>
    <inkml:brush xml:id="br0">
      <inkml:brushProperty name="width" value="0.025" units="cm"/>
      <inkml:brushProperty name="height" value="0.025" units="cm"/>
    </inkml:brush>
  </inkml:definitions>
  <inkml:trace contextRef="#ctx0" brushRef="#br0">0 0 18738,'0'10'1788,"0"-9"-1742,6 104 5566,-5-94-5251,0-1 1,2 1-1,-1-1 1,1 0-1,1 0 1,0 0-1,0 0 1,1-1-1,6 10 1,-9-16-343,0-1 0,1 1 1,-1-1-1,1 0 0,-1 0 0,1 0 1,0 0-1,0 0 0,0-1 0,0 1 0,0-1 1,0 0-1,0 0 0,0 0 0,0 0 1,1 0-1,-1-1 0,0 0 0,0 0 1,1 1-1,-1-2 0,0 1 0,1 0 1,-1-1-1,0 1 0,0-1 0,1 0 1,-1 0-1,0-1 0,0 1 0,3-2 0,11-6 111,-1 0 0,1 0-1,-2-2 1,16-13-1,-28 22-116,53-45 73,-34 27-116,1 1 1,1 1-1,44-25 1,-67 43 23,-1-1 0,1 1 0,0-1 1,0 1-1,0 0 0,-1-1 0,1 1 0,0 0 1,0 0-1,0 0 0,0 0 0,-1 0 0,1 0 1,0 0-1,0 0 0,0 0 0,0 0 1,0 0-1,-1 0 0,1 0 0,0 1 0,0-1 1,0 0-1,-1 1 0,1-1 0,0 1 1,0-1-1,0 1 0,1 1 8,-1 0-1,0 0 1,0 0-1,0 0 1,0-1 0,0 1-1,0 0 1,-1 1 0,1-1-1,-1 0 1,1 4 0,1 11 87,-2 0 0,-2 27 0,1-22-16,1-4 10,-1-10-67,1-1-1,0 0 0,0 1 1,1-1-1,0 0 0,0 0 0,4 11 1,-5-17-14,1 0 0,-1 0 0,1 0 0,-1 0 0,1 0 0,0 0 0,-1-1 0,1 1 0,0 0 0,0 0 1,0-1-1,-1 1 0,1-1 0,0 1 0,0 0 0,0-1 0,0 0 0,0 1 0,0-1 0,0 0 0,0 1 0,2-1 0,0 0 8,0 0 0,0-1 1,1 1-1,-1-1 0,0 0 0,0 0 0,0 0 0,0 0 0,0 0 0,0 0 0,3-3 0,13-9-49,0 0 0,-1-1 1,25-25-1,-32 27-116,1 0 1,1 1-1,0 1 0,0 0 0,1 1 0,0 0 0,1 1 0,23-10 0,-37 18 151,0 0 0,1-1 0,-1 1 0,0 0 0,0-1 0,1 1-1,-1 0 1,0 0 0,1 0 0,-1 0 0,0 1 0,1-1 0,-1 0-1,0 0 1,0 1 0,1-1 0,-1 1 0,0-1 0,0 1-1,0 0 1,1-1 0,-1 1 0,0 0 0,0 0 0,0 0 0,0 0-1,-1 0 1,1 0 0,0 0 0,0 0 0,0 0 0,-1 0 0,1 0-1,-1 0 1,1 0 0,-1 1 0,1-1 0,-1 0 0,0 1 0,1-1-1,-1 0 1,0 0 0,0 1 0,0-1 0,0 0 0,0 3-1,0 0-141,0 1 0,0-1 1,-1 1-1,1-1 0,-1 1 0,0-1 0,0 1 0,0-1 0,-1 0 0,1 0 0,-1 0 0,-5 8 0,-4-5-3602,2-6-3282,-1-3-8719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285"/>
    </inkml:context>
    <inkml:brush xml:id="br0">
      <inkml:brushProperty name="width" value="0.025" units="cm"/>
      <inkml:brushProperty name="height" value="0.025" units="cm"/>
    </inkml:brush>
  </inkml:definitions>
  <inkml:trace contextRef="#ctx0" brushRef="#br0">1 1 6438,'0'0'-1473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616"/>
    </inkml:context>
    <inkml:brush xml:id="br0">
      <inkml:brushProperty name="width" value="0.025" units="cm"/>
      <inkml:brushProperty name="height" value="0.025" units="cm"/>
    </inkml:brush>
  </inkml:definitions>
  <inkml:trace contextRef="#ctx0" brushRef="#br0">234 0 19314,'-11'5'2867,"-19"8"-1216,2 0 0,-41 26 0,62-35-1437,0 1-1,0-1 1,0 2 0,1-1-1,-1 1 1,1 0-1,1 0 1,-1 0 0,1 1-1,0 0 1,1 0-1,-1 0 1,1 1-1,1-1 1,-1 1 0,-2 13-1,5-20-252,1 0 0,0 0 1,0-1-1,0 1 0,0 0 0,0 0 0,0 0 1,0 0-1,0 0 0,0-1 0,1 1 0,-1 0 1,0 0-1,1 0 0,-1-1 0,0 1 0,1 0 0,-1 0 1,1-1-1,-1 1 0,1 0 0,-1-1 0,1 1 1,0 0-1,-1-1 0,1 1 0,0-1 0,0 1 1,29 3-676,-21-5 540,0 0-1,-1-1 0,1 0 1,16-6-1,-12 1-241,1 0-1,-1-1 1,-1 0 0,0-1-1,0-1 1,0 0-1,-1 0 1,-1-1 0,16-21-1,-26 32 493,0 1 0,0-1 0,0 0 0,0 0 0,0 0 0,0 1 0,0-1-1,0 0 1,0 0 0,0 0 0,0 1 0,1-1 0,-1 0 0,0 0 0,0 0 0,0 0-1,0 1 1,0-1 0,0 0 0,0 0 0,1 0 0,-1 0 0,0 0 0,0 1 0,0-1-1,0 0 1,1 0 0,-1 0 0,0 0 0,0 0 0,0 0 0,1 0 0,-1 0 0,0 0-1,0 0 1,0 0 0,0 0 0,1 0 0,-1 0 0,0 0 0,0 0 0,0 0 0,1 0-1,-1 0 1,0 0 0,0 0 0,0 0 0,1 0 0,-1 0 0,0 0 0,0 0 0,0-1-1,1 1 1,-3 34 1482,0 2 52,3-35-1578,0-1 0,0 1 0,0 0 0,0 0 0,0-1 0,-1 1 0,1-1 0,0 1 0,0-1 0,0 1 0,1-1 1,-1 1-1,0-1 0,0 0 0,0 0 0,0 0 0,0 1 0,0-1 0,0 0 0,0 0 0,1-1 0,-1 1 0,1 0 0,29-6 160,-11-4-244,1 0 1,-1-1-1,-1-1 1,30-24 0,-29 21-528,0 0 0,0 2 0,43-20 0,-63 32 575,1 1 0,0-1 0,-1 1 0,1 0 0,0-1 0,0 1 1,0 0-1,-1 0 0,1 0 0,0 0 0,0 0 0,0 0 0,-1 0 0,1 0 1,0 0-1,0 0 0,0 0 0,-1 0 0,1 0 0,0 1 0,0-1 0,-1 0 1,1 1-1,0-1 0,0 0 0,-1 1 0,2 0 0,-1 0 33,-1 1-1,1-1 1,0 0-1,-1 1 1,1-1-1,-1 1 1,1-1-1,-1 1 1,1-1 0,-1 1-1,0-1 1,0 1-1,0 2 1,-11 64 941,6-46-1036,5-20 90,-1 0 0,0 0 0,1 0-1,0 0 1,0 0 0,0 0 0,-1 0-1,2 0 1,-1 0 0,0 0-1,0 0 1,1 0 0,-1 0 0,1 0-1,0 0 1,-1 0 0,1 0 0,0 0-1,0 0 1,0 0 0,0-1 0,1 1-1,-1 0 1,3 1 0,-1-2-48,0 0-1,0 0 1,0 0 0,0-1 0,0 1-1,0-1 1,0 0 0,0 0 0,1 0 0,-1 0-1,0-1 1,0 1 0,0-1 0,0 0-1,0 1 1,4-3 0,5-1-1148,-1-1 1,0 0-1,18-10 1,28-26-8712,-30 20 2308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7.972"/>
    </inkml:context>
    <inkml:brush xml:id="br0">
      <inkml:brushProperty name="width" value="0.025" units="cm"/>
      <inkml:brushProperty name="height" value="0.025" units="cm"/>
    </inkml:brush>
  </inkml:definitions>
  <inkml:trace contextRef="#ctx0" brushRef="#br0">1 19 17008,'0'0'3465,"8"-3"384,0 0-3144,0 0 0,0 1 0,0-1 1,1 2-1,-1-1 0,0 1 0,13 1 1,-18 0-608,0 0 1,0 0 0,0 1 0,0-1-1,0 1 1,0 0 0,0 0 0,0 0 0,0 0-1,0 0 1,0 1 0,0-1 0,-1 1 0,1 0-1,-1 0 1,1 0 0,-1 0 0,0 0 0,0 1-1,0-1 1,0 1 0,0-1 0,-1 1-1,1 0 1,-1-1 0,1 1 0,0 3 0,0 0-96,0-1 0,-1 1 0,0 0 0,0 0 0,0-1 0,-1 1 0,0 0 0,0 0 0,0 0 0,-1-1 0,0 1 0,0 0 0,-3 9-1,-3 1-1,0 0 0,0 0 0,-13 17 0,12-21-2,1 0-1,0 1 1,1 0 0,0 0-1,-5 20 1,11-32 1,0 0 0,-1 0 0,1 0 0,0 0 0,0 0 0,0 0 0,0 0 0,0-1 0,0 1 0,0 0 0,0 0 0,0 0 0,0 0 0,1 0 0,-1 0 0,0 0 0,1-1 0,-1 1 0,0 0 0,1 0 0,-1 0 0,1-1 0,0 1 0,-1 0 0,1-1 0,-1 1 0,1 0 0,0-1 0,1 1 0,0 0 0,0 0 0,0 0 0,1 0 0,-1-1 0,0 1 0,1-1 0,-1 0 0,1 0 0,-1 0 0,1 0 0,2 0 0,7-2 0,0 0 0,0-1 0,19-6 0,44-21-1214,97-52-1,-170 81 936,23-15-2077,-24 16 2136,-1 0 0,1 0 0,-1-1 0,1 1 0,-1 0 0,1 0 0,-1-1 0,1 1 0,-1 0 0,1-1 0,-1 1 0,1 0 0,-1-1 0,0 1 0,1-1 0,-1 1 0,0-1 0,1 1 0,-1-1 0,0 1 0,1-1 0,-1 1 0,0-1 0,0 1 0,0-1 0,0 1 0,1-1 0,-1 1 0,0-1 0,0 1 0,0-1 0,0 0 0,0 1 0,-1-1 0,1 1 0,0-1 0,0 1 0,0-1 0,-1 0 0,-13-5-7248</inkml:trace>
  <inkml:trace contextRef="#ctx0" brushRef="#br0" timeOffset="1">59 193 18321,'0'0'6919,"68"3"-6375,-14-12-415,4-3-97,-3-2-993,-2-3-3716,-7-3-12395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583"/>
    </inkml:context>
    <inkml:brush xml:id="br0">
      <inkml:brushProperty name="width" value="0.025" units="cm"/>
      <inkml:brushProperty name="height" value="0.025" units="cm"/>
    </inkml:brush>
  </inkml:definitions>
  <inkml:trace contextRef="#ctx0" brushRef="#br0">0 107 16688,'7'-9'3544,"-2"0"-2971,26-40 3188,-28 45-3377,0 0 0,-1 0 0,1 1 0,1 0 0,-1-1 0,0 1 0,1 1 0,0-1 0,-1 0 0,1 1 0,5-3 0,-7 34 257,-13 53 533,11-81-1173,1-1-1,-1 1 1,0 0 0,0 0-1,0-1 1,1 1-1,-1 0 1,0-1 0,1 1-1,-1 0 1,1-1-1,-1 1 1,1 0-1,-1-1 1,1 1 0,-1-1-1,1 1 1,-1-1-1,1 1 1,0-1-1,-1 0 1,1 1 0,0-1-1,-1 0 1,1 1-1,0-1 1,0 0-1,-1 0 1,1 0 0,0 1-1,0-1 1,-1 0-1,1 0 1,0 0-1,0 0 1,0 0 0,-1-1-1,1 1 1,0 0-1,1-1 1,34-9 77,21-27-96,-49 30-48,1 0 0,-1 1 1,1 1-1,0-1 0,1 1 0,-1 1 0,20-7 0,-28 11 60,0 0 0,1 0 0,-1 0 0,0 0-1,0 0 1,0 0 0,0 0 0,0 1 0,1-1 0,-1 0-1,0 1 1,0-1 0,0 1 0,0-1 0,0 1-1,0-1 1,0 1 0,0 0 0,0-1 0,-1 1 0,1 0-1,0 0 1,0 0 0,0 0 0,-1-1 0,1 1 0,-1 0-1,1 0 1,-1 0 0,1 0 0,-1 1 0,1-1 0,-1 0-1,0 0 1,0 0 0,1 0 0,-1 0 0,0 2 0,2 54 6,-2-44 27,-21 194 298,21-207-321,0 0 0,-1 1-1,1-1 1,0 0 0,0 0-1,0 1 1,0-1 0,0 0-1,0 0 1,0 1 0,0-1-1,0 0 1,0 1 0,0-1-1,0 0 1,0 0 0,0 1-1,0-1 1,0 0 0,0 1-1,0-1 1,1 0 0,-1 0 0,0 1-1,0-1 1,0 0 0,0 0-1,1 1 1,-1-1 0,0 0-1,0 0 1,0 0 0,1 1-1,-1-1 1,0 0 0,0 0-1,1 0 1,-1 0 0,0 0-1,0 0 1,1 1 0,-1-1-1,0 0 1,1 0 0,-1 0-1,0 0 1,0 0 0,1 0-1,-1 0 1,0 0 0,1 0-1,15-14 179,12-27-133,-19 24-839,-2-1 0,9-28 0,-4-11-5691,-9 25-470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8.911"/>
    </inkml:context>
    <inkml:brush xml:id="br0">
      <inkml:brushProperty name="width" value="0.025" units="cm"/>
      <inkml:brushProperty name="height" value="0.025" units="cm"/>
    </inkml:brush>
  </inkml:definitions>
  <inkml:trace contextRef="#ctx0" brushRef="#br0">1 4 15631,'0'0'12588,"59"-4"-15727,-30 27-1474,4 2-2049,6-1-7047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287"/>
    </inkml:context>
    <inkml:brush xml:id="br0">
      <inkml:brushProperty name="width" value="0.025" units="cm"/>
      <inkml:brushProperty name="height" value="0.025" units="cm"/>
    </inkml:brush>
  </inkml:definitions>
  <inkml:trace contextRef="#ctx0" brushRef="#br0">203 1 13196,'0'0'5083,"-9"0"-967,-6 0-2512,-7-1-376,0 2-1,-30 3 1,47-4-1212,1 1 0,0 0 0,-1 0 0,1 0-1,0 0 1,-1 0 0,1 1 0,0 0 0,0 0 0,0 0 0,1 0 0,-1 1 0,0 0-1,1-1 1,-1 1 0,1 1 0,0-1 0,0 0 0,-3 6 0,6-9-53,-1 1 0,1-1 0,0 1 0,0-1 0,0 1 0,-1-1 0,1 1 0,0-1 0,0 1 0,0-1 0,0 1 1,0-1-1,0 1 0,0-1 0,0 1 0,0-1 0,0 1 0,0-1 0,0 1 0,0-1 0,1 1 0,-1-1 0,0 1 0,0-1 0,0 1 0,1-1 0,-1 0 0,0 1 1,1-1-1,-1 1 0,1 0 0,19 6-901,38-7-518,-43-1 943,174 2-2808,-186-1 3438,0 0-1,-1 0 1,1 0-1,-1 0 1,1 1-1,-1 0 1,1-1-1,-1 1 1,0 0-1,1 0 0,-1 0 1,0 0-1,0 0 1,1 1-1,-1-1 1,0 1-1,0 0 1,2 2-1,-3-2 100,0-1 0,0 1 0,0 0 0,-1 0 0,1 0 0,-1 0 0,1 0 0,-1 0 0,0 0 0,0 0 0,0-1 0,0 1 0,0 0 0,0 0 0,0 0 0,0 0 0,-1 0 0,0 3 0,-3 4 245,0 0 0,0 0-1,-1-1 1,0 1 0,0-1-1,-1 0 1,0-1 0,-7 8-1,4-5-415,-1 0-1,1 0 1,-2-1-1,1-1 1,-1 0-1,-1 0 1,1-1-1,-23 10 1,33-17-121,1 0 0,-1 1 0,0-1 0,1 0 0,-1 0 0,1 0 0,-1 0 0,0 0 0,1 0 0,-1 0 0,0 0 0,1 0 0,-1 0 0,1 0 0,-1 0 0,0 0 0,1 0 0,-1-1 0,1 1 0,-1 0 0,1 0 0,-1-1 0,0 1 0,1 0 0,-1-1 0,1 1 0,0-1 0,-1 1 1,1-1-1,-1 1 0,1 0 0,-1-1 0,1 0 0,0 1 0,0-1 0,-1 1 0,1-1 0,0 1 0,0-1 0,-1 0 0,1 1 0,0-2 0,2-28-4008,10-18-2669,8-10-3614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09.628"/>
    </inkml:context>
    <inkml:brush xml:id="br0">
      <inkml:brushProperty name="width" value="0.025" units="cm"/>
      <inkml:brushProperty name="height" value="0.025" units="cm"/>
    </inkml:brush>
  </inkml:definitions>
  <inkml:trace contextRef="#ctx0" brushRef="#br0">16 0 18610,'0'9'1943,"-7"174"5014,-1 43-4471,8-224-2475,0-1-1,-1 1 0,1 0 1,0 0-1,0-1 0,1 1 1,-1 0-1,0-1 0,1 1 1,-1 0-1,1-1 0,-1 1 1,1 0-1,0-1 0,-1 1 1,1-1-1,0 1 1,0-1-1,0 0 0,0 1 1,1-1-1,0 1 0,0-2-7,-1 0 0,0 0 0,0-1 0,0 1-1,1 0 1,-1-1 0,0 1 0,0-1 0,0 0 0,0 1-1,0-1 1,0 0 0,0 0 0,0 1 0,0-1 0,0 0-1,-1 0 1,1 0 0,0 0 0,0 0 0,-1 0 0,1-1-1,-1 1 1,1 0 0,-1 0 0,0 0 0,1 0 0,-1-1-1,0 1 1,1-1 0,8-37-97,-1-1 1,-2 1-1,1-42 1,-6 79 579,-2 6-469,1-1 1,0 1-1,0 0 0,1 0 0,-1 0 0,1 0 1,0 0-1,0 0 0,0 0 0,1-1 1,-1 1-1,1-1 0,0 1 0,0-1 0,0 1 1,0-1-1,1 0 0,-1 0 0,1 0 1,0 0-1,0-1 0,0 1 0,0-1 0,0 0 1,1 0-1,-1 0 0,6 3 0,-4-4 37,1 0 0,-1 0 1,0 0-1,1-1 0,-1 1 0,1-1 0,0-1 0,-1 1 0,1-1 0,-1 0 0,0 0 0,1 0 1,-1-1-1,0 0 0,0 0 0,0 0 0,0-1 0,0 0 0,7-5 0,2-3 2,0 0 0,-1 0-1,0-2 1,-1 0 0,-1 0-1,13-20 1,-30 73 184,-2-16-262,2 1 0,1-1-1,1 1 1,1 0 0,1 40 0,6-45-2399,7-15-6054,4-5-11266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0.439"/>
    </inkml:context>
    <inkml:brush xml:id="br0">
      <inkml:brushProperty name="width" value="0.025" units="cm"/>
      <inkml:brushProperty name="height" value="0.025" units="cm"/>
    </inkml:brush>
  </inkml:definitions>
  <inkml:trace contextRef="#ctx0" brushRef="#br0">2 0 20595,'0'0'2280,"0"11"-65,0 530 5030,-1-540-7236,1 1 0,0-1 0,0 1 0,0-1 0,-1 0 0,1 1 0,0-1 0,1 1 0,-1-1 0,0 0 1,0 1-1,1-1 0,-1 1 0,0-1 0,1 0 0,0 1 0,-1-1 0,1 0 0,0 0 0,0 1 0,-1-1 0,1 0 1,0 0-1,0 0 0,2 2 0,-1-4-1,-1 0 1,1 0-1,-1 0 1,0 0-1,1 0 1,-1 0 0,0 0-1,0 0 1,0 0-1,0-1 1,0 1-1,0 0 1,0-1-1,0 1 1,-1-1-1,1 1 1,0-1-1,-1 1 1,1-1-1,-1 1 1,0-1-1,1-1 1,7-32-259,0 0 0,-3 0 0,-1 0 1,-1-71-1,-5 157-219,1 52 374,2-94 91,-1 0-1,1 0 1,1-1 0,0 1-1,0 0 1,1-1-1,0 1 1,7 12 0,-9-19 16,0 1 0,1-1 1,-1 1-1,1-1 1,0 0-1,0 0 0,0 0 1,0 0-1,0 0 0,0 0 1,0-1-1,1 1 1,-1-1-1,1 1 0,-1-1 1,1 0-1,-1 0 1,1 0-1,0 0 0,-1-1 1,1 1-1,3 0 1,-2-2 36,1 1 0,-1-1 0,0 0 0,1 0 0,-1 0 0,0 0 0,0-1 0,0 0 0,0 0 0,0 0 0,0 0 0,5-5 0,4-3 84,-1-1 0,-1 0-1,0 0 1,-1-1 0,0-1 0,13-22 0,-15 23-133,-2 0 0,0 0 0,0-1 0,-1 1 0,-1-1 0,0-1 0,-1 1 0,0 0 0,-1-1 0,0-22 0,-6 30-13,-4 12-19,-6 13-62,6 2 94,2 0 0,0 0 0,1 0 0,1 1 0,1-1 0,-1 41 0,4-61 2,0 0 0,-1 0 0,1 0-1,0 0 1,0 1 0,0-1 0,0 0 0,0 0-1,0 0 1,1 1 0,-1-1 0,0 0 0,1 0-1,-1 0 1,0 0 0,1 0 0,-1 0 0,1 0-1,0 0 1,-1 0 0,1 0 0,0 0 0,0 0-1,0 0 1,-1 0 0,1 0 0,0-1 0,0 1-1,0 0 1,0-1 0,0 1 0,0-1 0,1 1-1,-1-1 1,0 0 0,0 1 0,0-1-1,0 0 1,0 0 0,1 0 0,-1 1 0,0-1-1,0-1 1,0 1 0,1 0 0,-1 0 0,0 0-1,0-1 1,0 1 0,0 0 0,2-1 0,3-2 3,0 1 1,0-1 0,0 0-1,0-1 1,-1 1 0,0-1-1,10-9 1,2-6-6,-2 1 0,0-2 0,-1 0 0,-1-1 0,-2-1 0,0 1 0,14-39 0,-21 79 0,-3 17 0,-3 17-384,-1 73-5878,5-118-4645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245"/>
    </inkml:context>
    <inkml:brush xml:id="br0">
      <inkml:brushProperty name="width" value="0.025" units="cm"/>
      <inkml:brushProperty name="height" value="0.025" units="cm"/>
    </inkml:brush>
  </inkml:definitions>
  <inkml:trace contextRef="#ctx0" brushRef="#br0">43 1 16239,'0'0'6118,"-1"12"-4100,-18 189 2557,-4 101-1319,23-299-3247,0 1 0,0-1 0,1 0-1,-1 1 1,1-1 0,0 0-1,0 1 1,0-1 0,0 0-1,0 0 1,4 5 0,-5-7-6,1 0-1,0-1 1,0 1 0,-1 0 0,1-1 0,0 1 0,0-1 0,0 1-1,0-1 1,0 1 0,0-1 0,0 0 0,0 1 0,0-1 0,0 0-1,0 0 1,0 0 0,0 0 0,0 0 0,0 0 0,0 0 0,0 0-1,0 0 1,0 0 0,0-1 0,0 1 0,0 0 0,0-1 0,0 1-1,0-1 1,0 1 0,0-1 0,-1 1 0,1-1 0,0 0 0,0 1-1,0-1 1,-1 0 0,1 0 0,0 1 0,0-3 0,5-3 27,-1-1 1,0 0 0,0-1 0,0 1 0,-1-1-1,0 0 1,-1 0 0,0-1 0,0 1-1,-1-1 1,0 1 0,2-18 0,0-6-768,-1-53-1,-3 76 136,-1 32 506,2 1-1,6 30 0,-6-47 96,0 0 1,1-1 0,0 1 0,0-1 0,1 1-1,-1-1 1,1 0 0,1 0 0,-1 0 0,1 0-1,0-1 1,1 0 0,4 6 0,-7-10 31,0 1 1,0-1 0,0 0-1,0 0 1,0 0-1,0 0 1,0 0 0,0 0-1,0 0 1,1-1-1,-1 1 1,0-1 0,1 1-1,-1-1 1,0 0-1,1 0 1,-1 0 0,0 0-1,0 0 1,1-1-1,-1 1 1,0-1 0,0 0-1,1 1 1,-1-1-1,0 0 1,0 0 0,0 0-1,0-1 1,0 1-1,0 0 1,0-1 0,-1 1-1,1-1 1,0 0-1,1-2 1,5-5 157,0 0 1,0-1-1,-1 0 1,-1 0-1,9-17 1,-6 6-190,1 1 0,-2-2 0,-1 1 0,7-38 0,-21 202 0,2-88 0,3 0 0,5 69 0,-3-123 2,0-1 0,0 1-1,0 0 1,-1-1 0,1 1 0,0 0-1,0-1 1,0 1 0,1-1 0,-1 1-1,0 0 1,0-1 0,0 1 0,0-1 0,0 1-1,1 0 1,-1-1 0,0 1 0,1-1-1,-1 1 1,0-1 0,1 1 0,-1-1-1,1 1 1,-1-1 0,0 0 0,1 1 0,-1-1-1,1 1 1,-1-1 0,1 0 0,0 0-1,-1 1 1,1-1 0,-1 0 0,1 0-1,0 0 1,-1 1 0,1-1 0,-1 0 0,1 0-1,0 0 1,-1 0 0,1 0 0,-1 0-1,1 0 1,0 0 0,-1-1 0,1 1-1,-1 0 1,1 0 0,0 0 0,-1-1 0,2 0-1,0 0-49,1-1-1,-1 0 0,1 0 1,-1 0-1,0-1 0,0 1 0,0 0 1,0-1-1,3-4 0,0-4-1271,-1 1 0,1-1 0,4-22 0,1-38-7717,-6 7-2040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603"/>
    </inkml:context>
    <inkml:brush xml:id="br0">
      <inkml:brushProperty name="width" value="0.025" units="cm"/>
      <inkml:brushProperty name="height" value="0.025" units="cm"/>
    </inkml:brush>
  </inkml:definitions>
  <inkml:trace contextRef="#ctx0" brushRef="#br0">10 1 15118,'0'0'9097,"-9"60"-8969,16-38-672,13-3-2307,7-2-2979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1.945"/>
    </inkml:context>
    <inkml:brush xml:id="br0">
      <inkml:brushProperty name="width" value="0.025" units="cm"/>
      <inkml:brushProperty name="height" value="0.025" units="cm"/>
    </inkml:brush>
  </inkml:definitions>
  <inkml:trace contextRef="#ctx0" brushRef="#br0">141 72 15983,'0'0'3241,"-9"5"186,-16 8-2095,3-2 150,0 1-1,-33 24 0,48-26-1149,20-12-269,26-15-4,39-40-313,-48 34-700,47-28 0,-76 50 973,1 0 0,0 0 0,0 0 1,0 0-1,0 1 0,0-1 0,0 0 1,0 1-1,0-1 0,0 1 0,0 0 1,1 0-1,-1 0 0,3 0 0,-4 0 30,0 1 0,0-1 0,0 1 0,0-1 0,-1 0-1,1 1 1,0 0 0,0-1 0,0 1 0,-1 0 0,1-1 0,0 1-1,-1 0 1,1 0 0,0-1 0,-1 1 0,1 0 0,-1 0-1,1 0 1,-1 0 0,1 1 0,1 6 342,-1 0 0,0 0 0,0 0 0,-1 1 0,0-1 0,-1 8-1,0 6 246,-1 15-62,1-25-481,0-1-1,1 1 0,0 0 1,1 0-1,0 0 0,1 0 1,4 12-1,-6-23-91,0 0 1,1 0-1,-1 0 0,1 0 1,-1 0-1,1 0 0,0 0 0,-1 0 1,1 0-1,0 0 0,0 0 1,0 0-1,-1 0 0,1 0 1,0-1-1,0 1 0,0 0 1,0-1-1,0 1 0,1-1 0,-1 1 1,0-1-1,0 0 0,0 1 1,2-1-1,0 0 2,-1 0-1,0-1 1,1 1 0,-1-1-1,0 1 1,1-1-1,-1 0 1,0 0 0,0 0-1,0 0 1,0 0-1,3-2 1,2-3-60,1-1 1,-1 1-1,0-1 0,-1 0 0,8-12 1,34-65-5919,-35 54 627,0 1-3471,-8 19 342</inkml:trace>
  <inkml:trace contextRef="#ctx0" brushRef="#br0" timeOffset="1">470 138 2787,'0'0'128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7:12.301"/>
    </inkml:context>
    <inkml:brush xml:id="br0">
      <inkml:brushProperty name="width" value="0.025" units="cm"/>
      <inkml:brushProperty name="height" value="0.025" units="cm"/>
    </inkml:brush>
  </inkml:definitions>
  <inkml:trace contextRef="#ctx0" brushRef="#br0">120 38 7431,'0'0'23259,"7"4"-22778,-2-1-447,0-1-1,0 0 1,-1 1 0,1-2 0,1 1-1,-1-1 1,8 2 0,-12-3-61,0 0 0,1 0 0,-1 0 0,0 0 0,1 0 1,-1 0-1,0-1 0,1 1 0,-1 0 0,0-1 0,0 1 0,1-1 0,-1 1 0,0-1 1,0 0-1,0 0 0,0 1 0,0-1 0,0 0 0,0 0 0,0 0 0,0 0 0,0 0 1,0 0-1,-1 0 0,1-1 0,0 1 0,-1 0 0,1 0 0,-1 0 0,1-1 0,-1 1 1,0 0-1,0-1 0,1 1 0,-1 0 0,0-1 0,0 1 0,0 0 0,0-1 0,0 1 1,-1-2-1,0 1 20,1 1 0,0 0 0,-1 0 0,1 0 0,-1 0 0,0 0 0,1 0 0,-1 0 0,0 0 0,1 0 0,-1 1 0,0-1 0,0 0 0,0 0 0,0 1 0,0-1 0,0 0 0,0 1 0,0-1 0,0 1 0,0-1 0,0 1 1,0 0-1,0-1 0,0 1 0,-1 0 0,1 0 0,0 0 0,0 0 0,0 0 0,-2 0 0,-42 0-96,42 0 92,-3 1 17,0 0-1,-1 0 0,1 1 0,0 0 0,0 0 0,0 1 1,0-1-1,1 1 0,-1 1 0,1-1 0,-1 1 1,1 0-1,0 0 0,1 0 0,-1 1 0,1 0 0,0 0 1,0 0-1,0 0 0,1 1 0,0-1 0,0 1 1,0 0-1,1 0 0,0 0 0,0 0 0,0 0 1,1 0-1,0 1 0,0-1 0,0 0 0,1 1 0,0-1 1,2 11-1,-1-15 4,0 0 0,0 0 0,0 1 0,1-1 0,-1 0 0,1 0 0,0 0 0,-1-1 0,1 1 0,0 0 0,0-1 0,0 1-1,0-1 1,0 0 0,1 1 0,-1-1 0,0 0 0,1 0 0,-1-1 0,1 1 0,-1 0 0,1-1 0,-1 0 0,1 1 0,-1-1 0,3 0 0,9 1 31,-1-1-1,0 0 1,23-4-1,-8-3-136,-1-1-1,0-1 1,0-1 0,-1-2-1,-1 0 1,29-20 0,36-16-775,-62 41 942,-27 7-32,-1 0-1,1 0 0,-1 0 1,1 1-1,-1-1 1,1 0-1,-1 0 1,1 1-1,-1-1 1,1 0-1,-1 1 1,1-1-1,-1 0 0,0 1 1,1-1-1,-1 0 1,1 1-1,-1-1 1,0 1-1,0-1 1,1 1-1,-1-1 1,0 1-1,0-1 0,0 1 1,1-1-1,-1 2 1,0 3 206,0 0 0,-1-1 0,1 1 0,-1 0 0,0 0 0,0-1 0,-1 1 0,-2 6 0,-6 15-5,3-10-210,1-1 1,1 1-1,0 1 1,1-1-1,0 0 1,2 1-1,-2 28 1,4-44-30,1 0 0,-1 0 0,0 0 0,1 0 0,-1 0 0,0 0 0,1 0 0,-1-1 0,1 1 0,-1 0 0,1 0 0,0-1 0,-1 1 0,1 0 0,0-1 0,-1 1 0,1 0 0,0-1 0,0 1 0,0-1 0,0 1 0,-1-1 0,1 0 0,0 1 0,0-1 0,0 0 0,0 0 0,0 0 0,0 1 0,0-1 0,0 0 0,0 0 0,0 0 0,0-1 0,0 1 0,0 0 0,-1 0 0,3-1 0,37-12 0,-34 9-260,1 0-1,-1 0 1,0-1 0,0 0-1,0 0 1,-1-1 0,9-10 0,9-28-7022,-13 12-11637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1.644"/>
    </inkml:context>
    <inkml:brush xml:id="br0">
      <inkml:brushProperty name="width" value="0.025" units="cm"/>
      <inkml:brushProperty name="height" value="0.025" units="cm"/>
    </inkml:brush>
  </inkml:definitions>
  <inkml:trace contextRef="#ctx0" brushRef="#br0">17795 539 8520,'-45'-1'425,"-1"-2"1,1-3-1,-56-13 0,-129-47-98,178 50 261,-175-38-241,-123 10-6064,60 9 5834,-63-12 3913,-178-9-3263,386 41-637,-432-54 2770,-435-32-1177,-425 94-2262,-454 116 1867,720-31-24,-2-39-1171,-312-55-421,712 15 190,3 59 260,-248 139-23,16 67-139,158 2-156,668-197-96,2 8-1,-268 164 1,288-140 122,5 7 0,-203 192 0,243-193 68,5 5-1,5 5 0,-120 182 0,182-240 152,2 1 0,3 1-1,3 2 1,2 1-1,3 1 1,-17 78 0,33-107-68,2 1 1,1 0 0,2 0-1,1 0 1,2 1 0,2-1-1,2 0 1,1 0 0,1 0-1,2-1 1,2 0 0,2 0-1,15 34 1,-3-21-22,2-2-1,2 0 1,3-2 0,64 75 0,-44-66 1,3-2 0,120 90 0,-61-67-8,3-5 0,3-5 0,195 75-1,-130-72-110,316 73 0,208-26-156,726-54 170,2475-123 1231,-2710-19-768,-5-52 1,1626-394-1,-1991 309-245,-15-61 123,-563 173 47,270-156 0,-344 157 84,-5-7 0,183-158 0,-258 187-342,106-118-1,-167 161-97,-3-1-1,-1-2 1,-2-1-1,-2-1 1,36-81-1,-56 108-20,-1 0 0,0 0 0,-2-1 0,0 0-1,-1 0 1,-1 0 0,-1 0 0,-1 0 0,-1-1 0,0 1 0,-1-1 0,-1 1-1,-1 0 1,-1 0 0,-1 0 0,0 0 0,-9-20 0,1 14-206,-1 2-1,-1-1 1,-1 2 0,-32-35 0,-89-78-2947,99 100 1630,-95-89-6846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408"/>
    </inkml:context>
    <inkml:brush xml:id="br0">
      <inkml:brushProperty name="width" value="0.025" units="cm"/>
      <inkml:brushProperty name="height" value="0.025" units="cm"/>
    </inkml:brush>
  </inkml:definitions>
  <inkml:trace contextRef="#ctx0" brushRef="#br0">1 942 19346,'0'0'897,"5"-12"480,4-3-1221,0 0-1,0 0 0,1 1 0,1 1 1,1 0-1,0 0 0,26-21 0,118-80 767,-149 109-849,540-329 1747,-172 112-3218,-352 208 564,37-25-759,-57 36 1244,0 1 0,0-1 0,0 1 0,0-1 0,-1 0 1,1 0-1,-1-1 0,0 1 0,0 0 0,0-1 0,0 1 0,-1-1 0,0 1 0,2-6 0,-2-9-4578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1.751"/>
    </inkml:context>
    <inkml:brush xml:id="br0">
      <inkml:brushProperty name="width" value="0.025" units="cm"/>
      <inkml:brushProperty name="height" value="0.025" units="cm"/>
    </inkml:brush>
  </inkml:definitions>
  <inkml:trace contextRef="#ctx0" brushRef="#br0">705 1 13645,'0'0'1441,"-9"7"583,-21 20-1046,1 1 1,1 2 0,-33 47-1,6-10-953,-181 191-55,9-12 733,225-244-694,-24 36 798,25-38-791,1 1 1,0-1 0,0 1 0,0-1-1,0 1 1,-1-1 0,1 1 0,0-1-1,0 1 1,0 0 0,0-1 0,0 1-1,0-1 1,0 1 0,0-1-1,1 1 1,-1-1 0,0 1 0,0 0-1,0-1 1,1 1 0,-1-1 0,0 1-1,1 0 1,0 0-14,0-1 0,0 1 0,1 0 0,-1-1 0,0 1 0,0-1 0,0 0 0,1 1-1,-1-1 1,0 0 0,1 0 0,-1 0 0,0 0 0,1 0 0,1 0 0,30-4 282,-1-2-1,0-1 1,-1-1-1,0-2 1,46-21 0,10-2 297,60-9-1056,1 7-1,192-22 0,-324 55 186,100-19-6459,-7-7-7073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2.780"/>
    </inkml:context>
    <inkml:brush xml:id="br0">
      <inkml:brushProperty name="width" value="0.025" units="cm"/>
      <inkml:brushProperty name="height" value="0.025" units="cm"/>
    </inkml:brush>
  </inkml:definitions>
  <inkml:trace contextRef="#ctx0" brushRef="#br0">355 214 10634,'11'-9'2461,"-2"2"-2007,10-9 1373,0-1 0,21-25 1,-36 38-1485,-1 0 0,1 0 0,-1 0 0,0 0 0,0-1 0,0 0 0,-1 1 0,0-1 0,0 0 0,0 0 0,0 0 0,-1-1 0,0 1 0,0 0 0,0 0 0,-1-1 0,1 1 0,-1 0 0,-1-7 0,0 11-293,0-1-1,0 1 1,0 0-1,0-1 1,0 1-1,0 0 1,0 0-1,-1 0 1,1 0-1,0 0 1,-1 0-1,1 0 1,0 0-1,-1 1 1,1-1-1,-1 1 1,1-1-1,-1 1 1,0-1-1,1 1 1,-1 0-1,1 0 1,-1-1-1,0 1 1,1 1-1,-1-1 1,0 0-1,-2 1 1,-50 10-189,32-1 120,1 0 0,1 2 0,-1 0 0,2 2 0,-24 20 0,5-1 39,-48 56 0,65-65 122,2 0 0,-27 43 0,41-58-67,0 0 0,1 0 0,-1 1 1,2 0-1,-1 0 0,2 0 1,-1 0-1,1 0 0,1 0 0,0 1 1,0 16-1,1-23-67,1-1 0,-1 0 0,1 1 0,0-1 0,0 0 0,0 0 0,0 1 0,1-1 0,-1 0 0,1 0 0,0 0 0,0-1 0,0 1 0,0 0 0,0-1 0,1 1 0,2 1 0,0 0 4,0 0-1,1-1 1,-1 0 0,1 0 0,0-1 0,0 1-1,0-1 1,11 2 0,-1-1 22,1-1-1,-1-1 1,1 0 0,0-1-1,0-1 1,21-4 0,-27 3-16,1-1 0,-1-1 0,1 0 1,-1 0-1,0-1 0,-1-1 0,1 1 0,-1-2 1,17-13-1,-22 16 96,0-1-1,0 1 1,0-1 0,-1 0 0,0 0-1,0-1 1,0 1 0,0-1 0,-1 0-1,0 0 1,-1 0 0,1 0 0,-1-1-1,0 1 1,0 0 0,-1-1 0,0 0-1,0-12 1,-1 17-72,-1 0-1,0 0 1,0 0-1,0 0 1,0 0-1,0 0 1,0 0-1,0 0 1,0 0-1,-1 1 1,1-1 0,-1 0-1,0 1 1,1 0-1,-1-1 1,0 1-1,0 0 1,0 0-1,0 0 1,0 0-1,0 0 1,0 0-1,0 1 1,0-1-1,0 0 1,0 1-1,-4 0 1,4-1-43,0 0 1,0 1-1,0 0 0,0-1 1,0 1-1,0 0 0,-1 0 1,1 0-1,0 0 0,0 1 0,0-1 1,0 0-1,0 1 0,0 0 1,1-1-1,-1 1 0,0 0 1,0 0-1,0 0 0,1 0 1,-1 0-1,0 0 0,1 1 1,-1-1-1,1 1 0,-1-1 1,1 1-1,0-1 0,-2 3 1,3-3-3,0 0 0,0-1 0,-1 1 0,1 0 0,0-1 1,0 1-1,0 0 0,0-1 0,0 1 0,0 0 0,1-1 1,-1 1-1,0 0 0,0-1 0,0 1 0,0 0 0,1-1 0,-1 1 1,0-1-1,1 1 0,-1 0 0,1-1 0,-1 1 0,0-1 1,1 1-1,-1-1 0,1 1 0,-1-1 0,1 0 0,0 1 0,-1-1 1,1 0-1,-1 1 0,1-1 0,0 0 0,-1 1 0,1-1 1,0 0-1,-1 0 0,1 0 0,0 0 0,-1 0 0,2 0 0,37 1-15,-31-2 28,138-17-1019,-145 18 987,0 0 0,0 0 0,0 0 0,0 0 0,0 0 0,0 0 0,0 0-1,0 0 1,0 0 0,0 1 0,0-1 0,0 0 0,0 1 0,-1-1 0,1 0 0,0 1 0,0-1 0,0 1-1,0 0 1,-1-1 0,1 1 0,0 0 0,-1-1 0,1 1 0,0 0 0,-1 0 0,1 0 0,-1-1-1,1 1 1,-1 0 0,1 2 0,-1 0-7,1-1-1,-1 1 1,0 0 0,0 0-1,-1 0 1,1 0 0,0 0-1,-1 0 1,0 0-1,-2 5 1,-3 6 1,-1 1-1,-16 26 1,2-12 73,12-17-291,1 0 0,0 0-1,-7 16 1,15-28 111,1 0 0,-1 0-1,0 0 1,0-1 0,1 1 0,-1 0-1,0 0 1,1 0 0,-1 0 0,0 0 0,0 0-1,1 0 1,-1 0 0,0 0 0,0 1 0,1-1-1,-1 0 1,0 0 0,0 0 0,1 0-1,-1 0 1,0 0 0,0 0 0,0 1 0,1-1-1,-1 0 1,0 0 0,0 0 0,0 0-1,1 1 1,-1-1 0,0 0 0,0 0 0,0 1-1,0-1 1,0 0 0,0 0 0,1 1 0,-1-1-1,0 0 1,0 0 0,0 1 0,0-1-1,0 0 1,0 0 0,0 1 0,0-1 0,0 0-1,0 0 1,0 1 0,0-1 0,0 0 0,0 0-1,-1 1 1,22-16-4744,11-15-4463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119"/>
    </inkml:context>
    <inkml:brush xml:id="br0">
      <inkml:brushProperty name="width" value="0.025" units="cm"/>
      <inkml:brushProperty name="height" value="0.025" units="cm"/>
    </inkml:brush>
  </inkml:definitions>
  <inkml:trace contextRef="#ctx0" brushRef="#br0">84 1 20724,'0'0'6085,"-40"66"-4835,29-39-65,2 1-288,4-1-545,2-1-256,3-3-32,0-1-384,0-4-545,-1-3 384,-2 1 289,-1-2-448,1-5-1538,-1-3-1922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585"/>
    </inkml:context>
    <inkml:brush xml:id="br0">
      <inkml:brushProperty name="width" value="0.025" units="cm"/>
      <inkml:brushProperty name="height" value="0.025" units="cm"/>
    </inkml:brush>
  </inkml:definitions>
  <inkml:trace contextRef="#ctx0" brushRef="#br0">32 1 19571,'0'0'5530,"1"8"-3886,-2 26-216,0-1 0,-12 63 0,6-54-1149,-3 73 0,21-154 135,-1 13-358,10-104-23,-13 79-93,-5 51 29,-1 1 1,1-1-1,-1 0 0,1 0 0,0 0 0,-1 1 1,1-1-1,-1 1 0,1-1 0,-1 1 0,0 0 0,1 0 1,-1-1-1,0 1 0,2 1 0,0 0 12,2 0-49,1 0 1,-1-1-1,1 0 0,-1 0 1,1 0-1,0-1 0,-1 1 1,1-1-1,-1-1 1,1 1-1,0-1 0,7-2 1,-8 2-833,0-1 0,0 0 1,0 0-1,0 0 0,0 0 0,0-1 1,7-6-1,8-9-7038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3.926"/>
    </inkml:context>
    <inkml:brush xml:id="br0">
      <inkml:brushProperty name="width" value="0.025" units="cm"/>
      <inkml:brushProperty name="height" value="0.025" units="cm"/>
    </inkml:brush>
  </inkml:definitions>
  <inkml:trace contextRef="#ctx0" brushRef="#br0">114 78 18866,'0'0'2690,"-8"-7"-650,6 5-1742,-31-28 1395,31 28-1596,1 0 0,-1 1 0,0-1 0,0 1 0,0 0 0,0-1-1,0 1 1,0 0 0,0 0 0,-1 1 0,1-1 0,0 0 0,0 1 0,-1-1 0,1 1 0,0 0 0,-1-1 0,-2 1 0,4 2-84,-1-1 0,0 1-1,0-1 1,1 1 0,-1 0 0,1 0 0,-1 0 0,1 0 0,0 0 0,0 0 0,0 0 0,0 0 0,0 0 0,0 0 0,0 1 0,1-1 0,-1 0 0,1 0 0,-1 4 0,-3 47 139,4-50-117,0 1-1,0-1 1,0 1 0,0-1 0,0 1 0,1-1 0,0 0 0,0 1-1,0-1 1,0 0 0,0 0 0,0 1 0,1-1 0,0 0 0,-1 0-1,1-1 1,0 1 0,1 0 0,-1-1 0,5 5 0,-2-4 27,0 0 0,0-1 0,1 0 0,-1 0 0,0 0-1,1-1 1,-1 0 0,1 0 0,-1 0 0,1 0 0,0-1 0,6-1 0,-6 1 27,0 0 1,0 0-1,-1-1 0,1 0 0,0 0 0,0-1 1,-1 0-1,1 0 0,-1 0 0,0-1 0,1 1 1,-1-1-1,0 0 0,0-1 0,-1 1 0,1-1 1,-1 0-1,0 0 0,0-1 0,0 1 0,-1-1 1,1 0-1,-1 0 0,0 0 0,0 0 1,-1 0-1,0-1 0,0 1 0,0-1 0,0 0 1,-1 1-1,0-1 0,0 0 0,-1 0 0,0 0 1,0 0-1,-1-7 0,0 10-207,0 0 0,0 1 0,0-1 0,0 0-1,-1 0 1,0 1 0,1-1 0,-1 1 0,0-1 0,0 1 0,0 0 0,-1 0 0,1 0-1,0 0 1,-1 0 0,0 0 0,1 1 0,-1-1 0,0 1 0,0 0 0,1 0 0,-1 0-1,0 0 1,0 0 0,0 1 0,0 0 0,-6-1 0,7 0-71,0 1 1,0 0-1,0-1 0,0 1 0,0 0 1,0 0-1,-1 0 0,1 0 1,0 0-1,0 1 0,0-1 1,0 1-1,0-1 0,0 1 1,0 0-1,0 0 0,0 0 0,0 0 1,0 0-1,1 0 0,-1 1 1,0-1-1,1 0 0,-1 1 1,1-1-1,-1 1 0,1 0 1,0-1-1,0 1 0,-1 0 0,1 0 1,1 0-1,-1 0 0,0 0 1,0 0-1,1 0 0,-1 0 1,0 4-1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4.659"/>
    </inkml:context>
    <inkml:brush xml:id="br0">
      <inkml:brushProperty name="width" value="0.025" units="cm"/>
      <inkml:brushProperty name="height" value="0.025" units="cm"/>
    </inkml:brush>
  </inkml:definitions>
  <inkml:trace contextRef="#ctx0" brushRef="#br0">113 102 11403,'5'-12'3560,"1"0"-2398,18-41 1375,-16 28 4329,-9 36-6690,0 1 0,-1-1 0,0 0 0,-1 0-1,0 0 1,-7 16 0,-36 67 2025,22-45-1159,7-13-659,-14 41 0,27-65-338,1 0 1,1-1 0,-1 2 0,2-1-1,0 0 1,0 0 0,2 24-1,-1-34-40,1-1-1,-1 1 0,0 0 0,1-1 0,-1 1 0,1-1 0,0 1 0,-1-1 0,1 1 1,0-1-1,0 1 0,0-1 0,0 0 0,0 0 0,0 1 0,0-1 0,1 0 0,-1 0 1,0 0-1,1 0 0,-1 0 0,0 0 0,1-1 0,-1 1 0,1 0 0,0-1 1,-1 1-1,1-1 0,-1 0 0,1 1 0,0-1 0,-1 0 0,1 0 0,0 0 0,-1 0 1,3 0-1,1-1 28,1 0 1,0 0 0,0 0 0,-1-1 0,1 1 0,-1-1-1,1-1 1,-1 1 0,8-5 0,41-34 159,-2-3 0,-2-1 0,-1-3 1,-3-2-1,42-59 0,-84 104-191,0 1-4,-1 0 0,0 0 0,0 0 0,0 0 0,0-1 0,-1 1 0,1-1 0,-1 0 0,0 1 0,-1-1 0,1 0 1,1-8-1,-4 13-208,0 0 0,-1-1 1,1 1-1,0 0 0,0 0 0,0 0 1,0 0-1,0-1 0,0 2 1,0-1-1,-1 0 0,1 0 0,0 0 1,0 0-1,0 1 0,-1 0 1,-23 12-6442,-5 8-2455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017"/>
    </inkml:context>
    <inkml:brush xml:id="br0">
      <inkml:brushProperty name="width" value="0.025" units="cm"/>
      <inkml:brushProperty name="height" value="0.025" units="cm"/>
    </inkml:brush>
  </inkml:definitions>
  <inkml:trace contextRef="#ctx0" brushRef="#br0">1 0 14382,'0'0'14669,"56"45"-14348,-24-43-225,6-2-352,3 0-1410,0 0-1505,-1-8-1281,-6-6-2627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360"/>
    </inkml:context>
    <inkml:brush xml:id="br0">
      <inkml:brushProperty name="width" value="0.025" units="cm"/>
      <inkml:brushProperty name="height" value="0.025" units="cm"/>
    </inkml:brush>
  </inkml:definitions>
  <inkml:trace contextRef="#ctx0" brushRef="#br0">63 98 15214,'0'0'10037,"-10"12"-9424,-28 42-116,36-52-482,0 1 0,1-1 0,-1 1 0,1 0 0,0 0 0,0-1 0,0 1 0,0 0 0,0 0 0,0 0 0,1 0 0,0 0 0,-1 6 0,1-9-12,1 1 1,-1 0-1,0 0 1,1 0 0,-1 0-1,1 0 1,-1-1-1,1 1 1,-1 0 0,1 0-1,-1-1 1,1 1 0,0 0-1,-1-1 1,1 1-1,0-1 1,0 1 0,-1-1-1,1 1 1,0-1 0,0 1-1,0-1 1,0 0-1,0 1 1,-1-1 0,1 0-1,2 0 1,2 1 19,0-1 1,1 0-1,-1-1 1,0 1-1,1-1 1,-1 0-1,0 0 1,0-1-1,0 0 1,0 0-1,7-3 0,46-32-51,-45 27-197,2 1 0,-1 0 1,2 0-1,-1 2 0,1 0 1,21-6-1,-36 12 211,1 1 1,-1 0-1,0 0 0,0 0 0,0-1 1,0 1-1,1 0 0,-1 1 0,0-1 1,0 0-1,0 0 0,0 0 0,0 1 1,0-1-1,1 1 0,-1-1 0,0 1 1,0-1-1,0 1 0,0 0 0,0-1 1,-1 1-1,1 0 0,0 0 1,0-1-1,0 1 0,-1 0 0,1 0 1,0 0-1,-1 0 0,1 0 0,-1 0 1,1 0-1,-1 0 0,1 1 0,-1-1 1,0 0-1,0 0 0,1 0 0,-1 2 1,1 8 17,0 0-1,-1 0 1,-2 21 0,2 7 405,0-38-400,1 1 0,-1-1 0,1 0 0,0 1 0,-1-1 0,1 0 0,0 0 0,0 0-1,0 0 1,0 0 0,0 0 0,0 0 0,0 0 0,0 0 0,0 0 0,1-1 0,-1 1 0,0 0 0,0-1 0,1 1 0,-1-1-1,0 1 1,1-1 0,-1 0 0,1 0 0,-1 1 0,1-1 0,-1 0 0,0 0 0,1 0 0,-1-1 0,1 1 0,2-1-1,3 0 41,0 0-1,0 0 0,0-1 0,0 0 1,12-5-1,-3-2-259,1 0 1,-1-2-1,-1 0 0,0-1 1,20-20-1,-7 2-4164,38-51-1,-30 30-2927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5.718"/>
    </inkml:context>
    <inkml:brush xml:id="br0">
      <inkml:brushProperty name="width" value="0.025" units="cm"/>
      <inkml:brushProperty name="height" value="0.025" units="cm"/>
    </inkml:brush>
  </inkml:definitions>
  <inkml:trace contextRef="#ctx0" brushRef="#br0">158 1 9897,'0'0'12199,"-8"9"-10721,-4 6-920,0 1-1,1 0 0,1 0 1,1 1-1,0 0 0,1 1 1,1 0-1,1 0 0,-5 23 1,7-14-522,2 0 1,1 0 0,1 0 0,1 1 0,2-1 0,0 0-1,2-1 1,1 1 0,18 47 0,-25-79 238,0 0-1,0 0 1,0 0-1,1 0 1,0 0-1,1-9 1,-3-32 168,-1 34-416,-1 0 1,0 0 0,0 1-1,-1 0 1,0-1-1,-1 2 1,-1-1-1,1 1 1,-2 0 0,1 0-1,-18-16 1,33 31-167,0 0 1,0-1 0,0 0 0,1-1-1,0 1 1,-1-2 0,1 1-1,0-1 1,12 1 0,83 2-2174,-98-4 2110,8-1-26,19 0-367,59-6 1,-82 4 654,1 1 1,-1-2-1,0 0 0,0 0 1,-1-1-1,1 0 1,-1 0-1,0-1 0,0-1 1,9-6-1,-18 12-1,1 0 1,0-1-1,0 1 1,-1-1-1,1 1 0,0-1 1,-1 1-1,1-1 1,-1 1-1,1-1 0,-1 1 1,1-1-1,-1 0 1,1 1-1,-1-1 0,1 0 1,-1 1-1,0-1 1,1 0-1,-1 0 0,0 1 1,0-1-1,0 0 1,1 0-1,-1 0 0,0-1 1,-18-3 589,-33 14-398,43-5-200,-1 1 0,1 0 1,1 1-1,-1-1 0,1 2 0,-1-1 1,2 1-1,-10 11 0,13-15 0,0 2 0,0-1 0,0 0 0,0 0 0,1 1 0,0 0-1,0-1 1,0 1 0,0 0 0,1 0 0,0 0 0,0 0 0,0 0 0,1 0-1,0 0 1,0 0 0,0 8 0,1-12-42,0 1 0,0 0 1,-1 0-1,1 0 0,0-1 0,0 1 0,1-1 0,-1 1 1,0-1-1,1 1 0,-1-1 0,0 0 0,1 0 0,0 1 1,-1-1-1,1 0 0,0 0 0,-1-1 0,1 1 0,0 0 1,0 0-1,0-1 0,-1 1 0,1-1 0,0 0 0,3 0 1,56 2 267,-54-2-252,3-1 10,0 0 0,0-1 1,0 0-1,0-1 0,0 0 0,0 0 1,-1-1-1,1 0 0,-1-1 1,0 0-1,12-10 0,-16 12-20,-1 0 1,1-1-1,-1 0 0,0 0 0,0 0 1,-1 0-1,0-1 0,1 0 0,-1 1 1,-1-1-1,1 0 0,-1-1 0,0 1 1,0 0-1,0 0 0,-1-1 0,0 1 1,0-1-1,0 0 0,-1 1 0,1-1 1,-2-8-1,0 11-12,0 0-1,0 0 1,0 0-1,-1 0 1,1 1-1,-1-1 1,1 0-1,-1 1 1,0-1 0,0 1-1,0-1 1,-1 1-1,1 0 1,-1 0-1,1 0 1,-1 0-1,1 0 1,-1 1 0,0-1-1,0 1 1,0 0-1,0 0 1,-5-1-1,1-1-36,-1 1 0,1 1 0,-1-1 0,0 1 0,1 0 0,-1 1 0,0 0 0,-13 2-1,18-1-833,17 0-11343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4:56.341"/>
    </inkml:context>
    <inkml:brush xml:id="br0">
      <inkml:brushProperty name="width" value="0.025" units="cm"/>
      <inkml:brushProperty name="height" value="0.025" units="cm"/>
    </inkml:brush>
  </inkml:definitions>
  <inkml:trace contextRef="#ctx0" brushRef="#br0">1 379 15567,'14'3'4009,"74"12"-2246,159 7 0,109-20-3490,-206-3-45,206-7-67,475-57 7099,395-86-563,-33 4-3655,-1034 129-4454,-59 4-3548,-8-2-8708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11:22.733"/>
    </inkml:context>
    <inkml:brush xml:id="br0">
      <inkml:brushProperty name="width" value="0.025" units="cm"/>
      <inkml:brushProperty name="height" value="0.025" units="cm"/>
    </inkml:brush>
  </inkml:definitions>
  <inkml:trace contextRef="#ctx0" brushRef="#br0">3499 269 14221,'-159'-49'558,"-2"7"-1,-1 8 1,-2 6-1,-1 8 1,0 7-1,-291 14 1,366 7-1108,0 5 0,1 3-1,-152 48 1,-250 121-2676,358-131 3256,7-4 758,2 5 1,-120 74 0,206-106-652,1 2 0,1 2-1,1 1 1,1 2 0,2 1-1,1 2 1,2 0 0,1 2 0,2 2-1,-24 42 1,39-59-109,2-1 0,1 2 0,0-1 0,2 1 0,0 0 0,1 0 0,2 1 0,0 0 0,1-1 0,1 1 0,3 40 0,2-34 32,2-1 0,0 0 0,1 0 0,2 0 0,1-1 0,1 0 0,1-1 0,28 43 0,-3-14 38,2-2 0,2-2 0,2-2 0,3-2 0,82 66 0,-56-59 0,2-3-1,2-3 1,129 57 0,-55-44-185,2-7 0,2-7 0,2-6 0,193 24 0,24-22 194,1-16 0,462-28-1,-569-14 238,-1-11 0,-2-12 0,-2-12 0,-2-11 0,-3-11 0,396-170 0,-108-19-226,-33-52-39,-460 278-93,-1-2-1,-3-3 0,-1-2 0,58-68 0,-91 93-5,-1 0 0,0-1 0,-2-1 0,0 0 0,-2-1 0,13-37 0,-18 43 0,0 0 1,-1 0 0,-1-1 0,-1 1-1,0-1 1,-1 1 0,-1-1-1,0 1 1,-1-1 0,-8-28-1,3 23-4,-1 0-1,-1 0 0,0 1 0,-2 0 1,-1 0-1,0 1 0,-28-32 0,4 11 36,-2 3 0,-54-43 0,22 28 142,-2 3 0,-2 3 0,-2 4 0,-2 2 0,-1 5 0,-2 2 0,-111-27 0,45 23 54,-2 8 1,-1 5 0,-211-4 0,163 25-354,0 9 1,0 9-1,1 8 0,-371 94 0,376-60-1011,2 8-1,-282 140 1,161-37-1737,21 4-1814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0.494"/>
    </inkml:context>
    <inkml:brush xml:id="br0">
      <inkml:brushProperty name="width" value="0.025" units="cm"/>
      <inkml:brushProperty name="height" value="0.025" units="cm"/>
    </inkml:brush>
  </inkml:definitions>
  <inkml:trace contextRef="#ctx0" brushRef="#br0">1 3494 8584,'0'0'-208,"6"9"21,-2-3 349,0-1 0,-1 0 1,2 0-1,-1 0 0,0 0 0,1-1 0,0 0 1,0 0-1,1 0 0,-1 0 0,1-1 0,-1 0 0,1 0 1,0-1-1,0 0 0,0 0 0,1 0 0,-1 0 1,0-1-1,11 0 0,24 0 167,0-3 0,0-1 0,0-2 0,45-12 0,160-53-1641,-156 41 1118,247-68 174,403-138 1022,662-369 1689,-132 18-1597,215-80-1030,-742 264 668,-98 49 228,-231 133-1529,-9-15-4568,-322 184 1683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06.068"/>
    </inkml:context>
    <inkml:brush xml:id="br0">
      <inkml:brushProperty name="width" value="0.025" units="cm"/>
      <inkml:brushProperty name="height" value="0.025" units="cm"/>
    </inkml:brush>
  </inkml:definitions>
  <inkml:trace contextRef="#ctx0" brushRef="#br0">130 92 4965,'0'0'1057,"8"-28"208,-13 26-1063,0 0 1,-1 1-1,1 0 0,0 0 0,-1 1 1,1-1-1,-1 1 0,1 0 1,-1 1-1,-7 1 0,-4-1 2084,-16-8 1109,32 6-3247,0 1 1,0-1-1,0 1 1,-1-1-1,1 1 0,0-1 1,0 1-1,0-1 1,0 0-1,0 0 0,1 0 1,-1 1-1,0-1 1,0 0-1,0 0 1,1 0-1,-1 0 0,0 0 1,1-1-1,-1 1 1,1 0-1,0 0 0,-1 0 1,1-3-1,0 4 130,38 0-203,66 0 15,151-18 1,-65 8 43,-585 27 1814,590-17-4180,-63 1-341,-91-1 1455,-16-1 290,0 1-1,32 4 1,-58-4 839,1 1-1,0-1 0,-1 0 1,1 0-1,0 0 1,0 1-1,-1-1 1,1 0-1,0 0 0,0 1 1,-1-1-1,1 0 1,0 1-1,0-1 1,0 0-1,0 1 0,-1-1 1,1 0-1,0 1 1,0-1-1,0 0 1,0 1-1,0-1 1,0 1-1,0-1 0,0 0 1,0 1-1,0-1 1,0 0-1,0 1 1,0-1-1,0 0 0,1 1 1,-1-1-1,0 0 1,0 1-1,0-1 1,0 0-1,1 1 1,-1-1-1,0 0 0,0 0 1,1 1-1,-1-1 1,0 0-1,1 0 1,-1 1-1,0-1 0,0 0 1,1 0-1,-1 0 1,0 0-1,1 1 1,-1-1-1,0 0 1,1 0-1,-1 0 0,1 0 1,-1 0-1,0 0 1,1 0-1,-1 0 1,1 0-1,-27 14 1052,-91 33 688,60-22-2390,0-3-1,-83 21 1,70-32-4197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11.083"/>
    </inkml:context>
    <inkml:brush xml:id="br0">
      <inkml:brushProperty name="width" value="0.025" units="cm"/>
      <inkml:brushProperty name="height" value="0.025" units="cm"/>
    </inkml:brush>
  </inkml:definitions>
  <inkml:trace contextRef="#ctx0" brushRef="#br0">57 2517 6342,'0'0'2263,"-9"-2"-1953,0 0 293,5 2-310,0-1-1,1 1 1,-1-1-1,1 0 1,-1 0-1,1 0 1,0-1 0,-1 1-1,-2-3 1,9 4 3393,37 17-3203,-34-13-434,1-1 1,0-1-1,0 1 0,0-1 1,0 0-1,0-1 0,0 0 1,0 0-1,1 0 0,-1-1 0,0 0 1,0 0-1,1-1 0,-1 0 1,13-4-1,7-3 215,-1-2 1,-1-1-1,25-14 0,-27 13-216,1 1 1,43-15-1,-2 12-35,-42 10 135,-1-1-1,0-1 1,31-13 0,-41 15 66,0 0 1,0 0-1,0 1 1,21-2-1,-22 3-220,0 1 0,0-2 0,0 1 0,0-1 0,0-1 0,12-6 0,29-19 6,-38 19 63,0 2 0,0 0 0,1 0 1,0 1-1,0 1 0,1 1 0,0 0 0,0 1 0,0 1 1,0 0-1,18 0 0,-10 2-46,1-1 0,-1-1 1,-1-1-1,1-1 0,0-2 1,23-8-1,134-67 156,11-4-77,-118 57 61,100-56 1,-61 28-36,-78 38-11,0-1 0,-2-2 0,51-43 0,86-92 202,-71 62-285,250-247 42,-255 238 311,120-171 1,-162 197-327,-9 11-21,3 2 1,3 2-1,60-59 0,-19 33 51,82-106 1,-161 184-6,-9 8-4,1 0-1,0 0 1,-1 1-1,0-1 1,0-1-1,1 1 0,-2 0 1,1 0-1,0-1 1,-1 1-1,1-1 1,-1 1-1,1-8 1,-2 11-236,26-2-6946,-13 1 5772,3-5-2472,-1-4-3252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5.037"/>
    </inkml:context>
    <inkml:brush xml:id="br0">
      <inkml:brushProperty name="width" value="0.025" units="cm"/>
      <inkml:brushProperty name="height" value="0.025" units="cm"/>
    </inkml:brush>
  </inkml:definitions>
  <inkml:trace contextRef="#ctx0" brushRef="#br0">22 148 9001,'-1'1'354,"0"-1"0,0 0 0,1 0 1,-1 0-1,0 1 0,0-1 1,0 0-1,1 0 0,-1 0 1,0 0-1,0 0 0,1 0 0,-1-1 1,0 1-1,0 0 0,0 0 1,1 0-1,-1-1 0,0 1 1,0 0-1,1-1 0,-1 1 1,0-1-1,1 1 0,-1-1 0,0 0 1,21-8 1834,41-7-2045,-13 7 87,91-31 0,-4 0-5,-103 34-274,0 2 0,1 1 0,35 1 0,-68 2 315,-3-1-138,-1-1-1,1 0 1,-1 1-1,1 0 1,-1 0-1,0 0 1,1 0 0,-1 0-1,0 1 1,-6 0-1,9 0-79,-67-3 132,-1 3 1,1 3-1,0 3 1,-85 19-1,116-13-329,24-1 8,13-11 136,0 1 0,0-1 0,0 1 0,0-1 0,0 1-1,1-1 1,-1 0 0,0 1 0,0-1 0,0 1 0,0-1 0,1 0 0,-1 1-1,0-1 1,0 1 0,1-1 0,-1 0 0,0 1 0,1-1 0,-1 0 0,0 0 0,1 1-1,-1-1 1,0 0 0,1 0 0,-1 1 0,1-1 0,-1 0 0,1 0 0,-1 0 0,0 0-1,1 0 1,-1 0 0,2 1 0,19 3-28,0 0 0,0-1 0,1-1 0,-1 0 0,1-2-1,32-4 1,-33 3 38,18-3-62,0-2 0,0-2 0,-1-1 0,-1-2 0,44-19 0,-105 41-190,1 1 1,-33 23-1,-14 8 353,64-40-126,-148 71 832,136-66-636,-1-2-1,0 0 0,-1-2 1,1 0-1,-1-1 0,-30 1 0,49-4-170,0 1 0,0-1 0,-1 0-1,1 0 1,0 0 0,0 0 0,0 0-1,-1 0 1,1 0 0,0 0 0,0-1-1,0 1 1,0 0 0,0-1 0,-1 1-1,1-1 1,0 1 0,0-1-1,0 0 1,0 1 0,0-1 0,0 0-1,1 0 1,-1 1 0,0-1 0,0 0-1,0 0 1,1 0 0,-1 0 0,1 0-1,-1 0 1,1 0 0,-1 0 0,1-1-1,-1 1 1,1 0 0,0 0 0,0 0-1,-1-2 1,2 2-64,0 1 0,0-1 1,0 0-1,0 1 0,0 0 0,0-1 0,1 1 1,-1 0-1,0-1 0,0 1 0,0 0 1,0 0-1,0 0 0,1 0 0,-1 0 0,0 0 1,0 0-1,2 1 0,1-1-269,68 0-6053,-25-3-1168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27.361"/>
    </inkml:context>
    <inkml:brush xml:id="br0">
      <inkml:brushProperty name="width" value="0.025" units="cm"/>
      <inkml:brushProperty name="height" value="0.025" units="cm"/>
    </inkml:brush>
  </inkml:definitions>
  <inkml:trace contextRef="#ctx0" brushRef="#br0">202 320 3683,'-77'-162'2696,"65"140"-1570,-2 0 1,0 1-1,-1 0 1,-35-36-1,31 42 846,22 26-839,27 31-181,-28-40-893,183 273 1650,30 38-919,-206-302-736,-6-5-40,1-1 0,0 1 1,1-1-1,0 0 0,0 0 0,0 0 0,0-1 0,12 8 0,-17-13-12,0 1 0,1 0 0,-1-1 1,0 1-1,1-1 0,-1 1 0,0-1 0,0 1 0,0-1 0,1 1 0,-1-1 0,0 1 0,0-1 1,0 1-1,0-1 0,0 1 0,0-1 0,0 1 0,0-1 0,0 1 0,0-1 0,0 1 0,0-1 0,0 1 1,-1 0-1,1-1 0,0 0 0,-6-13 32,-1-1 0,0 2 0,-1-1 1,0 1-1,-13-15 0,-8-14 17,0-4-61,-243-351-311,265 387 333,-36-39-17,41 47 13,0-1 1,-1 1-1,0 0 1,1-1-1,-1 1 0,0 0 1,0 1-1,0-1 1,0 0-1,0 1 1,-1 0-1,1 0 1,0 0-1,-5-1 1,7 4-17,1-1 0,0 1 0,0 0 0,0-1 0,0 1 0,0 0 0,0-1 0,0 1-1,0 0 1,0-1 0,1 1 0,-1-1 0,1 1 0,-1 0 0,1-1 0,0 1 0,1 1 0,90 140 4,-13-24 67,-29-28-11,-29-49 12,1-1-1,3-2 0,1 0 0,51 58 0,-50-77-3933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0:42.788"/>
    </inkml:context>
    <inkml:brush xml:id="br0">
      <inkml:brushProperty name="width" value="0.025" units="cm"/>
      <inkml:brushProperty name="height" value="0.025" units="cm"/>
    </inkml:brush>
  </inkml:definitions>
  <inkml:trace contextRef="#ctx0" brushRef="#br0">6326 402 7399,'0'0'7821,"-2"-3"-4615,-7-13-1325,5 13-1788,-2-1-1,1 1 1,0 0 0,-1 0-1,1 0 1,-1 1-1,0 0 1,0 0 0,-11-2-1,-65-6 524,38 5 58,-179-29-178,-177-23-453,-537-63 1206,565 66-488,-406-7-1,-380 48-745,1048 14 35,-647 37-27,590-18-11,1 8 0,-243 73-1,348-81 92,2 2-1,0 3 1,-55 33-1,79-37-86,2 1 0,0 2 1,1 1-1,2 1 0,-52 58 0,68-67-104,0 0-1,1 0 0,1 1 0,1 1 0,1 0 0,-11 25 0,19-37 105,-1 0 0,1 1-1,1-1 1,-1 1 0,1-1-1,0 1 1,1-1 0,0 1-1,0 0 1,1-1 0,0 1-1,0-1 1,1 1 0,0-1-1,0 1 1,0-1 0,1 0-1,0 0 1,1 0-1,0-1 1,5 8 0,9 10 1,2-2 1,1 0-1,1-1 1,0-1-1,2-1 1,0-1-1,1-1 1,0-1-1,2-1 1,0-2-1,0 0 1,1-2 0,46 11-1,30 3 49,1-5-1,158 9 1,-146-18-54,320 23 12,1-19 1,470-44 0,155 2 15,-46 3-26,-195-48-327,-9-63 1079,-778 127-690,0-2-1,0-1 1,-1-1-1,0-2 1,48-28 0,-72 36-20,0 0 1,-1-1-1,1 0 1,-1 0-1,-1-1 1,1 0-1,-1-1 1,-1 0 0,0 0-1,0 0 1,-1-1-1,0 0 1,0-1-1,-1 1 1,-1-1 0,1 0-1,-2 0 1,0 0-1,0 0 1,-1-1-1,1-13 1,-3 19-42,0-1-1,-1 1 1,0 0-1,0 0 1,0-1-1,-1 1 1,0 0-1,0 0 1,0 1-1,-1-1 1,0 0-1,0 1 1,0-1-1,-1 1 1,1 0-1,-1 0 1,-1 1-1,1-1 1,-1 1-1,1 0 1,-10-6-1,-9-4-311,0 1-1,-1 1 0,-48-17 0,53 21-15,-110-39-2351,-26-9-2770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12.034"/>
    </inkml:context>
    <inkml:brush xml:id="br0">
      <inkml:brushProperty name="width" value="0.025" units="cm"/>
      <inkml:brushProperty name="height" value="0.025" units="cm"/>
    </inkml:brush>
  </inkml:definitions>
  <inkml:trace contextRef="#ctx0" brushRef="#br0">470 95 8680,'-465'8'13159,"460"-5"-11290,20 1-1401,26 3-386,909 17 1811,-669-25-1624,-224 1-229,623-6 238,-1-29-143,-331-1-74,526-27 12,-724 64 589,293 42 0,-388-35 833,-55-8-871,-25-9-469,18 7-843,-1-1 0,1 2 0,-1-1 0,0 1 0,0 0 0,0 1 0,-13 1 0,6-1-2083,-13 0-4088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50.102"/>
    </inkml:context>
    <inkml:brush xml:id="br0">
      <inkml:brushProperty name="width" value="0.025" units="cm"/>
      <inkml:brushProperty name="height" value="0.025" units="cm"/>
    </inkml:brush>
  </inkml:definitions>
  <inkml:trace contextRef="#ctx0" brushRef="#br0">1 17 8008,'0'0'896,"0"0"290,14-3-1154,5-2-289,15 3-800,5 0-416,-6-3-1890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25.790"/>
    </inkml:context>
    <inkml:brush xml:id="br0">
      <inkml:brushProperty name="width" value="0.025" units="cm"/>
      <inkml:brushProperty name="height" value="0.025" units="cm"/>
    </inkml:brush>
  </inkml:definitions>
  <inkml:trace contextRef="#ctx0" brushRef="#br0">74 124 10730,'0'0'7613,"9"-9"-5387,62-54 2193,-62 56-3955,1 0 1,0 0-1,0 1 1,0 1 0,1-1-1,0 2 1,16-5-1,-70 48 423,5-10-763,-55 46 703,84-67-672,0 1-1,1 0 1,0 1 0,0 0-1,1 0 1,0 1 0,-5 12-1,11-21-145,-1 0-1,1 0 0,0 0 0,0 1 0,1-1 1,-1 0-1,0 1 0,1-1 0,-1 1 1,1-1-1,0 0 0,0 1 0,0-1 0,0 1 1,0-1-1,1 1 0,-1-1 0,1 1 1,-1-1-1,1 0 0,0 1 0,0-1 0,0 0 1,0 0-1,0 0 0,1 0 0,-1 0 1,1 0-1,-1 0 0,1 0 0,0 0 0,0-1 1,0 1-1,0-1 0,0 1 0,0-1 0,0 0 1,0 0-1,0 0 0,1 0 0,-1 0 1,0 0-1,5 0 0,11 4 0,1-2-1,0 0 0,0-1 1,30-1-1,-31-1 5,37 2-381,48 1-1630,-36-8-5845,-45 0-105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33.195"/>
    </inkml:context>
    <inkml:brush xml:id="br0">
      <inkml:brushProperty name="width" value="0.025" units="cm"/>
      <inkml:brushProperty name="height" value="0.025" units="cm"/>
    </inkml:brush>
  </inkml:definitions>
  <inkml:trace contextRef="#ctx0" brushRef="#br0">0 64 16015,'0'0'1890,"54"-5"-1602,2-4 321,19 4 192,13-1-225,10 1-384,3-1-288,-4-4-2626,-10-7-4485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4:57.836"/>
    </inkml:context>
    <inkml:brush xml:id="br0">
      <inkml:brushProperty name="width" value="0.025" units="cm"/>
      <inkml:brushProperty name="height" value="0.025" units="cm"/>
    </inkml:brush>
  </inkml:definitions>
  <inkml:trace contextRef="#ctx0" brushRef="#br0">0 63 16303,'0'0'3716,"76"7"-2403,-25-7-448,13 0 192,7 0-865,6-10-224,-5-6-1697,-9-3-2211,-11-5-8104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1.463"/>
    </inkml:context>
    <inkml:brush xml:id="br0">
      <inkml:brushProperty name="width" value="0.025" units="cm"/>
      <inkml:brushProperty name="height" value="0.025" units="cm"/>
    </inkml:brush>
  </inkml:definitions>
  <inkml:trace contextRef="#ctx0" brushRef="#br0">240 94 5157,'0'0'2984,"-2"-11"-2557,1 8-511,-10-41 309,11 42-124,-1 0 0,1 0 0,-1 0-1,1 0 1,-1 1 0,0-1 0,0 0 0,0 0 0,0 1 0,0-1-1,-1 0 1,1 1 0,0-1 0,-1 1 0,1 0 0,-1-1-1,1 1 1,-1 0 0,0 0 0,0 0 0,-3-2 0,4 4-49,0-1 1,0 0 0,0 0-1,0 0 1,0 0 0,0 1-1,0-1 1,0 1 0,0-1-1,0 1 1,0-1-1,0 1 1,0-1 0,0 1-1,0 0 1,0 0 0,0-1-1,1 1 1,-1 0 0,0 0-1,1 0 1,-1 0 0,1 0-1,-1 0 1,1 0 0,-1 0-1,1 0 1,-1 0 0,1 0-1,0 0 1,0 1-1,-6 41 601,5-35-535,-7 414-113,4-70-122,2 302-1970,6-416 1665,-43 446 1230,-1-40 952,42-386-1339,-17 535-1589,-28-459 3509,42-328-2339,1-6-6,0 1-163,0 1-1,0-1 0,-1 0 1,1 0-1,0 1 0,0-1 1,-1 0-1,1 0 1,-1 1-1,1-1 0,-1 0 1,0 0-1,1 0 0,-1 0 1,0 0-1,0 0 0,-1 2 1,-8 0-3538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5:07.913"/>
    </inkml:context>
    <inkml:brush xml:id="br0">
      <inkml:brushProperty name="width" value="0.025" units="cm"/>
      <inkml:brushProperty name="height" value="0.025" units="cm"/>
    </inkml:brush>
  </inkml:definitions>
  <inkml:trace contextRef="#ctx0" brushRef="#br0">74 206 5605,'0'0'4591,"-8"0"-1948,-48 0 1014,55 0-3587,1-1 0,-1 1 0,1 0 0,-1 0 0,1-1 0,-1 1 1,1 0-1,-1-1 0,1 1 0,-1 0 0,1-1 0,0 1 0,-1 0 1,1-1-1,0 1 0,-1-1 0,1 1 0,0-1 0,-1 1 0,1-1 1,0 1-1,0-1 0,0 1 0,0-1 0,-1 0 0,1 1 0,0-1 0,0 1 1,0-1-1,0 1 0,0-1 0,0 0 0,1 1 0,-1-1 0,0 1 1,0-1-1,0 1 0,0-1 0,1 1 0,-1-1 0,0 1 0,0-1 1,1 1-1,-1-1 0,0 1 0,1-1 0,14-27 344,-1 10-50,1 1 1,1 0 0,0 1 0,24-17-1,-32 27-317,0 0 0,0 0 0,0 1 0,1 0 0,0 0 0,0 1 0,1 0 0,-1 1 0,1 0 0,0 1 0,-1 0 0,11-1 0,-18 3-38,-1 0 0,0 0 0,0 1 0,0-1 0,0 1 0,0-1-1,0 1 1,0-1 0,0 1 0,0-1 0,0 1 0,0 0 0,0 0 0,-1-1 0,1 1 0,0 0-1,0 0 1,-1 0 0,1 0 0,-1 0 0,1 0 0,-1 0 0,1 0 0,-1 0 0,1 0 0,-1 0 0,0 0-1,0 0 1,1 1 0,-1-1 0,0 0 0,0 2 0,0 48 957,-1-35-550,1 4-38,-1-6-204,1-1 1,0 0-1,1 1 0,3 12 0,-3-23-151,-1 0 1,1 0-1,0-1 1,0 1-1,0-1 1,0 1-1,0-1 0,1 1 1,-1-1-1,1 0 1,-1 0-1,1 0 1,0 0-1,0 0 0,0 0 1,0 0-1,0 0 1,0-1-1,1 1 1,-1-1-1,0 0 0,1 1 1,-1-1-1,1 0 1,4 1-1,3-1 119,0-1 0,0 0 0,1 0 0,-1-1 0,0 0 0,0-1 0,0 0 0,0 0 0,0-1 0,0-1 0,-1 1 0,1-2 0,-1 1 0,0-1-1,-1-1 1,11-7 0,8-7 76,-1-1-1,0-2 1,35-41-1,-53 55-286,-7 8 26,-1 0-1,1 0 1,-1 0 0,1 0-1,-1 0 1,1 0 0,0 1-1,-1-1 1,1 0 0,0 0-1,0 1 1,0-1 0,0 1-1,0-1 1,0 1 0,-1-1-1,1 1 1,0-1-1,0 1 1,0 0 0,1 0-1,-1-1 1,0 1 0,0 0-1,0 0 1,0 0 0,0 0-1,0 0 1,0 0 0,0 1-1,0-1 1,0 0 0,0 0-1,0 1 1,0-1-1,0 1 1,0-1 0,0 1-1,0-1 1,0 1 0,0 0-1,23 3-4310,-7-7-1402,10-11-7793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37.728"/>
    </inkml:context>
    <inkml:brush xml:id="br0">
      <inkml:brushProperty name="width" value="0.025" units="cm"/>
      <inkml:brushProperty name="height" value="0.025" units="cm"/>
    </inkml:brush>
  </inkml:definitions>
  <inkml:trace contextRef="#ctx0" brushRef="#br0">41 55 9513,'0'0'-5,"-6"-8"-385,-21-22 758,19 13 2521,13 24-824,-3-4-2104,-1 0-1,1 0 0,0 0 1,0 0-1,0-1 0,0 1 1,0-1-1,1 1 0,-1-1 1,1 0-1,0 0 0,0 0 1,0 0-1,0 0 1,0-1-1,0 1 0,0-1 1,0 0-1,0 0 0,1 0 1,-1 0-1,0-1 0,6 1 1,12 1-276,1 0-1,35-3 1,-32 0 232,228-14 1535,22 1 432,-13 16-1429,499-19-328,-86 14 714,-457 10-897,183 34 45,-52-1 54,384-31-3,-496-10-11,23 23-44,-23 0 25,306-44 134,-62-1 192,-142 33-310,207-7-25,-512-4-82,-25 2-507,-1-1 0,1-1 0,0 1 0,0-2 0,13-2 0,-17-1-4248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8:00:40.428"/>
    </inkml:context>
    <inkml:brush xml:id="br0">
      <inkml:brushProperty name="width" value="0.025" units="cm"/>
      <inkml:brushProperty name="height" value="0.025" units="cm"/>
    </inkml:brush>
  </inkml:definitions>
  <inkml:trace contextRef="#ctx0" brushRef="#br0">1680 156 6502,'-13'-9'3107,"-27"-14"-1983,-1 1 0,-1 2-1,-85-27 1,78 36-1118,0 2 0,0 2 0,-1 2 0,0 3 0,0 2 0,0 2 0,0 2 0,0 2 0,-56 15 0,16 3 281,1 3 0,1 4 0,2 4 0,-83 47 0,129-60-73,0 0 0,1 3 0,1 1 0,-36 33 0,64-50-223,1 0 0,-1 1 0,2 0 0,-1 0 0,1 1-1,1 0 1,0 0 0,0 1 0,1 0 0,1 0 0,0 0 0,0 1-1,2 0 1,-1 0 0,2 0 0,-1 0 0,2 0 0,0 21 0,2-26-4,0 0 1,1-1 0,0 1 0,0-1-1,1 1 1,0-1 0,0 0 0,1 0-1,0 0 1,0-1 0,1 1-1,-1-1 1,1 0 0,1 0 0,-1-1-1,1 0 1,0 0 0,0 0 0,1 0-1,6 3 1,14 7 35,0-1 0,0-1 0,53 16 0,-4-7-8,1-4 1,0-2-1,1-5 0,91 3 1,317-18 356,389-25 663,-766 26-1001,154-25 0,-215 19-19,0-1-1,0-3 1,-2-2-1,0-1 1,68-36-1,-98 43-2,0-1 0,-1 0 0,0-1 0,-1 0 1,20-21-1,-31 28-5,1 0 0,-1 0 0,0-1 1,0 1-1,-1-1 0,1 1 1,-1-1-1,0 0 0,0 0 0,1-8 1,-2 10-8,-1 0 0,0 0 1,0-1-1,0 1 1,0 0-1,-1 0 0,1 0 1,-1 0-1,0 0 1,0 0-1,0-1 0,0 2 1,-1-1-1,1 0 1,-1 0-1,1 0 0,-1 1 1,-4-5-1,0 1-69,0 0-1,-1 0 0,0 1 1,0 0-1,0 0 1,-1 1-1,1 0 0,-12-5 1,-74-21-485,20 14 92,0 3 0,-122-7 0,-152 20-2983,157 12-100,10 8-1633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3.750"/>
    </inkml:context>
    <inkml:brush xml:id="br0">
      <inkml:brushProperty name="width" value="0.025" units="cm"/>
      <inkml:brushProperty name="height" value="0.025" units="cm"/>
    </inkml:brush>
  </inkml:definitions>
  <inkml:trace contextRef="#ctx0" brushRef="#br0">71 301 7527,'0'0'1068,"-4"10"1334,-5 8-162,-34 75 6054,40-85-6580,0 0 0,1 1 1,0-1-1,0 1 0,0 13 1,3-27-1608,0 0 0,0 1 1,0-1-1,1 1 0,0 0 1,0-1-1,4-7 0,3-5-15,27-63-92,2-3 0,-3-1 0,24-94 0,-77 362 0,9-122 0,1-16 0,2 0 0,2 0 0,2 1 0,2-1 0,6 49 0,-5-89 0,0 0 0,0-1 0,0 1 0,1 0 0,0-1 0,0 1 0,0-1 0,1 1 0,0-1 0,0 0 0,0 0 0,7 7 0,-6-59 0,-4 40-305,0-15-6912,-3 9-4383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49:54.233"/>
    </inkml:context>
    <inkml:brush xml:id="br0">
      <inkml:brushProperty name="width" value="0.025" units="cm"/>
      <inkml:brushProperty name="height" value="0.025" units="cm"/>
    </inkml:brush>
  </inkml:definitions>
  <inkml:trace contextRef="#ctx0" brushRef="#br0">0 489 19667,'0'0'12604,"12"-14"-12359,20-28-183,-2 0 0,46-88 0,-61 99-51,0 0-1,-2-1 1,-2-1 0,-1 0 0,12-67 0,-50 208-11,-2 64 0,8 2 0,0 211 0,22-377 34,0-1-157,0-1 0,0 1 0,0 0 0,-1-1 0,0 1 0,0-1 0,-4 10 0,1-12-6043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249"/>
    </inkml:context>
    <inkml:brush xml:id="br0">
      <inkml:brushProperty name="width" value="0.025" units="cm"/>
      <inkml:brushProperty name="height" value="0.025" units="cm"/>
    </inkml:brush>
  </inkml:definitions>
  <inkml:trace contextRef="#ctx0" brushRef="#br0">37 0 12684,'0'0'18369,"-1"11"-18166,-14 100 169,6-66-1860,-3 81-1,13-126 1236,-1 0 0,1 0-1,-1 0 1,1 0 0,-1 0-1,1-1 1,0 1 0,-1 0 0,1 0-1,-1 0 1,1-1 0,-1 1 0,0 0-1,1-1 1,-1 1 0,1 0-1,-1-1 1,1 1 0,-1-1 0,0 1-1,1-1 1,-1 1 0,0 0-1,1-1 1,-1 0 0,0 0 0,7-18-4808,0-10-2562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5.605"/>
    </inkml:context>
    <inkml:brush xml:id="br0">
      <inkml:brushProperty name="width" value="0.025" units="cm"/>
      <inkml:brushProperty name="height" value="0.025" units="cm"/>
    </inkml:brush>
  </inkml:definitions>
  <inkml:trace contextRef="#ctx0" brushRef="#br0">0 105 14189,'0'0'7437,"0"10"-4720,1 13-1816,1-1 0,1 0-1,0 0 1,2 0 0,1 0 0,8 22 0,-9-31-853,0-1 0,0 0-1,1 0 1,1-1 0,0 0 0,1 0 0,0-1 0,0 1 0,1-2 0,0 1 0,1-1 0,16 11 0,-25-19-32,1 1-1,0-1 0,-1 0 0,1 0 1,0 0-1,0 0 0,0 0 1,0 0-1,0-1 0,0 1 1,0 0-1,0-1 0,0 0 1,0 1-1,0-1 0,0 0 1,0 0-1,1 0 0,-1-1 1,0 1-1,0 0 0,0-1 0,0 1 1,0-1-1,0 0 0,0 0 1,0 1-1,-1-1 0,1-1 1,0 1-1,0 0 0,-1 0 1,1-1-1,0 1 0,-1-1 1,0 1-1,1-1 0,-1 1 0,0-1 1,0 0-1,0 0 0,0 0 1,0 0-1,1-3 0,3-10 143,0 1-1,-1-2 0,0 1 1,2-28-1,-4 31-138,4-45-19,-2-1 0,-2 0 0,-6-59 0,0 102-554,-1 14-1047,5 2 1408,-1-1 0,1 1 0,0-1 1,0 1-1,0-1 0,-1 0 0,1 1 1,0 0-1,0-1 0,0 1 0,0-1 1,0 1-1,0-1 0,0 1 0,0-1 1,0 1-1,0-1 0,0 1 1,0-1-1,0 1 0,1-1 0,-1 1 1,0-1-1,0 1 0,0-1 0,1 1 1,-1-1-1,0 1 0,1-1 0,0 1 1,7 0-9038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177"/>
    </inkml:context>
    <inkml:brush xml:id="br0">
      <inkml:brushProperty name="width" value="0.025" units="cm"/>
      <inkml:brushProperty name="height" value="0.025" units="cm"/>
    </inkml:brush>
  </inkml:definitions>
  <inkml:trace contextRef="#ctx0" brushRef="#br0">5 0 18001,'0'0'9737,"-5"62"-9384,5-21-161,0 1-128,0 2-64,2-5-641,4-6-1152,0-3-546,-1-7-319,-5-10-289,0-9-2690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520"/>
    </inkml:context>
    <inkml:brush xml:id="br0">
      <inkml:brushProperty name="width" value="0.025" units="cm"/>
      <inkml:brushProperty name="height" value="0.025" units="cm"/>
    </inkml:brush>
  </inkml:definitions>
  <inkml:trace contextRef="#ctx0" brushRef="#br0">1 36 11563,'0'0'15727,"81"-36"-15119,-31 36-512,4 0-352,6 0-3107,-5 0-4260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8.849"/>
    </inkml:context>
    <inkml:brush xml:id="br0">
      <inkml:brushProperty name="width" value="0.025" units="cm"/>
      <inkml:brushProperty name="height" value="0.025" units="cm"/>
    </inkml:brush>
  </inkml:definitions>
  <inkml:trace contextRef="#ctx0" brushRef="#br0">0 1 20083,'0'0'8040,"43"80"-11211,-43-44 576,-7-4-832,-1-2-321,-1-8-1569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222"/>
    </inkml:context>
    <inkml:brush xml:id="br0">
      <inkml:brushProperty name="width" value="0.025" units="cm"/>
      <inkml:brushProperty name="height" value="0.025" units="cm"/>
    </inkml:brush>
  </inkml:definitions>
  <inkml:trace contextRef="#ctx0" brushRef="#br0">1 65 18610,'0'0'4644,"57"-29"-3363,-24 20-864,9 1-449,-1 2-449,1 1-2081,-6 2-1282,-6-1-4356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565"/>
    </inkml:context>
    <inkml:brush xml:id="br0">
      <inkml:brushProperty name="width" value="0.025" units="cm"/>
      <inkml:brushProperty name="height" value="0.025" units="cm"/>
    </inkml:brush>
  </inkml:definitions>
  <inkml:trace contextRef="#ctx0" brushRef="#br0">45 0 15407,'0'0'1665,"-21"72"-704,11-33-320,5 1-545,-2 2-64,6-2-609,1-5-1729,0-7-1089,0-9-1057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9.923"/>
    </inkml:context>
    <inkml:brush xml:id="br0">
      <inkml:brushProperty name="width" value="0.025" units="cm"/>
      <inkml:brushProperty name="height" value="0.025" units="cm"/>
    </inkml:brush>
  </inkml:definitions>
  <inkml:trace contextRef="#ctx0" brushRef="#br0">6 92 15695,'0'0'2439,"-2"-8"-15,2 6-2269,-1 0-1,0 0 1,1 0-1,-1 0 1,1 0-1,0 0 1,0 0 0,0 0-1,0 0 1,0 0-1,0 0 1,0 0-1,1 0 1,-1 0 0,1 0-1,-1 0 1,1 0-1,0 0 1,0 0-1,0 1 1,0-1-1,0 0 1,0 0 0,0 1-1,1-1 1,-1 1-1,0-1 1,1 1-1,-1 0 1,1-1-1,0 1 1,0 0 0,-1 0-1,1 0 1,0 0-1,0 0 1,0 1-1,0-1 1,0 1 0,0-1-1,3 1 1,29-7 273,0 2 0,0 1-1,0 2 1,0 2 0,38 3 0,-67-3-439,0 1 0,0 0 0,1 0 0,-1 0 0,-1 0 0,1 1 0,0 0 0,0 0 0,6 4 0,-10-6 9,0 1 0,0 0 1,0-1-1,0 1 0,-1 0 1,1 0-1,0-1 0,-1 1 1,1 0-1,0 0 0,-1 0 1,1 0-1,-1 0 0,1 0 1,-1 0-1,0 0 0,1 0 1,-1 0-1,0 2 0,0-1 7,0 0-1,0-1 0,-1 1 1,1 0-1,-1-1 1,0 1-1,1 0 0,-1-1 1,0 1-1,0-1 1,0 1-1,0-1 0,0 0 1,0 1-1,0-1 1,-3 2-1,-10 9 338,0-1 1,0-1-1,-29 15 1,27-16-88,-1 1 0,-29 24 0,46-34-258,0 0 0,0 0-1,0 0 1,0 0 0,-1 1-1,1-1 1,0 0-1,0 0 1,0 0 0,0 0-1,0 0 1,0 0 0,0 0-1,0 1 1,0-1 0,0 0-1,0 0 1,-1 0 0,1 0-1,0 0 1,0 0 0,0 1-1,0-1 1,0 0 0,0 0-1,0 0 1,0 0 0,0 0-1,0 0 1,0 1-1,0-1 1,0 0 0,1 0-1,-1 0 1,0 0 0,0 0-1,0 0 1,0 1 0,0-1-1,0 0 1,0 0 0,0 0-1,0 0 1,0 0 0,0 0-1,1 0 1,-1 0 0,0 1-1,0-1 1,0 0-1,0 0 1,0 0 0,0 0-1,1 0 1,-1 0 0,0 0-1,0 0 1,15 3-140,24-2-195,-33-1 213,11-1-87,-2 1-111,1 0 0,-1 0 1,1 2-1,21 3 0,-35-4 268,0-1-1,0 0 1,0 1 0,0 0 0,0-1-1,0 1 1,0 0 0,0 0 0,0 0-1,0 0 1,-1 0 0,1 0 0,0 1-1,-1-1 1,1 1 0,-1-1 0,1 1-1,-1 0 1,0-1 0,1 1 0,-1 0-1,0 0 1,0 0 0,0 0 0,-1 0-1,1 0 1,0 0 0,-1 0 0,0 0-1,1 0 1,-1 0 0,0 0 0,0 1-1,0-1 1,0 0 0,0 0 0,-1 0-1,1 0 1,-2 4 0,0-1 142,0 1 1,-1-1-1,0 0 0,0-1 1,0 1-1,-1 0 1,0-1-1,0 0 1,0 0-1,0 0 0,0 0 1,-1-1-1,-9 6 1,-69 35 1704,81-44-1755,-15 8 282,-1-2-1,0 0 1,0-1-1,-1-1 1,1-1-1,-1 0 1,0-1-1,-20-2 1,39 1-359,-1-1-1,0 0 1,1 0-1,-1 0 1,0 0-1,0 0 1,1 0-1,-1 0 1,0 0-1,1 0 1,-1 0-1,0 0 1,1-1-1,-1 1 1,0 0 0,1 0-1,-1-1 1,0 1-1,1 0 1,-1-1-1,1 1 1,-1-1-1,0 1 1,1-1-1,-1 1 1,1-1-1,0 1 1,-1-1-1,1 1 1,-1-1 0,1 0-1,0 1 1,-1-1-1,1 0 1,0 1-1,0-1 1,0 0-1,-1 1 1,1-1-1,0 0 1,0 0-1,0 1 1,0-1-1,0 0 1,0 1-1,0-1 1,1 0 0,-1 1-1,0-1 1,0 0-1,0 1 1,1-1-1,-1 0 1,0 1-1,1-1 1,-1 0-1,1 1 1,0-1-1,1-3-476,0 0 0,0 1 0,1-1 0,0 1 0,0 0 0,0 0 0,0 0 0,5-4 0,16-5-4923,0-1-2098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251"/>
    </inkml:context>
    <inkml:brush xml:id="br0">
      <inkml:brushProperty name="width" value="0.025" units="cm"/>
      <inkml:brushProperty name="height" value="0.025" units="cm"/>
    </inkml:brush>
  </inkml:definitions>
  <inkml:trace contextRef="#ctx0" brushRef="#br0">30 56 23734,'0'0'6983,"-3"76"-6951,-3-40-64,0 0-256,2-3-33,2-6-31,2-4-160,0-10-289,10-7 224,1-6-191,0-2-962,-2-16-2338,-5-8-4036</inkml:trace>
  <inkml:trace contextRef="#ctx0" brushRef="#br0" timeOffset="1">1 16 16752,'0'0'9257,"50"-13"-6983,-17 11-801,7 1-480,8 1-480,0 0-321,-8 0-160,-4 0-64,-13 0-1602,-12 0-1152,-37 3-6279,-4 1-2658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50.579"/>
    </inkml:context>
    <inkml:brush xml:id="br0">
      <inkml:brushProperty name="width" value="0.025" units="cm"/>
      <inkml:brushProperty name="height" value="0.025" units="cm"/>
    </inkml:brush>
  </inkml:definitions>
  <inkml:trace contextRef="#ctx0" brushRef="#br0">3 41 10954,'0'0'12332,"59"7"-9481,-19-18-929,7-2-545,-2 3-288,-4 2-705,-8 3-256,-10 5-192,-13 0-768,-10 8-610,-6 7-1441,-17 6-1216,-10-1-1379,-4 1-3490</inkml:trace>
  <inkml:trace contextRef="#ctx0" brushRef="#br0" timeOffset="1">0 231 7079,'0'0'13645,"51"4"-9770,-19-4-960,5 1-1153,2 0-577,-6 2-705,-1-2-384,-5 1-64,4-2-896,-8 0-2980,0-9-6246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8.884"/>
    </inkml:context>
    <inkml:brush xml:id="br0">
      <inkml:brushProperty name="width" value="0.025" units="cm"/>
      <inkml:brushProperty name="height" value="0.025" units="cm"/>
    </inkml:brush>
  </inkml:definitions>
  <inkml:trace contextRef="#ctx0" brushRef="#br0">0 38 17008,'0'0'-2370,"63"-38"-6599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4:49.239"/>
    </inkml:context>
    <inkml:brush xml:id="br0">
      <inkml:brushProperty name="width" value="0.025" units="cm"/>
      <inkml:brushProperty name="height" value="0.025" units="cm"/>
    </inkml:brush>
  </inkml:definitions>
  <inkml:trace contextRef="#ctx0" brushRef="#br0">0 0 19987,'0'0'3203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498"/>
    </inkml:context>
    <inkml:brush xml:id="br0">
      <inkml:brushProperty name="width" value="0.025" units="cm"/>
      <inkml:brushProperty name="height" value="0.025" units="cm"/>
    </inkml:brush>
  </inkml:definitions>
  <inkml:trace contextRef="#ctx0" brushRef="#br0">90 0 19987,'0'0'480,"-34"65"-255,13-16 159,3 8-320,5-1-512,10-7-1346,3-8-3267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1.856"/>
    </inkml:context>
    <inkml:brush xml:id="br0">
      <inkml:brushProperty name="width" value="0.025" units="cm"/>
      <inkml:brushProperty name="height" value="0.025" units="cm"/>
    </inkml:brush>
  </inkml:definitions>
  <inkml:trace contextRef="#ctx0" brushRef="#br0">79 136 13741,'-10'-11'4169,"-5"-2"-3148,9 8-685,1 0 0,-1 0 1,1-1-1,0 1 0,1-1 0,-1 0 0,1-1 1,-6-11-1,10 18-276,-1-1 1,1 0 0,-1 0-1,1 0 1,0 0 0,0 0-1,-1 0 1,1 0-1,0 0 1,0 0 0,0 0-1,0 0 1,0 0 0,0 0-1,0 0 1,0 0 0,1 0-1,-1 0 1,0 0-1,0 0 1,1 0 0,-1 0-1,1 0 1,-1 1 0,1-1-1,-1 0 1,1 0-1,0 0 1,-1 1 0,1-1-1,0 0 1,-1 1 0,1-1-1,0 0 1,0 1 0,0-1-1,0 1 1,0-1-1,-1 1 1,1 0 0,0-1-1,0 1 1,0 0 0,2 0-1,51-8 625,-45 7-415,60-4 344,124 6-1,-167 1-662,0 2-1,0 0 1,0 1 0,0 2 0,-1 1 0,0 0-1,45 24 1,-64-29 28,0 1-1,0-1 1,-1 1 0,0 1-1,0-1 1,0 1 0,0-1 0,-1 1-1,0 1 1,0-1 0,0 1-1,-1-1 1,1 1 0,-1 0-1,-1 0 1,1 0 0,-1 1-1,0-1 1,-1 1 0,2 11 0,-3-10 111,0 0 0,0 0 1,-1 0-1,0 0 1,-1-1-1,0 1 0,0 0 1,0-1-1,-1 1 1,0-1-1,-1 0 0,0 0 1,0 0-1,0 0 1,-1-1-1,0 0 0,-6 7 1,-10 7 302,0-2 1,-1 0-1,-1-1 0,0-1 1,-1-2-1,-1 0 1,-1-1-1,0-2 0,0 0 1,-1-2-1,0-1 1,-41 6-1,62-13-403,1 0 1,-1 0-1,0-1 0,1 0 1,-1 0-1,1-1 0,-1 0 1,0 1-1,1-2 0,0 1 1,-8-3-1,11 2-36,0 1 1,0-1-1,1 1 0,-1-1 1,0 1-1,1-1 1,-1 0-1,1 0 0,-1 0 1,1 0-1,0 0 1,0 0-1,0 0 0,0-1 1,0 1-1,0 0 0,1-1 1,-1 1-1,1 0 1,0-1-1,0 1 0,-1 0 1,2-1-1,-1 1 1,0-1-1,0 1 0,1-3 1,1-2-839,-1 0 1,1 0 0,-1 0 0,2 1-1,-1-1 1,1 1 0,0 0 0,0 0-1,1 0 1,8-11 0,21-19-8636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481"/>
    </inkml:context>
    <inkml:brush xml:id="br0">
      <inkml:brushProperty name="width" value="0.025" units="cm"/>
      <inkml:brushProperty name="height" value="0.025" units="cm"/>
    </inkml:brush>
  </inkml:definitions>
  <inkml:trace contextRef="#ctx0" brushRef="#br0">1 0 24311,'0'0'8456,"62"36"-15599,-42-34-3459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7:32.823"/>
    </inkml:context>
    <inkml:brush xml:id="br0">
      <inkml:brushProperty name="width" value="0.025" units="cm"/>
      <inkml:brushProperty name="height" value="0.025" units="cm"/>
    </inkml:brush>
  </inkml:definitions>
  <inkml:trace contextRef="#ctx0" brushRef="#br0">0 28 23094,'0'0'9417,"47"-3"-17809,-22-21-9161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639"/>
    </inkml:context>
    <inkml:brush xml:id="br0">
      <inkml:brushProperty name="width" value="0.025" units="cm"/>
      <inkml:brushProperty name="height" value="0.025" units="cm"/>
    </inkml:brush>
  </inkml:definitions>
  <inkml:trace contextRef="#ctx0" brushRef="#br0">6 68 13581,'0'0'8200,"17"-63"-5510,-15 58-352,-1 5-1120,-1 16-1026,0 17 288,0 5-95,-5 13-225,-2 7-64,0 3-64,2 2 0,4-4-160,1-3-1057,0-5-1666,4-12-192,2-12-1665,-3-10-3268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39.982"/>
    </inkml:context>
    <inkml:brush xml:id="br0">
      <inkml:brushProperty name="width" value="0.025" units="cm"/>
      <inkml:brushProperty name="height" value="0.025" units="cm"/>
    </inkml:brush>
  </inkml:definitions>
  <inkml:trace contextRef="#ctx0" brushRef="#br0">15 172 13453,'-2'-9'1553,"0"5"-1265,-8-31 2091,10 34-2186,0-1 0,-1 0 0,1 0 1,0 1-1,0-1 0,0 0 1,0 0-1,1 0 0,-1 1 0,0-1 1,1 0-1,-1 1 0,1-1 1,0 0-1,-1 1 0,1-1 0,0 0 1,0 1-1,0-1 0,0 1 0,2-2 1,8-4 124,1 0 1,0 2 0,0-1-1,0 1 1,1 1-1,0 1 1,-1-1 0,18-1-1,-3 0-68,37-8-17,0 4-1,0 2 0,101 2 0,-154 5-241,1 1 0,0 0 0,0 0 0,-1 1 1,1 1-1,-1 0 0,0 0 0,0 2 0,0-1 0,0 1 0,0 1 0,9 6 0,-15-8 37,-1 0 1,0 0-1,0 0 0,0 0 0,0 0 0,-1 1 1,0 0-1,0 0 0,0 0 0,0 0 1,-1 0-1,0 0 0,0 1 0,0-1 0,-1 1 1,0 0-1,0-1 0,0 1 0,-1 0 1,0-1-1,0 1 0,0 0 0,-1 0 0,0-1 1,0 1-1,-3 9 0,-1-1 313,0 0-1,-1 0 1,-1-1 0,0 0-1,0 0 1,-2-1-1,0 0 1,0 0 0,-1-1-1,-15 14 1,-8 5 419,-2-2 0,-45 29 0,56-40-749,-2-1 1,0-2-1,0 0 0,-1-2 0,-1-1 0,0-1 0,-1-1 1,0-2-1,0-1 0,-45 4 0,70-10-149,-1 0 0,1 0 0,-1 0 0,1 0 0,-1-1-1,1 0 1,-1 0 0,1 0 0,0 0 0,0-1 0,-1 0 0,1 0 0,0 0 0,0 0 0,1 0 0,-5-4-1,5 3-192,1 0-1,0 0 0,0 0 0,0 0 0,0-1 1,0 1-1,1 0 0,0-1 0,-1 1 0,1-1 1,0 0-1,1 1 0,-1-1 0,1 0 0,-1 1 1,1-1-1,0 0 0,1 0 0,-1 1 0,1-5 1,6-21-11014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489"/>
    </inkml:context>
    <inkml:brush xml:id="br0">
      <inkml:brushProperty name="width" value="0.025" units="cm"/>
      <inkml:brushProperty name="height" value="0.025" units="cm"/>
    </inkml:brush>
  </inkml:definitions>
  <inkml:trace contextRef="#ctx0" brushRef="#br0">27 1 10122,'0'0'17227,"0"13"-16459,-7 90 69,-1 10-1362,6-45-4383,-7-66-5417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2.848"/>
    </inkml:context>
    <inkml:brush xml:id="br0">
      <inkml:brushProperty name="width" value="0.025" units="cm"/>
      <inkml:brushProperty name="height" value="0.025" units="cm"/>
    </inkml:brush>
  </inkml:definitions>
  <inkml:trace contextRef="#ctx0" brushRef="#br0">0 51 15535,'0'0'8488,"74"-23"-6086,-33 16-672,5 0-737,5 3-609,-2 0-320,-4 3-1217,-8-1-3171,-11-1-4581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178"/>
    </inkml:context>
    <inkml:brush xml:id="br0">
      <inkml:brushProperty name="width" value="0.025" units="cm"/>
      <inkml:brushProperty name="height" value="0.025" units="cm"/>
    </inkml:brush>
  </inkml:definitions>
  <inkml:trace contextRef="#ctx0" brushRef="#br0">299 1 22581,'0'0'3043,"-9"55"-1185,-2-25-1153,2 7-449,2 2-160,1 1-64,5-3-801,1-4-736,0-3 192,0-8-353,0-7 353,3-4-257,-3-7 161</inkml:trace>
  <inkml:trace contextRef="#ctx0" brushRef="#br0" timeOffset="1">0 67 14862,'0'0'15567,"49"-35"-14991,-13 33-319,2-1-97,4-2-128,-2 5-32,-6 0 32,-3 0-288,-4 0-801,-2 0-1442,-6 0-2273,-4 0-2563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536"/>
    </inkml:context>
    <inkml:brush xml:id="br0">
      <inkml:brushProperty name="width" value="0.025" units="cm"/>
      <inkml:brushProperty name="height" value="0.025" units="cm"/>
    </inkml:brush>
  </inkml:definitions>
  <inkml:trace contextRef="#ctx0" brushRef="#br0">33 1 10282,'0'0'18962,"0"72"-17969,-1-42-577,-1 4-320,0 1-64,1 4-256,-4-5-1057,1 0-2018,-1-5-1058,-1-8-255,-1-8-1794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3.877"/>
    </inkml:context>
    <inkml:brush xml:id="br0">
      <inkml:brushProperty name="width" value="0.025" units="cm"/>
      <inkml:brushProperty name="height" value="0.025" units="cm"/>
    </inkml:brush>
  </inkml:definitions>
  <inkml:trace contextRef="#ctx0" brushRef="#br0">2 151 6086,'0'-12'8691,"-1"7"-8322,1 0 1,0 0 0,0 0 0,0 0 0,1 0-1,-1 1 1,1-1 0,0 0 0,1 0-1,-1 0 1,1 1 0,0-1 0,0 1-1,1-1 1,-1 1 0,1 0 0,0 0 0,0 0-1,0 0 1,0 1 0,1-1 0,0 1-1,0 0 1,0 0 0,0 0 0,0 0-1,0 1 1,1 0 0,8-4 0,2 2 53,1 1 0,-1 0 0,1 1 1,0 0-1,0 2 0,0-1 0,0 2 0,18 3 1,-22-2-402,1 0 1,-1 1-1,0 0 1,-1 1 0,1 0-1,-1 1 1,1 0-1,-1 1 1,-1 0-1,19 15 1,-26-19 5,-1-1-1,1 1 1,-1 0-1,0 0 1,0 1 0,0-1-1,0 0 1,0 1-1,-1-1 1,1 1 0,-1 0-1,1-1 1,-1 1-1,0 0 1,0 0 0,0 0-1,-1 0 1,1 0-1,-1 0 1,1 0 0,-1 0-1,0 0 1,0 0-1,-1 0 1,1 0 0,0 0-1,-1 0 1,0 0-1,0 0 1,0 0 0,0-1-1,0 1 1,0 0-1,-1 0 1,0-1 0,1 1-1,-5 3 1,-6 8 228,-2-1 1,0 0-1,0-1 1,-1-1-1,-19 11 1,-7 7-5,39-27-252,0-1 0,0 1 0,0-1 0,1 1 0,-1 0 0,1 0 0,-1-1 0,1 1 0,-1 0 0,1 1 0,0-1 0,0 0 0,0 0 0,-1 4 0,2-4 0,0-1 0,0 0 0,0 0 0,1 1 0,-1-1 0,1 0 0,-1 0 0,0 0 0,1 0 0,0 1 0,-1-1 0,1 0 0,0 0 0,0 0 0,-1 0 0,1 0 0,0 0 0,0-1 0,0 1 0,0 0 0,0 0 0,0-1 0,0 1 0,0 0 0,1-1 0,-1 1 0,0-1 0,2 1 0,40 18-72,96 38-1911,-116-52-1895,-7-3-2163,-2-2-3573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6T07:51:44.219"/>
    </inkml:context>
    <inkml:brush xml:id="br0">
      <inkml:brushProperty name="width" value="0.025" units="cm"/>
      <inkml:brushProperty name="height" value="0.025" units="cm"/>
    </inkml:brush>
  </inkml:definitions>
  <inkml:trace contextRef="#ctx0" brushRef="#br0">1 61 14862,'0'0'14222,"53"-40"-12973,-26 30-449,3 4-639,3 2-129,3 3-353,1 1-2690,0 0-4131,5 0-12493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516E-6BAA-2698-5166-E64BDABB36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1BDD67-2C29-7ED3-6376-FEA6DC24CDC3}"/>
              </a:ext>
            </a:extLst>
          </p:cNvPr>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5E8A6CC-06B0-2595-099C-631E122E24BA}"/>
              </a:ext>
            </a:extLst>
          </p:cNvPr>
          <p:cNvSpPr txBox="1">
            <a:spLocks noGrp="1"/>
          </p:cNvSpPr>
          <p:nvPr>
            <p:ph type="body" sz="quarter" idx="1"/>
          </p:nvPr>
        </p:nvSpPr>
        <p:spPr>
          <a:xfrm>
            <a:off x="709930" y="4925407"/>
            <a:ext cx="5679440" cy="284681"/>
          </a:xfrm>
        </p:spPr>
        <p:txBody>
          <a:bodyPr>
            <a:spAutoFit/>
          </a:bodyPr>
          <a:lstStyle/>
          <a:p>
            <a:endParaRPr lang="de-DE" dirty="0"/>
          </a:p>
        </p:txBody>
      </p:sp>
    </p:spTree>
    <p:extLst>
      <p:ext uri="{BB962C8B-B14F-4D97-AF65-F5344CB8AC3E}">
        <p14:creationId xmlns:p14="http://schemas.microsoft.com/office/powerpoint/2010/main" val="154678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03.png"/><Relationship Id="rId671" Type="http://schemas.openxmlformats.org/officeDocument/2006/relationships/image" Target="../media/image378.png"/><Relationship Id="rId769" Type="http://schemas.openxmlformats.org/officeDocument/2006/relationships/image" Target="../media/image427.png"/><Relationship Id="rId21" Type="http://schemas.openxmlformats.org/officeDocument/2006/relationships/image" Target="../media/image55.png"/><Relationship Id="rId324" Type="http://schemas.openxmlformats.org/officeDocument/2006/relationships/customXml" Target="../ink/ink602.xml"/><Relationship Id="rId531" Type="http://schemas.openxmlformats.org/officeDocument/2006/relationships/customXml" Target="../ink/ink707.xml"/><Relationship Id="rId629" Type="http://schemas.openxmlformats.org/officeDocument/2006/relationships/image" Target="../media/image357.png"/><Relationship Id="rId170" Type="http://schemas.openxmlformats.org/officeDocument/2006/relationships/customXml" Target="../ink/ink524.xml"/><Relationship Id="rId268" Type="http://schemas.openxmlformats.org/officeDocument/2006/relationships/image" Target="../media/image178.png"/><Relationship Id="rId475" Type="http://schemas.openxmlformats.org/officeDocument/2006/relationships/image" Target="../media/image280.png"/><Relationship Id="rId682" Type="http://schemas.openxmlformats.org/officeDocument/2006/relationships/customXml" Target="../ink/ink783.xml"/><Relationship Id="rId32" Type="http://schemas.openxmlformats.org/officeDocument/2006/relationships/customXml" Target="../ink/ink455.xml"/><Relationship Id="rId128" Type="http://schemas.openxmlformats.org/officeDocument/2006/relationships/customXml" Target="../ink/ink503.xml"/><Relationship Id="rId335" Type="http://schemas.openxmlformats.org/officeDocument/2006/relationships/image" Target="../media/image211.png"/><Relationship Id="rId542" Type="http://schemas.openxmlformats.org/officeDocument/2006/relationships/image" Target="../media/image313.png"/><Relationship Id="rId181" Type="http://schemas.openxmlformats.org/officeDocument/2006/relationships/image" Target="../media/image135.png"/><Relationship Id="rId402" Type="http://schemas.openxmlformats.org/officeDocument/2006/relationships/image" Target="../media/image244.png"/><Relationship Id="rId279" Type="http://schemas.openxmlformats.org/officeDocument/2006/relationships/customXml" Target="../ink/ink579.xml"/><Relationship Id="rId486" Type="http://schemas.openxmlformats.org/officeDocument/2006/relationships/customXml" Target="../ink/ink684.xml"/><Relationship Id="rId693" Type="http://schemas.openxmlformats.org/officeDocument/2006/relationships/image" Target="../media/image389.png"/><Relationship Id="rId707" Type="http://schemas.openxmlformats.org/officeDocument/2006/relationships/image" Target="../media/image396.png"/><Relationship Id="rId43" Type="http://schemas.openxmlformats.org/officeDocument/2006/relationships/image" Target="../media/image66.png"/><Relationship Id="rId139" Type="http://schemas.openxmlformats.org/officeDocument/2006/relationships/image" Target="../media/image114.png"/><Relationship Id="rId346" Type="http://schemas.openxmlformats.org/officeDocument/2006/relationships/customXml" Target="../ink/ink613.xml"/><Relationship Id="rId553" Type="http://schemas.openxmlformats.org/officeDocument/2006/relationships/customXml" Target="../ink/ink718.xml"/><Relationship Id="rId760" Type="http://schemas.openxmlformats.org/officeDocument/2006/relationships/customXml" Target="../ink/ink822.xml"/><Relationship Id="rId192" Type="http://schemas.openxmlformats.org/officeDocument/2006/relationships/customXml" Target="../ink/ink535.xml"/><Relationship Id="rId206" Type="http://schemas.openxmlformats.org/officeDocument/2006/relationships/image" Target="../media/image147.png"/><Relationship Id="rId413" Type="http://schemas.openxmlformats.org/officeDocument/2006/relationships/customXml" Target="../ink/ink647.xml"/><Relationship Id="rId497" Type="http://schemas.openxmlformats.org/officeDocument/2006/relationships/image" Target="../media/image291.png"/><Relationship Id="rId620" Type="http://schemas.openxmlformats.org/officeDocument/2006/relationships/customXml" Target="../ink/ink752.xml"/><Relationship Id="rId718" Type="http://schemas.openxmlformats.org/officeDocument/2006/relationships/customXml" Target="../ink/ink801.xml"/><Relationship Id="rId357" Type="http://schemas.openxmlformats.org/officeDocument/2006/relationships/image" Target="../media/image222.png"/><Relationship Id="rId54" Type="http://schemas.openxmlformats.org/officeDocument/2006/relationships/customXml" Target="../ink/ink466.xml"/><Relationship Id="rId217" Type="http://schemas.openxmlformats.org/officeDocument/2006/relationships/customXml" Target="../ink/ink548.xml"/><Relationship Id="rId564" Type="http://schemas.openxmlformats.org/officeDocument/2006/relationships/image" Target="../media/image324.png"/><Relationship Id="rId771" Type="http://schemas.openxmlformats.org/officeDocument/2006/relationships/image" Target="../media/image428.png"/><Relationship Id="rId424" Type="http://schemas.openxmlformats.org/officeDocument/2006/relationships/image" Target="../media/image255.png"/><Relationship Id="rId631" Type="http://schemas.openxmlformats.org/officeDocument/2006/relationships/image" Target="../media/image358.png"/><Relationship Id="rId729" Type="http://schemas.openxmlformats.org/officeDocument/2006/relationships/image" Target="../media/image407.png"/><Relationship Id="rId270" Type="http://schemas.openxmlformats.org/officeDocument/2006/relationships/image" Target="../media/image179.png"/><Relationship Id="rId65" Type="http://schemas.openxmlformats.org/officeDocument/2006/relationships/image" Target="../media/image77.png"/><Relationship Id="rId130" Type="http://schemas.openxmlformats.org/officeDocument/2006/relationships/customXml" Target="../ink/ink504.xml"/><Relationship Id="rId368" Type="http://schemas.openxmlformats.org/officeDocument/2006/relationships/customXml" Target="../ink/ink624.xml"/><Relationship Id="rId575" Type="http://schemas.openxmlformats.org/officeDocument/2006/relationships/customXml" Target="../ink/ink729.xml"/><Relationship Id="rId782" Type="http://schemas.openxmlformats.org/officeDocument/2006/relationships/customXml" Target="../ink/ink833.xml"/><Relationship Id="rId228" Type="http://schemas.openxmlformats.org/officeDocument/2006/relationships/image" Target="../media/image158.png"/><Relationship Id="rId435" Type="http://schemas.openxmlformats.org/officeDocument/2006/relationships/customXml" Target="../ink/ink658.xml"/><Relationship Id="rId642" Type="http://schemas.openxmlformats.org/officeDocument/2006/relationships/customXml" Target="../ink/ink763.xml"/><Relationship Id="rId281" Type="http://schemas.openxmlformats.org/officeDocument/2006/relationships/customXml" Target="../ink/ink580.xml"/><Relationship Id="rId502" Type="http://schemas.openxmlformats.org/officeDocument/2006/relationships/image" Target="../media/image293.png"/><Relationship Id="rId76" Type="http://schemas.openxmlformats.org/officeDocument/2006/relationships/customXml" Target="../ink/ink477.xml"/><Relationship Id="rId141" Type="http://schemas.openxmlformats.org/officeDocument/2006/relationships/image" Target="../media/image115.png"/><Relationship Id="rId379" Type="http://schemas.openxmlformats.org/officeDocument/2006/relationships/image" Target="../media/image233.png"/><Relationship Id="rId586" Type="http://schemas.openxmlformats.org/officeDocument/2006/relationships/image" Target="../media/image335.png"/><Relationship Id="rId793" Type="http://schemas.openxmlformats.org/officeDocument/2006/relationships/customXml" Target="../ink/ink839.xml"/><Relationship Id="rId807" Type="http://schemas.openxmlformats.org/officeDocument/2006/relationships/customXml" Target="../ink/ink846.xml"/><Relationship Id="rId7" Type="http://schemas.openxmlformats.org/officeDocument/2006/relationships/image" Target="../media/image49.png"/><Relationship Id="rId239" Type="http://schemas.openxmlformats.org/officeDocument/2006/relationships/customXml" Target="../ink/ink559.xml"/><Relationship Id="rId446" Type="http://schemas.openxmlformats.org/officeDocument/2006/relationships/image" Target="../media/image266.png"/><Relationship Id="rId653" Type="http://schemas.openxmlformats.org/officeDocument/2006/relationships/image" Target="../media/image369.png"/><Relationship Id="rId292" Type="http://schemas.openxmlformats.org/officeDocument/2006/relationships/image" Target="../media/image190.png"/><Relationship Id="rId306" Type="http://schemas.openxmlformats.org/officeDocument/2006/relationships/image" Target="../media/image197.png"/><Relationship Id="rId87" Type="http://schemas.openxmlformats.org/officeDocument/2006/relationships/image" Target="../media/image88.png"/><Relationship Id="rId513" Type="http://schemas.openxmlformats.org/officeDocument/2006/relationships/customXml" Target="../ink/ink698.xml"/><Relationship Id="rId597" Type="http://schemas.openxmlformats.org/officeDocument/2006/relationships/image" Target="../media/image340.png"/><Relationship Id="rId720" Type="http://schemas.openxmlformats.org/officeDocument/2006/relationships/customXml" Target="../ink/ink802.xml"/><Relationship Id="rId818" Type="http://schemas.openxmlformats.org/officeDocument/2006/relationships/image" Target="../media/image451.png"/><Relationship Id="rId152" Type="http://schemas.openxmlformats.org/officeDocument/2006/relationships/customXml" Target="../ink/ink515.xml"/><Relationship Id="rId457" Type="http://schemas.openxmlformats.org/officeDocument/2006/relationships/customXml" Target="../ink/ink669.xml"/><Relationship Id="rId664" Type="http://schemas.openxmlformats.org/officeDocument/2006/relationships/customXml" Target="../ink/ink774.xml"/><Relationship Id="rId14" Type="http://schemas.openxmlformats.org/officeDocument/2006/relationships/customXml" Target="../ink/ink446.xml"/><Relationship Id="rId317" Type="http://schemas.openxmlformats.org/officeDocument/2006/relationships/customXml" Target="../ink/ink598.xml"/><Relationship Id="rId524" Type="http://schemas.openxmlformats.org/officeDocument/2006/relationships/image" Target="../media/image304.png"/><Relationship Id="rId731" Type="http://schemas.openxmlformats.org/officeDocument/2006/relationships/image" Target="../media/image408.png"/><Relationship Id="rId98" Type="http://schemas.openxmlformats.org/officeDocument/2006/relationships/customXml" Target="../ink/ink488.xml"/><Relationship Id="rId163" Type="http://schemas.openxmlformats.org/officeDocument/2006/relationships/image" Target="../media/image126.png"/><Relationship Id="rId370" Type="http://schemas.openxmlformats.org/officeDocument/2006/relationships/customXml" Target="../ink/ink625.xml"/><Relationship Id="rId829" Type="http://schemas.openxmlformats.org/officeDocument/2006/relationships/customXml" Target="../ink/ink857.xml"/><Relationship Id="rId230" Type="http://schemas.openxmlformats.org/officeDocument/2006/relationships/image" Target="../media/image159.png"/><Relationship Id="rId468" Type="http://schemas.openxmlformats.org/officeDocument/2006/relationships/customXml" Target="../ink/ink675.xml"/><Relationship Id="rId675" Type="http://schemas.openxmlformats.org/officeDocument/2006/relationships/image" Target="../media/image380.png"/><Relationship Id="rId25" Type="http://schemas.openxmlformats.org/officeDocument/2006/relationships/image" Target="../media/image57.png"/><Relationship Id="rId328" Type="http://schemas.openxmlformats.org/officeDocument/2006/relationships/customXml" Target="../ink/ink604.xml"/><Relationship Id="rId535" Type="http://schemas.openxmlformats.org/officeDocument/2006/relationships/customXml" Target="../ink/ink709.xml"/><Relationship Id="rId742" Type="http://schemas.openxmlformats.org/officeDocument/2006/relationships/customXml" Target="../ink/ink813.xml"/><Relationship Id="rId174" Type="http://schemas.openxmlformats.org/officeDocument/2006/relationships/customXml" Target="../ink/ink526.xml"/><Relationship Id="rId381" Type="http://schemas.openxmlformats.org/officeDocument/2006/relationships/image" Target="../media/image234.png"/><Relationship Id="rId602" Type="http://schemas.openxmlformats.org/officeDocument/2006/relationships/customXml" Target="../ink/ink743.xml"/><Relationship Id="rId241" Type="http://schemas.openxmlformats.org/officeDocument/2006/relationships/customXml" Target="../ink/ink560.xml"/><Relationship Id="rId479" Type="http://schemas.openxmlformats.org/officeDocument/2006/relationships/image" Target="../media/image282.png"/><Relationship Id="rId686" Type="http://schemas.openxmlformats.org/officeDocument/2006/relationships/customXml" Target="../ink/ink785.xml"/><Relationship Id="rId36" Type="http://schemas.openxmlformats.org/officeDocument/2006/relationships/customXml" Target="../ink/ink457.xml"/><Relationship Id="rId339" Type="http://schemas.openxmlformats.org/officeDocument/2006/relationships/image" Target="../media/image213.png"/><Relationship Id="rId546" Type="http://schemas.openxmlformats.org/officeDocument/2006/relationships/image" Target="../media/image315.png"/><Relationship Id="rId753" Type="http://schemas.openxmlformats.org/officeDocument/2006/relationships/image" Target="../media/image419.png"/><Relationship Id="rId101" Type="http://schemas.openxmlformats.org/officeDocument/2006/relationships/image" Target="../media/image95.png"/><Relationship Id="rId185" Type="http://schemas.openxmlformats.org/officeDocument/2006/relationships/image" Target="../media/image137.png"/><Relationship Id="rId406" Type="http://schemas.openxmlformats.org/officeDocument/2006/relationships/image" Target="../media/image246.png"/><Relationship Id="rId392" Type="http://schemas.openxmlformats.org/officeDocument/2006/relationships/customXml" Target="../ink/ink636.xml"/><Relationship Id="rId613" Type="http://schemas.openxmlformats.org/officeDocument/2006/relationships/image" Target="../media/image349.png"/><Relationship Id="rId697" Type="http://schemas.openxmlformats.org/officeDocument/2006/relationships/image" Target="../media/image391.png"/><Relationship Id="rId820" Type="http://schemas.openxmlformats.org/officeDocument/2006/relationships/image" Target="../media/image452.png"/><Relationship Id="rId252" Type="http://schemas.openxmlformats.org/officeDocument/2006/relationships/image" Target="../media/image170.png"/><Relationship Id="rId47" Type="http://schemas.openxmlformats.org/officeDocument/2006/relationships/image" Target="../media/image68.png"/><Relationship Id="rId112" Type="http://schemas.openxmlformats.org/officeDocument/2006/relationships/customXml" Target="../ink/ink495.xml"/><Relationship Id="rId557" Type="http://schemas.openxmlformats.org/officeDocument/2006/relationships/customXml" Target="../ink/ink720.xml"/><Relationship Id="rId764" Type="http://schemas.openxmlformats.org/officeDocument/2006/relationships/customXml" Target="../ink/ink824.xml"/><Relationship Id="rId196" Type="http://schemas.openxmlformats.org/officeDocument/2006/relationships/customXml" Target="../ink/ink537.xml"/><Relationship Id="rId417" Type="http://schemas.openxmlformats.org/officeDocument/2006/relationships/customXml" Target="../ink/ink649.xml"/><Relationship Id="rId624" Type="http://schemas.openxmlformats.org/officeDocument/2006/relationships/customXml" Target="../ink/ink754.xml"/><Relationship Id="rId831" Type="http://schemas.openxmlformats.org/officeDocument/2006/relationships/customXml" Target="../ink/ink858.xml"/><Relationship Id="rId263" Type="http://schemas.openxmlformats.org/officeDocument/2006/relationships/customXml" Target="../ink/ink571.xml"/><Relationship Id="rId470" Type="http://schemas.openxmlformats.org/officeDocument/2006/relationships/customXml" Target="../ink/ink676.xml"/><Relationship Id="rId58" Type="http://schemas.openxmlformats.org/officeDocument/2006/relationships/customXml" Target="../ink/ink468.xml"/><Relationship Id="rId123" Type="http://schemas.openxmlformats.org/officeDocument/2006/relationships/image" Target="../media/image106.png"/><Relationship Id="rId330" Type="http://schemas.openxmlformats.org/officeDocument/2006/relationships/customXml" Target="../ink/ink605.xml"/><Relationship Id="rId568" Type="http://schemas.openxmlformats.org/officeDocument/2006/relationships/image" Target="../media/image326.png"/><Relationship Id="rId775" Type="http://schemas.openxmlformats.org/officeDocument/2006/relationships/image" Target="../media/image430.png"/><Relationship Id="rId428" Type="http://schemas.openxmlformats.org/officeDocument/2006/relationships/image" Target="../media/image257.png"/><Relationship Id="rId635" Type="http://schemas.openxmlformats.org/officeDocument/2006/relationships/image" Target="../media/image360.png"/><Relationship Id="rId274" Type="http://schemas.openxmlformats.org/officeDocument/2006/relationships/image" Target="../media/image181.png"/><Relationship Id="rId481" Type="http://schemas.openxmlformats.org/officeDocument/2006/relationships/image" Target="../media/image283.png"/><Relationship Id="rId702" Type="http://schemas.openxmlformats.org/officeDocument/2006/relationships/customXml" Target="../ink/ink793.xml"/><Relationship Id="rId69" Type="http://schemas.openxmlformats.org/officeDocument/2006/relationships/image" Target="../media/image79.png"/><Relationship Id="rId134" Type="http://schemas.openxmlformats.org/officeDocument/2006/relationships/customXml" Target="../ink/ink506.xml"/><Relationship Id="rId579" Type="http://schemas.openxmlformats.org/officeDocument/2006/relationships/customXml" Target="../ink/ink731.xml"/><Relationship Id="rId786" Type="http://schemas.openxmlformats.org/officeDocument/2006/relationships/image" Target="../media/image435.png"/><Relationship Id="rId341" Type="http://schemas.openxmlformats.org/officeDocument/2006/relationships/image" Target="../media/image214.png"/><Relationship Id="rId439" Type="http://schemas.openxmlformats.org/officeDocument/2006/relationships/customXml" Target="../ink/ink660.xml"/><Relationship Id="rId646" Type="http://schemas.openxmlformats.org/officeDocument/2006/relationships/customXml" Target="../ink/ink765.xml"/><Relationship Id="rId201" Type="http://schemas.openxmlformats.org/officeDocument/2006/relationships/customXml" Target="../ink/ink540.xml"/><Relationship Id="rId285" Type="http://schemas.openxmlformats.org/officeDocument/2006/relationships/customXml" Target="../ink/ink582.xml"/><Relationship Id="rId506" Type="http://schemas.openxmlformats.org/officeDocument/2006/relationships/image" Target="../media/image295.png"/><Relationship Id="rId492" Type="http://schemas.openxmlformats.org/officeDocument/2006/relationships/customXml" Target="../ink/ink687.xml"/><Relationship Id="rId713" Type="http://schemas.openxmlformats.org/officeDocument/2006/relationships/image" Target="../media/image399.png"/><Relationship Id="rId797" Type="http://schemas.openxmlformats.org/officeDocument/2006/relationships/customXml" Target="../ink/ink841.xml"/><Relationship Id="rId145" Type="http://schemas.openxmlformats.org/officeDocument/2006/relationships/image" Target="../media/image117.png"/><Relationship Id="rId352" Type="http://schemas.openxmlformats.org/officeDocument/2006/relationships/customXml" Target="../ink/ink616.xml"/><Relationship Id="rId212" Type="http://schemas.openxmlformats.org/officeDocument/2006/relationships/image" Target="../media/image150.png"/><Relationship Id="rId657" Type="http://schemas.openxmlformats.org/officeDocument/2006/relationships/image" Target="../media/image371.png"/><Relationship Id="rId296" Type="http://schemas.openxmlformats.org/officeDocument/2006/relationships/image" Target="../media/image192.png"/><Relationship Id="rId517" Type="http://schemas.openxmlformats.org/officeDocument/2006/relationships/customXml" Target="../ink/ink700.xml"/><Relationship Id="rId724" Type="http://schemas.openxmlformats.org/officeDocument/2006/relationships/customXml" Target="../ink/ink804.xml"/><Relationship Id="rId60" Type="http://schemas.openxmlformats.org/officeDocument/2006/relationships/customXml" Target="../ink/ink469.xml"/><Relationship Id="rId156" Type="http://schemas.openxmlformats.org/officeDocument/2006/relationships/customXml" Target="../ink/ink517.xml"/><Relationship Id="rId363" Type="http://schemas.openxmlformats.org/officeDocument/2006/relationships/image" Target="../media/image225.png"/><Relationship Id="rId570" Type="http://schemas.openxmlformats.org/officeDocument/2006/relationships/image" Target="../media/image327.png"/><Relationship Id="rId223" Type="http://schemas.openxmlformats.org/officeDocument/2006/relationships/customXml" Target="../ink/ink551.xml"/><Relationship Id="rId430" Type="http://schemas.openxmlformats.org/officeDocument/2006/relationships/image" Target="../media/image258.png"/><Relationship Id="rId668" Type="http://schemas.openxmlformats.org/officeDocument/2006/relationships/customXml" Target="../ink/ink776.xml"/><Relationship Id="rId18" Type="http://schemas.openxmlformats.org/officeDocument/2006/relationships/customXml" Target="../ink/ink448.xml"/><Relationship Id="rId528" Type="http://schemas.openxmlformats.org/officeDocument/2006/relationships/image" Target="../media/image306.png"/><Relationship Id="rId735" Type="http://schemas.openxmlformats.org/officeDocument/2006/relationships/image" Target="../media/image410.png"/><Relationship Id="rId167" Type="http://schemas.openxmlformats.org/officeDocument/2006/relationships/image" Target="../media/image128.png"/><Relationship Id="rId374" Type="http://schemas.openxmlformats.org/officeDocument/2006/relationships/customXml" Target="../ink/ink627.xml"/><Relationship Id="rId581" Type="http://schemas.openxmlformats.org/officeDocument/2006/relationships/customXml" Target="../ink/ink732.xml"/><Relationship Id="rId71" Type="http://schemas.openxmlformats.org/officeDocument/2006/relationships/image" Target="../media/image80.png"/><Relationship Id="rId234" Type="http://schemas.openxmlformats.org/officeDocument/2006/relationships/image" Target="../media/image161.png"/><Relationship Id="rId679" Type="http://schemas.openxmlformats.org/officeDocument/2006/relationships/image" Target="../media/image382.png"/><Relationship Id="rId802" Type="http://schemas.openxmlformats.org/officeDocument/2006/relationships/image" Target="../media/image443.png"/><Relationship Id="rId2" Type="http://schemas.openxmlformats.org/officeDocument/2006/relationships/notesSlide" Target="../notesSlides/notesSlide10.xml"/><Relationship Id="rId29" Type="http://schemas.openxmlformats.org/officeDocument/2006/relationships/image" Target="../media/image59.png"/><Relationship Id="rId441" Type="http://schemas.openxmlformats.org/officeDocument/2006/relationships/customXml" Target="../ink/ink661.xml"/><Relationship Id="rId539" Type="http://schemas.openxmlformats.org/officeDocument/2006/relationships/customXml" Target="../ink/ink711.xml"/><Relationship Id="rId746" Type="http://schemas.openxmlformats.org/officeDocument/2006/relationships/customXml" Target="../ink/ink815.xml"/><Relationship Id="rId178" Type="http://schemas.openxmlformats.org/officeDocument/2006/relationships/customXml" Target="../ink/ink528.xml"/><Relationship Id="rId301" Type="http://schemas.openxmlformats.org/officeDocument/2006/relationships/customXml" Target="../ink/ink590.xml"/><Relationship Id="rId82" Type="http://schemas.openxmlformats.org/officeDocument/2006/relationships/customXml" Target="../ink/ink480.xml"/><Relationship Id="rId385" Type="http://schemas.openxmlformats.org/officeDocument/2006/relationships/image" Target="../media/image236.png"/><Relationship Id="rId592" Type="http://schemas.openxmlformats.org/officeDocument/2006/relationships/image" Target="../media/image338.png"/><Relationship Id="rId606" Type="http://schemas.openxmlformats.org/officeDocument/2006/relationships/customXml" Target="../ink/ink745.xml"/><Relationship Id="rId813" Type="http://schemas.openxmlformats.org/officeDocument/2006/relationships/customXml" Target="../ink/ink849.xml"/><Relationship Id="rId245" Type="http://schemas.openxmlformats.org/officeDocument/2006/relationships/customXml" Target="../ink/ink562.xml"/><Relationship Id="rId452" Type="http://schemas.openxmlformats.org/officeDocument/2006/relationships/image" Target="../media/image269.png"/><Relationship Id="rId105" Type="http://schemas.openxmlformats.org/officeDocument/2006/relationships/image" Target="../media/image97.png"/><Relationship Id="rId312" Type="http://schemas.openxmlformats.org/officeDocument/2006/relationships/image" Target="../media/image200.png"/><Relationship Id="rId757" Type="http://schemas.openxmlformats.org/officeDocument/2006/relationships/image" Target="../media/image421.png"/><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1.png"/><Relationship Id="rId617" Type="http://schemas.openxmlformats.org/officeDocument/2006/relationships/image" Target="../media/image351.png"/><Relationship Id="rId824" Type="http://schemas.openxmlformats.org/officeDocument/2006/relationships/image" Target="../media/image454.png"/><Relationship Id="rId256" Type="http://schemas.openxmlformats.org/officeDocument/2006/relationships/image" Target="../media/image172.png"/><Relationship Id="rId463" Type="http://schemas.openxmlformats.org/officeDocument/2006/relationships/customXml" Target="../ink/ink672.xml"/><Relationship Id="rId670" Type="http://schemas.openxmlformats.org/officeDocument/2006/relationships/customXml" Target="../ink/ink777.xml"/><Relationship Id="rId116" Type="http://schemas.openxmlformats.org/officeDocument/2006/relationships/customXml" Target="../ink/ink497.xml"/><Relationship Id="rId323" Type="http://schemas.openxmlformats.org/officeDocument/2006/relationships/image" Target="../media/image205.png"/><Relationship Id="rId530" Type="http://schemas.openxmlformats.org/officeDocument/2006/relationships/image" Target="../media/image307.png"/><Relationship Id="rId768" Type="http://schemas.openxmlformats.org/officeDocument/2006/relationships/customXml" Target="../ink/ink826.xml"/><Relationship Id="rId20" Type="http://schemas.openxmlformats.org/officeDocument/2006/relationships/customXml" Target="../ink/ink449.xml"/><Relationship Id="rId628" Type="http://schemas.openxmlformats.org/officeDocument/2006/relationships/customXml" Target="../ink/ink756.xml"/><Relationship Id="rId267" Type="http://schemas.openxmlformats.org/officeDocument/2006/relationships/customXml" Target="../ink/ink573.xml"/><Relationship Id="rId474" Type="http://schemas.openxmlformats.org/officeDocument/2006/relationships/customXml" Target="../ink/ink678.xml"/><Relationship Id="rId127" Type="http://schemas.openxmlformats.org/officeDocument/2006/relationships/image" Target="../media/image108.png"/><Relationship Id="rId681" Type="http://schemas.openxmlformats.org/officeDocument/2006/relationships/image" Target="../media/image383.png"/><Relationship Id="rId779" Type="http://schemas.openxmlformats.org/officeDocument/2006/relationships/image" Target="../media/image432.png"/><Relationship Id="rId31" Type="http://schemas.openxmlformats.org/officeDocument/2006/relationships/image" Target="../media/image60.png"/><Relationship Id="rId334" Type="http://schemas.openxmlformats.org/officeDocument/2006/relationships/customXml" Target="../ink/ink607.xml"/><Relationship Id="rId541" Type="http://schemas.openxmlformats.org/officeDocument/2006/relationships/customXml" Target="../ink/ink712.xml"/><Relationship Id="rId639" Type="http://schemas.openxmlformats.org/officeDocument/2006/relationships/image" Target="../media/image362.png"/><Relationship Id="rId180" Type="http://schemas.openxmlformats.org/officeDocument/2006/relationships/customXml" Target="../ink/ink529.xml"/><Relationship Id="rId278" Type="http://schemas.openxmlformats.org/officeDocument/2006/relationships/image" Target="../media/image183.png"/><Relationship Id="rId401" Type="http://schemas.openxmlformats.org/officeDocument/2006/relationships/customXml" Target="../ink/ink641.xml"/><Relationship Id="rId485" Type="http://schemas.openxmlformats.org/officeDocument/2006/relationships/image" Target="../media/image285.png"/><Relationship Id="rId692" Type="http://schemas.openxmlformats.org/officeDocument/2006/relationships/customXml" Target="../ink/ink788.xml"/><Relationship Id="rId706" Type="http://schemas.openxmlformats.org/officeDocument/2006/relationships/customXml" Target="../ink/ink795.xml"/><Relationship Id="rId42" Type="http://schemas.openxmlformats.org/officeDocument/2006/relationships/customXml" Target="../ink/ink460.xml"/><Relationship Id="rId138" Type="http://schemas.openxmlformats.org/officeDocument/2006/relationships/customXml" Target="../ink/ink508.xml"/><Relationship Id="rId345" Type="http://schemas.openxmlformats.org/officeDocument/2006/relationships/image" Target="../media/image216.png"/><Relationship Id="rId552" Type="http://schemas.openxmlformats.org/officeDocument/2006/relationships/image" Target="../media/image318.png"/><Relationship Id="rId191" Type="http://schemas.openxmlformats.org/officeDocument/2006/relationships/image" Target="../media/image140.png"/><Relationship Id="rId205" Type="http://schemas.openxmlformats.org/officeDocument/2006/relationships/customXml" Target="../ink/ink542.xml"/><Relationship Id="rId412" Type="http://schemas.openxmlformats.org/officeDocument/2006/relationships/image" Target="../media/image249.png"/><Relationship Id="rId289" Type="http://schemas.openxmlformats.org/officeDocument/2006/relationships/customXml" Target="../ink/ink584.xml"/><Relationship Id="rId496" Type="http://schemas.openxmlformats.org/officeDocument/2006/relationships/customXml" Target="../ink/ink689.xml"/><Relationship Id="rId717" Type="http://schemas.openxmlformats.org/officeDocument/2006/relationships/image" Target="../media/image401.png"/><Relationship Id="rId53" Type="http://schemas.openxmlformats.org/officeDocument/2006/relationships/image" Target="../media/image71.png"/><Relationship Id="rId149" Type="http://schemas.openxmlformats.org/officeDocument/2006/relationships/image" Target="../media/image119.png"/><Relationship Id="rId356" Type="http://schemas.openxmlformats.org/officeDocument/2006/relationships/customXml" Target="../ink/ink618.xml"/><Relationship Id="rId563" Type="http://schemas.openxmlformats.org/officeDocument/2006/relationships/customXml" Target="../ink/ink723.xml"/><Relationship Id="rId770" Type="http://schemas.openxmlformats.org/officeDocument/2006/relationships/customXml" Target="../ink/ink827.xml"/><Relationship Id="rId216" Type="http://schemas.openxmlformats.org/officeDocument/2006/relationships/image" Target="../media/image152.png"/><Relationship Id="rId423" Type="http://schemas.openxmlformats.org/officeDocument/2006/relationships/customXml" Target="../ink/ink652.xml"/><Relationship Id="rId630" Type="http://schemas.openxmlformats.org/officeDocument/2006/relationships/customXml" Target="../ink/ink757.xml"/><Relationship Id="rId728" Type="http://schemas.openxmlformats.org/officeDocument/2006/relationships/customXml" Target="../ink/ink806.xml"/><Relationship Id="rId64" Type="http://schemas.openxmlformats.org/officeDocument/2006/relationships/customXml" Target="../ink/ink471.xml"/><Relationship Id="rId367" Type="http://schemas.openxmlformats.org/officeDocument/2006/relationships/image" Target="../media/image227.png"/><Relationship Id="rId574" Type="http://schemas.openxmlformats.org/officeDocument/2006/relationships/image" Target="../media/image329.png"/><Relationship Id="rId227" Type="http://schemas.openxmlformats.org/officeDocument/2006/relationships/customXml" Target="../ink/ink553.xml"/><Relationship Id="rId781" Type="http://schemas.openxmlformats.org/officeDocument/2006/relationships/image" Target="../media/image433.png"/><Relationship Id="rId434" Type="http://schemas.openxmlformats.org/officeDocument/2006/relationships/image" Target="../media/image260.png"/><Relationship Id="rId641" Type="http://schemas.openxmlformats.org/officeDocument/2006/relationships/image" Target="../media/image363.png"/><Relationship Id="rId739" Type="http://schemas.openxmlformats.org/officeDocument/2006/relationships/image" Target="../media/image412.png"/><Relationship Id="rId280" Type="http://schemas.openxmlformats.org/officeDocument/2006/relationships/image" Target="../media/image184.png"/><Relationship Id="rId501" Type="http://schemas.openxmlformats.org/officeDocument/2006/relationships/customXml" Target="../ink/ink692.xml"/><Relationship Id="rId75" Type="http://schemas.openxmlformats.org/officeDocument/2006/relationships/image" Target="../media/image82.png"/><Relationship Id="rId140" Type="http://schemas.openxmlformats.org/officeDocument/2006/relationships/customXml" Target="../ink/ink509.xml"/><Relationship Id="rId378" Type="http://schemas.openxmlformats.org/officeDocument/2006/relationships/customXml" Target="../ink/ink629.xml"/><Relationship Id="rId585" Type="http://schemas.openxmlformats.org/officeDocument/2006/relationships/customXml" Target="../ink/ink734.xml"/><Relationship Id="rId792" Type="http://schemas.openxmlformats.org/officeDocument/2006/relationships/image" Target="../media/image438.png"/><Relationship Id="rId806" Type="http://schemas.openxmlformats.org/officeDocument/2006/relationships/image" Target="../media/image445.png"/><Relationship Id="rId6" Type="http://schemas.openxmlformats.org/officeDocument/2006/relationships/customXml" Target="../ink/ink442.xml"/><Relationship Id="rId238" Type="http://schemas.openxmlformats.org/officeDocument/2006/relationships/image" Target="../media/image163.png"/><Relationship Id="rId445" Type="http://schemas.openxmlformats.org/officeDocument/2006/relationships/customXml" Target="../ink/ink663.xml"/><Relationship Id="rId652" Type="http://schemas.openxmlformats.org/officeDocument/2006/relationships/customXml" Target="../ink/ink768.xml"/><Relationship Id="rId291" Type="http://schemas.openxmlformats.org/officeDocument/2006/relationships/customXml" Target="../ink/ink585.xml"/><Relationship Id="rId305" Type="http://schemas.openxmlformats.org/officeDocument/2006/relationships/customXml" Target="../ink/ink592.xml"/><Relationship Id="rId512" Type="http://schemas.openxmlformats.org/officeDocument/2006/relationships/image" Target="../media/image298.png"/><Relationship Id="rId86" Type="http://schemas.openxmlformats.org/officeDocument/2006/relationships/customXml" Target="../ink/ink482.xml"/><Relationship Id="rId151" Type="http://schemas.openxmlformats.org/officeDocument/2006/relationships/image" Target="../media/image120.png"/><Relationship Id="rId389" Type="http://schemas.openxmlformats.org/officeDocument/2006/relationships/image" Target="../media/image238.png"/><Relationship Id="rId596" Type="http://schemas.openxmlformats.org/officeDocument/2006/relationships/customXml" Target="../ink/ink740.xml"/><Relationship Id="rId817" Type="http://schemas.openxmlformats.org/officeDocument/2006/relationships/customXml" Target="../ink/ink851.xml"/><Relationship Id="rId249" Type="http://schemas.openxmlformats.org/officeDocument/2006/relationships/customXml" Target="../ink/ink564.xml"/><Relationship Id="rId456" Type="http://schemas.openxmlformats.org/officeDocument/2006/relationships/image" Target="../media/image271.png"/><Relationship Id="rId663" Type="http://schemas.openxmlformats.org/officeDocument/2006/relationships/image" Target="../media/image374.png"/><Relationship Id="rId13" Type="http://schemas.openxmlformats.org/officeDocument/2006/relationships/image" Target="../media/image43.png"/><Relationship Id="rId109" Type="http://schemas.openxmlformats.org/officeDocument/2006/relationships/image" Target="../media/image99.png"/><Relationship Id="rId260" Type="http://schemas.openxmlformats.org/officeDocument/2006/relationships/image" Target="../media/image174.png"/><Relationship Id="rId316" Type="http://schemas.openxmlformats.org/officeDocument/2006/relationships/image" Target="../media/image202.png"/><Relationship Id="rId523" Type="http://schemas.openxmlformats.org/officeDocument/2006/relationships/customXml" Target="../ink/ink703.xml"/><Relationship Id="rId719" Type="http://schemas.openxmlformats.org/officeDocument/2006/relationships/image" Target="../media/image402.png"/><Relationship Id="rId55" Type="http://schemas.openxmlformats.org/officeDocument/2006/relationships/image" Target="../media/image72.png"/><Relationship Id="rId97" Type="http://schemas.openxmlformats.org/officeDocument/2006/relationships/image" Target="../media/image93.png"/><Relationship Id="rId120" Type="http://schemas.openxmlformats.org/officeDocument/2006/relationships/customXml" Target="../ink/ink499.xml"/><Relationship Id="rId358" Type="http://schemas.openxmlformats.org/officeDocument/2006/relationships/customXml" Target="../ink/ink619.xml"/><Relationship Id="rId565" Type="http://schemas.openxmlformats.org/officeDocument/2006/relationships/customXml" Target="../ink/ink724.xml"/><Relationship Id="rId730" Type="http://schemas.openxmlformats.org/officeDocument/2006/relationships/customXml" Target="../ink/ink807.xml"/><Relationship Id="rId772" Type="http://schemas.openxmlformats.org/officeDocument/2006/relationships/customXml" Target="../ink/ink828.xml"/><Relationship Id="rId828" Type="http://schemas.openxmlformats.org/officeDocument/2006/relationships/image" Target="../media/image456.png"/><Relationship Id="rId162" Type="http://schemas.openxmlformats.org/officeDocument/2006/relationships/customXml" Target="../ink/ink520.xml"/><Relationship Id="rId218" Type="http://schemas.openxmlformats.org/officeDocument/2006/relationships/image" Target="../media/image153.png"/><Relationship Id="rId425" Type="http://schemas.openxmlformats.org/officeDocument/2006/relationships/customXml" Target="../ink/ink653.xml"/><Relationship Id="rId467" Type="http://schemas.openxmlformats.org/officeDocument/2006/relationships/customXml" Target="../ink/ink674.xml"/><Relationship Id="rId632" Type="http://schemas.openxmlformats.org/officeDocument/2006/relationships/customXml" Target="../ink/ink758.xml"/><Relationship Id="rId271" Type="http://schemas.openxmlformats.org/officeDocument/2006/relationships/customXml" Target="../ink/ink575.xml"/><Relationship Id="rId674" Type="http://schemas.openxmlformats.org/officeDocument/2006/relationships/customXml" Target="../ink/ink779.xml"/><Relationship Id="rId24" Type="http://schemas.openxmlformats.org/officeDocument/2006/relationships/customXml" Target="../ink/ink451.xml"/><Relationship Id="rId66" Type="http://schemas.openxmlformats.org/officeDocument/2006/relationships/customXml" Target="../ink/ink472.xml"/><Relationship Id="rId131" Type="http://schemas.openxmlformats.org/officeDocument/2006/relationships/image" Target="../media/image110.png"/><Relationship Id="rId327" Type="http://schemas.openxmlformats.org/officeDocument/2006/relationships/image" Target="../media/image207.png"/><Relationship Id="rId369" Type="http://schemas.openxmlformats.org/officeDocument/2006/relationships/image" Target="../media/image228.png"/><Relationship Id="rId534" Type="http://schemas.openxmlformats.org/officeDocument/2006/relationships/image" Target="../media/image309.png"/><Relationship Id="rId576" Type="http://schemas.openxmlformats.org/officeDocument/2006/relationships/image" Target="../media/image330.png"/><Relationship Id="rId741" Type="http://schemas.openxmlformats.org/officeDocument/2006/relationships/image" Target="../media/image413.png"/><Relationship Id="rId783" Type="http://schemas.openxmlformats.org/officeDocument/2006/relationships/customXml" Target="../ink/ink834.xml"/><Relationship Id="rId173" Type="http://schemas.openxmlformats.org/officeDocument/2006/relationships/image" Target="../media/image131.png"/><Relationship Id="rId229" Type="http://schemas.openxmlformats.org/officeDocument/2006/relationships/customXml" Target="../ink/ink554.xml"/><Relationship Id="rId380" Type="http://schemas.openxmlformats.org/officeDocument/2006/relationships/customXml" Target="../ink/ink630.xml"/><Relationship Id="rId436" Type="http://schemas.openxmlformats.org/officeDocument/2006/relationships/image" Target="../media/image261.png"/><Relationship Id="rId601" Type="http://schemas.openxmlformats.org/officeDocument/2006/relationships/image" Target="../media/image343.png"/><Relationship Id="rId643" Type="http://schemas.openxmlformats.org/officeDocument/2006/relationships/image" Target="../media/image364.png"/><Relationship Id="rId240" Type="http://schemas.openxmlformats.org/officeDocument/2006/relationships/image" Target="../media/image164.png"/><Relationship Id="rId478" Type="http://schemas.openxmlformats.org/officeDocument/2006/relationships/customXml" Target="../ink/ink680.xml"/><Relationship Id="rId685" Type="http://schemas.openxmlformats.org/officeDocument/2006/relationships/image" Target="../media/image385.png"/><Relationship Id="rId35" Type="http://schemas.openxmlformats.org/officeDocument/2006/relationships/image" Target="../media/image62.png"/><Relationship Id="rId77" Type="http://schemas.openxmlformats.org/officeDocument/2006/relationships/image" Target="../media/image83.png"/><Relationship Id="rId100" Type="http://schemas.openxmlformats.org/officeDocument/2006/relationships/customXml" Target="../ink/ink489.xml"/><Relationship Id="rId282" Type="http://schemas.openxmlformats.org/officeDocument/2006/relationships/image" Target="../media/image185.png"/><Relationship Id="rId338" Type="http://schemas.openxmlformats.org/officeDocument/2006/relationships/customXml" Target="../ink/ink609.xml"/><Relationship Id="rId503" Type="http://schemas.openxmlformats.org/officeDocument/2006/relationships/customXml" Target="../ink/ink693.xml"/><Relationship Id="rId545" Type="http://schemas.openxmlformats.org/officeDocument/2006/relationships/customXml" Target="../ink/ink714.xml"/><Relationship Id="rId587" Type="http://schemas.openxmlformats.org/officeDocument/2006/relationships/customXml" Target="../ink/ink735.xml"/><Relationship Id="rId710" Type="http://schemas.openxmlformats.org/officeDocument/2006/relationships/customXml" Target="../ink/ink797.xml"/><Relationship Id="rId752" Type="http://schemas.openxmlformats.org/officeDocument/2006/relationships/customXml" Target="../ink/ink818.xml"/><Relationship Id="rId808" Type="http://schemas.openxmlformats.org/officeDocument/2006/relationships/image" Target="../media/image446.png"/><Relationship Id="rId8" Type="http://schemas.openxmlformats.org/officeDocument/2006/relationships/customXml" Target="../ink/ink443.xml"/><Relationship Id="rId142" Type="http://schemas.openxmlformats.org/officeDocument/2006/relationships/customXml" Target="../ink/ink510.xml"/><Relationship Id="rId184" Type="http://schemas.openxmlformats.org/officeDocument/2006/relationships/customXml" Target="../ink/ink531.xml"/><Relationship Id="rId391" Type="http://schemas.openxmlformats.org/officeDocument/2006/relationships/image" Target="../media/image239.png"/><Relationship Id="rId405" Type="http://schemas.openxmlformats.org/officeDocument/2006/relationships/customXml" Target="../ink/ink643.xml"/><Relationship Id="rId447" Type="http://schemas.openxmlformats.org/officeDocument/2006/relationships/customXml" Target="../ink/ink664.xml"/><Relationship Id="rId612" Type="http://schemas.openxmlformats.org/officeDocument/2006/relationships/customXml" Target="../ink/ink748.xml"/><Relationship Id="rId794" Type="http://schemas.openxmlformats.org/officeDocument/2006/relationships/image" Target="../media/image439.png"/><Relationship Id="rId251" Type="http://schemas.openxmlformats.org/officeDocument/2006/relationships/customXml" Target="../ink/ink565.xml"/><Relationship Id="rId489" Type="http://schemas.openxmlformats.org/officeDocument/2006/relationships/image" Target="../media/image287.png"/><Relationship Id="rId654" Type="http://schemas.openxmlformats.org/officeDocument/2006/relationships/customXml" Target="../ink/ink769.xml"/><Relationship Id="rId696" Type="http://schemas.openxmlformats.org/officeDocument/2006/relationships/customXml" Target="../ink/ink790.xml"/><Relationship Id="rId46" Type="http://schemas.openxmlformats.org/officeDocument/2006/relationships/customXml" Target="../ink/ink462.xml"/><Relationship Id="rId293" Type="http://schemas.openxmlformats.org/officeDocument/2006/relationships/customXml" Target="../ink/ink586.xml"/><Relationship Id="rId307" Type="http://schemas.openxmlformats.org/officeDocument/2006/relationships/customXml" Target="../ink/ink593.xml"/><Relationship Id="rId349" Type="http://schemas.openxmlformats.org/officeDocument/2006/relationships/image" Target="../media/image218.png"/><Relationship Id="rId514" Type="http://schemas.openxmlformats.org/officeDocument/2006/relationships/image" Target="../media/image299.png"/><Relationship Id="rId556" Type="http://schemas.openxmlformats.org/officeDocument/2006/relationships/image" Target="../media/image320.png"/><Relationship Id="rId721" Type="http://schemas.openxmlformats.org/officeDocument/2006/relationships/image" Target="../media/image403.png"/><Relationship Id="rId763" Type="http://schemas.openxmlformats.org/officeDocument/2006/relationships/image" Target="../media/image424.png"/><Relationship Id="rId88" Type="http://schemas.openxmlformats.org/officeDocument/2006/relationships/customXml" Target="../ink/ink483.xml"/><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image" Target="../media/image142.png"/><Relationship Id="rId209" Type="http://schemas.openxmlformats.org/officeDocument/2006/relationships/customXml" Target="../ink/ink544.xml"/><Relationship Id="rId360" Type="http://schemas.openxmlformats.org/officeDocument/2006/relationships/customXml" Target="../ink/ink620.xml"/><Relationship Id="rId416" Type="http://schemas.openxmlformats.org/officeDocument/2006/relationships/image" Target="../media/image251.png"/><Relationship Id="rId598" Type="http://schemas.openxmlformats.org/officeDocument/2006/relationships/customXml" Target="../ink/ink741.xml"/><Relationship Id="rId819" Type="http://schemas.openxmlformats.org/officeDocument/2006/relationships/customXml" Target="../ink/ink852.xml"/><Relationship Id="rId220" Type="http://schemas.openxmlformats.org/officeDocument/2006/relationships/image" Target="../media/image154.png"/><Relationship Id="rId458" Type="http://schemas.openxmlformats.org/officeDocument/2006/relationships/image" Target="../media/image272.png"/><Relationship Id="rId623" Type="http://schemas.openxmlformats.org/officeDocument/2006/relationships/image" Target="../media/image354.png"/><Relationship Id="rId665" Type="http://schemas.openxmlformats.org/officeDocument/2006/relationships/image" Target="../media/image375.png"/><Relationship Id="rId830" Type="http://schemas.openxmlformats.org/officeDocument/2006/relationships/image" Target="../media/image457.png"/><Relationship Id="rId15" Type="http://schemas.openxmlformats.org/officeDocument/2006/relationships/image" Target="../media/image52.png"/><Relationship Id="rId57" Type="http://schemas.openxmlformats.org/officeDocument/2006/relationships/image" Target="../media/image73.png"/><Relationship Id="rId262" Type="http://schemas.openxmlformats.org/officeDocument/2006/relationships/image" Target="../media/image175.png"/><Relationship Id="rId318" Type="http://schemas.openxmlformats.org/officeDocument/2006/relationships/image" Target="../media/image203.png"/><Relationship Id="rId525" Type="http://schemas.openxmlformats.org/officeDocument/2006/relationships/customXml" Target="../ink/ink704.xml"/><Relationship Id="rId567" Type="http://schemas.openxmlformats.org/officeDocument/2006/relationships/customXml" Target="../ink/ink725.xml"/><Relationship Id="rId732" Type="http://schemas.openxmlformats.org/officeDocument/2006/relationships/customXml" Target="../ink/ink808.xml"/><Relationship Id="rId99" Type="http://schemas.openxmlformats.org/officeDocument/2006/relationships/image" Target="../media/image94.png"/><Relationship Id="rId122" Type="http://schemas.openxmlformats.org/officeDocument/2006/relationships/customXml" Target="../ink/ink500.xml"/><Relationship Id="rId164" Type="http://schemas.openxmlformats.org/officeDocument/2006/relationships/customXml" Target="../ink/ink521.xml"/><Relationship Id="rId371" Type="http://schemas.openxmlformats.org/officeDocument/2006/relationships/image" Target="../media/image229.png"/><Relationship Id="rId774" Type="http://schemas.openxmlformats.org/officeDocument/2006/relationships/customXml" Target="../ink/ink829.xml"/><Relationship Id="rId427" Type="http://schemas.openxmlformats.org/officeDocument/2006/relationships/customXml" Target="../ink/ink654.xml"/><Relationship Id="rId469" Type="http://schemas.openxmlformats.org/officeDocument/2006/relationships/image" Target="../media/image277.png"/><Relationship Id="rId634" Type="http://schemas.openxmlformats.org/officeDocument/2006/relationships/customXml" Target="../ink/ink759.xml"/><Relationship Id="rId676" Type="http://schemas.openxmlformats.org/officeDocument/2006/relationships/customXml" Target="../ink/ink780.xml"/><Relationship Id="rId26" Type="http://schemas.openxmlformats.org/officeDocument/2006/relationships/customXml" Target="../ink/ink452.xml"/><Relationship Id="rId231" Type="http://schemas.openxmlformats.org/officeDocument/2006/relationships/customXml" Target="../ink/ink555.xml"/><Relationship Id="rId273" Type="http://schemas.openxmlformats.org/officeDocument/2006/relationships/customXml" Target="../ink/ink576.xml"/><Relationship Id="rId329" Type="http://schemas.openxmlformats.org/officeDocument/2006/relationships/image" Target="../media/image208.png"/><Relationship Id="rId480" Type="http://schemas.openxmlformats.org/officeDocument/2006/relationships/customXml" Target="../ink/ink681.xml"/><Relationship Id="rId536" Type="http://schemas.openxmlformats.org/officeDocument/2006/relationships/image" Target="../media/image310.png"/><Relationship Id="rId701" Type="http://schemas.openxmlformats.org/officeDocument/2006/relationships/image" Target="../media/image393.png"/><Relationship Id="rId68" Type="http://schemas.openxmlformats.org/officeDocument/2006/relationships/customXml" Target="../ink/ink473.xml"/><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customXml" Target="../ink/ink610.xml"/><Relationship Id="rId578" Type="http://schemas.openxmlformats.org/officeDocument/2006/relationships/image" Target="../media/image331.png"/><Relationship Id="rId743" Type="http://schemas.openxmlformats.org/officeDocument/2006/relationships/image" Target="../media/image414.png"/><Relationship Id="rId785" Type="http://schemas.openxmlformats.org/officeDocument/2006/relationships/customXml" Target="../ink/ink835.xml"/><Relationship Id="rId200" Type="http://schemas.openxmlformats.org/officeDocument/2006/relationships/image" Target="../media/image144.png"/><Relationship Id="rId382" Type="http://schemas.openxmlformats.org/officeDocument/2006/relationships/customXml" Target="../ink/ink631.xml"/><Relationship Id="rId438" Type="http://schemas.openxmlformats.org/officeDocument/2006/relationships/image" Target="../media/image262.png"/><Relationship Id="rId603" Type="http://schemas.openxmlformats.org/officeDocument/2006/relationships/image" Target="../media/image344.png"/><Relationship Id="rId645" Type="http://schemas.openxmlformats.org/officeDocument/2006/relationships/image" Target="../media/image365.png"/><Relationship Id="rId687" Type="http://schemas.openxmlformats.org/officeDocument/2006/relationships/image" Target="../media/image386.png"/><Relationship Id="rId810" Type="http://schemas.openxmlformats.org/officeDocument/2006/relationships/image" Target="../media/image447.png"/><Relationship Id="rId242" Type="http://schemas.openxmlformats.org/officeDocument/2006/relationships/image" Target="../media/image165.png"/><Relationship Id="rId284" Type="http://schemas.openxmlformats.org/officeDocument/2006/relationships/image" Target="../media/image186.png"/><Relationship Id="rId491" Type="http://schemas.openxmlformats.org/officeDocument/2006/relationships/image" Target="../media/image288.png"/><Relationship Id="rId505" Type="http://schemas.openxmlformats.org/officeDocument/2006/relationships/customXml" Target="../ink/ink694.xml"/><Relationship Id="rId712" Type="http://schemas.openxmlformats.org/officeDocument/2006/relationships/customXml" Target="../ink/ink798.xml"/><Relationship Id="rId37" Type="http://schemas.openxmlformats.org/officeDocument/2006/relationships/image" Target="../media/image63.png"/><Relationship Id="rId79" Type="http://schemas.openxmlformats.org/officeDocument/2006/relationships/image" Target="../media/image84.png"/><Relationship Id="rId102" Type="http://schemas.openxmlformats.org/officeDocument/2006/relationships/customXml" Target="../ink/ink490.xml"/><Relationship Id="rId144" Type="http://schemas.openxmlformats.org/officeDocument/2006/relationships/customXml" Target="../ink/ink511.xml"/><Relationship Id="rId547" Type="http://schemas.openxmlformats.org/officeDocument/2006/relationships/customXml" Target="../ink/ink715.xml"/><Relationship Id="rId589" Type="http://schemas.openxmlformats.org/officeDocument/2006/relationships/customXml" Target="../ink/ink736.xml"/><Relationship Id="rId754" Type="http://schemas.openxmlformats.org/officeDocument/2006/relationships/customXml" Target="../ink/ink819.xml"/><Relationship Id="rId796" Type="http://schemas.openxmlformats.org/officeDocument/2006/relationships/image" Target="../media/image440.png"/><Relationship Id="rId90" Type="http://schemas.openxmlformats.org/officeDocument/2006/relationships/customXml" Target="../ink/ink484.xml"/><Relationship Id="rId186" Type="http://schemas.openxmlformats.org/officeDocument/2006/relationships/customXml" Target="../ink/ink532.xml"/><Relationship Id="rId351" Type="http://schemas.openxmlformats.org/officeDocument/2006/relationships/image" Target="../media/image219.png"/><Relationship Id="rId393" Type="http://schemas.openxmlformats.org/officeDocument/2006/relationships/image" Target="../media/image240.png"/><Relationship Id="rId407" Type="http://schemas.openxmlformats.org/officeDocument/2006/relationships/customXml" Target="../ink/ink644.xml"/><Relationship Id="rId449" Type="http://schemas.openxmlformats.org/officeDocument/2006/relationships/customXml" Target="../ink/ink665.xml"/><Relationship Id="rId614" Type="http://schemas.openxmlformats.org/officeDocument/2006/relationships/customXml" Target="../ink/ink749.xml"/><Relationship Id="rId656" Type="http://schemas.openxmlformats.org/officeDocument/2006/relationships/customXml" Target="../ink/ink770.xml"/><Relationship Id="rId821" Type="http://schemas.openxmlformats.org/officeDocument/2006/relationships/customXml" Target="../ink/ink853.xml"/><Relationship Id="rId211" Type="http://schemas.openxmlformats.org/officeDocument/2006/relationships/customXml" Target="../ink/ink545.xml"/><Relationship Id="rId253" Type="http://schemas.openxmlformats.org/officeDocument/2006/relationships/customXml" Target="../ink/ink566.xml"/><Relationship Id="rId295" Type="http://schemas.openxmlformats.org/officeDocument/2006/relationships/customXml" Target="../ink/ink587.xml"/><Relationship Id="rId309" Type="http://schemas.openxmlformats.org/officeDocument/2006/relationships/customXml" Target="../ink/ink594.xml"/><Relationship Id="rId460" Type="http://schemas.openxmlformats.org/officeDocument/2006/relationships/image" Target="../media/image273.png"/><Relationship Id="rId516" Type="http://schemas.openxmlformats.org/officeDocument/2006/relationships/image" Target="../media/image300.png"/><Relationship Id="rId698" Type="http://schemas.openxmlformats.org/officeDocument/2006/relationships/customXml" Target="../ink/ink791.xml"/><Relationship Id="rId48" Type="http://schemas.openxmlformats.org/officeDocument/2006/relationships/customXml" Target="../ink/ink463.xml"/><Relationship Id="rId113" Type="http://schemas.openxmlformats.org/officeDocument/2006/relationships/image" Target="../media/image101.png"/><Relationship Id="rId320" Type="http://schemas.openxmlformats.org/officeDocument/2006/relationships/customXml" Target="../ink/ink600.xml"/><Relationship Id="rId558" Type="http://schemas.openxmlformats.org/officeDocument/2006/relationships/image" Target="../media/image321.png"/><Relationship Id="rId723" Type="http://schemas.openxmlformats.org/officeDocument/2006/relationships/image" Target="../media/image404.png"/><Relationship Id="rId765" Type="http://schemas.openxmlformats.org/officeDocument/2006/relationships/image" Target="../media/image425.png"/><Relationship Id="rId155" Type="http://schemas.openxmlformats.org/officeDocument/2006/relationships/image" Target="../media/image122.png"/><Relationship Id="rId197" Type="http://schemas.openxmlformats.org/officeDocument/2006/relationships/customXml" Target="../ink/ink538.xml"/><Relationship Id="rId362" Type="http://schemas.openxmlformats.org/officeDocument/2006/relationships/customXml" Target="../ink/ink621.xml"/><Relationship Id="rId418" Type="http://schemas.openxmlformats.org/officeDocument/2006/relationships/image" Target="../media/image252.png"/><Relationship Id="rId625" Type="http://schemas.openxmlformats.org/officeDocument/2006/relationships/image" Target="../media/image355.png"/><Relationship Id="rId832" Type="http://schemas.openxmlformats.org/officeDocument/2006/relationships/image" Target="../media/image458.png"/><Relationship Id="rId222" Type="http://schemas.openxmlformats.org/officeDocument/2006/relationships/image" Target="../media/image155.png"/><Relationship Id="rId264" Type="http://schemas.openxmlformats.org/officeDocument/2006/relationships/image" Target="../media/image176.png"/><Relationship Id="rId471" Type="http://schemas.openxmlformats.org/officeDocument/2006/relationships/image" Target="../media/image278.png"/><Relationship Id="rId667" Type="http://schemas.openxmlformats.org/officeDocument/2006/relationships/image" Target="../media/image376.png"/><Relationship Id="rId17" Type="http://schemas.openxmlformats.org/officeDocument/2006/relationships/image" Target="../media/image53.png"/><Relationship Id="rId59" Type="http://schemas.openxmlformats.org/officeDocument/2006/relationships/image" Target="../media/image74.png"/><Relationship Id="rId124" Type="http://schemas.openxmlformats.org/officeDocument/2006/relationships/customXml" Target="../ink/ink501.xml"/><Relationship Id="rId527" Type="http://schemas.openxmlformats.org/officeDocument/2006/relationships/customXml" Target="../ink/ink705.xml"/><Relationship Id="rId569" Type="http://schemas.openxmlformats.org/officeDocument/2006/relationships/customXml" Target="../ink/ink726.xml"/><Relationship Id="rId734" Type="http://schemas.openxmlformats.org/officeDocument/2006/relationships/customXml" Target="../ink/ink809.xml"/><Relationship Id="rId776" Type="http://schemas.openxmlformats.org/officeDocument/2006/relationships/customXml" Target="../ink/ink830.xml"/><Relationship Id="rId70" Type="http://schemas.openxmlformats.org/officeDocument/2006/relationships/customXml" Target="../ink/ink474.xml"/><Relationship Id="rId166" Type="http://schemas.openxmlformats.org/officeDocument/2006/relationships/customXml" Target="../ink/ink522.xml"/><Relationship Id="rId331" Type="http://schemas.openxmlformats.org/officeDocument/2006/relationships/image" Target="../media/image209.png"/><Relationship Id="rId373" Type="http://schemas.openxmlformats.org/officeDocument/2006/relationships/image" Target="../media/image230.png"/><Relationship Id="rId429" Type="http://schemas.openxmlformats.org/officeDocument/2006/relationships/customXml" Target="../ink/ink655.xml"/><Relationship Id="rId580" Type="http://schemas.openxmlformats.org/officeDocument/2006/relationships/image" Target="../media/image332.png"/><Relationship Id="rId636" Type="http://schemas.openxmlformats.org/officeDocument/2006/relationships/customXml" Target="../ink/ink760.xml"/><Relationship Id="rId801" Type="http://schemas.openxmlformats.org/officeDocument/2006/relationships/customXml" Target="../ink/ink843.xml"/><Relationship Id="rId1" Type="http://schemas.openxmlformats.org/officeDocument/2006/relationships/slideLayout" Target="../slideLayouts/slideLayout7.xml"/><Relationship Id="rId233" Type="http://schemas.openxmlformats.org/officeDocument/2006/relationships/customXml" Target="../ink/ink556.xml"/><Relationship Id="rId440" Type="http://schemas.openxmlformats.org/officeDocument/2006/relationships/image" Target="../media/image263.png"/><Relationship Id="rId678" Type="http://schemas.openxmlformats.org/officeDocument/2006/relationships/customXml" Target="../ink/ink781.xml"/><Relationship Id="rId28" Type="http://schemas.openxmlformats.org/officeDocument/2006/relationships/customXml" Target="../ink/ink453.xml"/><Relationship Id="rId275" Type="http://schemas.openxmlformats.org/officeDocument/2006/relationships/customXml" Target="../ink/ink577.xml"/><Relationship Id="rId300" Type="http://schemas.openxmlformats.org/officeDocument/2006/relationships/image" Target="../media/image194.png"/><Relationship Id="rId482" Type="http://schemas.openxmlformats.org/officeDocument/2006/relationships/customXml" Target="../ink/ink682.xml"/><Relationship Id="rId538" Type="http://schemas.openxmlformats.org/officeDocument/2006/relationships/image" Target="../media/image311.png"/><Relationship Id="rId703" Type="http://schemas.openxmlformats.org/officeDocument/2006/relationships/image" Target="../media/image394.png"/><Relationship Id="rId745" Type="http://schemas.openxmlformats.org/officeDocument/2006/relationships/image" Target="../media/image415.png"/><Relationship Id="rId81" Type="http://schemas.openxmlformats.org/officeDocument/2006/relationships/image" Target="../media/image85.png"/><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customXml" Target="../ink/ink611.xml"/><Relationship Id="rId384" Type="http://schemas.openxmlformats.org/officeDocument/2006/relationships/customXml" Target="../ink/ink632.xml"/><Relationship Id="rId591" Type="http://schemas.openxmlformats.org/officeDocument/2006/relationships/customXml" Target="../ink/ink737.xml"/><Relationship Id="rId605" Type="http://schemas.openxmlformats.org/officeDocument/2006/relationships/image" Target="../media/image345.png"/><Relationship Id="rId787" Type="http://schemas.openxmlformats.org/officeDocument/2006/relationships/customXml" Target="../ink/ink836.xml"/><Relationship Id="rId812" Type="http://schemas.openxmlformats.org/officeDocument/2006/relationships/image" Target="../media/image448.png"/><Relationship Id="rId202" Type="http://schemas.openxmlformats.org/officeDocument/2006/relationships/image" Target="../media/image145.png"/><Relationship Id="rId244" Type="http://schemas.openxmlformats.org/officeDocument/2006/relationships/image" Target="../media/image166.png"/><Relationship Id="rId647" Type="http://schemas.openxmlformats.org/officeDocument/2006/relationships/image" Target="../media/image366.png"/><Relationship Id="rId689" Type="http://schemas.openxmlformats.org/officeDocument/2006/relationships/image" Target="../media/image387.png"/><Relationship Id="rId39" Type="http://schemas.openxmlformats.org/officeDocument/2006/relationships/image" Target="../media/image64.png"/><Relationship Id="rId286" Type="http://schemas.openxmlformats.org/officeDocument/2006/relationships/image" Target="../media/image187.png"/><Relationship Id="rId451" Type="http://schemas.openxmlformats.org/officeDocument/2006/relationships/customXml" Target="../ink/ink666.xml"/><Relationship Id="rId493" Type="http://schemas.openxmlformats.org/officeDocument/2006/relationships/image" Target="../media/image289.png"/><Relationship Id="rId507" Type="http://schemas.openxmlformats.org/officeDocument/2006/relationships/customXml" Target="../ink/ink695.xml"/><Relationship Id="rId549" Type="http://schemas.openxmlformats.org/officeDocument/2006/relationships/customXml" Target="../ink/ink716.xml"/><Relationship Id="rId714" Type="http://schemas.openxmlformats.org/officeDocument/2006/relationships/customXml" Target="../ink/ink799.xml"/><Relationship Id="rId756" Type="http://schemas.openxmlformats.org/officeDocument/2006/relationships/customXml" Target="../ink/ink820.xml"/><Relationship Id="rId50" Type="http://schemas.openxmlformats.org/officeDocument/2006/relationships/customXml" Target="../ink/ink464.xml"/><Relationship Id="rId104" Type="http://schemas.openxmlformats.org/officeDocument/2006/relationships/customXml" Target="../ink/ink491.xml"/><Relationship Id="rId146" Type="http://schemas.openxmlformats.org/officeDocument/2006/relationships/customXml" Target="../ink/ink512.xml"/><Relationship Id="rId188" Type="http://schemas.openxmlformats.org/officeDocument/2006/relationships/customXml" Target="../ink/ink533.xml"/><Relationship Id="rId311" Type="http://schemas.openxmlformats.org/officeDocument/2006/relationships/customXml" Target="../ink/ink595.xml"/><Relationship Id="rId353" Type="http://schemas.openxmlformats.org/officeDocument/2006/relationships/image" Target="../media/image220.png"/><Relationship Id="rId395" Type="http://schemas.openxmlformats.org/officeDocument/2006/relationships/customXml" Target="../ink/ink638.xml"/><Relationship Id="rId409" Type="http://schemas.openxmlformats.org/officeDocument/2006/relationships/customXml" Target="../ink/ink645.xml"/><Relationship Id="rId560" Type="http://schemas.openxmlformats.org/officeDocument/2006/relationships/image" Target="../media/image322.png"/><Relationship Id="rId798" Type="http://schemas.openxmlformats.org/officeDocument/2006/relationships/image" Target="../media/image441.png"/><Relationship Id="rId92" Type="http://schemas.openxmlformats.org/officeDocument/2006/relationships/customXml" Target="../ink/ink485.xml"/><Relationship Id="rId213" Type="http://schemas.openxmlformats.org/officeDocument/2006/relationships/customXml" Target="../ink/ink546.xml"/><Relationship Id="rId420" Type="http://schemas.openxmlformats.org/officeDocument/2006/relationships/image" Target="../media/image253.png"/><Relationship Id="rId616" Type="http://schemas.openxmlformats.org/officeDocument/2006/relationships/customXml" Target="../ink/ink750.xml"/><Relationship Id="rId658" Type="http://schemas.openxmlformats.org/officeDocument/2006/relationships/customXml" Target="../ink/ink771.xml"/><Relationship Id="rId823" Type="http://schemas.openxmlformats.org/officeDocument/2006/relationships/customXml" Target="../ink/ink854.xml"/><Relationship Id="rId255" Type="http://schemas.openxmlformats.org/officeDocument/2006/relationships/customXml" Target="../ink/ink567.xml"/><Relationship Id="rId297" Type="http://schemas.openxmlformats.org/officeDocument/2006/relationships/customXml" Target="../ink/ink588.xml"/><Relationship Id="rId462" Type="http://schemas.openxmlformats.org/officeDocument/2006/relationships/image" Target="../media/image274.png"/><Relationship Id="rId518" Type="http://schemas.openxmlformats.org/officeDocument/2006/relationships/image" Target="../media/image301.png"/><Relationship Id="rId725" Type="http://schemas.openxmlformats.org/officeDocument/2006/relationships/image" Target="../media/image405.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601.xml"/><Relationship Id="rId364" Type="http://schemas.openxmlformats.org/officeDocument/2006/relationships/customXml" Target="../ink/ink622.xml"/><Relationship Id="rId767" Type="http://schemas.openxmlformats.org/officeDocument/2006/relationships/image" Target="../media/image426.png"/><Relationship Id="rId61" Type="http://schemas.openxmlformats.org/officeDocument/2006/relationships/image" Target="../media/image75.png"/><Relationship Id="rId199" Type="http://schemas.openxmlformats.org/officeDocument/2006/relationships/customXml" Target="../ink/ink539.xml"/><Relationship Id="rId571" Type="http://schemas.openxmlformats.org/officeDocument/2006/relationships/customXml" Target="../ink/ink727.xml"/><Relationship Id="rId627" Type="http://schemas.openxmlformats.org/officeDocument/2006/relationships/image" Target="../media/image356.png"/><Relationship Id="rId669" Type="http://schemas.openxmlformats.org/officeDocument/2006/relationships/image" Target="../media/image377.png"/><Relationship Id="rId19" Type="http://schemas.openxmlformats.org/officeDocument/2006/relationships/image" Target="../media/image54.png"/><Relationship Id="rId224" Type="http://schemas.openxmlformats.org/officeDocument/2006/relationships/image" Target="../media/image156.png"/><Relationship Id="rId266" Type="http://schemas.openxmlformats.org/officeDocument/2006/relationships/image" Target="../media/image177.png"/><Relationship Id="rId431" Type="http://schemas.openxmlformats.org/officeDocument/2006/relationships/customXml" Target="../ink/ink656.xml"/><Relationship Id="rId473" Type="http://schemas.openxmlformats.org/officeDocument/2006/relationships/image" Target="../media/image279.png"/><Relationship Id="rId529" Type="http://schemas.openxmlformats.org/officeDocument/2006/relationships/customXml" Target="../ink/ink706.xml"/><Relationship Id="rId680" Type="http://schemas.openxmlformats.org/officeDocument/2006/relationships/customXml" Target="../ink/ink782.xml"/><Relationship Id="rId736" Type="http://schemas.openxmlformats.org/officeDocument/2006/relationships/customXml" Target="../ink/ink810.xml"/><Relationship Id="rId30" Type="http://schemas.openxmlformats.org/officeDocument/2006/relationships/customXml" Target="../ink/ink454.xml"/><Relationship Id="rId126" Type="http://schemas.openxmlformats.org/officeDocument/2006/relationships/customXml" Target="../ink/ink502.xml"/><Relationship Id="rId168" Type="http://schemas.openxmlformats.org/officeDocument/2006/relationships/customXml" Target="../ink/ink523.xml"/><Relationship Id="rId333" Type="http://schemas.openxmlformats.org/officeDocument/2006/relationships/image" Target="../media/image210.png"/><Relationship Id="rId540" Type="http://schemas.openxmlformats.org/officeDocument/2006/relationships/image" Target="../media/image312.png"/><Relationship Id="rId778" Type="http://schemas.openxmlformats.org/officeDocument/2006/relationships/customXml" Target="../ink/ink831.xml"/><Relationship Id="rId72" Type="http://schemas.openxmlformats.org/officeDocument/2006/relationships/customXml" Target="../ink/ink475.xml"/><Relationship Id="rId375" Type="http://schemas.openxmlformats.org/officeDocument/2006/relationships/image" Target="../media/image231.png"/><Relationship Id="rId582" Type="http://schemas.openxmlformats.org/officeDocument/2006/relationships/image" Target="../media/image333.png"/><Relationship Id="rId638" Type="http://schemas.openxmlformats.org/officeDocument/2006/relationships/customXml" Target="../ink/ink761.xml"/><Relationship Id="rId803" Type="http://schemas.openxmlformats.org/officeDocument/2006/relationships/customXml" Target="../ink/ink844.xml"/><Relationship Id="rId3" Type="http://schemas.openxmlformats.org/officeDocument/2006/relationships/image" Target="../media/image8110.png"/><Relationship Id="rId235" Type="http://schemas.openxmlformats.org/officeDocument/2006/relationships/customXml" Target="../ink/ink557.xml"/><Relationship Id="rId277" Type="http://schemas.openxmlformats.org/officeDocument/2006/relationships/customXml" Target="../ink/ink578.xml"/><Relationship Id="rId400" Type="http://schemas.openxmlformats.org/officeDocument/2006/relationships/image" Target="../media/image243.png"/><Relationship Id="rId442" Type="http://schemas.openxmlformats.org/officeDocument/2006/relationships/image" Target="../media/image264.png"/><Relationship Id="rId484" Type="http://schemas.openxmlformats.org/officeDocument/2006/relationships/customXml" Target="../ink/ink683.xml"/><Relationship Id="rId705" Type="http://schemas.openxmlformats.org/officeDocument/2006/relationships/image" Target="../media/image395.png"/><Relationship Id="rId137" Type="http://schemas.openxmlformats.org/officeDocument/2006/relationships/image" Target="../media/image113.png"/><Relationship Id="rId302" Type="http://schemas.openxmlformats.org/officeDocument/2006/relationships/image" Target="../media/image195.png"/><Relationship Id="rId344" Type="http://schemas.openxmlformats.org/officeDocument/2006/relationships/customXml" Target="../ink/ink612.xml"/><Relationship Id="rId691" Type="http://schemas.openxmlformats.org/officeDocument/2006/relationships/image" Target="../media/image388.png"/><Relationship Id="rId747" Type="http://schemas.openxmlformats.org/officeDocument/2006/relationships/image" Target="../media/image416.png"/><Relationship Id="rId789" Type="http://schemas.openxmlformats.org/officeDocument/2006/relationships/customXml" Target="../ink/ink837.xml"/><Relationship Id="rId41" Type="http://schemas.openxmlformats.org/officeDocument/2006/relationships/image" Target="../media/image65.png"/><Relationship Id="rId83" Type="http://schemas.openxmlformats.org/officeDocument/2006/relationships/image" Target="../media/image86.png"/><Relationship Id="rId179" Type="http://schemas.openxmlformats.org/officeDocument/2006/relationships/image" Target="../media/image134.png"/><Relationship Id="rId386" Type="http://schemas.openxmlformats.org/officeDocument/2006/relationships/customXml" Target="../ink/ink633.xml"/><Relationship Id="rId551" Type="http://schemas.openxmlformats.org/officeDocument/2006/relationships/customXml" Target="../ink/ink717.xml"/><Relationship Id="rId593" Type="http://schemas.openxmlformats.org/officeDocument/2006/relationships/customXml" Target="../ink/ink738.xml"/><Relationship Id="rId607" Type="http://schemas.openxmlformats.org/officeDocument/2006/relationships/image" Target="../media/image346.png"/><Relationship Id="rId649" Type="http://schemas.openxmlformats.org/officeDocument/2006/relationships/image" Target="../media/image367.png"/><Relationship Id="rId814" Type="http://schemas.openxmlformats.org/officeDocument/2006/relationships/image" Target="../media/image449.png"/><Relationship Id="rId190" Type="http://schemas.openxmlformats.org/officeDocument/2006/relationships/customXml" Target="../ink/ink534.xml"/><Relationship Id="rId204" Type="http://schemas.openxmlformats.org/officeDocument/2006/relationships/image" Target="../media/image146.png"/><Relationship Id="rId246" Type="http://schemas.openxmlformats.org/officeDocument/2006/relationships/image" Target="../media/image167.png"/><Relationship Id="rId288" Type="http://schemas.openxmlformats.org/officeDocument/2006/relationships/image" Target="../media/image188.png"/><Relationship Id="rId411" Type="http://schemas.openxmlformats.org/officeDocument/2006/relationships/customXml" Target="../ink/ink646.xml"/><Relationship Id="rId453" Type="http://schemas.openxmlformats.org/officeDocument/2006/relationships/customXml" Target="../ink/ink667.xml"/><Relationship Id="rId509" Type="http://schemas.openxmlformats.org/officeDocument/2006/relationships/customXml" Target="../ink/ink696.xml"/><Relationship Id="rId660" Type="http://schemas.openxmlformats.org/officeDocument/2006/relationships/customXml" Target="../ink/ink772.xml"/><Relationship Id="rId106" Type="http://schemas.openxmlformats.org/officeDocument/2006/relationships/customXml" Target="../ink/ink492.xml"/><Relationship Id="rId313" Type="http://schemas.openxmlformats.org/officeDocument/2006/relationships/customXml" Target="../ink/ink596.xml"/><Relationship Id="rId495" Type="http://schemas.openxmlformats.org/officeDocument/2006/relationships/image" Target="../media/image290.png"/><Relationship Id="rId716" Type="http://schemas.openxmlformats.org/officeDocument/2006/relationships/customXml" Target="../ink/ink800.xml"/><Relationship Id="rId758" Type="http://schemas.openxmlformats.org/officeDocument/2006/relationships/customXml" Target="../ink/ink821.xml"/><Relationship Id="rId10" Type="http://schemas.openxmlformats.org/officeDocument/2006/relationships/customXml" Target="../ink/ink444.xml"/><Relationship Id="rId52" Type="http://schemas.openxmlformats.org/officeDocument/2006/relationships/customXml" Target="../ink/ink465.xml"/><Relationship Id="rId94" Type="http://schemas.openxmlformats.org/officeDocument/2006/relationships/customXml" Target="../ink/ink486.xml"/><Relationship Id="rId148" Type="http://schemas.openxmlformats.org/officeDocument/2006/relationships/customXml" Target="../ink/ink513.xml"/><Relationship Id="rId355" Type="http://schemas.openxmlformats.org/officeDocument/2006/relationships/image" Target="../media/image221.png"/><Relationship Id="rId397" Type="http://schemas.openxmlformats.org/officeDocument/2006/relationships/customXml" Target="../ink/ink639.xml"/><Relationship Id="rId520" Type="http://schemas.openxmlformats.org/officeDocument/2006/relationships/image" Target="../media/image302.png"/><Relationship Id="rId562" Type="http://schemas.openxmlformats.org/officeDocument/2006/relationships/image" Target="../media/image323.png"/><Relationship Id="rId618" Type="http://schemas.openxmlformats.org/officeDocument/2006/relationships/customXml" Target="../ink/ink751.xml"/><Relationship Id="rId825" Type="http://schemas.openxmlformats.org/officeDocument/2006/relationships/customXml" Target="../ink/ink855.xml"/><Relationship Id="rId215" Type="http://schemas.openxmlformats.org/officeDocument/2006/relationships/customXml" Target="../ink/ink547.xml"/><Relationship Id="rId257" Type="http://schemas.openxmlformats.org/officeDocument/2006/relationships/customXml" Target="../ink/ink568.xml"/><Relationship Id="rId422" Type="http://schemas.openxmlformats.org/officeDocument/2006/relationships/image" Target="../media/image254.png"/><Relationship Id="rId464" Type="http://schemas.openxmlformats.org/officeDocument/2006/relationships/image" Target="../media/image275.png"/><Relationship Id="rId299" Type="http://schemas.openxmlformats.org/officeDocument/2006/relationships/customXml" Target="../ink/ink589.xml"/><Relationship Id="rId727" Type="http://schemas.openxmlformats.org/officeDocument/2006/relationships/image" Target="../media/image406.png"/><Relationship Id="rId63" Type="http://schemas.openxmlformats.org/officeDocument/2006/relationships/image" Target="../media/image76.png"/><Relationship Id="rId159" Type="http://schemas.openxmlformats.org/officeDocument/2006/relationships/image" Target="../media/image124.png"/><Relationship Id="rId366" Type="http://schemas.openxmlformats.org/officeDocument/2006/relationships/customXml" Target="../ink/ink623.xml"/><Relationship Id="rId573" Type="http://schemas.openxmlformats.org/officeDocument/2006/relationships/customXml" Target="../ink/ink728.xml"/><Relationship Id="rId780" Type="http://schemas.openxmlformats.org/officeDocument/2006/relationships/customXml" Target="../ink/ink832.xml"/><Relationship Id="rId226" Type="http://schemas.openxmlformats.org/officeDocument/2006/relationships/image" Target="../media/image157.png"/><Relationship Id="rId433" Type="http://schemas.openxmlformats.org/officeDocument/2006/relationships/customXml" Target="../ink/ink657.xml"/><Relationship Id="rId640" Type="http://schemas.openxmlformats.org/officeDocument/2006/relationships/customXml" Target="../ink/ink762.xml"/><Relationship Id="rId738" Type="http://schemas.openxmlformats.org/officeDocument/2006/relationships/customXml" Target="../ink/ink811.xml"/><Relationship Id="rId74" Type="http://schemas.openxmlformats.org/officeDocument/2006/relationships/customXml" Target="../ink/ink476.xml"/><Relationship Id="rId377" Type="http://schemas.openxmlformats.org/officeDocument/2006/relationships/image" Target="../media/image232.png"/><Relationship Id="rId500" Type="http://schemas.openxmlformats.org/officeDocument/2006/relationships/image" Target="../media/image292.png"/><Relationship Id="rId584" Type="http://schemas.openxmlformats.org/officeDocument/2006/relationships/image" Target="../media/image334.png"/><Relationship Id="rId805" Type="http://schemas.openxmlformats.org/officeDocument/2006/relationships/customXml" Target="../ink/ink845.xml"/><Relationship Id="rId5" Type="http://schemas.openxmlformats.org/officeDocument/2006/relationships/image" Target="../media/image48.png"/><Relationship Id="rId237" Type="http://schemas.openxmlformats.org/officeDocument/2006/relationships/customXml" Target="../ink/ink558.xml"/><Relationship Id="rId791" Type="http://schemas.openxmlformats.org/officeDocument/2006/relationships/customXml" Target="../ink/ink838.xml"/><Relationship Id="rId444" Type="http://schemas.openxmlformats.org/officeDocument/2006/relationships/image" Target="../media/image265.png"/><Relationship Id="rId651" Type="http://schemas.openxmlformats.org/officeDocument/2006/relationships/image" Target="../media/image368.png"/><Relationship Id="rId749" Type="http://schemas.openxmlformats.org/officeDocument/2006/relationships/image" Target="../media/image417.png"/><Relationship Id="rId290" Type="http://schemas.openxmlformats.org/officeDocument/2006/relationships/image" Target="../media/image189.png"/><Relationship Id="rId304" Type="http://schemas.openxmlformats.org/officeDocument/2006/relationships/image" Target="../media/image196.png"/><Relationship Id="rId388" Type="http://schemas.openxmlformats.org/officeDocument/2006/relationships/customXml" Target="../ink/ink634.xml"/><Relationship Id="rId511" Type="http://schemas.openxmlformats.org/officeDocument/2006/relationships/customXml" Target="../ink/ink697.xml"/><Relationship Id="rId609" Type="http://schemas.openxmlformats.org/officeDocument/2006/relationships/image" Target="../media/image347.png"/><Relationship Id="rId85" Type="http://schemas.openxmlformats.org/officeDocument/2006/relationships/image" Target="../media/image87.png"/><Relationship Id="rId150" Type="http://schemas.openxmlformats.org/officeDocument/2006/relationships/customXml" Target="../ink/ink514.xml"/><Relationship Id="rId595" Type="http://schemas.openxmlformats.org/officeDocument/2006/relationships/customXml" Target="../ink/ink739.xml"/><Relationship Id="rId816" Type="http://schemas.openxmlformats.org/officeDocument/2006/relationships/image" Target="../media/image450.png"/><Relationship Id="rId248" Type="http://schemas.openxmlformats.org/officeDocument/2006/relationships/image" Target="../media/image168.png"/><Relationship Id="rId455" Type="http://schemas.openxmlformats.org/officeDocument/2006/relationships/customXml" Target="../ink/ink668.xml"/><Relationship Id="rId662" Type="http://schemas.openxmlformats.org/officeDocument/2006/relationships/customXml" Target="../ink/ink773.xml"/><Relationship Id="rId12" Type="http://schemas.openxmlformats.org/officeDocument/2006/relationships/customXml" Target="../ink/ink445.xml"/><Relationship Id="rId108" Type="http://schemas.openxmlformats.org/officeDocument/2006/relationships/customXml" Target="../ink/ink493.xml"/><Relationship Id="rId315" Type="http://schemas.openxmlformats.org/officeDocument/2006/relationships/customXml" Target="../ink/ink597.xml"/><Relationship Id="rId522" Type="http://schemas.openxmlformats.org/officeDocument/2006/relationships/image" Target="../media/image303.png"/><Relationship Id="rId96" Type="http://schemas.openxmlformats.org/officeDocument/2006/relationships/customXml" Target="../ink/ink487.xml"/><Relationship Id="rId161" Type="http://schemas.openxmlformats.org/officeDocument/2006/relationships/image" Target="../media/image125.png"/><Relationship Id="rId399" Type="http://schemas.openxmlformats.org/officeDocument/2006/relationships/customXml" Target="../ink/ink640.xml"/><Relationship Id="rId827" Type="http://schemas.openxmlformats.org/officeDocument/2006/relationships/customXml" Target="../ink/ink856.xml"/><Relationship Id="rId259" Type="http://schemas.openxmlformats.org/officeDocument/2006/relationships/customXml" Target="../ink/ink569.xml"/><Relationship Id="rId466" Type="http://schemas.openxmlformats.org/officeDocument/2006/relationships/image" Target="../media/image276.png"/><Relationship Id="rId673" Type="http://schemas.openxmlformats.org/officeDocument/2006/relationships/image" Target="../media/image379.png"/><Relationship Id="rId23" Type="http://schemas.openxmlformats.org/officeDocument/2006/relationships/image" Target="../media/image56.png"/><Relationship Id="rId119" Type="http://schemas.openxmlformats.org/officeDocument/2006/relationships/image" Target="../media/image104.png"/><Relationship Id="rId326" Type="http://schemas.openxmlformats.org/officeDocument/2006/relationships/customXml" Target="../ink/ink603.xml"/><Relationship Id="rId533" Type="http://schemas.openxmlformats.org/officeDocument/2006/relationships/customXml" Target="../ink/ink708.xml"/><Relationship Id="rId740" Type="http://schemas.openxmlformats.org/officeDocument/2006/relationships/customXml" Target="../ink/ink812.xml"/><Relationship Id="rId172" Type="http://schemas.openxmlformats.org/officeDocument/2006/relationships/customXml" Target="../ink/ink525.xml"/><Relationship Id="rId477" Type="http://schemas.openxmlformats.org/officeDocument/2006/relationships/image" Target="../media/image281.png"/><Relationship Id="rId600" Type="http://schemas.openxmlformats.org/officeDocument/2006/relationships/customXml" Target="../ink/ink742.xml"/><Relationship Id="rId684" Type="http://schemas.openxmlformats.org/officeDocument/2006/relationships/customXml" Target="../ink/ink784.xml"/><Relationship Id="rId337" Type="http://schemas.openxmlformats.org/officeDocument/2006/relationships/image" Target="../media/image212.png"/><Relationship Id="rId34" Type="http://schemas.openxmlformats.org/officeDocument/2006/relationships/customXml" Target="../ink/ink456.xml"/><Relationship Id="rId544" Type="http://schemas.openxmlformats.org/officeDocument/2006/relationships/image" Target="../media/image314.png"/><Relationship Id="rId751" Type="http://schemas.openxmlformats.org/officeDocument/2006/relationships/image" Target="../media/image418.png"/><Relationship Id="rId183" Type="http://schemas.openxmlformats.org/officeDocument/2006/relationships/image" Target="../media/image136.png"/><Relationship Id="rId390" Type="http://schemas.openxmlformats.org/officeDocument/2006/relationships/customXml" Target="../ink/ink635.xml"/><Relationship Id="rId404" Type="http://schemas.openxmlformats.org/officeDocument/2006/relationships/image" Target="../media/image245.png"/><Relationship Id="rId611" Type="http://schemas.openxmlformats.org/officeDocument/2006/relationships/image" Target="../media/image348.png"/><Relationship Id="rId250" Type="http://schemas.openxmlformats.org/officeDocument/2006/relationships/image" Target="../media/image169.png"/><Relationship Id="rId488" Type="http://schemas.openxmlformats.org/officeDocument/2006/relationships/customXml" Target="../ink/ink685.xml"/><Relationship Id="rId695" Type="http://schemas.openxmlformats.org/officeDocument/2006/relationships/image" Target="../media/image390.png"/><Relationship Id="rId709" Type="http://schemas.openxmlformats.org/officeDocument/2006/relationships/image" Target="../media/image397.png"/><Relationship Id="rId45" Type="http://schemas.openxmlformats.org/officeDocument/2006/relationships/image" Target="../media/image67.png"/><Relationship Id="rId110" Type="http://schemas.openxmlformats.org/officeDocument/2006/relationships/customXml" Target="../ink/ink494.xml"/><Relationship Id="rId348" Type="http://schemas.openxmlformats.org/officeDocument/2006/relationships/customXml" Target="../ink/ink614.xml"/><Relationship Id="rId555" Type="http://schemas.openxmlformats.org/officeDocument/2006/relationships/customXml" Target="../ink/ink719.xml"/><Relationship Id="rId762" Type="http://schemas.openxmlformats.org/officeDocument/2006/relationships/customXml" Target="../ink/ink823.xml"/><Relationship Id="rId194" Type="http://schemas.openxmlformats.org/officeDocument/2006/relationships/customXml" Target="../ink/ink536.xml"/><Relationship Id="rId208" Type="http://schemas.openxmlformats.org/officeDocument/2006/relationships/image" Target="../media/image148.png"/><Relationship Id="rId415" Type="http://schemas.openxmlformats.org/officeDocument/2006/relationships/customXml" Target="../ink/ink648.xml"/><Relationship Id="rId622" Type="http://schemas.openxmlformats.org/officeDocument/2006/relationships/customXml" Target="../ink/ink753.xml"/><Relationship Id="rId261" Type="http://schemas.openxmlformats.org/officeDocument/2006/relationships/customXml" Target="../ink/ink570.xml"/><Relationship Id="rId499" Type="http://schemas.openxmlformats.org/officeDocument/2006/relationships/customXml" Target="../ink/ink691.xml"/><Relationship Id="rId56" Type="http://schemas.openxmlformats.org/officeDocument/2006/relationships/customXml" Target="../ink/ink467.xml"/><Relationship Id="rId359" Type="http://schemas.openxmlformats.org/officeDocument/2006/relationships/image" Target="../media/image223.png"/><Relationship Id="rId566" Type="http://schemas.openxmlformats.org/officeDocument/2006/relationships/image" Target="../media/image325.png"/><Relationship Id="rId773" Type="http://schemas.openxmlformats.org/officeDocument/2006/relationships/image" Target="../media/image429.png"/><Relationship Id="rId121" Type="http://schemas.openxmlformats.org/officeDocument/2006/relationships/image" Target="../media/image105.png"/><Relationship Id="rId219" Type="http://schemas.openxmlformats.org/officeDocument/2006/relationships/customXml" Target="../ink/ink549.xml"/><Relationship Id="rId426" Type="http://schemas.openxmlformats.org/officeDocument/2006/relationships/image" Target="../media/image256.png"/><Relationship Id="rId633" Type="http://schemas.openxmlformats.org/officeDocument/2006/relationships/image" Target="../media/image359.png"/><Relationship Id="rId67" Type="http://schemas.openxmlformats.org/officeDocument/2006/relationships/image" Target="../media/image78.png"/><Relationship Id="rId272" Type="http://schemas.openxmlformats.org/officeDocument/2006/relationships/image" Target="../media/image180.png"/><Relationship Id="rId577" Type="http://schemas.openxmlformats.org/officeDocument/2006/relationships/customXml" Target="../ink/ink730.xml"/><Relationship Id="rId700" Type="http://schemas.openxmlformats.org/officeDocument/2006/relationships/customXml" Target="../ink/ink792.xml"/><Relationship Id="rId132" Type="http://schemas.openxmlformats.org/officeDocument/2006/relationships/customXml" Target="../ink/ink505.xml"/><Relationship Id="rId784" Type="http://schemas.openxmlformats.org/officeDocument/2006/relationships/image" Target="../media/image434.png"/><Relationship Id="rId437" Type="http://schemas.openxmlformats.org/officeDocument/2006/relationships/customXml" Target="../ink/ink659.xml"/><Relationship Id="rId644" Type="http://schemas.openxmlformats.org/officeDocument/2006/relationships/customXml" Target="../ink/ink764.xml"/><Relationship Id="rId283" Type="http://schemas.openxmlformats.org/officeDocument/2006/relationships/customXml" Target="../ink/ink581.xml"/><Relationship Id="rId490" Type="http://schemas.openxmlformats.org/officeDocument/2006/relationships/customXml" Target="../ink/ink686.xml"/><Relationship Id="rId504" Type="http://schemas.openxmlformats.org/officeDocument/2006/relationships/image" Target="../media/image294.png"/><Relationship Id="rId711" Type="http://schemas.openxmlformats.org/officeDocument/2006/relationships/image" Target="../media/image398.png"/><Relationship Id="rId78" Type="http://schemas.openxmlformats.org/officeDocument/2006/relationships/customXml" Target="../ink/ink478.xml"/><Relationship Id="rId143" Type="http://schemas.openxmlformats.org/officeDocument/2006/relationships/image" Target="../media/image116.png"/><Relationship Id="rId350" Type="http://schemas.openxmlformats.org/officeDocument/2006/relationships/customXml" Target="../ink/ink615.xml"/><Relationship Id="rId588" Type="http://schemas.openxmlformats.org/officeDocument/2006/relationships/image" Target="../media/image336.png"/><Relationship Id="rId795" Type="http://schemas.openxmlformats.org/officeDocument/2006/relationships/customXml" Target="../ink/ink840.xml"/><Relationship Id="rId809" Type="http://schemas.openxmlformats.org/officeDocument/2006/relationships/customXml" Target="../ink/ink847.xml"/><Relationship Id="rId9" Type="http://schemas.openxmlformats.org/officeDocument/2006/relationships/image" Target="../media/image50.png"/><Relationship Id="rId210" Type="http://schemas.openxmlformats.org/officeDocument/2006/relationships/image" Target="../media/image149.png"/><Relationship Id="rId448" Type="http://schemas.openxmlformats.org/officeDocument/2006/relationships/image" Target="../media/image267.png"/><Relationship Id="rId655" Type="http://schemas.openxmlformats.org/officeDocument/2006/relationships/image" Target="../media/image370.png"/><Relationship Id="rId294" Type="http://schemas.openxmlformats.org/officeDocument/2006/relationships/image" Target="../media/image191.png"/><Relationship Id="rId308" Type="http://schemas.openxmlformats.org/officeDocument/2006/relationships/image" Target="../media/image198.png"/><Relationship Id="rId515" Type="http://schemas.openxmlformats.org/officeDocument/2006/relationships/customXml" Target="../ink/ink699.xml"/><Relationship Id="rId722" Type="http://schemas.openxmlformats.org/officeDocument/2006/relationships/customXml" Target="../ink/ink803.xml"/><Relationship Id="rId89" Type="http://schemas.openxmlformats.org/officeDocument/2006/relationships/image" Target="../media/image89.png"/><Relationship Id="rId154" Type="http://schemas.openxmlformats.org/officeDocument/2006/relationships/customXml" Target="../ink/ink516.xml"/><Relationship Id="rId361" Type="http://schemas.openxmlformats.org/officeDocument/2006/relationships/image" Target="../media/image224.png"/><Relationship Id="rId599" Type="http://schemas.openxmlformats.org/officeDocument/2006/relationships/image" Target="../media/image342.png"/><Relationship Id="rId459" Type="http://schemas.openxmlformats.org/officeDocument/2006/relationships/customXml" Target="../ink/ink670.xml"/><Relationship Id="rId666" Type="http://schemas.openxmlformats.org/officeDocument/2006/relationships/customXml" Target="../ink/ink775.xml"/><Relationship Id="rId16" Type="http://schemas.openxmlformats.org/officeDocument/2006/relationships/customXml" Target="../ink/ink447.xml"/><Relationship Id="rId221" Type="http://schemas.openxmlformats.org/officeDocument/2006/relationships/customXml" Target="../ink/ink550.xml"/><Relationship Id="rId319" Type="http://schemas.openxmlformats.org/officeDocument/2006/relationships/customXml" Target="../ink/ink599.xml"/><Relationship Id="rId526" Type="http://schemas.openxmlformats.org/officeDocument/2006/relationships/image" Target="../media/image305.png"/><Relationship Id="rId733" Type="http://schemas.openxmlformats.org/officeDocument/2006/relationships/image" Target="../media/image409.png"/><Relationship Id="rId165" Type="http://schemas.openxmlformats.org/officeDocument/2006/relationships/image" Target="../media/image127.png"/><Relationship Id="rId372" Type="http://schemas.openxmlformats.org/officeDocument/2006/relationships/customXml" Target="../ink/ink626.xml"/><Relationship Id="rId677" Type="http://schemas.openxmlformats.org/officeDocument/2006/relationships/image" Target="../media/image381.png"/><Relationship Id="rId800" Type="http://schemas.openxmlformats.org/officeDocument/2006/relationships/image" Target="../media/image442.png"/><Relationship Id="rId232" Type="http://schemas.openxmlformats.org/officeDocument/2006/relationships/image" Target="../media/image160.png"/><Relationship Id="rId27" Type="http://schemas.openxmlformats.org/officeDocument/2006/relationships/image" Target="../media/image58.png"/><Relationship Id="rId537" Type="http://schemas.openxmlformats.org/officeDocument/2006/relationships/customXml" Target="../ink/ink710.xml"/><Relationship Id="rId744" Type="http://schemas.openxmlformats.org/officeDocument/2006/relationships/customXml" Target="../ink/ink814.xml"/><Relationship Id="rId80" Type="http://schemas.openxmlformats.org/officeDocument/2006/relationships/customXml" Target="../ink/ink479.xml"/><Relationship Id="rId176" Type="http://schemas.openxmlformats.org/officeDocument/2006/relationships/customXml" Target="../ink/ink527.xml"/><Relationship Id="rId383" Type="http://schemas.openxmlformats.org/officeDocument/2006/relationships/image" Target="../media/image235.png"/><Relationship Id="rId590" Type="http://schemas.openxmlformats.org/officeDocument/2006/relationships/image" Target="../media/image337.png"/><Relationship Id="rId604" Type="http://schemas.openxmlformats.org/officeDocument/2006/relationships/customXml" Target="../ink/ink744.xml"/><Relationship Id="rId811" Type="http://schemas.openxmlformats.org/officeDocument/2006/relationships/customXml" Target="../ink/ink848.xml"/><Relationship Id="rId243" Type="http://schemas.openxmlformats.org/officeDocument/2006/relationships/customXml" Target="../ink/ink561.xml"/><Relationship Id="rId450" Type="http://schemas.openxmlformats.org/officeDocument/2006/relationships/image" Target="../media/image268.png"/><Relationship Id="rId688" Type="http://schemas.openxmlformats.org/officeDocument/2006/relationships/customXml" Target="../ink/ink786.xml"/><Relationship Id="rId38" Type="http://schemas.openxmlformats.org/officeDocument/2006/relationships/customXml" Target="../ink/ink458.xml"/><Relationship Id="rId103" Type="http://schemas.openxmlformats.org/officeDocument/2006/relationships/image" Target="../media/image96.png"/><Relationship Id="rId310" Type="http://schemas.openxmlformats.org/officeDocument/2006/relationships/image" Target="../media/image199.png"/><Relationship Id="rId548" Type="http://schemas.openxmlformats.org/officeDocument/2006/relationships/image" Target="../media/image316.png"/><Relationship Id="rId755" Type="http://schemas.openxmlformats.org/officeDocument/2006/relationships/image" Target="../media/image420.png"/><Relationship Id="rId91" Type="http://schemas.openxmlformats.org/officeDocument/2006/relationships/image" Target="../media/image90.png"/><Relationship Id="rId187" Type="http://schemas.openxmlformats.org/officeDocument/2006/relationships/image" Target="../media/image138.png"/><Relationship Id="rId394" Type="http://schemas.openxmlformats.org/officeDocument/2006/relationships/customXml" Target="../ink/ink637.xml"/><Relationship Id="rId408" Type="http://schemas.openxmlformats.org/officeDocument/2006/relationships/image" Target="../media/image247.png"/><Relationship Id="rId615" Type="http://schemas.openxmlformats.org/officeDocument/2006/relationships/image" Target="../media/image350.png"/><Relationship Id="rId822" Type="http://schemas.openxmlformats.org/officeDocument/2006/relationships/image" Target="../media/image453.png"/><Relationship Id="rId254" Type="http://schemas.openxmlformats.org/officeDocument/2006/relationships/image" Target="../media/image171.png"/><Relationship Id="rId699" Type="http://schemas.openxmlformats.org/officeDocument/2006/relationships/image" Target="../media/image392.png"/><Relationship Id="rId49" Type="http://schemas.openxmlformats.org/officeDocument/2006/relationships/image" Target="../media/image69.png"/><Relationship Id="rId114" Type="http://schemas.openxmlformats.org/officeDocument/2006/relationships/customXml" Target="../ink/ink496.xml"/><Relationship Id="rId461" Type="http://schemas.openxmlformats.org/officeDocument/2006/relationships/customXml" Target="../ink/ink671.xml"/><Relationship Id="rId559" Type="http://schemas.openxmlformats.org/officeDocument/2006/relationships/customXml" Target="../ink/ink721.xml"/><Relationship Id="rId766" Type="http://schemas.openxmlformats.org/officeDocument/2006/relationships/customXml" Target="../ink/ink825.xml"/><Relationship Id="rId198" Type="http://schemas.openxmlformats.org/officeDocument/2006/relationships/image" Target="../media/image143.png"/><Relationship Id="rId321" Type="http://schemas.openxmlformats.org/officeDocument/2006/relationships/image" Target="../media/image204.png"/><Relationship Id="rId419" Type="http://schemas.openxmlformats.org/officeDocument/2006/relationships/customXml" Target="../ink/ink650.xml"/><Relationship Id="rId626" Type="http://schemas.openxmlformats.org/officeDocument/2006/relationships/customXml" Target="../ink/ink755.xml"/><Relationship Id="rId265" Type="http://schemas.openxmlformats.org/officeDocument/2006/relationships/customXml" Target="../ink/ink572.xml"/><Relationship Id="rId472" Type="http://schemas.openxmlformats.org/officeDocument/2006/relationships/customXml" Target="../ink/ink677.xml"/><Relationship Id="rId125" Type="http://schemas.openxmlformats.org/officeDocument/2006/relationships/image" Target="../media/image107.png"/><Relationship Id="rId332" Type="http://schemas.openxmlformats.org/officeDocument/2006/relationships/customXml" Target="../ink/ink606.xml"/><Relationship Id="rId777" Type="http://schemas.openxmlformats.org/officeDocument/2006/relationships/image" Target="../media/image431.png"/><Relationship Id="rId637" Type="http://schemas.openxmlformats.org/officeDocument/2006/relationships/image" Target="../media/image361.png"/><Relationship Id="rId276" Type="http://schemas.openxmlformats.org/officeDocument/2006/relationships/image" Target="../media/image182.png"/><Relationship Id="rId483" Type="http://schemas.openxmlformats.org/officeDocument/2006/relationships/image" Target="../media/image284.png"/><Relationship Id="rId690" Type="http://schemas.openxmlformats.org/officeDocument/2006/relationships/customXml" Target="../ink/ink787.xml"/><Relationship Id="rId704" Type="http://schemas.openxmlformats.org/officeDocument/2006/relationships/customXml" Target="../ink/ink794.xml"/><Relationship Id="rId40" Type="http://schemas.openxmlformats.org/officeDocument/2006/relationships/customXml" Target="../ink/ink459.xml"/><Relationship Id="rId136" Type="http://schemas.openxmlformats.org/officeDocument/2006/relationships/customXml" Target="../ink/ink507.xml"/><Relationship Id="rId343" Type="http://schemas.openxmlformats.org/officeDocument/2006/relationships/image" Target="../media/image215.png"/><Relationship Id="rId550" Type="http://schemas.openxmlformats.org/officeDocument/2006/relationships/image" Target="../media/image317.png"/><Relationship Id="rId788" Type="http://schemas.openxmlformats.org/officeDocument/2006/relationships/image" Target="../media/image436.png"/><Relationship Id="rId203" Type="http://schemas.openxmlformats.org/officeDocument/2006/relationships/customXml" Target="../ink/ink541.xml"/><Relationship Id="rId648" Type="http://schemas.openxmlformats.org/officeDocument/2006/relationships/customXml" Target="../ink/ink766.xml"/><Relationship Id="rId287" Type="http://schemas.openxmlformats.org/officeDocument/2006/relationships/customXml" Target="../ink/ink583.xml"/><Relationship Id="rId410" Type="http://schemas.openxmlformats.org/officeDocument/2006/relationships/image" Target="../media/image248.png"/><Relationship Id="rId494" Type="http://schemas.openxmlformats.org/officeDocument/2006/relationships/customXml" Target="../ink/ink688.xml"/><Relationship Id="rId508" Type="http://schemas.openxmlformats.org/officeDocument/2006/relationships/image" Target="../media/image296.png"/><Relationship Id="rId715" Type="http://schemas.openxmlformats.org/officeDocument/2006/relationships/image" Target="../media/image400.png"/><Relationship Id="rId147" Type="http://schemas.openxmlformats.org/officeDocument/2006/relationships/image" Target="../media/image118.png"/><Relationship Id="rId354" Type="http://schemas.openxmlformats.org/officeDocument/2006/relationships/customXml" Target="../ink/ink617.xml"/><Relationship Id="rId799" Type="http://schemas.openxmlformats.org/officeDocument/2006/relationships/customXml" Target="../ink/ink842.xml"/><Relationship Id="rId51" Type="http://schemas.openxmlformats.org/officeDocument/2006/relationships/image" Target="../media/image70.png"/><Relationship Id="rId561" Type="http://schemas.openxmlformats.org/officeDocument/2006/relationships/customXml" Target="../ink/ink722.xml"/><Relationship Id="rId659" Type="http://schemas.openxmlformats.org/officeDocument/2006/relationships/image" Target="../media/image372.png"/><Relationship Id="rId214" Type="http://schemas.openxmlformats.org/officeDocument/2006/relationships/image" Target="../media/image151.png"/><Relationship Id="rId298" Type="http://schemas.openxmlformats.org/officeDocument/2006/relationships/image" Target="../media/image193.png"/><Relationship Id="rId421" Type="http://schemas.openxmlformats.org/officeDocument/2006/relationships/customXml" Target="../ink/ink651.xml"/><Relationship Id="rId519" Type="http://schemas.openxmlformats.org/officeDocument/2006/relationships/customXml" Target="../ink/ink701.xml"/><Relationship Id="rId158" Type="http://schemas.openxmlformats.org/officeDocument/2006/relationships/customXml" Target="../ink/ink518.xml"/><Relationship Id="rId726" Type="http://schemas.openxmlformats.org/officeDocument/2006/relationships/customXml" Target="../ink/ink805.xml"/><Relationship Id="rId62" Type="http://schemas.openxmlformats.org/officeDocument/2006/relationships/customXml" Target="../ink/ink470.xml"/><Relationship Id="rId365" Type="http://schemas.openxmlformats.org/officeDocument/2006/relationships/image" Target="../media/image226.png"/><Relationship Id="rId572" Type="http://schemas.openxmlformats.org/officeDocument/2006/relationships/image" Target="../media/image328.png"/><Relationship Id="rId225" Type="http://schemas.openxmlformats.org/officeDocument/2006/relationships/customXml" Target="../ink/ink552.xml"/><Relationship Id="rId432" Type="http://schemas.openxmlformats.org/officeDocument/2006/relationships/image" Target="../media/image259.png"/><Relationship Id="rId737" Type="http://schemas.openxmlformats.org/officeDocument/2006/relationships/image" Target="../media/image411.png"/><Relationship Id="rId73" Type="http://schemas.openxmlformats.org/officeDocument/2006/relationships/image" Target="../media/image81.png"/><Relationship Id="rId169" Type="http://schemas.openxmlformats.org/officeDocument/2006/relationships/image" Target="../media/image129.png"/><Relationship Id="rId376" Type="http://schemas.openxmlformats.org/officeDocument/2006/relationships/customXml" Target="../ink/ink628.xml"/><Relationship Id="rId583" Type="http://schemas.openxmlformats.org/officeDocument/2006/relationships/customXml" Target="../ink/ink733.xml"/><Relationship Id="rId790" Type="http://schemas.openxmlformats.org/officeDocument/2006/relationships/image" Target="../media/image437.png"/><Relationship Id="rId804" Type="http://schemas.openxmlformats.org/officeDocument/2006/relationships/image" Target="../media/image444.png"/><Relationship Id="rId4" Type="http://schemas.openxmlformats.org/officeDocument/2006/relationships/customXml" Target="../ink/ink441.xml"/><Relationship Id="rId236" Type="http://schemas.openxmlformats.org/officeDocument/2006/relationships/image" Target="../media/image162.png"/><Relationship Id="rId443" Type="http://schemas.openxmlformats.org/officeDocument/2006/relationships/customXml" Target="../ink/ink662.xml"/><Relationship Id="rId650" Type="http://schemas.openxmlformats.org/officeDocument/2006/relationships/customXml" Target="../ink/ink767.xml"/><Relationship Id="rId303" Type="http://schemas.openxmlformats.org/officeDocument/2006/relationships/customXml" Target="../ink/ink591.xml"/><Relationship Id="rId748" Type="http://schemas.openxmlformats.org/officeDocument/2006/relationships/customXml" Target="../ink/ink816.xml"/><Relationship Id="rId84" Type="http://schemas.openxmlformats.org/officeDocument/2006/relationships/customXml" Target="../ink/ink481.xml"/><Relationship Id="rId387" Type="http://schemas.openxmlformats.org/officeDocument/2006/relationships/image" Target="../media/image237.png"/><Relationship Id="rId510" Type="http://schemas.openxmlformats.org/officeDocument/2006/relationships/image" Target="../media/image297.png"/><Relationship Id="rId594" Type="http://schemas.openxmlformats.org/officeDocument/2006/relationships/image" Target="../media/image339.png"/><Relationship Id="rId608" Type="http://schemas.openxmlformats.org/officeDocument/2006/relationships/customXml" Target="../ink/ink746.xml"/><Relationship Id="rId815" Type="http://schemas.openxmlformats.org/officeDocument/2006/relationships/customXml" Target="../ink/ink850.xml"/><Relationship Id="rId247" Type="http://schemas.openxmlformats.org/officeDocument/2006/relationships/customXml" Target="../ink/ink563.xml"/><Relationship Id="rId107" Type="http://schemas.openxmlformats.org/officeDocument/2006/relationships/image" Target="../media/image98.png"/><Relationship Id="rId454" Type="http://schemas.openxmlformats.org/officeDocument/2006/relationships/image" Target="../media/image270.png"/><Relationship Id="rId661" Type="http://schemas.openxmlformats.org/officeDocument/2006/relationships/image" Target="../media/image373.png"/><Relationship Id="rId759" Type="http://schemas.openxmlformats.org/officeDocument/2006/relationships/image" Target="../media/image422.png"/><Relationship Id="rId11" Type="http://schemas.openxmlformats.org/officeDocument/2006/relationships/image" Target="../media/image51.png"/><Relationship Id="rId314" Type="http://schemas.openxmlformats.org/officeDocument/2006/relationships/image" Target="../media/image201.png"/><Relationship Id="rId398" Type="http://schemas.openxmlformats.org/officeDocument/2006/relationships/image" Target="../media/image242.png"/><Relationship Id="rId521" Type="http://schemas.openxmlformats.org/officeDocument/2006/relationships/customXml" Target="../ink/ink702.xml"/><Relationship Id="rId619" Type="http://schemas.openxmlformats.org/officeDocument/2006/relationships/image" Target="../media/image352.png"/><Relationship Id="rId95" Type="http://schemas.openxmlformats.org/officeDocument/2006/relationships/image" Target="../media/image92.png"/><Relationship Id="rId160" Type="http://schemas.openxmlformats.org/officeDocument/2006/relationships/customXml" Target="../ink/ink519.xml"/><Relationship Id="rId826" Type="http://schemas.openxmlformats.org/officeDocument/2006/relationships/image" Target="../media/image455.png"/><Relationship Id="rId258" Type="http://schemas.openxmlformats.org/officeDocument/2006/relationships/image" Target="../media/image173.png"/><Relationship Id="rId465" Type="http://schemas.openxmlformats.org/officeDocument/2006/relationships/customXml" Target="../ink/ink673.xml"/><Relationship Id="rId672" Type="http://schemas.openxmlformats.org/officeDocument/2006/relationships/customXml" Target="../ink/ink778.xml"/><Relationship Id="rId22" Type="http://schemas.openxmlformats.org/officeDocument/2006/relationships/customXml" Target="../ink/ink450.xml"/><Relationship Id="rId118" Type="http://schemas.openxmlformats.org/officeDocument/2006/relationships/customXml" Target="../ink/ink498.xml"/><Relationship Id="rId325" Type="http://schemas.openxmlformats.org/officeDocument/2006/relationships/image" Target="../media/image206.png"/><Relationship Id="rId532" Type="http://schemas.openxmlformats.org/officeDocument/2006/relationships/image" Target="../media/image308.png"/><Relationship Id="rId171" Type="http://schemas.openxmlformats.org/officeDocument/2006/relationships/image" Target="../media/image130.png"/><Relationship Id="rId269" Type="http://schemas.openxmlformats.org/officeDocument/2006/relationships/customXml" Target="../ink/ink574.xml"/><Relationship Id="rId476" Type="http://schemas.openxmlformats.org/officeDocument/2006/relationships/customXml" Target="../ink/ink679.xml"/><Relationship Id="rId683" Type="http://schemas.openxmlformats.org/officeDocument/2006/relationships/image" Target="../media/image384.png"/><Relationship Id="rId33" Type="http://schemas.openxmlformats.org/officeDocument/2006/relationships/image" Target="../media/image61.png"/><Relationship Id="rId129" Type="http://schemas.openxmlformats.org/officeDocument/2006/relationships/image" Target="../media/image109.png"/><Relationship Id="rId336" Type="http://schemas.openxmlformats.org/officeDocument/2006/relationships/customXml" Target="../ink/ink608.xml"/><Relationship Id="rId543" Type="http://schemas.openxmlformats.org/officeDocument/2006/relationships/customXml" Target="../ink/ink713.xml"/><Relationship Id="rId182" Type="http://schemas.openxmlformats.org/officeDocument/2006/relationships/customXml" Target="../ink/ink530.xml"/><Relationship Id="rId403" Type="http://schemas.openxmlformats.org/officeDocument/2006/relationships/customXml" Target="../ink/ink642.xml"/><Relationship Id="rId750" Type="http://schemas.openxmlformats.org/officeDocument/2006/relationships/customXml" Target="../ink/ink817.xml"/><Relationship Id="rId487" Type="http://schemas.openxmlformats.org/officeDocument/2006/relationships/image" Target="../media/image286.png"/><Relationship Id="rId610" Type="http://schemas.openxmlformats.org/officeDocument/2006/relationships/customXml" Target="../ink/ink747.xml"/><Relationship Id="rId694" Type="http://schemas.openxmlformats.org/officeDocument/2006/relationships/customXml" Target="../ink/ink789.xml"/><Relationship Id="rId708" Type="http://schemas.openxmlformats.org/officeDocument/2006/relationships/customXml" Target="../ink/ink796.xml"/><Relationship Id="rId347" Type="http://schemas.openxmlformats.org/officeDocument/2006/relationships/image" Target="../media/image217.png"/><Relationship Id="rId44" Type="http://schemas.openxmlformats.org/officeDocument/2006/relationships/customXml" Target="../ink/ink461.xml"/><Relationship Id="rId554" Type="http://schemas.openxmlformats.org/officeDocument/2006/relationships/image" Target="../media/image319.png"/><Relationship Id="rId761" Type="http://schemas.openxmlformats.org/officeDocument/2006/relationships/image" Target="../media/image423.png"/><Relationship Id="rId193" Type="http://schemas.openxmlformats.org/officeDocument/2006/relationships/image" Target="../media/image141.png"/><Relationship Id="rId207" Type="http://schemas.openxmlformats.org/officeDocument/2006/relationships/customXml" Target="../ink/ink543.xml"/><Relationship Id="rId414" Type="http://schemas.openxmlformats.org/officeDocument/2006/relationships/image" Target="../media/image250.png"/><Relationship Id="rId498" Type="http://schemas.openxmlformats.org/officeDocument/2006/relationships/customXml" Target="../ink/ink690.xml"/><Relationship Id="rId621" Type="http://schemas.openxmlformats.org/officeDocument/2006/relationships/image" Target="../media/image353.png"/></Relationships>
</file>

<file path=ppt/slides/_rels/slide11.xml.rels><?xml version="1.0" encoding="UTF-8" standalone="yes"?>
<Relationships xmlns="http://schemas.openxmlformats.org/package/2006/relationships"><Relationship Id="rId26" Type="http://schemas.openxmlformats.org/officeDocument/2006/relationships/image" Target="../media/image470.png"/><Relationship Id="rId21" Type="http://schemas.openxmlformats.org/officeDocument/2006/relationships/customXml" Target="../ink/ink868.xml"/><Relationship Id="rId42" Type="http://schemas.openxmlformats.org/officeDocument/2006/relationships/image" Target="../media/image478.png"/><Relationship Id="rId47" Type="http://schemas.openxmlformats.org/officeDocument/2006/relationships/customXml" Target="../ink/ink881.xml"/><Relationship Id="rId63" Type="http://schemas.openxmlformats.org/officeDocument/2006/relationships/customXml" Target="../ink/ink889.xml"/><Relationship Id="rId68" Type="http://schemas.openxmlformats.org/officeDocument/2006/relationships/image" Target="../media/image491.png"/><Relationship Id="rId2" Type="http://schemas.openxmlformats.org/officeDocument/2006/relationships/notesSlide" Target="../notesSlides/notesSlide11.xml"/><Relationship Id="rId16" Type="http://schemas.openxmlformats.org/officeDocument/2006/relationships/image" Target="../media/image465.png"/><Relationship Id="rId29" Type="http://schemas.openxmlformats.org/officeDocument/2006/relationships/customXml" Target="../ink/ink872.xml"/><Relationship Id="rId11" Type="http://schemas.openxmlformats.org/officeDocument/2006/relationships/customXml" Target="../ink/ink863.xml"/><Relationship Id="rId24" Type="http://schemas.openxmlformats.org/officeDocument/2006/relationships/image" Target="../media/image469.png"/><Relationship Id="rId32" Type="http://schemas.openxmlformats.org/officeDocument/2006/relationships/image" Target="../media/image473.png"/><Relationship Id="rId37" Type="http://schemas.openxmlformats.org/officeDocument/2006/relationships/customXml" Target="../ink/ink876.xml"/><Relationship Id="rId40" Type="http://schemas.openxmlformats.org/officeDocument/2006/relationships/image" Target="../media/image477.png"/><Relationship Id="rId45" Type="http://schemas.openxmlformats.org/officeDocument/2006/relationships/customXml" Target="../ink/ink880.xml"/><Relationship Id="rId53" Type="http://schemas.openxmlformats.org/officeDocument/2006/relationships/customXml" Target="../ink/ink884.xml"/><Relationship Id="rId58" Type="http://schemas.openxmlformats.org/officeDocument/2006/relationships/image" Target="../media/image486.png"/><Relationship Id="rId66" Type="http://schemas.openxmlformats.org/officeDocument/2006/relationships/image" Target="../media/image490.png"/><Relationship Id="rId74" Type="http://schemas.openxmlformats.org/officeDocument/2006/relationships/image" Target="../media/image494.png"/><Relationship Id="rId5" Type="http://schemas.openxmlformats.org/officeDocument/2006/relationships/customXml" Target="../ink/ink860.xml"/><Relationship Id="rId61" Type="http://schemas.openxmlformats.org/officeDocument/2006/relationships/customXml" Target="../ink/ink888.xml"/><Relationship Id="rId19" Type="http://schemas.openxmlformats.org/officeDocument/2006/relationships/customXml" Target="../ink/ink867.xml"/><Relationship Id="rId14" Type="http://schemas.openxmlformats.org/officeDocument/2006/relationships/image" Target="../media/image464.png"/><Relationship Id="rId22" Type="http://schemas.openxmlformats.org/officeDocument/2006/relationships/image" Target="../media/image468.png"/><Relationship Id="rId27" Type="http://schemas.openxmlformats.org/officeDocument/2006/relationships/customXml" Target="../ink/ink871.xml"/><Relationship Id="rId30" Type="http://schemas.openxmlformats.org/officeDocument/2006/relationships/image" Target="../media/image472.png"/><Relationship Id="rId35" Type="http://schemas.openxmlformats.org/officeDocument/2006/relationships/customXml" Target="../ink/ink875.xml"/><Relationship Id="rId43" Type="http://schemas.openxmlformats.org/officeDocument/2006/relationships/customXml" Target="../ink/ink879.xml"/><Relationship Id="rId48" Type="http://schemas.openxmlformats.org/officeDocument/2006/relationships/image" Target="../media/image481.png"/><Relationship Id="rId56" Type="http://schemas.openxmlformats.org/officeDocument/2006/relationships/image" Target="../media/image485.png"/><Relationship Id="rId64" Type="http://schemas.openxmlformats.org/officeDocument/2006/relationships/image" Target="../media/image489.png"/><Relationship Id="rId69" Type="http://schemas.openxmlformats.org/officeDocument/2006/relationships/customXml" Target="../ink/ink892.xml"/><Relationship Id="rId8" Type="http://schemas.openxmlformats.org/officeDocument/2006/relationships/image" Target="../media/image461.png"/><Relationship Id="rId51" Type="http://schemas.openxmlformats.org/officeDocument/2006/relationships/customXml" Target="../ink/ink883.xml"/><Relationship Id="rId72" Type="http://schemas.openxmlformats.org/officeDocument/2006/relationships/image" Target="../media/image493.png"/><Relationship Id="rId3" Type="http://schemas.openxmlformats.org/officeDocument/2006/relationships/customXml" Target="../ink/ink859.xml"/><Relationship Id="rId12" Type="http://schemas.openxmlformats.org/officeDocument/2006/relationships/image" Target="../media/image463.png"/><Relationship Id="rId17" Type="http://schemas.openxmlformats.org/officeDocument/2006/relationships/customXml" Target="../ink/ink866.xml"/><Relationship Id="rId25" Type="http://schemas.openxmlformats.org/officeDocument/2006/relationships/customXml" Target="../ink/ink870.xml"/><Relationship Id="rId33" Type="http://schemas.openxmlformats.org/officeDocument/2006/relationships/customXml" Target="../ink/ink874.xml"/><Relationship Id="rId38" Type="http://schemas.openxmlformats.org/officeDocument/2006/relationships/image" Target="../media/image476.png"/><Relationship Id="rId46" Type="http://schemas.openxmlformats.org/officeDocument/2006/relationships/image" Target="../media/image480.png"/><Relationship Id="rId59" Type="http://schemas.openxmlformats.org/officeDocument/2006/relationships/customXml" Target="../ink/ink887.xml"/><Relationship Id="rId67" Type="http://schemas.openxmlformats.org/officeDocument/2006/relationships/customXml" Target="../ink/ink891.xml"/><Relationship Id="rId20" Type="http://schemas.openxmlformats.org/officeDocument/2006/relationships/image" Target="../media/image467.png"/><Relationship Id="rId41" Type="http://schemas.openxmlformats.org/officeDocument/2006/relationships/customXml" Target="../ink/ink878.xml"/><Relationship Id="rId54" Type="http://schemas.openxmlformats.org/officeDocument/2006/relationships/image" Target="../media/image484.png"/><Relationship Id="rId62" Type="http://schemas.openxmlformats.org/officeDocument/2006/relationships/image" Target="../media/image488.png"/><Relationship Id="rId70" Type="http://schemas.openxmlformats.org/officeDocument/2006/relationships/image" Target="../media/image492.png"/><Relationship Id="rId75" Type="http://schemas.openxmlformats.org/officeDocument/2006/relationships/customXml" Target="../ink/ink895.xml"/><Relationship Id="rId1" Type="http://schemas.openxmlformats.org/officeDocument/2006/relationships/slideLayout" Target="../slideLayouts/slideLayout7.xml"/><Relationship Id="rId6" Type="http://schemas.openxmlformats.org/officeDocument/2006/relationships/image" Target="../media/image460.png"/><Relationship Id="rId15" Type="http://schemas.openxmlformats.org/officeDocument/2006/relationships/customXml" Target="../ink/ink865.xml"/><Relationship Id="rId23" Type="http://schemas.openxmlformats.org/officeDocument/2006/relationships/customXml" Target="../ink/ink869.xml"/><Relationship Id="rId28" Type="http://schemas.openxmlformats.org/officeDocument/2006/relationships/image" Target="../media/image471.png"/><Relationship Id="rId36" Type="http://schemas.openxmlformats.org/officeDocument/2006/relationships/image" Target="../media/image475.png"/><Relationship Id="rId49" Type="http://schemas.openxmlformats.org/officeDocument/2006/relationships/customXml" Target="../ink/ink882.xml"/><Relationship Id="rId57" Type="http://schemas.openxmlformats.org/officeDocument/2006/relationships/customXml" Target="../ink/ink886.xml"/><Relationship Id="rId10" Type="http://schemas.openxmlformats.org/officeDocument/2006/relationships/image" Target="../media/image462.png"/><Relationship Id="rId31" Type="http://schemas.openxmlformats.org/officeDocument/2006/relationships/customXml" Target="../ink/ink873.xml"/><Relationship Id="rId44" Type="http://schemas.openxmlformats.org/officeDocument/2006/relationships/image" Target="../media/image479.png"/><Relationship Id="rId52" Type="http://schemas.openxmlformats.org/officeDocument/2006/relationships/image" Target="../media/image483.png"/><Relationship Id="rId60" Type="http://schemas.openxmlformats.org/officeDocument/2006/relationships/image" Target="../media/image487.png"/><Relationship Id="rId65" Type="http://schemas.openxmlformats.org/officeDocument/2006/relationships/customXml" Target="../ink/ink890.xml"/><Relationship Id="rId73" Type="http://schemas.openxmlformats.org/officeDocument/2006/relationships/customXml" Target="../ink/ink894.xml"/><Relationship Id="rId4" Type="http://schemas.openxmlformats.org/officeDocument/2006/relationships/image" Target="../media/image459.png"/><Relationship Id="rId9" Type="http://schemas.openxmlformats.org/officeDocument/2006/relationships/customXml" Target="../ink/ink862.xml"/><Relationship Id="rId13" Type="http://schemas.openxmlformats.org/officeDocument/2006/relationships/customXml" Target="../ink/ink864.xml"/><Relationship Id="rId18" Type="http://schemas.openxmlformats.org/officeDocument/2006/relationships/image" Target="../media/image466.png"/><Relationship Id="rId39" Type="http://schemas.openxmlformats.org/officeDocument/2006/relationships/customXml" Target="../ink/ink877.xml"/><Relationship Id="rId34" Type="http://schemas.openxmlformats.org/officeDocument/2006/relationships/image" Target="../media/image474.png"/><Relationship Id="rId50" Type="http://schemas.openxmlformats.org/officeDocument/2006/relationships/image" Target="../media/image482.png"/><Relationship Id="rId55" Type="http://schemas.openxmlformats.org/officeDocument/2006/relationships/customXml" Target="../ink/ink885.xml"/><Relationship Id="rId76" Type="http://schemas.openxmlformats.org/officeDocument/2006/relationships/image" Target="../media/image495.png"/><Relationship Id="rId7" Type="http://schemas.openxmlformats.org/officeDocument/2006/relationships/customXml" Target="../ink/ink861.xml"/><Relationship Id="rId71" Type="http://schemas.openxmlformats.org/officeDocument/2006/relationships/customXml" Target="../ink/ink893.xml"/></Relationships>
</file>

<file path=ppt/slides/_rels/slide12.xml.rels><?xml version="1.0" encoding="UTF-8" standalone="yes"?>
<Relationships xmlns="http://schemas.openxmlformats.org/package/2006/relationships"><Relationship Id="rId26" Type="http://schemas.openxmlformats.org/officeDocument/2006/relationships/image" Target="../media/image506.png"/><Relationship Id="rId117" Type="http://schemas.openxmlformats.org/officeDocument/2006/relationships/image" Target="../media/image551.png"/><Relationship Id="rId21" Type="http://schemas.openxmlformats.org/officeDocument/2006/relationships/customXml" Target="../ink/ink905.xml"/><Relationship Id="rId42" Type="http://schemas.openxmlformats.org/officeDocument/2006/relationships/image" Target="../media/image514.png"/><Relationship Id="rId47" Type="http://schemas.openxmlformats.org/officeDocument/2006/relationships/customXml" Target="../ink/ink918.xml"/><Relationship Id="rId63" Type="http://schemas.openxmlformats.org/officeDocument/2006/relationships/customXml" Target="../ink/ink926.xml"/><Relationship Id="rId68" Type="http://schemas.openxmlformats.org/officeDocument/2006/relationships/image" Target="../media/image527.png"/><Relationship Id="rId84" Type="http://schemas.openxmlformats.org/officeDocument/2006/relationships/customXml" Target="../ink/ink937.xml"/><Relationship Id="rId89" Type="http://schemas.openxmlformats.org/officeDocument/2006/relationships/image" Target="../media/image537.png"/><Relationship Id="rId112" Type="http://schemas.openxmlformats.org/officeDocument/2006/relationships/customXml" Target="../ink/ink951.xml"/><Relationship Id="rId16" Type="http://schemas.openxmlformats.org/officeDocument/2006/relationships/image" Target="../media/image501.png"/><Relationship Id="rId107" Type="http://schemas.openxmlformats.org/officeDocument/2006/relationships/image" Target="../media/image546.png"/><Relationship Id="rId11" Type="http://schemas.openxmlformats.org/officeDocument/2006/relationships/customXml" Target="../ink/ink900.xml"/><Relationship Id="rId32" Type="http://schemas.openxmlformats.org/officeDocument/2006/relationships/image" Target="../media/image509.png"/><Relationship Id="rId37" Type="http://schemas.openxmlformats.org/officeDocument/2006/relationships/customXml" Target="../ink/ink913.xml"/><Relationship Id="rId53" Type="http://schemas.openxmlformats.org/officeDocument/2006/relationships/customXml" Target="../ink/ink921.xml"/><Relationship Id="rId58" Type="http://schemas.openxmlformats.org/officeDocument/2006/relationships/image" Target="../media/image522.png"/><Relationship Id="rId74" Type="http://schemas.openxmlformats.org/officeDocument/2006/relationships/image" Target="../media/image530.png"/><Relationship Id="rId79" Type="http://schemas.openxmlformats.org/officeDocument/2006/relationships/customXml" Target="../ink/ink934.xml"/><Relationship Id="rId102" Type="http://schemas.openxmlformats.org/officeDocument/2006/relationships/customXml" Target="../ink/ink946.xml"/><Relationship Id="rId123" Type="http://schemas.openxmlformats.org/officeDocument/2006/relationships/image" Target="../media/image554.png"/><Relationship Id="rId5" Type="http://schemas.openxmlformats.org/officeDocument/2006/relationships/customXml" Target="../ink/ink897.xml"/><Relationship Id="rId90" Type="http://schemas.openxmlformats.org/officeDocument/2006/relationships/customXml" Target="../ink/ink940.xml"/><Relationship Id="rId95" Type="http://schemas.openxmlformats.org/officeDocument/2006/relationships/image" Target="../media/image540.png"/><Relationship Id="rId22" Type="http://schemas.openxmlformats.org/officeDocument/2006/relationships/image" Target="../media/image504.png"/><Relationship Id="rId27" Type="http://schemas.openxmlformats.org/officeDocument/2006/relationships/customXml" Target="../ink/ink908.xml"/><Relationship Id="rId43" Type="http://schemas.openxmlformats.org/officeDocument/2006/relationships/customXml" Target="../ink/ink916.xml"/><Relationship Id="rId48" Type="http://schemas.openxmlformats.org/officeDocument/2006/relationships/image" Target="../media/image517.png"/><Relationship Id="rId64" Type="http://schemas.openxmlformats.org/officeDocument/2006/relationships/image" Target="../media/image525.png"/><Relationship Id="rId69" Type="http://schemas.openxmlformats.org/officeDocument/2006/relationships/customXml" Target="../ink/ink929.xml"/><Relationship Id="rId113" Type="http://schemas.openxmlformats.org/officeDocument/2006/relationships/image" Target="../media/image549.png"/><Relationship Id="rId118" Type="http://schemas.openxmlformats.org/officeDocument/2006/relationships/customXml" Target="../ink/ink954.xml"/><Relationship Id="rId80" Type="http://schemas.openxmlformats.org/officeDocument/2006/relationships/customXml" Target="../ink/ink935.xml"/><Relationship Id="rId85" Type="http://schemas.openxmlformats.org/officeDocument/2006/relationships/image" Target="../media/image535.png"/><Relationship Id="rId12" Type="http://schemas.openxmlformats.org/officeDocument/2006/relationships/image" Target="../media/image43.png"/><Relationship Id="rId17" Type="http://schemas.openxmlformats.org/officeDocument/2006/relationships/customXml" Target="../ink/ink903.xml"/><Relationship Id="rId33" Type="http://schemas.openxmlformats.org/officeDocument/2006/relationships/customXml" Target="../ink/ink911.xml"/><Relationship Id="rId38" Type="http://schemas.openxmlformats.org/officeDocument/2006/relationships/image" Target="../media/image512.png"/><Relationship Id="rId59" Type="http://schemas.openxmlformats.org/officeDocument/2006/relationships/customXml" Target="../ink/ink924.xml"/><Relationship Id="rId103" Type="http://schemas.openxmlformats.org/officeDocument/2006/relationships/image" Target="../media/image544.png"/><Relationship Id="rId108" Type="http://schemas.openxmlformats.org/officeDocument/2006/relationships/customXml" Target="../ink/ink949.xml"/><Relationship Id="rId124" Type="http://schemas.openxmlformats.org/officeDocument/2006/relationships/customXml" Target="../ink/ink957.xml"/><Relationship Id="rId54" Type="http://schemas.openxmlformats.org/officeDocument/2006/relationships/image" Target="../media/image520.png"/><Relationship Id="rId70" Type="http://schemas.openxmlformats.org/officeDocument/2006/relationships/image" Target="../media/image528.png"/><Relationship Id="rId75" Type="http://schemas.openxmlformats.org/officeDocument/2006/relationships/customXml" Target="../ink/ink932.xml"/><Relationship Id="rId91" Type="http://schemas.openxmlformats.org/officeDocument/2006/relationships/image" Target="../media/image538.png"/><Relationship Id="rId96" Type="http://schemas.openxmlformats.org/officeDocument/2006/relationships/customXml" Target="../ink/ink943.xml"/><Relationship Id="rId1" Type="http://schemas.openxmlformats.org/officeDocument/2006/relationships/slideLayout" Target="../slideLayouts/slideLayout7.xml"/><Relationship Id="rId6" Type="http://schemas.openxmlformats.org/officeDocument/2006/relationships/image" Target="../media/image497.png"/><Relationship Id="rId23" Type="http://schemas.openxmlformats.org/officeDocument/2006/relationships/customXml" Target="../ink/ink906.xml"/><Relationship Id="rId28" Type="http://schemas.openxmlformats.org/officeDocument/2006/relationships/image" Target="../media/image507.png"/><Relationship Id="rId49" Type="http://schemas.openxmlformats.org/officeDocument/2006/relationships/customXml" Target="../ink/ink919.xml"/><Relationship Id="rId114" Type="http://schemas.openxmlformats.org/officeDocument/2006/relationships/customXml" Target="../ink/ink952.xml"/><Relationship Id="rId119" Type="http://schemas.openxmlformats.org/officeDocument/2006/relationships/image" Target="../media/image552.png"/><Relationship Id="rId44" Type="http://schemas.openxmlformats.org/officeDocument/2006/relationships/image" Target="../media/image515.png"/><Relationship Id="rId60" Type="http://schemas.openxmlformats.org/officeDocument/2006/relationships/image" Target="../media/image523.png"/><Relationship Id="rId65" Type="http://schemas.openxmlformats.org/officeDocument/2006/relationships/customXml" Target="../ink/ink927.xml"/><Relationship Id="rId81" Type="http://schemas.openxmlformats.org/officeDocument/2006/relationships/image" Target="../media/image533.png"/><Relationship Id="rId86" Type="http://schemas.openxmlformats.org/officeDocument/2006/relationships/customXml" Target="../ink/ink938.xml"/><Relationship Id="rId13" Type="http://schemas.openxmlformats.org/officeDocument/2006/relationships/customXml" Target="../ink/ink901.xml"/><Relationship Id="rId18" Type="http://schemas.openxmlformats.org/officeDocument/2006/relationships/image" Target="../media/image502.png"/><Relationship Id="rId39" Type="http://schemas.openxmlformats.org/officeDocument/2006/relationships/customXml" Target="../ink/ink914.xml"/><Relationship Id="rId109" Type="http://schemas.openxmlformats.org/officeDocument/2006/relationships/image" Target="../media/image547.png"/><Relationship Id="rId34" Type="http://schemas.openxmlformats.org/officeDocument/2006/relationships/image" Target="../media/image510.png"/><Relationship Id="rId50" Type="http://schemas.openxmlformats.org/officeDocument/2006/relationships/image" Target="../media/image518.png"/><Relationship Id="rId55" Type="http://schemas.openxmlformats.org/officeDocument/2006/relationships/customXml" Target="../ink/ink922.xml"/><Relationship Id="rId76" Type="http://schemas.openxmlformats.org/officeDocument/2006/relationships/image" Target="../media/image531.png"/><Relationship Id="rId97" Type="http://schemas.openxmlformats.org/officeDocument/2006/relationships/image" Target="../media/image541.png"/><Relationship Id="rId104" Type="http://schemas.openxmlformats.org/officeDocument/2006/relationships/customXml" Target="../ink/ink947.xml"/><Relationship Id="rId120" Type="http://schemas.openxmlformats.org/officeDocument/2006/relationships/customXml" Target="../ink/ink955.xml"/><Relationship Id="rId125" Type="http://schemas.openxmlformats.org/officeDocument/2006/relationships/image" Target="../media/image555.png"/><Relationship Id="rId7" Type="http://schemas.openxmlformats.org/officeDocument/2006/relationships/customXml" Target="../ink/ink898.xml"/><Relationship Id="rId71" Type="http://schemas.openxmlformats.org/officeDocument/2006/relationships/customXml" Target="../ink/ink930.xml"/><Relationship Id="rId92" Type="http://schemas.openxmlformats.org/officeDocument/2006/relationships/customXml" Target="../ink/ink941.xml"/><Relationship Id="rId2" Type="http://schemas.openxmlformats.org/officeDocument/2006/relationships/notesSlide" Target="../notesSlides/notesSlide12.xml"/><Relationship Id="rId29" Type="http://schemas.openxmlformats.org/officeDocument/2006/relationships/customXml" Target="../ink/ink909.xml"/><Relationship Id="rId24" Type="http://schemas.openxmlformats.org/officeDocument/2006/relationships/image" Target="../media/image505.png"/><Relationship Id="rId40" Type="http://schemas.openxmlformats.org/officeDocument/2006/relationships/image" Target="../media/image513.png"/><Relationship Id="rId45" Type="http://schemas.openxmlformats.org/officeDocument/2006/relationships/customXml" Target="../ink/ink917.xml"/><Relationship Id="rId66" Type="http://schemas.openxmlformats.org/officeDocument/2006/relationships/image" Target="../media/image526.png"/><Relationship Id="rId87" Type="http://schemas.openxmlformats.org/officeDocument/2006/relationships/image" Target="../media/image536.png"/><Relationship Id="rId110" Type="http://schemas.openxmlformats.org/officeDocument/2006/relationships/customXml" Target="../ink/ink950.xml"/><Relationship Id="rId115" Type="http://schemas.openxmlformats.org/officeDocument/2006/relationships/image" Target="../media/image550.png"/><Relationship Id="rId61" Type="http://schemas.openxmlformats.org/officeDocument/2006/relationships/customXml" Target="../ink/ink925.xml"/><Relationship Id="rId82" Type="http://schemas.openxmlformats.org/officeDocument/2006/relationships/customXml" Target="../ink/ink936.xml"/><Relationship Id="rId19" Type="http://schemas.openxmlformats.org/officeDocument/2006/relationships/customXml" Target="../ink/ink904.xml"/><Relationship Id="rId14" Type="http://schemas.openxmlformats.org/officeDocument/2006/relationships/image" Target="../media/image500.png"/><Relationship Id="rId30" Type="http://schemas.openxmlformats.org/officeDocument/2006/relationships/image" Target="../media/image508.png"/><Relationship Id="rId35" Type="http://schemas.openxmlformats.org/officeDocument/2006/relationships/customXml" Target="../ink/ink912.xml"/><Relationship Id="rId56" Type="http://schemas.openxmlformats.org/officeDocument/2006/relationships/image" Target="../media/image521.png"/><Relationship Id="rId77" Type="http://schemas.openxmlformats.org/officeDocument/2006/relationships/customXml" Target="../ink/ink933.xml"/><Relationship Id="rId100" Type="http://schemas.openxmlformats.org/officeDocument/2006/relationships/customXml" Target="../ink/ink945.xml"/><Relationship Id="rId105" Type="http://schemas.openxmlformats.org/officeDocument/2006/relationships/image" Target="../media/image545.png"/><Relationship Id="rId126" Type="http://schemas.openxmlformats.org/officeDocument/2006/relationships/customXml" Target="../ink/ink958.xml"/><Relationship Id="rId8" Type="http://schemas.openxmlformats.org/officeDocument/2006/relationships/image" Target="../media/image498.png"/><Relationship Id="rId51" Type="http://schemas.openxmlformats.org/officeDocument/2006/relationships/customXml" Target="../ink/ink920.xml"/><Relationship Id="rId72" Type="http://schemas.openxmlformats.org/officeDocument/2006/relationships/image" Target="../media/image529.png"/><Relationship Id="rId93" Type="http://schemas.openxmlformats.org/officeDocument/2006/relationships/image" Target="../media/image539.png"/><Relationship Id="rId98" Type="http://schemas.openxmlformats.org/officeDocument/2006/relationships/customXml" Target="../ink/ink944.xml"/><Relationship Id="rId121" Type="http://schemas.openxmlformats.org/officeDocument/2006/relationships/image" Target="../media/image553.png"/><Relationship Id="rId3" Type="http://schemas.openxmlformats.org/officeDocument/2006/relationships/customXml" Target="../ink/ink896.xml"/><Relationship Id="rId25" Type="http://schemas.openxmlformats.org/officeDocument/2006/relationships/customXml" Target="../ink/ink907.xml"/><Relationship Id="rId46" Type="http://schemas.openxmlformats.org/officeDocument/2006/relationships/image" Target="../media/image516.png"/><Relationship Id="rId67" Type="http://schemas.openxmlformats.org/officeDocument/2006/relationships/customXml" Target="../ink/ink928.xml"/><Relationship Id="rId116" Type="http://schemas.openxmlformats.org/officeDocument/2006/relationships/customXml" Target="../ink/ink953.xml"/><Relationship Id="rId20" Type="http://schemas.openxmlformats.org/officeDocument/2006/relationships/image" Target="../media/image503.png"/><Relationship Id="rId41" Type="http://schemas.openxmlformats.org/officeDocument/2006/relationships/customXml" Target="../ink/ink915.xml"/><Relationship Id="rId62" Type="http://schemas.openxmlformats.org/officeDocument/2006/relationships/image" Target="../media/image524.png"/><Relationship Id="rId83" Type="http://schemas.openxmlformats.org/officeDocument/2006/relationships/image" Target="../media/image534.png"/><Relationship Id="rId88" Type="http://schemas.openxmlformats.org/officeDocument/2006/relationships/customXml" Target="../ink/ink939.xml"/><Relationship Id="rId111" Type="http://schemas.openxmlformats.org/officeDocument/2006/relationships/image" Target="../media/image548.png"/><Relationship Id="rId15" Type="http://schemas.openxmlformats.org/officeDocument/2006/relationships/customXml" Target="../ink/ink902.xml"/><Relationship Id="rId36" Type="http://schemas.openxmlformats.org/officeDocument/2006/relationships/image" Target="../media/image511.png"/><Relationship Id="rId57" Type="http://schemas.openxmlformats.org/officeDocument/2006/relationships/customXml" Target="../ink/ink923.xml"/><Relationship Id="rId106" Type="http://schemas.openxmlformats.org/officeDocument/2006/relationships/customXml" Target="../ink/ink948.xml"/><Relationship Id="rId127" Type="http://schemas.openxmlformats.org/officeDocument/2006/relationships/image" Target="../media/image556.png"/><Relationship Id="rId10" Type="http://schemas.openxmlformats.org/officeDocument/2006/relationships/image" Target="../media/image499.png"/><Relationship Id="rId31" Type="http://schemas.openxmlformats.org/officeDocument/2006/relationships/customXml" Target="../ink/ink910.xml"/><Relationship Id="rId52" Type="http://schemas.openxmlformats.org/officeDocument/2006/relationships/image" Target="../media/image519.png"/><Relationship Id="rId73" Type="http://schemas.openxmlformats.org/officeDocument/2006/relationships/customXml" Target="../ink/ink931.xml"/><Relationship Id="rId78" Type="http://schemas.openxmlformats.org/officeDocument/2006/relationships/image" Target="../media/image532.png"/><Relationship Id="rId94" Type="http://schemas.openxmlformats.org/officeDocument/2006/relationships/customXml" Target="../ink/ink942.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956.xml"/><Relationship Id="rId4" Type="http://schemas.openxmlformats.org/officeDocument/2006/relationships/image" Target="../media/image496.png"/><Relationship Id="rId9" Type="http://schemas.openxmlformats.org/officeDocument/2006/relationships/customXml" Target="../ink/ink899.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16.xml"/><Relationship Id="rId299" Type="http://schemas.openxmlformats.org/officeDocument/2006/relationships/image" Target="../media/image703.png"/><Relationship Id="rId21" Type="http://schemas.openxmlformats.org/officeDocument/2006/relationships/image" Target="../media/image566.png"/><Relationship Id="rId63" Type="http://schemas.openxmlformats.org/officeDocument/2006/relationships/image" Target="../media/image586.png"/><Relationship Id="rId159" Type="http://schemas.openxmlformats.org/officeDocument/2006/relationships/customXml" Target="../ink/ink1037.xml"/><Relationship Id="rId324" Type="http://schemas.openxmlformats.org/officeDocument/2006/relationships/customXml" Target="../ink/ink1120.xml"/><Relationship Id="rId170" Type="http://schemas.openxmlformats.org/officeDocument/2006/relationships/image" Target="../media/image639.png"/><Relationship Id="rId226" Type="http://schemas.openxmlformats.org/officeDocument/2006/relationships/image" Target="../media/image667.png"/><Relationship Id="rId268" Type="http://schemas.openxmlformats.org/officeDocument/2006/relationships/customXml" Target="../ink/ink1092.xml"/><Relationship Id="rId32" Type="http://schemas.openxmlformats.org/officeDocument/2006/relationships/customXml" Target="../ink/ink973.xml"/><Relationship Id="rId74" Type="http://schemas.openxmlformats.org/officeDocument/2006/relationships/customXml" Target="../ink/ink994.xml"/><Relationship Id="rId128" Type="http://schemas.openxmlformats.org/officeDocument/2006/relationships/image" Target="../media/image618.png"/><Relationship Id="rId335" Type="http://schemas.openxmlformats.org/officeDocument/2006/relationships/customXml" Target="../ink/ink1126.xml"/><Relationship Id="rId5" Type="http://schemas.openxmlformats.org/officeDocument/2006/relationships/image" Target="../media/image558.png"/><Relationship Id="rId181" Type="http://schemas.openxmlformats.org/officeDocument/2006/relationships/customXml" Target="../ink/ink1048.xml"/><Relationship Id="rId237" Type="http://schemas.openxmlformats.org/officeDocument/2006/relationships/image" Target="../media/image672.png"/><Relationship Id="rId279" Type="http://schemas.openxmlformats.org/officeDocument/2006/relationships/image" Target="../media/image693.png"/><Relationship Id="rId43" Type="http://schemas.openxmlformats.org/officeDocument/2006/relationships/image" Target="../media/image577.png"/><Relationship Id="rId139" Type="http://schemas.openxmlformats.org/officeDocument/2006/relationships/customXml" Target="../ink/ink1027.xml"/><Relationship Id="rId290" Type="http://schemas.openxmlformats.org/officeDocument/2006/relationships/customXml" Target="../ink/ink1103.xml"/><Relationship Id="rId304" Type="http://schemas.openxmlformats.org/officeDocument/2006/relationships/customXml" Target="../ink/ink1110.xml"/><Relationship Id="rId346" Type="http://schemas.openxmlformats.org/officeDocument/2006/relationships/image" Target="../media/image726.png"/><Relationship Id="rId85" Type="http://schemas.openxmlformats.org/officeDocument/2006/relationships/image" Target="../media/image597.png"/><Relationship Id="rId150" Type="http://schemas.openxmlformats.org/officeDocument/2006/relationships/image" Target="../media/image629.png"/><Relationship Id="rId192" Type="http://schemas.openxmlformats.org/officeDocument/2006/relationships/image" Target="../media/image650.png"/><Relationship Id="rId206" Type="http://schemas.openxmlformats.org/officeDocument/2006/relationships/image" Target="../media/image657.png"/><Relationship Id="rId248" Type="http://schemas.openxmlformats.org/officeDocument/2006/relationships/customXml" Target="../ink/ink1082.xml"/><Relationship Id="rId12" Type="http://schemas.openxmlformats.org/officeDocument/2006/relationships/customXml" Target="../ink/ink963.xml"/><Relationship Id="rId108" Type="http://schemas.openxmlformats.org/officeDocument/2006/relationships/customXml" Target="../ink/ink1011.xml"/><Relationship Id="rId315" Type="http://schemas.openxmlformats.org/officeDocument/2006/relationships/image" Target="../media/image711.png"/><Relationship Id="rId357" Type="http://schemas.openxmlformats.org/officeDocument/2006/relationships/customXml" Target="../ink/ink1137.xml"/><Relationship Id="rId54" Type="http://schemas.openxmlformats.org/officeDocument/2006/relationships/customXml" Target="../ink/ink984.xml"/><Relationship Id="rId96" Type="http://schemas.openxmlformats.org/officeDocument/2006/relationships/customXml" Target="../ink/ink1005.xml"/><Relationship Id="rId161" Type="http://schemas.openxmlformats.org/officeDocument/2006/relationships/customXml" Target="../ink/ink1038.xml"/><Relationship Id="rId217" Type="http://schemas.openxmlformats.org/officeDocument/2006/relationships/customXml" Target="../ink/ink1066.xml"/><Relationship Id="rId259" Type="http://schemas.openxmlformats.org/officeDocument/2006/relationships/image" Target="../media/image683.png"/><Relationship Id="rId23" Type="http://schemas.openxmlformats.org/officeDocument/2006/relationships/image" Target="../media/image567.png"/><Relationship Id="rId119" Type="http://schemas.openxmlformats.org/officeDocument/2006/relationships/customXml" Target="../ink/ink1017.xml"/><Relationship Id="rId270" Type="http://schemas.openxmlformats.org/officeDocument/2006/relationships/customXml" Target="../ink/ink1093.xml"/><Relationship Id="rId326" Type="http://schemas.openxmlformats.org/officeDocument/2006/relationships/customXml" Target="../ink/ink1121.xml"/><Relationship Id="rId65" Type="http://schemas.openxmlformats.org/officeDocument/2006/relationships/image" Target="../media/image587.png"/><Relationship Id="rId130" Type="http://schemas.openxmlformats.org/officeDocument/2006/relationships/image" Target="../media/image619.png"/><Relationship Id="rId172" Type="http://schemas.openxmlformats.org/officeDocument/2006/relationships/image" Target="../media/image640.png"/><Relationship Id="rId228" Type="http://schemas.openxmlformats.org/officeDocument/2006/relationships/image" Target="../media/image668.png"/><Relationship Id="rId281" Type="http://schemas.openxmlformats.org/officeDocument/2006/relationships/image" Target="../media/image694.png"/><Relationship Id="rId337" Type="http://schemas.openxmlformats.org/officeDocument/2006/relationships/customXml" Target="../ink/ink1127.xml"/><Relationship Id="rId34" Type="http://schemas.openxmlformats.org/officeDocument/2006/relationships/customXml" Target="../ink/ink974.xml"/><Relationship Id="rId76" Type="http://schemas.openxmlformats.org/officeDocument/2006/relationships/customXml" Target="../ink/ink995.xml"/><Relationship Id="rId141" Type="http://schemas.openxmlformats.org/officeDocument/2006/relationships/customXml" Target="../ink/ink1028.xml"/><Relationship Id="rId7" Type="http://schemas.openxmlformats.org/officeDocument/2006/relationships/image" Target="../media/image559.png"/><Relationship Id="rId183" Type="http://schemas.openxmlformats.org/officeDocument/2006/relationships/customXml" Target="../ink/ink1049.xml"/><Relationship Id="rId239" Type="http://schemas.openxmlformats.org/officeDocument/2006/relationships/image" Target="../media/image673.png"/><Relationship Id="rId250" Type="http://schemas.openxmlformats.org/officeDocument/2006/relationships/customXml" Target="../ink/ink1083.xml"/><Relationship Id="rId292" Type="http://schemas.openxmlformats.org/officeDocument/2006/relationships/customXml" Target="../ink/ink1104.xml"/><Relationship Id="rId306" Type="http://schemas.openxmlformats.org/officeDocument/2006/relationships/customXml" Target="../ink/ink1111.xml"/><Relationship Id="rId45" Type="http://schemas.openxmlformats.org/officeDocument/2006/relationships/image" Target="../media/image578.png"/><Relationship Id="rId87" Type="http://schemas.openxmlformats.org/officeDocument/2006/relationships/image" Target="../media/image598.png"/><Relationship Id="rId110" Type="http://schemas.openxmlformats.org/officeDocument/2006/relationships/customXml" Target="../ink/ink1012.xml"/><Relationship Id="rId348" Type="http://schemas.openxmlformats.org/officeDocument/2006/relationships/image" Target="../media/image727.png"/><Relationship Id="rId152" Type="http://schemas.openxmlformats.org/officeDocument/2006/relationships/image" Target="../media/image630.png"/><Relationship Id="rId194" Type="http://schemas.openxmlformats.org/officeDocument/2006/relationships/image" Target="../media/image651.png"/><Relationship Id="rId208" Type="http://schemas.openxmlformats.org/officeDocument/2006/relationships/image" Target="../media/image658.png"/><Relationship Id="rId261" Type="http://schemas.openxmlformats.org/officeDocument/2006/relationships/image" Target="../media/image684.png"/><Relationship Id="rId14" Type="http://schemas.openxmlformats.org/officeDocument/2006/relationships/customXml" Target="../ink/ink964.xml"/><Relationship Id="rId56" Type="http://schemas.openxmlformats.org/officeDocument/2006/relationships/customXml" Target="../ink/ink985.xml"/><Relationship Id="rId317" Type="http://schemas.openxmlformats.org/officeDocument/2006/relationships/image" Target="../media/image712.png"/><Relationship Id="rId359" Type="http://schemas.openxmlformats.org/officeDocument/2006/relationships/customXml" Target="../ink/ink1138.xml"/><Relationship Id="rId98" Type="http://schemas.openxmlformats.org/officeDocument/2006/relationships/customXml" Target="../ink/ink1006.xml"/><Relationship Id="rId121" Type="http://schemas.openxmlformats.org/officeDocument/2006/relationships/customXml" Target="../ink/ink1018.xml"/><Relationship Id="rId163" Type="http://schemas.openxmlformats.org/officeDocument/2006/relationships/customXml" Target="../ink/ink1039.xml"/><Relationship Id="rId219" Type="http://schemas.openxmlformats.org/officeDocument/2006/relationships/customXml" Target="../ink/ink1067.xml"/><Relationship Id="rId230" Type="http://schemas.openxmlformats.org/officeDocument/2006/relationships/customXml" Target="../ink/ink1073.xml"/><Relationship Id="rId25" Type="http://schemas.openxmlformats.org/officeDocument/2006/relationships/image" Target="../media/image568.png"/><Relationship Id="rId67" Type="http://schemas.openxmlformats.org/officeDocument/2006/relationships/image" Target="../media/image588.png"/><Relationship Id="rId272" Type="http://schemas.openxmlformats.org/officeDocument/2006/relationships/customXml" Target="../ink/ink1094.xml"/><Relationship Id="rId328" Type="http://schemas.openxmlformats.org/officeDocument/2006/relationships/image" Target="../media/image717.png"/><Relationship Id="rId88" Type="http://schemas.openxmlformats.org/officeDocument/2006/relationships/customXml" Target="../ink/ink1001.xml"/><Relationship Id="rId111" Type="http://schemas.openxmlformats.org/officeDocument/2006/relationships/image" Target="../media/image610.png"/><Relationship Id="rId132" Type="http://schemas.openxmlformats.org/officeDocument/2006/relationships/image" Target="../media/image620.png"/><Relationship Id="rId153" Type="http://schemas.openxmlformats.org/officeDocument/2006/relationships/customXml" Target="../ink/ink1034.xml"/><Relationship Id="rId174" Type="http://schemas.openxmlformats.org/officeDocument/2006/relationships/image" Target="../media/image641.png"/><Relationship Id="rId195" Type="http://schemas.openxmlformats.org/officeDocument/2006/relationships/customXml" Target="../ink/ink1055.xml"/><Relationship Id="rId209" Type="http://schemas.openxmlformats.org/officeDocument/2006/relationships/customXml" Target="../ink/ink1062.xml"/><Relationship Id="rId360" Type="http://schemas.openxmlformats.org/officeDocument/2006/relationships/image" Target="../media/image733.png"/><Relationship Id="rId220" Type="http://schemas.openxmlformats.org/officeDocument/2006/relationships/image" Target="../media/image664.png"/><Relationship Id="rId241" Type="http://schemas.openxmlformats.org/officeDocument/2006/relationships/image" Target="../media/image674.png"/><Relationship Id="rId15" Type="http://schemas.openxmlformats.org/officeDocument/2006/relationships/image" Target="../media/image563.png"/><Relationship Id="rId36" Type="http://schemas.openxmlformats.org/officeDocument/2006/relationships/customXml" Target="../ink/ink975.xml"/><Relationship Id="rId57" Type="http://schemas.openxmlformats.org/officeDocument/2006/relationships/image" Target="../media/image584.png"/><Relationship Id="rId262" Type="http://schemas.openxmlformats.org/officeDocument/2006/relationships/customXml" Target="../ink/ink1089.xml"/><Relationship Id="rId283" Type="http://schemas.openxmlformats.org/officeDocument/2006/relationships/image" Target="../media/image695.png"/><Relationship Id="rId318" Type="http://schemas.openxmlformats.org/officeDocument/2006/relationships/customXml" Target="../ink/ink1117.xml"/><Relationship Id="rId339" Type="http://schemas.openxmlformats.org/officeDocument/2006/relationships/customXml" Target="../ink/ink1128.xml"/><Relationship Id="rId78" Type="http://schemas.openxmlformats.org/officeDocument/2006/relationships/customXml" Target="../ink/ink996.xml"/><Relationship Id="rId99" Type="http://schemas.openxmlformats.org/officeDocument/2006/relationships/image" Target="../media/image604.png"/><Relationship Id="rId101" Type="http://schemas.openxmlformats.org/officeDocument/2006/relationships/image" Target="../media/image605.png"/><Relationship Id="rId122" Type="http://schemas.openxmlformats.org/officeDocument/2006/relationships/image" Target="../media/image615.png"/><Relationship Id="rId143" Type="http://schemas.openxmlformats.org/officeDocument/2006/relationships/customXml" Target="../ink/ink1029.xml"/><Relationship Id="rId164" Type="http://schemas.openxmlformats.org/officeDocument/2006/relationships/image" Target="../media/image636.png"/><Relationship Id="rId185" Type="http://schemas.openxmlformats.org/officeDocument/2006/relationships/customXml" Target="../ink/ink1050.xml"/><Relationship Id="rId350" Type="http://schemas.openxmlformats.org/officeDocument/2006/relationships/image" Target="../media/image728.png"/><Relationship Id="rId9" Type="http://schemas.openxmlformats.org/officeDocument/2006/relationships/image" Target="../media/image560.png"/><Relationship Id="rId210" Type="http://schemas.openxmlformats.org/officeDocument/2006/relationships/image" Target="../media/image659.png"/><Relationship Id="rId26" Type="http://schemas.openxmlformats.org/officeDocument/2006/relationships/customXml" Target="../ink/ink970.xml"/><Relationship Id="rId231" Type="http://schemas.openxmlformats.org/officeDocument/2006/relationships/image" Target="../media/image669.png"/><Relationship Id="rId252" Type="http://schemas.openxmlformats.org/officeDocument/2006/relationships/customXml" Target="../ink/ink1084.xml"/><Relationship Id="rId273" Type="http://schemas.openxmlformats.org/officeDocument/2006/relationships/image" Target="../media/image690.png"/><Relationship Id="rId294" Type="http://schemas.openxmlformats.org/officeDocument/2006/relationships/customXml" Target="../ink/ink1105.xml"/><Relationship Id="rId308" Type="http://schemas.openxmlformats.org/officeDocument/2006/relationships/customXml" Target="../ink/ink1112.xml"/><Relationship Id="rId329" Type="http://schemas.openxmlformats.org/officeDocument/2006/relationships/customXml" Target="../ink/ink1123.xml"/><Relationship Id="rId47" Type="http://schemas.openxmlformats.org/officeDocument/2006/relationships/image" Target="../media/image579.png"/><Relationship Id="rId68" Type="http://schemas.openxmlformats.org/officeDocument/2006/relationships/customXml" Target="../ink/ink991.xml"/><Relationship Id="rId89" Type="http://schemas.openxmlformats.org/officeDocument/2006/relationships/image" Target="../media/image599.png"/><Relationship Id="rId112" Type="http://schemas.openxmlformats.org/officeDocument/2006/relationships/customXml" Target="../ink/ink1013.xml"/><Relationship Id="rId133" Type="http://schemas.openxmlformats.org/officeDocument/2006/relationships/customXml" Target="../ink/ink1024.xml"/><Relationship Id="rId154" Type="http://schemas.openxmlformats.org/officeDocument/2006/relationships/image" Target="../media/image631.png"/><Relationship Id="rId175" Type="http://schemas.openxmlformats.org/officeDocument/2006/relationships/customXml" Target="../ink/ink1045.xml"/><Relationship Id="rId340" Type="http://schemas.openxmlformats.org/officeDocument/2006/relationships/image" Target="../media/image723.png"/><Relationship Id="rId361" Type="http://schemas.openxmlformats.org/officeDocument/2006/relationships/customXml" Target="../ink/ink1139.xml"/><Relationship Id="rId196" Type="http://schemas.openxmlformats.org/officeDocument/2006/relationships/image" Target="../media/image652.png"/><Relationship Id="rId200" Type="http://schemas.openxmlformats.org/officeDocument/2006/relationships/image" Target="../media/image654.png"/><Relationship Id="rId16" Type="http://schemas.openxmlformats.org/officeDocument/2006/relationships/customXml" Target="../ink/ink965.xml"/><Relationship Id="rId221" Type="http://schemas.openxmlformats.org/officeDocument/2006/relationships/customXml" Target="../ink/ink1068.xml"/><Relationship Id="rId242" Type="http://schemas.openxmlformats.org/officeDocument/2006/relationships/customXml" Target="../ink/ink1079.xml"/><Relationship Id="rId263" Type="http://schemas.openxmlformats.org/officeDocument/2006/relationships/image" Target="../media/image685.png"/><Relationship Id="rId284" Type="http://schemas.openxmlformats.org/officeDocument/2006/relationships/customXml" Target="../ink/ink1100.xml"/><Relationship Id="rId319" Type="http://schemas.openxmlformats.org/officeDocument/2006/relationships/image" Target="../media/image713.png"/><Relationship Id="rId37" Type="http://schemas.openxmlformats.org/officeDocument/2006/relationships/image" Target="../media/image574.png"/><Relationship Id="rId58" Type="http://schemas.openxmlformats.org/officeDocument/2006/relationships/customXml" Target="../ink/ink986.xml"/><Relationship Id="rId79" Type="http://schemas.openxmlformats.org/officeDocument/2006/relationships/image" Target="../media/image594.png"/><Relationship Id="rId102" Type="http://schemas.openxmlformats.org/officeDocument/2006/relationships/customXml" Target="../ink/ink1008.xml"/><Relationship Id="rId123" Type="http://schemas.openxmlformats.org/officeDocument/2006/relationships/customXml" Target="../ink/ink1019.xml"/><Relationship Id="rId144" Type="http://schemas.openxmlformats.org/officeDocument/2006/relationships/image" Target="../media/image626.png"/><Relationship Id="rId330" Type="http://schemas.openxmlformats.org/officeDocument/2006/relationships/image" Target="../media/image718.png"/><Relationship Id="rId90" Type="http://schemas.openxmlformats.org/officeDocument/2006/relationships/customXml" Target="../ink/ink1002.xml"/><Relationship Id="rId165" Type="http://schemas.openxmlformats.org/officeDocument/2006/relationships/customXml" Target="../ink/ink1040.xml"/><Relationship Id="rId186" Type="http://schemas.openxmlformats.org/officeDocument/2006/relationships/image" Target="../media/image647.png"/><Relationship Id="rId351" Type="http://schemas.openxmlformats.org/officeDocument/2006/relationships/customXml" Target="../ink/ink1134.xml"/><Relationship Id="rId211" Type="http://schemas.openxmlformats.org/officeDocument/2006/relationships/customXml" Target="../ink/ink1063.xml"/><Relationship Id="rId232" Type="http://schemas.openxmlformats.org/officeDocument/2006/relationships/customXml" Target="../ink/ink1074.xml"/><Relationship Id="rId253" Type="http://schemas.openxmlformats.org/officeDocument/2006/relationships/image" Target="../media/image680.png"/><Relationship Id="rId274" Type="http://schemas.openxmlformats.org/officeDocument/2006/relationships/customXml" Target="../ink/ink1095.xml"/><Relationship Id="rId295" Type="http://schemas.openxmlformats.org/officeDocument/2006/relationships/image" Target="../media/image701.png"/><Relationship Id="rId309" Type="http://schemas.openxmlformats.org/officeDocument/2006/relationships/image" Target="../media/image708.png"/><Relationship Id="rId27" Type="http://schemas.openxmlformats.org/officeDocument/2006/relationships/image" Target="../media/image569.png"/><Relationship Id="rId48" Type="http://schemas.openxmlformats.org/officeDocument/2006/relationships/customXml" Target="../ink/ink981.xml"/><Relationship Id="rId69" Type="http://schemas.openxmlformats.org/officeDocument/2006/relationships/image" Target="../media/image589.png"/><Relationship Id="rId113" Type="http://schemas.openxmlformats.org/officeDocument/2006/relationships/image" Target="../media/image611.png"/><Relationship Id="rId134" Type="http://schemas.openxmlformats.org/officeDocument/2006/relationships/image" Target="../media/image621.png"/><Relationship Id="rId320" Type="http://schemas.openxmlformats.org/officeDocument/2006/relationships/customXml" Target="../ink/ink1118.xml"/><Relationship Id="rId80" Type="http://schemas.openxmlformats.org/officeDocument/2006/relationships/customXml" Target="../ink/ink997.xml"/><Relationship Id="rId155" Type="http://schemas.openxmlformats.org/officeDocument/2006/relationships/customXml" Target="../ink/ink1035.xml"/><Relationship Id="rId176" Type="http://schemas.openxmlformats.org/officeDocument/2006/relationships/image" Target="../media/image642.png"/><Relationship Id="rId197" Type="http://schemas.openxmlformats.org/officeDocument/2006/relationships/customXml" Target="../ink/ink1056.xml"/><Relationship Id="rId341" Type="http://schemas.openxmlformats.org/officeDocument/2006/relationships/customXml" Target="../ink/ink1129.xml"/><Relationship Id="rId362" Type="http://schemas.openxmlformats.org/officeDocument/2006/relationships/image" Target="../media/image734.png"/><Relationship Id="rId201" Type="http://schemas.openxmlformats.org/officeDocument/2006/relationships/customXml" Target="../ink/ink1058.xml"/><Relationship Id="rId222" Type="http://schemas.openxmlformats.org/officeDocument/2006/relationships/image" Target="../media/image665.png"/><Relationship Id="rId243" Type="http://schemas.openxmlformats.org/officeDocument/2006/relationships/image" Target="../media/image675.png"/><Relationship Id="rId264" Type="http://schemas.openxmlformats.org/officeDocument/2006/relationships/customXml" Target="../ink/ink1090.xml"/><Relationship Id="rId285" Type="http://schemas.openxmlformats.org/officeDocument/2006/relationships/image" Target="../media/image696.png"/><Relationship Id="rId17" Type="http://schemas.openxmlformats.org/officeDocument/2006/relationships/image" Target="../media/image564.png"/><Relationship Id="rId38" Type="http://schemas.openxmlformats.org/officeDocument/2006/relationships/customXml" Target="../ink/ink976.xml"/><Relationship Id="rId59" Type="http://schemas.openxmlformats.org/officeDocument/2006/relationships/image" Target="../media/image585.png"/><Relationship Id="rId103" Type="http://schemas.openxmlformats.org/officeDocument/2006/relationships/image" Target="../media/image606.png"/><Relationship Id="rId124" Type="http://schemas.openxmlformats.org/officeDocument/2006/relationships/image" Target="../media/image616.png"/><Relationship Id="rId310" Type="http://schemas.openxmlformats.org/officeDocument/2006/relationships/customXml" Target="../ink/ink1113.xml"/><Relationship Id="rId70" Type="http://schemas.openxmlformats.org/officeDocument/2006/relationships/customXml" Target="../ink/ink992.xml"/><Relationship Id="rId91" Type="http://schemas.openxmlformats.org/officeDocument/2006/relationships/image" Target="../media/image600.png"/><Relationship Id="rId145" Type="http://schemas.openxmlformats.org/officeDocument/2006/relationships/customXml" Target="../ink/ink1030.xml"/><Relationship Id="rId166" Type="http://schemas.openxmlformats.org/officeDocument/2006/relationships/image" Target="../media/image637.png"/><Relationship Id="rId187" Type="http://schemas.openxmlformats.org/officeDocument/2006/relationships/customXml" Target="../ink/ink1051.xml"/><Relationship Id="rId331" Type="http://schemas.openxmlformats.org/officeDocument/2006/relationships/customXml" Target="../ink/ink1124.xml"/><Relationship Id="rId352" Type="http://schemas.openxmlformats.org/officeDocument/2006/relationships/image" Target="../media/image729.png"/><Relationship Id="rId1" Type="http://schemas.openxmlformats.org/officeDocument/2006/relationships/slideLayout" Target="../slideLayouts/slideLayout7.xml"/><Relationship Id="rId212" Type="http://schemas.openxmlformats.org/officeDocument/2006/relationships/image" Target="../media/image660.png"/><Relationship Id="rId233" Type="http://schemas.openxmlformats.org/officeDocument/2006/relationships/image" Target="../media/image670.png"/><Relationship Id="rId254" Type="http://schemas.openxmlformats.org/officeDocument/2006/relationships/customXml" Target="../ink/ink1085.xml"/><Relationship Id="rId28" Type="http://schemas.openxmlformats.org/officeDocument/2006/relationships/customXml" Target="../ink/ink971.xml"/><Relationship Id="rId49" Type="http://schemas.openxmlformats.org/officeDocument/2006/relationships/image" Target="../media/image580.png"/><Relationship Id="rId114" Type="http://schemas.openxmlformats.org/officeDocument/2006/relationships/customXml" Target="../ink/ink1014.xml"/><Relationship Id="rId275" Type="http://schemas.openxmlformats.org/officeDocument/2006/relationships/image" Target="../media/image691.png"/><Relationship Id="rId296" Type="http://schemas.openxmlformats.org/officeDocument/2006/relationships/customXml" Target="../ink/ink1106.xml"/><Relationship Id="rId300" Type="http://schemas.openxmlformats.org/officeDocument/2006/relationships/customXml" Target="../ink/ink1108.xml"/><Relationship Id="rId60" Type="http://schemas.openxmlformats.org/officeDocument/2006/relationships/customXml" Target="../ink/ink987.xml"/><Relationship Id="rId81" Type="http://schemas.openxmlformats.org/officeDocument/2006/relationships/image" Target="../media/image595.png"/><Relationship Id="rId135" Type="http://schemas.openxmlformats.org/officeDocument/2006/relationships/customXml" Target="../ink/ink1025.xml"/><Relationship Id="rId156" Type="http://schemas.openxmlformats.org/officeDocument/2006/relationships/image" Target="../media/image632.png"/><Relationship Id="rId177" Type="http://schemas.openxmlformats.org/officeDocument/2006/relationships/customXml" Target="../ink/ink1046.xml"/><Relationship Id="rId198" Type="http://schemas.openxmlformats.org/officeDocument/2006/relationships/image" Target="../media/image653.png"/><Relationship Id="rId321" Type="http://schemas.openxmlformats.org/officeDocument/2006/relationships/image" Target="../media/image714.png"/><Relationship Id="rId342" Type="http://schemas.openxmlformats.org/officeDocument/2006/relationships/image" Target="../media/image724.png"/><Relationship Id="rId202" Type="http://schemas.openxmlformats.org/officeDocument/2006/relationships/image" Target="../media/image655.png"/><Relationship Id="rId223" Type="http://schemas.openxmlformats.org/officeDocument/2006/relationships/customXml" Target="../ink/ink1069.xml"/><Relationship Id="rId244" Type="http://schemas.openxmlformats.org/officeDocument/2006/relationships/customXml" Target="../ink/ink1080.xml"/><Relationship Id="rId18" Type="http://schemas.openxmlformats.org/officeDocument/2006/relationships/customXml" Target="../ink/ink966.xml"/><Relationship Id="rId39" Type="http://schemas.openxmlformats.org/officeDocument/2006/relationships/image" Target="../media/image575.png"/><Relationship Id="rId265" Type="http://schemas.openxmlformats.org/officeDocument/2006/relationships/image" Target="../media/image686.png"/><Relationship Id="rId286" Type="http://schemas.openxmlformats.org/officeDocument/2006/relationships/customXml" Target="../ink/ink1101.xml"/><Relationship Id="rId50" Type="http://schemas.openxmlformats.org/officeDocument/2006/relationships/customXml" Target="../ink/ink982.xml"/><Relationship Id="rId104" Type="http://schemas.openxmlformats.org/officeDocument/2006/relationships/customXml" Target="../ink/ink1009.xml"/><Relationship Id="rId125" Type="http://schemas.openxmlformats.org/officeDocument/2006/relationships/customXml" Target="../ink/ink1020.xml"/><Relationship Id="rId146" Type="http://schemas.openxmlformats.org/officeDocument/2006/relationships/image" Target="../media/image627.png"/><Relationship Id="rId167" Type="http://schemas.openxmlformats.org/officeDocument/2006/relationships/customXml" Target="../ink/ink1041.xml"/><Relationship Id="rId188" Type="http://schemas.openxmlformats.org/officeDocument/2006/relationships/image" Target="../media/image648.png"/><Relationship Id="rId311" Type="http://schemas.openxmlformats.org/officeDocument/2006/relationships/image" Target="../media/image709.png"/><Relationship Id="rId332" Type="http://schemas.openxmlformats.org/officeDocument/2006/relationships/image" Target="../media/image719.png"/><Relationship Id="rId353" Type="http://schemas.openxmlformats.org/officeDocument/2006/relationships/customXml" Target="../ink/ink1135.xml"/><Relationship Id="rId71" Type="http://schemas.openxmlformats.org/officeDocument/2006/relationships/image" Target="../media/image590.png"/><Relationship Id="rId92" Type="http://schemas.openxmlformats.org/officeDocument/2006/relationships/customXml" Target="../ink/ink1003.xml"/><Relationship Id="rId213" Type="http://schemas.openxmlformats.org/officeDocument/2006/relationships/customXml" Target="../ink/ink1064.xml"/><Relationship Id="rId234" Type="http://schemas.openxmlformats.org/officeDocument/2006/relationships/customXml" Target="../ink/ink1075.xml"/><Relationship Id="rId2" Type="http://schemas.openxmlformats.org/officeDocument/2006/relationships/notesSlide" Target="../notesSlides/notesSlide13.xml"/><Relationship Id="rId29" Type="http://schemas.openxmlformats.org/officeDocument/2006/relationships/image" Target="../media/image570.png"/><Relationship Id="rId255" Type="http://schemas.openxmlformats.org/officeDocument/2006/relationships/image" Target="../media/image681.png"/><Relationship Id="rId276" Type="http://schemas.openxmlformats.org/officeDocument/2006/relationships/customXml" Target="../ink/ink1096.xml"/><Relationship Id="rId297" Type="http://schemas.openxmlformats.org/officeDocument/2006/relationships/image" Target="../media/image702.png"/><Relationship Id="rId40" Type="http://schemas.openxmlformats.org/officeDocument/2006/relationships/customXml" Target="../ink/ink977.xml"/><Relationship Id="rId115" Type="http://schemas.openxmlformats.org/officeDocument/2006/relationships/image" Target="../media/image612.png"/><Relationship Id="rId136" Type="http://schemas.openxmlformats.org/officeDocument/2006/relationships/image" Target="../media/image622.png"/><Relationship Id="rId157" Type="http://schemas.openxmlformats.org/officeDocument/2006/relationships/customXml" Target="../ink/ink1036.xml"/><Relationship Id="rId178" Type="http://schemas.openxmlformats.org/officeDocument/2006/relationships/image" Target="../media/image643.png"/><Relationship Id="rId301" Type="http://schemas.openxmlformats.org/officeDocument/2006/relationships/image" Target="../media/image704.png"/><Relationship Id="rId322" Type="http://schemas.openxmlformats.org/officeDocument/2006/relationships/customXml" Target="../ink/ink1119.xml"/><Relationship Id="rId343" Type="http://schemas.openxmlformats.org/officeDocument/2006/relationships/customXml" Target="../ink/ink1130.xml"/><Relationship Id="rId61" Type="http://schemas.openxmlformats.org/officeDocument/2006/relationships/image" Target="../media/image43.png"/><Relationship Id="rId82" Type="http://schemas.openxmlformats.org/officeDocument/2006/relationships/customXml" Target="../ink/ink998.xml"/><Relationship Id="rId199" Type="http://schemas.openxmlformats.org/officeDocument/2006/relationships/customXml" Target="../ink/ink1057.xml"/><Relationship Id="rId203" Type="http://schemas.openxmlformats.org/officeDocument/2006/relationships/customXml" Target="../ink/ink1059.xml"/><Relationship Id="rId19" Type="http://schemas.openxmlformats.org/officeDocument/2006/relationships/image" Target="../media/image565.png"/><Relationship Id="rId224" Type="http://schemas.openxmlformats.org/officeDocument/2006/relationships/image" Target="../media/image666.png"/><Relationship Id="rId245" Type="http://schemas.openxmlformats.org/officeDocument/2006/relationships/image" Target="../media/image676.png"/><Relationship Id="rId266" Type="http://schemas.openxmlformats.org/officeDocument/2006/relationships/customXml" Target="../ink/ink1091.xml"/><Relationship Id="rId287" Type="http://schemas.openxmlformats.org/officeDocument/2006/relationships/image" Target="../media/image697.png"/><Relationship Id="rId30" Type="http://schemas.openxmlformats.org/officeDocument/2006/relationships/customXml" Target="../ink/ink972.xml"/><Relationship Id="rId105" Type="http://schemas.openxmlformats.org/officeDocument/2006/relationships/image" Target="../media/image607.png"/><Relationship Id="rId126" Type="http://schemas.openxmlformats.org/officeDocument/2006/relationships/image" Target="../media/image617.png"/><Relationship Id="rId147" Type="http://schemas.openxmlformats.org/officeDocument/2006/relationships/customXml" Target="../ink/ink1031.xml"/><Relationship Id="rId168" Type="http://schemas.openxmlformats.org/officeDocument/2006/relationships/image" Target="../media/image638.png"/><Relationship Id="rId312" Type="http://schemas.openxmlformats.org/officeDocument/2006/relationships/customXml" Target="../ink/ink1114.xml"/><Relationship Id="rId333" Type="http://schemas.openxmlformats.org/officeDocument/2006/relationships/customXml" Target="../ink/ink1125.xml"/><Relationship Id="rId354" Type="http://schemas.openxmlformats.org/officeDocument/2006/relationships/image" Target="../media/image730.png"/><Relationship Id="rId51" Type="http://schemas.openxmlformats.org/officeDocument/2006/relationships/image" Target="../media/image581.png"/><Relationship Id="rId72" Type="http://schemas.openxmlformats.org/officeDocument/2006/relationships/customXml" Target="../ink/ink993.xml"/><Relationship Id="rId93" Type="http://schemas.openxmlformats.org/officeDocument/2006/relationships/image" Target="../media/image601.png"/><Relationship Id="rId189" Type="http://schemas.openxmlformats.org/officeDocument/2006/relationships/customXml" Target="../ink/ink1052.xml"/><Relationship Id="rId3" Type="http://schemas.openxmlformats.org/officeDocument/2006/relationships/image" Target="../media/image557.png"/><Relationship Id="rId214" Type="http://schemas.openxmlformats.org/officeDocument/2006/relationships/image" Target="../media/image661.png"/><Relationship Id="rId235" Type="http://schemas.openxmlformats.org/officeDocument/2006/relationships/image" Target="../media/image671.png"/><Relationship Id="rId256" Type="http://schemas.openxmlformats.org/officeDocument/2006/relationships/customXml" Target="../ink/ink1086.xml"/><Relationship Id="rId277" Type="http://schemas.openxmlformats.org/officeDocument/2006/relationships/image" Target="../media/image692.png"/><Relationship Id="rId298" Type="http://schemas.openxmlformats.org/officeDocument/2006/relationships/customXml" Target="../ink/ink1107.xml"/><Relationship Id="rId116" Type="http://schemas.openxmlformats.org/officeDocument/2006/relationships/customXml" Target="../ink/ink1015.xml"/><Relationship Id="rId137" Type="http://schemas.openxmlformats.org/officeDocument/2006/relationships/customXml" Target="../ink/ink1026.xml"/><Relationship Id="rId158" Type="http://schemas.openxmlformats.org/officeDocument/2006/relationships/image" Target="../media/image633.png"/><Relationship Id="rId302" Type="http://schemas.openxmlformats.org/officeDocument/2006/relationships/customXml" Target="../ink/ink1109.xml"/><Relationship Id="rId323" Type="http://schemas.openxmlformats.org/officeDocument/2006/relationships/image" Target="../media/image715.png"/><Relationship Id="rId344" Type="http://schemas.openxmlformats.org/officeDocument/2006/relationships/image" Target="../media/image725.png"/><Relationship Id="rId20" Type="http://schemas.openxmlformats.org/officeDocument/2006/relationships/customXml" Target="../ink/ink967.xml"/><Relationship Id="rId41" Type="http://schemas.openxmlformats.org/officeDocument/2006/relationships/image" Target="../media/image576.png"/><Relationship Id="rId62" Type="http://schemas.openxmlformats.org/officeDocument/2006/relationships/customXml" Target="../ink/ink988.xml"/><Relationship Id="rId83" Type="http://schemas.openxmlformats.org/officeDocument/2006/relationships/image" Target="../media/image596.png"/><Relationship Id="rId179" Type="http://schemas.openxmlformats.org/officeDocument/2006/relationships/customXml" Target="../ink/ink1047.xml"/><Relationship Id="rId190" Type="http://schemas.openxmlformats.org/officeDocument/2006/relationships/image" Target="../media/image649.png"/><Relationship Id="rId204" Type="http://schemas.openxmlformats.org/officeDocument/2006/relationships/image" Target="../media/image656.png"/><Relationship Id="rId225" Type="http://schemas.openxmlformats.org/officeDocument/2006/relationships/customXml" Target="../ink/ink1070.xml"/><Relationship Id="rId246" Type="http://schemas.openxmlformats.org/officeDocument/2006/relationships/customXml" Target="../ink/ink1081.xml"/><Relationship Id="rId267" Type="http://schemas.openxmlformats.org/officeDocument/2006/relationships/image" Target="../media/image687.png"/><Relationship Id="rId288" Type="http://schemas.openxmlformats.org/officeDocument/2006/relationships/customXml" Target="../ink/ink1102.xml"/><Relationship Id="rId106" Type="http://schemas.openxmlformats.org/officeDocument/2006/relationships/customXml" Target="../ink/ink1010.xml"/><Relationship Id="rId127" Type="http://schemas.openxmlformats.org/officeDocument/2006/relationships/customXml" Target="../ink/ink1021.xml"/><Relationship Id="rId313" Type="http://schemas.openxmlformats.org/officeDocument/2006/relationships/image" Target="../media/image710.png"/><Relationship Id="rId10" Type="http://schemas.openxmlformats.org/officeDocument/2006/relationships/customXml" Target="../ink/ink962.xml"/><Relationship Id="rId31" Type="http://schemas.openxmlformats.org/officeDocument/2006/relationships/image" Target="../media/image571.png"/><Relationship Id="rId52" Type="http://schemas.openxmlformats.org/officeDocument/2006/relationships/customXml" Target="../ink/ink983.xml"/><Relationship Id="rId73" Type="http://schemas.openxmlformats.org/officeDocument/2006/relationships/image" Target="../media/image591.png"/><Relationship Id="rId94" Type="http://schemas.openxmlformats.org/officeDocument/2006/relationships/customXml" Target="../ink/ink1004.xml"/><Relationship Id="rId148" Type="http://schemas.openxmlformats.org/officeDocument/2006/relationships/image" Target="../media/image628.png"/><Relationship Id="rId169" Type="http://schemas.openxmlformats.org/officeDocument/2006/relationships/customXml" Target="../ink/ink1042.xml"/><Relationship Id="rId334" Type="http://schemas.openxmlformats.org/officeDocument/2006/relationships/image" Target="../media/image720.png"/><Relationship Id="rId355" Type="http://schemas.openxmlformats.org/officeDocument/2006/relationships/customXml" Target="../ink/ink1136.xml"/><Relationship Id="rId4" Type="http://schemas.openxmlformats.org/officeDocument/2006/relationships/customXml" Target="../ink/ink959.xml"/><Relationship Id="rId180" Type="http://schemas.openxmlformats.org/officeDocument/2006/relationships/image" Target="../media/image644.png"/><Relationship Id="rId215" Type="http://schemas.openxmlformats.org/officeDocument/2006/relationships/customXml" Target="../ink/ink1065.xml"/><Relationship Id="rId236" Type="http://schemas.openxmlformats.org/officeDocument/2006/relationships/customXml" Target="../ink/ink1076.xml"/><Relationship Id="rId257" Type="http://schemas.openxmlformats.org/officeDocument/2006/relationships/image" Target="../media/image682.png"/><Relationship Id="rId278" Type="http://schemas.openxmlformats.org/officeDocument/2006/relationships/customXml" Target="../ink/ink1097.xml"/><Relationship Id="rId303" Type="http://schemas.openxmlformats.org/officeDocument/2006/relationships/image" Target="../media/image705.png"/><Relationship Id="rId42" Type="http://schemas.openxmlformats.org/officeDocument/2006/relationships/customXml" Target="../ink/ink978.xml"/><Relationship Id="rId84" Type="http://schemas.openxmlformats.org/officeDocument/2006/relationships/customXml" Target="../ink/ink999.xml"/><Relationship Id="rId138" Type="http://schemas.openxmlformats.org/officeDocument/2006/relationships/image" Target="../media/image623.png"/><Relationship Id="rId345" Type="http://schemas.openxmlformats.org/officeDocument/2006/relationships/customXml" Target="../ink/ink1131.xml"/><Relationship Id="rId191" Type="http://schemas.openxmlformats.org/officeDocument/2006/relationships/customXml" Target="../ink/ink1053.xml"/><Relationship Id="rId205" Type="http://schemas.openxmlformats.org/officeDocument/2006/relationships/customXml" Target="../ink/ink1060.xml"/><Relationship Id="rId247" Type="http://schemas.openxmlformats.org/officeDocument/2006/relationships/image" Target="../media/image677.png"/><Relationship Id="rId107" Type="http://schemas.openxmlformats.org/officeDocument/2006/relationships/image" Target="../media/image608.png"/><Relationship Id="rId289" Type="http://schemas.openxmlformats.org/officeDocument/2006/relationships/image" Target="../media/image698.png"/><Relationship Id="rId11" Type="http://schemas.openxmlformats.org/officeDocument/2006/relationships/image" Target="../media/image561.png"/><Relationship Id="rId53" Type="http://schemas.openxmlformats.org/officeDocument/2006/relationships/image" Target="../media/image582.png"/><Relationship Id="rId149" Type="http://schemas.openxmlformats.org/officeDocument/2006/relationships/customXml" Target="../ink/ink1032.xml"/><Relationship Id="rId314" Type="http://schemas.openxmlformats.org/officeDocument/2006/relationships/customXml" Target="../ink/ink1115.xml"/><Relationship Id="rId356" Type="http://schemas.openxmlformats.org/officeDocument/2006/relationships/image" Target="../media/image731.png"/><Relationship Id="rId95" Type="http://schemas.openxmlformats.org/officeDocument/2006/relationships/image" Target="../media/image602.png"/><Relationship Id="rId160" Type="http://schemas.openxmlformats.org/officeDocument/2006/relationships/image" Target="../media/image634.png"/><Relationship Id="rId216" Type="http://schemas.openxmlformats.org/officeDocument/2006/relationships/image" Target="../media/image662.png"/><Relationship Id="rId258" Type="http://schemas.openxmlformats.org/officeDocument/2006/relationships/customXml" Target="../ink/ink1087.xml"/><Relationship Id="rId22" Type="http://schemas.openxmlformats.org/officeDocument/2006/relationships/customXml" Target="../ink/ink968.xml"/><Relationship Id="rId64" Type="http://schemas.openxmlformats.org/officeDocument/2006/relationships/customXml" Target="../ink/ink989.xml"/><Relationship Id="rId118" Type="http://schemas.openxmlformats.org/officeDocument/2006/relationships/image" Target="../media/image613.png"/><Relationship Id="rId325" Type="http://schemas.openxmlformats.org/officeDocument/2006/relationships/image" Target="../media/image716.png"/><Relationship Id="rId171" Type="http://schemas.openxmlformats.org/officeDocument/2006/relationships/customXml" Target="../ink/ink1043.xml"/><Relationship Id="rId227" Type="http://schemas.openxmlformats.org/officeDocument/2006/relationships/customXml" Target="../ink/ink1071.xml"/><Relationship Id="rId269" Type="http://schemas.openxmlformats.org/officeDocument/2006/relationships/image" Target="../media/image688.png"/><Relationship Id="rId33" Type="http://schemas.openxmlformats.org/officeDocument/2006/relationships/image" Target="../media/image572.png"/><Relationship Id="rId129" Type="http://schemas.openxmlformats.org/officeDocument/2006/relationships/customXml" Target="../ink/ink1022.xml"/><Relationship Id="rId280" Type="http://schemas.openxmlformats.org/officeDocument/2006/relationships/customXml" Target="../ink/ink1098.xml"/><Relationship Id="rId336" Type="http://schemas.openxmlformats.org/officeDocument/2006/relationships/image" Target="../media/image721.png"/><Relationship Id="rId75" Type="http://schemas.openxmlformats.org/officeDocument/2006/relationships/image" Target="../media/image592.png"/><Relationship Id="rId140" Type="http://schemas.openxmlformats.org/officeDocument/2006/relationships/image" Target="../media/image624.png"/><Relationship Id="rId182" Type="http://schemas.openxmlformats.org/officeDocument/2006/relationships/image" Target="../media/image645.png"/><Relationship Id="rId6" Type="http://schemas.openxmlformats.org/officeDocument/2006/relationships/customXml" Target="../ink/ink960.xml"/><Relationship Id="rId238" Type="http://schemas.openxmlformats.org/officeDocument/2006/relationships/customXml" Target="../ink/ink1077.xml"/><Relationship Id="rId291" Type="http://schemas.openxmlformats.org/officeDocument/2006/relationships/image" Target="../media/image699.png"/><Relationship Id="rId305" Type="http://schemas.openxmlformats.org/officeDocument/2006/relationships/image" Target="../media/image706.png"/><Relationship Id="rId347" Type="http://schemas.openxmlformats.org/officeDocument/2006/relationships/customXml" Target="../ink/ink1132.xml"/><Relationship Id="rId44" Type="http://schemas.openxmlformats.org/officeDocument/2006/relationships/customXml" Target="../ink/ink979.xml"/><Relationship Id="rId86" Type="http://schemas.openxmlformats.org/officeDocument/2006/relationships/customXml" Target="../ink/ink1000.xml"/><Relationship Id="rId151" Type="http://schemas.openxmlformats.org/officeDocument/2006/relationships/customXml" Target="../ink/ink1033.xml"/><Relationship Id="rId193" Type="http://schemas.openxmlformats.org/officeDocument/2006/relationships/customXml" Target="../ink/ink1054.xml"/><Relationship Id="rId207" Type="http://schemas.openxmlformats.org/officeDocument/2006/relationships/customXml" Target="../ink/ink1061.xml"/><Relationship Id="rId249" Type="http://schemas.openxmlformats.org/officeDocument/2006/relationships/image" Target="../media/image678.png"/><Relationship Id="rId13" Type="http://schemas.openxmlformats.org/officeDocument/2006/relationships/image" Target="../media/image562.png"/><Relationship Id="rId109" Type="http://schemas.openxmlformats.org/officeDocument/2006/relationships/image" Target="../media/image609.png"/><Relationship Id="rId260" Type="http://schemas.openxmlformats.org/officeDocument/2006/relationships/customXml" Target="../ink/ink1088.xml"/><Relationship Id="rId316" Type="http://schemas.openxmlformats.org/officeDocument/2006/relationships/customXml" Target="../ink/ink1116.xml"/><Relationship Id="rId55" Type="http://schemas.openxmlformats.org/officeDocument/2006/relationships/image" Target="../media/image583.png"/><Relationship Id="rId97" Type="http://schemas.openxmlformats.org/officeDocument/2006/relationships/image" Target="../media/image603.png"/><Relationship Id="rId120" Type="http://schemas.openxmlformats.org/officeDocument/2006/relationships/image" Target="../media/image614.png"/><Relationship Id="rId358" Type="http://schemas.openxmlformats.org/officeDocument/2006/relationships/image" Target="../media/image732.png"/><Relationship Id="rId162" Type="http://schemas.openxmlformats.org/officeDocument/2006/relationships/image" Target="../media/image635.png"/><Relationship Id="rId218" Type="http://schemas.openxmlformats.org/officeDocument/2006/relationships/image" Target="../media/image663.png"/><Relationship Id="rId271" Type="http://schemas.openxmlformats.org/officeDocument/2006/relationships/image" Target="../media/image689.png"/><Relationship Id="rId24" Type="http://schemas.openxmlformats.org/officeDocument/2006/relationships/customXml" Target="../ink/ink969.xml"/><Relationship Id="rId66" Type="http://schemas.openxmlformats.org/officeDocument/2006/relationships/customXml" Target="../ink/ink990.xml"/><Relationship Id="rId131" Type="http://schemas.openxmlformats.org/officeDocument/2006/relationships/customXml" Target="../ink/ink1023.xml"/><Relationship Id="rId327" Type="http://schemas.openxmlformats.org/officeDocument/2006/relationships/customXml" Target="../ink/ink1122.xml"/><Relationship Id="rId173" Type="http://schemas.openxmlformats.org/officeDocument/2006/relationships/customXml" Target="../ink/ink1044.xml"/><Relationship Id="rId229" Type="http://schemas.openxmlformats.org/officeDocument/2006/relationships/customXml" Target="../ink/ink1072.xml"/><Relationship Id="rId240" Type="http://schemas.openxmlformats.org/officeDocument/2006/relationships/customXml" Target="../ink/ink1078.xml"/><Relationship Id="rId35" Type="http://schemas.openxmlformats.org/officeDocument/2006/relationships/image" Target="../media/image573.png"/><Relationship Id="rId77" Type="http://schemas.openxmlformats.org/officeDocument/2006/relationships/image" Target="../media/image593.png"/><Relationship Id="rId100" Type="http://schemas.openxmlformats.org/officeDocument/2006/relationships/customXml" Target="../ink/ink1007.xml"/><Relationship Id="rId282" Type="http://schemas.openxmlformats.org/officeDocument/2006/relationships/customXml" Target="../ink/ink1099.xml"/><Relationship Id="rId338" Type="http://schemas.openxmlformats.org/officeDocument/2006/relationships/image" Target="../media/image722.png"/><Relationship Id="rId8" Type="http://schemas.openxmlformats.org/officeDocument/2006/relationships/customXml" Target="../ink/ink961.xml"/><Relationship Id="rId142" Type="http://schemas.openxmlformats.org/officeDocument/2006/relationships/image" Target="../media/image625.png"/><Relationship Id="rId184" Type="http://schemas.openxmlformats.org/officeDocument/2006/relationships/image" Target="../media/image646.png"/><Relationship Id="rId251" Type="http://schemas.openxmlformats.org/officeDocument/2006/relationships/image" Target="../media/image679.png"/><Relationship Id="rId46" Type="http://schemas.openxmlformats.org/officeDocument/2006/relationships/customXml" Target="../ink/ink980.xml"/><Relationship Id="rId293" Type="http://schemas.openxmlformats.org/officeDocument/2006/relationships/image" Target="../media/image700.png"/><Relationship Id="rId307" Type="http://schemas.openxmlformats.org/officeDocument/2006/relationships/image" Target="../media/image707.png"/><Relationship Id="rId349" Type="http://schemas.openxmlformats.org/officeDocument/2006/relationships/customXml" Target="../ink/ink11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0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3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0.xml"/><Relationship Id="rId42" Type="http://schemas.openxmlformats.org/officeDocument/2006/relationships/image" Target="../media/image1187.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44.xml"/><Relationship Id="rId16" Type="http://schemas.openxmlformats.org/officeDocument/2006/relationships/image" Target="../media/image1175.png"/><Relationship Id="rId11" Type="http://schemas.openxmlformats.org/officeDocument/2006/relationships/customXml" Target="../ink/ink5.xml"/><Relationship Id="rId32" Type="http://schemas.openxmlformats.org/officeDocument/2006/relationships/image" Target="../media/image1182.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39.xml"/><Relationship Id="rId102" Type="http://schemas.openxmlformats.org/officeDocument/2006/relationships/image" Target="../media/image1217.png"/><Relationship Id="rId5" Type="http://schemas.openxmlformats.org/officeDocument/2006/relationships/customXml" Target="../ink/ink2.xml"/><Relationship Id="rId90" Type="http://schemas.openxmlformats.org/officeDocument/2006/relationships/image" Target="../media/image1211.png"/><Relationship Id="rId95" Type="http://schemas.openxmlformats.org/officeDocument/2006/relationships/customXml" Target="../ink/ink47.xml"/><Relationship Id="rId22" Type="http://schemas.openxmlformats.org/officeDocument/2006/relationships/image" Target="../media/image117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34.xml"/><Relationship Id="rId80" Type="http://schemas.openxmlformats.org/officeDocument/2006/relationships/image" Target="../media/image1206.png"/><Relationship Id="rId85" Type="http://schemas.openxmlformats.org/officeDocument/2006/relationships/customXml" Target="../ink/ink42.xml"/><Relationship Id="rId12" Type="http://schemas.openxmlformats.org/officeDocument/2006/relationships/image" Target="../media/image117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176.png"/><Relationship Id="rId41" Type="http://schemas.openxmlformats.org/officeDocument/2006/relationships/customXml" Target="../ink/ink2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37.xml"/><Relationship Id="rId83" Type="http://schemas.openxmlformats.org/officeDocument/2006/relationships/customXml" Target="../ink/ink41.xml"/><Relationship Id="rId88" Type="http://schemas.openxmlformats.org/officeDocument/2006/relationships/image" Target="../media/image1210.png"/><Relationship Id="rId91" Type="http://schemas.openxmlformats.org/officeDocument/2006/relationships/customXml" Target="../ink/ink4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172.png"/><Relationship Id="rId31" Type="http://schemas.openxmlformats.org/officeDocument/2006/relationships/customXml" Target="../ink/ink1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1205.png"/><Relationship Id="rId81" Type="http://schemas.openxmlformats.org/officeDocument/2006/relationships/customXml" Target="../ink/ink4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1169.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341.png"/><Relationship Id="rId39" Type="http://schemas.openxmlformats.org/officeDocument/2006/relationships/customXml" Target="../ink/ink1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27.xml"/><Relationship Id="rId76" Type="http://schemas.openxmlformats.org/officeDocument/2006/relationships/image" Target="../media/image1204.png"/><Relationship Id="rId97" Type="http://schemas.openxmlformats.org/officeDocument/2006/relationships/customXml" Target="../ink/ink48.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212.png"/><Relationship Id="rId2" Type="http://schemas.openxmlformats.org/officeDocument/2006/relationships/notesSlide" Target="../notesSlides/notesSlide3.xml"/><Relationship Id="rId29" Type="http://schemas.openxmlformats.org/officeDocument/2006/relationships/customXml" Target="../ink/ink1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22.xml"/><Relationship Id="rId66" Type="http://schemas.openxmlformats.org/officeDocument/2006/relationships/image" Target="../media/image1199.png"/><Relationship Id="rId87" Type="http://schemas.openxmlformats.org/officeDocument/2006/relationships/customXml" Target="../ink/ink43.xml"/><Relationship Id="rId61" Type="http://schemas.openxmlformats.org/officeDocument/2006/relationships/customXml" Target="../ink/ink30.xml"/><Relationship Id="rId82" Type="http://schemas.openxmlformats.org/officeDocument/2006/relationships/image" Target="../media/image1207.png"/><Relationship Id="rId19" Type="http://schemas.openxmlformats.org/officeDocument/2006/relationships/customXml" Target="../ink/ink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7.xml"/><Relationship Id="rId56" Type="http://schemas.openxmlformats.org/officeDocument/2006/relationships/image" Target="../media/image1194.png"/><Relationship Id="rId77" Type="http://schemas.openxmlformats.org/officeDocument/2006/relationships/customXml" Target="../ink/ink3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25.xml"/><Relationship Id="rId72" Type="http://schemas.openxmlformats.org/officeDocument/2006/relationships/image" Target="../media/image1202.png"/><Relationship Id="rId93" Type="http://schemas.openxmlformats.org/officeDocument/2006/relationships/customXml" Target="../ink/ink46.xml"/><Relationship Id="rId98" Type="http://schemas.openxmlformats.org/officeDocument/2006/relationships/image" Target="../media/image1215.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51.xml"/><Relationship Id="rId7" Type="http://schemas.openxmlformats.org/officeDocument/2006/relationships/customXml" Target="../ink/ink5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5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54.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39.png"/></Relationships>
</file>

<file path=ppt/slides/_rels/slide41.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64.xml"/><Relationship Id="rId63" Type="http://schemas.openxmlformats.org/officeDocument/2006/relationships/image" Target="../media/image1250.png"/><Relationship Id="rId159" Type="http://schemas.openxmlformats.org/officeDocument/2006/relationships/customXml" Target="../ink/ink135.xml"/><Relationship Id="rId324" Type="http://schemas.openxmlformats.org/officeDocument/2006/relationships/customXml" Target="../ink/ink218.xml"/><Relationship Id="rId170" Type="http://schemas.openxmlformats.org/officeDocument/2006/relationships/image" Target="../media/image1302.png"/><Relationship Id="rId226" Type="http://schemas.openxmlformats.org/officeDocument/2006/relationships/customXml" Target="../ink/ink169.xml"/><Relationship Id="rId268" Type="http://schemas.openxmlformats.org/officeDocument/2006/relationships/customXml" Target="../ink/ink190.xml"/><Relationship Id="rId32" Type="http://schemas.openxmlformats.org/officeDocument/2006/relationships/image" Target="../media/image1235.png"/><Relationship Id="rId74" Type="http://schemas.openxmlformats.org/officeDocument/2006/relationships/customXml" Target="../ink/ink91.xml"/><Relationship Id="rId128" Type="http://schemas.openxmlformats.org/officeDocument/2006/relationships/customXml" Target="../ink/ink118.xml"/><Relationship Id="rId335" Type="http://schemas.openxmlformats.org/officeDocument/2006/relationships/image" Target="../media/image1384.png"/><Relationship Id="rId5" Type="http://schemas.openxmlformats.org/officeDocument/2006/relationships/customXml" Target="../ink/ink56.xml"/><Relationship Id="rId181" Type="http://schemas.openxmlformats.org/officeDocument/2006/relationships/customXml" Target="../ink/ink14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75.xml"/><Relationship Id="rId139" Type="http://schemas.openxmlformats.org/officeDocument/2006/relationships/image" Target="../media/image1288.png"/><Relationship Id="rId290" Type="http://schemas.openxmlformats.org/officeDocument/2006/relationships/customXml" Target="../ink/ink201.xml"/><Relationship Id="rId304" Type="http://schemas.openxmlformats.org/officeDocument/2006/relationships/customXml" Target="../ink/ink208.xml"/><Relationship Id="rId85" Type="http://schemas.openxmlformats.org/officeDocument/2006/relationships/image" Target="../media/image1261.png"/><Relationship Id="rId150" Type="http://schemas.openxmlformats.org/officeDocument/2006/relationships/customXml" Target="../ink/ink13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80.xml"/><Relationship Id="rId12" Type="http://schemas.openxmlformats.org/officeDocument/2006/relationships/image" Target="../media/image1226.png"/><Relationship Id="rId108" Type="http://schemas.openxmlformats.org/officeDocument/2006/relationships/customXml" Target="../ink/ink108.xml"/><Relationship Id="rId315" Type="http://schemas.openxmlformats.org/officeDocument/2006/relationships/image" Target="../media/image1374.png"/><Relationship Id="rId54" Type="http://schemas.openxmlformats.org/officeDocument/2006/relationships/customXml" Target="../ink/ink81.xml"/><Relationship Id="rId96" Type="http://schemas.openxmlformats.org/officeDocument/2006/relationships/customXml" Target="../ink/ink102.xml"/><Relationship Id="rId161" Type="http://schemas.openxmlformats.org/officeDocument/2006/relationships/customXml" Target="../ink/ink136.xml"/><Relationship Id="rId217" Type="http://schemas.openxmlformats.org/officeDocument/2006/relationships/customXml" Target="../ink/ink164.xml"/><Relationship Id="rId259" Type="http://schemas.openxmlformats.org/officeDocument/2006/relationships/image" Target="../media/image1346.png"/><Relationship Id="rId23" Type="http://schemas.openxmlformats.org/officeDocument/2006/relationships/customXml" Target="../ink/ink65.xml"/><Relationship Id="rId119" Type="http://schemas.openxmlformats.org/officeDocument/2006/relationships/image" Target="../media/image1278.png"/><Relationship Id="rId270" Type="http://schemas.openxmlformats.org/officeDocument/2006/relationships/customXml" Target="../ink/ink191.xml"/><Relationship Id="rId326" Type="http://schemas.openxmlformats.org/officeDocument/2006/relationships/customXml" Target="../ink/ink219.xml"/><Relationship Id="rId65" Type="http://schemas.openxmlformats.org/officeDocument/2006/relationships/image" Target="../media/image1251.png"/><Relationship Id="rId130" Type="http://schemas.openxmlformats.org/officeDocument/2006/relationships/customXml" Target="../ink/ink119.xml"/><Relationship Id="rId172" Type="http://schemas.openxmlformats.org/officeDocument/2006/relationships/image" Target="../media/image1303.png"/><Relationship Id="rId228" Type="http://schemas.openxmlformats.org/officeDocument/2006/relationships/customXml" Target="../ink/ink17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92.xml"/><Relationship Id="rId141" Type="http://schemas.openxmlformats.org/officeDocument/2006/relationships/customXml" Target="../ink/ink125.xml"/><Relationship Id="rId7" Type="http://schemas.openxmlformats.org/officeDocument/2006/relationships/customXml" Target="../ink/ink57.xml"/><Relationship Id="rId183" Type="http://schemas.openxmlformats.org/officeDocument/2006/relationships/customXml" Target="../ink/ink147.xml"/><Relationship Id="rId239" Type="http://schemas.openxmlformats.org/officeDocument/2006/relationships/image" Target="../media/image1336.png"/><Relationship Id="rId250" Type="http://schemas.openxmlformats.org/officeDocument/2006/relationships/customXml" Target="../ink/ink181.xml"/><Relationship Id="rId292" Type="http://schemas.openxmlformats.org/officeDocument/2006/relationships/customXml" Target="../ink/ink202.xml"/><Relationship Id="rId306" Type="http://schemas.openxmlformats.org/officeDocument/2006/relationships/customXml" Target="../ink/ink209.xml"/><Relationship Id="rId24" Type="http://schemas.openxmlformats.org/officeDocument/2006/relationships/image" Target="../media/image1231.png"/><Relationship Id="rId45" Type="http://schemas.openxmlformats.org/officeDocument/2006/relationships/customXml" Target="../ink/ink76.xml"/><Relationship Id="rId66" Type="http://schemas.openxmlformats.org/officeDocument/2006/relationships/customXml" Target="../ink/ink87.xml"/><Relationship Id="rId87" Type="http://schemas.openxmlformats.org/officeDocument/2006/relationships/image" Target="../media/image1262.png"/><Relationship Id="rId110" Type="http://schemas.openxmlformats.org/officeDocument/2006/relationships/customXml" Target="../ink/ink10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xml"/><Relationship Id="rId173" Type="http://schemas.openxmlformats.org/officeDocument/2006/relationships/customXml" Target="../ink/ink14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7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71.xml"/><Relationship Id="rId56" Type="http://schemas.openxmlformats.org/officeDocument/2006/relationships/customXml" Target="../ink/ink82.xml"/><Relationship Id="rId77" Type="http://schemas.openxmlformats.org/officeDocument/2006/relationships/image" Target="../media/image1257.png"/><Relationship Id="rId100" Type="http://schemas.openxmlformats.org/officeDocument/2006/relationships/customXml" Target="../ink/ink104.xml"/><Relationship Id="rId282" Type="http://schemas.openxmlformats.org/officeDocument/2006/relationships/customXml" Target="../ink/ink19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0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7.xml"/><Relationship Id="rId184" Type="http://schemas.openxmlformats.org/officeDocument/2006/relationships/image" Target="../media/image1309.png"/><Relationship Id="rId219" Type="http://schemas.openxmlformats.org/officeDocument/2006/relationships/customXml" Target="../ink/ink165.xml"/><Relationship Id="rId230" Type="http://schemas.openxmlformats.org/officeDocument/2006/relationships/customXml" Target="../ink/ink171.xml"/><Relationship Id="rId251" Type="http://schemas.openxmlformats.org/officeDocument/2006/relationships/image" Target="../media/image1342.png"/><Relationship Id="rId25" Type="http://schemas.openxmlformats.org/officeDocument/2006/relationships/customXml" Target="../ink/ink6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9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220.xml"/><Relationship Id="rId88" Type="http://schemas.openxmlformats.org/officeDocument/2006/relationships/customXml" Target="../ink/ink98.xml"/><Relationship Id="rId111" Type="http://schemas.openxmlformats.org/officeDocument/2006/relationships/image" Target="../media/image1274.png"/><Relationship Id="rId132" Type="http://schemas.openxmlformats.org/officeDocument/2006/relationships/customXml" Target="../ink/ink12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53.xml"/><Relationship Id="rId209" Type="http://schemas.openxmlformats.org/officeDocument/2006/relationships/customXml" Target="../ink/ink160.xml"/><Relationship Id="rId220" Type="http://schemas.openxmlformats.org/officeDocument/2006/relationships/customXml" Target="../ink/ink166.xml"/><Relationship Id="rId241" Type="http://schemas.openxmlformats.org/officeDocument/2006/relationships/image" Target="../media/image1337.png"/><Relationship Id="rId15" Type="http://schemas.openxmlformats.org/officeDocument/2006/relationships/customXml" Target="../ink/ink6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87.xml"/><Relationship Id="rId283" Type="http://schemas.openxmlformats.org/officeDocument/2006/relationships/image" Target="../media/image1358.png"/><Relationship Id="rId318" Type="http://schemas.openxmlformats.org/officeDocument/2006/relationships/customXml" Target="../ink/ink215.xml"/><Relationship Id="rId78" Type="http://schemas.openxmlformats.org/officeDocument/2006/relationships/customXml" Target="../ink/ink9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15.xml"/><Relationship Id="rId143" Type="http://schemas.openxmlformats.org/officeDocument/2006/relationships/customXml" Target="../ink/ink126.xml"/><Relationship Id="rId164" Type="http://schemas.openxmlformats.org/officeDocument/2006/relationships/image" Target="../media/image1299.png"/><Relationship Id="rId185" Type="http://schemas.openxmlformats.org/officeDocument/2006/relationships/customXml" Target="../ink/ink148.xml"/><Relationship Id="rId9" Type="http://schemas.openxmlformats.org/officeDocument/2006/relationships/customXml" Target="../ink/ink5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82.xml"/><Relationship Id="rId273" Type="http://schemas.openxmlformats.org/officeDocument/2006/relationships/image" Target="../media/image1353.png"/><Relationship Id="rId294" Type="http://schemas.openxmlformats.org/officeDocument/2006/relationships/customXml" Target="../ink/ink203.xml"/><Relationship Id="rId308" Type="http://schemas.openxmlformats.org/officeDocument/2006/relationships/customXml" Target="../ink/ink210.xml"/><Relationship Id="rId329" Type="http://schemas.openxmlformats.org/officeDocument/2006/relationships/image" Target="../media/image1381.png"/><Relationship Id="rId47" Type="http://schemas.openxmlformats.org/officeDocument/2006/relationships/customXml" Target="../ink/ink77.xml"/><Relationship Id="rId68" Type="http://schemas.openxmlformats.org/officeDocument/2006/relationships/customXml" Target="../ink/ink88.xml"/><Relationship Id="rId89" Type="http://schemas.openxmlformats.org/officeDocument/2006/relationships/image" Target="../media/image1263.png"/><Relationship Id="rId112" Type="http://schemas.openxmlformats.org/officeDocument/2006/relationships/customXml" Target="../ink/ink110.xml"/><Relationship Id="rId133" Type="http://schemas.openxmlformats.org/officeDocument/2006/relationships/image" Target="../media/image1285.png"/><Relationship Id="rId154" Type="http://schemas.openxmlformats.org/officeDocument/2006/relationships/customXml" Target="../ink/ink132.xml"/><Relationship Id="rId175" Type="http://schemas.openxmlformats.org/officeDocument/2006/relationships/customXml" Target="../ink/ink14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77.xml"/><Relationship Id="rId263" Type="http://schemas.openxmlformats.org/officeDocument/2006/relationships/image" Target="../media/image1348.png"/><Relationship Id="rId284" Type="http://schemas.openxmlformats.org/officeDocument/2006/relationships/customXml" Target="../ink/ink198.xml"/><Relationship Id="rId319" Type="http://schemas.openxmlformats.org/officeDocument/2006/relationships/image" Target="../media/image1376.png"/><Relationship Id="rId37" Type="http://schemas.openxmlformats.org/officeDocument/2006/relationships/customXml" Target="../ink/ink72.xml"/><Relationship Id="rId58" Type="http://schemas.openxmlformats.org/officeDocument/2006/relationships/customXml" Target="../ink/ink83.xml"/><Relationship Id="rId79" Type="http://schemas.openxmlformats.org/officeDocument/2006/relationships/image" Target="../media/image1258.png"/><Relationship Id="rId102" Type="http://schemas.openxmlformats.org/officeDocument/2006/relationships/customXml" Target="../ink/ink105.xml"/><Relationship Id="rId123" Type="http://schemas.openxmlformats.org/officeDocument/2006/relationships/image" Target="../media/image1280.png"/><Relationship Id="rId144" Type="http://schemas.openxmlformats.org/officeDocument/2006/relationships/customXml" Target="../ink/ink127.xml"/><Relationship Id="rId330" Type="http://schemas.openxmlformats.org/officeDocument/2006/relationships/customXml" Target="../ink/ink221.xml"/><Relationship Id="rId90" Type="http://schemas.openxmlformats.org/officeDocument/2006/relationships/customXml" Target="../ink/ink99.xml"/><Relationship Id="rId165" Type="http://schemas.openxmlformats.org/officeDocument/2006/relationships/customXml" Target="../ink/ink138.xml"/><Relationship Id="rId186" Type="http://schemas.openxmlformats.org/officeDocument/2006/relationships/image" Target="../media/image1310.png"/><Relationship Id="rId211" Type="http://schemas.openxmlformats.org/officeDocument/2006/relationships/customXml" Target="../ink/ink161.xml"/><Relationship Id="rId232" Type="http://schemas.openxmlformats.org/officeDocument/2006/relationships/customXml" Target="../ink/ink172.xml"/><Relationship Id="rId253" Type="http://schemas.openxmlformats.org/officeDocument/2006/relationships/image" Target="../media/image1343.png"/><Relationship Id="rId274" Type="http://schemas.openxmlformats.org/officeDocument/2006/relationships/customXml" Target="../ink/ink19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6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21.xml"/><Relationship Id="rId320" Type="http://schemas.openxmlformats.org/officeDocument/2006/relationships/customXml" Target="../ink/ink216.xml"/><Relationship Id="rId80" Type="http://schemas.openxmlformats.org/officeDocument/2006/relationships/customXml" Target="../ink/ink9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54.xml"/><Relationship Id="rId201" Type="http://schemas.openxmlformats.org/officeDocument/2006/relationships/customXml" Target="../ink/ink156.xml"/><Relationship Id="rId222" Type="http://schemas.openxmlformats.org/officeDocument/2006/relationships/customXml" Target="../ink/ink167.xml"/><Relationship Id="rId243" Type="http://schemas.openxmlformats.org/officeDocument/2006/relationships/image" Target="../media/image1338.png"/><Relationship Id="rId264" Type="http://schemas.openxmlformats.org/officeDocument/2006/relationships/customXml" Target="../ink/ink188.xml"/><Relationship Id="rId285" Type="http://schemas.openxmlformats.org/officeDocument/2006/relationships/image" Target="../media/image1359.png"/><Relationship Id="rId17" Type="http://schemas.openxmlformats.org/officeDocument/2006/relationships/customXml" Target="../ink/ink6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16.xml"/><Relationship Id="rId310" Type="http://schemas.openxmlformats.org/officeDocument/2006/relationships/customXml" Target="../ink/ink211.xml"/><Relationship Id="rId70" Type="http://schemas.openxmlformats.org/officeDocument/2006/relationships/customXml" Target="../ink/ink8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4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83.xml"/><Relationship Id="rId28" Type="http://schemas.openxmlformats.org/officeDocument/2006/relationships/image" Target="../media/image1233.png"/><Relationship Id="rId49" Type="http://schemas.openxmlformats.org/officeDocument/2006/relationships/customXml" Target="../ink/ink78.xml"/><Relationship Id="rId114" Type="http://schemas.openxmlformats.org/officeDocument/2006/relationships/customXml" Target="../ink/ink111.xml"/><Relationship Id="rId275" Type="http://schemas.openxmlformats.org/officeDocument/2006/relationships/image" Target="../media/image1354.png"/><Relationship Id="rId296" Type="http://schemas.openxmlformats.org/officeDocument/2006/relationships/customXml" Target="../ink/ink204.xml"/><Relationship Id="rId300" Type="http://schemas.openxmlformats.org/officeDocument/2006/relationships/customXml" Target="../ink/ink206.xml"/><Relationship Id="rId60" Type="http://schemas.openxmlformats.org/officeDocument/2006/relationships/customXml" Target="../ink/ink8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3.xml"/><Relationship Id="rId177" Type="http://schemas.openxmlformats.org/officeDocument/2006/relationships/customXml" Target="../ink/ink14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78.xml"/><Relationship Id="rId18" Type="http://schemas.openxmlformats.org/officeDocument/2006/relationships/image" Target="../media/image1229.png"/><Relationship Id="rId39" Type="http://schemas.openxmlformats.org/officeDocument/2006/relationships/customXml" Target="../ink/ink73.xml"/><Relationship Id="rId265" Type="http://schemas.openxmlformats.org/officeDocument/2006/relationships/image" Target="../media/image1349.png"/><Relationship Id="rId286" Type="http://schemas.openxmlformats.org/officeDocument/2006/relationships/customXml" Target="../ink/ink199.xml"/><Relationship Id="rId50" Type="http://schemas.openxmlformats.org/officeDocument/2006/relationships/image" Target="../media/image1244.png"/><Relationship Id="rId104" Type="http://schemas.openxmlformats.org/officeDocument/2006/relationships/customXml" Target="../ink/ink106.xml"/><Relationship Id="rId125" Type="http://schemas.openxmlformats.org/officeDocument/2006/relationships/image" Target="../media/image1281.png"/><Relationship Id="rId146" Type="http://schemas.openxmlformats.org/officeDocument/2006/relationships/customXml" Target="../ink/ink128.xml"/><Relationship Id="rId167" Type="http://schemas.openxmlformats.org/officeDocument/2006/relationships/customXml" Target="../ink/ink13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222.xml"/><Relationship Id="rId71" Type="http://schemas.openxmlformats.org/officeDocument/2006/relationships/image" Target="../media/image1254.png"/><Relationship Id="rId92" Type="http://schemas.openxmlformats.org/officeDocument/2006/relationships/customXml" Target="../ink/ink100.xml"/><Relationship Id="rId213" Type="http://schemas.openxmlformats.org/officeDocument/2006/relationships/customXml" Target="../ink/ink162.xml"/><Relationship Id="rId234" Type="http://schemas.openxmlformats.org/officeDocument/2006/relationships/customXml" Target="../ink/ink173.xml"/><Relationship Id="rId2" Type="http://schemas.openxmlformats.org/officeDocument/2006/relationships/notesSlide" Target="../notesSlides/notesSlide5.xml"/><Relationship Id="rId29" Type="http://schemas.openxmlformats.org/officeDocument/2006/relationships/customXml" Target="../ink/ink68.xml"/><Relationship Id="rId255" Type="http://schemas.openxmlformats.org/officeDocument/2006/relationships/image" Target="../media/image1344.png"/><Relationship Id="rId276" Type="http://schemas.openxmlformats.org/officeDocument/2006/relationships/customXml" Target="../ink/ink19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2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217.xml"/><Relationship Id="rId61" Type="http://schemas.openxmlformats.org/officeDocument/2006/relationships/image" Target="../media/image1249.png"/><Relationship Id="rId82" Type="http://schemas.openxmlformats.org/officeDocument/2006/relationships/customXml" Target="../ink/ink95.xml"/><Relationship Id="rId199" Type="http://schemas.openxmlformats.org/officeDocument/2006/relationships/customXml" Target="../ink/ink155.xml"/><Relationship Id="rId203" Type="http://schemas.openxmlformats.org/officeDocument/2006/relationships/customXml" Target="../ink/ink157.xml"/><Relationship Id="rId19" Type="http://schemas.openxmlformats.org/officeDocument/2006/relationships/customXml" Target="../ink/ink63.xml"/><Relationship Id="rId224" Type="http://schemas.openxmlformats.org/officeDocument/2006/relationships/customXml" Target="../ink/ink168.xml"/><Relationship Id="rId245" Type="http://schemas.openxmlformats.org/officeDocument/2006/relationships/image" Target="../media/image1339.png"/><Relationship Id="rId266" Type="http://schemas.openxmlformats.org/officeDocument/2006/relationships/customXml" Target="../ink/ink18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1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212.xml"/><Relationship Id="rId333" Type="http://schemas.openxmlformats.org/officeDocument/2006/relationships/image" Target="../media/image1383.png"/><Relationship Id="rId51" Type="http://schemas.openxmlformats.org/officeDocument/2006/relationships/customXml" Target="../ink/ink79.xml"/><Relationship Id="rId72" Type="http://schemas.openxmlformats.org/officeDocument/2006/relationships/customXml" Target="../ink/ink90.xml"/><Relationship Id="rId93" Type="http://schemas.openxmlformats.org/officeDocument/2006/relationships/image" Target="../media/image1265.png"/><Relationship Id="rId189" Type="http://schemas.openxmlformats.org/officeDocument/2006/relationships/customXml" Target="../ink/ink150.xml"/><Relationship Id="rId3" Type="http://schemas.openxmlformats.org/officeDocument/2006/relationships/customXml" Target="../ink/ink5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84.xml"/><Relationship Id="rId277" Type="http://schemas.openxmlformats.org/officeDocument/2006/relationships/image" Target="../media/image1355.png"/><Relationship Id="rId298" Type="http://schemas.openxmlformats.org/officeDocument/2006/relationships/customXml" Target="../ink/ink205.xml"/><Relationship Id="rId116" Type="http://schemas.openxmlformats.org/officeDocument/2006/relationships/customXml" Target="../ink/ink112.xml"/><Relationship Id="rId137" Type="http://schemas.openxmlformats.org/officeDocument/2006/relationships/image" Target="../media/image1287.png"/><Relationship Id="rId158" Type="http://schemas.openxmlformats.org/officeDocument/2006/relationships/customXml" Target="../ink/ink134.xml"/><Relationship Id="rId302" Type="http://schemas.openxmlformats.org/officeDocument/2006/relationships/customXml" Target="../ink/ink20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74.xml"/><Relationship Id="rId62" Type="http://schemas.openxmlformats.org/officeDocument/2006/relationships/customXml" Target="../ink/ink85.xml"/><Relationship Id="rId83" Type="http://schemas.openxmlformats.org/officeDocument/2006/relationships/image" Target="../media/image1260.png"/><Relationship Id="rId179" Type="http://schemas.openxmlformats.org/officeDocument/2006/relationships/customXml" Target="../ink/ink14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79.xml"/><Relationship Id="rId267" Type="http://schemas.openxmlformats.org/officeDocument/2006/relationships/image" Target="../media/image1350.png"/><Relationship Id="rId288" Type="http://schemas.openxmlformats.org/officeDocument/2006/relationships/customXml" Target="../ink/ink200.xml"/><Relationship Id="rId106" Type="http://schemas.openxmlformats.org/officeDocument/2006/relationships/customXml" Target="../ink/ink10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69.xml"/><Relationship Id="rId52" Type="http://schemas.openxmlformats.org/officeDocument/2006/relationships/customXml" Target="../ink/ink80.xml"/><Relationship Id="rId73" Type="http://schemas.openxmlformats.org/officeDocument/2006/relationships/image" Target="../media/image1255.png"/><Relationship Id="rId94" Type="http://schemas.openxmlformats.org/officeDocument/2006/relationships/customXml" Target="../ink/ink101.xml"/><Relationship Id="rId148" Type="http://schemas.openxmlformats.org/officeDocument/2006/relationships/customXml" Target="../ink/ink129.xml"/><Relationship Id="rId169" Type="http://schemas.openxmlformats.org/officeDocument/2006/relationships/customXml" Target="../ink/ink140.xml"/><Relationship Id="rId334" Type="http://schemas.openxmlformats.org/officeDocument/2006/relationships/customXml" Target="../ink/ink22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63.xml"/><Relationship Id="rId236" Type="http://schemas.openxmlformats.org/officeDocument/2006/relationships/customXml" Target="../ink/ink174.xml"/><Relationship Id="rId257" Type="http://schemas.openxmlformats.org/officeDocument/2006/relationships/image" Target="../media/image1345.png"/><Relationship Id="rId278" Type="http://schemas.openxmlformats.org/officeDocument/2006/relationships/customXml" Target="../ink/ink19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96.xml"/><Relationship Id="rId138" Type="http://schemas.openxmlformats.org/officeDocument/2006/relationships/customXml" Target="../ink/ink123.xml"/><Relationship Id="rId191" Type="http://schemas.openxmlformats.org/officeDocument/2006/relationships/customXml" Target="../ink/ink151.xml"/><Relationship Id="rId205" Type="http://schemas.openxmlformats.org/officeDocument/2006/relationships/customXml" Target="../ink/ink15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5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21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85.xml"/><Relationship Id="rId22" Type="http://schemas.openxmlformats.org/officeDocument/2006/relationships/image" Target="../media/image341.png"/><Relationship Id="rId64" Type="http://schemas.openxmlformats.org/officeDocument/2006/relationships/customXml" Target="../ink/ink86.xml"/><Relationship Id="rId118" Type="http://schemas.openxmlformats.org/officeDocument/2006/relationships/customXml" Target="../ink/ink113.xml"/><Relationship Id="rId325" Type="http://schemas.openxmlformats.org/officeDocument/2006/relationships/image" Target="../media/image1379.png"/><Relationship Id="rId171" Type="http://schemas.openxmlformats.org/officeDocument/2006/relationships/customXml" Target="../ink/ink14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70.xml"/><Relationship Id="rId129" Type="http://schemas.openxmlformats.org/officeDocument/2006/relationships/image" Target="../media/image1283.png"/><Relationship Id="rId280" Type="http://schemas.openxmlformats.org/officeDocument/2006/relationships/customXml" Target="../ink/ink196.xml"/><Relationship Id="rId75" Type="http://schemas.openxmlformats.org/officeDocument/2006/relationships/image" Target="../media/image1256.png"/><Relationship Id="rId140" Type="http://schemas.openxmlformats.org/officeDocument/2006/relationships/customXml" Target="../ink/ink12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7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97.xml"/><Relationship Id="rId151" Type="http://schemas.openxmlformats.org/officeDocument/2006/relationships/image" Target="../media/image1293.png"/><Relationship Id="rId193" Type="http://schemas.openxmlformats.org/officeDocument/2006/relationships/customXml" Target="../ink/ink152.xml"/><Relationship Id="rId207" Type="http://schemas.openxmlformats.org/officeDocument/2006/relationships/customXml" Target="../ink/ink159.xml"/><Relationship Id="rId249" Type="http://schemas.openxmlformats.org/officeDocument/2006/relationships/image" Target="../media/image1341.png"/><Relationship Id="rId13" Type="http://schemas.openxmlformats.org/officeDocument/2006/relationships/customXml" Target="../ink/ink60.xml"/><Relationship Id="rId109" Type="http://schemas.openxmlformats.org/officeDocument/2006/relationships/image" Target="../media/image1273.png"/><Relationship Id="rId260" Type="http://schemas.openxmlformats.org/officeDocument/2006/relationships/customXml" Target="../ink/ink186.xml"/><Relationship Id="rId316" Type="http://schemas.openxmlformats.org/officeDocument/2006/relationships/customXml" Target="../ink/ink21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1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6.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233.xml"/><Relationship Id="rId42" Type="http://schemas.openxmlformats.org/officeDocument/2006/relationships/image" Target="../media/image1404.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417.png"/><Relationship Id="rId2" Type="http://schemas.openxmlformats.org/officeDocument/2006/relationships/notesSlide" Target="../notesSlides/notesSlide6.xml"/><Relationship Id="rId16" Type="http://schemas.openxmlformats.org/officeDocument/2006/relationships/image" Target="../media/image1391.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241.xml"/><Relationship Id="rId40" Type="http://schemas.openxmlformats.org/officeDocument/2006/relationships/image" Target="../media/image1403.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236.xml"/><Relationship Id="rId30" Type="http://schemas.openxmlformats.org/officeDocument/2006/relationships/image" Target="../media/image1398.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257.xml"/><Relationship Id="rId8" Type="http://schemas.openxmlformats.org/officeDocument/2006/relationships/image" Target="../media/image1387.png"/><Relationship Id="rId51" Type="http://schemas.openxmlformats.org/officeDocument/2006/relationships/customXml" Target="../ink/ink248.xml"/><Relationship Id="rId72" Type="http://schemas.openxmlformats.org/officeDocument/2006/relationships/image" Target="../media/image1419.png"/><Relationship Id="rId3" Type="http://schemas.openxmlformats.org/officeDocument/2006/relationships/customXml" Target="../ink/ink224.xml"/><Relationship Id="rId12" Type="http://schemas.openxmlformats.org/officeDocument/2006/relationships/image" Target="../media/image1389.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393.png"/><Relationship Id="rId41" Type="http://schemas.openxmlformats.org/officeDocument/2006/relationships/customXml" Target="../ink/ink24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75" Type="http://schemas.openxmlformats.org/officeDocument/2006/relationships/customXml" Target="../ink/ink260.xml"/><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388.png"/><Relationship Id="rId31" Type="http://schemas.openxmlformats.org/officeDocument/2006/relationships/customXml" Target="../ink/ink23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385.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392.png"/><Relationship Id="rId39" Type="http://schemas.openxmlformats.org/officeDocument/2006/relationships/customXml" Target="../ink/ink24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250.xml"/><Relationship Id="rId76" Type="http://schemas.openxmlformats.org/officeDocument/2006/relationships/image" Target="../media/image3.png"/><Relationship Id="rId7" Type="http://schemas.openxmlformats.org/officeDocument/2006/relationships/customXml" Target="../ink/ink226.xml"/><Relationship Id="rId71" Type="http://schemas.openxmlformats.org/officeDocument/2006/relationships/customXml" Target="../ink/ink258.xml"/></Relationships>
</file>

<file path=ppt/slides/_rels/slide7.xml.rels><?xml version="1.0" encoding="UTF-8" standalone="yes"?>
<Relationships xmlns="http://schemas.openxmlformats.org/package/2006/relationships"><Relationship Id="rId117" Type="http://schemas.openxmlformats.org/officeDocument/2006/relationships/customXml" Target="../ink/ink318.xml"/><Relationship Id="rId21" Type="http://schemas.openxmlformats.org/officeDocument/2006/relationships/customXml" Target="../ink/ink270.xml"/><Relationship Id="rId63" Type="http://schemas.openxmlformats.org/officeDocument/2006/relationships/customXml" Target="../ink/ink291.xml"/><Relationship Id="rId159" Type="http://schemas.openxmlformats.org/officeDocument/2006/relationships/customXml" Target="../ink/ink339.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262.xml"/><Relationship Id="rId181" Type="http://schemas.openxmlformats.org/officeDocument/2006/relationships/customXml" Target="../ink/ink350.xml"/><Relationship Id="rId237" Type="http://schemas.openxmlformats.org/officeDocument/2006/relationships/customXml" Target="../ink/ink378.xml"/><Relationship Id="rId279" Type="http://schemas.openxmlformats.org/officeDocument/2006/relationships/customXml" Target="../ink/ink399.xml"/><Relationship Id="rId43" Type="http://schemas.openxmlformats.org/officeDocument/2006/relationships/customXml" Target="../ink/ink281.xml"/><Relationship Id="rId139" Type="http://schemas.openxmlformats.org/officeDocument/2006/relationships/customXml" Target="../ink/ink329.xml"/><Relationship Id="rId290" Type="http://schemas.openxmlformats.org/officeDocument/2006/relationships/image" Target="../media/image11.png"/><Relationship Id="rId85" Type="http://schemas.openxmlformats.org/officeDocument/2006/relationships/customXml" Target="../ink/ink302.xml"/><Relationship Id="rId150" Type="http://schemas.openxmlformats.org/officeDocument/2006/relationships/image" Target="../media/image1494.png"/><Relationship Id="rId192" Type="http://schemas.openxmlformats.org/officeDocument/2006/relationships/image" Target="../media/image1515.png"/><Relationship Id="rId206" Type="http://schemas.openxmlformats.org/officeDocument/2006/relationships/image" Target="../media/image1225.png"/><Relationship Id="rId248" Type="http://schemas.openxmlformats.org/officeDocument/2006/relationships/image" Target="../media/image1541.png"/><Relationship Id="rId12" Type="http://schemas.openxmlformats.org/officeDocument/2006/relationships/image" Target="../media/image1425.png"/><Relationship Id="rId108" Type="http://schemas.openxmlformats.org/officeDocument/2006/relationships/image" Target="../media/image1473.png"/><Relationship Id="rId54" Type="http://schemas.openxmlformats.org/officeDocument/2006/relationships/image" Target="../media/image1446.png"/><Relationship Id="rId75" Type="http://schemas.openxmlformats.org/officeDocument/2006/relationships/customXml" Target="../ink/ink297.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340.xml"/><Relationship Id="rId182" Type="http://schemas.openxmlformats.org/officeDocument/2006/relationships/image" Target="../media/image1510.png"/><Relationship Id="rId217" Type="http://schemas.openxmlformats.org/officeDocument/2006/relationships/customXml" Target="../ink/ink368.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389.xml"/><Relationship Id="rId23" Type="http://schemas.openxmlformats.org/officeDocument/2006/relationships/customXml" Target="../ink/ink271.xml"/><Relationship Id="rId119" Type="http://schemas.openxmlformats.org/officeDocument/2006/relationships/customXml" Target="../ink/ink319.xml"/><Relationship Id="rId270" Type="http://schemas.openxmlformats.org/officeDocument/2006/relationships/image" Target="../media/image1552.png"/><Relationship Id="rId291" Type="http://schemas.openxmlformats.org/officeDocument/2006/relationships/customXml" Target="../ink/ink405.xml"/><Relationship Id="rId44" Type="http://schemas.openxmlformats.org/officeDocument/2006/relationships/image" Target="../media/image1441.png"/><Relationship Id="rId65" Type="http://schemas.openxmlformats.org/officeDocument/2006/relationships/customXml" Target="../ink/ink292.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335.xml"/><Relationship Id="rId172" Type="http://schemas.openxmlformats.org/officeDocument/2006/relationships/image" Target="../media/image1505.png"/><Relationship Id="rId193" Type="http://schemas.openxmlformats.org/officeDocument/2006/relationships/customXml" Target="../ink/ink356.xml"/><Relationship Id="rId207" Type="http://schemas.openxmlformats.org/officeDocument/2006/relationships/customXml" Target="../ink/ink363.xml"/><Relationship Id="rId228" Type="http://schemas.openxmlformats.org/officeDocument/2006/relationships/image" Target="../media/image1532.png"/><Relationship Id="rId249" Type="http://schemas.openxmlformats.org/officeDocument/2006/relationships/customXml" Target="../ink/ink384.xml"/><Relationship Id="rId13" Type="http://schemas.openxmlformats.org/officeDocument/2006/relationships/customXml" Target="../ink/ink266.xml"/><Relationship Id="rId109" Type="http://schemas.openxmlformats.org/officeDocument/2006/relationships/customXml" Target="../ink/ink314.xml"/><Relationship Id="rId260" Type="http://schemas.openxmlformats.org/officeDocument/2006/relationships/image" Target="../media/image1547.png"/><Relationship Id="rId281" Type="http://schemas.openxmlformats.org/officeDocument/2006/relationships/customXml" Target="../ink/ink400.xml"/><Relationship Id="rId34" Type="http://schemas.openxmlformats.org/officeDocument/2006/relationships/image" Target="../media/image1436.png"/><Relationship Id="rId55" Type="http://schemas.openxmlformats.org/officeDocument/2006/relationships/customXml" Target="../ink/ink287.xml"/><Relationship Id="rId76" Type="http://schemas.openxmlformats.org/officeDocument/2006/relationships/image" Target="../media/image1457.png"/><Relationship Id="rId97" Type="http://schemas.openxmlformats.org/officeDocument/2006/relationships/customXml" Target="../ink/ink308.xml"/><Relationship Id="rId120" Type="http://schemas.openxmlformats.org/officeDocument/2006/relationships/image" Target="../media/image1479.png"/><Relationship Id="rId141" Type="http://schemas.openxmlformats.org/officeDocument/2006/relationships/customXml" Target="../ink/ink330.xml"/><Relationship Id="rId7" Type="http://schemas.openxmlformats.org/officeDocument/2006/relationships/customXml" Target="../ink/ink263.xml"/><Relationship Id="rId162" Type="http://schemas.openxmlformats.org/officeDocument/2006/relationships/image" Target="../media/image1500.png"/><Relationship Id="rId183" Type="http://schemas.openxmlformats.org/officeDocument/2006/relationships/customXml" Target="../ink/ink351.xml"/><Relationship Id="rId218" Type="http://schemas.openxmlformats.org/officeDocument/2006/relationships/image" Target="../media/image1527.png"/><Relationship Id="rId239" Type="http://schemas.openxmlformats.org/officeDocument/2006/relationships/customXml" Target="../ink/ink379.xml"/><Relationship Id="rId250" Type="http://schemas.openxmlformats.org/officeDocument/2006/relationships/image" Target="../media/image1542.png"/><Relationship Id="rId271" Type="http://schemas.openxmlformats.org/officeDocument/2006/relationships/customXml" Target="../ink/ink395.xml"/><Relationship Id="rId292" Type="http://schemas.openxmlformats.org/officeDocument/2006/relationships/image" Target="../media/image12.png"/><Relationship Id="rId24" Type="http://schemas.openxmlformats.org/officeDocument/2006/relationships/image" Target="../media/image1431.png"/><Relationship Id="rId45" Type="http://schemas.openxmlformats.org/officeDocument/2006/relationships/customXml" Target="../ink/ink282.xml"/><Relationship Id="rId66" Type="http://schemas.openxmlformats.org/officeDocument/2006/relationships/image" Target="../media/image1452.png"/><Relationship Id="rId87" Type="http://schemas.openxmlformats.org/officeDocument/2006/relationships/customXml" Target="../ink/ink303.xml"/><Relationship Id="rId110" Type="http://schemas.openxmlformats.org/officeDocument/2006/relationships/image" Target="../media/image1474.png"/><Relationship Id="rId131" Type="http://schemas.openxmlformats.org/officeDocument/2006/relationships/customXml" Target="../ink/ink325.xml"/><Relationship Id="rId152" Type="http://schemas.openxmlformats.org/officeDocument/2006/relationships/image" Target="../media/image1495.png"/><Relationship Id="rId173" Type="http://schemas.openxmlformats.org/officeDocument/2006/relationships/customXml" Target="../ink/ink346.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374.xml"/><Relationship Id="rId240" Type="http://schemas.openxmlformats.org/officeDocument/2006/relationships/image" Target="../media/image341.png"/><Relationship Id="rId261" Type="http://schemas.openxmlformats.org/officeDocument/2006/relationships/customXml" Target="../ink/ink390.xml"/><Relationship Id="rId14" Type="http://schemas.openxmlformats.org/officeDocument/2006/relationships/image" Target="../media/image1426.png"/><Relationship Id="rId35" Type="http://schemas.openxmlformats.org/officeDocument/2006/relationships/customXml" Target="../ink/ink277.xml"/><Relationship Id="rId56" Type="http://schemas.openxmlformats.org/officeDocument/2006/relationships/image" Target="../media/image1447.png"/><Relationship Id="rId77" Type="http://schemas.openxmlformats.org/officeDocument/2006/relationships/customXml" Target="../ink/ink298.xml"/><Relationship Id="rId100" Type="http://schemas.openxmlformats.org/officeDocument/2006/relationships/image" Target="../media/image1469.png"/><Relationship Id="rId282" Type="http://schemas.openxmlformats.org/officeDocument/2006/relationships/image" Target="../media/image7.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320.xml"/><Relationship Id="rId142" Type="http://schemas.openxmlformats.org/officeDocument/2006/relationships/image" Target="../media/image1490.png"/><Relationship Id="rId163" Type="http://schemas.openxmlformats.org/officeDocument/2006/relationships/customXml" Target="../ink/ink341.xml"/><Relationship Id="rId184" Type="http://schemas.openxmlformats.org/officeDocument/2006/relationships/image" Target="../media/image1511.png"/><Relationship Id="rId219" Type="http://schemas.openxmlformats.org/officeDocument/2006/relationships/customXml" Target="../ink/ink369.xml"/><Relationship Id="rId230" Type="http://schemas.openxmlformats.org/officeDocument/2006/relationships/image" Target="../media/image1533.png"/><Relationship Id="rId251" Type="http://schemas.openxmlformats.org/officeDocument/2006/relationships/customXml" Target="../ink/ink385.xml"/><Relationship Id="rId25" Type="http://schemas.openxmlformats.org/officeDocument/2006/relationships/customXml" Target="../ink/ink272.xml"/><Relationship Id="rId46" Type="http://schemas.openxmlformats.org/officeDocument/2006/relationships/image" Target="../media/image1442.png"/><Relationship Id="rId67" Type="http://schemas.openxmlformats.org/officeDocument/2006/relationships/customXml" Target="../ink/ink293.xml"/><Relationship Id="rId272" Type="http://schemas.openxmlformats.org/officeDocument/2006/relationships/image" Target="../media/image1553.png"/><Relationship Id="rId293" Type="http://schemas.openxmlformats.org/officeDocument/2006/relationships/customXml" Target="../ink/ink406.xml"/><Relationship Id="rId88" Type="http://schemas.openxmlformats.org/officeDocument/2006/relationships/image" Target="../media/image1463.png"/><Relationship Id="rId111" Type="http://schemas.openxmlformats.org/officeDocument/2006/relationships/customXml" Target="../ink/ink315.xml"/><Relationship Id="rId132" Type="http://schemas.openxmlformats.org/officeDocument/2006/relationships/image" Target="../media/image1485.png"/><Relationship Id="rId153" Type="http://schemas.openxmlformats.org/officeDocument/2006/relationships/customXml" Target="../ink/ink336.xml"/><Relationship Id="rId174" Type="http://schemas.openxmlformats.org/officeDocument/2006/relationships/image" Target="../media/image1506.png"/><Relationship Id="rId195" Type="http://schemas.openxmlformats.org/officeDocument/2006/relationships/customXml" Target="../ink/ink357.xml"/><Relationship Id="rId209" Type="http://schemas.openxmlformats.org/officeDocument/2006/relationships/customXml" Target="../ink/ink364.xml"/><Relationship Id="rId220" Type="http://schemas.openxmlformats.org/officeDocument/2006/relationships/image" Target="../media/image1528.png"/><Relationship Id="rId241" Type="http://schemas.openxmlformats.org/officeDocument/2006/relationships/customXml" Target="../ink/ink380.xml"/><Relationship Id="rId15" Type="http://schemas.openxmlformats.org/officeDocument/2006/relationships/customXml" Target="../ink/ink267.xml"/><Relationship Id="rId36" Type="http://schemas.openxmlformats.org/officeDocument/2006/relationships/image" Target="../media/image1437.png"/><Relationship Id="rId57" Type="http://schemas.openxmlformats.org/officeDocument/2006/relationships/customXml" Target="../ink/ink288.xml"/><Relationship Id="rId262" Type="http://schemas.openxmlformats.org/officeDocument/2006/relationships/image" Target="../media/image1548.png"/><Relationship Id="rId283" Type="http://schemas.openxmlformats.org/officeDocument/2006/relationships/customXml" Target="../ink/ink401.xml"/><Relationship Id="rId78" Type="http://schemas.openxmlformats.org/officeDocument/2006/relationships/image" Target="../media/image1458.png"/><Relationship Id="rId99" Type="http://schemas.openxmlformats.org/officeDocument/2006/relationships/customXml" Target="../ink/ink309.xml"/><Relationship Id="rId101" Type="http://schemas.openxmlformats.org/officeDocument/2006/relationships/customXml" Target="../ink/ink310.xml"/><Relationship Id="rId122" Type="http://schemas.openxmlformats.org/officeDocument/2006/relationships/image" Target="../media/image1480.png"/><Relationship Id="rId143" Type="http://schemas.openxmlformats.org/officeDocument/2006/relationships/customXml" Target="../ink/ink331.xml"/><Relationship Id="rId164" Type="http://schemas.openxmlformats.org/officeDocument/2006/relationships/image" Target="../media/image1501.png"/><Relationship Id="rId185" Type="http://schemas.openxmlformats.org/officeDocument/2006/relationships/customXml" Target="../ink/ink352.xml"/><Relationship Id="rId9" Type="http://schemas.openxmlformats.org/officeDocument/2006/relationships/customXml" Target="../ink/ink264.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375.xml"/><Relationship Id="rId252" Type="http://schemas.openxmlformats.org/officeDocument/2006/relationships/image" Target="../media/image1543.png"/><Relationship Id="rId273" Type="http://schemas.openxmlformats.org/officeDocument/2006/relationships/customXml" Target="../ink/ink396.xml"/><Relationship Id="rId294" Type="http://schemas.openxmlformats.org/officeDocument/2006/relationships/image" Target="../media/image13.png"/><Relationship Id="rId47" Type="http://schemas.openxmlformats.org/officeDocument/2006/relationships/customXml" Target="../ink/ink283.xml"/><Relationship Id="rId68" Type="http://schemas.openxmlformats.org/officeDocument/2006/relationships/image" Target="../media/image1453.png"/><Relationship Id="rId89" Type="http://schemas.openxmlformats.org/officeDocument/2006/relationships/customXml" Target="../ink/ink304.xml"/><Relationship Id="rId112" Type="http://schemas.openxmlformats.org/officeDocument/2006/relationships/image" Target="../media/image1475.png"/><Relationship Id="rId133" Type="http://schemas.openxmlformats.org/officeDocument/2006/relationships/customXml" Target="../ink/ink326.xml"/><Relationship Id="rId154" Type="http://schemas.openxmlformats.org/officeDocument/2006/relationships/image" Target="../media/image1496.png"/><Relationship Id="rId175" Type="http://schemas.openxmlformats.org/officeDocument/2006/relationships/customXml" Target="../ink/ink347.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370.xml"/><Relationship Id="rId242" Type="http://schemas.openxmlformats.org/officeDocument/2006/relationships/image" Target="../media/image1538.png"/><Relationship Id="rId263" Type="http://schemas.openxmlformats.org/officeDocument/2006/relationships/customXml" Target="../ink/ink391.xml"/><Relationship Id="rId284" Type="http://schemas.openxmlformats.org/officeDocument/2006/relationships/image" Target="../media/image8.png"/><Relationship Id="rId37" Type="http://schemas.openxmlformats.org/officeDocument/2006/relationships/customXml" Target="../ink/ink278.xml"/><Relationship Id="rId58" Type="http://schemas.openxmlformats.org/officeDocument/2006/relationships/image" Target="../media/image1448.png"/><Relationship Id="rId79" Type="http://schemas.openxmlformats.org/officeDocument/2006/relationships/customXml" Target="../ink/ink299.xml"/><Relationship Id="rId102" Type="http://schemas.openxmlformats.org/officeDocument/2006/relationships/image" Target="../media/image1470.png"/><Relationship Id="rId123" Type="http://schemas.openxmlformats.org/officeDocument/2006/relationships/customXml" Target="../ink/ink321.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342.xml"/><Relationship Id="rId186" Type="http://schemas.openxmlformats.org/officeDocument/2006/relationships/image" Target="../media/image1512.png"/><Relationship Id="rId211" Type="http://schemas.openxmlformats.org/officeDocument/2006/relationships/customXml" Target="../ink/ink365.xml"/><Relationship Id="rId232" Type="http://schemas.openxmlformats.org/officeDocument/2006/relationships/image" Target="../media/image1534.png"/><Relationship Id="rId253" Type="http://schemas.openxmlformats.org/officeDocument/2006/relationships/customXml" Target="../ink/ink386.xml"/><Relationship Id="rId274" Type="http://schemas.openxmlformats.org/officeDocument/2006/relationships/image" Target="../media/image1554.png"/><Relationship Id="rId295" Type="http://schemas.openxmlformats.org/officeDocument/2006/relationships/customXml" Target="../ink/ink407.xml"/><Relationship Id="rId27" Type="http://schemas.openxmlformats.org/officeDocument/2006/relationships/customXml" Target="../ink/ink273.xml"/><Relationship Id="rId48" Type="http://schemas.openxmlformats.org/officeDocument/2006/relationships/image" Target="../media/image1443.png"/><Relationship Id="rId69" Type="http://schemas.openxmlformats.org/officeDocument/2006/relationships/customXml" Target="../ink/ink294.xml"/><Relationship Id="rId113" Type="http://schemas.openxmlformats.org/officeDocument/2006/relationships/customXml" Target="../ink/ink316.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337.xml"/><Relationship Id="rId176" Type="http://schemas.openxmlformats.org/officeDocument/2006/relationships/image" Target="../media/image1507.png"/><Relationship Id="rId197" Type="http://schemas.openxmlformats.org/officeDocument/2006/relationships/customXml" Target="../ink/ink358.xml"/><Relationship Id="rId201" Type="http://schemas.openxmlformats.org/officeDocument/2006/relationships/customXml" Target="../ink/ink360.xml"/><Relationship Id="rId222" Type="http://schemas.openxmlformats.org/officeDocument/2006/relationships/image" Target="../media/image1529.png"/><Relationship Id="rId243" Type="http://schemas.openxmlformats.org/officeDocument/2006/relationships/customXml" Target="../ink/ink381.xml"/><Relationship Id="rId264" Type="http://schemas.openxmlformats.org/officeDocument/2006/relationships/image" Target="../media/image1549.png"/><Relationship Id="rId285" Type="http://schemas.openxmlformats.org/officeDocument/2006/relationships/customXml" Target="../ink/ink402.xml"/><Relationship Id="rId17" Type="http://schemas.openxmlformats.org/officeDocument/2006/relationships/customXml" Target="../ink/ink268.xml"/><Relationship Id="rId38" Type="http://schemas.openxmlformats.org/officeDocument/2006/relationships/image" Target="../media/image1438.png"/><Relationship Id="rId59" Type="http://schemas.openxmlformats.org/officeDocument/2006/relationships/customXml" Target="../ink/ink289.xml"/><Relationship Id="rId103" Type="http://schemas.openxmlformats.org/officeDocument/2006/relationships/customXml" Target="../ink/ink311.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305.xml"/><Relationship Id="rId145" Type="http://schemas.openxmlformats.org/officeDocument/2006/relationships/customXml" Target="../ink/ink332.xml"/><Relationship Id="rId166" Type="http://schemas.openxmlformats.org/officeDocument/2006/relationships/image" Target="../media/image1502.png"/><Relationship Id="rId187" Type="http://schemas.openxmlformats.org/officeDocument/2006/relationships/customXml" Target="../ink/ink353.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376.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284.xml"/><Relationship Id="rId114" Type="http://schemas.openxmlformats.org/officeDocument/2006/relationships/image" Target="../media/image1476.png"/><Relationship Id="rId275" Type="http://schemas.openxmlformats.org/officeDocument/2006/relationships/customXml" Target="../ink/ink397.xml"/><Relationship Id="rId296" Type="http://schemas.openxmlformats.org/officeDocument/2006/relationships/image" Target="../media/image14.png"/><Relationship Id="rId60" Type="http://schemas.openxmlformats.org/officeDocument/2006/relationships/image" Target="../media/image1449.png"/><Relationship Id="rId81" Type="http://schemas.openxmlformats.org/officeDocument/2006/relationships/customXml" Target="../ink/ink300.xml"/><Relationship Id="rId135" Type="http://schemas.openxmlformats.org/officeDocument/2006/relationships/customXml" Target="../ink/ink327.xml"/><Relationship Id="rId156" Type="http://schemas.openxmlformats.org/officeDocument/2006/relationships/image" Target="../media/image1497.png"/><Relationship Id="rId177" Type="http://schemas.openxmlformats.org/officeDocument/2006/relationships/customXml" Target="../ink/ink348.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371.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279.xml"/><Relationship Id="rId265" Type="http://schemas.openxmlformats.org/officeDocument/2006/relationships/customXml" Target="../ink/ink392.xml"/><Relationship Id="rId286" Type="http://schemas.openxmlformats.org/officeDocument/2006/relationships/image" Target="../media/image9.png"/><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322.xml"/><Relationship Id="rId146" Type="http://schemas.openxmlformats.org/officeDocument/2006/relationships/image" Target="../media/image1492.png"/><Relationship Id="rId167" Type="http://schemas.openxmlformats.org/officeDocument/2006/relationships/customXml" Target="../ink/ink343.xml"/><Relationship Id="rId188" Type="http://schemas.openxmlformats.org/officeDocument/2006/relationships/image" Target="../media/image1513.png"/><Relationship Id="rId71" Type="http://schemas.openxmlformats.org/officeDocument/2006/relationships/customXml" Target="../ink/ink295.xml"/><Relationship Id="rId92" Type="http://schemas.openxmlformats.org/officeDocument/2006/relationships/image" Target="../media/image1465.png"/><Relationship Id="rId213" Type="http://schemas.openxmlformats.org/officeDocument/2006/relationships/customXml" Target="../ink/ink366.xml"/><Relationship Id="rId234" Type="http://schemas.openxmlformats.org/officeDocument/2006/relationships/image" Target="../media/image1535.png"/><Relationship Id="rId2" Type="http://schemas.openxmlformats.org/officeDocument/2006/relationships/notesSlide" Target="../notesSlides/notesSlide7.xml"/><Relationship Id="rId29" Type="http://schemas.openxmlformats.org/officeDocument/2006/relationships/customXml" Target="../ink/ink274.xml"/><Relationship Id="rId255" Type="http://schemas.openxmlformats.org/officeDocument/2006/relationships/customXml" Target="../ink/ink387.xml"/><Relationship Id="rId276" Type="http://schemas.openxmlformats.org/officeDocument/2006/relationships/image" Target="../media/image4.png"/><Relationship Id="rId297" Type="http://schemas.openxmlformats.org/officeDocument/2006/relationships/customXml" Target="../ink/ink408.xml"/><Relationship Id="rId40" Type="http://schemas.openxmlformats.org/officeDocument/2006/relationships/image" Target="../media/image1439.png"/><Relationship Id="rId115" Type="http://schemas.openxmlformats.org/officeDocument/2006/relationships/customXml" Target="../ink/ink317.xml"/><Relationship Id="rId136" Type="http://schemas.openxmlformats.org/officeDocument/2006/relationships/image" Target="../media/image1487.png"/><Relationship Id="rId157" Type="http://schemas.openxmlformats.org/officeDocument/2006/relationships/customXml" Target="../ink/ink338.xml"/><Relationship Id="rId178" Type="http://schemas.openxmlformats.org/officeDocument/2006/relationships/image" Target="../media/image1508.png"/><Relationship Id="rId61" Type="http://schemas.openxmlformats.org/officeDocument/2006/relationships/customXml" Target="../ink/ink290.xml"/><Relationship Id="rId82" Type="http://schemas.openxmlformats.org/officeDocument/2006/relationships/image" Target="../media/image1460.png"/><Relationship Id="rId199" Type="http://schemas.openxmlformats.org/officeDocument/2006/relationships/customXml" Target="../ink/ink359.xml"/><Relationship Id="rId203" Type="http://schemas.openxmlformats.org/officeDocument/2006/relationships/customXml" Target="../ink/ink361.xml"/><Relationship Id="rId19" Type="http://schemas.openxmlformats.org/officeDocument/2006/relationships/customXml" Target="../ink/ink269.xml"/><Relationship Id="rId224" Type="http://schemas.openxmlformats.org/officeDocument/2006/relationships/image" Target="../media/image1530.png"/><Relationship Id="rId245" Type="http://schemas.openxmlformats.org/officeDocument/2006/relationships/customXml" Target="../ink/ink382.xml"/><Relationship Id="rId266" Type="http://schemas.openxmlformats.org/officeDocument/2006/relationships/image" Target="../media/image1550.png"/><Relationship Id="rId287" Type="http://schemas.openxmlformats.org/officeDocument/2006/relationships/customXml" Target="../ink/ink403.xml"/><Relationship Id="rId30" Type="http://schemas.openxmlformats.org/officeDocument/2006/relationships/image" Target="../media/image1434.png"/><Relationship Id="rId105" Type="http://schemas.openxmlformats.org/officeDocument/2006/relationships/customXml" Target="../ink/ink312.xml"/><Relationship Id="rId126" Type="http://schemas.openxmlformats.org/officeDocument/2006/relationships/image" Target="../media/image1482.png"/><Relationship Id="rId147" Type="http://schemas.openxmlformats.org/officeDocument/2006/relationships/customXml" Target="../ink/ink333.xml"/><Relationship Id="rId168" Type="http://schemas.openxmlformats.org/officeDocument/2006/relationships/image" Target="../media/image1503.png"/><Relationship Id="rId51" Type="http://schemas.openxmlformats.org/officeDocument/2006/relationships/customXml" Target="../ink/ink285.xml"/><Relationship Id="rId72" Type="http://schemas.openxmlformats.org/officeDocument/2006/relationships/image" Target="../media/image1455.png"/><Relationship Id="rId93" Type="http://schemas.openxmlformats.org/officeDocument/2006/relationships/customXml" Target="../ink/ink306.xml"/><Relationship Id="rId189" Type="http://schemas.openxmlformats.org/officeDocument/2006/relationships/customXml" Target="../ink/ink354.xml"/><Relationship Id="rId3" Type="http://schemas.openxmlformats.org/officeDocument/2006/relationships/customXml" Target="../ink/ink261.xml"/><Relationship Id="rId214" Type="http://schemas.openxmlformats.org/officeDocument/2006/relationships/image" Target="../media/image1525.png"/><Relationship Id="rId235" Type="http://schemas.openxmlformats.org/officeDocument/2006/relationships/customXml" Target="../ink/ink377.xml"/><Relationship Id="rId256" Type="http://schemas.openxmlformats.org/officeDocument/2006/relationships/image" Target="../media/image1545.png"/><Relationship Id="rId277" Type="http://schemas.openxmlformats.org/officeDocument/2006/relationships/customXml" Target="../ink/ink398.xml"/><Relationship Id="rId298" Type="http://schemas.openxmlformats.org/officeDocument/2006/relationships/image" Target="../media/image15.png"/><Relationship Id="rId116" Type="http://schemas.openxmlformats.org/officeDocument/2006/relationships/image" Target="../media/image1477.png"/><Relationship Id="rId137" Type="http://schemas.openxmlformats.org/officeDocument/2006/relationships/customXml" Target="../ink/ink328.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280.xml"/><Relationship Id="rId62" Type="http://schemas.openxmlformats.org/officeDocument/2006/relationships/image" Target="../media/image1450.png"/><Relationship Id="rId83" Type="http://schemas.openxmlformats.org/officeDocument/2006/relationships/customXml" Target="../ink/ink301.xml"/><Relationship Id="rId179" Type="http://schemas.openxmlformats.org/officeDocument/2006/relationships/customXml" Target="../ink/ink349.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372.xml"/><Relationship Id="rId246" Type="http://schemas.openxmlformats.org/officeDocument/2006/relationships/image" Target="../media/image1540.png"/><Relationship Id="rId267" Type="http://schemas.openxmlformats.org/officeDocument/2006/relationships/customXml" Target="../ink/ink393.xml"/><Relationship Id="rId288" Type="http://schemas.openxmlformats.org/officeDocument/2006/relationships/image" Target="../media/image10.png"/><Relationship Id="rId106" Type="http://schemas.openxmlformats.org/officeDocument/2006/relationships/image" Target="../media/image1472.png"/><Relationship Id="rId127" Type="http://schemas.openxmlformats.org/officeDocument/2006/relationships/customXml" Target="../ink/ink323.xml"/><Relationship Id="rId10" Type="http://schemas.openxmlformats.org/officeDocument/2006/relationships/image" Target="../media/image1424.png"/><Relationship Id="rId31" Type="http://schemas.openxmlformats.org/officeDocument/2006/relationships/customXml" Target="../ink/ink275.xml"/><Relationship Id="rId52" Type="http://schemas.openxmlformats.org/officeDocument/2006/relationships/image" Target="../media/image1445.png"/><Relationship Id="rId73" Type="http://schemas.openxmlformats.org/officeDocument/2006/relationships/customXml" Target="../ink/ink296.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344.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367.xml"/><Relationship Id="rId236" Type="http://schemas.openxmlformats.org/officeDocument/2006/relationships/image" Target="../media/image1536.png"/><Relationship Id="rId257" Type="http://schemas.openxmlformats.org/officeDocument/2006/relationships/customXml" Target="../ink/ink388.xml"/><Relationship Id="rId278" Type="http://schemas.openxmlformats.org/officeDocument/2006/relationships/image" Target="../media/image5.png"/><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355.xml"/><Relationship Id="rId205" Type="http://schemas.openxmlformats.org/officeDocument/2006/relationships/customXml" Target="../ink/ink362.xml"/><Relationship Id="rId247" Type="http://schemas.openxmlformats.org/officeDocument/2006/relationships/customXml" Target="../ink/ink383.xml"/><Relationship Id="rId107" Type="http://schemas.openxmlformats.org/officeDocument/2006/relationships/customXml" Target="../ink/ink313.xml"/><Relationship Id="rId289" Type="http://schemas.openxmlformats.org/officeDocument/2006/relationships/customXml" Target="../ink/ink404.xml"/><Relationship Id="rId11" Type="http://schemas.openxmlformats.org/officeDocument/2006/relationships/customXml" Target="../ink/ink265.xml"/><Relationship Id="rId53" Type="http://schemas.openxmlformats.org/officeDocument/2006/relationships/customXml" Target="../ink/ink286.xml"/><Relationship Id="rId149" Type="http://schemas.openxmlformats.org/officeDocument/2006/relationships/customXml" Target="../ink/ink334.xml"/><Relationship Id="rId95" Type="http://schemas.openxmlformats.org/officeDocument/2006/relationships/customXml" Target="../ink/ink307.xml"/><Relationship Id="rId160" Type="http://schemas.openxmlformats.org/officeDocument/2006/relationships/image" Target="../media/image1499.png"/><Relationship Id="rId216" Type="http://schemas.openxmlformats.org/officeDocument/2006/relationships/image" Target="../media/image1526.png"/><Relationship Id="rId258" Type="http://schemas.openxmlformats.org/officeDocument/2006/relationships/image" Target="../media/image1546.png"/><Relationship Id="rId22" Type="http://schemas.openxmlformats.org/officeDocument/2006/relationships/image" Target="../media/image1430.png"/><Relationship Id="rId64" Type="http://schemas.openxmlformats.org/officeDocument/2006/relationships/image" Target="../media/image1451.png"/><Relationship Id="rId118" Type="http://schemas.openxmlformats.org/officeDocument/2006/relationships/image" Target="../media/image1478.png"/><Relationship Id="rId171" Type="http://schemas.openxmlformats.org/officeDocument/2006/relationships/customXml" Target="../ink/ink345.xml"/><Relationship Id="rId227" Type="http://schemas.openxmlformats.org/officeDocument/2006/relationships/customXml" Target="../ink/ink373.xml"/><Relationship Id="rId269" Type="http://schemas.openxmlformats.org/officeDocument/2006/relationships/customXml" Target="../ink/ink394.xml"/><Relationship Id="rId33" Type="http://schemas.openxmlformats.org/officeDocument/2006/relationships/customXml" Target="../ink/ink276.xml"/><Relationship Id="rId129" Type="http://schemas.openxmlformats.org/officeDocument/2006/relationships/customXml" Target="../ink/ink324.xml"/><Relationship Id="rId280"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409.xml"/><Relationship Id="rId7" Type="http://schemas.openxmlformats.org/officeDocument/2006/relationships/customXml" Target="../ink/ink4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410.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12.xml"/></Relationships>
</file>

<file path=ppt/slides/_rels/slide9.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customXml" Target="../ink/ink420.xml"/><Relationship Id="rId26" Type="http://schemas.openxmlformats.org/officeDocument/2006/relationships/customXml" Target="../ink/ink424.xml"/><Relationship Id="rId39" Type="http://schemas.openxmlformats.org/officeDocument/2006/relationships/image" Target="../media/image37.png"/><Relationship Id="rId21" Type="http://schemas.openxmlformats.org/officeDocument/2006/relationships/image" Target="../media/image28.png"/><Relationship Id="rId34" Type="http://schemas.openxmlformats.org/officeDocument/2006/relationships/customXml" Target="../ink/ink428.xml"/><Relationship Id="rId42" Type="http://schemas.openxmlformats.org/officeDocument/2006/relationships/customXml" Target="../ink/ink432.xml"/><Relationship Id="rId47" Type="http://schemas.openxmlformats.org/officeDocument/2006/relationships/image" Target="../media/image41.png"/><Relationship Id="rId50" Type="http://schemas.openxmlformats.org/officeDocument/2006/relationships/customXml" Target="../ink/ink436.xml"/><Relationship Id="rId55" Type="http://schemas.openxmlformats.org/officeDocument/2006/relationships/image" Target="../media/image45.png"/><Relationship Id="rId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customXml" Target="../ink/ink419.xml"/><Relationship Id="rId29" Type="http://schemas.openxmlformats.org/officeDocument/2006/relationships/image" Target="../media/image32.png"/><Relationship Id="rId11" Type="http://schemas.openxmlformats.org/officeDocument/2006/relationships/image" Target="../media/image23.png"/><Relationship Id="rId24" Type="http://schemas.openxmlformats.org/officeDocument/2006/relationships/customXml" Target="../ink/ink423.xml"/><Relationship Id="rId32" Type="http://schemas.openxmlformats.org/officeDocument/2006/relationships/customXml" Target="../ink/ink427.xml"/><Relationship Id="rId37" Type="http://schemas.openxmlformats.org/officeDocument/2006/relationships/image" Target="../media/image36.png"/><Relationship Id="rId40" Type="http://schemas.openxmlformats.org/officeDocument/2006/relationships/customXml" Target="../ink/ink431.xml"/><Relationship Id="rId45" Type="http://schemas.openxmlformats.org/officeDocument/2006/relationships/image" Target="../media/image40.png"/><Relationship Id="rId53" Type="http://schemas.openxmlformats.org/officeDocument/2006/relationships/image" Target="../media/image44.png"/><Relationship Id="rId58" Type="http://schemas.openxmlformats.org/officeDocument/2006/relationships/customXml" Target="../ink/ink440.xml"/><Relationship Id="rId5"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customXml" Target="../ink/ink413.xml"/><Relationship Id="rId9" Type="http://schemas.openxmlformats.org/officeDocument/2006/relationships/image" Target="../media/image22.png"/><Relationship Id="rId14" Type="http://schemas.openxmlformats.org/officeDocument/2006/relationships/customXml" Target="../ink/ink418.xml"/><Relationship Id="rId22" Type="http://schemas.openxmlformats.org/officeDocument/2006/relationships/customXml" Target="../ink/ink422.xml"/><Relationship Id="rId27" Type="http://schemas.openxmlformats.org/officeDocument/2006/relationships/image" Target="../media/image31.png"/><Relationship Id="rId30" Type="http://schemas.openxmlformats.org/officeDocument/2006/relationships/customXml" Target="../ink/ink426.xml"/><Relationship Id="rId35" Type="http://schemas.openxmlformats.org/officeDocument/2006/relationships/image" Target="../media/image35.png"/><Relationship Id="rId43" Type="http://schemas.openxmlformats.org/officeDocument/2006/relationships/image" Target="../media/image39.png"/><Relationship Id="rId48" Type="http://schemas.openxmlformats.org/officeDocument/2006/relationships/customXml" Target="../ink/ink435.xml"/><Relationship Id="rId56" Type="http://schemas.openxmlformats.org/officeDocument/2006/relationships/customXml" Target="../ink/ink439.xml"/><Relationship Id="rId8" Type="http://schemas.openxmlformats.org/officeDocument/2006/relationships/customXml" Target="../ink/ink415.xml"/><Relationship Id="rId51" Type="http://schemas.openxmlformats.org/officeDocument/2006/relationships/image" Target="../media/image43.png"/><Relationship Id="rId3" Type="http://schemas.openxmlformats.org/officeDocument/2006/relationships/image" Target="../media/image4300.png"/><Relationship Id="rId12" Type="http://schemas.openxmlformats.org/officeDocument/2006/relationships/customXml" Target="../ink/ink417.xml"/><Relationship Id="rId17" Type="http://schemas.openxmlformats.org/officeDocument/2006/relationships/image" Target="../media/image26.pn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customXml" Target="../ink/ink430.xml"/><Relationship Id="rId46" Type="http://schemas.openxmlformats.org/officeDocument/2006/relationships/customXml" Target="../ink/ink434.xml"/><Relationship Id="rId59" Type="http://schemas.openxmlformats.org/officeDocument/2006/relationships/image" Target="../media/image47.png"/><Relationship Id="rId20" Type="http://schemas.openxmlformats.org/officeDocument/2006/relationships/customXml" Target="../ink/ink421.xml"/><Relationship Id="rId41" Type="http://schemas.openxmlformats.org/officeDocument/2006/relationships/image" Target="../media/image38.png"/><Relationship Id="rId54" Type="http://schemas.openxmlformats.org/officeDocument/2006/relationships/customXml" Target="../ink/ink438.xml"/><Relationship Id="rId1" Type="http://schemas.openxmlformats.org/officeDocument/2006/relationships/slideLayout" Target="../slideLayouts/slideLayout7.xml"/><Relationship Id="rId6" Type="http://schemas.openxmlformats.org/officeDocument/2006/relationships/customXml" Target="../ink/ink414.xml"/><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customXml" Target="../ink/ink425.xml"/><Relationship Id="rId36" Type="http://schemas.openxmlformats.org/officeDocument/2006/relationships/customXml" Target="../ink/ink429.xml"/><Relationship Id="rId49" Type="http://schemas.openxmlformats.org/officeDocument/2006/relationships/image" Target="../media/image42.png"/><Relationship Id="rId57" Type="http://schemas.openxmlformats.org/officeDocument/2006/relationships/image" Target="../media/image46.png"/><Relationship Id="rId10" Type="http://schemas.openxmlformats.org/officeDocument/2006/relationships/customXml" Target="../ink/ink416.xml"/><Relationship Id="rId31" Type="http://schemas.openxmlformats.org/officeDocument/2006/relationships/image" Target="../media/image33.png"/><Relationship Id="rId44" Type="http://schemas.openxmlformats.org/officeDocument/2006/relationships/customXml" Target="../ink/ink433.xml"/><Relationship Id="rId52" Type="http://schemas.openxmlformats.org/officeDocument/2006/relationships/customXml" Target="../ink/ink4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10</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17" name="Freihand 116">
                <a:extLst>
                  <a:ext uri="{FF2B5EF4-FFF2-40B4-BE49-F238E27FC236}">
                    <a16:creationId xmlns:a16="http://schemas.microsoft.com/office/drawing/2014/main" id="{5FD5E0FD-CFCB-4646-A35B-DA87CBA5D354}"/>
                  </a:ext>
                </a:extLst>
              </p14:cNvPr>
              <p14:cNvContentPartPr/>
              <p14:nvPr/>
            </p14:nvContentPartPr>
            <p14:xfrm>
              <a:off x="9141773" y="1441147"/>
              <a:ext cx="1016640" cy="267840"/>
            </p14:xfrm>
          </p:contentPart>
        </mc:Choice>
        <mc:Fallback>
          <p:pic>
            <p:nvPicPr>
              <p:cNvPr id="117" name="Freihand 116">
                <a:extLst>
                  <a:ext uri="{FF2B5EF4-FFF2-40B4-BE49-F238E27FC236}">
                    <a16:creationId xmlns:a16="http://schemas.microsoft.com/office/drawing/2014/main" id="{5FD5E0FD-CFCB-4646-A35B-DA87CBA5D354}"/>
                  </a:ext>
                </a:extLst>
              </p:cNvPr>
              <p:cNvPicPr/>
              <p:nvPr/>
            </p:nvPicPr>
            <p:blipFill>
              <a:blip r:embed="rId5"/>
              <a:stretch>
                <a:fillRect/>
              </a:stretch>
            </p:blipFill>
            <p:spPr>
              <a:xfrm>
                <a:off x="9137453" y="1436827"/>
                <a:ext cx="102528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9" name="Freihand 118">
                <a:extLst>
                  <a:ext uri="{FF2B5EF4-FFF2-40B4-BE49-F238E27FC236}">
                    <a16:creationId xmlns:a16="http://schemas.microsoft.com/office/drawing/2014/main" id="{AF657D5B-1A5F-49A6-BD5F-E894D328EF90}"/>
                  </a:ext>
                </a:extLst>
              </p14:cNvPr>
              <p14:cNvContentPartPr/>
              <p14:nvPr/>
            </p14:nvContentPartPr>
            <p14:xfrm>
              <a:off x="10385213" y="1585507"/>
              <a:ext cx="1058400" cy="152640"/>
            </p14:xfrm>
          </p:contentPart>
        </mc:Choice>
        <mc:Fallback>
          <p:pic>
            <p:nvPicPr>
              <p:cNvPr id="119" name="Freihand 118">
                <a:extLst>
                  <a:ext uri="{FF2B5EF4-FFF2-40B4-BE49-F238E27FC236}">
                    <a16:creationId xmlns:a16="http://schemas.microsoft.com/office/drawing/2014/main" id="{AF657D5B-1A5F-49A6-BD5F-E894D328EF90}"/>
                  </a:ext>
                </a:extLst>
              </p:cNvPr>
              <p:cNvPicPr/>
              <p:nvPr/>
            </p:nvPicPr>
            <p:blipFill>
              <a:blip r:embed="rId7"/>
              <a:stretch>
                <a:fillRect/>
              </a:stretch>
            </p:blipFill>
            <p:spPr>
              <a:xfrm>
                <a:off x="10380893" y="1581187"/>
                <a:ext cx="1067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9" name="Freihand 348">
                <a:extLst>
                  <a:ext uri="{FF2B5EF4-FFF2-40B4-BE49-F238E27FC236}">
                    <a16:creationId xmlns:a16="http://schemas.microsoft.com/office/drawing/2014/main" id="{78E31A17-4CAE-4630-B9A4-1D9278B36CCC}"/>
                  </a:ext>
                </a:extLst>
              </p14:cNvPr>
              <p14:cNvContentPartPr/>
              <p14:nvPr/>
            </p14:nvContentPartPr>
            <p14:xfrm>
              <a:off x="2726933" y="5162640"/>
              <a:ext cx="263880" cy="45000"/>
            </p14:xfrm>
          </p:contentPart>
        </mc:Choice>
        <mc:Fallback>
          <p:pic>
            <p:nvPicPr>
              <p:cNvPr id="349" name="Freihand 348">
                <a:extLst>
                  <a:ext uri="{FF2B5EF4-FFF2-40B4-BE49-F238E27FC236}">
                    <a16:creationId xmlns:a16="http://schemas.microsoft.com/office/drawing/2014/main" id="{78E31A17-4CAE-4630-B9A4-1D9278B36CCC}"/>
                  </a:ext>
                </a:extLst>
              </p:cNvPr>
              <p:cNvPicPr/>
              <p:nvPr/>
            </p:nvPicPr>
            <p:blipFill>
              <a:blip r:embed="rId9"/>
              <a:stretch>
                <a:fillRect/>
              </a:stretch>
            </p:blipFill>
            <p:spPr>
              <a:xfrm>
                <a:off x="2722613" y="5158320"/>
                <a:ext cx="272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9" name="Freihand 338">
                <a:extLst>
                  <a:ext uri="{FF2B5EF4-FFF2-40B4-BE49-F238E27FC236}">
                    <a16:creationId xmlns:a16="http://schemas.microsoft.com/office/drawing/2014/main" id="{66AA5A75-8FEE-4F34-9F3E-5AD4806A0104}"/>
                  </a:ext>
                </a:extLst>
              </p14:cNvPr>
              <p14:cNvContentPartPr/>
              <p14:nvPr/>
            </p14:nvContentPartPr>
            <p14:xfrm>
              <a:off x="6673253" y="17347"/>
              <a:ext cx="78840" cy="203400"/>
            </p14:xfrm>
          </p:contentPart>
        </mc:Choice>
        <mc:Fallback>
          <p:pic>
            <p:nvPicPr>
              <p:cNvPr id="339" name="Freihand 338">
                <a:extLst>
                  <a:ext uri="{FF2B5EF4-FFF2-40B4-BE49-F238E27FC236}">
                    <a16:creationId xmlns:a16="http://schemas.microsoft.com/office/drawing/2014/main" id="{66AA5A75-8FEE-4F34-9F3E-5AD4806A0104}"/>
                  </a:ext>
                </a:extLst>
              </p:cNvPr>
              <p:cNvPicPr/>
              <p:nvPr/>
            </p:nvPicPr>
            <p:blipFill>
              <a:blip r:embed="rId11"/>
              <a:stretch>
                <a:fillRect/>
              </a:stretch>
            </p:blipFill>
            <p:spPr>
              <a:xfrm>
                <a:off x="6668933" y="13027"/>
                <a:ext cx="87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40" name="Freihand 339">
                <a:extLst>
                  <a:ext uri="{FF2B5EF4-FFF2-40B4-BE49-F238E27FC236}">
                    <a16:creationId xmlns:a16="http://schemas.microsoft.com/office/drawing/2014/main" id="{D458A1EA-609F-4C0A-8DA4-6F9B9699AAD1}"/>
                  </a:ext>
                </a:extLst>
              </p14:cNvPr>
              <p14:cNvContentPartPr/>
              <p14:nvPr/>
            </p14:nvContentPartPr>
            <p14:xfrm>
              <a:off x="6797813" y="124627"/>
              <a:ext cx="360" cy="360"/>
            </p14:xfrm>
          </p:contentPart>
        </mc:Choice>
        <mc:Fallback>
          <p:pic>
            <p:nvPicPr>
              <p:cNvPr id="340" name="Freihand 339">
                <a:extLst>
                  <a:ext uri="{FF2B5EF4-FFF2-40B4-BE49-F238E27FC236}">
                    <a16:creationId xmlns:a16="http://schemas.microsoft.com/office/drawing/2014/main" id="{D458A1EA-609F-4C0A-8DA4-6F9B9699AAD1}"/>
                  </a:ext>
                </a:extLst>
              </p:cNvPr>
              <p:cNvPicPr/>
              <p:nvPr/>
            </p:nvPicPr>
            <p:blipFill>
              <a:blip r:embed="rId13"/>
              <a:stretch>
                <a:fillRect/>
              </a:stretch>
            </p:blipFill>
            <p:spPr>
              <a:xfrm>
                <a:off x="6793493" y="120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1" name="Freihand 340">
                <a:extLst>
                  <a:ext uri="{FF2B5EF4-FFF2-40B4-BE49-F238E27FC236}">
                    <a16:creationId xmlns:a16="http://schemas.microsoft.com/office/drawing/2014/main" id="{0DF9D559-E93B-44BC-837F-E01870C7B2D0}"/>
                  </a:ext>
                </a:extLst>
              </p14:cNvPr>
              <p14:cNvContentPartPr/>
              <p14:nvPr/>
            </p14:nvContentPartPr>
            <p14:xfrm>
              <a:off x="6770813" y="107347"/>
              <a:ext cx="33480" cy="120960"/>
            </p14:xfrm>
          </p:contentPart>
        </mc:Choice>
        <mc:Fallback>
          <p:pic>
            <p:nvPicPr>
              <p:cNvPr id="341" name="Freihand 340">
                <a:extLst>
                  <a:ext uri="{FF2B5EF4-FFF2-40B4-BE49-F238E27FC236}">
                    <a16:creationId xmlns:a16="http://schemas.microsoft.com/office/drawing/2014/main" id="{0DF9D559-E93B-44BC-837F-E01870C7B2D0}"/>
                  </a:ext>
                </a:extLst>
              </p:cNvPr>
              <p:cNvPicPr/>
              <p:nvPr/>
            </p:nvPicPr>
            <p:blipFill>
              <a:blip r:embed="rId15"/>
              <a:stretch>
                <a:fillRect/>
              </a:stretch>
            </p:blipFill>
            <p:spPr>
              <a:xfrm>
                <a:off x="6766493" y="103027"/>
                <a:ext cx="42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2" name="Freihand 341">
                <a:extLst>
                  <a:ext uri="{FF2B5EF4-FFF2-40B4-BE49-F238E27FC236}">
                    <a16:creationId xmlns:a16="http://schemas.microsoft.com/office/drawing/2014/main" id="{0383AFF9-DE80-43E2-B87A-2433A66C460B}"/>
                  </a:ext>
                </a:extLst>
              </p14:cNvPr>
              <p14:cNvContentPartPr/>
              <p14:nvPr/>
            </p14:nvContentPartPr>
            <p14:xfrm>
              <a:off x="6759293" y="143707"/>
              <a:ext cx="106560" cy="117000"/>
            </p14:xfrm>
          </p:contentPart>
        </mc:Choice>
        <mc:Fallback>
          <p:pic>
            <p:nvPicPr>
              <p:cNvPr id="342" name="Freihand 341">
                <a:extLst>
                  <a:ext uri="{FF2B5EF4-FFF2-40B4-BE49-F238E27FC236}">
                    <a16:creationId xmlns:a16="http://schemas.microsoft.com/office/drawing/2014/main" id="{0383AFF9-DE80-43E2-B87A-2433A66C460B}"/>
                  </a:ext>
                </a:extLst>
              </p:cNvPr>
              <p:cNvPicPr/>
              <p:nvPr/>
            </p:nvPicPr>
            <p:blipFill>
              <a:blip r:embed="rId17"/>
              <a:stretch>
                <a:fillRect/>
              </a:stretch>
            </p:blipFill>
            <p:spPr>
              <a:xfrm>
                <a:off x="6754613" y="139387"/>
                <a:ext cx="115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3" name="Freihand 342">
                <a:extLst>
                  <a:ext uri="{FF2B5EF4-FFF2-40B4-BE49-F238E27FC236}">
                    <a16:creationId xmlns:a16="http://schemas.microsoft.com/office/drawing/2014/main" id="{09336FC8-3130-44DC-9533-A7D383FBE5A4}"/>
                  </a:ext>
                </a:extLst>
              </p14:cNvPr>
              <p14:cNvContentPartPr/>
              <p14:nvPr/>
            </p14:nvContentPartPr>
            <p14:xfrm>
              <a:off x="6911933" y="124627"/>
              <a:ext cx="412920" cy="109080"/>
            </p14:xfrm>
          </p:contentPart>
        </mc:Choice>
        <mc:Fallback>
          <p:pic>
            <p:nvPicPr>
              <p:cNvPr id="343" name="Freihand 342">
                <a:extLst>
                  <a:ext uri="{FF2B5EF4-FFF2-40B4-BE49-F238E27FC236}">
                    <a16:creationId xmlns:a16="http://schemas.microsoft.com/office/drawing/2014/main" id="{09336FC8-3130-44DC-9533-A7D383FBE5A4}"/>
                  </a:ext>
                </a:extLst>
              </p:cNvPr>
              <p:cNvPicPr/>
              <p:nvPr/>
            </p:nvPicPr>
            <p:blipFill>
              <a:blip r:embed="rId19"/>
              <a:stretch>
                <a:fillRect/>
              </a:stretch>
            </p:blipFill>
            <p:spPr>
              <a:xfrm>
                <a:off x="6907613" y="120307"/>
                <a:ext cx="421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44" name="Freihand 343">
                <a:extLst>
                  <a:ext uri="{FF2B5EF4-FFF2-40B4-BE49-F238E27FC236}">
                    <a16:creationId xmlns:a16="http://schemas.microsoft.com/office/drawing/2014/main" id="{40C34C9A-FF7F-475D-BFA5-3833AEDBA70F}"/>
                  </a:ext>
                </a:extLst>
              </p14:cNvPr>
              <p14:cNvContentPartPr/>
              <p14:nvPr/>
            </p14:nvContentPartPr>
            <p14:xfrm>
              <a:off x="7261853" y="107347"/>
              <a:ext cx="82800" cy="30960"/>
            </p14:xfrm>
          </p:contentPart>
        </mc:Choice>
        <mc:Fallback>
          <p:pic>
            <p:nvPicPr>
              <p:cNvPr id="344" name="Freihand 343">
                <a:extLst>
                  <a:ext uri="{FF2B5EF4-FFF2-40B4-BE49-F238E27FC236}">
                    <a16:creationId xmlns:a16="http://schemas.microsoft.com/office/drawing/2014/main" id="{40C34C9A-FF7F-475D-BFA5-3833AEDBA70F}"/>
                  </a:ext>
                </a:extLst>
              </p:cNvPr>
              <p:cNvPicPr/>
              <p:nvPr/>
            </p:nvPicPr>
            <p:blipFill>
              <a:blip r:embed="rId21"/>
              <a:stretch>
                <a:fillRect/>
              </a:stretch>
            </p:blipFill>
            <p:spPr>
              <a:xfrm>
                <a:off x="7257533" y="103027"/>
                <a:ext cx="91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45" name="Freihand 344">
                <a:extLst>
                  <a:ext uri="{FF2B5EF4-FFF2-40B4-BE49-F238E27FC236}">
                    <a16:creationId xmlns:a16="http://schemas.microsoft.com/office/drawing/2014/main" id="{097BF516-CF29-49A9-9592-C21B8AAD8685}"/>
                  </a:ext>
                </a:extLst>
              </p14:cNvPr>
              <p14:cNvContentPartPr/>
              <p14:nvPr/>
            </p14:nvContentPartPr>
            <p14:xfrm>
              <a:off x="7285973" y="157747"/>
              <a:ext cx="229320" cy="253800"/>
            </p14:xfrm>
          </p:contentPart>
        </mc:Choice>
        <mc:Fallback>
          <p:pic>
            <p:nvPicPr>
              <p:cNvPr id="345" name="Freihand 344">
                <a:extLst>
                  <a:ext uri="{FF2B5EF4-FFF2-40B4-BE49-F238E27FC236}">
                    <a16:creationId xmlns:a16="http://schemas.microsoft.com/office/drawing/2014/main" id="{097BF516-CF29-49A9-9592-C21B8AAD8685}"/>
                  </a:ext>
                </a:extLst>
              </p:cNvPr>
              <p:cNvPicPr/>
              <p:nvPr/>
            </p:nvPicPr>
            <p:blipFill>
              <a:blip r:embed="rId23"/>
              <a:stretch>
                <a:fillRect/>
              </a:stretch>
            </p:blipFill>
            <p:spPr>
              <a:xfrm>
                <a:off x="7281653" y="153427"/>
                <a:ext cx="237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6" name="Freihand 345">
                <a:extLst>
                  <a:ext uri="{FF2B5EF4-FFF2-40B4-BE49-F238E27FC236}">
                    <a16:creationId xmlns:a16="http://schemas.microsoft.com/office/drawing/2014/main" id="{37252ADE-72CF-4B85-AA9C-FD42EE40D0B5}"/>
                  </a:ext>
                </a:extLst>
              </p14:cNvPr>
              <p14:cNvContentPartPr/>
              <p14:nvPr/>
            </p14:nvContentPartPr>
            <p14:xfrm>
              <a:off x="7327013" y="5107"/>
              <a:ext cx="258120" cy="353520"/>
            </p14:xfrm>
          </p:contentPart>
        </mc:Choice>
        <mc:Fallback>
          <p:pic>
            <p:nvPicPr>
              <p:cNvPr id="346" name="Freihand 345">
                <a:extLst>
                  <a:ext uri="{FF2B5EF4-FFF2-40B4-BE49-F238E27FC236}">
                    <a16:creationId xmlns:a16="http://schemas.microsoft.com/office/drawing/2014/main" id="{37252ADE-72CF-4B85-AA9C-FD42EE40D0B5}"/>
                  </a:ext>
                </a:extLst>
              </p:cNvPr>
              <p:cNvPicPr/>
              <p:nvPr/>
            </p:nvPicPr>
            <p:blipFill>
              <a:blip r:embed="rId25"/>
              <a:stretch>
                <a:fillRect/>
              </a:stretch>
            </p:blipFill>
            <p:spPr>
              <a:xfrm>
                <a:off x="7322693" y="787"/>
                <a:ext cx="26676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7" name="Freihand 346">
                <a:extLst>
                  <a:ext uri="{FF2B5EF4-FFF2-40B4-BE49-F238E27FC236}">
                    <a16:creationId xmlns:a16="http://schemas.microsoft.com/office/drawing/2014/main" id="{263615DB-8C3F-48BA-9549-F3D4F79BB357}"/>
                  </a:ext>
                </a:extLst>
              </p14:cNvPr>
              <p14:cNvContentPartPr/>
              <p14:nvPr/>
            </p14:nvContentPartPr>
            <p14:xfrm>
              <a:off x="6519173" y="1867"/>
              <a:ext cx="182160" cy="374760"/>
            </p14:xfrm>
          </p:contentPart>
        </mc:Choice>
        <mc:Fallback>
          <p:pic>
            <p:nvPicPr>
              <p:cNvPr id="347" name="Freihand 346">
                <a:extLst>
                  <a:ext uri="{FF2B5EF4-FFF2-40B4-BE49-F238E27FC236}">
                    <a16:creationId xmlns:a16="http://schemas.microsoft.com/office/drawing/2014/main" id="{263615DB-8C3F-48BA-9549-F3D4F79BB357}"/>
                  </a:ext>
                </a:extLst>
              </p:cNvPr>
              <p:cNvPicPr/>
              <p:nvPr/>
            </p:nvPicPr>
            <p:blipFill>
              <a:blip r:embed="rId27"/>
              <a:stretch>
                <a:fillRect/>
              </a:stretch>
            </p:blipFill>
            <p:spPr>
              <a:xfrm>
                <a:off x="6514853" y="-2453"/>
                <a:ext cx="19080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5" name="Freihand 484">
                <a:extLst>
                  <a:ext uri="{FF2B5EF4-FFF2-40B4-BE49-F238E27FC236}">
                    <a16:creationId xmlns:a16="http://schemas.microsoft.com/office/drawing/2014/main" id="{5D729D57-58B5-400C-BD81-C4167ABC3A2D}"/>
                  </a:ext>
                </a:extLst>
              </p14:cNvPr>
              <p14:cNvContentPartPr/>
              <p14:nvPr/>
            </p14:nvContentPartPr>
            <p14:xfrm>
              <a:off x="6303893" y="3083640"/>
              <a:ext cx="450000" cy="335880"/>
            </p14:xfrm>
          </p:contentPart>
        </mc:Choice>
        <mc:Fallback>
          <p:pic>
            <p:nvPicPr>
              <p:cNvPr id="485" name="Freihand 484">
                <a:extLst>
                  <a:ext uri="{FF2B5EF4-FFF2-40B4-BE49-F238E27FC236}">
                    <a16:creationId xmlns:a16="http://schemas.microsoft.com/office/drawing/2014/main" id="{5D729D57-58B5-400C-BD81-C4167ABC3A2D}"/>
                  </a:ext>
                </a:extLst>
              </p:cNvPr>
              <p:cNvPicPr/>
              <p:nvPr/>
            </p:nvPicPr>
            <p:blipFill>
              <a:blip r:embed="rId29"/>
              <a:stretch>
                <a:fillRect/>
              </a:stretch>
            </p:blipFill>
            <p:spPr>
              <a:xfrm>
                <a:off x="6299573" y="3079320"/>
                <a:ext cx="458640" cy="344520"/>
              </a:xfrm>
              <a:prstGeom prst="rect">
                <a:avLst/>
              </a:prstGeom>
            </p:spPr>
          </p:pic>
        </mc:Fallback>
      </mc:AlternateContent>
      <p:grpSp>
        <p:nvGrpSpPr>
          <p:cNvPr id="493" name="Gruppieren 492">
            <a:extLst>
              <a:ext uri="{FF2B5EF4-FFF2-40B4-BE49-F238E27FC236}">
                <a16:creationId xmlns:a16="http://schemas.microsoft.com/office/drawing/2014/main" id="{7D46F716-01CE-44E2-AF83-7C28C6329AE7}"/>
              </a:ext>
            </a:extLst>
          </p:cNvPr>
          <p:cNvGrpSpPr/>
          <p:nvPr/>
        </p:nvGrpSpPr>
        <p:grpSpPr>
          <a:xfrm>
            <a:off x="1585373" y="515587"/>
            <a:ext cx="10408320" cy="4935413"/>
            <a:chOff x="1585373" y="515587"/>
            <a:chExt cx="10408320" cy="4935413"/>
          </a:xfrm>
        </p:grpSpPr>
        <mc:AlternateContent xmlns:mc="http://schemas.openxmlformats.org/markup-compatibility/2006">
          <mc:Choice xmlns:p14="http://schemas.microsoft.com/office/powerpoint/2010/main" Requires="p14">
            <p:contentPart p14:bwMode="auto" r:id="rId30">
              <p14:nvContentPartPr>
                <p14:cNvPr id="2" name="Freihand 1">
                  <a:extLst>
                    <a:ext uri="{FF2B5EF4-FFF2-40B4-BE49-F238E27FC236}">
                      <a16:creationId xmlns:a16="http://schemas.microsoft.com/office/drawing/2014/main" id="{9BAA0B73-B785-4B83-B261-162B3F37906E}"/>
                    </a:ext>
                  </a:extLst>
                </p14:cNvPr>
                <p14:cNvContentPartPr/>
                <p14:nvPr/>
              </p14:nvContentPartPr>
              <p14:xfrm>
                <a:off x="8113253" y="820867"/>
                <a:ext cx="153720" cy="217800"/>
              </p14:xfrm>
            </p:contentPart>
          </mc:Choice>
          <mc:Fallback>
            <p:pic>
              <p:nvPicPr>
                <p:cNvPr id="2" name="Freihand 1">
                  <a:extLst>
                    <a:ext uri="{FF2B5EF4-FFF2-40B4-BE49-F238E27FC236}">
                      <a16:creationId xmlns:a16="http://schemas.microsoft.com/office/drawing/2014/main" id="{9BAA0B73-B785-4B83-B261-162B3F37906E}"/>
                    </a:ext>
                  </a:extLst>
                </p:cNvPr>
                <p:cNvPicPr/>
                <p:nvPr/>
              </p:nvPicPr>
              <p:blipFill>
                <a:blip r:embed="rId31"/>
                <a:stretch>
                  <a:fillRect/>
                </a:stretch>
              </p:blipFill>
              <p:spPr>
                <a:xfrm>
                  <a:off x="8108933" y="816547"/>
                  <a:ext cx="162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 name="Freihand 2">
                  <a:extLst>
                    <a:ext uri="{FF2B5EF4-FFF2-40B4-BE49-F238E27FC236}">
                      <a16:creationId xmlns:a16="http://schemas.microsoft.com/office/drawing/2014/main" id="{4E234847-DB00-4A16-B065-0107BE04D80C}"/>
                    </a:ext>
                  </a:extLst>
                </p14:cNvPr>
                <p14:cNvContentPartPr/>
                <p14:nvPr/>
              </p14:nvContentPartPr>
              <p14:xfrm>
                <a:off x="8157173" y="937147"/>
                <a:ext cx="141120" cy="91800"/>
              </p14:xfrm>
            </p:contentPart>
          </mc:Choice>
          <mc:Fallback>
            <p:pic>
              <p:nvPicPr>
                <p:cNvPr id="3" name="Freihand 2">
                  <a:extLst>
                    <a:ext uri="{FF2B5EF4-FFF2-40B4-BE49-F238E27FC236}">
                      <a16:creationId xmlns:a16="http://schemas.microsoft.com/office/drawing/2014/main" id="{4E234847-DB00-4A16-B065-0107BE04D80C}"/>
                    </a:ext>
                  </a:extLst>
                </p:cNvPr>
                <p:cNvPicPr/>
                <p:nvPr/>
              </p:nvPicPr>
              <p:blipFill>
                <a:blip r:embed="rId33"/>
                <a:stretch>
                  <a:fillRect/>
                </a:stretch>
              </p:blipFill>
              <p:spPr>
                <a:xfrm>
                  <a:off x="8152853" y="932827"/>
                  <a:ext cx="149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 name="Freihand 7">
                  <a:extLst>
                    <a:ext uri="{FF2B5EF4-FFF2-40B4-BE49-F238E27FC236}">
                      <a16:creationId xmlns:a16="http://schemas.microsoft.com/office/drawing/2014/main" id="{3A876A21-7CA7-44C5-B09D-5E161242DFDF}"/>
                    </a:ext>
                  </a:extLst>
                </p14:cNvPr>
                <p14:cNvContentPartPr/>
                <p14:nvPr/>
              </p14:nvContentPartPr>
              <p14:xfrm>
                <a:off x="8316293" y="991507"/>
                <a:ext cx="88560" cy="104760"/>
              </p14:xfrm>
            </p:contentPart>
          </mc:Choice>
          <mc:Fallback>
            <p:pic>
              <p:nvPicPr>
                <p:cNvPr id="8" name="Freihand 7">
                  <a:extLst>
                    <a:ext uri="{FF2B5EF4-FFF2-40B4-BE49-F238E27FC236}">
                      <a16:creationId xmlns:a16="http://schemas.microsoft.com/office/drawing/2014/main" id="{3A876A21-7CA7-44C5-B09D-5E161242DFDF}"/>
                    </a:ext>
                  </a:extLst>
                </p:cNvPr>
                <p:cNvPicPr/>
                <p:nvPr/>
              </p:nvPicPr>
              <p:blipFill>
                <a:blip r:embed="rId35"/>
                <a:stretch>
                  <a:fillRect/>
                </a:stretch>
              </p:blipFill>
              <p:spPr>
                <a:xfrm>
                  <a:off x="8311973" y="987187"/>
                  <a:ext cx="97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Freihand 8">
                  <a:extLst>
                    <a:ext uri="{FF2B5EF4-FFF2-40B4-BE49-F238E27FC236}">
                      <a16:creationId xmlns:a16="http://schemas.microsoft.com/office/drawing/2014/main" id="{BBD18907-1235-4427-A65B-10EC650DAE07}"/>
                    </a:ext>
                  </a:extLst>
                </p14:cNvPr>
                <p14:cNvContentPartPr/>
                <p14:nvPr/>
              </p14:nvContentPartPr>
              <p14:xfrm>
                <a:off x="8490173" y="883147"/>
                <a:ext cx="156240" cy="14760"/>
              </p14:xfrm>
            </p:contentPart>
          </mc:Choice>
          <mc:Fallback>
            <p:pic>
              <p:nvPicPr>
                <p:cNvPr id="9" name="Freihand 8">
                  <a:extLst>
                    <a:ext uri="{FF2B5EF4-FFF2-40B4-BE49-F238E27FC236}">
                      <a16:creationId xmlns:a16="http://schemas.microsoft.com/office/drawing/2014/main" id="{BBD18907-1235-4427-A65B-10EC650DAE07}"/>
                    </a:ext>
                  </a:extLst>
                </p:cNvPr>
                <p:cNvPicPr/>
                <p:nvPr/>
              </p:nvPicPr>
              <p:blipFill>
                <a:blip r:embed="rId37"/>
                <a:stretch>
                  <a:fillRect/>
                </a:stretch>
              </p:blipFill>
              <p:spPr>
                <a:xfrm>
                  <a:off x="8485853" y="878827"/>
                  <a:ext cx="164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 name="Freihand 9">
                  <a:extLst>
                    <a:ext uri="{FF2B5EF4-FFF2-40B4-BE49-F238E27FC236}">
                      <a16:creationId xmlns:a16="http://schemas.microsoft.com/office/drawing/2014/main" id="{94438C26-20A2-45A1-B7EE-9BB4ED8E0932}"/>
                    </a:ext>
                  </a:extLst>
                </p14:cNvPr>
                <p14:cNvContentPartPr/>
                <p14:nvPr/>
              </p14:nvContentPartPr>
              <p14:xfrm>
                <a:off x="8489453" y="942547"/>
                <a:ext cx="144360" cy="13680"/>
              </p14:xfrm>
            </p:contentPart>
          </mc:Choice>
          <mc:Fallback>
            <p:pic>
              <p:nvPicPr>
                <p:cNvPr id="10" name="Freihand 9">
                  <a:extLst>
                    <a:ext uri="{FF2B5EF4-FFF2-40B4-BE49-F238E27FC236}">
                      <a16:creationId xmlns:a16="http://schemas.microsoft.com/office/drawing/2014/main" id="{94438C26-20A2-45A1-B7EE-9BB4ED8E0932}"/>
                    </a:ext>
                  </a:extLst>
                </p:cNvPr>
                <p:cNvPicPr/>
                <p:nvPr/>
              </p:nvPicPr>
              <p:blipFill>
                <a:blip r:embed="rId39"/>
                <a:stretch>
                  <a:fillRect/>
                </a:stretch>
              </p:blipFill>
              <p:spPr>
                <a:xfrm>
                  <a:off x="8485133" y="938227"/>
                  <a:ext cx="153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 name="Freihand 10">
                  <a:extLst>
                    <a:ext uri="{FF2B5EF4-FFF2-40B4-BE49-F238E27FC236}">
                      <a16:creationId xmlns:a16="http://schemas.microsoft.com/office/drawing/2014/main" id="{87C38E97-9DB5-4581-8691-C412C21B7DC0}"/>
                    </a:ext>
                  </a:extLst>
                </p14:cNvPr>
                <p14:cNvContentPartPr/>
                <p14:nvPr/>
              </p14:nvContentPartPr>
              <p14:xfrm>
                <a:off x="8851253" y="782347"/>
                <a:ext cx="168840" cy="169560"/>
              </p14:xfrm>
            </p:contentPart>
          </mc:Choice>
          <mc:Fallback>
            <p:pic>
              <p:nvPicPr>
                <p:cNvPr id="11" name="Freihand 10">
                  <a:extLst>
                    <a:ext uri="{FF2B5EF4-FFF2-40B4-BE49-F238E27FC236}">
                      <a16:creationId xmlns:a16="http://schemas.microsoft.com/office/drawing/2014/main" id="{87C38E97-9DB5-4581-8691-C412C21B7DC0}"/>
                    </a:ext>
                  </a:extLst>
                </p:cNvPr>
                <p:cNvPicPr/>
                <p:nvPr/>
              </p:nvPicPr>
              <p:blipFill>
                <a:blip r:embed="rId41"/>
                <a:stretch>
                  <a:fillRect/>
                </a:stretch>
              </p:blipFill>
              <p:spPr>
                <a:xfrm>
                  <a:off x="8846933" y="778027"/>
                  <a:ext cx="177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 name="Freihand 11">
                  <a:extLst>
                    <a:ext uri="{FF2B5EF4-FFF2-40B4-BE49-F238E27FC236}">
                      <a16:creationId xmlns:a16="http://schemas.microsoft.com/office/drawing/2014/main" id="{4A924AA6-0629-414D-963C-1C61906BFA58}"/>
                    </a:ext>
                  </a:extLst>
                </p14:cNvPr>
                <p14:cNvContentPartPr/>
                <p14:nvPr/>
              </p14:nvContentPartPr>
              <p14:xfrm>
                <a:off x="9071573" y="801067"/>
                <a:ext cx="95040" cy="140040"/>
              </p14:xfrm>
            </p:contentPart>
          </mc:Choice>
          <mc:Fallback>
            <p:pic>
              <p:nvPicPr>
                <p:cNvPr id="12" name="Freihand 11">
                  <a:extLst>
                    <a:ext uri="{FF2B5EF4-FFF2-40B4-BE49-F238E27FC236}">
                      <a16:creationId xmlns:a16="http://schemas.microsoft.com/office/drawing/2014/main" id="{4A924AA6-0629-414D-963C-1C61906BFA58}"/>
                    </a:ext>
                  </a:extLst>
                </p:cNvPr>
                <p:cNvPicPr/>
                <p:nvPr/>
              </p:nvPicPr>
              <p:blipFill>
                <a:blip r:embed="rId43"/>
                <a:stretch>
                  <a:fillRect/>
                </a:stretch>
              </p:blipFill>
              <p:spPr>
                <a:xfrm>
                  <a:off x="9067253" y="796747"/>
                  <a:ext cx="103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 name="Freihand 12">
                  <a:extLst>
                    <a:ext uri="{FF2B5EF4-FFF2-40B4-BE49-F238E27FC236}">
                      <a16:creationId xmlns:a16="http://schemas.microsoft.com/office/drawing/2014/main" id="{2441D353-E086-4B34-9462-E0D31841C9CA}"/>
                    </a:ext>
                  </a:extLst>
                </p14:cNvPr>
                <p14:cNvContentPartPr/>
                <p14:nvPr/>
              </p14:nvContentPartPr>
              <p14:xfrm>
                <a:off x="9196133" y="789547"/>
                <a:ext cx="137160" cy="114120"/>
              </p14:xfrm>
            </p:contentPart>
          </mc:Choice>
          <mc:Fallback>
            <p:pic>
              <p:nvPicPr>
                <p:cNvPr id="13" name="Freihand 12">
                  <a:extLst>
                    <a:ext uri="{FF2B5EF4-FFF2-40B4-BE49-F238E27FC236}">
                      <a16:creationId xmlns:a16="http://schemas.microsoft.com/office/drawing/2014/main" id="{2441D353-E086-4B34-9462-E0D31841C9CA}"/>
                    </a:ext>
                  </a:extLst>
                </p:cNvPr>
                <p:cNvPicPr/>
                <p:nvPr/>
              </p:nvPicPr>
              <p:blipFill>
                <a:blip r:embed="rId45"/>
                <a:stretch>
                  <a:fillRect/>
                </a:stretch>
              </p:blipFill>
              <p:spPr>
                <a:xfrm>
                  <a:off x="9191813" y="785227"/>
                  <a:ext cx="145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A6BA1797-73F8-444A-BA30-9937B9EC5156}"/>
                    </a:ext>
                  </a:extLst>
                </p14:cNvPr>
                <p14:cNvContentPartPr/>
                <p14:nvPr/>
              </p14:nvContentPartPr>
              <p14:xfrm>
                <a:off x="9392333" y="787387"/>
                <a:ext cx="99720" cy="128160"/>
              </p14:xfrm>
            </p:contentPart>
          </mc:Choice>
          <mc:Fallback>
            <p:pic>
              <p:nvPicPr>
                <p:cNvPr id="14" name="Freihand 13">
                  <a:extLst>
                    <a:ext uri="{FF2B5EF4-FFF2-40B4-BE49-F238E27FC236}">
                      <a16:creationId xmlns:a16="http://schemas.microsoft.com/office/drawing/2014/main" id="{A6BA1797-73F8-444A-BA30-9937B9EC5156}"/>
                    </a:ext>
                  </a:extLst>
                </p:cNvPr>
                <p:cNvPicPr/>
                <p:nvPr/>
              </p:nvPicPr>
              <p:blipFill>
                <a:blip r:embed="rId47"/>
                <a:stretch>
                  <a:fillRect/>
                </a:stretch>
              </p:blipFill>
              <p:spPr>
                <a:xfrm>
                  <a:off x="9388013" y="783067"/>
                  <a:ext cx="108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406D3D9D-41D0-4FF5-99FE-6EC0378D4487}"/>
                    </a:ext>
                  </a:extLst>
                </p14:cNvPr>
                <p14:cNvContentPartPr/>
                <p14:nvPr/>
              </p14:nvContentPartPr>
              <p14:xfrm>
                <a:off x="9583853" y="749227"/>
                <a:ext cx="117360" cy="159120"/>
              </p14:xfrm>
            </p:contentPart>
          </mc:Choice>
          <mc:Fallback>
            <p:pic>
              <p:nvPicPr>
                <p:cNvPr id="15" name="Freihand 14">
                  <a:extLst>
                    <a:ext uri="{FF2B5EF4-FFF2-40B4-BE49-F238E27FC236}">
                      <a16:creationId xmlns:a16="http://schemas.microsoft.com/office/drawing/2014/main" id="{406D3D9D-41D0-4FF5-99FE-6EC0378D4487}"/>
                    </a:ext>
                  </a:extLst>
                </p:cNvPr>
                <p:cNvPicPr/>
                <p:nvPr/>
              </p:nvPicPr>
              <p:blipFill>
                <a:blip r:embed="rId49"/>
                <a:stretch>
                  <a:fillRect/>
                </a:stretch>
              </p:blipFill>
              <p:spPr>
                <a:xfrm>
                  <a:off x="9579533" y="744907"/>
                  <a:ext cx="126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Freihand 15">
                  <a:extLst>
                    <a:ext uri="{FF2B5EF4-FFF2-40B4-BE49-F238E27FC236}">
                      <a16:creationId xmlns:a16="http://schemas.microsoft.com/office/drawing/2014/main" id="{08F57E9E-3904-411F-A572-9E0B35B2B195}"/>
                    </a:ext>
                  </a:extLst>
                </p14:cNvPr>
                <p14:cNvContentPartPr/>
                <p14:nvPr/>
              </p14:nvContentPartPr>
              <p14:xfrm>
                <a:off x="9582773" y="802147"/>
                <a:ext cx="121320" cy="28800"/>
              </p14:xfrm>
            </p:contentPart>
          </mc:Choice>
          <mc:Fallback>
            <p:pic>
              <p:nvPicPr>
                <p:cNvPr id="16" name="Freihand 15">
                  <a:extLst>
                    <a:ext uri="{FF2B5EF4-FFF2-40B4-BE49-F238E27FC236}">
                      <a16:creationId xmlns:a16="http://schemas.microsoft.com/office/drawing/2014/main" id="{08F57E9E-3904-411F-A572-9E0B35B2B195}"/>
                    </a:ext>
                  </a:extLst>
                </p:cNvPr>
                <p:cNvPicPr/>
                <p:nvPr/>
              </p:nvPicPr>
              <p:blipFill>
                <a:blip r:embed="rId51"/>
                <a:stretch>
                  <a:fillRect/>
                </a:stretch>
              </p:blipFill>
              <p:spPr>
                <a:xfrm>
                  <a:off x="9578453" y="797827"/>
                  <a:ext cx="129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 name="Freihand 17">
                  <a:extLst>
                    <a:ext uri="{FF2B5EF4-FFF2-40B4-BE49-F238E27FC236}">
                      <a16:creationId xmlns:a16="http://schemas.microsoft.com/office/drawing/2014/main" id="{B700C83F-E989-41DE-873A-4D475000A0B6}"/>
                    </a:ext>
                  </a:extLst>
                </p14:cNvPr>
                <p14:cNvContentPartPr/>
                <p14:nvPr/>
              </p14:nvContentPartPr>
              <p14:xfrm>
                <a:off x="9546773" y="830227"/>
                <a:ext cx="143640" cy="25200"/>
              </p14:xfrm>
            </p:contentPart>
          </mc:Choice>
          <mc:Fallback>
            <p:pic>
              <p:nvPicPr>
                <p:cNvPr id="18" name="Freihand 17">
                  <a:extLst>
                    <a:ext uri="{FF2B5EF4-FFF2-40B4-BE49-F238E27FC236}">
                      <a16:creationId xmlns:a16="http://schemas.microsoft.com/office/drawing/2014/main" id="{B700C83F-E989-41DE-873A-4D475000A0B6}"/>
                    </a:ext>
                  </a:extLst>
                </p:cNvPr>
                <p:cNvPicPr/>
                <p:nvPr/>
              </p:nvPicPr>
              <p:blipFill>
                <a:blip r:embed="rId53"/>
                <a:stretch>
                  <a:fillRect/>
                </a:stretch>
              </p:blipFill>
              <p:spPr>
                <a:xfrm>
                  <a:off x="9542453" y="825907"/>
                  <a:ext cx="152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35F9B7F7-E092-4656-86AC-2CFED95E642A}"/>
                    </a:ext>
                  </a:extLst>
                </p14:cNvPr>
                <p14:cNvContentPartPr/>
                <p14:nvPr/>
              </p14:nvContentPartPr>
              <p14:xfrm>
                <a:off x="10014413" y="743467"/>
                <a:ext cx="103320" cy="95400"/>
              </p14:xfrm>
            </p:contentPart>
          </mc:Choice>
          <mc:Fallback>
            <p:pic>
              <p:nvPicPr>
                <p:cNvPr id="21" name="Freihand 20">
                  <a:extLst>
                    <a:ext uri="{FF2B5EF4-FFF2-40B4-BE49-F238E27FC236}">
                      <a16:creationId xmlns:a16="http://schemas.microsoft.com/office/drawing/2014/main" id="{35F9B7F7-E092-4656-86AC-2CFED95E642A}"/>
                    </a:ext>
                  </a:extLst>
                </p:cNvPr>
                <p:cNvPicPr/>
                <p:nvPr/>
              </p:nvPicPr>
              <p:blipFill>
                <a:blip r:embed="rId55"/>
                <a:stretch>
                  <a:fillRect/>
                </a:stretch>
              </p:blipFill>
              <p:spPr>
                <a:xfrm>
                  <a:off x="10010093" y="739147"/>
                  <a:ext cx="111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12B19C1E-7FC0-41EA-9AC5-05CA2D0F4F0E}"/>
                    </a:ext>
                  </a:extLst>
                </p14:cNvPr>
                <p14:cNvContentPartPr/>
                <p14:nvPr/>
              </p14:nvContentPartPr>
              <p14:xfrm>
                <a:off x="10141133" y="749227"/>
                <a:ext cx="322560" cy="87480"/>
              </p14:xfrm>
            </p:contentPart>
          </mc:Choice>
          <mc:Fallback>
            <p:pic>
              <p:nvPicPr>
                <p:cNvPr id="22" name="Freihand 21">
                  <a:extLst>
                    <a:ext uri="{FF2B5EF4-FFF2-40B4-BE49-F238E27FC236}">
                      <a16:creationId xmlns:a16="http://schemas.microsoft.com/office/drawing/2014/main" id="{12B19C1E-7FC0-41EA-9AC5-05CA2D0F4F0E}"/>
                    </a:ext>
                  </a:extLst>
                </p:cNvPr>
                <p:cNvPicPr/>
                <p:nvPr/>
              </p:nvPicPr>
              <p:blipFill>
                <a:blip r:embed="rId57"/>
                <a:stretch>
                  <a:fillRect/>
                </a:stretch>
              </p:blipFill>
              <p:spPr>
                <a:xfrm>
                  <a:off x="10136813" y="744907"/>
                  <a:ext cx="331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01907345-1FAB-4F82-902A-739AD7D023F3}"/>
                    </a:ext>
                  </a:extLst>
                </p14:cNvPr>
                <p14:cNvContentPartPr/>
                <p14:nvPr/>
              </p14:nvContentPartPr>
              <p14:xfrm>
                <a:off x="10463333" y="723307"/>
                <a:ext cx="48960" cy="11880"/>
              </p14:xfrm>
            </p:contentPart>
          </mc:Choice>
          <mc:Fallback>
            <p:pic>
              <p:nvPicPr>
                <p:cNvPr id="23" name="Freihand 22">
                  <a:extLst>
                    <a:ext uri="{FF2B5EF4-FFF2-40B4-BE49-F238E27FC236}">
                      <a16:creationId xmlns:a16="http://schemas.microsoft.com/office/drawing/2014/main" id="{01907345-1FAB-4F82-902A-739AD7D023F3}"/>
                    </a:ext>
                  </a:extLst>
                </p:cNvPr>
                <p:cNvPicPr/>
                <p:nvPr/>
              </p:nvPicPr>
              <p:blipFill>
                <a:blip r:embed="rId59"/>
                <a:stretch>
                  <a:fillRect/>
                </a:stretch>
              </p:blipFill>
              <p:spPr>
                <a:xfrm>
                  <a:off x="10459013" y="718987"/>
                  <a:ext cx="57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90F4CF1C-2D4E-437B-8659-94103DDB2561}"/>
                    </a:ext>
                  </a:extLst>
                </p14:cNvPr>
                <p14:cNvContentPartPr/>
                <p14:nvPr/>
              </p14:nvContentPartPr>
              <p14:xfrm>
                <a:off x="10482773" y="651667"/>
                <a:ext cx="205200" cy="157320"/>
              </p14:xfrm>
            </p:contentPart>
          </mc:Choice>
          <mc:Fallback>
            <p:pic>
              <p:nvPicPr>
                <p:cNvPr id="24" name="Freihand 23">
                  <a:extLst>
                    <a:ext uri="{FF2B5EF4-FFF2-40B4-BE49-F238E27FC236}">
                      <a16:creationId xmlns:a16="http://schemas.microsoft.com/office/drawing/2014/main" id="{90F4CF1C-2D4E-437B-8659-94103DDB2561}"/>
                    </a:ext>
                  </a:extLst>
                </p:cNvPr>
                <p:cNvPicPr/>
                <p:nvPr/>
              </p:nvPicPr>
              <p:blipFill>
                <a:blip r:embed="rId61"/>
                <a:stretch>
                  <a:fillRect/>
                </a:stretch>
              </p:blipFill>
              <p:spPr>
                <a:xfrm>
                  <a:off x="10478453" y="647347"/>
                  <a:ext cx="213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6F17E24F-8CA8-440A-ABF3-048AD60C4B28}"/>
                    </a:ext>
                  </a:extLst>
                </p14:cNvPr>
                <p14:cNvContentPartPr/>
                <p14:nvPr/>
              </p14:nvContentPartPr>
              <p14:xfrm>
                <a:off x="10721453" y="693067"/>
                <a:ext cx="93240" cy="102600"/>
              </p14:xfrm>
            </p:contentPart>
          </mc:Choice>
          <mc:Fallback>
            <p:pic>
              <p:nvPicPr>
                <p:cNvPr id="25" name="Freihand 24">
                  <a:extLst>
                    <a:ext uri="{FF2B5EF4-FFF2-40B4-BE49-F238E27FC236}">
                      <a16:creationId xmlns:a16="http://schemas.microsoft.com/office/drawing/2014/main" id="{6F17E24F-8CA8-440A-ABF3-048AD60C4B28}"/>
                    </a:ext>
                  </a:extLst>
                </p:cNvPr>
                <p:cNvPicPr/>
                <p:nvPr/>
              </p:nvPicPr>
              <p:blipFill>
                <a:blip r:embed="rId63"/>
                <a:stretch>
                  <a:fillRect/>
                </a:stretch>
              </p:blipFill>
              <p:spPr>
                <a:xfrm>
                  <a:off x="10717133" y="688747"/>
                  <a:ext cx="101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E26AE147-E22B-40B4-9E3B-F6D96F87C872}"/>
                    </a:ext>
                  </a:extLst>
                </p14:cNvPr>
                <p14:cNvContentPartPr/>
                <p14:nvPr/>
              </p14:nvContentPartPr>
              <p14:xfrm>
                <a:off x="10719293" y="745267"/>
                <a:ext cx="120240" cy="3240"/>
              </p14:xfrm>
            </p:contentPart>
          </mc:Choice>
          <mc:Fallback>
            <p:pic>
              <p:nvPicPr>
                <p:cNvPr id="26" name="Freihand 25">
                  <a:extLst>
                    <a:ext uri="{FF2B5EF4-FFF2-40B4-BE49-F238E27FC236}">
                      <a16:creationId xmlns:a16="http://schemas.microsoft.com/office/drawing/2014/main" id="{E26AE147-E22B-40B4-9E3B-F6D96F87C872}"/>
                    </a:ext>
                  </a:extLst>
                </p:cNvPr>
                <p:cNvPicPr/>
                <p:nvPr/>
              </p:nvPicPr>
              <p:blipFill>
                <a:blip r:embed="rId65"/>
                <a:stretch>
                  <a:fillRect/>
                </a:stretch>
              </p:blipFill>
              <p:spPr>
                <a:xfrm>
                  <a:off x="10714973" y="740947"/>
                  <a:ext cx="1288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Freihand 26">
                  <a:extLst>
                    <a:ext uri="{FF2B5EF4-FFF2-40B4-BE49-F238E27FC236}">
                      <a16:creationId xmlns:a16="http://schemas.microsoft.com/office/drawing/2014/main" id="{73304EF5-A506-4E91-836D-094E22A7443C}"/>
                    </a:ext>
                  </a:extLst>
                </p14:cNvPr>
                <p14:cNvContentPartPr/>
                <p14:nvPr/>
              </p14:nvContentPartPr>
              <p14:xfrm>
                <a:off x="10852853" y="673267"/>
                <a:ext cx="154440" cy="98280"/>
              </p14:xfrm>
            </p:contentPart>
          </mc:Choice>
          <mc:Fallback>
            <p:pic>
              <p:nvPicPr>
                <p:cNvPr id="27" name="Freihand 26">
                  <a:extLst>
                    <a:ext uri="{FF2B5EF4-FFF2-40B4-BE49-F238E27FC236}">
                      <a16:creationId xmlns:a16="http://schemas.microsoft.com/office/drawing/2014/main" id="{73304EF5-A506-4E91-836D-094E22A7443C}"/>
                    </a:ext>
                  </a:extLst>
                </p:cNvPr>
                <p:cNvPicPr/>
                <p:nvPr/>
              </p:nvPicPr>
              <p:blipFill>
                <a:blip r:embed="rId67"/>
                <a:stretch>
                  <a:fillRect/>
                </a:stretch>
              </p:blipFill>
              <p:spPr>
                <a:xfrm>
                  <a:off x="10848533" y="668947"/>
                  <a:ext cx="163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8" name="Freihand 27">
                  <a:extLst>
                    <a:ext uri="{FF2B5EF4-FFF2-40B4-BE49-F238E27FC236}">
                      <a16:creationId xmlns:a16="http://schemas.microsoft.com/office/drawing/2014/main" id="{0CA739EE-3024-4A4B-A494-2620105A1717}"/>
                    </a:ext>
                  </a:extLst>
                </p14:cNvPr>
                <p14:cNvContentPartPr/>
                <p14:nvPr/>
              </p14:nvContentPartPr>
              <p14:xfrm>
                <a:off x="10995053" y="680107"/>
                <a:ext cx="83520" cy="107280"/>
              </p14:xfrm>
            </p:contentPart>
          </mc:Choice>
          <mc:Fallback>
            <p:pic>
              <p:nvPicPr>
                <p:cNvPr id="28" name="Freihand 27">
                  <a:extLst>
                    <a:ext uri="{FF2B5EF4-FFF2-40B4-BE49-F238E27FC236}">
                      <a16:creationId xmlns:a16="http://schemas.microsoft.com/office/drawing/2014/main" id="{0CA739EE-3024-4A4B-A494-2620105A1717}"/>
                    </a:ext>
                  </a:extLst>
                </p:cNvPr>
                <p:cNvPicPr/>
                <p:nvPr/>
              </p:nvPicPr>
              <p:blipFill>
                <a:blip r:embed="rId69"/>
                <a:stretch>
                  <a:fillRect/>
                </a:stretch>
              </p:blipFill>
              <p:spPr>
                <a:xfrm>
                  <a:off x="10990733" y="675787"/>
                  <a:ext cx="92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9" name="Freihand 28">
                  <a:extLst>
                    <a:ext uri="{FF2B5EF4-FFF2-40B4-BE49-F238E27FC236}">
                      <a16:creationId xmlns:a16="http://schemas.microsoft.com/office/drawing/2014/main" id="{06E0A788-1DD2-49D4-998D-AC8E94057B19}"/>
                    </a:ext>
                  </a:extLst>
                </p14:cNvPr>
                <p14:cNvContentPartPr/>
                <p14:nvPr/>
              </p14:nvContentPartPr>
              <p14:xfrm>
                <a:off x="11303573" y="640147"/>
                <a:ext cx="79920" cy="131400"/>
              </p14:xfrm>
            </p:contentPart>
          </mc:Choice>
          <mc:Fallback>
            <p:pic>
              <p:nvPicPr>
                <p:cNvPr id="29" name="Freihand 28">
                  <a:extLst>
                    <a:ext uri="{FF2B5EF4-FFF2-40B4-BE49-F238E27FC236}">
                      <a16:creationId xmlns:a16="http://schemas.microsoft.com/office/drawing/2014/main" id="{06E0A788-1DD2-49D4-998D-AC8E94057B19}"/>
                    </a:ext>
                  </a:extLst>
                </p:cNvPr>
                <p:cNvPicPr/>
                <p:nvPr/>
              </p:nvPicPr>
              <p:blipFill>
                <a:blip r:embed="rId71"/>
                <a:stretch>
                  <a:fillRect/>
                </a:stretch>
              </p:blipFill>
              <p:spPr>
                <a:xfrm>
                  <a:off x="11299253" y="635827"/>
                  <a:ext cx="88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0" name="Freihand 29">
                  <a:extLst>
                    <a:ext uri="{FF2B5EF4-FFF2-40B4-BE49-F238E27FC236}">
                      <a16:creationId xmlns:a16="http://schemas.microsoft.com/office/drawing/2014/main" id="{23CACF3F-FDC3-432D-8171-967439DF8406}"/>
                    </a:ext>
                  </a:extLst>
                </p14:cNvPr>
                <p14:cNvContentPartPr/>
                <p14:nvPr/>
              </p14:nvContentPartPr>
              <p14:xfrm>
                <a:off x="11386373" y="569947"/>
                <a:ext cx="19800" cy="18720"/>
              </p14:xfrm>
            </p:contentPart>
          </mc:Choice>
          <mc:Fallback>
            <p:pic>
              <p:nvPicPr>
                <p:cNvPr id="30" name="Freihand 29">
                  <a:extLst>
                    <a:ext uri="{FF2B5EF4-FFF2-40B4-BE49-F238E27FC236}">
                      <a16:creationId xmlns:a16="http://schemas.microsoft.com/office/drawing/2014/main" id="{23CACF3F-FDC3-432D-8171-967439DF8406}"/>
                    </a:ext>
                  </a:extLst>
                </p:cNvPr>
                <p:cNvPicPr/>
                <p:nvPr/>
              </p:nvPicPr>
              <p:blipFill>
                <a:blip r:embed="rId73"/>
                <a:stretch>
                  <a:fillRect/>
                </a:stretch>
              </p:blipFill>
              <p:spPr>
                <a:xfrm>
                  <a:off x="11382053" y="565627"/>
                  <a:ext cx="28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1" name="Freihand 30">
                  <a:extLst>
                    <a:ext uri="{FF2B5EF4-FFF2-40B4-BE49-F238E27FC236}">
                      <a16:creationId xmlns:a16="http://schemas.microsoft.com/office/drawing/2014/main" id="{9FB47AFE-2C7A-4742-9FC2-B816654B99A5}"/>
                    </a:ext>
                  </a:extLst>
                </p14:cNvPr>
                <p14:cNvContentPartPr/>
                <p14:nvPr/>
              </p14:nvContentPartPr>
              <p14:xfrm>
                <a:off x="11460533" y="678307"/>
                <a:ext cx="140760" cy="55800"/>
              </p14:xfrm>
            </p:contentPart>
          </mc:Choice>
          <mc:Fallback>
            <p:pic>
              <p:nvPicPr>
                <p:cNvPr id="31" name="Freihand 30">
                  <a:extLst>
                    <a:ext uri="{FF2B5EF4-FFF2-40B4-BE49-F238E27FC236}">
                      <a16:creationId xmlns:a16="http://schemas.microsoft.com/office/drawing/2014/main" id="{9FB47AFE-2C7A-4742-9FC2-B816654B99A5}"/>
                    </a:ext>
                  </a:extLst>
                </p:cNvPr>
                <p:cNvPicPr/>
                <p:nvPr/>
              </p:nvPicPr>
              <p:blipFill>
                <a:blip r:embed="rId75"/>
                <a:stretch>
                  <a:fillRect/>
                </a:stretch>
              </p:blipFill>
              <p:spPr>
                <a:xfrm>
                  <a:off x="11456213" y="673987"/>
                  <a:ext cx="149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4" name="Freihand 33">
                  <a:extLst>
                    <a:ext uri="{FF2B5EF4-FFF2-40B4-BE49-F238E27FC236}">
                      <a16:creationId xmlns:a16="http://schemas.microsoft.com/office/drawing/2014/main" id="{B7509ADB-F880-48C6-BB10-968F5A3407E2}"/>
                    </a:ext>
                  </a:extLst>
                </p14:cNvPr>
                <p14:cNvContentPartPr/>
                <p14:nvPr/>
              </p14:nvContentPartPr>
              <p14:xfrm>
                <a:off x="11636213" y="597307"/>
                <a:ext cx="106920" cy="165600"/>
              </p14:xfrm>
            </p:contentPart>
          </mc:Choice>
          <mc:Fallback>
            <p:pic>
              <p:nvPicPr>
                <p:cNvPr id="34" name="Freihand 33">
                  <a:extLst>
                    <a:ext uri="{FF2B5EF4-FFF2-40B4-BE49-F238E27FC236}">
                      <a16:creationId xmlns:a16="http://schemas.microsoft.com/office/drawing/2014/main" id="{B7509ADB-F880-48C6-BB10-968F5A3407E2}"/>
                    </a:ext>
                  </a:extLst>
                </p:cNvPr>
                <p:cNvPicPr/>
                <p:nvPr/>
              </p:nvPicPr>
              <p:blipFill>
                <a:blip r:embed="rId77"/>
                <a:stretch>
                  <a:fillRect/>
                </a:stretch>
              </p:blipFill>
              <p:spPr>
                <a:xfrm>
                  <a:off x="11631893" y="592987"/>
                  <a:ext cx="115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5" name="Freihand 34">
                  <a:extLst>
                    <a:ext uri="{FF2B5EF4-FFF2-40B4-BE49-F238E27FC236}">
                      <a16:creationId xmlns:a16="http://schemas.microsoft.com/office/drawing/2014/main" id="{20B45D40-150E-4C12-88D3-53A3AD0C5435}"/>
                    </a:ext>
                  </a:extLst>
                </p14:cNvPr>
                <p14:cNvContentPartPr/>
                <p14:nvPr/>
              </p14:nvContentPartPr>
              <p14:xfrm>
                <a:off x="11717933" y="555547"/>
                <a:ext cx="119880" cy="27000"/>
              </p14:xfrm>
            </p:contentPart>
          </mc:Choice>
          <mc:Fallback>
            <p:pic>
              <p:nvPicPr>
                <p:cNvPr id="35" name="Freihand 34">
                  <a:extLst>
                    <a:ext uri="{FF2B5EF4-FFF2-40B4-BE49-F238E27FC236}">
                      <a16:creationId xmlns:a16="http://schemas.microsoft.com/office/drawing/2014/main" id="{20B45D40-150E-4C12-88D3-53A3AD0C5435}"/>
                    </a:ext>
                  </a:extLst>
                </p:cNvPr>
                <p:cNvPicPr/>
                <p:nvPr/>
              </p:nvPicPr>
              <p:blipFill>
                <a:blip r:embed="rId79"/>
                <a:stretch>
                  <a:fillRect/>
                </a:stretch>
              </p:blipFill>
              <p:spPr>
                <a:xfrm>
                  <a:off x="11713613" y="551227"/>
                  <a:ext cx="128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 name="Freihand 35">
                  <a:extLst>
                    <a:ext uri="{FF2B5EF4-FFF2-40B4-BE49-F238E27FC236}">
                      <a16:creationId xmlns:a16="http://schemas.microsoft.com/office/drawing/2014/main" id="{F5E72294-AEBB-4268-8874-5AE33565E79D}"/>
                    </a:ext>
                  </a:extLst>
                </p14:cNvPr>
                <p14:cNvContentPartPr/>
                <p14:nvPr/>
              </p14:nvContentPartPr>
              <p14:xfrm>
                <a:off x="11845733" y="613507"/>
                <a:ext cx="91440" cy="128160"/>
              </p14:xfrm>
            </p:contentPart>
          </mc:Choice>
          <mc:Fallback>
            <p:pic>
              <p:nvPicPr>
                <p:cNvPr id="36" name="Freihand 35">
                  <a:extLst>
                    <a:ext uri="{FF2B5EF4-FFF2-40B4-BE49-F238E27FC236}">
                      <a16:creationId xmlns:a16="http://schemas.microsoft.com/office/drawing/2014/main" id="{F5E72294-AEBB-4268-8874-5AE33565E79D}"/>
                    </a:ext>
                  </a:extLst>
                </p:cNvPr>
                <p:cNvPicPr/>
                <p:nvPr/>
              </p:nvPicPr>
              <p:blipFill>
                <a:blip r:embed="rId81"/>
                <a:stretch>
                  <a:fillRect/>
                </a:stretch>
              </p:blipFill>
              <p:spPr>
                <a:xfrm>
                  <a:off x="11841413" y="609187"/>
                  <a:ext cx="100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7" name="Freihand 36">
                  <a:extLst>
                    <a:ext uri="{FF2B5EF4-FFF2-40B4-BE49-F238E27FC236}">
                      <a16:creationId xmlns:a16="http://schemas.microsoft.com/office/drawing/2014/main" id="{0C58B6E2-2452-4DFF-A340-A88250EB9D0A}"/>
                    </a:ext>
                  </a:extLst>
                </p14:cNvPr>
                <p14:cNvContentPartPr/>
                <p14:nvPr/>
              </p14:nvContentPartPr>
              <p14:xfrm>
                <a:off x="11783453" y="515587"/>
                <a:ext cx="210240" cy="226080"/>
              </p14:xfrm>
            </p:contentPart>
          </mc:Choice>
          <mc:Fallback>
            <p:pic>
              <p:nvPicPr>
                <p:cNvPr id="37" name="Freihand 36">
                  <a:extLst>
                    <a:ext uri="{FF2B5EF4-FFF2-40B4-BE49-F238E27FC236}">
                      <a16:creationId xmlns:a16="http://schemas.microsoft.com/office/drawing/2014/main" id="{0C58B6E2-2452-4DFF-A340-A88250EB9D0A}"/>
                    </a:ext>
                  </a:extLst>
                </p:cNvPr>
                <p:cNvPicPr/>
                <p:nvPr/>
              </p:nvPicPr>
              <p:blipFill>
                <a:blip r:embed="rId83"/>
                <a:stretch>
                  <a:fillRect/>
                </a:stretch>
              </p:blipFill>
              <p:spPr>
                <a:xfrm>
                  <a:off x="11779133" y="511267"/>
                  <a:ext cx="218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Freihand 38">
                  <a:extLst>
                    <a:ext uri="{FF2B5EF4-FFF2-40B4-BE49-F238E27FC236}">
                      <a16:creationId xmlns:a16="http://schemas.microsoft.com/office/drawing/2014/main" id="{A6028745-B783-4336-82A8-BF9C59B925B8}"/>
                    </a:ext>
                  </a:extLst>
                </p14:cNvPr>
                <p14:cNvContentPartPr/>
                <p14:nvPr/>
              </p14:nvContentPartPr>
              <p14:xfrm>
                <a:off x="8111093" y="1304347"/>
                <a:ext cx="163440" cy="224280"/>
              </p14:xfrm>
            </p:contentPart>
          </mc:Choice>
          <mc:Fallback>
            <p:pic>
              <p:nvPicPr>
                <p:cNvPr id="39" name="Freihand 38">
                  <a:extLst>
                    <a:ext uri="{FF2B5EF4-FFF2-40B4-BE49-F238E27FC236}">
                      <a16:creationId xmlns:a16="http://schemas.microsoft.com/office/drawing/2014/main" id="{A6028745-B783-4336-82A8-BF9C59B925B8}"/>
                    </a:ext>
                  </a:extLst>
                </p:cNvPr>
                <p:cNvPicPr/>
                <p:nvPr/>
              </p:nvPicPr>
              <p:blipFill>
                <a:blip r:embed="rId85"/>
                <a:stretch>
                  <a:fillRect/>
                </a:stretch>
              </p:blipFill>
              <p:spPr>
                <a:xfrm>
                  <a:off x="8106773" y="1300027"/>
                  <a:ext cx="172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1B8EF7D6-12E0-4434-87CC-61EF32D4C8A5}"/>
                    </a:ext>
                  </a:extLst>
                </p14:cNvPr>
                <p14:cNvContentPartPr/>
                <p14:nvPr/>
              </p14:nvContentPartPr>
              <p14:xfrm>
                <a:off x="8205053" y="1393987"/>
                <a:ext cx="91440" cy="94320"/>
              </p14:xfrm>
            </p:contentPart>
          </mc:Choice>
          <mc:Fallback>
            <p:pic>
              <p:nvPicPr>
                <p:cNvPr id="40" name="Freihand 39">
                  <a:extLst>
                    <a:ext uri="{FF2B5EF4-FFF2-40B4-BE49-F238E27FC236}">
                      <a16:creationId xmlns:a16="http://schemas.microsoft.com/office/drawing/2014/main" id="{1B8EF7D6-12E0-4434-87CC-61EF32D4C8A5}"/>
                    </a:ext>
                  </a:extLst>
                </p:cNvPr>
                <p:cNvPicPr/>
                <p:nvPr/>
              </p:nvPicPr>
              <p:blipFill>
                <a:blip r:embed="rId87"/>
                <a:stretch>
                  <a:fillRect/>
                </a:stretch>
              </p:blipFill>
              <p:spPr>
                <a:xfrm>
                  <a:off x="8200733" y="1389667"/>
                  <a:ext cx="10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Freihand 41">
                  <a:extLst>
                    <a:ext uri="{FF2B5EF4-FFF2-40B4-BE49-F238E27FC236}">
                      <a16:creationId xmlns:a16="http://schemas.microsoft.com/office/drawing/2014/main" id="{CC055FE5-5428-4EF9-8ED6-9FF9BFFFACEB}"/>
                    </a:ext>
                  </a:extLst>
                </p14:cNvPr>
                <p14:cNvContentPartPr/>
                <p14:nvPr/>
              </p14:nvContentPartPr>
              <p14:xfrm>
                <a:off x="8337533" y="1465267"/>
                <a:ext cx="118800" cy="152280"/>
              </p14:xfrm>
            </p:contentPart>
          </mc:Choice>
          <mc:Fallback>
            <p:pic>
              <p:nvPicPr>
                <p:cNvPr id="42" name="Freihand 41">
                  <a:extLst>
                    <a:ext uri="{FF2B5EF4-FFF2-40B4-BE49-F238E27FC236}">
                      <a16:creationId xmlns:a16="http://schemas.microsoft.com/office/drawing/2014/main" id="{CC055FE5-5428-4EF9-8ED6-9FF9BFFFACEB}"/>
                    </a:ext>
                  </a:extLst>
                </p:cNvPr>
                <p:cNvPicPr/>
                <p:nvPr/>
              </p:nvPicPr>
              <p:blipFill>
                <a:blip r:embed="rId89"/>
                <a:stretch>
                  <a:fillRect/>
                </a:stretch>
              </p:blipFill>
              <p:spPr>
                <a:xfrm>
                  <a:off x="8333213" y="1460947"/>
                  <a:ext cx="127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3" name="Freihand 42">
                  <a:extLst>
                    <a:ext uri="{FF2B5EF4-FFF2-40B4-BE49-F238E27FC236}">
                      <a16:creationId xmlns:a16="http://schemas.microsoft.com/office/drawing/2014/main" id="{8D831588-FE6A-4C4F-9C8E-A4C3CCD78D3A}"/>
                    </a:ext>
                  </a:extLst>
                </p14:cNvPr>
                <p14:cNvContentPartPr/>
                <p14:nvPr/>
              </p14:nvContentPartPr>
              <p14:xfrm>
                <a:off x="8572253" y="1390027"/>
                <a:ext cx="159480" cy="15840"/>
              </p14:xfrm>
            </p:contentPart>
          </mc:Choice>
          <mc:Fallback>
            <p:pic>
              <p:nvPicPr>
                <p:cNvPr id="43" name="Freihand 42">
                  <a:extLst>
                    <a:ext uri="{FF2B5EF4-FFF2-40B4-BE49-F238E27FC236}">
                      <a16:creationId xmlns:a16="http://schemas.microsoft.com/office/drawing/2014/main" id="{8D831588-FE6A-4C4F-9C8E-A4C3CCD78D3A}"/>
                    </a:ext>
                  </a:extLst>
                </p:cNvPr>
                <p:cNvPicPr/>
                <p:nvPr/>
              </p:nvPicPr>
              <p:blipFill>
                <a:blip r:embed="rId91"/>
                <a:stretch>
                  <a:fillRect/>
                </a:stretch>
              </p:blipFill>
              <p:spPr>
                <a:xfrm>
                  <a:off x="8567933" y="1385707"/>
                  <a:ext cx="168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4" name="Freihand 43">
                  <a:extLst>
                    <a:ext uri="{FF2B5EF4-FFF2-40B4-BE49-F238E27FC236}">
                      <a16:creationId xmlns:a16="http://schemas.microsoft.com/office/drawing/2014/main" id="{3C43189A-77EE-4129-9D48-FDB2CE45FB77}"/>
                    </a:ext>
                  </a:extLst>
                </p14:cNvPr>
                <p14:cNvContentPartPr/>
                <p14:nvPr/>
              </p14:nvContentPartPr>
              <p14:xfrm>
                <a:off x="8602853" y="1456987"/>
                <a:ext cx="138600" cy="13680"/>
              </p14:xfrm>
            </p:contentPart>
          </mc:Choice>
          <mc:Fallback>
            <p:pic>
              <p:nvPicPr>
                <p:cNvPr id="44" name="Freihand 43">
                  <a:extLst>
                    <a:ext uri="{FF2B5EF4-FFF2-40B4-BE49-F238E27FC236}">
                      <a16:creationId xmlns:a16="http://schemas.microsoft.com/office/drawing/2014/main" id="{3C43189A-77EE-4129-9D48-FDB2CE45FB77}"/>
                    </a:ext>
                  </a:extLst>
                </p:cNvPr>
                <p:cNvPicPr/>
                <p:nvPr/>
              </p:nvPicPr>
              <p:blipFill>
                <a:blip r:embed="rId93"/>
                <a:stretch>
                  <a:fillRect/>
                </a:stretch>
              </p:blipFill>
              <p:spPr>
                <a:xfrm>
                  <a:off x="8598533" y="1452667"/>
                  <a:ext cx="147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5" name="Freihand 44">
                  <a:extLst>
                    <a:ext uri="{FF2B5EF4-FFF2-40B4-BE49-F238E27FC236}">
                      <a16:creationId xmlns:a16="http://schemas.microsoft.com/office/drawing/2014/main" id="{55F60DC5-447E-4D33-96CF-75112C3B7766}"/>
                    </a:ext>
                  </a:extLst>
                </p14:cNvPr>
                <p14:cNvContentPartPr/>
                <p14:nvPr/>
              </p14:nvContentPartPr>
              <p14:xfrm>
                <a:off x="8920013" y="1233067"/>
                <a:ext cx="200880" cy="206280"/>
              </p14:xfrm>
            </p:contentPart>
          </mc:Choice>
          <mc:Fallback>
            <p:pic>
              <p:nvPicPr>
                <p:cNvPr id="45" name="Freihand 44">
                  <a:extLst>
                    <a:ext uri="{FF2B5EF4-FFF2-40B4-BE49-F238E27FC236}">
                      <a16:creationId xmlns:a16="http://schemas.microsoft.com/office/drawing/2014/main" id="{55F60DC5-447E-4D33-96CF-75112C3B7766}"/>
                    </a:ext>
                  </a:extLst>
                </p:cNvPr>
                <p:cNvPicPr/>
                <p:nvPr/>
              </p:nvPicPr>
              <p:blipFill>
                <a:blip r:embed="rId95"/>
                <a:stretch>
                  <a:fillRect/>
                </a:stretch>
              </p:blipFill>
              <p:spPr>
                <a:xfrm>
                  <a:off x="8915693" y="1228747"/>
                  <a:ext cx="209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6" name="Freihand 45">
                  <a:extLst>
                    <a:ext uri="{FF2B5EF4-FFF2-40B4-BE49-F238E27FC236}">
                      <a16:creationId xmlns:a16="http://schemas.microsoft.com/office/drawing/2014/main" id="{C494D0BF-611C-4FB7-8B54-CA027BA0B3FB}"/>
                    </a:ext>
                  </a:extLst>
                </p14:cNvPr>
                <p14:cNvContentPartPr/>
                <p14:nvPr/>
              </p14:nvContentPartPr>
              <p14:xfrm>
                <a:off x="9019013" y="1359787"/>
                <a:ext cx="78840" cy="60480"/>
              </p14:xfrm>
            </p:contentPart>
          </mc:Choice>
          <mc:Fallback>
            <p:pic>
              <p:nvPicPr>
                <p:cNvPr id="46" name="Freihand 45">
                  <a:extLst>
                    <a:ext uri="{FF2B5EF4-FFF2-40B4-BE49-F238E27FC236}">
                      <a16:creationId xmlns:a16="http://schemas.microsoft.com/office/drawing/2014/main" id="{C494D0BF-611C-4FB7-8B54-CA027BA0B3FB}"/>
                    </a:ext>
                  </a:extLst>
                </p:cNvPr>
                <p:cNvPicPr/>
                <p:nvPr/>
              </p:nvPicPr>
              <p:blipFill>
                <a:blip r:embed="rId97"/>
                <a:stretch>
                  <a:fillRect/>
                </a:stretch>
              </p:blipFill>
              <p:spPr>
                <a:xfrm>
                  <a:off x="9014693" y="1355467"/>
                  <a:ext cx="87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 name="Freihand 46">
                  <a:extLst>
                    <a:ext uri="{FF2B5EF4-FFF2-40B4-BE49-F238E27FC236}">
                      <a16:creationId xmlns:a16="http://schemas.microsoft.com/office/drawing/2014/main" id="{5AFCD326-A8BD-4BCC-B121-1A4EC274326F}"/>
                    </a:ext>
                  </a:extLst>
                </p14:cNvPr>
                <p14:cNvContentPartPr/>
                <p14:nvPr/>
              </p14:nvContentPartPr>
              <p14:xfrm>
                <a:off x="9105773" y="1362307"/>
                <a:ext cx="92520" cy="97200"/>
              </p14:xfrm>
            </p:contentPart>
          </mc:Choice>
          <mc:Fallback>
            <p:pic>
              <p:nvPicPr>
                <p:cNvPr id="47" name="Freihand 46">
                  <a:extLst>
                    <a:ext uri="{FF2B5EF4-FFF2-40B4-BE49-F238E27FC236}">
                      <a16:creationId xmlns:a16="http://schemas.microsoft.com/office/drawing/2014/main" id="{5AFCD326-A8BD-4BCC-B121-1A4EC274326F}"/>
                    </a:ext>
                  </a:extLst>
                </p:cNvPr>
                <p:cNvPicPr/>
                <p:nvPr/>
              </p:nvPicPr>
              <p:blipFill>
                <a:blip r:embed="rId99"/>
                <a:stretch>
                  <a:fillRect/>
                </a:stretch>
              </p:blipFill>
              <p:spPr>
                <a:xfrm>
                  <a:off x="9101453" y="1357987"/>
                  <a:ext cx="101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8" name="Freihand 47">
                  <a:extLst>
                    <a:ext uri="{FF2B5EF4-FFF2-40B4-BE49-F238E27FC236}">
                      <a16:creationId xmlns:a16="http://schemas.microsoft.com/office/drawing/2014/main" id="{9164C4FB-5F1A-4E2F-A361-599F5090E6E5}"/>
                    </a:ext>
                  </a:extLst>
                </p14:cNvPr>
                <p14:cNvContentPartPr/>
                <p14:nvPr/>
              </p14:nvContentPartPr>
              <p14:xfrm>
                <a:off x="9323573" y="1152067"/>
                <a:ext cx="106560" cy="279000"/>
              </p14:xfrm>
            </p:contentPart>
          </mc:Choice>
          <mc:Fallback>
            <p:pic>
              <p:nvPicPr>
                <p:cNvPr id="48" name="Freihand 47">
                  <a:extLst>
                    <a:ext uri="{FF2B5EF4-FFF2-40B4-BE49-F238E27FC236}">
                      <a16:creationId xmlns:a16="http://schemas.microsoft.com/office/drawing/2014/main" id="{9164C4FB-5F1A-4E2F-A361-599F5090E6E5}"/>
                    </a:ext>
                  </a:extLst>
                </p:cNvPr>
                <p:cNvPicPr/>
                <p:nvPr/>
              </p:nvPicPr>
              <p:blipFill>
                <a:blip r:embed="rId101"/>
                <a:stretch>
                  <a:fillRect/>
                </a:stretch>
              </p:blipFill>
              <p:spPr>
                <a:xfrm>
                  <a:off x="9319253" y="1147747"/>
                  <a:ext cx="1152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9" name="Freihand 48">
                  <a:extLst>
                    <a:ext uri="{FF2B5EF4-FFF2-40B4-BE49-F238E27FC236}">
                      <a16:creationId xmlns:a16="http://schemas.microsoft.com/office/drawing/2014/main" id="{C3F095AA-F374-42D3-B674-AD64A4DF2A7F}"/>
                    </a:ext>
                  </a:extLst>
                </p14:cNvPr>
                <p14:cNvContentPartPr/>
                <p14:nvPr/>
              </p14:nvContentPartPr>
              <p14:xfrm>
                <a:off x="9502853" y="1208227"/>
                <a:ext cx="160920" cy="136080"/>
              </p14:xfrm>
            </p:contentPart>
          </mc:Choice>
          <mc:Fallback>
            <p:pic>
              <p:nvPicPr>
                <p:cNvPr id="49" name="Freihand 48">
                  <a:extLst>
                    <a:ext uri="{FF2B5EF4-FFF2-40B4-BE49-F238E27FC236}">
                      <a16:creationId xmlns:a16="http://schemas.microsoft.com/office/drawing/2014/main" id="{C3F095AA-F374-42D3-B674-AD64A4DF2A7F}"/>
                    </a:ext>
                  </a:extLst>
                </p:cNvPr>
                <p:cNvPicPr/>
                <p:nvPr/>
              </p:nvPicPr>
              <p:blipFill>
                <a:blip r:embed="rId103"/>
                <a:stretch>
                  <a:fillRect/>
                </a:stretch>
              </p:blipFill>
              <p:spPr>
                <a:xfrm>
                  <a:off x="9498533" y="1203907"/>
                  <a:ext cx="169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Freihand 49">
                  <a:extLst>
                    <a:ext uri="{FF2B5EF4-FFF2-40B4-BE49-F238E27FC236}">
                      <a16:creationId xmlns:a16="http://schemas.microsoft.com/office/drawing/2014/main" id="{B1AF729F-A8BF-4558-B7C4-9A505F0378BE}"/>
                    </a:ext>
                  </a:extLst>
                </p14:cNvPr>
                <p14:cNvContentPartPr/>
                <p14:nvPr/>
              </p14:nvContentPartPr>
              <p14:xfrm>
                <a:off x="9727493" y="1237387"/>
                <a:ext cx="25560" cy="117360"/>
              </p14:xfrm>
            </p:contentPart>
          </mc:Choice>
          <mc:Fallback>
            <p:pic>
              <p:nvPicPr>
                <p:cNvPr id="50" name="Freihand 49">
                  <a:extLst>
                    <a:ext uri="{FF2B5EF4-FFF2-40B4-BE49-F238E27FC236}">
                      <a16:creationId xmlns:a16="http://schemas.microsoft.com/office/drawing/2014/main" id="{B1AF729F-A8BF-4558-B7C4-9A505F0378BE}"/>
                    </a:ext>
                  </a:extLst>
                </p:cNvPr>
                <p:cNvPicPr/>
                <p:nvPr/>
              </p:nvPicPr>
              <p:blipFill>
                <a:blip r:embed="rId105"/>
                <a:stretch>
                  <a:fillRect/>
                </a:stretch>
              </p:blipFill>
              <p:spPr>
                <a:xfrm>
                  <a:off x="9723173" y="1233067"/>
                  <a:ext cx="34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Freihand 50">
                  <a:extLst>
                    <a:ext uri="{FF2B5EF4-FFF2-40B4-BE49-F238E27FC236}">
                      <a16:creationId xmlns:a16="http://schemas.microsoft.com/office/drawing/2014/main" id="{D22C77A5-1393-4BC7-8520-1545EEAD2A1C}"/>
                    </a:ext>
                  </a:extLst>
                </p14:cNvPr>
                <p14:cNvContentPartPr/>
                <p14:nvPr/>
              </p14:nvContentPartPr>
              <p14:xfrm>
                <a:off x="9672053" y="1284547"/>
                <a:ext cx="334800" cy="30600"/>
              </p14:xfrm>
            </p:contentPart>
          </mc:Choice>
          <mc:Fallback>
            <p:pic>
              <p:nvPicPr>
                <p:cNvPr id="51" name="Freihand 50">
                  <a:extLst>
                    <a:ext uri="{FF2B5EF4-FFF2-40B4-BE49-F238E27FC236}">
                      <a16:creationId xmlns:a16="http://schemas.microsoft.com/office/drawing/2014/main" id="{D22C77A5-1393-4BC7-8520-1545EEAD2A1C}"/>
                    </a:ext>
                  </a:extLst>
                </p:cNvPr>
                <p:cNvPicPr/>
                <p:nvPr/>
              </p:nvPicPr>
              <p:blipFill>
                <a:blip r:embed="rId107"/>
                <a:stretch>
                  <a:fillRect/>
                </a:stretch>
              </p:blipFill>
              <p:spPr>
                <a:xfrm>
                  <a:off x="9667733" y="1280227"/>
                  <a:ext cx="343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2" name="Freihand 51">
                  <a:extLst>
                    <a:ext uri="{FF2B5EF4-FFF2-40B4-BE49-F238E27FC236}">
                      <a16:creationId xmlns:a16="http://schemas.microsoft.com/office/drawing/2014/main" id="{25C7F91C-F400-4991-9038-D402FCFBAEC7}"/>
                    </a:ext>
                  </a:extLst>
                </p14:cNvPr>
                <p14:cNvContentPartPr/>
                <p14:nvPr/>
              </p14:nvContentPartPr>
              <p14:xfrm>
                <a:off x="9957533" y="1183027"/>
                <a:ext cx="102600" cy="127800"/>
              </p14:xfrm>
            </p:contentPart>
          </mc:Choice>
          <mc:Fallback>
            <p:pic>
              <p:nvPicPr>
                <p:cNvPr id="52" name="Freihand 51">
                  <a:extLst>
                    <a:ext uri="{FF2B5EF4-FFF2-40B4-BE49-F238E27FC236}">
                      <a16:creationId xmlns:a16="http://schemas.microsoft.com/office/drawing/2014/main" id="{25C7F91C-F400-4991-9038-D402FCFBAEC7}"/>
                    </a:ext>
                  </a:extLst>
                </p:cNvPr>
                <p:cNvPicPr/>
                <p:nvPr/>
              </p:nvPicPr>
              <p:blipFill>
                <a:blip r:embed="rId109"/>
                <a:stretch>
                  <a:fillRect/>
                </a:stretch>
              </p:blipFill>
              <p:spPr>
                <a:xfrm>
                  <a:off x="9953213" y="1178707"/>
                  <a:ext cx="111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3" name="Freihand 52">
                  <a:extLst>
                    <a:ext uri="{FF2B5EF4-FFF2-40B4-BE49-F238E27FC236}">
                      <a16:creationId xmlns:a16="http://schemas.microsoft.com/office/drawing/2014/main" id="{80773C01-0FAF-4E6B-93B7-DA9EA1CD3154}"/>
                    </a:ext>
                  </a:extLst>
                </p14:cNvPr>
                <p14:cNvContentPartPr/>
                <p14:nvPr/>
              </p14:nvContentPartPr>
              <p14:xfrm>
                <a:off x="9962573" y="1073947"/>
                <a:ext cx="42120" cy="13680"/>
              </p14:xfrm>
            </p:contentPart>
          </mc:Choice>
          <mc:Fallback>
            <p:pic>
              <p:nvPicPr>
                <p:cNvPr id="53" name="Freihand 52">
                  <a:extLst>
                    <a:ext uri="{FF2B5EF4-FFF2-40B4-BE49-F238E27FC236}">
                      <a16:creationId xmlns:a16="http://schemas.microsoft.com/office/drawing/2014/main" id="{80773C01-0FAF-4E6B-93B7-DA9EA1CD3154}"/>
                    </a:ext>
                  </a:extLst>
                </p:cNvPr>
                <p:cNvPicPr/>
                <p:nvPr/>
              </p:nvPicPr>
              <p:blipFill>
                <a:blip r:embed="rId111"/>
                <a:stretch>
                  <a:fillRect/>
                </a:stretch>
              </p:blipFill>
              <p:spPr>
                <a:xfrm>
                  <a:off x="9958253" y="1069627"/>
                  <a:ext cx="50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4" name="Freihand 53">
                  <a:extLst>
                    <a:ext uri="{FF2B5EF4-FFF2-40B4-BE49-F238E27FC236}">
                      <a16:creationId xmlns:a16="http://schemas.microsoft.com/office/drawing/2014/main" id="{EF593CC9-644B-4FF8-9555-13648D79C4FF}"/>
                    </a:ext>
                  </a:extLst>
                </p14:cNvPr>
                <p14:cNvContentPartPr/>
                <p14:nvPr/>
              </p14:nvContentPartPr>
              <p14:xfrm>
                <a:off x="9993893" y="1078627"/>
                <a:ext cx="145800" cy="357840"/>
              </p14:xfrm>
            </p:contentPart>
          </mc:Choice>
          <mc:Fallback>
            <p:pic>
              <p:nvPicPr>
                <p:cNvPr id="54" name="Freihand 53">
                  <a:extLst>
                    <a:ext uri="{FF2B5EF4-FFF2-40B4-BE49-F238E27FC236}">
                      <a16:creationId xmlns:a16="http://schemas.microsoft.com/office/drawing/2014/main" id="{EF593CC9-644B-4FF8-9555-13648D79C4FF}"/>
                    </a:ext>
                  </a:extLst>
                </p:cNvPr>
                <p:cNvPicPr/>
                <p:nvPr/>
              </p:nvPicPr>
              <p:blipFill>
                <a:blip r:embed="rId113"/>
                <a:stretch>
                  <a:fillRect/>
                </a:stretch>
              </p:blipFill>
              <p:spPr>
                <a:xfrm>
                  <a:off x="9989573" y="1074307"/>
                  <a:ext cx="154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7" name="Freihand 56">
                  <a:extLst>
                    <a:ext uri="{FF2B5EF4-FFF2-40B4-BE49-F238E27FC236}">
                      <a16:creationId xmlns:a16="http://schemas.microsoft.com/office/drawing/2014/main" id="{B78F302A-D170-4A0B-903D-7AD9E13CE126}"/>
                    </a:ext>
                  </a:extLst>
                </p14:cNvPr>
                <p14:cNvContentPartPr/>
                <p14:nvPr/>
              </p14:nvContentPartPr>
              <p14:xfrm>
                <a:off x="10304933" y="1202107"/>
                <a:ext cx="118080" cy="13680"/>
              </p14:xfrm>
            </p:contentPart>
          </mc:Choice>
          <mc:Fallback>
            <p:pic>
              <p:nvPicPr>
                <p:cNvPr id="57" name="Freihand 56">
                  <a:extLst>
                    <a:ext uri="{FF2B5EF4-FFF2-40B4-BE49-F238E27FC236}">
                      <a16:creationId xmlns:a16="http://schemas.microsoft.com/office/drawing/2014/main" id="{B78F302A-D170-4A0B-903D-7AD9E13CE126}"/>
                    </a:ext>
                  </a:extLst>
                </p:cNvPr>
                <p:cNvPicPr/>
                <p:nvPr/>
              </p:nvPicPr>
              <p:blipFill>
                <a:blip r:embed="rId115"/>
                <a:stretch>
                  <a:fillRect/>
                </a:stretch>
              </p:blipFill>
              <p:spPr>
                <a:xfrm>
                  <a:off x="10300613" y="1197787"/>
                  <a:ext cx="126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8" name="Freihand 57">
                  <a:extLst>
                    <a:ext uri="{FF2B5EF4-FFF2-40B4-BE49-F238E27FC236}">
                      <a16:creationId xmlns:a16="http://schemas.microsoft.com/office/drawing/2014/main" id="{EB862DDA-B9C1-485F-8D9E-76ED1ADB0633}"/>
                    </a:ext>
                  </a:extLst>
                </p14:cNvPr>
                <p14:cNvContentPartPr/>
                <p14:nvPr/>
              </p14:nvContentPartPr>
              <p14:xfrm>
                <a:off x="10309973" y="1273747"/>
                <a:ext cx="113400" cy="8280"/>
              </p14:xfrm>
            </p:contentPart>
          </mc:Choice>
          <mc:Fallback>
            <p:pic>
              <p:nvPicPr>
                <p:cNvPr id="58" name="Freihand 57">
                  <a:extLst>
                    <a:ext uri="{FF2B5EF4-FFF2-40B4-BE49-F238E27FC236}">
                      <a16:creationId xmlns:a16="http://schemas.microsoft.com/office/drawing/2014/main" id="{EB862DDA-B9C1-485F-8D9E-76ED1ADB0633}"/>
                    </a:ext>
                  </a:extLst>
                </p:cNvPr>
                <p:cNvPicPr/>
                <p:nvPr/>
              </p:nvPicPr>
              <p:blipFill>
                <a:blip r:embed="rId117"/>
                <a:stretch>
                  <a:fillRect/>
                </a:stretch>
              </p:blipFill>
              <p:spPr>
                <a:xfrm>
                  <a:off x="10305653" y="1269427"/>
                  <a:ext cx="122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9" name="Freihand 58">
                  <a:extLst>
                    <a:ext uri="{FF2B5EF4-FFF2-40B4-BE49-F238E27FC236}">
                      <a16:creationId xmlns:a16="http://schemas.microsoft.com/office/drawing/2014/main" id="{01A8C9C6-339E-442B-AEA6-FB684A7EC623}"/>
                    </a:ext>
                  </a:extLst>
                </p14:cNvPr>
                <p14:cNvContentPartPr/>
                <p14:nvPr/>
              </p14:nvContentPartPr>
              <p14:xfrm>
                <a:off x="10534613" y="1175827"/>
                <a:ext cx="94680" cy="126000"/>
              </p14:xfrm>
            </p:contentPart>
          </mc:Choice>
          <mc:Fallback>
            <p:pic>
              <p:nvPicPr>
                <p:cNvPr id="59" name="Freihand 58">
                  <a:extLst>
                    <a:ext uri="{FF2B5EF4-FFF2-40B4-BE49-F238E27FC236}">
                      <a16:creationId xmlns:a16="http://schemas.microsoft.com/office/drawing/2014/main" id="{01A8C9C6-339E-442B-AEA6-FB684A7EC623}"/>
                    </a:ext>
                  </a:extLst>
                </p:cNvPr>
                <p:cNvPicPr/>
                <p:nvPr/>
              </p:nvPicPr>
              <p:blipFill>
                <a:blip r:embed="rId119"/>
                <a:stretch>
                  <a:fillRect/>
                </a:stretch>
              </p:blipFill>
              <p:spPr>
                <a:xfrm>
                  <a:off x="10530293" y="1171507"/>
                  <a:ext cx="103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0" name="Freihand 59">
                  <a:extLst>
                    <a:ext uri="{FF2B5EF4-FFF2-40B4-BE49-F238E27FC236}">
                      <a16:creationId xmlns:a16="http://schemas.microsoft.com/office/drawing/2014/main" id="{51B1AF64-D303-4A98-97D1-ED6E242582F9}"/>
                    </a:ext>
                  </a:extLst>
                </p14:cNvPr>
                <p14:cNvContentPartPr/>
                <p14:nvPr/>
              </p14:nvContentPartPr>
              <p14:xfrm>
                <a:off x="10654493" y="1160347"/>
                <a:ext cx="101880" cy="153720"/>
              </p14:xfrm>
            </p:contentPart>
          </mc:Choice>
          <mc:Fallback>
            <p:pic>
              <p:nvPicPr>
                <p:cNvPr id="60" name="Freihand 59">
                  <a:extLst>
                    <a:ext uri="{FF2B5EF4-FFF2-40B4-BE49-F238E27FC236}">
                      <a16:creationId xmlns:a16="http://schemas.microsoft.com/office/drawing/2014/main" id="{51B1AF64-D303-4A98-97D1-ED6E242582F9}"/>
                    </a:ext>
                  </a:extLst>
                </p:cNvPr>
                <p:cNvPicPr/>
                <p:nvPr/>
              </p:nvPicPr>
              <p:blipFill>
                <a:blip r:embed="rId121"/>
                <a:stretch>
                  <a:fillRect/>
                </a:stretch>
              </p:blipFill>
              <p:spPr>
                <a:xfrm>
                  <a:off x="10650173" y="1156027"/>
                  <a:ext cx="110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1" name="Freihand 60">
                  <a:extLst>
                    <a:ext uri="{FF2B5EF4-FFF2-40B4-BE49-F238E27FC236}">
                      <a16:creationId xmlns:a16="http://schemas.microsoft.com/office/drawing/2014/main" id="{95762CC6-5696-4CCA-B6F8-5E75ED78F015}"/>
                    </a:ext>
                  </a:extLst>
                </p14:cNvPr>
                <p14:cNvContentPartPr/>
                <p14:nvPr/>
              </p14:nvContentPartPr>
              <p14:xfrm>
                <a:off x="10776893" y="1175827"/>
                <a:ext cx="117720" cy="82440"/>
              </p14:xfrm>
            </p:contentPart>
          </mc:Choice>
          <mc:Fallback>
            <p:pic>
              <p:nvPicPr>
                <p:cNvPr id="61" name="Freihand 60">
                  <a:extLst>
                    <a:ext uri="{FF2B5EF4-FFF2-40B4-BE49-F238E27FC236}">
                      <a16:creationId xmlns:a16="http://schemas.microsoft.com/office/drawing/2014/main" id="{95762CC6-5696-4CCA-B6F8-5E75ED78F015}"/>
                    </a:ext>
                  </a:extLst>
                </p:cNvPr>
                <p:cNvPicPr/>
                <p:nvPr/>
              </p:nvPicPr>
              <p:blipFill>
                <a:blip r:embed="rId123"/>
                <a:stretch>
                  <a:fillRect/>
                </a:stretch>
              </p:blipFill>
              <p:spPr>
                <a:xfrm>
                  <a:off x="10772573" y="1171507"/>
                  <a:ext cx="126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2" name="Freihand 61">
                  <a:extLst>
                    <a:ext uri="{FF2B5EF4-FFF2-40B4-BE49-F238E27FC236}">
                      <a16:creationId xmlns:a16="http://schemas.microsoft.com/office/drawing/2014/main" id="{CA94A3DF-0F92-4E7B-A7C8-D2512AAF275D}"/>
                    </a:ext>
                  </a:extLst>
                </p14:cNvPr>
                <p14:cNvContentPartPr/>
                <p14:nvPr/>
              </p14:nvContentPartPr>
              <p14:xfrm>
                <a:off x="10934573" y="1181587"/>
                <a:ext cx="63720" cy="91440"/>
              </p14:xfrm>
            </p:contentPart>
          </mc:Choice>
          <mc:Fallback>
            <p:pic>
              <p:nvPicPr>
                <p:cNvPr id="62" name="Freihand 61">
                  <a:extLst>
                    <a:ext uri="{FF2B5EF4-FFF2-40B4-BE49-F238E27FC236}">
                      <a16:creationId xmlns:a16="http://schemas.microsoft.com/office/drawing/2014/main" id="{CA94A3DF-0F92-4E7B-A7C8-D2512AAF275D}"/>
                    </a:ext>
                  </a:extLst>
                </p:cNvPr>
                <p:cNvPicPr/>
                <p:nvPr/>
              </p:nvPicPr>
              <p:blipFill>
                <a:blip r:embed="rId125"/>
                <a:stretch>
                  <a:fillRect/>
                </a:stretch>
              </p:blipFill>
              <p:spPr>
                <a:xfrm>
                  <a:off x="10930253" y="1177267"/>
                  <a:ext cx="72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3" name="Freihand 62">
                  <a:extLst>
                    <a:ext uri="{FF2B5EF4-FFF2-40B4-BE49-F238E27FC236}">
                      <a16:creationId xmlns:a16="http://schemas.microsoft.com/office/drawing/2014/main" id="{7AE00386-EC03-48E6-9B30-EA162E30BA49}"/>
                    </a:ext>
                  </a:extLst>
                </p14:cNvPr>
                <p14:cNvContentPartPr/>
                <p14:nvPr/>
              </p14:nvContentPartPr>
              <p14:xfrm>
                <a:off x="11048693" y="1158907"/>
                <a:ext cx="99000" cy="112320"/>
              </p14:xfrm>
            </p:contentPart>
          </mc:Choice>
          <mc:Fallback>
            <p:pic>
              <p:nvPicPr>
                <p:cNvPr id="63" name="Freihand 62">
                  <a:extLst>
                    <a:ext uri="{FF2B5EF4-FFF2-40B4-BE49-F238E27FC236}">
                      <a16:creationId xmlns:a16="http://schemas.microsoft.com/office/drawing/2014/main" id="{7AE00386-EC03-48E6-9B30-EA162E30BA49}"/>
                    </a:ext>
                  </a:extLst>
                </p:cNvPr>
                <p:cNvPicPr/>
                <p:nvPr/>
              </p:nvPicPr>
              <p:blipFill>
                <a:blip r:embed="rId127"/>
                <a:stretch>
                  <a:fillRect/>
                </a:stretch>
              </p:blipFill>
              <p:spPr>
                <a:xfrm>
                  <a:off x="11044373" y="1154587"/>
                  <a:ext cx="10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4" name="Freihand 63">
                  <a:extLst>
                    <a:ext uri="{FF2B5EF4-FFF2-40B4-BE49-F238E27FC236}">
                      <a16:creationId xmlns:a16="http://schemas.microsoft.com/office/drawing/2014/main" id="{3E19474F-657A-4B23-8C02-9CD5165FE46D}"/>
                    </a:ext>
                  </a:extLst>
                </p14:cNvPr>
                <p14:cNvContentPartPr/>
                <p14:nvPr/>
              </p14:nvContentPartPr>
              <p14:xfrm>
                <a:off x="11025293" y="1195267"/>
                <a:ext cx="133200" cy="23400"/>
              </p14:xfrm>
            </p:contentPart>
          </mc:Choice>
          <mc:Fallback>
            <p:pic>
              <p:nvPicPr>
                <p:cNvPr id="64" name="Freihand 63">
                  <a:extLst>
                    <a:ext uri="{FF2B5EF4-FFF2-40B4-BE49-F238E27FC236}">
                      <a16:creationId xmlns:a16="http://schemas.microsoft.com/office/drawing/2014/main" id="{3E19474F-657A-4B23-8C02-9CD5165FE46D}"/>
                    </a:ext>
                  </a:extLst>
                </p:cNvPr>
                <p:cNvPicPr/>
                <p:nvPr/>
              </p:nvPicPr>
              <p:blipFill>
                <a:blip r:embed="rId129"/>
                <a:stretch>
                  <a:fillRect/>
                </a:stretch>
              </p:blipFill>
              <p:spPr>
                <a:xfrm>
                  <a:off x="11020973" y="1190947"/>
                  <a:ext cx="141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5" name="Freihand 64">
                  <a:extLst>
                    <a:ext uri="{FF2B5EF4-FFF2-40B4-BE49-F238E27FC236}">
                      <a16:creationId xmlns:a16="http://schemas.microsoft.com/office/drawing/2014/main" id="{7BA993B9-6F2C-43C4-A357-FD0991EC84E7}"/>
                    </a:ext>
                  </a:extLst>
                </p14:cNvPr>
                <p14:cNvContentPartPr/>
                <p14:nvPr/>
              </p14:nvContentPartPr>
              <p14:xfrm>
                <a:off x="11010893" y="1081867"/>
                <a:ext cx="200880" cy="239040"/>
              </p14:xfrm>
            </p:contentPart>
          </mc:Choice>
          <mc:Fallback>
            <p:pic>
              <p:nvPicPr>
                <p:cNvPr id="65" name="Freihand 64">
                  <a:extLst>
                    <a:ext uri="{FF2B5EF4-FFF2-40B4-BE49-F238E27FC236}">
                      <a16:creationId xmlns:a16="http://schemas.microsoft.com/office/drawing/2014/main" id="{7BA993B9-6F2C-43C4-A357-FD0991EC84E7}"/>
                    </a:ext>
                  </a:extLst>
                </p:cNvPr>
                <p:cNvPicPr/>
                <p:nvPr/>
              </p:nvPicPr>
              <p:blipFill>
                <a:blip r:embed="rId131"/>
                <a:stretch>
                  <a:fillRect/>
                </a:stretch>
              </p:blipFill>
              <p:spPr>
                <a:xfrm>
                  <a:off x="11006573" y="1077547"/>
                  <a:ext cx="2095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6" name="Freihand 65">
                  <a:extLst>
                    <a:ext uri="{FF2B5EF4-FFF2-40B4-BE49-F238E27FC236}">
                      <a16:creationId xmlns:a16="http://schemas.microsoft.com/office/drawing/2014/main" id="{D4612666-620E-4FA2-BBC1-585E82F6A4A8}"/>
                    </a:ext>
                  </a:extLst>
                </p14:cNvPr>
                <p14:cNvContentPartPr/>
                <p14:nvPr/>
              </p14:nvContentPartPr>
              <p14:xfrm>
                <a:off x="11188013" y="1104187"/>
                <a:ext cx="132480" cy="168480"/>
              </p14:xfrm>
            </p:contentPart>
          </mc:Choice>
          <mc:Fallback>
            <p:pic>
              <p:nvPicPr>
                <p:cNvPr id="66" name="Freihand 65">
                  <a:extLst>
                    <a:ext uri="{FF2B5EF4-FFF2-40B4-BE49-F238E27FC236}">
                      <a16:creationId xmlns:a16="http://schemas.microsoft.com/office/drawing/2014/main" id="{D4612666-620E-4FA2-BBC1-585E82F6A4A8}"/>
                    </a:ext>
                  </a:extLst>
                </p:cNvPr>
                <p:cNvPicPr/>
                <p:nvPr/>
              </p:nvPicPr>
              <p:blipFill>
                <a:blip r:embed="rId133"/>
                <a:stretch>
                  <a:fillRect/>
                </a:stretch>
              </p:blipFill>
              <p:spPr>
                <a:xfrm>
                  <a:off x="11183693" y="1099867"/>
                  <a:ext cx="141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7" name="Freihand 66">
                  <a:extLst>
                    <a:ext uri="{FF2B5EF4-FFF2-40B4-BE49-F238E27FC236}">
                      <a16:creationId xmlns:a16="http://schemas.microsoft.com/office/drawing/2014/main" id="{2C143221-9E19-4C46-9667-E17989B2E3B4}"/>
                    </a:ext>
                  </a:extLst>
                </p14:cNvPr>
                <p14:cNvContentPartPr/>
                <p14:nvPr/>
              </p14:nvContentPartPr>
              <p14:xfrm>
                <a:off x="11351813" y="1150987"/>
                <a:ext cx="14760" cy="92880"/>
              </p14:xfrm>
            </p:contentPart>
          </mc:Choice>
          <mc:Fallback>
            <p:pic>
              <p:nvPicPr>
                <p:cNvPr id="67" name="Freihand 66">
                  <a:extLst>
                    <a:ext uri="{FF2B5EF4-FFF2-40B4-BE49-F238E27FC236}">
                      <a16:creationId xmlns:a16="http://schemas.microsoft.com/office/drawing/2014/main" id="{2C143221-9E19-4C46-9667-E17989B2E3B4}"/>
                    </a:ext>
                  </a:extLst>
                </p:cNvPr>
                <p:cNvPicPr/>
                <p:nvPr/>
              </p:nvPicPr>
              <p:blipFill>
                <a:blip r:embed="rId135"/>
                <a:stretch>
                  <a:fillRect/>
                </a:stretch>
              </p:blipFill>
              <p:spPr>
                <a:xfrm>
                  <a:off x="11347493" y="1146667"/>
                  <a:ext cx="23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0C54460D-90F6-4461-BD56-AA8001DF326C}"/>
                    </a:ext>
                  </a:extLst>
                </p14:cNvPr>
                <p14:cNvContentPartPr/>
                <p14:nvPr/>
              </p14:nvContentPartPr>
              <p14:xfrm>
                <a:off x="11321933" y="1177987"/>
                <a:ext cx="93960" cy="30960"/>
              </p14:xfrm>
            </p:contentPart>
          </mc:Choice>
          <mc:Fallback>
            <p:pic>
              <p:nvPicPr>
                <p:cNvPr id="68" name="Freihand 67">
                  <a:extLst>
                    <a:ext uri="{FF2B5EF4-FFF2-40B4-BE49-F238E27FC236}">
                      <a16:creationId xmlns:a16="http://schemas.microsoft.com/office/drawing/2014/main" id="{0C54460D-90F6-4461-BD56-AA8001DF326C}"/>
                    </a:ext>
                  </a:extLst>
                </p:cNvPr>
                <p:cNvPicPr/>
                <p:nvPr/>
              </p:nvPicPr>
              <p:blipFill>
                <a:blip r:embed="rId137"/>
                <a:stretch>
                  <a:fillRect/>
                </a:stretch>
              </p:blipFill>
              <p:spPr>
                <a:xfrm>
                  <a:off x="11317613" y="1173667"/>
                  <a:ext cx="102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 name="Freihand 68">
                  <a:extLst>
                    <a:ext uri="{FF2B5EF4-FFF2-40B4-BE49-F238E27FC236}">
                      <a16:creationId xmlns:a16="http://schemas.microsoft.com/office/drawing/2014/main" id="{361E482C-CE08-46B0-8692-0C757C6613B5}"/>
                    </a:ext>
                  </a:extLst>
                </p14:cNvPr>
                <p14:cNvContentPartPr/>
                <p14:nvPr/>
              </p14:nvContentPartPr>
              <p14:xfrm>
                <a:off x="11426693" y="1094827"/>
                <a:ext cx="126720" cy="133920"/>
              </p14:xfrm>
            </p:contentPart>
          </mc:Choice>
          <mc:Fallback>
            <p:pic>
              <p:nvPicPr>
                <p:cNvPr id="69" name="Freihand 68">
                  <a:extLst>
                    <a:ext uri="{FF2B5EF4-FFF2-40B4-BE49-F238E27FC236}">
                      <a16:creationId xmlns:a16="http://schemas.microsoft.com/office/drawing/2014/main" id="{361E482C-CE08-46B0-8692-0C757C6613B5}"/>
                    </a:ext>
                  </a:extLst>
                </p:cNvPr>
                <p:cNvPicPr/>
                <p:nvPr/>
              </p:nvPicPr>
              <p:blipFill>
                <a:blip r:embed="rId139"/>
                <a:stretch>
                  <a:fillRect/>
                </a:stretch>
              </p:blipFill>
              <p:spPr>
                <a:xfrm>
                  <a:off x="11422373" y="1090507"/>
                  <a:ext cx="135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0" name="Freihand 69">
                  <a:extLst>
                    <a:ext uri="{FF2B5EF4-FFF2-40B4-BE49-F238E27FC236}">
                      <a16:creationId xmlns:a16="http://schemas.microsoft.com/office/drawing/2014/main" id="{9F933FE8-5671-4AB9-BC48-8E7250EA2899}"/>
                    </a:ext>
                  </a:extLst>
                </p14:cNvPr>
                <p14:cNvContentPartPr/>
                <p14:nvPr/>
              </p14:nvContentPartPr>
              <p14:xfrm>
                <a:off x="11547293" y="1106707"/>
                <a:ext cx="73440" cy="112320"/>
              </p14:xfrm>
            </p:contentPart>
          </mc:Choice>
          <mc:Fallback>
            <p:pic>
              <p:nvPicPr>
                <p:cNvPr id="70" name="Freihand 69">
                  <a:extLst>
                    <a:ext uri="{FF2B5EF4-FFF2-40B4-BE49-F238E27FC236}">
                      <a16:creationId xmlns:a16="http://schemas.microsoft.com/office/drawing/2014/main" id="{9F933FE8-5671-4AB9-BC48-8E7250EA2899}"/>
                    </a:ext>
                  </a:extLst>
                </p:cNvPr>
                <p:cNvPicPr/>
                <p:nvPr/>
              </p:nvPicPr>
              <p:blipFill>
                <a:blip r:embed="rId141"/>
                <a:stretch>
                  <a:fillRect/>
                </a:stretch>
              </p:blipFill>
              <p:spPr>
                <a:xfrm>
                  <a:off x="11542973" y="1102387"/>
                  <a:ext cx="82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1" name="Freihand 70">
                  <a:extLst>
                    <a:ext uri="{FF2B5EF4-FFF2-40B4-BE49-F238E27FC236}">
                      <a16:creationId xmlns:a16="http://schemas.microsoft.com/office/drawing/2014/main" id="{313A3053-D0FE-4855-BCAA-AB1F12EB4DFA}"/>
                    </a:ext>
                  </a:extLst>
                </p14:cNvPr>
                <p14:cNvContentPartPr/>
                <p14:nvPr/>
              </p14:nvContentPartPr>
              <p14:xfrm>
                <a:off x="11515613" y="1039027"/>
                <a:ext cx="54360" cy="83160"/>
              </p14:xfrm>
            </p:contentPart>
          </mc:Choice>
          <mc:Fallback>
            <p:pic>
              <p:nvPicPr>
                <p:cNvPr id="71" name="Freihand 70">
                  <a:extLst>
                    <a:ext uri="{FF2B5EF4-FFF2-40B4-BE49-F238E27FC236}">
                      <a16:creationId xmlns:a16="http://schemas.microsoft.com/office/drawing/2014/main" id="{313A3053-D0FE-4855-BCAA-AB1F12EB4DFA}"/>
                    </a:ext>
                  </a:extLst>
                </p:cNvPr>
                <p:cNvPicPr/>
                <p:nvPr/>
              </p:nvPicPr>
              <p:blipFill>
                <a:blip r:embed="rId143"/>
                <a:stretch>
                  <a:fillRect/>
                </a:stretch>
              </p:blipFill>
              <p:spPr>
                <a:xfrm>
                  <a:off x="11511293" y="1034707"/>
                  <a:ext cx="63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2" name="Freihand 71">
                  <a:extLst>
                    <a:ext uri="{FF2B5EF4-FFF2-40B4-BE49-F238E27FC236}">
                      <a16:creationId xmlns:a16="http://schemas.microsoft.com/office/drawing/2014/main" id="{11B640F1-4E79-40CD-8785-B8E45E3150B0}"/>
                    </a:ext>
                  </a:extLst>
                </p14:cNvPr>
                <p14:cNvContentPartPr/>
                <p14:nvPr/>
              </p14:nvContentPartPr>
              <p14:xfrm>
                <a:off x="11599853" y="1147387"/>
                <a:ext cx="54000" cy="45360"/>
              </p14:xfrm>
            </p:contentPart>
          </mc:Choice>
          <mc:Fallback>
            <p:pic>
              <p:nvPicPr>
                <p:cNvPr id="72" name="Freihand 71">
                  <a:extLst>
                    <a:ext uri="{FF2B5EF4-FFF2-40B4-BE49-F238E27FC236}">
                      <a16:creationId xmlns:a16="http://schemas.microsoft.com/office/drawing/2014/main" id="{11B640F1-4E79-40CD-8785-B8E45E3150B0}"/>
                    </a:ext>
                  </a:extLst>
                </p:cNvPr>
                <p:cNvPicPr/>
                <p:nvPr/>
              </p:nvPicPr>
              <p:blipFill>
                <a:blip r:embed="rId145"/>
                <a:stretch>
                  <a:fillRect/>
                </a:stretch>
              </p:blipFill>
              <p:spPr>
                <a:xfrm>
                  <a:off x="11595533" y="1143067"/>
                  <a:ext cx="62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3" name="Freihand 72">
                  <a:extLst>
                    <a:ext uri="{FF2B5EF4-FFF2-40B4-BE49-F238E27FC236}">
                      <a16:creationId xmlns:a16="http://schemas.microsoft.com/office/drawing/2014/main" id="{5BF3FA4D-1606-4CA9-A257-B903D8D5B48E}"/>
                    </a:ext>
                  </a:extLst>
                </p14:cNvPr>
                <p14:cNvContentPartPr/>
                <p14:nvPr/>
              </p14:nvContentPartPr>
              <p14:xfrm>
                <a:off x="11573213" y="1012747"/>
                <a:ext cx="138600" cy="270000"/>
              </p14:xfrm>
            </p:contentPart>
          </mc:Choice>
          <mc:Fallback>
            <p:pic>
              <p:nvPicPr>
                <p:cNvPr id="73" name="Freihand 72">
                  <a:extLst>
                    <a:ext uri="{FF2B5EF4-FFF2-40B4-BE49-F238E27FC236}">
                      <a16:creationId xmlns:a16="http://schemas.microsoft.com/office/drawing/2014/main" id="{5BF3FA4D-1606-4CA9-A257-B903D8D5B48E}"/>
                    </a:ext>
                  </a:extLst>
                </p:cNvPr>
                <p:cNvPicPr/>
                <p:nvPr/>
              </p:nvPicPr>
              <p:blipFill>
                <a:blip r:embed="rId147"/>
                <a:stretch>
                  <a:fillRect/>
                </a:stretch>
              </p:blipFill>
              <p:spPr>
                <a:xfrm>
                  <a:off x="11568893" y="1008427"/>
                  <a:ext cx="1472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E873143F-F710-42CA-B95F-72CEBDB6A5FB}"/>
                    </a:ext>
                  </a:extLst>
                </p14:cNvPr>
                <p14:cNvContentPartPr/>
                <p14:nvPr/>
              </p14:nvContentPartPr>
              <p14:xfrm>
                <a:off x="8084453" y="1930027"/>
                <a:ext cx="107280" cy="169920"/>
              </p14:xfrm>
            </p:contentPart>
          </mc:Choice>
          <mc:Fallback>
            <p:pic>
              <p:nvPicPr>
                <p:cNvPr id="85" name="Freihand 84">
                  <a:extLst>
                    <a:ext uri="{FF2B5EF4-FFF2-40B4-BE49-F238E27FC236}">
                      <a16:creationId xmlns:a16="http://schemas.microsoft.com/office/drawing/2014/main" id="{E873143F-F710-42CA-B95F-72CEBDB6A5FB}"/>
                    </a:ext>
                  </a:extLst>
                </p:cNvPr>
                <p:cNvPicPr/>
                <p:nvPr/>
              </p:nvPicPr>
              <p:blipFill>
                <a:blip r:embed="rId149"/>
                <a:stretch>
                  <a:fillRect/>
                </a:stretch>
              </p:blipFill>
              <p:spPr>
                <a:xfrm>
                  <a:off x="8080133" y="1925707"/>
                  <a:ext cx="115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841D7EBE-9559-4E98-BE90-9277B705E652}"/>
                    </a:ext>
                  </a:extLst>
                </p14:cNvPr>
                <p14:cNvContentPartPr/>
                <p14:nvPr/>
              </p14:nvContentPartPr>
              <p14:xfrm>
                <a:off x="8141333" y="1902667"/>
                <a:ext cx="213480" cy="193680"/>
              </p14:xfrm>
            </p:contentPart>
          </mc:Choice>
          <mc:Fallback>
            <p:pic>
              <p:nvPicPr>
                <p:cNvPr id="86" name="Freihand 85">
                  <a:extLst>
                    <a:ext uri="{FF2B5EF4-FFF2-40B4-BE49-F238E27FC236}">
                      <a16:creationId xmlns:a16="http://schemas.microsoft.com/office/drawing/2014/main" id="{841D7EBE-9559-4E98-BE90-9277B705E652}"/>
                    </a:ext>
                  </a:extLst>
                </p:cNvPr>
                <p:cNvPicPr/>
                <p:nvPr/>
              </p:nvPicPr>
              <p:blipFill>
                <a:blip r:embed="rId151"/>
                <a:stretch>
                  <a:fillRect/>
                </a:stretch>
              </p:blipFill>
              <p:spPr>
                <a:xfrm>
                  <a:off x="8137013" y="1898347"/>
                  <a:ext cx="222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05FE4EEA-2185-4187-A567-6E589E35377E}"/>
                    </a:ext>
                  </a:extLst>
                </p14:cNvPr>
                <p14:cNvContentPartPr/>
                <p14:nvPr/>
              </p14:nvContentPartPr>
              <p14:xfrm>
                <a:off x="8408813" y="1973947"/>
                <a:ext cx="84960" cy="222480"/>
              </p14:xfrm>
            </p:contentPart>
          </mc:Choice>
          <mc:Fallback>
            <p:pic>
              <p:nvPicPr>
                <p:cNvPr id="87" name="Freihand 86">
                  <a:extLst>
                    <a:ext uri="{FF2B5EF4-FFF2-40B4-BE49-F238E27FC236}">
                      <a16:creationId xmlns:a16="http://schemas.microsoft.com/office/drawing/2014/main" id="{05FE4EEA-2185-4187-A567-6E589E35377E}"/>
                    </a:ext>
                  </a:extLst>
                </p:cNvPr>
                <p:cNvPicPr/>
                <p:nvPr/>
              </p:nvPicPr>
              <p:blipFill>
                <a:blip r:embed="rId153"/>
                <a:stretch>
                  <a:fillRect/>
                </a:stretch>
              </p:blipFill>
              <p:spPr>
                <a:xfrm>
                  <a:off x="8404493" y="1969627"/>
                  <a:ext cx="93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30FCE0B9-0A57-42D4-B0D1-3DB08EFAD3C7}"/>
                    </a:ext>
                  </a:extLst>
                </p14:cNvPr>
                <p14:cNvContentPartPr/>
                <p14:nvPr/>
              </p14:nvContentPartPr>
              <p14:xfrm>
                <a:off x="8508533" y="1956307"/>
                <a:ext cx="192240" cy="100800"/>
              </p14:xfrm>
            </p:contentPart>
          </mc:Choice>
          <mc:Fallback>
            <p:pic>
              <p:nvPicPr>
                <p:cNvPr id="88" name="Freihand 87">
                  <a:extLst>
                    <a:ext uri="{FF2B5EF4-FFF2-40B4-BE49-F238E27FC236}">
                      <a16:creationId xmlns:a16="http://schemas.microsoft.com/office/drawing/2014/main" id="{30FCE0B9-0A57-42D4-B0D1-3DB08EFAD3C7}"/>
                    </a:ext>
                  </a:extLst>
                </p:cNvPr>
                <p:cNvPicPr/>
                <p:nvPr/>
              </p:nvPicPr>
              <p:blipFill>
                <a:blip r:embed="rId155"/>
                <a:stretch>
                  <a:fillRect/>
                </a:stretch>
              </p:blipFill>
              <p:spPr>
                <a:xfrm>
                  <a:off x="8504213" y="1951987"/>
                  <a:ext cx="200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8338831E-FE36-4BC6-8805-C8B7A4DD7DF5}"/>
                    </a:ext>
                  </a:extLst>
                </p14:cNvPr>
                <p14:cNvContentPartPr/>
                <p14:nvPr/>
              </p14:nvContentPartPr>
              <p14:xfrm>
                <a:off x="8738573" y="1994107"/>
                <a:ext cx="292320" cy="44280"/>
              </p14:xfrm>
            </p:contentPart>
          </mc:Choice>
          <mc:Fallback>
            <p:pic>
              <p:nvPicPr>
                <p:cNvPr id="89" name="Freihand 88">
                  <a:extLst>
                    <a:ext uri="{FF2B5EF4-FFF2-40B4-BE49-F238E27FC236}">
                      <a16:creationId xmlns:a16="http://schemas.microsoft.com/office/drawing/2014/main" id="{8338831E-FE36-4BC6-8805-C8B7A4DD7DF5}"/>
                    </a:ext>
                  </a:extLst>
                </p:cNvPr>
                <p:cNvPicPr/>
                <p:nvPr/>
              </p:nvPicPr>
              <p:blipFill>
                <a:blip r:embed="rId157"/>
                <a:stretch>
                  <a:fillRect/>
                </a:stretch>
              </p:blipFill>
              <p:spPr>
                <a:xfrm>
                  <a:off x="8734253" y="1989787"/>
                  <a:ext cx="300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487E98E5-E6BF-4CFA-9738-5BCE948860CB}"/>
                    </a:ext>
                  </a:extLst>
                </p14:cNvPr>
                <p14:cNvContentPartPr/>
                <p14:nvPr/>
              </p14:nvContentPartPr>
              <p14:xfrm>
                <a:off x="9079493" y="1955227"/>
                <a:ext cx="169560" cy="72000"/>
              </p14:xfrm>
            </p:contentPart>
          </mc:Choice>
          <mc:Fallback>
            <p:pic>
              <p:nvPicPr>
                <p:cNvPr id="90" name="Freihand 89">
                  <a:extLst>
                    <a:ext uri="{FF2B5EF4-FFF2-40B4-BE49-F238E27FC236}">
                      <a16:creationId xmlns:a16="http://schemas.microsoft.com/office/drawing/2014/main" id="{487E98E5-E6BF-4CFA-9738-5BCE948860CB}"/>
                    </a:ext>
                  </a:extLst>
                </p:cNvPr>
                <p:cNvPicPr/>
                <p:nvPr/>
              </p:nvPicPr>
              <p:blipFill>
                <a:blip r:embed="rId159"/>
                <a:stretch>
                  <a:fillRect/>
                </a:stretch>
              </p:blipFill>
              <p:spPr>
                <a:xfrm>
                  <a:off x="9075173" y="1950907"/>
                  <a:ext cx="178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D2C5634B-595A-4B20-8D7C-D59D37A04ECE}"/>
                    </a:ext>
                  </a:extLst>
                </p14:cNvPr>
                <p14:cNvContentPartPr/>
                <p14:nvPr/>
              </p14:nvContentPartPr>
              <p14:xfrm>
                <a:off x="9298733" y="1915627"/>
                <a:ext cx="226800" cy="119160"/>
              </p14:xfrm>
            </p:contentPart>
          </mc:Choice>
          <mc:Fallback>
            <p:pic>
              <p:nvPicPr>
                <p:cNvPr id="91" name="Freihand 90">
                  <a:extLst>
                    <a:ext uri="{FF2B5EF4-FFF2-40B4-BE49-F238E27FC236}">
                      <a16:creationId xmlns:a16="http://schemas.microsoft.com/office/drawing/2014/main" id="{D2C5634B-595A-4B20-8D7C-D59D37A04ECE}"/>
                    </a:ext>
                  </a:extLst>
                </p:cNvPr>
                <p:cNvPicPr/>
                <p:nvPr/>
              </p:nvPicPr>
              <p:blipFill>
                <a:blip r:embed="rId161"/>
                <a:stretch>
                  <a:fillRect/>
                </a:stretch>
              </p:blipFill>
              <p:spPr>
                <a:xfrm>
                  <a:off x="9294413" y="1911307"/>
                  <a:ext cx="235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4" name="Freihand 73">
                  <a:extLst>
                    <a:ext uri="{FF2B5EF4-FFF2-40B4-BE49-F238E27FC236}">
                      <a16:creationId xmlns:a16="http://schemas.microsoft.com/office/drawing/2014/main" id="{66949A80-F949-4099-BCA6-C30DDDA8C34F}"/>
                    </a:ext>
                  </a:extLst>
                </p14:cNvPr>
                <p14:cNvContentPartPr/>
                <p14:nvPr/>
              </p14:nvContentPartPr>
              <p14:xfrm>
                <a:off x="10194773" y="1514227"/>
                <a:ext cx="177480" cy="32760"/>
              </p14:xfrm>
            </p:contentPart>
          </mc:Choice>
          <mc:Fallback>
            <p:pic>
              <p:nvPicPr>
                <p:cNvPr id="74" name="Freihand 73">
                  <a:extLst>
                    <a:ext uri="{FF2B5EF4-FFF2-40B4-BE49-F238E27FC236}">
                      <a16:creationId xmlns:a16="http://schemas.microsoft.com/office/drawing/2014/main" id="{66949A80-F949-4099-BCA6-C30DDDA8C34F}"/>
                    </a:ext>
                  </a:extLst>
                </p:cNvPr>
                <p:cNvPicPr/>
                <p:nvPr/>
              </p:nvPicPr>
              <p:blipFill>
                <a:blip r:embed="rId163"/>
                <a:stretch>
                  <a:fillRect/>
                </a:stretch>
              </p:blipFill>
              <p:spPr>
                <a:xfrm>
                  <a:off x="10190453" y="1509907"/>
                  <a:ext cx="186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5" name="Freihand 74">
                  <a:extLst>
                    <a:ext uri="{FF2B5EF4-FFF2-40B4-BE49-F238E27FC236}">
                      <a16:creationId xmlns:a16="http://schemas.microsoft.com/office/drawing/2014/main" id="{9C4BD8AC-C9D4-4255-9BD9-1BD9A0F13FD1}"/>
                    </a:ext>
                  </a:extLst>
                </p14:cNvPr>
                <p14:cNvContentPartPr/>
                <p14:nvPr/>
              </p14:nvContentPartPr>
              <p14:xfrm>
                <a:off x="10254893" y="1581907"/>
                <a:ext cx="140760" cy="34560"/>
              </p14:xfrm>
            </p:contentPart>
          </mc:Choice>
          <mc:Fallback>
            <p:pic>
              <p:nvPicPr>
                <p:cNvPr id="75" name="Freihand 74">
                  <a:extLst>
                    <a:ext uri="{FF2B5EF4-FFF2-40B4-BE49-F238E27FC236}">
                      <a16:creationId xmlns:a16="http://schemas.microsoft.com/office/drawing/2014/main" id="{9C4BD8AC-C9D4-4255-9BD9-1BD9A0F13FD1}"/>
                    </a:ext>
                  </a:extLst>
                </p:cNvPr>
                <p:cNvPicPr/>
                <p:nvPr/>
              </p:nvPicPr>
              <p:blipFill>
                <a:blip r:embed="rId165"/>
                <a:stretch>
                  <a:fillRect/>
                </a:stretch>
              </p:blipFill>
              <p:spPr>
                <a:xfrm>
                  <a:off x="10250573" y="1577587"/>
                  <a:ext cx="149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6" name="Freihand 75">
                  <a:extLst>
                    <a:ext uri="{FF2B5EF4-FFF2-40B4-BE49-F238E27FC236}">
                      <a16:creationId xmlns:a16="http://schemas.microsoft.com/office/drawing/2014/main" id="{58288806-2B44-41E8-A8EC-A22466F255BF}"/>
                    </a:ext>
                  </a:extLst>
                </p14:cNvPr>
                <p14:cNvContentPartPr/>
                <p14:nvPr/>
              </p14:nvContentPartPr>
              <p14:xfrm>
                <a:off x="10496093" y="1477867"/>
                <a:ext cx="99720" cy="126360"/>
              </p14:xfrm>
            </p:contentPart>
          </mc:Choice>
          <mc:Fallback>
            <p:pic>
              <p:nvPicPr>
                <p:cNvPr id="76" name="Freihand 75">
                  <a:extLst>
                    <a:ext uri="{FF2B5EF4-FFF2-40B4-BE49-F238E27FC236}">
                      <a16:creationId xmlns:a16="http://schemas.microsoft.com/office/drawing/2014/main" id="{58288806-2B44-41E8-A8EC-A22466F255BF}"/>
                    </a:ext>
                  </a:extLst>
                </p:cNvPr>
                <p:cNvPicPr/>
                <p:nvPr/>
              </p:nvPicPr>
              <p:blipFill>
                <a:blip r:embed="rId167"/>
                <a:stretch>
                  <a:fillRect/>
                </a:stretch>
              </p:blipFill>
              <p:spPr>
                <a:xfrm>
                  <a:off x="10491773" y="1473547"/>
                  <a:ext cx="108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7" name="Freihand 76">
                  <a:extLst>
                    <a:ext uri="{FF2B5EF4-FFF2-40B4-BE49-F238E27FC236}">
                      <a16:creationId xmlns:a16="http://schemas.microsoft.com/office/drawing/2014/main" id="{0255E9DA-A1A8-4CCC-9F6F-2F9EA8B2EBCF}"/>
                    </a:ext>
                  </a:extLst>
                </p14:cNvPr>
                <p14:cNvContentPartPr/>
                <p14:nvPr/>
              </p14:nvContentPartPr>
              <p14:xfrm>
                <a:off x="10626413" y="1469947"/>
                <a:ext cx="56520" cy="81000"/>
              </p14:xfrm>
            </p:contentPart>
          </mc:Choice>
          <mc:Fallback>
            <p:pic>
              <p:nvPicPr>
                <p:cNvPr id="77" name="Freihand 76">
                  <a:extLst>
                    <a:ext uri="{FF2B5EF4-FFF2-40B4-BE49-F238E27FC236}">
                      <a16:creationId xmlns:a16="http://schemas.microsoft.com/office/drawing/2014/main" id="{0255E9DA-A1A8-4CCC-9F6F-2F9EA8B2EBCF}"/>
                    </a:ext>
                  </a:extLst>
                </p:cNvPr>
                <p:cNvPicPr/>
                <p:nvPr/>
              </p:nvPicPr>
              <p:blipFill>
                <a:blip r:embed="rId169"/>
                <a:stretch>
                  <a:fillRect/>
                </a:stretch>
              </p:blipFill>
              <p:spPr>
                <a:xfrm>
                  <a:off x="10622093" y="1465627"/>
                  <a:ext cx="65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8" name="Freihand 77">
                  <a:extLst>
                    <a:ext uri="{FF2B5EF4-FFF2-40B4-BE49-F238E27FC236}">
                      <a16:creationId xmlns:a16="http://schemas.microsoft.com/office/drawing/2014/main" id="{7529866A-43B8-4B33-9402-288126AFA40C}"/>
                    </a:ext>
                  </a:extLst>
                </p14:cNvPr>
                <p14:cNvContentPartPr/>
                <p14:nvPr/>
              </p14:nvContentPartPr>
              <p14:xfrm>
                <a:off x="10734053" y="1449067"/>
                <a:ext cx="92160" cy="132480"/>
              </p14:xfrm>
            </p:contentPart>
          </mc:Choice>
          <mc:Fallback>
            <p:pic>
              <p:nvPicPr>
                <p:cNvPr id="78" name="Freihand 77">
                  <a:extLst>
                    <a:ext uri="{FF2B5EF4-FFF2-40B4-BE49-F238E27FC236}">
                      <a16:creationId xmlns:a16="http://schemas.microsoft.com/office/drawing/2014/main" id="{7529866A-43B8-4B33-9402-288126AFA40C}"/>
                    </a:ext>
                  </a:extLst>
                </p:cNvPr>
                <p:cNvPicPr/>
                <p:nvPr/>
              </p:nvPicPr>
              <p:blipFill>
                <a:blip r:embed="rId171"/>
                <a:stretch>
                  <a:fillRect/>
                </a:stretch>
              </p:blipFill>
              <p:spPr>
                <a:xfrm>
                  <a:off x="10729733" y="1444747"/>
                  <a:ext cx="100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9" name="Freihand 78">
                  <a:extLst>
                    <a:ext uri="{FF2B5EF4-FFF2-40B4-BE49-F238E27FC236}">
                      <a16:creationId xmlns:a16="http://schemas.microsoft.com/office/drawing/2014/main" id="{65038E19-C8A9-49D8-8750-39C394BD78E8}"/>
                    </a:ext>
                  </a:extLst>
                </p14:cNvPr>
                <p14:cNvContentPartPr/>
                <p14:nvPr/>
              </p14:nvContentPartPr>
              <p14:xfrm>
                <a:off x="10844213" y="1460947"/>
                <a:ext cx="93960" cy="88920"/>
              </p14:xfrm>
            </p:contentPart>
          </mc:Choice>
          <mc:Fallback>
            <p:pic>
              <p:nvPicPr>
                <p:cNvPr id="79" name="Freihand 78">
                  <a:extLst>
                    <a:ext uri="{FF2B5EF4-FFF2-40B4-BE49-F238E27FC236}">
                      <a16:creationId xmlns:a16="http://schemas.microsoft.com/office/drawing/2014/main" id="{65038E19-C8A9-49D8-8750-39C394BD78E8}"/>
                    </a:ext>
                  </a:extLst>
                </p:cNvPr>
                <p:cNvPicPr/>
                <p:nvPr/>
              </p:nvPicPr>
              <p:blipFill>
                <a:blip r:embed="rId173"/>
                <a:stretch>
                  <a:fillRect/>
                </a:stretch>
              </p:blipFill>
              <p:spPr>
                <a:xfrm>
                  <a:off x="10839893" y="1456627"/>
                  <a:ext cx="102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0" name="Freihand 79">
                  <a:extLst>
                    <a:ext uri="{FF2B5EF4-FFF2-40B4-BE49-F238E27FC236}">
                      <a16:creationId xmlns:a16="http://schemas.microsoft.com/office/drawing/2014/main" id="{DC496A8E-2885-458E-B979-4975C02DBED4}"/>
                    </a:ext>
                  </a:extLst>
                </p14:cNvPr>
                <p14:cNvContentPartPr/>
                <p14:nvPr/>
              </p14:nvContentPartPr>
              <p14:xfrm>
                <a:off x="11053013" y="1459147"/>
                <a:ext cx="101160" cy="83160"/>
              </p14:xfrm>
            </p:contentPart>
          </mc:Choice>
          <mc:Fallback>
            <p:pic>
              <p:nvPicPr>
                <p:cNvPr id="80" name="Freihand 79">
                  <a:extLst>
                    <a:ext uri="{FF2B5EF4-FFF2-40B4-BE49-F238E27FC236}">
                      <a16:creationId xmlns:a16="http://schemas.microsoft.com/office/drawing/2014/main" id="{DC496A8E-2885-458E-B979-4975C02DBED4}"/>
                    </a:ext>
                  </a:extLst>
                </p:cNvPr>
                <p:cNvPicPr/>
                <p:nvPr/>
              </p:nvPicPr>
              <p:blipFill>
                <a:blip r:embed="rId175"/>
                <a:stretch>
                  <a:fillRect/>
                </a:stretch>
              </p:blipFill>
              <p:spPr>
                <a:xfrm>
                  <a:off x="11048693" y="1454827"/>
                  <a:ext cx="10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1" name="Freihand 80">
                  <a:extLst>
                    <a:ext uri="{FF2B5EF4-FFF2-40B4-BE49-F238E27FC236}">
                      <a16:creationId xmlns:a16="http://schemas.microsoft.com/office/drawing/2014/main" id="{6D56C006-F3E2-449E-9300-F741498526BD}"/>
                    </a:ext>
                  </a:extLst>
                </p14:cNvPr>
                <p14:cNvContentPartPr/>
                <p14:nvPr/>
              </p14:nvContentPartPr>
              <p14:xfrm>
                <a:off x="11020613" y="1458427"/>
                <a:ext cx="133920" cy="18720"/>
              </p14:xfrm>
            </p:contentPart>
          </mc:Choice>
          <mc:Fallback>
            <p:pic>
              <p:nvPicPr>
                <p:cNvPr id="81" name="Freihand 80">
                  <a:extLst>
                    <a:ext uri="{FF2B5EF4-FFF2-40B4-BE49-F238E27FC236}">
                      <a16:creationId xmlns:a16="http://schemas.microsoft.com/office/drawing/2014/main" id="{6D56C006-F3E2-449E-9300-F741498526BD}"/>
                    </a:ext>
                  </a:extLst>
                </p:cNvPr>
                <p:cNvPicPr/>
                <p:nvPr/>
              </p:nvPicPr>
              <p:blipFill>
                <a:blip r:embed="rId177"/>
                <a:stretch>
                  <a:fillRect/>
                </a:stretch>
              </p:blipFill>
              <p:spPr>
                <a:xfrm>
                  <a:off x="11016293" y="1454107"/>
                  <a:ext cx="142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2" name="Freihand 81">
                  <a:extLst>
                    <a:ext uri="{FF2B5EF4-FFF2-40B4-BE49-F238E27FC236}">
                      <a16:creationId xmlns:a16="http://schemas.microsoft.com/office/drawing/2014/main" id="{148978F5-A81F-4B0C-ABDA-658FA43EA329}"/>
                    </a:ext>
                  </a:extLst>
                </p14:cNvPr>
                <p14:cNvContentPartPr/>
                <p14:nvPr/>
              </p14:nvContentPartPr>
              <p14:xfrm>
                <a:off x="11000453" y="1491907"/>
                <a:ext cx="121320" cy="28440"/>
              </p14:xfrm>
            </p:contentPart>
          </mc:Choice>
          <mc:Fallback>
            <p:pic>
              <p:nvPicPr>
                <p:cNvPr id="82" name="Freihand 81">
                  <a:extLst>
                    <a:ext uri="{FF2B5EF4-FFF2-40B4-BE49-F238E27FC236}">
                      <a16:creationId xmlns:a16="http://schemas.microsoft.com/office/drawing/2014/main" id="{148978F5-A81F-4B0C-ABDA-658FA43EA329}"/>
                    </a:ext>
                  </a:extLst>
                </p:cNvPr>
                <p:cNvPicPr/>
                <p:nvPr/>
              </p:nvPicPr>
              <p:blipFill>
                <a:blip r:embed="rId179"/>
                <a:stretch>
                  <a:fillRect/>
                </a:stretch>
              </p:blipFill>
              <p:spPr>
                <a:xfrm>
                  <a:off x="10996133" y="1487587"/>
                  <a:ext cx="129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3" name="Freihand 92">
                  <a:extLst>
                    <a:ext uri="{FF2B5EF4-FFF2-40B4-BE49-F238E27FC236}">
                      <a16:creationId xmlns:a16="http://schemas.microsoft.com/office/drawing/2014/main" id="{5AE1CA98-E09F-4B57-9DDD-C10B56A6A34E}"/>
                    </a:ext>
                  </a:extLst>
                </p14:cNvPr>
                <p14:cNvContentPartPr/>
                <p14:nvPr/>
              </p14:nvContentPartPr>
              <p14:xfrm>
                <a:off x="9803093" y="1865587"/>
                <a:ext cx="101160" cy="151920"/>
              </p14:xfrm>
            </p:contentPart>
          </mc:Choice>
          <mc:Fallback>
            <p:pic>
              <p:nvPicPr>
                <p:cNvPr id="93" name="Freihand 92">
                  <a:extLst>
                    <a:ext uri="{FF2B5EF4-FFF2-40B4-BE49-F238E27FC236}">
                      <a16:creationId xmlns:a16="http://schemas.microsoft.com/office/drawing/2014/main" id="{5AE1CA98-E09F-4B57-9DDD-C10B56A6A34E}"/>
                    </a:ext>
                  </a:extLst>
                </p:cNvPr>
                <p:cNvPicPr/>
                <p:nvPr/>
              </p:nvPicPr>
              <p:blipFill>
                <a:blip r:embed="rId181"/>
                <a:stretch>
                  <a:fillRect/>
                </a:stretch>
              </p:blipFill>
              <p:spPr>
                <a:xfrm>
                  <a:off x="9798773" y="1861267"/>
                  <a:ext cx="109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4" name="Freihand 93">
                  <a:extLst>
                    <a:ext uri="{FF2B5EF4-FFF2-40B4-BE49-F238E27FC236}">
                      <a16:creationId xmlns:a16="http://schemas.microsoft.com/office/drawing/2014/main" id="{FE8041D9-3BB3-4153-8E38-5260DDE02FE6}"/>
                    </a:ext>
                  </a:extLst>
                </p14:cNvPr>
                <p14:cNvContentPartPr/>
                <p14:nvPr/>
              </p14:nvContentPartPr>
              <p14:xfrm>
                <a:off x="9744413" y="1794667"/>
                <a:ext cx="224280" cy="37800"/>
              </p14:xfrm>
            </p:contentPart>
          </mc:Choice>
          <mc:Fallback>
            <p:pic>
              <p:nvPicPr>
                <p:cNvPr id="94" name="Freihand 93">
                  <a:extLst>
                    <a:ext uri="{FF2B5EF4-FFF2-40B4-BE49-F238E27FC236}">
                      <a16:creationId xmlns:a16="http://schemas.microsoft.com/office/drawing/2014/main" id="{FE8041D9-3BB3-4153-8E38-5260DDE02FE6}"/>
                    </a:ext>
                  </a:extLst>
                </p:cNvPr>
                <p:cNvPicPr/>
                <p:nvPr/>
              </p:nvPicPr>
              <p:blipFill>
                <a:blip r:embed="rId183"/>
                <a:stretch>
                  <a:fillRect/>
                </a:stretch>
              </p:blipFill>
              <p:spPr>
                <a:xfrm>
                  <a:off x="9740093" y="1790347"/>
                  <a:ext cx="232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6" name="Freihand 95">
                  <a:extLst>
                    <a:ext uri="{FF2B5EF4-FFF2-40B4-BE49-F238E27FC236}">
                      <a16:creationId xmlns:a16="http://schemas.microsoft.com/office/drawing/2014/main" id="{62D22018-C9A8-4653-B378-C89CC88921F9}"/>
                    </a:ext>
                  </a:extLst>
                </p14:cNvPr>
                <p14:cNvContentPartPr/>
                <p14:nvPr/>
              </p14:nvContentPartPr>
              <p14:xfrm>
                <a:off x="9982013" y="1793587"/>
                <a:ext cx="78480" cy="214920"/>
              </p14:xfrm>
            </p:contentPart>
          </mc:Choice>
          <mc:Fallback>
            <p:pic>
              <p:nvPicPr>
                <p:cNvPr id="96" name="Freihand 95">
                  <a:extLst>
                    <a:ext uri="{FF2B5EF4-FFF2-40B4-BE49-F238E27FC236}">
                      <a16:creationId xmlns:a16="http://schemas.microsoft.com/office/drawing/2014/main" id="{62D22018-C9A8-4653-B378-C89CC88921F9}"/>
                    </a:ext>
                  </a:extLst>
                </p:cNvPr>
                <p:cNvPicPr/>
                <p:nvPr/>
              </p:nvPicPr>
              <p:blipFill>
                <a:blip r:embed="rId185"/>
                <a:stretch>
                  <a:fillRect/>
                </a:stretch>
              </p:blipFill>
              <p:spPr>
                <a:xfrm>
                  <a:off x="9977693" y="1789267"/>
                  <a:ext cx="871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7" name="Freihand 96">
                  <a:extLst>
                    <a:ext uri="{FF2B5EF4-FFF2-40B4-BE49-F238E27FC236}">
                      <a16:creationId xmlns:a16="http://schemas.microsoft.com/office/drawing/2014/main" id="{BC89F92D-C164-440A-BE77-8CC5A04D5013}"/>
                    </a:ext>
                  </a:extLst>
                </p14:cNvPr>
                <p14:cNvContentPartPr/>
                <p14:nvPr/>
              </p14:nvContentPartPr>
              <p14:xfrm>
                <a:off x="10129253" y="1845067"/>
                <a:ext cx="25200" cy="137160"/>
              </p14:xfrm>
            </p:contentPart>
          </mc:Choice>
          <mc:Fallback>
            <p:pic>
              <p:nvPicPr>
                <p:cNvPr id="97" name="Freihand 96">
                  <a:extLst>
                    <a:ext uri="{FF2B5EF4-FFF2-40B4-BE49-F238E27FC236}">
                      <a16:creationId xmlns:a16="http://schemas.microsoft.com/office/drawing/2014/main" id="{BC89F92D-C164-440A-BE77-8CC5A04D5013}"/>
                    </a:ext>
                  </a:extLst>
                </p:cNvPr>
                <p:cNvPicPr/>
                <p:nvPr/>
              </p:nvPicPr>
              <p:blipFill>
                <a:blip r:embed="rId187"/>
                <a:stretch>
                  <a:fillRect/>
                </a:stretch>
              </p:blipFill>
              <p:spPr>
                <a:xfrm>
                  <a:off x="10124933" y="1840747"/>
                  <a:ext cx="33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8" name="Freihand 97">
                  <a:extLst>
                    <a:ext uri="{FF2B5EF4-FFF2-40B4-BE49-F238E27FC236}">
                      <a16:creationId xmlns:a16="http://schemas.microsoft.com/office/drawing/2014/main" id="{8CE5D7F2-ED56-418C-9F48-0BC260D39771}"/>
                    </a:ext>
                  </a:extLst>
                </p14:cNvPr>
                <p14:cNvContentPartPr/>
                <p14:nvPr/>
              </p14:nvContentPartPr>
              <p14:xfrm>
                <a:off x="10069133" y="1822027"/>
                <a:ext cx="128520" cy="138240"/>
              </p14:xfrm>
            </p:contentPart>
          </mc:Choice>
          <mc:Fallback>
            <p:pic>
              <p:nvPicPr>
                <p:cNvPr id="98" name="Freihand 97">
                  <a:extLst>
                    <a:ext uri="{FF2B5EF4-FFF2-40B4-BE49-F238E27FC236}">
                      <a16:creationId xmlns:a16="http://schemas.microsoft.com/office/drawing/2014/main" id="{8CE5D7F2-ED56-418C-9F48-0BC260D39771}"/>
                    </a:ext>
                  </a:extLst>
                </p:cNvPr>
                <p:cNvPicPr/>
                <p:nvPr/>
              </p:nvPicPr>
              <p:blipFill>
                <a:blip r:embed="rId189"/>
                <a:stretch>
                  <a:fillRect/>
                </a:stretch>
              </p:blipFill>
              <p:spPr>
                <a:xfrm>
                  <a:off x="10064813" y="1817707"/>
                  <a:ext cx="137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9" name="Freihand 98">
                  <a:extLst>
                    <a:ext uri="{FF2B5EF4-FFF2-40B4-BE49-F238E27FC236}">
                      <a16:creationId xmlns:a16="http://schemas.microsoft.com/office/drawing/2014/main" id="{8BF424C5-24E5-4C48-A151-F3ECF38BFC8D}"/>
                    </a:ext>
                  </a:extLst>
                </p14:cNvPr>
                <p14:cNvContentPartPr/>
                <p14:nvPr/>
              </p14:nvContentPartPr>
              <p14:xfrm>
                <a:off x="10173533" y="1874587"/>
                <a:ext cx="102960" cy="55080"/>
              </p14:xfrm>
            </p:contentPart>
          </mc:Choice>
          <mc:Fallback>
            <p:pic>
              <p:nvPicPr>
                <p:cNvPr id="99" name="Freihand 98">
                  <a:extLst>
                    <a:ext uri="{FF2B5EF4-FFF2-40B4-BE49-F238E27FC236}">
                      <a16:creationId xmlns:a16="http://schemas.microsoft.com/office/drawing/2014/main" id="{8BF424C5-24E5-4C48-A151-F3ECF38BFC8D}"/>
                    </a:ext>
                  </a:extLst>
                </p:cNvPr>
                <p:cNvPicPr/>
                <p:nvPr/>
              </p:nvPicPr>
              <p:blipFill>
                <a:blip r:embed="rId191"/>
                <a:stretch>
                  <a:fillRect/>
                </a:stretch>
              </p:blipFill>
              <p:spPr>
                <a:xfrm>
                  <a:off x="10169213" y="1870267"/>
                  <a:ext cx="111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0" name="Freihand 99">
                  <a:extLst>
                    <a:ext uri="{FF2B5EF4-FFF2-40B4-BE49-F238E27FC236}">
                      <a16:creationId xmlns:a16="http://schemas.microsoft.com/office/drawing/2014/main" id="{97746B43-596A-425C-8E60-6A759619731F}"/>
                    </a:ext>
                  </a:extLst>
                </p14:cNvPr>
                <p14:cNvContentPartPr/>
                <p14:nvPr/>
              </p14:nvContentPartPr>
              <p14:xfrm>
                <a:off x="10288373" y="1768387"/>
                <a:ext cx="116640" cy="231840"/>
              </p14:xfrm>
            </p:contentPart>
          </mc:Choice>
          <mc:Fallback>
            <p:pic>
              <p:nvPicPr>
                <p:cNvPr id="100" name="Freihand 99">
                  <a:extLst>
                    <a:ext uri="{FF2B5EF4-FFF2-40B4-BE49-F238E27FC236}">
                      <a16:creationId xmlns:a16="http://schemas.microsoft.com/office/drawing/2014/main" id="{97746B43-596A-425C-8E60-6A759619731F}"/>
                    </a:ext>
                  </a:extLst>
                </p:cNvPr>
                <p:cNvPicPr/>
                <p:nvPr/>
              </p:nvPicPr>
              <p:blipFill>
                <a:blip r:embed="rId193"/>
                <a:stretch>
                  <a:fillRect/>
                </a:stretch>
              </p:blipFill>
              <p:spPr>
                <a:xfrm>
                  <a:off x="10284053" y="1764067"/>
                  <a:ext cx="125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1" name="Freihand 100">
                  <a:extLst>
                    <a:ext uri="{FF2B5EF4-FFF2-40B4-BE49-F238E27FC236}">
                      <a16:creationId xmlns:a16="http://schemas.microsoft.com/office/drawing/2014/main" id="{832B6018-1B8F-42C4-9808-EF792DC3CCBF}"/>
                    </a:ext>
                  </a:extLst>
                </p14:cNvPr>
                <p14:cNvContentPartPr/>
                <p14:nvPr/>
              </p14:nvContentPartPr>
              <p14:xfrm>
                <a:off x="10371173" y="1764427"/>
                <a:ext cx="212400" cy="162000"/>
              </p14:xfrm>
            </p:contentPart>
          </mc:Choice>
          <mc:Fallback>
            <p:pic>
              <p:nvPicPr>
                <p:cNvPr id="101" name="Freihand 100">
                  <a:extLst>
                    <a:ext uri="{FF2B5EF4-FFF2-40B4-BE49-F238E27FC236}">
                      <a16:creationId xmlns:a16="http://schemas.microsoft.com/office/drawing/2014/main" id="{832B6018-1B8F-42C4-9808-EF792DC3CCBF}"/>
                    </a:ext>
                  </a:extLst>
                </p:cNvPr>
                <p:cNvPicPr/>
                <p:nvPr/>
              </p:nvPicPr>
              <p:blipFill>
                <a:blip r:embed="rId195"/>
                <a:stretch>
                  <a:fillRect/>
                </a:stretch>
              </p:blipFill>
              <p:spPr>
                <a:xfrm>
                  <a:off x="10366853" y="1760107"/>
                  <a:ext cx="221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2" name="Freihand 101">
                  <a:extLst>
                    <a:ext uri="{FF2B5EF4-FFF2-40B4-BE49-F238E27FC236}">
                      <a16:creationId xmlns:a16="http://schemas.microsoft.com/office/drawing/2014/main" id="{63414B99-E10A-4C2D-BCFA-C3C2A69B7875}"/>
                    </a:ext>
                  </a:extLst>
                </p14:cNvPr>
                <p14:cNvContentPartPr/>
                <p14:nvPr/>
              </p14:nvContentPartPr>
              <p14:xfrm>
                <a:off x="10588973" y="1824907"/>
                <a:ext cx="360" cy="360"/>
              </p14:xfrm>
            </p:contentPart>
          </mc:Choice>
          <mc:Fallback>
            <p:pic>
              <p:nvPicPr>
                <p:cNvPr id="102" name="Freihand 101">
                  <a:extLst>
                    <a:ext uri="{FF2B5EF4-FFF2-40B4-BE49-F238E27FC236}">
                      <a16:creationId xmlns:a16="http://schemas.microsoft.com/office/drawing/2014/main" id="{63414B99-E10A-4C2D-BCFA-C3C2A69B7875}"/>
                    </a:ext>
                  </a:extLst>
                </p:cNvPr>
                <p:cNvPicPr/>
                <p:nvPr/>
              </p:nvPicPr>
              <p:blipFill>
                <a:blip r:embed="rId13"/>
                <a:stretch>
                  <a:fillRect/>
                </a:stretch>
              </p:blipFill>
              <p:spPr>
                <a:xfrm>
                  <a:off x="10584653" y="1820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3" name="Freihand 102">
                  <a:extLst>
                    <a:ext uri="{FF2B5EF4-FFF2-40B4-BE49-F238E27FC236}">
                      <a16:creationId xmlns:a16="http://schemas.microsoft.com/office/drawing/2014/main" id="{87AD82B2-E0FB-4E00-A719-5281B17B4192}"/>
                    </a:ext>
                  </a:extLst>
                </p14:cNvPr>
                <p14:cNvContentPartPr/>
                <p14:nvPr/>
              </p14:nvContentPartPr>
              <p14:xfrm>
                <a:off x="10611653" y="1868827"/>
                <a:ext cx="83160" cy="32040"/>
              </p14:xfrm>
            </p:contentPart>
          </mc:Choice>
          <mc:Fallback>
            <p:pic>
              <p:nvPicPr>
                <p:cNvPr id="103" name="Freihand 102">
                  <a:extLst>
                    <a:ext uri="{FF2B5EF4-FFF2-40B4-BE49-F238E27FC236}">
                      <a16:creationId xmlns:a16="http://schemas.microsoft.com/office/drawing/2014/main" id="{87AD82B2-E0FB-4E00-A719-5281B17B4192}"/>
                    </a:ext>
                  </a:extLst>
                </p:cNvPr>
                <p:cNvPicPr/>
                <p:nvPr/>
              </p:nvPicPr>
              <p:blipFill>
                <a:blip r:embed="rId198"/>
                <a:stretch>
                  <a:fillRect/>
                </a:stretch>
              </p:blipFill>
              <p:spPr>
                <a:xfrm>
                  <a:off x="10607333" y="1864507"/>
                  <a:ext cx="91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4" name="Freihand 103">
                  <a:extLst>
                    <a:ext uri="{FF2B5EF4-FFF2-40B4-BE49-F238E27FC236}">
                      <a16:creationId xmlns:a16="http://schemas.microsoft.com/office/drawing/2014/main" id="{C6707320-ABD0-47A4-8FCE-7BF05650E827}"/>
                    </a:ext>
                  </a:extLst>
                </p14:cNvPr>
                <p14:cNvContentPartPr/>
                <p14:nvPr/>
              </p14:nvContentPartPr>
              <p14:xfrm>
                <a:off x="10682933" y="1829947"/>
                <a:ext cx="84240" cy="72000"/>
              </p14:xfrm>
            </p:contentPart>
          </mc:Choice>
          <mc:Fallback>
            <p:pic>
              <p:nvPicPr>
                <p:cNvPr id="104" name="Freihand 103">
                  <a:extLst>
                    <a:ext uri="{FF2B5EF4-FFF2-40B4-BE49-F238E27FC236}">
                      <a16:creationId xmlns:a16="http://schemas.microsoft.com/office/drawing/2014/main" id="{C6707320-ABD0-47A4-8FCE-7BF05650E827}"/>
                    </a:ext>
                  </a:extLst>
                </p:cNvPr>
                <p:cNvPicPr/>
                <p:nvPr/>
              </p:nvPicPr>
              <p:blipFill>
                <a:blip r:embed="rId200"/>
                <a:stretch>
                  <a:fillRect/>
                </a:stretch>
              </p:blipFill>
              <p:spPr>
                <a:xfrm>
                  <a:off x="10678613" y="1825627"/>
                  <a:ext cx="92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6" name="Freihand 105">
                  <a:extLst>
                    <a:ext uri="{FF2B5EF4-FFF2-40B4-BE49-F238E27FC236}">
                      <a16:creationId xmlns:a16="http://schemas.microsoft.com/office/drawing/2014/main" id="{BAB34A4E-1722-44EC-89F8-E00DFCA718DB}"/>
                    </a:ext>
                  </a:extLst>
                </p14:cNvPr>
                <p14:cNvContentPartPr/>
                <p14:nvPr/>
              </p14:nvContentPartPr>
              <p14:xfrm>
                <a:off x="10770053" y="1817347"/>
                <a:ext cx="97200" cy="73440"/>
              </p14:xfrm>
            </p:contentPart>
          </mc:Choice>
          <mc:Fallback>
            <p:pic>
              <p:nvPicPr>
                <p:cNvPr id="106" name="Freihand 105">
                  <a:extLst>
                    <a:ext uri="{FF2B5EF4-FFF2-40B4-BE49-F238E27FC236}">
                      <a16:creationId xmlns:a16="http://schemas.microsoft.com/office/drawing/2014/main" id="{BAB34A4E-1722-44EC-89F8-E00DFCA718DB}"/>
                    </a:ext>
                  </a:extLst>
                </p:cNvPr>
                <p:cNvPicPr/>
                <p:nvPr/>
              </p:nvPicPr>
              <p:blipFill>
                <a:blip r:embed="rId202"/>
                <a:stretch>
                  <a:fillRect/>
                </a:stretch>
              </p:blipFill>
              <p:spPr>
                <a:xfrm>
                  <a:off x="10765733" y="1813027"/>
                  <a:ext cx="105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7" name="Freihand 106">
                  <a:extLst>
                    <a:ext uri="{FF2B5EF4-FFF2-40B4-BE49-F238E27FC236}">
                      <a16:creationId xmlns:a16="http://schemas.microsoft.com/office/drawing/2014/main" id="{4BD3D3F1-1B51-438A-9AC6-5DD82F624296}"/>
                    </a:ext>
                  </a:extLst>
                </p14:cNvPr>
                <p14:cNvContentPartPr/>
                <p14:nvPr/>
              </p14:nvContentPartPr>
              <p14:xfrm>
                <a:off x="10825133" y="1711507"/>
                <a:ext cx="283680" cy="188280"/>
              </p14:xfrm>
            </p:contentPart>
          </mc:Choice>
          <mc:Fallback>
            <p:pic>
              <p:nvPicPr>
                <p:cNvPr id="107" name="Freihand 106">
                  <a:extLst>
                    <a:ext uri="{FF2B5EF4-FFF2-40B4-BE49-F238E27FC236}">
                      <a16:creationId xmlns:a16="http://schemas.microsoft.com/office/drawing/2014/main" id="{4BD3D3F1-1B51-438A-9AC6-5DD82F624296}"/>
                    </a:ext>
                  </a:extLst>
                </p:cNvPr>
                <p:cNvPicPr/>
                <p:nvPr/>
              </p:nvPicPr>
              <p:blipFill>
                <a:blip r:embed="rId204"/>
                <a:stretch>
                  <a:fillRect/>
                </a:stretch>
              </p:blipFill>
              <p:spPr>
                <a:xfrm>
                  <a:off x="10820813" y="1707187"/>
                  <a:ext cx="292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8" name="Freihand 107">
                  <a:extLst>
                    <a:ext uri="{FF2B5EF4-FFF2-40B4-BE49-F238E27FC236}">
                      <a16:creationId xmlns:a16="http://schemas.microsoft.com/office/drawing/2014/main" id="{C62987B8-E11C-4808-BB20-29083C4BC3D0}"/>
                    </a:ext>
                  </a:extLst>
                </p14:cNvPr>
                <p14:cNvContentPartPr/>
                <p14:nvPr/>
              </p14:nvContentPartPr>
              <p14:xfrm>
                <a:off x="11048333" y="1683787"/>
                <a:ext cx="92880" cy="275040"/>
              </p14:xfrm>
            </p:contentPart>
          </mc:Choice>
          <mc:Fallback>
            <p:pic>
              <p:nvPicPr>
                <p:cNvPr id="108" name="Freihand 107">
                  <a:extLst>
                    <a:ext uri="{FF2B5EF4-FFF2-40B4-BE49-F238E27FC236}">
                      <a16:creationId xmlns:a16="http://schemas.microsoft.com/office/drawing/2014/main" id="{C62987B8-E11C-4808-BB20-29083C4BC3D0}"/>
                    </a:ext>
                  </a:extLst>
                </p:cNvPr>
                <p:cNvPicPr/>
                <p:nvPr/>
              </p:nvPicPr>
              <p:blipFill>
                <a:blip r:embed="rId206"/>
                <a:stretch>
                  <a:fillRect/>
                </a:stretch>
              </p:blipFill>
              <p:spPr>
                <a:xfrm>
                  <a:off x="11044013" y="1679467"/>
                  <a:ext cx="1015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9" name="Freihand 108">
                  <a:extLst>
                    <a:ext uri="{FF2B5EF4-FFF2-40B4-BE49-F238E27FC236}">
                      <a16:creationId xmlns:a16="http://schemas.microsoft.com/office/drawing/2014/main" id="{8183692B-AD38-4146-B9EC-4B961D936226}"/>
                    </a:ext>
                  </a:extLst>
                </p14:cNvPr>
                <p14:cNvContentPartPr/>
                <p14:nvPr/>
              </p14:nvContentPartPr>
              <p14:xfrm>
                <a:off x="11184053" y="1814107"/>
                <a:ext cx="129960" cy="2880"/>
              </p14:xfrm>
            </p:contentPart>
          </mc:Choice>
          <mc:Fallback>
            <p:pic>
              <p:nvPicPr>
                <p:cNvPr id="109" name="Freihand 108">
                  <a:extLst>
                    <a:ext uri="{FF2B5EF4-FFF2-40B4-BE49-F238E27FC236}">
                      <a16:creationId xmlns:a16="http://schemas.microsoft.com/office/drawing/2014/main" id="{8183692B-AD38-4146-B9EC-4B961D936226}"/>
                    </a:ext>
                  </a:extLst>
                </p:cNvPr>
                <p:cNvPicPr/>
                <p:nvPr/>
              </p:nvPicPr>
              <p:blipFill>
                <a:blip r:embed="rId208"/>
                <a:stretch>
                  <a:fillRect/>
                </a:stretch>
              </p:blipFill>
              <p:spPr>
                <a:xfrm>
                  <a:off x="11179733" y="1809787"/>
                  <a:ext cx="138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0" name="Freihand 109">
                  <a:extLst>
                    <a:ext uri="{FF2B5EF4-FFF2-40B4-BE49-F238E27FC236}">
                      <a16:creationId xmlns:a16="http://schemas.microsoft.com/office/drawing/2014/main" id="{0E434595-1492-4584-8CC5-63423AC56072}"/>
                    </a:ext>
                  </a:extLst>
                </p14:cNvPr>
                <p14:cNvContentPartPr/>
                <p14:nvPr/>
              </p14:nvContentPartPr>
              <p14:xfrm>
                <a:off x="11217173" y="1852267"/>
                <a:ext cx="139680" cy="31320"/>
              </p14:xfrm>
            </p:contentPart>
          </mc:Choice>
          <mc:Fallback>
            <p:pic>
              <p:nvPicPr>
                <p:cNvPr id="110" name="Freihand 109">
                  <a:extLst>
                    <a:ext uri="{FF2B5EF4-FFF2-40B4-BE49-F238E27FC236}">
                      <a16:creationId xmlns:a16="http://schemas.microsoft.com/office/drawing/2014/main" id="{0E434595-1492-4584-8CC5-63423AC56072}"/>
                    </a:ext>
                  </a:extLst>
                </p:cNvPr>
                <p:cNvPicPr/>
                <p:nvPr/>
              </p:nvPicPr>
              <p:blipFill>
                <a:blip r:embed="rId210"/>
                <a:stretch>
                  <a:fillRect/>
                </a:stretch>
              </p:blipFill>
              <p:spPr>
                <a:xfrm>
                  <a:off x="11212853" y="1847947"/>
                  <a:ext cx="148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2" name="Freihand 111">
                  <a:extLst>
                    <a:ext uri="{FF2B5EF4-FFF2-40B4-BE49-F238E27FC236}">
                      <a16:creationId xmlns:a16="http://schemas.microsoft.com/office/drawing/2014/main" id="{FACD8A35-4D59-4030-B6EC-2F70F2C5B955}"/>
                    </a:ext>
                  </a:extLst>
                </p14:cNvPr>
                <p14:cNvContentPartPr/>
                <p14:nvPr/>
              </p14:nvContentPartPr>
              <p14:xfrm>
                <a:off x="11435693" y="1712227"/>
                <a:ext cx="140040" cy="170640"/>
              </p14:xfrm>
            </p:contentPart>
          </mc:Choice>
          <mc:Fallback>
            <p:pic>
              <p:nvPicPr>
                <p:cNvPr id="112" name="Freihand 111">
                  <a:extLst>
                    <a:ext uri="{FF2B5EF4-FFF2-40B4-BE49-F238E27FC236}">
                      <a16:creationId xmlns:a16="http://schemas.microsoft.com/office/drawing/2014/main" id="{FACD8A35-4D59-4030-B6EC-2F70F2C5B955}"/>
                    </a:ext>
                  </a:extLst>
                </p:cNvPr>
                <p:cNvPicPr/>
                <p:nvPr/>
              </p:nvPicPr>
              <p:blipFill>
                <a:blip r:embed="rId212"/>
                <a:stretch>
                  <a:fillRect/>
                </a:stretch>
              </p:blipFill>
              <p:spPr>
                <a:xfrm>
                  <a:off x="11431373" y="1707907"/>
                  <a:ext cx="148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3" name="Freihand 112">
                  <a:extLst>
                    <a:ext uri="{FF2B5EF4-FFF2-40B4-BE49-F238E27FC236}">
                      <a16:creationId xmlns:a16="http://schemas.microsoft.com/office/drawing/2014/main" id="{8420E3E5-FB1B-4EEB-BEE5-EB35662CF074}"/>
                    </a:ext>
                  </a:extLst>
                </p14:cNvPr>
                <p14:cNvContentPartPr/>
                <p14:nvPr/>
              </p14:nvContentPartPr>
              <p14:xfrm>
                <a:off x="11679053" y="1754707"/>
                <a:ext cx="109800" cy="115560"/>
              </p14:xfrm>
            </p:contentPart>
          </mc:Choice>
          <mc:Fallback>
            <p:pic>
              <p:nvPicPr>
                <p:cNvPr id="113" name="Freihand 112">
                  <a:extLst>
                    <a:ext uri="{FF2B5EF4-FFF2-40B4-BE49-F238E27FC236}">
                      <a16:creationId xmlns:a16="http://schemas.microsoft.com/office/drawing/2014/main" id="{8420E3E5-FB1B-4EEB-BEE5-EB35662CF074}"/>
                    </a:ext>
                  </a:extLst>
                </p:cNvPr>
                <p:cNvPicPr/>
                <p:nvPr/>
              </p:nvPicPr>
              <p:blipFill>
                <a:blip r:embed="rId214"/>
                <a:stretch>
                  <a:fillRect/>
                </a:stretch>
              </p:blipFill>
              <p:spPr>
                <a:xfrm>
                  <a:off x="11674733" y="1750387"/>
                  <a:ext cx="118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4" name="Freihand 113">
                  <a:extLst>
                    <a:ext uri="{FF2B5EF4-FFF2-40B4-BE49-F238E27FC236}">
                      <a16:creationId xmlns:a16="http://schemas.microsoft.com/office/drawing/2014/main" id="{4C40A6DE-CE2F-4961-A6FF-E0956411950E}"/>
                    </a:ext>
                  </a:extLst>
                </p14:cNvPr>
                <p14:cNvContentPartPr/>
                <p14:nvPr/>
              </p14:nvContentPartPr>
              <p14:xfrm>
                <a:off x="11610653" y="1645267"/>
                <a:ext cx="120600" cy="102600"/>
              </p14:xfrm>
            </p:contentPart>
          </mc:Choice>
          <mc:Fallback>
            <p:pic>
              <p:nvPicPr>
                <p:cNvPr id="114" name="Freihand 113">
                  <a:extLst>
                    <a:ext uri="{FF2B5EF4-FFF2-40B4-BE49-F238E27FC236}">
                      <a16:creationId xmlns:a16="http://schemas.microsoft.com/office/drawing/2014/main" id="{4C40A6DE-CE2F-4961-A6FF-E0956411950E}"/>
                    </a:ext>
                  </a:extLst>
                </p:cNvPr>
                <p:cNvPicPr/>
                <p:nvPr/>
              </p:nvPicPr>
              <p:blipFill>
                <a:blip r:embed="rId216"/>
                <a:stretch>
                  <a:fillRect/>
                </a:stretch>
              </p:blipFill>
              <p:spPr>
                <a:xfrm>
                  <a:off x="11606333" y="1640947"/>
                  <a:ext cx="129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5" name="Freihand 114">
                  <a:extLst>
                    <a:ext uri="{FF2B5EF4-FFF2-40B4-BE49-F238E27FC236}">
                      <a16:creationId xmlns:a16="http://schemas.microsoft.com/office/drawing/2014/main" id="{08C6DE58-0CCB-40BA-870A-298981CE3BA5}"/>
                    </a:ext>
                  </a:extLst>
                </p14:cNvPr>
                <p14:cNvContentPartPr/>
                <p14:nvPr/>
              </p14:nvContentPartPr>
              <p14:xfrm>
                <a:off x="11723693" y="1832467"/>
                <a:ext cx="109080" cy="81000"/>
              </p14:xfrm>
            </p:contentPart>
          </mc:Choice>
          <mc:Fallback>
            <p:pic>
              <p:nvPicPr>
                <p:cNvPr id="115" name="Freihand 114">
                  <a:extLst>
                    <a:ext uri="{FF2B5EF4-FFF2-40B4-BE49-F238E27FC236}">
                      <a16:creationId xmlns:a16="http://schemas.microsoft.com/office/drawing/2014/main" id="{08C6DE58-0CCB-40BA-870A-298981CE3BA5}"/>
                    </a:ext>
                  </a:extLst>
                </p:cNvPr>
                <p:cNvPicPr/>
                <p:nvPr/>
              </p:nvPicPr>
              <p:blipFill>
                <a:blip r:embed="rId218"/>
                <a:stretch>
                  <a:fillRect/>
                </a:stretch>
              </p:blipFill>
              <p:spPr>
                <a:xfrm>
                  <a:off x="11719373" y="1828147"/>
                  <a:ext cx="117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1" name="Freihand 120">
                  <a:extLst>
                    <a:ext uri="{FF2B5EF4-FFF2-40B4-BE49-F238E27FC236}">
                      <a16:creationId xmlns:a16="http://schemas.microsoft.com/office/drawing/2014/main" id="{615C99B2-B9C6-4FC7-9E13-B5F1A2D77447}"/>
                    </a:ext>
                  </a:extLst>
                </p14:cNvPr>
                <p14:cNvContentPartPr/>
                <p14:nvPr/>
              </p14:nvContentPartPr>
              <p14:xfrm>
                <a:off x="7989053" y="2408827"/>
                <a:ext cx="181080" cy="7920"/>
              </p14:xfrm>
            </p:contentPart>
          </mc:Choice>
          <mc:Fallback>
            <p:pic>
              <p:nvPicPr>
                <p:cNvPr id="121" name="Freihand 120">
                  <a:extLst>
                    <a:ext uri="{FF2B5EF4-FFF2-40B4-BE49-F238E27FC236}">
                      <a16:creationId xmlns:a16="http://schemas.microsoft.com/office/drawing/2014/main" id="{615C99B2-B9C6-4FC7-9E13-B5F1A2D77447}"/>
                    </a:ext>
                  </a:extLst>
                </p:cNvPr>
                <p:cNvPicPr/>
                <p:nvPr/>
              </p:nvPicPr>
              <p:blipFill>
                <a:blip r:embed="rId220"/>
                <a:stretch>
                  <a:fillRect/>
                </a:stretch>
              </p:blipFill>
              <p:spPr>
                <a:xfrm>
                  <a:off x="7984733" y="2404507"/>
                  <a:ext cx="189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2" name="Freihand 121">
                  <a:extLst>
                    <a:ext uri="{FF2B5EF4-FFF2-40B4-BE49-F238E27FC236}">
                      <a16:creationId xmlns:a16="http://schemas.microsoft.com/office/drawing/2014/main" id="{D37936F7-A0D9-4763-8F39-5C7B8C9A7657}"/>
                    </a:ext>
                  </a:extLst>
                </p14:cNvPr>
                <p14:cNvContentPartPr/>
                <p14:nvPr/>
              </p14:nvContentPartPr>
              <p14:xfrm>
                <a:off x="7962053" y="2466067"/>
                <a:ext cx="233280" cy="16560"/>
              </p14:xfrm>
            </p:contentPart>
          </mc:Choice>
          <mc:Fallback>
            <p:pic>
              <p:nvPicPr>
                <p:cNvPr id="122" name="Freihand 121">
                  <a:extLst>
                    <a:ext uri="{FF2B5EF4-FFF2-40B4-BE49-F238E27FC236}">
                      <a16:creationId xmlns:a16="http://schemas.microsoft.com/office/drawing/2014/main" id="{D37936F7-A0D9-4763-8F39-5C7B8C9A7657}"/>
                    </a:ext>
                  </a:extLst>
                </p:cNvPr>
                <p:cNvPicPr/>
                <p:nvPr/>
              </p:nvPicPr>
              <p:blipFill>
                <a:blip r:embed="rId222"/>
                <a:stretch>
                  <a:fillRect/>
                </a:stretch>
              </p:blipFill>
              <p:spPr>
                <a:xfrm>
                  <a:off x="7957733" y="2461747"/>
                  <a:ext cx="241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3" name="Freihand 122">
                  <a:extLst>
                    <a:ext uri="{FF2B5EF4-FFF2-40B4-BE49-F238E27FC236}">
                      <a16:creationId xmlns:a16="http://schemas.microsoft.com/office/drawing/2014/main" id="{33DDA33E-8228-4911-882D-2C90C23D35EB}"/>
                    </a:ext>
                  </a:extLst>
                </p14:cNvPr>
                <p14:cNvContentPartPr/>
                <p14:nvPr/>
              </p14:nvContentPartPr>
              <p14:xfrm>
                <a:off x="8110733" y="2355907"/>
                <a:ext cx="194400" cy="233280"/>
              </p14:xfrm>
            </p:contentPart>
          </mc:Choice>
          <mc:Fallback>
            <p:pic>
              <p:nvPicPr>
                <p:cNvPr id="123" name="Freihand 122">
                  <a:extLst>
                    <a:ext uri="{FF2B5EF4-FFF2-40B4-BE49-F238E27FC236}">
                      <a16:creationId xmlns:a16="http://schemas.microsoft.com/office/drawing/2014/main" id="{33DDA33E-8228-4911-882D-2C90C23D35EB}"/>
                    </a:ext>
                  </a:extLst>
                </p:cNvPr>
                <p:cNvPicPr/>
                <p:nvPr/>
              </p:nvPicPr>
              <p:blipFill>
                <a:blip r:embed="rId224"/>
                <a:stretch>
                  <a:fillRect/>
                </a:stretch>
              </p:blipFill>
              <p:spPr>
                <a:xfrm>
                  <a:off x="8106413" y="2351587"/>
                  <a:ext cx="203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5" name="Freihand 124">
                  <a:extLst>
                    <a:ext uri="{FF2B5EF4-FFF2-40B4-BE49-F238E27FC236}">
                      <a16:creationId xmlns:a16="http://schemas.microsoft.com/office/drawing/2014/main" id="{5E6D3834-8CF7-413B-9E45-A54C51107E23}"/>
                    </a:ext>
                  </a:extLst>
                </p14:cNvPr>
                <p14:cNvContentPartPr/>
                <p14:nvPr/>
              </p14:nvContentPartPr>
              <p14:xfrm>
                <a:off x="8473613" y="2335747"/>
                <a:ext cx="142200" cy="127440"/>
              </p14:xfrm>
            </p:contentPart>
          </mc:Choice>
          <mc:Fallback>
            <p:pic>
              <p:nvPicPr>
                <p:cNvPr id="125" name="Freihand 124">
                  <a:extLst>
                    <a:ext uri="{FF2B5EF4-FFF2-40B4-BE49-F238E27FC236}">
                      <a16:creationId xmlns:a16="http://schemas.microsoft.com/office/drawing/2014/main" id="{5E6D3834-8CF7-413B-9E45-A54C51107E23}"/>
                    </a:ext>
                  </a:extLst>
                </p:cNvPr>
                <p:cNvPicPr/>
                <p:nvPr/>
              </p:nvPicPr>
              <p:blipFill>
                <a:blip r:embed="rId226"/>
                <a:stretch>
                  <a:fillRect/>
                </a:stretch>
              </p:blipFill>
              <p:spPr>
                <a:xfrm>
                  <a:off x="8469293" y="2331427"/>
                  <a:ext cx="150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6" name="Freihand 125">
                  <a:extLst>
                    <a:ext uri="{FF2B5EF4-FFF2-40B4-BE49-F238E27FC236}">
                      <a16:creationId xmlns:a16="http://schemas.microsoft.com/office/drawing/2014/main" id="{68F2F3EE-F421-45B6-9380-A5BBD7A7041F}"/>
                    </a:ext>
                  </a:extLst>
                </p14:cNvPr>
                <p14:cNvContentPartPr/>
                <p14:nvPr/>
              </p14:nvContentPartPr>
              <p14:xfrm>
                <a:off x="8602853" y="2353387"/>
                <a:ext cx="138960" cy="101160"/>
              </p14:xfrm>
            </p:contentPart>
          </mc:Choice>
          <mc:Fallback>
            <p:pic>
              <p:nvPicPr>
                <p:cNvPr id="126" name="Freihand 125">
                  <a:extLst>
                    <a:ext uri="{FF2B5EF4-FFF2-40B4-BE49-F238E27FC236}">
                      <a16:creationId xmlns:a16="http://schemas.microsoft.com/office/drawing/2014/main" id="{68F2F3EE-F421-45B6-9380-A5BBD7A7041F}"/>
                    </a:ext>
                  </a:extLst>
                </p:cNvPr>
                <p:cNvPicPr/>
                <p:nvPr/>
              </p:nvPicPr>
              <p:blipFill>
                <a:blip r:embed="rId228"/>
                <a:stretch>
                  <a:fillRect/>
                </a:stretch>
              </p:blipFill>
              <p:spPr>
                <a:xfrm>
                  <a:off x="8598533" y="2349067"/>
                  <a:ext cx="147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7" name="Freihand 126">
                  <a:extLst>
                    <a:ext uri="{FF2B5EF4-FFF2-40B4-BE49-F238E27FC236}">
                      <a16:creationId xmlns:a16="http://schemas.microsoft.com/office/drawing/2014/main" id="{37BD3E20-0745-4923-A0A6-C191EC6896A1}"/>
                    </a:ext>
                  </a:extLst>
                </p14:cNvPr>
                <p14:cNvContentPartPr/>
                <p14:nvPr/>
              </p14:nvContentPartPr>
              <p14:xfrm>
                <a:off x="8799413" y="2242147"/>
                <a:ext cx="3240" cy="190080"/>
              </p14:xfrm>
            </p:contentPart>
          </mc:Choice>
          <mc:Fallback>
            <p:pic>
              <p:nvPicPr>
                <p:cNvPr id="127" name="Freihand 126">
                  <a:extLst>
                    <a:ext uri="{FF2B5EF4-FFF2-40B4-BE49-F238E27FC236}">
                      <a16:creationId xmlns:a16="http://schemas.microsoft.com/office/drawing/2014/main" id="{37BD3E20-0745-4923-A0A6-C191EC6896A1}"/>
                    </a:ext>
                  </a:extLst>
                </p:cNvPr>
                <p:cNvPicPr/>
                <p:nvPr/>
              </p:nvPicPr>
              <p:blipFill>
                <a:blip r:embed="rId230"/>
                <a:stretch>
                  <a:fillRect/>
                </a:stretch>
              </p:blipFill>
              <p:spPr>
                <a:xfrm>
                  <a:off x="8795093" y="2237827"/>
                  <a:ext cx="11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9" name="Freihand 128">
                  <a:extLst>
                    <a:ext uri="{FF2B5EF4-FFF2-40B4-BE49-F238E27FC236}">
                      <a16:creationId xmlns:a16="http://schemas.microsoft.com/office/drawing/2014/main" id="{81720673-ABBE-4296-8B39-175A7FCC382F}"/>
                    </a:ext>
                  </a:extLst>
                </p14:cNvPr>
                <p14:cNvContentPartPr/>
                <p14:nvPr/>
              </p14:nvContentPartPr>
              <p14:xfrm>
                <a:off x="9018653" y="2291107"/>
                <a:ext cx="170280" cy="273600"/>
              </p14:xfrm>
            </p:contentPart>
          </mc:Choice>
          <mc:Fallback>
            <p:pic>
              <p:nvPicPr>
                <p:cNvPr id="129" name="Freihand 128">
                  <a:extLst>
                    <a:ext uri="{FF2B5EF4-FFF2-40B4-BE49-F238E27FC236}">
                      <a16:creationId xmlns:a16="http://schemas.microsoft.com/office/drawing/2014/main" id="{81720673-ABBE-4296-8B39-175A7FCC382F}"/>
                    </a:ext>
                  </a:extLst>
                </p:cNvPr>
                <p:cNvPicPr/>
                <p:nvPr/>
              </p:nvPicPr>
              <p:blipFill>
                <a:blip r:embed="rId232"/>
                <a:stretch>
                  <a:fillRect/>
                </a:stretch>
              </p:blipFill>
              <p:spPr>
                <a:xfrm>
                  <a:off x="9014333" y="2286787"/>
                  <a:ext cx="1789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0" name="Freihand 129">
                  <a:extLst>
                    <a:ext uri="{FF2B5EF4-FFF2-40B4-BE49-F238E27FC236}">
                      <a16:creationId xmlns:a16="http://schemas.microsoft.com/office/drawing/2014/main" id="{FC35A1D2-A2E8-4103-9D70-058ADF310A38}"/>
                    </a:ext>
                  </a:extLst>
                </p14:cNvPr>
                <p14:cNvContentPartPr/>
                <p14:nvPr/>
              </p14:nvContentPartPr>
              <p14:xfrm>
                <a:off x="9194333" y="2286427"/>
                <a:ext cx="97560" cy="133200"/>
              </p14:xfrm>
            </p:contentPart>
          </mc:Choice>
          <mc:Fallback>
            <p:pic>
              <p:nvPicPr>
                <p:cNvPr id="130" name="Freihand 129">
                  <a:extLst>
                    <a:ext uri="{FF2B5EF4-FFF2-40B4-BE49-F238E27FC236}">
                      <a16:creationId xmlns:a16="http://schemas.microsoft.com/office/drawing/2014/main" id="{FC35A1D2-A2E8-4103-9D70-058ADF310A38}"/>
                    </a:ext>
                  </a:extLst>
                </p:cNvPr>
                <p:cNvPicPr/>
                <p:nvPr/>
              </p:nvPicPr>
              <p:blipFill>
                <a:blip r:embed="rId234"/>
                <a:stretch>
                  <a:fillRect/>
                </a:stretch>
              </p:blipFill>
              <p:spPr>
                <a:xfrm>
                  <a:off x="9190013" y="2282107"/>
                  <a:ext cx="106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1" name="Freihand 130">
                  <a:extLst>
                    <a:ext uri="{FF2B5EF4-FFF2-40B4-BE49-F238E27FC236}">
                      <a16:creationId xmlns:a16="http://schemas.microsoft.com/office/drawing/2014/main" id="{8AE8C4F2-F64F-4FDC-91F4-4EA8CF4A7952}"/>
                    </a:ext>
                  </a:extLst>
                </p14:cNvPr>
                <p14:cNvContentPartPr/>
                <p14:nvPr/>
              </p14:nvContentPartPr>
              <p14:xfrm>
                <a:off x="9328253" y="2253307"/>
                <a:ext cx="128880" cy="133920"/>
              </p14:xfrm>
            </p:contentPart>
          </mc:Choice>
          <mc:Fallback>
            <p:pic>
              <p:nvPicPr>
                <p:cNvPr id="131" name="Freihand 130">
                  <a:extLst>
                    <a:ext uri="{FF2B5EF4-FFF2-40B4-BE49-F238E27FC236}">
                      <a16:creationId xmlns:a16="http://schemas.microsoft.com/office/drawing/2014/main" id="{8AE8C4F2-F64F-4FDC-91F4-4EA8CF4A7952}"/>
                    </a:ext>
                  </a:extLst>
                </p:cNvPr>
                <p:cNvPicPr/>
                <p:nvPr/>
              </p:nvPicPr>
              <p:blipFill>
                <a:blip r:embed="rId236"/>
                <a:stretch>
                  <a:fillRect/>
                </a:stretch>
              </p:blipFill>
              <p:spPr>
                <a:xfrm>
                  <a:off x="9323933" y="2248987"/>
                  <a:ext cx="137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2" name="Freihand 131">
                  <a:extLst>
                    <a:ext uri="{FF2B5EF4-FFF2-40B4-BE49-F238E27FC236}">
                      <a16:creationId xmlns:a16="http://schemas.microsoft.com/office/drawing/2014/main" id="{E909E8B3-8414-45DC-BDE6-6112686D7580}"/>
                    </a:ext>
                  </a:extLst>
                </p14:cNvPr>
                <p14:cNvContentPartPr/>
                <p14:nvPr/>
              </p14:nvContentPartPr>
              <p14:xfrm>
                <a:off x="9410333" y="2159707"/>
                <a:ext cx="129240" cy="196560"/>
              </p14:xfrm>
            </p:contentPart>
          </mc:Choice>
          <mc:Fallback>
            <p:pic>
              <p:nvPicPr>
                <p:cNvPr id="132" name="Freihand 131">
                  <a:extLst>
                    <a:ext uri="{FF2B5EF4-FFF2-40B4-BE49-F238E27FC236}">
                      <a16:creationId xmlns:a16="http://schemas.microsoft.com/office/drawing/2014/main" id="{E909E8B3-8414-45DC-BDE6-6112686D7580}"/>
                    </a:ext>
                  </a:extLst>
                </p:cNvPr>
                <p:cNvPicPr/>
                <p:nvPr/>
              </p:nvPicPr>
              <p:blipFill>
                <a:blip r:embed="rId238"/>
                <a:stretch>
                  <a:fillRect/>
                </a:stretch>
              </p:blipFill>
              <p:spPr>
                <a:xfrm>
                  <a:off x="9406013" y="2155387"/>
                  <a:ext cx="137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3" name="Freihand 132">
                  <a:extLst>
                    <a:ext uri="{FF2B5EF4-FFF2-40B4-BE49-F238E27FC236}">
                      <a16:creationId xmlns:a16="http://schemas.microsoft.com/office/drawing/2014/main" id="{ECDED9A4-0CC2-43A2-9CA7-A33CFBF2A761}"/>
                    </a:ext>
                  </a:extLst>
                </p14:cNvPr>
                <p14:cNvContentPartPr/>
                <p14:nvPr/>
              </p14:nvContentPartPr>
              <p14:xfrm>
                <a:off x="9526973" y="2277787"/>
                <a:ext cx="42480" cy="78840"/>
              </p14:xfrm>
            </p:contentPart>
          </mc:Choice>
          <mc:Fallback>
            <p:pic>
              <p:nvPicPr>
                <p:cNvPr id="133" name="Freihand 132">
                  <a:extLst>
                    <a:ext uri="{FF2B5EF4-FFF2-40B4-BE49-F238E27FC236}">
                      <a16:creationId xmlns:a16="http://schemas.microsoft.com/office/drawing/2014/main" id="{ECDED9A4-0CC2-43A2-9CA7-A33CFBF2A761}"/>
                    </a:ext>
                  </a:extLst>
                </p:cNvPr>
                <p:cNvPicPr/>
                <p:nvPr/>
              </p:nvPicPr>
              <p:blipFill>
                <a:blip r:embed="rId240"/>
                <a:stretch>
                  <a:fillRect/>
                </a:stretch>
              </p:blipFill>
              <p:spPr>
                <a:xfrm>
                  <a:off x="9522653" y="2273467"/>
                  <a:ext cx="51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4" name="Freihand 133">
                  <a:extLst>
                    <a:ext uri="{FF2B5EF4-FFF2-40B4-BE49-F238E27FC236}">
                      <a16:creationId xmlns:a16="http://schemas.microsoft.com/office/drawing/2014/main" id="{E2DC7662-DBB8-4348-8A23-3C32721C8572}"/>
                    </a:ext>
                  </a:extLst>
                </p14:cNvPr>
                <p14:cNvContentPartPr/>
                <p14:nvPr/>
              </p14:nvContentPartPr>
              <p14:xfrm>
                <a:off x="9526253" y="2253307"/>
                <a:ext cx="249840" cy="101880"/>
              </p14:xfrm>
            </p:contentPart>
          </mc:Choice>
          <mc:Fallback>
            <p:pic>
              <p:nvPicPr>
                <p:cNvPr id="134" name="Freihand 133">
                  <a:extLst>
                    <a:ext uri="{FF2B5EF4-FFF2-40B4-BE49-F238E27FC236}">
                      <a16:creationId xmlns:a16="http://schemas.microsoft.com/office/drawing/2014/main" id="{E2DC7662-DBB8-4348-8A23-3C32721C8572}"/>
                    </a:ext>
                  </a:extLst>
                </p:cNvPr>
                <p:cNvPicPr/>
                <p:nvPr/>
              </p:nvPicPr>
              <p:blipFill>
                <a:blip r:embed="rId242"/>
                <a:stretch>
                  <a:fillRect/>
                </a:stretch>
              </p:blipFill>
              <p:spPr>
                <a:xfrm>
                  <a:off x="9521933" y="2248987"/>
                  <a:ext cx="258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6" name="Freihand 135">
                  <a:extLst>
                    <a:ext uri="{FF2B5EF4-FFF2-40B4-BE49-F238E27FC236}">
                      <a16:creationId xmlns:a16="http://schemas.microsoft.com/office/drawing/2014/main" id="{DFBC436D-A0E7-483A-B973-29B582D601AF}"/>
                    </a:ext>
                  </a:extLst>
                </p14:cNvPr>
                <p14:cNvContentPartPr/>
                <p14:nvPr/>
              </p14:nvContentPartPr>
              <p14:xfrm>
                <a:off x="9951053" y="2166907"/>
                <a:ext cx="145800" cy="164880"/>
              </p14:xfrm>
            </p:contentPart>
          </mc:Choice>
          <mc:Fallback>
            <p:pic>
              <p:nvPicPr>
                <p:cNvPr id="136" name="Freihand 135">
                  <a:extLst>
                    <a:ext uri="{FF2B5EF4-FFF2-40B4-BE49-F238E27FC236}">
                      <a16:creationId xmlns:a16="http://schemas.microsoft.com/office/drawing/2014/main" id="{DFBC436D-A0E7-483A-B973-29B582D601AF}"/>
                    </a:ext>
                  </a:extLst>
                </p:cNvPr>
                <p:cNvPicPr/>
                <p:nvPr/>
              </p:nvPicPr>
              <p:blipFill>
                <a:blip r:embed="rId244"/>
                <a:stretch>
                  <a:fillRect/>
                </a:stretch>
              </p:blipFill>
              <p:spPr>
                <a:xfrm>
                  <a:off x="9946733" y="2162587"/>
                  <a:ext cx="154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7" name="Freihand 136">
                  <a:extLst>
                    <a:ext uri="{FF2B5EF4-FFF2-40B4-BE49-F238E27FC236}">
                      <a16:creationId xmlns:a16="http://schemas.microsoft.com/office/drawing/2014/main" id="{E88642FF-07CC-41DB-9954-F7096ACDF6BE}"/>
                    </a:ext>
                  </a:extLst>
                </p14:cNvPr>
                <p14:cNvContentPartPr/>
                <p14:nvPr/>
              </p14:nvContentPartPr>
              <p14:xfrm>
                <a:off x="10043933" y="2235667"/>
                <a:ext cx="39240" cy="71640"/>
              </p14:xfrm>
            </p:contentPart>
          </mc:Choice>
          <mc:Fallback>
            <p:pic>
              <p:nvPicPr>
                <p:cNvPr id="137" name="Freihand 136">
                  <a:extLst>
                    <a:ext uri="{FF2B5EF4-FFF2-40B4-BE49-F238E27FC236}">
                      <a16:creationId xmlns:a16="http://schemas.microsoft.com/office/drawing/2014/main" id="{E88642FF-07CC-41DB-9954-F7096ACDF6BE}"/>
                    </a:ext>
                  </a:extLst>
                </p:cNvPr>
                <p:cNvPicPr/>
                <p:nvPr/>
              </p:nvPicPr>
              <p:blipFill>
                <a:blip r:embed="rId246"/>
                <a:stretch>
                  <a:fillRect/>
                </a:stretch>
              </p:blipFill>
              <p:spPr>
                <a:xfrm>
                  <a:off x="10039613" y="2231347"/>
                  <a:ext cx="47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8" name="Freihand 137">
                  <a:extLst>
                    <a:ext uri="{FF2B5EF4-FFF2-40B4-BE49-F238E27FC236}">
                      <a16:creationId xmlns:a16="http://schemas.microsoft.com/office/drawing/2014/main" id="{10A340B0-CB98-41C3-B45B-053BAA437DBA}"/>
                    </a:ext>
                  </a:extLst>
                </p14:cNvPr>
                <p14:cNvContentPartPr/>
                <p14:nvPr/>
              </p14:nvContentPartPr>
              <p14:xfrm>
                <a:off x="10124573" y="2245747"/>
                <a:ext cx="137160" cy="88920"/>
              </p14:xfrm>
            </p:contentPart>
          </mc:Choice>
          <mc:Fallback>
            <p:pic>
              <p:nvPicPr>
                <p:cNvPr id="138" name="Freihand 137">
                  <a:extLst>
                    <a:ext uri="{FF2B5EF4-FFF2-40B4-BE49-F238E27FC236}">
                      <a16:creationId xmlns:a16="http://schemas.microsoft.com/office/drawing/2014/main" id="{10A340B0-CB98-41C3-B45B-053BAA437DBA}"/>
                    </a:ext>
                  </a:extLst>
                </p:cNvPr>
                <p:cNvPicPr/>
                <p:nvPr/>
              </p:nvPicPr>
              <p:blipFill>
                <a:blip r:embed="rId248"/>
                <a:stretch>
                  <a:fillRect/>
                </a:stretch>
              </p:blipFill>
              <p:spPr>
                <a:xfrm>
                  <a:off x="10120253" y="2241427"/>
                  <a:ext cx="145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9" name="Freihand 138">
                  <a:extLst>
                    <a:ext uri="{FF2B5EF4-FFF2-40B4-BE49-F238E27FC236}">
                      <a16:creationId xmlns:a16="http://schemas.microsoft.com/office/drawing/2014/main" id="{4B62E7FF-A658-471B-B180-DD632C3BF568}"/>
                    </a:ext>
                  </a:extLst>
                </p14:cNvPr>
                <p14:cNvContentPartPr/>
                <p14:nvPr/>
              </p14:nvContentPartPr>
              <p14:xfrm>
                <a:off x="10320773" y="2242147"/>
                <a:ext cx="98280" cy="50400"/>
              </p14:xfrm>
            </p:contentPart>
          </mc:Choice>
          <mc:Fallback>
            <p:pic>
              <p:nvPicPr>
                <p:cNvPr id="139" name="Freihand 138">
                  <a:extLst>
                    <a:ext uri="{FF2B5EF4-FFF2-40B4-BE49-F238E27FC236}">
                      <a16:creationId xmlns:a16="http://schemas.microsoft.com/office/drawing/2014/main" id="{4B62E7FF-A658-471B-B180-DD632C3BF568}"/>
                    </a:ext>
                  </a:extLst>
                </p:cNvPr>
                <p:cNvPicPr/>
                <p:nvPr/>
              </p:nvPicPr>
              <p:blipFill>
                <a:blip r:embed="rId250"/>
                <a:stretch>
                  <a:fillRect/>
                </a:stretch>
              </p:blipFill>
              <p:spPr>
                <a:xfrm>
                  <a:off x="10316453" y="2237827"/>
                  <a:ext cx="106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0" name="Freihand 139">
                  <a:extLst>
                    <a:ext uri="{FF2B5EF4-FFF2-40B4-BE49-F238E27FC236}">
                      <a16:creationId xmlns:a16="http://schemas.microsoft.com/office/drawing/2014/main" id="{ECB34447-2F6A-4E52-B859-C54412D5C579}"/>
                    </a:ext>
                  </a:extLst>
                </p14:cNvPr>
                <p14:cNvContentPartPr/>
                <p14:nvPr/>
              </p14:nvContentPartPr>
              <p14:xfrm>
                <a:off x="10240493" y="2115787"/>
                <a:ext cx="32760" cy="5400"/>
              </p14:xfrm>
            </p:contentPart>
          </mc:Choice>
          <mc:Fallback>
            <p:pic>
              <p:nvPicPr>
                <p:cNvPr id="140" name="Freihand 139">
                  <a:extLst>
                    <a:ext uri="{FF2B5EF4-FFF2-40B4-BE49-F238E27FC236}">
                      <a16:creationId xmlns:a16="http://schemas.microsoft.com/office/drawing/2014/main" id="{ECB34447-2F6A-4E52-B859-C54412D5C579}"/>
                    </a:ext>
                  </a:extLst>
                </p:cNvPr>
                <p:cNvPicPr/>
                <p:nvPr/>
              </p:nvPicPr>
              <p:blipFill>
                <a:blip r:embed="rId252"/>
                <a:stretch>
                  <a:fillRect/>
                </a:stretch>
              </p:blipFill>
              <p:spPr>
                <a:xfrm>
                  <a:off x="10236173" y="2111467"/>
                  <a:ext cx="41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1" name="Freihand 140">
                  <a:extLst>
                    <a:ext uri="{FF2B5EF4-FFF2-40B4-BE49-F238E27FC236}">
                      <a16:creationId xmlns:a16="http://schemas.microsoft.com/office/drawing/2014/main" id="{E7FF4E82-4463-45EB-9271-C437510DCD45}"/>
                    </a:ext>
                  </a:extLst>
                </p14:cNvPr>
                <p14:cNvContentPartPr/>
                <p14:nvPr/>
              </p14:nvContentPartPr>
              <p14:xfrm>
                <a:off x="10437413" y="2196067"/>
                <a:ext cx="224640" cy="83520"/>
              </p14:xfrm>
            </p:contentPart>
          </mc:Choice>
          <mc:Fallback>
            <p:pic>
              <p:nvPicPr>
                <p:cNvPr id="141" name="Freihand 140">
                  <a:extLst>
                    <a:ext uri="{FF2B5EF4-FFF2-40B4-BE49-F238E27FC236}">
                      <a16:creationId xmlns:a16="http://schemas.microsoft.com/office/drawing/2014/main" id="{E7FF4E82-4463-45EB-9271-C437510DCD45}"/>
                    </a:ext>
                  </a:extLst>
                </p:cNvPr>
                <p:cNvPicPr/>
                <p:nvPr/>
              </p:nvPicPr>
              <p:blipFill>
                <a:blip r:embed="rId254"/>
                <a:stretch>
                  <a:fillRect/>
                </a:stretch>
              </p:blipFill>
              <p:spPr>
                <a:xfrm>
                  <a:off x="10433093" y="2191747"/>
                  <a:ext cx="233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2" name="Freihand 141">
                  <a:extLst>
                    <a:ext uri="{FF2B5EF4-FFF2-40B4-BE49-F238E27FC236}">
                      <a16:creationId xmlns:a16="http://schemas.microsoft.com/office/drawing/2014/main" id="{FF998B53-737F-4355-8404-BB105F856D5D}"/>
                    </a:ext>
                  </a:extLst>
                </p14:cNvPr>
                <p14:cNvContentPartPr/>
                <p14:nvPr/>
              </p14:nvContentPartPr>
              <p14:xfrm>
                <a:off x="10844213" y="2051707"/>
                <a:ext cx="326520" cy="228600"/>
              </p14:xfrm>
            </p:contentPart>
          </mc:Choice>
          <mc:Fallback>
            <p:pic>
              <p:nvPicPr>
                <p:cNvPr id="142" name="Freihand 141">
                  <a:extLst>
                    <a:ext uri="{FF2B5EF4-FFF2-40B4-BE49-F238E27FC236}">
                      <a16:creationId xmlns:a16="http://schemas.microsoft.com/office/drawing/2014/main" id="{FF998B53-737F-4355-8404-BB105F856D5D}"/>
                    </a:ext>
                  </a:extLst>
                </p:cNvPr>
                <p:cNvPicPr/>
                <p:nvPr/>
              </p:nvPicPr>
              <p:blipFill>
                <a:blip r:embed="rId256"/>
                <a:stretch>
                  <a:fillRect/>
                </a:stretch>
              </p:blipFill>
              <p:spPr>
                <a:xfrm>
                  <a:off x="10839893" y="2047387"/>
                  <a:ext cx="335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3" name="Freihand 142">
                  <a:extLst>
                    <a:ext uri="{FF2B5EF4-FFF2-40B4-BE49-F238E27FC236}">
                      <a16:creationId xmlns:a16="http://schemas.microsoft.com/office/drawing/2014/main" id="{72255C88-AAE5-4917-A9D7-424F69AC041D}"/>
                    </a:ext>
                  </a:extLst>
                </p14:cNvPr>
                <p14:cNvContentPartPr/>
                <p14:nvPr/>
              </p14:nvContentPartPr>
              <p14:xfrm>
                <a:off x="11055893" y="2080147"/>
                <a:ext cx="79560" cy="8280"/>
              </p14:xfrm>
            </p:contentPart>
          </mc:Choice>
          <mc:Fallback>
            <p:pic>
              <p:nvPicPr>
                <p:cNvPr id="143" name="Freihand 142">
                  <a:extLst>
                    <a:ext uri="{FF2B5EF4-FFF2-40B4-BE49-F238E27FC236}">
                      <a16:creationId xmlns:a16="http://schemas.microsoft.com/office/drawing/2014/main" id="{72255C88-AAE5-4917-A9D7-424F69AC041D}"/>
                    </a:ext>
                  </a:extLst>
                </p:cNvPr>
                <p:cNvPicPr/>
                <p:nvPr/>
              </p:nvPicPr>
              <p:blipFill>
                <a:blip r:embed="rId258"/>
                <a:stretch>
                  <a:fillRect/>
                </a:stretch>
              </p:blipFill>
              <p:spPr>
                <a:xfrm>
                  <a:off x="11051573" y="2075827"/>
                  <a:ext cx="88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4" name="Freihand 143">
                  <a:extLst>
                    <a:ext uri="{FF2B5EF4-FFF2-40B4-BE49-F238E27FC236}">
                      <a16:creationId xmlns:a16="http://schemas.microsoft.com/office/drawing/2014/main" id="{0898FDD7-ED51-4357-B41A-01E1023C7B7D}"/>
                    </a:ext>
                  </a:extLst>
                </p14:cNvPr>
                <p14:cNvContentPartPr/>
                <p14:nvPr/>
              </p14:nvContentPartPr>
              <p14:xfrm>
                <a:off x="11242733" y="2084467"/>
                <a:ext cx="132480" cy="141120"/>
              </p14:xfrm>
            </p:contentPart>
          </mc:Choice>
          <mc:Fallback>
            <p:pic>
              <p:nvPicPr>
                <p:cNvPr id="144" name="Freihand 143">
                  <a:extLst>
                    <a:ext uri="{FF2B5EF4-FFF2-40B4-BE49-F238E27FC236}">
                      <a16:creationId xmlns:a16="http://schemas.microsoft.com/office/drawing/2014/main" id="{0898FDD7-ED51-4357-B41A-01E1023C7B7D}"/>
                    </a:ext>
                  </a:extLst>
                </p:cNvPr>
                <p:cNvPicPr/>
                <p:nvPr/>
              </p:nvPicPr>
              <p:blipFill>
                <a:blip r:embed="rId260"/>
                <a:stretch>
                  <a:fillRect/>
                </a:stretch>
              </p:blipFill>
              <p:spPr>
                <a:xfrm>
                  <a:off x="11238413" y="2080147"/>
                  <a:ext cx="141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5" name="Freihand 144">
                  <a:extLst>
                    <a:ext uri="{FF2B5EF4-FFF2-40B4-BE49-F238E27FC236}">
                      <a16:creationId xmlns:a16="http://schemas.microsoft.com/office/drawing/2014/main" id="{5DFF6950-D2C0-425B-8E30-D6F02384F01E}"/>
                    </a:ext>
                  </a:extLst>
                </p14:cNvPr>
                <p14:cNvContentPartPr/>
                <p14:nvPr/>
              </p14:nvContentPartPr>
              <p14:xfrm>
                <a:off x="11366213" y="2154307"/>
                <a:ext cx="161280" cy="94320"/>
              </p14:xfrm>
            </p:contentPart>
          </mc:Choice>
          <mc:Fallback>
            <p:pic>
              <p:nvPicPr>
                <p:cNvPr id="145" name="Freihand 144">
                  <a:extLst>
                    <a:ext uri="{FF2B5EF4-FFF2-40B4-BE49-F238E27FC236}">
                      <a16:creationId xmlns:a16="http://schemas.microsoft.com/office/drawing/2014/main" id="{5DFF6950-D2C0-425B-8E30-D6F02384F01E}"/>
                    </a:ext>
                  </a:extLst>
                </p:cNvPr>
                <p:cNvPicPr/>
                <p:nvPr/>
              </p:nvPicPr>
              <p:blipFill>
                <a:blip r:embed="rId262"/>
                <a:stretch>
                  <a:fillRect/>
                </a:stretch>
              </p:blipFill>
              <p:spPr>
                <a:xfrm>
                  <a:off x="11361893" y="2149987"/>
                  <a:ext cx="169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6" name="Freihand 145">
                  <a:extLst>
                    <a:ext uri="{FF2B5EF4-FFF2-40B4-BE49-F238E27FC236}">
                      <a16:creationId xmlns:a16="http://schemas.microsoft.com/office/drawing/2014/main" id="{3952D9D2-7426-40C1-9998-261B713066D0}"/>
                    </a:ext>
                  </a:extLst>
                </p14:cNvPr>
                <p14:cNvContentPartPr/>
                <p14:nvPr/>
              </p14:nvContentPartPr>
              <p14:xfrm>
                <a:off x="8356253" y="2644267"/>
                <a:ext cx="153360" cy="177480"/>
              </p14:xfrm>
            </p:contentPart>
          </mc:Choice>
          <mc:Fallback>
            <p:pic>
              <p:nvPicPr>
                <p:cNvPr id="146" name="Freihand 145">
                  <a:extLst>
                    <a:ext uri="{FF2B5EF4-FFF2-40B4-BE49-F238E27FC236}">
                      <a16:creationId xmlns:a16="http://schemas.microsoft.com/office/drawing/2014/main" id="{3952D9D2-7426-40C1-9998-261B713066D0}"/>
                    </a:ext>
                  </a:extLst>
                </p:cNvPr>
                <p:cNvPicPr/>
                <p:nvPr/>
              </p:nvPicPr>
              <p:blipFill>
                <a:blip r:embed="rId264"/>
                <a:stretch>
                  <a:fillRect/>
                </a:stretch>
              </p:blipFill>
              <p:spPr>
                <a:xfrm>
                  <a:off x="8351933" y="2639947"/>
                  <a:ext cx="162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7" name="Freihand 146">
                  <a:extLst>
                    <a:ext uri="{FF2B5EF4-FFF2-40B4-BE49-F238E27FC236}">
                      <a16:creationId xmlns:a16="http://schemas.microsoft.com/office/drawing/2014/main" id="{28392E50-2284-47A3-B6F4-D9AB608691A1}"/>
                    </a:ext>
                  </a:extLst>
                </p14:cNvPr>
                <p14:cNvContentPartPr/>
                <p14:nvPr/>
              </p14:nvContentPartPr>
              <p14:xfrm>
                <a:off x="8524373" y="2621947"/>
                <a:ext cx="123480" cy="169560"/>
              </p14:xfrm>
            </p:contentPart>
          </mc:Choice>
          <mc:Fallback>
            <p:pic>
              <p:nvPicPr>
                <p:cNvPr id="147" name="Freihand 146">
                  <a:extLst>
                    <a:ext uri="{FF2B5EF4-FFF2-40B4-BE49-F238E27FC236}">
                      <a16:creationId xmlns:a16="http://schemas.microsoft.com/office/drawing/2014/main" id="{28392E50-2284-47A3-B6F4-D9AB608691A1}"/>
                    </a:ext>
                  </a:extLst>
                </p:cNvPr>
                <p:cNvPicPr/>
                <p:nvPr/>
              </p:nvPicPr>
              <p:blipFill>
                <a:blip r:embed="rId266"/>
                <a:stretch>
                  <a:fillRect/>
                </a:stretch>
              </p:blipFill>
              <p:spPr>
                <a:xfrm>
                  <a:off x="8520053" y="2617627"/>
                  <a:ext cx="132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8" name="Freihand 147">
                  <a:extLst>
                    <a:ext uri="{FF2B5EF4-FFF2-40B4-BE49-F238E27FC236}">
                      <a16:creationId xmlns:a16="http://schemas.microsoft.com/office/drawing/2014/main" id="{B6CF39B6-C249-4367-89DB-9921230C6052}"/>
                    </a:ext>
                  </a:extLst>
                </p14:cNvPr>
                <p14:cNvContentPartPr/>
                <p14:nvPr/>
              </p14:nvContentPartPr>
              <p14:xfrm>
                <a:off x="8587013" y="2625187"/>
                <a:ext cx="90000" cy="18000"/>
              </p14:xfrm>
            </p:contentPart>
          </mc:Choice>
          <mc:Fallback>
            <p:pic>
              <p:nvPicPr>
                <p:cNvPr id="148" name="Freihand 147">
                  <a:extLst>
                    <a:ext uri="{FF2B5EF4-FFF2-40B4-BE49-F238E27FC236}">
                      <a16:creationId xmlns:a16="http://schemas.microsoft.com/office/drawing/2014/main" id="{B6CF39B6-C249-4367-89DB-9921230C6052}"/>
                    </a:ext>
                  </a:extLst>
                </p:cNvPr>
                <p:cNvPicPr/>
                <p:nvPr/>
              </p:nvPicPr>
              <p:blipFill>
                <a:blip r:embed="rId268"/>
                <a:stretch>
                  <a:fillRect/>
                </a:stretch>
              </p:blipFill>
              <p:spPr>
                <a:xfrm>
                  <a:off x="8582693" y="2620867"/>
                  <a:ext cx="98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49" name="Freihand 148">
                  <a:extLst>
                    <a:ext uri="{FF2B5EF4-FFF2-40B4-BE49-F238E27FC236}">
                      <a16:creationId xmlns:a16="http://schemas.microsoft.com/office/drawing/2014/main" id="{C210BD47-D535-4ACC-8344-FA492F4C7133}"/>
                    </a:ext>
                  </a:extLst>
                </p14:cNvPr>
                <p14:cNvContentPartPr/>
                <p14:nvPr/>
              </p14:nvContentPartPr>
              <p14:xfrm>
                <a:off x="8516093" y="2608987"/>
                <a:ext cx="147240" cy="169920"/>
              </p14:xfrm>
            </p:contentPart>
          </mc:Choice>
          <mc:Fallback>
            <p:pic>
              <p:nvPicPr>
                <p:cNvPr id="149" name="Freihand 148">
                  <a:extLst>
                    <a:ext uri="{FF2B5EF4-FFF2-40B4-BE49-F238E27FC236}">
                      <a16:creationId xmlns:a16="http://schemas.microsoft.com/office/drawing/2014/main" id="{C210BD47-D535-4ACC-8344-FA492F4C7133}"/>
                    </a:ext>
                  </a:extLst>
                </p:cNvPr>
                <p:cNvPicPr/>
                <p:nvPr/>
              </p:nvPicPr>
              <p:blipFill>
                <a:blip r:embed="rId270"/>
                <a:stretch>
                  <a:fillRect/>
                </a:stretch>
              </p:blipFill>
              <p:spPr>
                <a:xfrm>
                  <a:off x="8511773" y="2604667"/>
                  <a:ext cx="155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0" name="Freihand 149">
                  <a:extLst>
                    <a:ext uri="{FF2B5EF4-FFF2-40B4-BE49-F238E27FC236}">
                      <a16:creationId xmlns:a16="http://schemas.microsoft.com/office/drawing/2014/main" id="{16755B76-1675-4195-B40D-7C6829F84ED3}"/>
                    </a:ext>
                  </a:extLst>
                </p14:cNvPr>
                <p14:cNvContentPartPr/>
                <p14:nvPr/>
              </p14:nvContentPartPr>
              <p14:xfrm>
                <a:off x="8726693" y="2610427"/>
                <a:ext cx="95400" cy="159840"/>
              </p14:xfrm>
            </p:contentPart>
          </mc:Choice>
          <mc:Fallback>
            <p:pic>
              <p:nvPicPr>
                <p:cNvPr id="150" name="Freihand 149">
                  <a:extLst>
                    <a:ext uri="{FF2B5EF4-FFF2-40B4-BE49-F238E27FC236}">
                      <a16:creationId xmlns:a16="http://schemas.microsoft.com/office/drawing/2014/main" id="{16755B76-1675-4195-B40D-7C6829F84ED3}"/>
                    </a:ext>
                  </a:extLst>
                </p:cNvPr>
                <p:cNvPicPr/>
                <p:nvPr/>
              </p:nvPicPr>
              <p:blipFill>
                <a:blip r:embed="rId272"/>
                <a:stretch>
                  <a:fillRect/>
                </a:stretch>
              </p:blipFill>
              <p:spPr>
                <a:xfrm>
                  <a:off x="8722373" y="2606107"/>
                  <a:ext cx="104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1" name="Freihand 150">
                  <a:extLst>
                    <a:ext uri="{FF2B5EF4-FFF2-40B4-BE49-F238E27FC236}">
                      <a16:creationId xmlns:a16="http://schemas.microsoft.com/office/drawing/2014/main" id="{B5AF7670-A27C-4F13-A6CD-67B176AE303A}"/>
                    </a:ext>
                  </a:extLst>
                </p14:cNvPr>
                <p14:cNvContentPartPr/>
                <p14:nvPr/>
              </p14:nvContentPartPr>
              <p14:xfrm>
                <a:off x="8760173" y="2590267"/>
                <a:ext cx="109080" cy="6840"/>
              </p14:xfrm>
            </p:contentPart>
          </mc:Choice>
          <mc:Fallback>
            <p:pic>
              <p:nvPicPr>
                <p:cNvPr id="151" name="Freihand 150">
                  <a:extLst>
                    <a:ext uri="{FF2B5EF4-FFF2-40B4-BE49-F238E27FC236}">
                      <a16:creationId xmlns:a16="http://schemas.microsoft.com/office/drawing/2014/main" id="{B5AF7670-A27C-4F13-A6CD-67B176AE303A}"/>
                    </a:ext>
                  </a:extLst>
                </p:cNvPr>
                <p:cNvPicPr/>
                <p:nvPr/>
              </p:nvPicPr>
              <p:blipFill>
                <a:blip r:embed="rId274"/>
                <a:stretch>
                  <a:fillRect/>
                </a:stretch>
              </p:blipFill>
              <p:spPr>
                <a:xfrm>
                  <a:off x="8755853" y="2585947"/>
                  <a:ext cx="117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2" name="Freihand 151">
                  <a:extLst>
                    <a:ext uri="{FF2B5EF4-FFF2-40B4-BE49-F238E27FC236}">
                      <a16:creationId xmlns:a16="http://schemas.microsoft.com/office/drawing/2014/main" id="{09851A88-2A2A-4E65-A5DC-8AA0F998A5B4}"/>
                    </a:ext>
                  </a:extLst>
                </p14:cNvPr>
                <p14:cNvContentPartPr/>
                <p14:nvPr/>
              </p14:nvContentPartPr>
              <p14:xfrm>
                <a:off x="8911013" y="2611867"/>
                <a:ext cx="106920" cy="128880"/>
              </p14:xfrm>
            </p:contentPart>
          </mc:Choice>
          <mc:Fallback>
            <p:pic>
              <p:nvPicPr>
                <p:cNvPr id="152" name="Freihand 151">
                  <a:extLst>
                    <a:ext uri="{FF2B5EF4-FFF2-40B4-BE49-F238E27FC236}">
                      <a16:creationId xmlns:a16="http://schemas.microsoft.com/office/drawing/2014/main" id="{09851A88-2A2A-4E65-A5DC-8AA0F998A5B4}"/>
                    </a:ext>
                  </a:extLst>
                </p:cNvPr>
                <p:cNvPicPr/>
                <p:nvPr/>
              </p:nvPicPr>
              <p:blipFill>
                <a:blip r:embed="rId276"/>
                <a:stretch>
                  <a:fillRect/>
                </a:stretch>
              </p:blipFill>
              <p:spPr>
                <a:xfrm>
                  <a:off x="8906693" y="2607547"/>
                  <a:ext cx="115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3" name="Freihand 152">
                  <a:extLst>
                    <a:ext uri="{FF2B5EF4-FFF2-40B4-BE49-F238E27FC236}">
                      <a16:creationId xmlns:a16="http://schemas.microsoft.com/office/drawing/2014/main" id="{CEB8D573-CA8B-4B37-B53E-7C94D96FE084}"/>
                    </a:ext>
                  </a:extLst>
                </p14:cNvPr>
                <p14:cNvContentPartPr/>
                <p14:nvPr/>
              </p14:nvContentPartPr>
              <p14:xfrm>
                <a:off x="9178853" y="2585227"/>
                <a:ext cx="148680" cy="113400"/>
              </p14:xfrm>
            </p:contentPart>
          </mc:Choice>
          <mc:Fallback>
            <p:pic>
              <p:nvPicPr>
                <p:cNvPr id="153" name="Freihand 152">
                  <a:extLst>
                    <a:ext uri="{FF2B5EF4-FFF2-40B4-BE49-F238E27FC236}">
                      <a16:creationId xmlns:a16="http://schemas.microsoft.com/office/drawing/2014/main" id="{CEB8D573-CA8B-4B37-B53E-7C94D96FE084}"/>
                    </a:ext>
                  </a:extLst>
                </p:cNvPr>
                <p:cNvPicPr/>
                <p:nvPr/>
              </p:nvPicPr>
              <p:blipFill>
                <a:blip r:embed="rId278"/>
                <a:stretch>
                  <a:fillRect/>
                </a:stretch>
              </p:blipFill>
              <p:spPr>
                <a:xfrm>
                  <a:off x="9174533" y="2580907"/>
                  <a:ext cx="157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4" name="Freihand 153">
                  <a:extLst>
                    <a:ext uri="{FF2B5EF4-FFF2-40B4-BE49-F238E27FC236}">
                      <a16:creationId xmlns:a16="http://schemas.microsoft.com/office/drawing/2014/main" id="{558AD1B9-400E-4705-BAA0-06246438EDAF}"/>
                    </a:ext>
                  </a:extLst>
                </p14:cNvPr>
                <p14:cNvContentPartPr/>
                <p14:nvPr/>
              </p14:nvContentPartPr>
              <p14:xfrm>
                <a:off x="9111173" y="2601787"/>
                <a:ext cx="208440" cy="88560"/>
              </p14:xfrm>
            </p:contentPart>
          </mc:Choice>
          <mc:Fallback>
            <p:pic>
              <p:nvPicPr>
                <p:cNvPr id="154" name="Freihand 153">
                  <a:extLst>
                    <a:ext uri="{FF2B5EF4-FFF2-40B4-BE49-F238E27FC236}">
                      <a16:creationId xmlns:a16="http://schemas.microsoft.com/office/drawing/2014/main" id="{558AD1B9-400E-4705-BAA0-06246438EDAF}"/>
                    </a:ext>
                  </a:extLst>
                </p:cNvPr>
                <p:cNvPicPr/>
                <p:nvPr/>
              </p:nvPicPr>
              <p:blipFill>
                <a:blip r:embed="rId280"/>
                <a:stretch>
                  <a:fillRect/>
                </a:stretch>
              </p:blipFill>
              <p:spPr>
                <a:xfrm>
                  <a:off x="9106853" y="2597467"/>
                  <a:ext cx="217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8" name="Freihand 157">
                  <a:extLst>
                    <a:ext uri="{FF2B5EF4-FFF2-40B4-BE49-F238E27FC236}">
                      <a16:creationId xmlns:a16="http://schemas.microsoft.com/office/drawing/2014/main" id="{1917DD17-FE4D-41A2-A183-B931E5EE9764}"/>
                    </a:ext>
                  </a:extLst>
                </p14:cNvPr>
                <p14:cNvContentPartPr/>
                <p14:nvPr/>
              </p14:nvContentPartPr>
              <p14:xfrm>
                <a:off x="9486293" y="2571547"/>
                <a:ext cx="188640" cy="122760"/>
              </p14:xfrm>
            </p:contentPart>
          </mc:Choice>
          <mc:Fallback>
            <p:pic>
              <p:nvPicPr>
                <p:cNvPr id="158" name="Freihand 157">
                  <a:extLst>
                    <a:ext uri="{FF2B5EF4-FFF2-40B4-BE49-F238E27FC236}">
                      <a16:creationId xmlns:a16="http://schemas.microsoft.com/office/drawing/2014/main" id="{1917DD17-FE4D-41A2-A183-B931E5EE9764}"/>
                    </a:ext>
                  </a:extLst>
                </p:cNvPr>
                <p:cNvPicPr/>
                <p:nvPr/>
              </p:nvPicPr>
              <p:blipFill>
                <a:blip r:embed="rId282"/>
                <a:stretch>
                  <a:fillRect/>
                </a:stretch>
              </p:blipFill>
              <p:spPr>
                <a:xfrm>
                  <a:off x="9481973" y="2567227"/>
                  <a:ext cx="197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9" name="Freihand 158">
                  <a:extLst>
                    <a:ext uri="{FF2B5EF4-FFF2-40B4-BE49-F238E27FC236}">
                      <a16:creationId xmlns:a16="http://schemas.microsoft.com/office/drawing/2014/main" id="{91BFE536-DC66-41C8-B46E-35980E28F7F3}"/>
                    </a:ext>
                  </a:extLst>
                </p14:cNvPr>
                <p14:cNvContentPartPr/>
                <p14:nvPr/>
              </p14:nvContentPartPr>
              <p14:xfrm>
                <a:off x="9666653" y="2501707"/>
                <a:ext cx="24840" cy="26280"/>
              </p14:xfrm>
            </p:contentPart>
          </mc:Choice>
          <mc:Fallback>
            <p:pic>
              <p:nvPicPr>
                <p:cNvPr id="159" name="Freihand 158">
                  <a:extLst>
                    <a:ext uri="{FF2B5EF4-FFF2-40B4-BE49-F238E27FC236}">
                      <a16:creationId xmlns:a16="http://schemas.microsoft.com/office/drawing/2014/main" id="{91BFE536-DC66-41C8-B46E-35980E28F7F3}"/>
                    </a:ext>
                  </a:extLst>
                </p:cNvPr>
                <p:cNvPicPr/>
                <p:nvPr/>
              </p:nvPicPr>
              <p:blipFill>
                <a:blip r:embed="rId284"/>
                <a:stretch>
                  <a:fillRect/>
                </a:stretch>
              </p:blipFill>
              <p:spPr>
                <a:xfrm>
                  <a:off x="9662333" y="2497387"/>
                  <a:ext cx="33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0" name="Freihand 159">
                  <a:extLst>
                    <a:ext uri="{FF2B5EF4-FFF2-40B4-BE49-F238E27FC236}">
                      <a16:creationId xmlns:a16="http://schemas.microsoft.com/office/drawing/2014/main" id="{E149F074-AD73-4FA9-8430-C8FFB4E6EDCB}"/>
                    </a:ext>
                  </a:extLst>
                </p14:cNvPr>
                <p14:cNvContentPartPr/>
                <p14:nvPr/>
              </p14:nvContentPartPr>
              <p14:xfrm>
                <a:off x="9776093" y="2529067"/>
                <a:ext cx="329040" cy="136080"/>
              </p14:xfrm>
            </p:contentPart>
          </mc:Choice>
          <mc:Fallback>
            <p:pic>
              <p:nvPicPr>
                <p:cNvPr id="160" name="Freihand 159">
                  <a:extLst>
                    <a:ext uri="{FF2B5EF4-FFF2-40B4-BE49-F238E27FC236}">
                      <a16:creationId xmlns:a16="http://schemas.microsoft.com/office/drawing/2014/main" id="{E149F074-AD73-4FA9-8430-C8FFB4E6EDCB}"/>
                    </a:ext>
                  </a:extLst>
                </p:cNvPr>
                <p:cNvPicPr/>
                <p:nvPr/>
              </p:nvPicPr>
              <p:blipFill>
                <a:blip r:embed="rId286"/>
                <a:stretch>
                  <a:fillRect/>
                </a:stretch>
              </p:blipFill>
              <p:spPr>
                <a:xfrm>
                  <a:off x="9771773" y="2524747"/>
                  <a:ext cx="337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1" name="Freihand 160">
                  <a:extLst>
                    <a:ext uri="{FF2B5EF4-FFF2-40B4-BE49-F238E27FC236}">
                      <a16:creationId xmlns:a16="http://schemas.microsoft.com/office/drawing/2014/main" id="{48D96964-880B-4473-9EBC-FB70D7B80B72}"/>
                    </a:ext>
                  </a:extLst>
                </p14:cNvPr>
                <p14:cNvContentPartPr/>
                <p14:nvPr/>
              </p14:nvContentPartPr>
              <p14:xfrm>
                <a:off x="10083173" y="2440147"/>
                <a:ext cx="186840" cy="119160"/>
              </p14:xfrm>
            </p:contentPart>
          </mc:Choice>
          <mc:Fallback>
            <p:pic>
              <p:nvPicPr>
                <p:cNvPr id="161" name="Freihand 160">
                  <a:extLst>
                    <a:ext uri="{FF2B5EF4-FFF2-40B4-BE49-F238E27FC236}">
                      <a16:creationId xmlns:a16="http://schemas.microsoft.com/office/drawing/2014/main" id="{48D96964-880B-4473-9EBC-FB70D7B80B72}"/>
                    </a:ext>
                  </a:extLst>
                </p:cNvPr>
                <p:cNvPicPr/>
                <p:nvPr/>
              </p:nvPicPr>
              <p:blipFill>
                <a:blip r:embed="rId288"/>
                <a:stretch>
                  <a:fillRect/>
                </a:stretch>
              </p:blipFill>
              <p:spPr>
                <a:xfrm>
                  <a:off x="10078853" y="2435827"/>
                  <a:ext cx="195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2" name="Freihand 161">
                  <a:extLst>
                    <a:ext uri="{FF2B5EF4-FFF2-40B4-BE49-F238E27FC236}">
                      <a16:creationId xmlns:a16="http://schemas.microsoft.com/office/drawing/2014/main" id="{C044EBDD-DC3F-403C-87D3-8D7C6A527C57}"/>
                    </a:ext>
                  </a:extLst>
                </p14:cNvPr>
                <p14:cNvContentPartPr/>
                <p14:nvPr/>
              </p14:nvContentPartPr>
              <p14:xfrm>
                <a:off x="10167413" y="2540947"/>
                <a:ext cx="329400" cy="110880"/>
              </p14:xfrm>
            </p:contentPart>
          </mc:Choice>
          <mc:Fallback>
            <p:pic>
              <p:nvPicPr>
                <p:cNvPr id="162" name="Freihand 161">
                  <a:extLst>
                    <a:ext uri="{FF2B5EF4-FFF2-40B4-BE49-F238E27FC236}">
                      <a16:creationId xmlns:a16="http://schemas.microsoft.com/office/drawing/2014/main" id="{C044EBDD-DC3F-403C-87D3-8D7C6A527C57}"/>
                    </a:ext>
                  </a:extLst>
                </p:cNvPr>
                <p:cNvPicPr/>
                <p:nvPr/>
              </p:nvPicPr>
              <p:blipFill>
                <a:blip r:embed="rId290"/>
                <a:stretch>
                  <a:fillRect/>
                </a:stretch>
              </p:blipFill>
              <p:spPr>
                <a:xfrm>
                  <a:off x="10163093" y="2536627"/>
                  <a:ext cx="338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4" name="Freihand 163">
                  <a:extLst>
                    <a:ext uri="{FF2B5EF4-FFF2-40B4-BE49-F238E27FC236}">
                      <a16:creationId xmlns:a16="http://schemas.microsoft.com/office/drawing/2014/main" id="{8BF79421-7CAD-45A8-AE44-41ACA9898141}"/>
                    </a:ext>
                  </a:extLst>
                </p14:cNvPr>
                <p14:cNvContentPartPr/>
                <p14:nvPr/>
              </p14:nvContentPartPr>
              <p14:xfrm>
                <a:off x="10667813" y="2431507"/>
                <a:ext cx="151560" cy="329760"/>
              </p14:xfrm>
            </p:contentPart>
          </mc:Choice>
          <mc:Fallback>
            <p:pic>
              <p:nvPicPr>
                <p:cNvPr id="164" name="Freihand 163">
                  <a:extLst>
                    <a:ext uri="{FF2B5EF4-FFF2-40B4-BE49-F238E27FC236}">
                      <a16:creationId xmlns:a16="http://schemas.microsoft.com/office/drawing/2014/main" id="{8BF79421-7CAD-45A8-AE44-41ACA9898141}"/>
                    </a:ext>
                  </a:extLst>
                </p:cNvPr>
                <p:cNvPicPr/>
                <p:nvPr/>
              </p:nvPicPr>
              <p:blipFill>
                <a:blip r:embed="rId292"/>
                <a:stretch>
                  <a:fillRect/>
                </a:stretch>
              </p:blipFill>
              <p:spPr>
                <a:xfrm>
                  <a:off x="10663493" y="2427187"/>
                  <a:ext cx="1602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5" name="Freihand 164">
                  <a:extLst>
                    <a:ext uri="{FF2B5EF4-FFF2-40B4-BE49-F238E27FC236}">
                      <a16:creationId xmlns:a16="http://schemas.microsoft.com/office/drawing/2014/main" id="{1E3429EB-CBE0-4703-8226-19F173593062}"/>
                    </a:ext>
                  </a:extLst>
                </p14:cNvPr>
                <p14:cNvContentPartPr/>
                <p14:nvPr/>
              </p14:nvContentPartPr>
              <p14:xfrm>
                <a:off x="10816493" y="2520787"/>
                <a:ext cx="98640" cy="91800"/>
              </p14:xfrm>
            </p:contentPart>
          </mc:Choice>
          <mc:Fallback>
            <p:pic>
              <p:nvPicPr>
                <p:cNvPr id="165" name="Freihand 164">
                  <a:extLst>
                    <a:ext uri="{FF2B5EF4-FFF2-40B4-BE49-F238E27FC236}">
                      <a16:creationId xmlns:a16="http://schemas.microsoft.com/office/drawing/2014/main" id="{1E3429EB-CBE0-4703-8226-19F173593062}"/>
                    </a:ext>
                  </a:extLst>
                </p:cNvPr>
                <p:cNvPicPr/>
                <p:nvPr/>
              </p:nvPicPr>
              <p:blipFill>
                <a:blip r:embed="rId294"/>
                <a:stretch>
                  <a:fillRect/>
                </a:stretch>
              </p:blipFill>
              <p:spPr>
                <a:xfrm>
                  <a:off x="10812173" y="2516467"/>
                  <a:ext cx="10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6" name="Freihand 165">
                  <a:extLst>
                    <a:ext uri="{FF2B5EF4-FFF2-40B4-BE49-F238E27FC236}">
                      <a16:creationId xmlns:a16="http://schemas.microsoft.com/office/drawing/2014/main" id="{186793C6-A84D-4D9A-BAE6-7F9BBBA6AD53}"/>
                    </a:ext>
                  </a:extLst>
                </p14:cNvPr>
                <p14:cNvContentPartPr/>
                <p14:nvPr/>
              </p14:nvContentPartPr>
              <p14:xfrm>
                <a:off x="10948973" y="2464627"/>
                <a:ext cx="178560" cy="151920"/>
              </p14:xfrm>
            </p:contentPart>
          </mc:Choice>
          <mc:Fallback>
            <p:pic>
              <p:nvPicPr>
                <p:cNvPr id="166" name="Freihand 165">
                  <a:extLst>
                    <a:ext uri="{FF2B5EF4-FFF2-40B4-BE49-F238E27FC236}">
                      <a16:creationId xmlns:a16="http://schemas.microsoft.com/office/drawing/2014/main" id="{186793C6-A84D-4D9A-BAE6-7F9BBBA6AD53}"/>
                    </a:ext>
                  </a:extLst>
                </p:cNvPr>
                <p:cNvPicPr/>
                <p:nvPr/>
              </p:nvPicPr>
              <p:blipFill>
                <a:blip r:embed="rId296"/>
                <a:stretch>
                  <a:fillRect/>
                </a:stretch>
              </p:blipFill>
              <p:spPr>
                <a:xfrm>
                  <a:off x="10944653" y="2460307"/>
                  <a:ext cx="187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7" name="Freihand 166">
                  <a:extLst>
                    <a:ext uri="{FF2B5EF4-FFF2-40B4-BE49-F238E27FC236}">
                      <a16:creationId xmlns:a16="http://schemas.microsoft.com/office/drawing/2014/main" id="{414E1F68-9F1A-4782-86B2-0DF06CF97069}"/>
                    </a:ext>
                  </a:extLst>
                </p14:cNvPr>
                <p14:cNvContentPartPr/>
                <p14:nvPr/>
              </p14:nvContentPartPr>
              <p14:xfrm>
                <a:off x="11217173" y="2432227"/>
                <a:ext cx="126720" cy="163800"/>
              </p14:xfrm>
            </p:contentPart>
          </mc:Choice>
          <mc:Fallback>
            <p:pic>
              <p:nvPicPr>
                <p:cNvPr id="167" name="Freihand 166">
                  <a:extLst>
                    <a:ext uri="{FF2B5EF4-FFF2-40B4-BE49-F238E27FC236}">
                      <a16:creationId xmlns:a16="http://schemas.microsoft.com/office/drawing/2014/main" id="{414E1F68-9F1A-4782-86B2-0DF06CF97069}"/>
                    </a:ext>
                  </a:extLst>
                </p:cNvPr>
                <p:cNvPicPr/>
                <p:nvPr/>
              </p:nvPicPr>
              <p:blipFill>
                <a:blip r:embed="rId298"/>
                <a:stretch>
                  <a:fillRect/>
                </a:stretch>
              </p:blipFill>
              <p:spPr>
                <a:xfrm>
                  <a:off x="11212853" y="2427907"/>
                  <a:ext cx="135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8" name="Freihand 167">
                  <a:extLst>
                    <a:ext uri="{FF2B5EF4-FFF2-40B4-BE49-F238E27FC236}">
                      <a16:creationId xmlns:a16="http://schemas.microsoft.com/office/drawing/2014/main" id="{7C387F84-1A7D-4CF2-9982-EFA07584255A}"/>
                    </a:ext>
                  </a:extLst>
                </p14:cNvPr>
                <p14:cNvContentPartPr/>
                <p14:nvPr/>
              </p14:nvContentPartPr>
              <p14:xfrm>
                <a:off x="11357933" y="2474347"/>
                <a:ext cx="87480" cy="107640"/>
              </p14:xfrm>
            </p:contentPart>
          </mc:Choice>
          <mc:Fallback>
            <p:pic>
              <p:nvPicPr>
                <p:cNvPr id="168" name="Freihand 167">
                  <a:extLst>
                    <a:ext uri="{FF2B5EF4-FFF2-40B4-BE49-F238E27FC236}">
                      <a16:creationId xmlns:a16="http://schemas.microsoft.com/office/drawing/2014/main" id="{7C387F84-1A7D-4CF2-9982-EFA07584255A}"/>
                    </a:ext>
                  </a:extLst>
                </p:cNvPr>
                <p:cNvPicPr/>
                <p:nvPr/>
              </p:nvPicPr>
              <p:blipFill>
                <a:blip r:embed="rId300"/>
                <a:stretch>
                  <a:fillRect/>
                </a:stretch>
              </p:blipFill>
              <p:spPr>
                <a:xfrm>
                  <a:off x="11353613" y="2470027"/>
                  <a:ext cx="96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 name="Freihand 168">
                  <a:extLst>
                    <a:ext uri="{FF2B5EF4-FFF2-40B4-BE49-F238E27FC236}">
                      <a16:creationId xmlns:a16="http://schemas.microsoft.com/office/drawing/2014/main" id="{1A8784BF-D980-416E-BB35-6796881F724C}"/>
                    </a:ext>
                  </a:extLst>
                </p14:cNvPr>
                <p14:cNvContentPartPr/>
                <p14:nvPr/>
              </p14:nvContentPartPr>
              <p14:xfrm>
                <a:off x="11466653" y="2466427"/>
                <a:ext cx="132120" cy="119880"/>
              </p14:xfrm>
            </p:contentPart>
          </mc:Choice>
          <mc:Fallback>
            <p:pic>
              <p:nvPicPr>
                <p:cNvPr id="169" name="Freihand 168">
                  <a:extLst>
                    <a:ext uri="{FF2B5EF4-FFF2-40B4-BE49-F238E27FC236}">
                      <a16:creationId xmlns:a16="http://schemas.microsoft.com/office/drawing/2014/main" id="{1A8784BF-D980-416E-BB35-6796881F724C}"/>
                    </a:ext>
                  </a:extLst>
                </p:cNvPr>
                <p:cNvPicPr/>
                <p:nvPr/>
              </p:nvPicPr>
              <p:blipFill>
                <a:blip r:embed="rId302"/>
                <a:stretch>
                  <a:fillRect/>
                </a:stretch>
              </p:blipFill>
              <p:spPr>
                <a:xfrm>
                  <a:off x="11462333" y="2462107"/>
                  <a:ext cx="140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0" name="Freihand 169">
                  <a:extLst>
                    <a:ext uri="{FF2B5EF4-FFF2-40B4-BE49-F238E27FC236}">
                      <a16:creationId xmlns:a16="http://schemas.microsoft.com/office/drawing/2014/main" id="{660A8511-EBF3-4C02-83C7-9C0D24DB39DF}"/>
                    </a:ext>
                  </a:extLst>
                </p14:cNvPr>
                <p14:cNvContentPartPr/>
                <p14:nvPr/>
              </p14:nvContentPartPr>
              <p14:xfrm>
                <a:off x="11466653" y="2506027"/>
                <a:ext cx="115200" cy="32040"/>
              </p14:xfrm>
            </p:contentPart>
          </mc:Choice>
          <mc:Fallback>
            <p:pic>
              <p:nvPicPr>
                <p:cNvPr id="170" name="Freihand 169">
                  <a:extLst>
                    <a:ext uri="{FF2B5EF4-FFF2-40B4-BE49-F238E27FC236}">
                      <a16:creationId xmlns:a16="http://schemas.microsoft.com/office/drawing/2014/main" id="{660A8511-EBF3-4C02-83C7-9C0D24DB39DF}"/>
                    </a:ext>
                  </a:extLst>
                </p:cNvPr>
                <p:cNvPicPr/>
                <p:nvPr/>
              </p:nvPicPr>
              <p:blipFill>
                <a:blip r:embed="rId304"/>
                <a:stretch>
                  <a:fillRect/>
                </a:stretch>
              </p:blipFill>
              <p:spPr>
                <a:xfrm>
                  <a:off x="11462333" y="2501707"/>
                  <a:ext cx="123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1" name="Freihand 170">
                  <a:extLst>
                    <a:ext uri="{FF2B5EF4-FFF2-40B4-BE49-F238E27FC236}">
                      <a16:creationId xmlns:a16="http://schemas.microsoft.com/office/drawing/2014/main" id="{81477054-32E2-4DD8-851D-6CF69217DBF4}"/>
                    </a:ext>
                  </a:extLst>
                </p14:cNvPr>
                <p14:cNvContentPartPr/>
                <p14:nvPr/>
              </p14:nvContentPartPr>
              <p14:xfrm>
                <a:off x="11559533" y="2425747"/>
                <a:ext cx="346680" cy="295560"/>
              </p14:xfrm>
            </p:contentPart>
          </mc:Choice>
          <mc:Fallback>
            <p:pic>
              <p:nvPicPr>
                <p:cNvPr id="171" name="Freihand 170">
                  <a:extLst>
                    <a:ext uri="{FF2B5EF4-FFF2-40B4-BE49-F238E27FC236}">
                      <a16:creationId xmlns:a16="http://schemas.microsoft.com/office/drawing/2014/main" id="{81477054-32E2-4DD8-851D-6CF69217DBF4}"/>
                    </a:ext>
                  </a:extLst>
                </p:cNvPr>
                <p:cNvPicPr/>
                <p:nvPr/>
              </p:nvPicPr>
              <p:blipFill>
                <a:blip r:embed="rId306"/>
                <a:stretch>
                  <a:fillRect/>
                </a:stretch>
              </p:blipFill>
              <p:spPr>
                <a:xfrm>
                  <a:off x="11555213" y="2421427"/>
                  <a:ext cx="3553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2" name="Freihand 171">
                  <a:extLst>
                    <a:ext uri="{FF2B5EF4-FFF2-40B4-BE49-F238E27FC236}">
                      <a16:creationId xmlns:a16="http://schemas.microsoft.com/office/drawing/2014/main" id="{452E4321-E546-46EB-A56D-8D7638FF0B9C}"/>
                    </a:ext>
                  </a:extLst>
                </p14:cNvPr>
                <p14:cNvContentPartPr/>
                <p14:nvPr/>
              </p14:nvContentPartPr>
              <p14:xfrm>
                <a:off x="8440133" y="2948467"/>
                <a:ext cx="116280" cy="133920"/>
              </p14:xfrm>
            </p:contentPart>
          </mc:Choice>
          <mc:Fallback>
            <p:pic>
              <p:nvPicPr>
                <p:cNvPr id="172" name="Freihand 171">
                  <a:extLst>
                    <a:ext uri="{FF2B5EF4-FFF2-40B4-BE49-F238E27FC236}">
                      <a16:creationId xmlns:a16="http://schemas.microsoft.com/office/drawing/2014/main" id="{452E4321-E546-46EB-A56D-8D7638FF0B9C}"/>
                    </a:ext>
                  </a:extLst>
                </p:cNvPr>
                <p:cNvPicPr/>
                <p:nvPr/>
              </p:nvPicPr>
              <p:blipFill>
                <a:blip r:embed="rId308"/>
                <a:stretch>
                  <a:fillRect/>
                </a:stretch>
              </p:blipFill>
              <p:spPr>
                <a:xfrm>
                  <a:off x="8435813" y="2944147"/>
                  <a:ext cx="124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3" name="Freihand 172">
                  <a:extLst>
                    <a:ext uri="{FF2B5EF4-FFF2-40B4-BE49-F238E27FC236}">
                      <a16:creationId xmlns:a16="http://schemas.microsoft.com/office/drawing/2014/main" id="{A44DEB86-BE6B-4287-99E5-9278D45210B2}"/>
                    </a:ext>
                  </a:extLst>
                </p14:cNvPr>
                <p14:cNvContentPartPr/>
                <p14:nvPr/>
              </p14:nvContentPartPr>
              <p14:xfrm>
                <a:off x="8593133" y="2858827"/>
                <a:ext cx="32760" cy="179640"/>
              </p14:xfrm>
            </p:contentPart>
          </mc:Choice>
          <mc:Fallback>
            <p:pic>
              <p:nvPicPr>
                <p:cNvPr id="173" name="Freihand 172">
                  <a:extLst>
                    <a:ext uri="{FF2B5EF4-FFF2-40B4-BE49-F238E27FC236}">
                      <a16:creationId xmlns:a16="http://schemas.microsoft.com/office/drawing/2014/main" id="{A44DEB86-BE6B-4287-99E5-9278D45210B2}"/>
                    </a:ext>
                  </a:extLst>
                </p:cNvPr>
                <p:cNvPicPr/>
                <p:nvPr/>
              </p:nvPicPr>
              <p:blipFill>
                <a:blip r:embed="rId310"/>
                <a:stretch>
                  <a:fillRect/>
                </a:stretch>
              </p:blipFill>
              <p:spPr>
                <a:xfrm>
                  <a:off x="8588813" y="2854507"/>
                  <a:ext cx="414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 name="Freihand 173">
                  <a:extLst>
                    <a:ext uri="{FF2B5EF4-FFF2-40B4-BE49-F238E27FC236}">
                      <a16:creationId xmlns:a16="http://schemas.microsoft.com/office/drawing/2014/main" id="{C1B7ACB3-3642-4197-B3A4-235C4F7692E1}"/>
                    </a:ext>
                  </a:extLst>
                </p14:cNvPr>
                <p14:cNvContentPartPr/>
                <p14:nvPr/>
              </p14:nvContentPartPr>
              <p14:xfrm>
                <a:off x="8594933" y="2925427"/>
                <a:ext cx="113040" cy="120600"/>
              </p14:xfrm>
            </p:contentPart>
          </mc:Choice>
          <mc:Fallback>
            <p:pic>
              <p:nvPicPr>
                <p:cNvPr id="174" name="Freihand 173">
                  <a:extLst>
                    <a:ext uri="{FF2B5EF4-FFF2-40B4-BE49-F238E27FC236}">
                      <a16:creationId xmlns:a16="http://schemas.microsoft.com/office/drawing/2014/main" id="{C1B7ACB3-3642-4197-B3A4-235C4F7692E1}"/>
                    </a:ext>
                  </a:extLst>
                </p:cNvPr>
                <p:cNvPicPr/>
                <p:nvPr/>
              </p:nvPicPr>
              <p:blipFill>
                <a:blip r:embed="rId312"/>
                <a:stretch>
                  <a:fillRect/>
                </a:stretch>
              </p:blipFill>
              <p:spPr>
                <a:xfrm>
                  <a:off x="8590613" y="2921107"/>
                  <a:ext cx="121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5" name="Freihand 174">
                  <a:extLst>
                    <a:ext uri="{FF2B5EF4-FFF2-40B4-BE49-F238E27FC236}">
                      <a16:creationId xmlns:a16="http://schemas.microsoft.com/office/drawing/2014/main" id="{6FA64AB6-FE49-427D-949A-0F7321886DF9}"/>
                    </a:ext>
                  </a:extLst>
                </p14:cNvPr>
                <p14:cNvContentPartPr/>
                <p14:nvPr/>
              </p14:nvContentPartPr>
              <p14:xfrm>
                <a:off x="8732813" y="2869267"/>
                <a:ext cx="78840" cy="227880"/>
              </p14:xfrm>
            </p:contentPart>
          </mc:Choice>
          <mc:Fallback>
            <p:pic>
              <p:nvPicPr>
                <p:cNvPr id="175" name="Freihand 174">
                  <a:extLst>
                    <a:ext uri="{FF2B5EF4-FFF2-40B4-BE49-F238E27FC236}">
                      <a16:creationId xmlns:a16="http://schemas.microsoft.com/office/drawing/2014/main" id="{6FA64AB6-FE49-427D-949A-0F7321886DF9}"/>
                    </a:ext>
                  </a:extLst>
                </p:cNvPr>
                <p:cNvPicPr/>
                <p:nvPr/>
              </p:nvPicPr>
              <p:blipFill>
                <a:blip r:embed="rId314"/>
                <a:stretch>
                  <a:fillRect/>
                </a:stretch>
              </p:blipFill>
              <p:spPr>
                <a:xfrm>
                  <a:off x="8728493" y="2864947"/>
                  <a:ext cx="874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6" name="Freihand 175">
                  <a:extLst>
                    <a:ext uri="{FF2B5EF4-FFF2-40B4-BE49-F238E27FC236}">
                      <a16:creationId xmlns:a16="http://schemas.microsoft.com/office/drawing/2014/main" id="{A080875A-4702-46D6-B171-511B83BD30EB}"/>
                    </a:ext>
                  </a:extLst>
                </p14:cNvPr>
                <p14:cNvContentPartPr/>
                <p14:nvPr/>
              </p14:nvContentPartPr>
              <p14:xfrm>
                <a:off x="8898413" y="2844067"/>
                <a:ext cx="109800" cy="180000"/>
              </p14:xfrm>
            </p:contentPart>
          </mc:Choice>
          <mc:Fallback>
            <p:pic>
              <p:nvPicPr>
                <p:cNvPr id="176" name="Freihand 175">
                  <a:extLst>
                    <a:ext uri="{FF2B5EF4-FFF2-40B4-BE49-F238E27FC236}">
                      <a16:creationId xmlns:a16="http://schemas.microsoft.com/office/drawing/2014/main" id="{A080875A-4702-46D6-B171-511B83BD30EB}"/>
                    </a:ext>
                  </a:extLst>
                </p:cNvPr>
                <p:cNvPicPr/>
                <p:nvPr/>
              </p:nvPicPr>
              <p:blipFill>
                <a:blip r:embed="rId316"/>
                <a:stretch>
                  <a:fillRect/>
                </a:stretch>
              </p:blipFill>
              <p:spPr>
                <a:xfrm>
                  <a:off x="8894093" y="2839747"/>
                  <a:ext cx="118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7" name="Freihand 176">
                  <a:extLst>
                    <a:ext uri="{FF2B5EF4-FFF2-40B4-BE49-F238E27FC236}">
                      <a16:creationId xmlns:a16="http://schemas.microsoft.com/office/drawing/2014/main" id="{7F9E046C-4910-46D6-A2C4-8FBFA445E515}"/>
                    </a:ext>
                  </a:extLst>
                </p14:cNvPr>
                <p14:cNvContentPartPr/>
                <p14:nvPr/>
              </p14:nvContentPartPr>
              <p14:xfrm>
                <a:off x="9028733" y="2910667"/>
                <a:ext cx="165960" cy="100440"/>
              </p14:xfrm>
            </p:contentPart>
          </mc:Choice>
          <mc:Fallback>
            <p:pic>
              <p:nvPicPr>
                <p:cNvPr id="177" name="Freihand 176">
                  <a:extLst>
                    <a:ext uri="{FF2B5EF4-FFF2-40B4-BE49-F238E27FC236}">
                      <a16:creationId xmlns:a16="http://schemas.microsoft.com/office/drawing/2014/main" id="{7F9E046C-4910-46D6-A2C4-8FBFA445E515}"/>
                    </a:ext>
                  </a:extLst>
                </p:cNvPr>
                <p:cNvPicPr/>
                <p:nvPr/>
              </p:nvPicPr>
              <p:blipFill>
                <a:blip r:embed="rId318"/>
                <a:stretch>
                  <a:fillRect/>
                </a:stretch>
              </p:blipFill>
              <p:spPr>
                <a:xfrm>
                  <a:off x="9024413" y="2906347"/>
                  <a:ext cx="17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8" name="Freihand 177">
                  <a:extLst>
                    <a:ext uri="{FF2B5EF4-FFF2-40B4-BE49-F238E27FC236}">
                      <a16:creationId xmlns:a16="http://schemas.microsoft.com/office/drawing/2014/main" id="{3DBF936C-B2F1-4831-89CD-F1E005DC5B84}"/>
                    </a:ext>
                  </a:extLst>
                </p14:cNvPr>
                <p14:cNvContentPartPr/>
                <p14:nvPr/>
              </p14:nvContentPartPr>
              <p14:xfrm>
                <a:off x="9287573" y="2940907"/>
                <a:ext cx="360" cy="360"/>
              </p14:xfrm>
            </p:contentPart>
          </mc:Choice>
          <mc:Fallback>
            <p:pic>
              <p:nvPicPr>
                <p:cNvPr id="178" name="Freihand 177">
                  <a:extLst>
                    <a:ext uri="{FF2B5EF4-FFF2-40B4-BE49-F238E27FC236}">
                      <a16:creationId xmlns:a16="http://schemas.microsoft.com/office/drawing/2014/main" id="{3DBF936C-B2F1-4831-89CD-F1E005DC5B84}"/>
                    </a:ext>
                  </a:extLst>
                </p:cNvPr>
                <p:cNvPicPr/>
                <p:nvPr/>
              </p:nvPicPr>
              <p:blipFill>
                <a:blip r:embed="rId13"/>
                <a:stretch>
                  <a:fillRect/>
                </a:stretch>
              </p:blipFill>
              <p:spPr>
                <a:xfrm>
                  <a:off x="9283253" y="2936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9" name="Freihand 178">
                  <a:extLst>
                    <a:ext uri="{FF2B5EF4-FFF2-40B4-BE49-F238E27FC236}">
                      <a16:creationId xmlns:a16="http://schemas.microsoft.com/office/drawing/2014/main" id="{E373706F-D8DB-4AE5-8CF5-77AF2F511C57}"/>
                    </a:ext>
                  </a:extLst>
                </p14:cNvPr>
                <p14:cNvContentPartPr/>
                <p14:nvPr/>
              </p14:nvContentPartPr>
              <p14:xfrm>
                <a:off x="9249413" y="2821027"/>
                <a:ext cx="112320" cy="189000"/>
              </p14:xfrm>
            </p:contentPart>
          </mc:Choice>
          <mc:Fallback>
            <p:pic>
              <p:nvPicPr>
                <p:cNvPr id="179" name="Freihand 178">
                  <a:extLst>
                    <a:ext uri="{FF2B5EF4-FFF2-40B4-BE49-F238E27FC236}">
                      <a16:creationId xmlns:a16="http://schemas.microsoft.com/office/drawing/2014/main" id="{E373706F-D8DB-4AE5-8CF5-77AF2F511C57}"/>
                    </a:ext>
                  </a:extLst>
                </p:cNvPr>
                <p:cNvPicPr/>
                <p:nvPr/>
              </p:nvPicPr>
              <p:blipFill>
                <a:blip r:embed="rId321"/>
                <a:stretch>
                  <a:fillRect/>
                </a:stretch>
              </p:blipFill>
              <p:spPr>
                <a:xfrm>
                  <a:off x="9245093" y="2816707"/>
                  <a:ext cx="120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0" name="Freihand 179">
                  <a:extLst>
                    <a:ext uri="{FF2B5EF4-FFF2-40B4-BE49-F238E27FC236}">
                      <a16:creationId xmlns:a16="http://schemas.microsoft.com/office/drawing/2014/main" id="{A9F47100-B896-4D93-BA0C-D575A80AAC80}"/>
                    </a:ext>
                  </a:extLst>
                </p14:cNvPr>
                <p14:cNvContentPartPr/>
                <p14:nvPr/>
              </p14:nvContentPartPr>
              <p14:xfrm>
                <a:off x="9333653" y="2863507"/>
                <a:ext cx="100080" cy="124200"/>
              </p14:xfrm>
            </p:contentPart>
          </mc:Choice>
          <mc:Fallback>
            <p:pic>
              <p:nvPicPr>
                <p:cNvPr id="180" name="Freihand 179">
                  <a:extLst>
                    <a:ext uri="{FF2B5EF4-FFF2-40B4-BE49-F238E27FC236}">
                      <a16:creationId xmlns:a16="http://schemas.microsoft.com/office/drawing/2014/main" id="{A9F47100-B896-4D93-BA0C-D575A80AAC80}"/>
                    </a:ext>
                  </a:extLst>
                </p:cNvPr>
                <p:cNvPicPr/>
                <p:nvPr/>
              </p:nvPicPr>
              <p:blipFill>
                <a:blip r:embed="rId323"/>
                <a:stretch>
                  <a:fillRect/>
                </a:stretch>
              </p:blipFill>
              <p:spPr>
                <a:xfrm>
                  <a:off x="9329333" y="2859187"/>
                  <a:ext cx="108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1" name="Freihand 180">
                  <a:extLst>
                    <a:ext uri="{FF2B5EF4-FFF2-40B4-BE49-F238E27FC236}">
                      <a16:creationId xmlns:a16="http://schemas.microsoft.com/office/drawing/2014/main" id="{81F1EF00-3DB0-4825-8EBA-B20142A905F2}"/>
                    </a:ext>
                  </a:extLst>
                </p14:cNvPr>
                <p14:cNvContentPartPr/>
                <p14:nvPr/>
              </p14:nvContentPartPr>
              <p14:xfrm>
                <a:off x="9694373" y="2795827"/>
                <a:ext cx="174240" cy="199800"/>
              </p14:xfrm>
            </p:contentPart>
          </mc:Choice>
          <mc:Fallback>
            <p:pic>
              <p:nvPicPr>
                <p:cNvPr id="181" name="Freihand 180">
                  <a:extLst>
                    <a:ext uri="{FF2B5EF4-FFF2-40B4-BE49-F238E27FC236}">
                      <a16:creationId xmlns:a16="http://schemas.microsoft.com/office/drawing/2014/main" id="{81F1EF00-3DB0-4825-8EBA-B20142A905F2}"/>
                    </a:ext>
                  </a:extLst>
                </p:cNvPr>
                <p:cNvPicPr/>
                <p:nvPr/>
              </p:nvPicPr>
              <p:blipFill>
                <a:blip r:embed="rId325"/>
                <a:stretch>
                  <a:fillRect/>
                </a:stretch>
              </p:blipFill>
              <p:spPr>
                <a:xfrm>
                  <a:off x="9690053" y="2791507"/>
                  <a:ext cx="182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2" name="Freihand 181">
                  <a:extLst>
                    <a:ext uri="{FF2B5EF4-FFF2-40B4-BE49-F238E27FC236}">
                      <a16:creationId xmlns:a16="http://schemas.microsoft.com/office/drawing/2014/main" id="{587F0EA1-20BC-42A4-A256-F6F38D6FF0C5}"/>
                    </a:ext>
                  </a:extLst>
                </p14:cNvPr>
                <p14:cNvContentPartPr/>
                <p14:nvPr/>
              </p14:nvContentPartPr>
              <p14:xfrm>
                <a:off x="9856733" y="2806627"/>
                <a:ext cx="135360" cy="174240"/>
              </p14:xfrm>
            </p:contentPart>
          </mc:Choice>
          <mc:Fallback>
            <p:pic>
              <p:nvPicPr>
                <p:cNvPr id="182" name="Freihand 181">
                  <a:extLst>
                    <a:ext uri="{FF2B5EF4-FFF2-40B4-BE49-F238E27FC236}">
                      <a16:creationId xmlns:a16="http://schemas.microsoft.com/office/drawing/2014/main" id="{587F0EA1-20BC-42A4-A256-F6F38D6FF0C5}"/>
                    </a:ext>
                  </a:extLst>
                </p:cNvPr>
                <p:cNvPicPr/>
                <p:nvPr/>
              </p:nvPicPr>
              <p:blipFill>
                <a:blip r:embed="rId327"/>
                <a:stretch>
                  <a:fillRect/>
                </a:stretch>
              </p:blipFill>
              <p:spPr>
                <a:xfrm>
                  <a:off x="9852413" y="2802307"/>
                  <a:ext cx="144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3" name="Freihand 182">
                  <a:extLst>
                    <a:ext uri="{FF2B5EF4-FFF2-40B4-BE49-F238E27FC236}">
                      <a16:creationId xmlns:a16="http://schemas.microsoft.com/office/drawing/2014/main" id="{B39EAD35-36AE-4F7B-A01B-C53EE778D8F7}"/>
                    </a:ext>
                  </a:extLst>
                </p14:cNvPr>
                <p14:cNvContentPartPr/>
                <p14:nvPr/>
              </p14:nvContentPartPr>
              <p14:xfrm>
                <a:off x="10005413" y="2790427"/>
                <a:ext cx="153360" cy="185040"/>
              </p14:xfrm>
            </p:contentPart>
          </mc:Choice>
          <mc:Fallback>
            <p:pic>
              <p:nvPicPr>
                <p:cNvPr id="183" name="Freihand 182">
                  <a:extLst>
                    <a:ext uri="{FF2B5EF4-FFF2-40B4-BE49-F238E27FC236}">
                      <a16:creationId xmlns:a16="http://schemas.microsoft.com/office/drawing/2014/main" id="{B39EAD35-36AE-4F7B-A01B-C53EE778D8F7}"/>
                    </a:ext>
                  </a:extLst>
                </p:cNvPr>
                <p:cNvPicPr/>
                <p:nvPr/>
              </p:nvPicPr>
              <p:blipFill>
                <a:blip r:embed="rId329"/>
                <a:stretch>
                  <a:fillRect/>
                </a:stretch>
              </p:blipFill>
              <p:spPr>
                <a:xfrm>
                  <a:off x="10001093" y="2786107"/>
                  <a:ext cx="162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4" name="Freihand 183">
                  <a:extLst>
                    <a:ext uri="{FF2B5EF4-FFF2-40B4-BE49-F238E27FC236}">
                      <a16:creationId xmlns:a16="http://schemas.microsoft.com/office/drawing/2014/main" id="{5B3AD00C-1FF4-4728-874B-D972626DEF30}"/>
                    </a:ext>
                  </a:extLst>
                </p14:cNvPr>
                <p14:cNvContentPartPr/>
                <p14:nvPr/>
              </p14:nvContentPartPr>
              <p14:xfrm>
                <a:off x="10090373" y="2768827"/>
                <a:ext cx="83520" cy="11880"/>
              </p14:xfrm>
            </p:contentPart>
          </mc:Choice>
          <mc:Fallback>
            <p:pic>
              <p:nvPicPr>
                <p:cNvPr id="184" name="Freihand 183">
                  <a:extLst>
                    <a:ext uri="{FF2B5EF4-FFF2-40B4-BE49-F238E27FC236}">
                      <a16:creationId xmlns:a16="http://schemas.microsoft.com/office/drawing/2014/main" id="{5B3AD00C-1FF4-4728-874B-D972626DEF30}"/>
                    </a:ext>
                  </a:extLst>
                </p:cNvPr>
                <p:cNvPicPr/>
                <p:nvPr/>
              </p:nvPicPr>
              <p:blipFill>
                <a:blip r:embed="rId331"/>
                <a:stretch>
                  <a:fillRect/>
                </a:stretch>
              </p:blipFill>
              <p:spPr>
                <a:xfrm>
                  <a:off x="10086053" y="2764507"/>
                  <a:ext cx="92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5" name="Freihand 184">
                  <a:extLst>
                    <a:ext uri="{FF2B5EF4-FFF2-40B4-BE49-F238E27FC236}">
                      <a16:creationId xmlns:a16="http://schemas.microsoft.com/office/drawing/2014/main" id="{53DE48E3-5EEF-49C8-A8E1-AEF7150DAD10}"/>
                    </a:ext>
                  </a:extLst>
                </p14:cNvPr>
                <p14:cNvContentPartPr/>
                <p14:nvPr/>
              </p14:nvContentPartPr>
              <p14:xfrm>
                <a:off x="10179293" y="2790787"/>
                <a:ext cx="105840" cy="142560"/>
              </p14:xfrm>
            </p:contentPart>
          </mc:Choice>
          <mc:Fallback>
            <p:pic>
              <p:nvPicPr>
                <p:cNvPr id="185" name="Freihand 184">
                  <a:extLst>
                    <a:ext uri="{FF2B5EF4-FFF2-40B4-BE49-F238E27FC236}">
                      <a16:creationId xmlns:a16="http://schemas.microsoft.com/office/drawing/2014/main" id="{53DE48E3-5EEF-49C8-A8E1-AEF7150DAD10}"/>
                    </a:ext>
                  </a:extLst>
                </p:cNvPr>
                <p:cNvPicPr/>
                <p:nvPr/>
              </p:nvPicPr>
              <p:blipFill>
                <a:blip r:embed="rId333"/>
                <a:stretch>
                  <a:fillRect/>
                </a:stretch>
              </p:blipFill>
              <p:spPr>
                <a:xfrm>
                  <a:off x="10174973" y="2786467"/>
                  <a:ext cx="114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6" name="Freihand 185">
                  <a:extLst>
                    <a:ext uri="{FF2B5EF4-FFF2-40B4-BE49-F238E27FC236}">
                      <a16:creationId xmlns:a16="http://schemas.microsoft.com/office/drawing/2014/main" id="{32B5123E-28E2-42B6-ADFB-92DBDC8C3641}"/>
                    </a:ext>
                  </a:extLst>
                </p14:cNvPr>
                <p14:cNvContentPartPr/>
                <p14:nvPr/>
              </p14:nvContentPartPr>
              <p14:xfrm>
                <a:off x="10363253" y="2814547"/>
                <a:ext cx="113040" cy="136440"/>
              </p14:xfrm>
            </p:contentPart>
          </mc:Choice>
          <mc:Fallback>
            <p:pic>
              <p:nvPicPr>
                <p:cNvPr id="186" name="Freihand 185">
                  <a:extLst>
                    <a:ext uri="{FF2B5EF4-FFF2-40B4-BE49-F238E27FC236}">
                      <a16:creationId xmlns:a16="http://schemas.microsoft.com/office/drawing/2014/main" id="{32B5123E-28E2-42B6-ADFB-92DBDC8C3641}"/>
                    </a:ext>
                  </a:extLst>
                </p:cNvPr>
                <p:cNvPicPr/>
                <p:nvPr/>
              </p:nvPicPr>
              <p:blipFill>
                <a:blip r:embed="rId335"/>
                <a:stretch>
                  <a:fillRect/>
                </a:stretch>
              </p:blipFill>
              <p:spPr>
                <a:xfrm>
                  <a:off x="10358933" y="2810227"/>
                  <a:ext cx="121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87" name="Freihand 186">
                  <a:extLst>
                    <a:ext uri="{FF2B5EF4-FFF2-40B4-BE49-F238E27FC236}">
                      <a16:creationId xmlns:a16="http://schemas.microsoft.com/office/drawing/2014/main" id="{DDAF340F-CFF1-4B42-8548-E7534C25048B}"/>
                    </a:ext>
                  </a:extLst>
                </p14:cNvPr>
                <p14:cNvContentPartPr/>
                <p14:nvPr/>
              </p14:nvContentPartPr>
              <p14:xfrm>
                <a:off x="10312853" y="2830747"/>
                <a:ext cx="222840" cy="20160"/>
              </p14:xfrm>
            </p:contentPart>
          </mc:Choice>
          <mc:Fallback>
            <p:pic>
              <p:nvPicPr>
                <p:cNvPr id="187" name="Freihand 186">
                  <a:extLst>
                    <a:ext uri="{FF2B5EF4-FFF2-40B4-BE49-F238E27FC236}">
                      <a16:creationId xmlns:a16="http://schemas.microsoft.com/office/drawing/2014/main" id="{DDAF340F-CFF1-4B42-8548-E7534C25048B}"/>
                    </a:ext>
                  </a:extLst>
                </p:cNvPr>
                <p:cNvPicPr/>
                <p:nvPr/>
              </p:nvPicPr>
              <p:blipFill>
                <a:blip r:embed="rId337"/>
                <a:stretch>
                  <a:fillRect/>
                </a:stretch>
              </p:blipFill>
              <p:spPr>
                <a:xfrm>
                  <a:off x="10308533" y="2826427"/>
                  <a:ext cx="231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88" name="Freihand 187">
                  <a:extLst>
                    <a:ext uri="{FF2B5EF4-FFF2-40B4-BE49-F238E27FC236}">
                      <a16:creationId xmlns:a16="http://schemas.microsoft.com/office/drawing/2014/main" id="{B647B60D-D09B-4B89-AFA9-CE738049179A}"/>
                    </a:ext>
                  </a:extLst>
                </p14:cNvPr>
                <p14:cNvContentPartPr/>
                <p14:nvPr/>
              </p14:nvContentPartPr>
              <p14:xfrm>
                <a:off x="10338053" y="2871787"/>
                <a:ext cx="126360" cy="25920"/>
              </p14:xfrm>
            </p:contentPart>
          </mc:Choice>
          <mc:Fallback>
            <p:pic>
              <p:nvPicPr>
                <p:cNvPr id="188" name="Freihand 187">
                  <a:extLst>
                    <a:ext uri="{FF2B5EF4-FFF2-40B4-BE49-F238E27FC236}">
                      <a16:creationId xmlns:a16="http://schemas.microsoft.com/office/drawing/2014/main" id="{B647B60D-D09B-4B89-AFA9-CE738049179A}"/>
                    </a:ext>
                  </a:extLst>
                </p:cNvPr>
                <p:cNvPicPr/>
                <p:nvPr/>
              </p:nvPicPr>
              <p:blipFill>
                <a:blip r:embed="rId339"/>
                <a:stretch>
                  <a:fillRect/>
                </a:stretch>
              </p:blipFill>
              <p:spPr>
                <a:xfrm>
                  <a:off x="10333733" y="2867467"/>
                  <a:ext cx="135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9" name="Freihand 188">
                  <a:extLst>
                    <a:ext uri="{FF2B5EF4-FFF2-40B4-BE49-F238E27FC236}">
                      <a16:creationId xmlns:a16="http://schemas.microsoft.com/office/drawing/2014/main" id="{1C70CE9A-90EF-4220-8E01-B43A9D8F1FD2}"/>
                    </a:ext>
                  </a:extLst>
                </p14:cNvPr>
                <p14:cNvContentPartPr/>
                <p14:nvPr/>
              </p14:nvContentPartPr>
              <p14:xfrm>
                <a:off x="9750533" y="2985187"/>
                <a:ext cx="773640" cy="105120"/>
              </p14:xfrm>
            </p:contentPart>
          </mc:Choice>
          <mc:Fallback>
            <p:pic>
              <p:nvPicPr>
                <p:cNvPr id="189" name="Freihand 188">
                  <a:extLst>
                    <a:ext uri="{FF2B5EF4-FFF2-40B4-BE49-F238E27FC236}">
                      <a16:creationId xmlns:a16="http://schemas.microsoft.com/office/drawing/2014/main" id="{1C70CE9A-90EF-4220-8E01-B43A9D8F1FD2}"/>
                    </a:ext>
                  </a:extLst>
                </p:cNvPr>
                <p:cNvPicPr/>
                <p:nvPr/>
              </p:nvPicPr>
              <p:blipFill>
                <a:blip r:embed="rId341"/>
                <a:stretch>
                  <a:fillRect/>
                </a:stretch>
              </p:blipFill>
              <p:spPr>
                <a:xfrm>
                  <a:off x="9746213" y="2980867"/>
                  <a:ext cx="782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0" name="Freihand 189">
                  <a:extLst>
                    <a:ext uri="{FF2B5EF4-FFF2-40B4-BE49-F238E27FC236}">
                      <a16:creationId xmlns:a16="http://schemas.microsoft.com/office/drawing/2014/main" id="{7C3C2996-88D2-4087-AB61-81E42ADEF002}"/>
                    </a:ext>
                  </a:extLst>
                </p14:cNvPr>
                <p14:cNvContentPartPr/>
                <p14:nvPr/>
              </p14:nvContentPartPr>
              <p14:xfrm>
                <a:off x="9821813" y="3098947"/>
                <a:ext cx="152640" cy="192600"/>
              </p14:xfrm>
            </p:contentPart>
          </mc:Choice>
          <mc:Fallback>
            <p:pic>
              <p:nvPicPr>
                <p:cNvPr id="190" name="Freihand 189">
                  <a:extLst>
                    <a:ext uri="{FF2B5EF4-FFF2-40B4-BE49-F238E27FC236}">
                      <a16:creationId xmlns:a16="http://schemas.microsoft.com/office/drawing/2014/main" id="{7C3C2996-88D2-4087-AB61-81E42ADEF002}"/>
                    </a:ext>
                  </a:extLst>
                </p:cNvPr>
                <p:cNvPicPr/>
                <p:nvPr/>
              </p:nvPicPr>
              <p:blipFill>
                <a:blip r:embed="rId343"/>
                <a:stretch>
                  <a:fillRect/>
                </a:stretch>
              </p:blipFill>
              <p:spPr>
                <a:xfrm>
                  <a:off x="9817493" y="3094627"/>
                  <a:ext cx="161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91" name="Freihand 190">
                  <a:extLst>
                    <a:ext uri="{FF2B5EF4-FFF2-40B4-BE49-F238E27FC236}">
                      <a16:creationId xmlns:a16="http://schemas.microsoft.com/office/drawing/2014/main" id="{21B9C94B-5C7D-421B-A3EA-477194C37EEF}"/>
                    </a:ext>
                  </a:extLst>
                </p14:cNvPr>
                <p14:cNvContentPartPr/>
                <p14:nvPr/>
              </p14:nvContentPartPr>
              <p14:xfrm>
                <a:off x="10043573" y="3132787"/>
                <a:ext cx="19440" cy="142920"/>
              </p14:xfrm>
            </p:contentPart>
          </mc:Choice>
          <mc:Fallback>
            <p:pic>
              <p:nvPicPr>
                <p:cNvPr id="191" name="Freihand 190">
                  <a:extLst>
                    <a:ext uri="{FF2B5EF4-FFF2-40B4-BE49-F238E27FC236}">
                      <a16:creationId xmlns:a16="http://schemas.microsoft.com/office/drawing/2014/main" id="{21B9C94B-5C7D-421B-A3EA-477194C37EEF}"/>
                    </a:ext>
                  </a:extLst>
                </p:cNvPr>
                <p:cNvPicPr/>
                <p:nvPr/>
              </p:nvPicPr>
              <p:blipFill>
                <a:blip r:embed="rId345"/>
                <a:stretch>
                  <a:fillRect/>
                </a:stretch>
              </p:blipFill>
              <p:spPr>
                <a:xfrm>
                  <a:off x="10039253" y="3128467"/>
                  <a:ext cx="28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92" name="Freihand 191">
                  <a:extLst>
                    <a:ext uri="{FF2B5EF4-FFF2-40B4-BE49-F238E27FC236}">
                      <a16:creationId xmlns:a16="http://schemas.microsoft.com/office/drawing/2014/main" id="{A125B9CD-7F98-48AC-857A-D20B8859733D}"/>
                    </a:ext>
                  </a:extLst>
                </p14:cNvPr>
                <p14:cNvContentPartPr/>
                <p14:nvPr/>
              </p14:nvContentPartPr>
              <p14:xfrm>
                <a:off x="9985973" y="3178147"/>
                <a:ext cx="138240" cy="35640"/>
              </p14:xfrm>
            </p:contentPart>
          </mc:Choice>
          <mc:Fallback>
            <p:pic>
              <p:nvPicPr>
                <p:cNvPr id="192" name="Freihand 191">
                  <a:extLst>
                    <a:ext uri="{FF2B5EF4-FFF2-40B4-BE49-F238E27FC236}">
                      <a16:creationId xmlns:a16="http://schemas.microsoft.com/office/drawing/2014/main" id="{A125B9CD-7F98-48AC-857A-D20B8859733D}"/>
                    </a:ext>
                  </a:extLst>
                </p:cNvPr>
                <p:cNvPicPr/>
                <p:nvPr/>
              </p:nvPicPr>
              <p:blipFill>
                <a:blip r:embed="rId347"/>
                <a:stretch>
                  <a:fillRect/>
                </a:stretch>
              </p:blipFill>
              <p:spPr>
                <a:xfrm>
                  <a:off x="9981653" y="3173827"/>
                  <a:ext cx="146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93" name="Freihand 192">
                  <a:extLst>
                    <a:ext uri="{FF2B5EF4-FFF2-40B4-BE49-F238E27FC236}">
                      <a16:creationId xmlns:a16="http://schemas.microsoft.com/office/drawing/2014/main" id="{66DA6457-2FC1-4814-B9B3-88384AF1EE89}"/>
                    </a:ext>
                  </a:extLst>
                </p14:cNvPr>
                <p14:cNvContentPartPr/>
                <p14:nvPr/>
              </p14:nvContentPartPr>
              <p14:xfrm>
                <a:off x="10135373" y="3093907"/>
                <a:ext cx="112320" cy="162720"/>
              </p14:xfrm>
            </p:contentPart>
          </mc:Choice>
          <mc:Fallback>
            <p:pic>
              <p:nvPicPr>
                <p:cNvPr id="193" name="Freihand 192">
                  <a:extLst>
                    <a:ext uri="{FF2B5EF4-FFF2-40B4-BE49-F238E27FC236}">
                      <a16:creationId xmlns:a16="http://schemas.microsoft.com/office/drawing/2014/main" id="{66DA6457-2FC1-4814-B9B3-88384AF1EE89}"/>
                    </a:ext>
                  </a:extLst>
                </p:cNvPr>
                <p:cNvPicPr/>
                <p:nvPr/>
              </p:nvPicPr>
              <p:blipFill>
                <a:blip r:embed="rId349"/>
                <a:stretch>
                  <a:fillRect/>
                </a:stretch>
              </p:blipFill>
              <p:spPr>
                <a:xfrm>
                  <a:off x="10131053" y="3089587"/>
                  <a:ext cx="120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94" name="Freihand 193">
                  <a:extLst>
                    <a:ext uri="{FF2B5EF4-FFF2-40B4-BE49-F238E27FC236}">
                      <a16:creationId xmlns:a16="http://schemas.microsoft.com/office/drawing/2014/main" id="{840DCDC4-0D6B-4671-8813-3254C5FF465C}"/>
                    </a:ext>
                  </a:extLst>
                </p14:cNvPr>
                <p14:cNvContentPartPr/>
                <p14:nvPr/>
              </p14:nvContentPartPr>
              <p14:xfrm>
                <a:off x="10278653" y="3117667"/>
                <a:ext cx="74160" cy="114840"/>
              </p14:xfrm>
            </p:contentPart>
          </mc:Choice>
          <mc:Fallback>
            <p:pic>
              <p:nvPicPr>
                <p:cNvPr id="194" name="Freihand 193">
                  <a:extLst>
                    <a:ext uri="{FF2B5EF4-FFF2-40B4-BE49-F238E27FC236}">
                      <a16:creationId xmlns:a16="http://schemas.microsoft.com/office/drawing/2014/main" id="{840DCDC4-0D6B-4671-8813-3254C5FF465C}"/>
                    </a:ext>
                  </a:extLst>
                </p:cNvPr>
                <p:cNvPicPr/>
                <p:nvPr/>
              </p:nvPicPr>
              <p:blipFill>
                <a:blip r:embed="rId351"/>
                <a:stretch>
                  <a:fillRect/>
                </a:stretch>
              </p:blipFill>
              <p:spPr>
                <a:xfrm>
                  <a:off x="10274333" y="3113347"/>
                  <a:ext cx="82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95" name="Freihand 194">
                  <a:extLst>
                    <a:ext uri="{FF2B5EF4-FFF2-40B4-BE49-F238E27FC236}">
                      <a16:creationId xmlns:a16="http://schemas.microsoft.com/office/drawing/2014/main" id="{F394AFF0-8E7D-4615-8CDC-E5E75723D1E8}"/>
                    </a:ext>
                  </a:extLst>
                </p14:cNvPr>
                <p14:cNvContentPartPr/>
                <p14:nvPr/>
              </p14:nvContentPartPr>
              <p14:xfrm>
                <a:off x="10253813" y="3043147"/>
                <a:ext cx="73440" cy="101160"/>
              </p14:xfrm>
            </p:contentPart>
          </mc:Choice>
          <mc:Fallback>
            <p:pic>
              <p:nvPicPr>
                <p:cNvPr id="195" name="Freihand 194">
                  <a:extLst>
                    <a:ext uri="{FF2B5EF4-FFF2-40B4-BE49-F238E27FC236}">
                      <a16:creationId xmlns:a16="http://schemas.microsoft.com/office/drawing/2014/main" id="{F394AFF0-8E7D-4615-8CDC-E5E75723D1E8}"/>
                    </a:ext>
                  </a:extLst>
                </p:cNvPr>
                <p:cNvPicPr/>
                <p:nvPr/>
              </p:nvPicPr>
              <p:blipFill>
                <a:blip r:embed="rId353"/>
                <a:stretch>
                  <a:fillRect/>
                </a:stretch>
              </p:blipFill>
              <p:spPr>
                <a:xfrm>
                  <a:off x="10249493" y="3038827"/>
                  <a:ext cx="82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6" name="Freihand 195">
                  <a:extLst>
                    <a:ext uri="{FF2B5EF4-FFF2-40B4-BE49-F238E27FC236}">
                      <a16:creationId xmlns:a16="http://schemas.microsoft.com/office/drawing/2014/main" id="{2ED1C23B-AFAB-4A7D-AE77-77818143B640}"/>
                    </a:ext>
                  </a:extLst>
                </p14:cNvPr>
                <p14:cNvContentPartPr/>
                <p14:nvPr/>
              </p14:nvContentPartPr>
              <p14:xfrm>
                <a:off x="10317533" y="3175267"/>
                <a:ext cx="68760" cy="65160"/>
              </p14:xfrm>
            </p:contentPart>
          </mc:Choice>
          <mc:Fallback>
            <p:pic>
              <p:nvPicPr>
                <p:cNvPr id="196" name="Freihand 195">
                  <a:extLst>
                    <a:ext uri="{FF2B5EF4-FFF2-40B4-BE49-F238E27FC236}">
                      <a16:creationId xmlns:a16="http://schemas.microsoft.com/office/drawing/2014/main" id="{2ED1C23B-AFAB-4A7D-AE77-77818143B640}"/>
                    </a:ext>
                  </a:extLst>
                </p:cNvPr>
                <p:cNvPicPr/>
                <p:nvPr/>
              </p:nvPicPr>
              <p:blipFill>
                <a:blip r:embed="rId355"/>
                <a:stretch>
                  <a:fillRect/>
                </a:stretch>
              </p:blipFill>
              <p:spPr>
                <a:xfrm>
                  <a:off x="10313213" y="3170947"/>
                  <a:ext cx="77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9" name="Freihand 198">
                  <a:extLst>
                    <a:ext uri="{FF2B5EF4-FFF2-40B4-BE49-F238E27FC236}">
                      <a16:creationId xmlns:a16="http://schemas.microsoft.com/office/drawing/2014/main" id="{2BA39796-971B-4A15-AAFA-F2D5AB73924C}"/>
                    </a:ext>
                  </a:extLst>
                </p14:cNvPr>
                <p14:cNvContentPartPr/>
                <p14:nvPr/>
              </p14:nvContentPartPr>
              <p14:xfrm>
                <a:off x="10677533" y="2848747"/>
                <a:ext cx="180360" cy="240120"/>
              </p14:xfrm>
            </p:contentPart>
          </mc:Choice>
          <mc:Fallback>
            <p:pic>
              <p:nvPicPr>
                <p:cNvPr id="199" name="Freihand 198">
                  <a:extLst>
                    <a:ext uri="{FF2B5EF4-FFF2-40B4-BE49-F238E27FC236}">
                      <a16:creationId xmlns:a16="http://schemas.microsoft.com/office/drawing/2014/main" id="{2BA39796-971B-4A15-AAFA-F2D5AB73924C}"/>
                    </a:ext>
                  </a:extLst>
                </p:cNvPr>
                <p:cNvPicPr/>
                <p:nvPr/>
              </p:nvPicPr>
              <p:blipFill>
                <a:blip r:embed="rId357"/>
                <a:stretch>
                  <a:fillRect/>
                </a:stretch>
              </p:blipFill>
              <p:spPr>
                <a:xfrm>
                  <a:off x="10673213" y="2844427"/>
                  <a:ext cx="189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0" name="Freihand 199">
                  <a:extLst>
                    <a:ext uri="{FF2B5EF4-FFF2-40B4-BE49-F238E27FC236}">
                      <a16:creationId xmlns:a16="http://schemas.microsoft.com/office/drawing/2014/main" id="{4693B5C0-285A-40F3-BBA8-8875BD1CB951}"/>
                    </a:ext>
                  </a:extLst>
                </p14:cNvPr>
                <p14:cNvContentPartPr/>
                <p14:nvPr/>
              </p14:nvContentPartPr>
              <p14:xfrm>
                <a:off x="10866533" y="2922187"/>
                <a:ext cx="138240" cy="113040"/>
              </p14:xfrm>
            </p:contentPart>
          </mc:Choice>
          <mc:Fallback>
            <p:pic>
              <p:nvPicPr>
                <p:cNvPr id="200" name="Freihand 199">
                  <a:extLst>
                    <a:ext uri="{FF2B5EF4-FFF2-40B4-BE49-F238E27FC236}">
                      <a16:creationId xmlns:a16="http://schemas.microsoft.com/office/drawing/2014/main" id="{4693B5C0-285A-40F3-BBA8-8875BD1CB951}"/>
                    </a:ext>
                  </a:extLst>
                </p:cNvPr>
                <p:cNvPicPr/>
                <p:nvPr/>
              </p:nvPicPr>
              <p:blipFill>
                <a:blip r:embed="rId359"/>
                <a:stretch>
                  <a:fillRect/>
                </a:stretch>
              </p:blipFill>
              <p:spPr>
                <a:xfrm>
                  <a:off x="10862213" y="2917867"/>
                  <a:ext cx="146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1" name="Freihand 200">
                  <a:extLst>
                    <a:ext uri="{FF2B5EF4-FFF2-40B4-BE49-F238E27FC236}">
                      <a16:creationId xmlns:a16="http://schemas.microsoft.com/office/drawing/2014/main" id="{275D8DE0-01F8-4C7C-925E-715A9AC0A215}"/>
                    </a:ext>
                  </a:extLst>
                </p14:cNvPr>
                <p14:cNvContentPartPr/>
                <p14:nvPr/>
              </p14:nvContentPartPr>
              <p14:xfrm>
                <a:off x="10987493" y="2827867"/>
                <a:ext cx="205920" cy="219240"/>
              </p14:xfrm>
            </p:contentPart>
          </mc:Choice>
          <mc:Fallback>
            <p:pic>
              <p:nvPicPr>
                <p:cNvPr id="201" name="Freihand 200">
                  <a:extLst>
                    <a:ext uri="{FF2B5EF4-FFF2-40B4-BE49-F238E27FC236}">
                      <a16:creationId xmlns:a16="http://schemas.microsoft.com/office/drawing/2014/main" id="{275D8DE0-01F8-4C7C-925E-715A9AC0A215}"/>
                    </a:ext>
                  </a:extLst>
                </p:cNvPr>
                <p:cNvPicPr/>
                <p:nvPr/>
              </p:nvPicPr>
              <p:blipFill>
                <a:blip r:embed="rId361"/>
                <a:stretch>
                  <a:fillRect/>
                </a:stretch>
              </p:blipFill>
              <p:spPr>
                <a:xfrm>
                  <a:off x="10983173" y="2823547"/>
                  <a:ext cx="214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2" name="Freihand 201">
                  <a:extLst>
                    <a:ext uri="{FF2B5EF4-FFF2-40B4-BE49-F238E27FC236}">
                      <a16:creationId xmlns:a16="http://schemas.microsoft.com/office/drawing/2014/main" id="{B3CBB852-69D9-47FB-9D20-7263A61B7EFF}"/>
                    </a:ext>
                  </a:extLst>
                </p14:cNvPr>
                <p14:cNvContentPartPr/>
                <p14:nvPr/>
              </p14:nvContentPartPr>
              <p14:xfrm>
                <a:off x="10885253" y="2787187"/>
                <a:ext cx="122760" cy="43920"/>
              </p14:xfrm>
            </p:contentPart>
          </mc:Choice>
          <mc:Fallback>
            <p:pic>
              <p:nvPicPr>
                <p:cNvPr id="202" name="Freihand 201">
                  <a:extLst>
                    <a:ext uri="{FF2B5EF4-FFF2-40B4-BE49-F238E27FC236}">
                      <a16:creationId xmlns:a16="http://schemas.microsoft.com/office/drawing/2014/main" id="{B3CBB852-69D9-47FB-9D20-7263A61B7EFF}"/>
                    </a:ext>
                  </a:extLst>
                </p:cNvPr>
                <p:cNvPicPr/>
                <p:nvPr/>
              </p:nvPicPr>
              <p:blipFill>
                <a:blip r:embed="rId363"/>
                <a:stretch>
                  <a:fillRect/>
                </a:stretch>
              </p:blipFill>
              <p:spPr>
                <a:xfrm>
                  <a:off x="10880933" y="2782867"/>
                  <a:ext cx="131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3" name="Freihand 202">
                  <a:extLst>
                    <a:ext uri="{FF2B5EF4-FFF2-40B4-BE49-F238E27FC236}">
                      <a16:creationId xmlns:a16="http://schemas.microsoft.com/office/drawing/2014/main" id="{DA80CB8D-B45E-4627-971F-AA3B9E7960EF}"/>
                    </a:ext>
                  </a:extLst>
                </p14:cNvPr>
                <p14:cNvContentPartPr/>
                <p14:nvPr/>
              </p14:nvContentPartPr>
              <p14:xfrm>
                <a:off x="11262533" y="2893747"/>
                <a:ext cx="174600" cy="303480"/>
              </p14:xfrm>
            </p:contentPart>
          </mc:Choice>
          <mc:Fallback>
            <p:pic>
              <p:nvPicPr>
                <p:cNvPr id="203" name="Freihand 202">
                  <a:extLst>
                    <a:ext uri="{FF2B5EF4-FFF2-40B4-BE49-F238E27FC236}">
                      <a16:creationId xmlns:a16="http://schemas.microsoft.com/office/drawing/2014/main" id="{DA80CB8D-B45E-4627-971F-AA3B9E7960EF}"/>
                    </a:ext>
                  </a:extLst>
                </p:cNvPr>
                <p:cNvPicPr/>
                <p:nvPr/>
              </p:nvPicPr>
              <p:blipFill>
                <a:blip r:embed="rId365"/>
                <a:stretch>
                  <a:fillRect/>
                </a:stretch>
              </p:blipFill>
              <p:spPr>
                <a:xfrm>
                  <a:off x="11258213" y="2889427"/>
                  <a:ext cx="1832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4" name="Freihand 203">
                  <a:extLst>
                    <a:ext uri="{FF2B5EF4-FFF2-40B4-BE49-F238E27FC236}">
                      <a16:creationId xmlns:a16="http://schemas.microsoft.com/office/drawing/2014/main" id="{C4B81477-FA72-4764-A775-C6F80C82D019}"/>
                    </a:ext>
                  </a:extLst>
                </p14:cNvPr>
                <p14:cNvContentPartPr/>
                <p14:nvPr/>
              </p14:nvContentPartPr>
              <p14:xfrm>
                <a:off x="11445773" y="2811667"/>
                <a:ext cx="156240" cy="182520"/>
              </p14:xfrm>
            </p:contentPart>
          </mc:Choice>
          <mc:Fallback>
            <p:pic>
              <p:nvPicPr>
                <p:cNvPr id="204" name="Freihand 203">
                  <a:extLst>
                    <a:ext uri="{FF2B5EF4-FFF2-40B4-BE49-F238E27FC236}">
                      <a16:creationId xmlns:a16="http://schemas.microsoft.com/office/drawing/2014/main" id="{C4B81477-FA72-4764-A775-C6F80C82D019}"/>
                    </a:ext>
                  </a:extLst>
                </p:cNvPr>
                <p:cNvPicPr/>
                <p:nvPr/>
              </p:nvPicPr>
              <p:blipFill>
                <a:blip r:embed="rId367"/>
                <a:stretch>
                  <a:fillRect/>
                </a:stretch>
              </p:blipFill>
              <p:spPr>
                <a:xfrm>
                  <a:off x="11441453" y="2807347"/>
                  <a:ext cx="164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5" name="Freihand 204">
                  <a:extLst>
                    <a:ext uri="{FF2B5EF4-FFF2-40B4-BE49-F238E27FC236}">
                      <a16:creationId xmlns:a16="http://schemas.microsoft.com/office/drawing/2014/main" id="{1C228A1B-3CA0-4C9B-B509-249D8102DED9}"/>
                    </a:ext>
                  </a:extLst>
                </p14:cNvPr>
                <p14:cNvContentPartPr/>
                <p14:nvPr/>
              </p14:nvContentPartPr>
              <p14:xfrm>
                <a:off x="11501573" y="2943067"/>
                <a:ext cx="76320" cy="40680"/>
              </p14:xfrm>
            </p:contentPart>
          </mc:Choice>
          <mc:Fallback>
            <p:pic>
              <p:nvPicPr>
                <p:cNvPr id="205" name="Freihand 204">
                  <a:extLst>
                    <a:ext uri="{FF2B5EF4-FFF2-40B4-BE49-F238E27FC236}">
                      <a16:creationId xmlns:a16="http://schemas.microsoft.com/office/drawing/2014/main" id="{1C228A1B-3CA0-4C9B-B509-249D8102DED9}"/>
                    </a:ext>
                  </a:extLst>
                </p:cNvPr>
                <p:cNvPicPr/>
                <p:nvPr/>
              </p:nvPicPr>
              <p:blipFill>
                <a:blip r:embed="rId369"/>
                <a:stretch>
                  <a:fillRect/>
                </a:stretch>
              </p:blipFill>
              <p:spPr>
                <a:xfrm>
                  <a:off x="11497253" y="2938747"/>
                  <a:ext cx="84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6" name="Freihand 205">
                  <a:extLst>
                    <a:ext uri="{FF2B5EF4-FFF2-40B4-BE49-F238E27FC236}">
                      <a16:creationId xmlns:a16="http://schemas.microsoft.com/office/drawing/2014/main" id="{FA2E5BA1-BD8D-4F88-B794-7591D075E4F6}"/>
                    </a:ext>
                  </a:extLst>
                </p14:cNvPr>
                <p14:cNvContentPartPr/>
                <p14:nvPr/>
              </p14:nvContentPartPr>
              <p14:xfrm>
                <a:off x="11550533" y="2748667"/>
                <a:ext cx="330840" cy="348480"/>
              </p14:xfrm>
            </p:contentPart>
          </mc:Choice>
          <mc:Fallback>
            <p:pic>
              <p:nvPicPr>
                <p:cNvPr id="206" name="Freihand 205">
                  <a:extLst>
                    <a:ext uri="{FF2B5EF4-FFF2-40B4-BE49-F238E27FC236}">
                      <a16:creationId xmlns:a16="http://schemas.microsoft.com/office/drawing/2014/main" id="{FA2E5BA1-BD8D-4F88-B794-7591D075E4F6}"/>
                    </a:ext>
                  </a:extLst>
                </p:cNvPr>
                <p:cNvPicPr/>
                <p:nvPr/>
              </p:nvPicPr>
              <p:blipFill>
                <a:blip r:embed="rId371"/>
                <a:stretch>
                  <a:fillRect/>
                </a:stretch>
              </p:blipFill>
              <p:spPr>
                <a:xfrm>
                  <a:off x="11546213" y="2744347"/>
                  <a:ext cx="3394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7" name="Freihand 206">
                  <a:extLst>
                    <a:ext uri="{FF2B5EF4-FFF2-40B4-BE49-F238E27FC236}">
                      <a16:creationId xmlns:a16="http://schemas.microsoft.com/office/drawing/2014/main" id="{CB90FD22-60B7-4D0F-BE99-F2A5D0E75094}"/>
                    </a:ext>
                  </a:extLst>
                </p14:cNvPr>
                <p14:cNvContentPartPr/>
                <p14:nvPr/>
              </p14:nvContentPartPr>
              <p14:xfrm>
                <a:off x="8392253" y="3389467"/>
                <a:ext cx="445680" cy="189360"/>
              </p14:xfrm>
            </p:contentPart>
          </mc:Choice>
          <mc:Fallback>
            <p:pic>
              <p:nvPicPr>
                <p:cNvPr id="207" name="Freihand 206">
                  <a:extLst>
                    <a:ext uri="{FF2B5EF4-FFF2-40B4-BE49-F238E27FC236}">
                      <a16:creationId xmlns:a16="http://schemas.microsoft.com/office/drawing/2014/main" id="{CB90FD22-60B7-4D0F-BE99-F2A5D0E75094}"/>
                    </a:ext>
                  </a:extLst>
                </p:cNvPr>
                <p:cNvPicPr/>
                <p:nvPr/>
              </p:nvPicPr>
              <p:blipFill>
                <a:blip r:embed="rId373"/>
                <a:stretch>
                  <a:fillRect/>
                </a:stretch>
              </p:blipFill>
              <p:spPr>
                <a:xfrm>
                  <a:off x="8387933" y="3385147"/>
                  <a:ext cx="454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8" name="Freihand 207">
                  <a:extLst>
                    <a:ext uri="{FF2B5EF4-FFF2-40B4-BE49-F238E27FC236}">
                      <a16:creationId xmlns:a16="http://schemas.microsoft.com/office/drawing/2014/main" id="{77DCAFD5-1900-4003-A581-732CFF62120E}"/>
                    </a:ext>
                  </a:extLst>
                </p14:cNvPr>
                <p14:cNvContentPartPr/>
                <p14:nvPr/>
              </p14:nvContentPartPr>
              <p14:xfrm>
                <a:off x="8865653" y="3377227"/>
                <a:ext cx="104400" cy="156960"/>
              </p14:xfrm>
            </p:contentPart>
          </mc:Choice>
          <mc:Fallback>
            <p:pic>
              <p:nvPicPr>
                <p:cNvPr id="208" name="Freihand 207">
                  <a:extLst>
                    <a:ext uri="{FF2B5EF4-FFF2-40B4-BE49-F238E27FC236}">
                      <a16:creationId xmlns:a16="http://schemas.microsoft.com/office/drawing/2014/main" id="{77DCAFD5-1900-4003-A581-732CFF62120E}"/>
                    </a:ext>
                  </a:extLst>
                </p:cNvPr>
                <p:cNvPicPr/>
                <p:nvPr/>
              </p:nvPicPr>
              <p:blipFill>
                <a:blip r:embed="rId375"/>
                <a:stretch>
                  <a:fillRect/>
                </a:stretch>
              </p:blipFill>
              <p:spPr>
                <a:xfrm>
                  <a:off x="8861333" y="3372907"/>
                  <a:ext cx="113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9" name="Freihand 208">
                  <a:extLst>
                    <a:ext uri="{FF2B5EF4-FFF2-40B4-BE49-F238E27FC236}">
                      <a16:creationId xmlns:a16="http://schemas.microsoft.com/office/drawing/2014/main" id="{A1A1EF32-2C0F-4749-954C-2431ABD81E52}"/>
                    </a:ext>
                  </a:extLst>
                </p14:cNvPr>
                <p14:cNvContentPartPr/>
                <p14:nvPr/>
              </p14:nvContentPartPr>
              <p14:xfrm>
                <a:off x="8985533" y="3438067"/>
                <a:ext cx="204480" cy="107640"/>
              </p14:xfrm>
            </p:contentPart>
          </mc:Choice>
          <mc:Fallback>
            <p:pic>
              <p:nvPicPr>
                <p:cNvPr id="209" name="Freihand 208">
                  <a:extLst>
                    <a:ext uri="{FF2B5EF4-FFF2-40B4-BE49-F238E27FC236}">
                      <a16:creationId xmlns:a16="http://schemas.microsoft.com/office/drawing/2014/main" id="{A1A1EF32-2C0F-4749-954C-2431ABD81E52}"/>
                    </a:ext>
                  </a:extLst>
                </p:cNvPr>
                <p:cNvPicPr/>
                <p:nvPr/>
              </p:nvPicPr>
              <p:blipFill>
                <a:blip r:embed="rId377"/>
                <a:stretch>
                  <a:fillRect/>
                </a:stretch>
              </p:blipFill>
              <p:spPr>
                <a:xfrm>
                  <a:off x="8981213" y="3433747"/>
                  <a:ext cx="213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0" name="Freihand 209">
                  <a:extLst>
                    <a:ext uri="{FF2B5EF4-FFF2-40B4-BE49-F238E27FC236}">
                      <a16:creationId xmlns:a16="http://schemas.microsoft.com/office/drawing/2014/main" id="{B56421FF-A8E8-46C8-B74C-5C3E3CA0BB56}"/>
                    </a:ext>
                  </a:extLst>
                </p14:cNvPr>
                <p14:cNvContentPartPr/>
                <p14:nvPr/>
              </p14:nvContentPartPr>
              <p14:xfrm>
                <a:off x="9485213" y="3390547"/>
                <a:ext cx="92520" cy="180000"/>
              </p14:xfrm>
            </p:contentPart>
          </mc:Choice>
          <mc:Fallback>
            <p:pic>
              <p:nvPicPr>
                <p:cNvPr id="210" name="Freihand 209">
                  <a:extLst>
                    <a:ext uri="{FF2B5EF4-FFF2-40B4-BE49-F238E27FC236}">
                      <a16:creationId xmlns:a16="http://schemas.microsoft.com/office/drawing/2014/main" id="{B56421FF-A8E8-46C8-B74C-5C3E3CA0BB56}"/>
                    </a:ext>
                  </a:extLst>
                </p:cNvPr>
                <p:cNvPicPr/>
                <p:nvPr/>
              </p:nvPicPr>
              <p:blipFill>
                <a:blip r:embed="rId379"/>
                <a:stretch>
                  <a:fillRect/>
                </a:stretch>
              </p:blipFill>
              <p:spPr>
                <a:xfrm>
                  <a:off x="9480893" y="3386227"/>
                  <a:ext cx="101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3" name="Freihand 212">
                  <a:extLst>
                    <a:ext uri="{FF2B5EF4-FFF2-40B4-BE49-F238E27FC236}">
                      <a16:creationId xmlns:a16="http://schemas.microsoft.com/office/drawing/2014/main" id="{707C176F-CF3D-4452-AF4C-51F26CA49B0C}"/>
                    </a:ext>
                  </a:extLst>
                </p14:cNvPr>
                <p14:cNvContentPartPr/>
                <p14:nvPr/>
              </p14:nvContentPartPr>
              <p14:xfrm>
                <a:off x="9685013" y="3417907"/>
                <a:ext cx="28440" cy="106200"/>
              </p14:xfrm>
            </p:contentPart>
          </mc:Choice>
          <mc:Fallback>
            <p:pic>
              <p:nvPicPr>
                <p:cNvPr id="213" name="Freihand 212">
                  <a:extLst>
                    <a:ext uri="{FF2B5EF4-FFF2-40B4-BE49-F238E27FC236}">
                      <a16:creationId xmlns:a16="http://schemas.microsoft.com/office/drawing/2014/main" id="{707C176F-CF3D-4452-AF4C-51F26CA49B0C}"/>
                    </a:ext>
                  </a:extLst>
                </p:cNvPr>
                <p:cNvPicPr/>
                <p:nvPr/>
              </p:nvPicPr>
              <p:blipFill>
                <a:blip r:embed="rId381"/>
                <a:stretch>
                  <a:fillRect/>
                </a:stretch>
              </p:blipFill>
              <p:spPr>
                <a:xfrm>
                  <a:off x="9680693" y="3413587"/>
                  <a:ext cx="37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4" name="Freihand 213">
                  <a:extLst>
                    <a:ext uri="{FF2B5EF4-FFF2-40B4-BE49-F238E27FC236}">
                      <a16:creationId xmlns:a16="http://schemas.microsoft.com/office/drawing/2014/main" id="{8F4365EA-5384-4F8F-9868-F8575BCDE274}"/>
                    </a:ext>
                  </a:extLst>
                </p14:cNvPr>
                <p14:cNvContentPartPr/>
                <p14:nvPr/>
              </p14:nvContentPartPr>
              <p14:xfrm>
                <a:off x="9619853" y="3327547"/>
                <a:ext cx="171720" cy="255240"/>
              </p14:xfrm>
            </p:contentPart>
          </mc:Choice>
          <mc:Fallback>
            <p:pic>
              <p:nvPicPr>
                <p:cNvPr id="214" name="Freihand 213">
                  <a:extLst>
                    <a:ext uri="{FF2B5EF4-FFF2-40B4-BE49-F238E27FC236}">
                      <a16:creationId xmlns:a16="http://schemas.microsoft.com/office/drawing/2014/main" id="{8F4365EA-5384-4F8F-9868-F8575BCDE274}"/>
                    </a:ext>
                  </a:extLst>
                </p:cNvPr>
                <p:cNvPicPr/>
                <p:nvPr/>
              </p:nvPicPr>
              <p:blipFill>
                <a:blip r:embed="rId383"/>
                <a:stretch>
                  <a:fillRect/>
                </a:stretch>
              </p:blipFill>
              <p:spPr>
                <a:xfrm>
                  <a:off x="9615533" y="3323227"/>
                  <a:ext cx="1803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5" name="Freihand 214">
                  <a:extLst>
                    <a:ext uri="{FF2B5EF4-FFF2-40B4-BE49-F238E27FC236}">
                      <a16:creationId xmlns:a16="http://schemas.microsoft.com/office/drawing/2014/main" id="{0A94AF92-0177-4764-9D32-12C5F3F51D6B}"/>
                    </a:ext>
                  </a:extLst>
                </p14:cNvPr>
                <p14:cNvContentPartPr/>
                <p14:nvPr/>
              </p14:nvContentPartPr>
              <p14:xfrm>
                <a:off x="9809933" y="3452467"/>
                <a:ext cx="391320" cy="105120"/>
              </p14:xfrm>
            </p:contentPart>
          </mc:Choice>
          <mc:Fallback>
            <p:pic>
              <p:nvPicPr>
                <p:cNvPr id="215" name="Freihand 214">
                  <a:extLst>
                    <a:ext uri="{FF2B5EF4-FFF2-40B4-BE49-F238E27FC236}">
                      <a16:creationId xmlns:a16="http://schemas.microsoft.com/office/drawing/2014/main" id="{0A94AF92-0177-4764-9D32-12C5F3F51D6B}"/>
                    </a:ext>
                  </a:extLst>
                </p:cNvPr>
                <p:cNvPicPr/>
                <p:nvPr/>
              </p:nvPicPr>
              <p:blipFill>
                <a:blip r:embed="rId385"/>
                <a:stretch>
                  <a:fillRect/>
                </a:stretch>
              </p:blipFill>
              <p:spPr>
                <a:xfrm>
                  <a:off x="9805613" y="3448147"/>
                  <a:ext cx="399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6" name="Freihand 215">
                  <a:extLst>
                    <a:ext uri="{FF2B5EF4-FFF2-40B4-BE49-F238E27FC236}">
                      <a16:creationId xmlns:a16="http://schemas.microsoft.com/office/drawing/2014/main" id="{B1B6623A-5296-47CD-9E0B-6E9A57CD5AEB}"/>
                    </a:ext>
                  </a:extLst>
                </p14:cNvPr>
                <p14:cNvContentPartPr/>
                <p14:nvPr/>
              </p14:nvContentPartPr>
              <p14:xfrm>
                <a:off x="10176053" y="3332587"/>
                <a:ext cx="239040" cy="195840"/>
              </p14:xfrm>
            </p:contentPart>
          </mc:Choice>
          <mc:Fallback>
            <p:pic>
              <p:nvPicPr>
                <p:cNvPr id="216" name="Freihand 215">
                  <a:extLst>
                    <a:ext uri="{FF2B5EF4-FFF2-40B4-BE49-F238E27FC236}">
                      <a16:creationId xmlns:a16="http://schemas.microsoft.com/office/drawing/2014/main" id="{B1B6623A-5296-47CD-9E0B-6E9A57CD5AEB}"/>
                    </a:ext>
                  </a:extLst>
                </p:cNvPr>
                <p:cNvPicPr/>
                <p:nvPr/>
              </p:nvPicPr>
              <p:blipFill>
                <a:blip r:embed="rId387"/>
                <a:stretch>
                  <a:fillRect/>
                </a:stretch>
              </p:blipFill>
              <p:spPr>
                <a:xfrm>
                  <a:off x="10171733" y="3328267"/>
                  <a:ext cx="247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7" name="Freihand 216">
                  <a:extLst>
                    <a:ext uri="{FF2B5EF4-FFF2-40B4-BE49-F238E27FC236}">
                      <a16:creationId xmlns:a16="http://schemas.microsoft.com/office/drawing/2014/main" id="{514EA231-C669-4A0B-B037-02BF5C6DB5BA}"/>
                    </a:ext>
                  </a:extLst>
                </p14:cNvPr>
                <p14:cNvContentPartPr/>
                <p14:nvPr/>
              </p14:nvContentPartPr>
              <p14:xfrm>
                <a:off x="10502933" y="3484867"/>
                <a:ext cx="18720" cy="131760"/>
              </p14:xfrm>
            </p:contentPart>
          </mc:Choice>
          <mc:Fallback>
            <p:pic>
              <p:nvPicPr>
                <p:cNvPr id="217" name="Freihand 216">
                  <a:extLst>
                    <a:ext uri="{FF2B5EF4-FFF2-40B4-BE49-F238E27FC236}">
                      <a16:creationId xmlns:a16="http://schemas.microsoft.com/office/drawing/2014/main" id="{514EA231-C669-4A0B-B037-02BF5C6DB5BA}"/>
                    </a:ext>
                  </a:extLst>
                </p:cNvPr>
                <p:cNvPicPr/>
                <p:nvPr/>
              </p:nvPicPr>
              <p:blipFill>
                <a:blip r:embed="rId389"/>
                <a:stretch>
                  <a:fillRect/>
                </a:stretch>
              </p:blipFill>
              <p:spPr>
                <a:xfrm>
                  <a:off x="10498613" y="3480547"/>
                  <a:ext cx="27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8" name="Freihand 217">
                  <a:extLst>
                    <a:ext uri="{FF2B5EF4-FFF2-40B4-BE49-F238E27FC236}">
                      <a16:creationId xmlns:a16="http://schemas.microsoft.com/office/drawing/2014/main" id="{12440E26-F67B-4FF9-90D2-B470B922C297}"/>
                    </a:ext>
                  </a:extLst>
                </p14:cNvPr>
                <p14:cNvContentPartPr/>
                <p14:nvPr/>
              </p14:nvContentPartPr>
              <p14:xfrm>
                <a:off x="10578893" y="3345187"/>
                <a:ext cx="97560" cy="161280"/>
              </p14:xfrm>
            </p:contentPart>
          </mc:Choice>
          <mc:Fallback>
            <p:pic>
              <p:nvPicPr>
                <p:cNvPr id="218" name="Freihand 217">
                  <a:extLst>
                    <a:ext uri="{FF2B5EF4-FFF2-40B4-BE49-F238E27FC236}">
                      <a16:creationId xmlns:a16="http://schemas.microsoft.com/office/drawing/2014/main" id="{12440E26-F67B-4FF9-90D2-B470B922C297}"/>
                    </a:ext>
                  </a:extLst>
                </p:cNvPr>
                <p:cNvPicPr/>
                <p:nvPr/>
              </p:nvPicPr>
              <p:blipFill>
                <a:blip r:embed="rId391"/>
                <a:stretch>
                  <a:fillRect/>
                </a:stretch>
              </p:blipFill>
              <p:spPr>
                <a:xfrm>
                  <a:off x="10574573" y="3340867"/>
                  <a:ext cx="106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9" name="Freihand 218">
                  <a:extLst>
                    <a:ext uri="{FF2B5EF4-FFF2-40B4-BE49-F238E27FC236}">
                      <a16:creationId xmlns:a16="http://schemas.microsoft.com/office/drawing/2014/main" id="{38BAC541-C92C-4337-90FB-470F1FE4A954}"/>
                    </a:ext>
                  </a:extLst>
                </p14:cNvPr>
                <p14:cNvContentPartPr/>
                <p14:nvPr/>
              </p14:nvContentPartPr>
              <p14:xfrm>
                <a:off x="10690133" y="3388027"/>
                <a:ext cx="185040" cy="150120"/>
              </p14:xfrm>
            </p:contentPart>
          </mc:Choice>
          <mc:Fallback>
            <p:pic>
              <p:nvPicPr>
                <p:cNvPr id="219" name="Freihand 218">
                  <a:extLst>
                    <a:ext uri="{FF2B5EF4-FFF2-40B4-BE49-F238E27FC236}">
                      <a16:creationId xmlns:a16="http://schemas.microsoft.com/office/drawing/2014/main" id="{38BAC541-C92C-4337-90FB-470F1FE4A954}"/>
                    </a:ext>
                  </a:extLst>
                </p:cNvPr>
                <p:cNvPicPr/>
                <p:nvPr/>
              </p:nvPicPr>
              <p:blipFill>
                <a:blip r:embed="rId393"/>
                <a:stretch>
                  <a:fillRect/>
                </a:stretch>
              </p:blipFill>
              <p:spPr>
                <a:xfrm>
                  <a:off x="10685813" y="3383707"/>
                  <a:ext cx="193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0" name="Freihand 219">
                  <a:extLst>
                    <a:ext uri="{FF2B5EF4-FFF2-40B4-BE49-F238E27FC236}">
                      <a16:creationId xmlns:a16="http://schemas.microsoft.com/office/drawing/2014/main" id="{B6BB969B-C673-4CC3-9244-E7D69ED03B0E}"/>
                    </a:ext>
                  </a:extLst>
                </p14:cNvPr>
                <p14:cNvContentPartPr/>
                <p14:nvPr/>
              </p14:nvContentPartPr>
              <p14:xfrm>
                <a:off x="10934933" y="3471187"/>
                <a:ext cx="360" cy="360"/>
              </p14:xfrm>
            </p:contentPart>
          </mc:Choice>
          <mc:Fallback>
            <p:pic>
              <p:nvPicPr>
                <p:cNvPr id="220" name="Freihand 219">
                  <a:extLst>
                    <a:ext uri="{FF2B5EF4-FFF2-40B4-BE49-F238E27FC236}">
                      <a16:creationId xmlns:a16="http://schemas.microsoft.com/office/drawing/2014/main" id="{B6BB969B-C673-4CC3-9244-E7D69ED03B0E}"/>
                    </a:ext>
                  </a:extLst>
                </p:cNvPr>
                <p:cNvPicPr/>
                <p:nvPr/>
              </p:nvPicPr>
              <p:blipFill>
                <a:blip r:embed="rId13"/>
                <a:stretch>
                  <a:fillRect/>
                </a:stretch>
              </p:blipFill>
              <p:spPr>
                <a:xfrm>
                  <a:off x="10930613" y="3466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2" name="Freihand 221">
                  <a:extLst>
                    <a:ext uri="{FF2B5EF4-FFF2-40B4-BE49-F238E27FC236}">
                      <a16:creationId xmlns:a16="http://schemas.microsoft.com/office/drawing/2014/main" id="{F4039C60-35BF-4B91-AA1B-9F9549022823}"/>
                    </a:ext>
                  </a:extLst>
                </p14:cNvPr>
                <p14:cNvContentPartPr/>
                <p14:nvPr/>
              </p14:nvContentPartPr>
              <p14:xfrm>
                <a:off x="11004773" y="3320347"/>
                <a:ext cx="126000" cy="155160"/>
              </p14:xfrm>
            </p:contentPart>
          </mc:Choice>
          <mc:Fallback>
            <p:pic>
              <p:nvPicPr>
                <p:cNvPr id="222" name="Freihand 221">
                  <a:extLst>
                    <a:ext uri="{FF2B5EF4-FFF2-40B4-BE49-F238E27FC236}">
                      <a16:creationId xmlns:a16="http://schemas.microsoft.com/office/drawing/2014/main" id="{F4039C60-35BF-4B91-AA1B-9F9549022823}"/>
                    </a:ext>
                  </a:extLst>
                </p:cNvPr>
                <p:cNvPicPr/>
                <p:nvPr/>
              </p:nvPicPr>
              <p:blipFill>
                <a:blip r:embed="rId396"/>
                <a:stretch>
                  <a:fillRect/>
                </a:stretch>
              </p:blipFill>
              <p:spPr>
                <a:xfrm>
                  <a:off x="11000453" y="3316027"/>
                  <a:ext cx="134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3" name="Freihand 222">
                  <a:extLst>
                    <a:ext uri="{FF2B5EF4-FFF2-40B4-BE49-F238E27FC236}">
                      <a16:creationId xmlns:a16="http://schemas.microsoft.com/office/drawing/2014/main" id="{6B7DA733-07EE-4687-B1F3-B259ADA31F12}"/>
                    </a:ext>
                  </a:extLst>
                </p14:cNvPr>
                <p14:cNvContentPartPr/>
                <p14:nvPr/>
              </p14:nvContentPartPr>
              <p14:xfrm>
                <a:off x="11065973" y="3344107"/>
                <a:ext cx="55080" cy="148680"/>
              </p14:xfrm>
            </p:contentPart>
          </mc:Choice>
          <mc:Fallback>
            <p:pic>
              <p:nvPicPr>
                <p:cNvPr id="223" name="Freihand 222">
                  <a:extLst>
                    <a:ext uri="{FF2B5EF4-FFF2-40B4-BE49-F238E27FC236}">
                      <a16:creationId xmlns:a16="http://schemas.microsoft.com/office/drawing/2014/main" id="{6B7DA733-07EE-4687-B1F3-B259ADA31F12}"/>
                    </a:ext>
                  </a:extLst>
                </p:cNvPr>
                <p:cNvPicPr/>
                <p:nvPr/>
              </p:nvPicPr>
              <p:blipFill>
                <a:blip r:embed="rId398"/>
                <a:stretch>
                  <a:fillRect/>
                </a:stretch>
              </p:blipFill>
              <p:spPr>
                <a:xfrm>
                  <a:off x="11061653" y="3339787"/>
                  <a:ext cx="63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4" name="Freihand 223">
                  <a:extLst>
                    <a:ext uri="{FF2B5EF4-FFF2-40B4-BE49-F238E27FC236}">
                      <a16:creationId xmlns:a16="http://schemas.microsoft.com/office/drawing/2014/main" id="{8771E110-B696-4001-AE0B-92FC1085F389}"/>
                    </a:ext>
                  </a:extLst>
                </p14:cNvPr>
                <p14:cNvContentPartPr/>
                <p14:nvPr/>
              </p14:nvContentPartPr>
              <p14:xfrm>
                <a:off x="11043653" y="3374347"/>
                <a:ext cx="103680" cy="68760"/>
              </p14:xfrm>
            </p:contentPart>
          </mc:Choice>
          <mc:Fallback>
            <p:pic>
              <p:nvPicPr>
                <p:cNvPr id="224" name="Freihand 223">
                  <a:extLst>
                    <a:ext uri="{FF2B5EF4-FFF2-40B4-BE49-F238E27FC236}">
                      <a16:creationId xmlns:a16="http://schemas.microsoft.com/office/drawing/2014/main" id="{8771E110-B696-4001-AE0B-92FC1085F389}"/>
                    </a:ext>
                  </a:extLst>
                </p:cNvPr>
                <p:cNvPicPr/>
                <p:nvPr/>
              </p:nvPicPr>
              <p:blipFill>
                <a:blip r:embed="rId400"/>
                <a:stretch>
                  <a:fillRect/>
                </a:stretch>
              </p:blipFill>
              <p:spPr>
                <a:xfrm>
                  <a:off x="11039333" y="3370027"/>
                  <a:ext cx="11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5" name="Freihand 224">
                  <a:extLst>
                    <a:ext uri="{FF2B5EF4-FFF2-40B4-BE49-F238E27FC236}">
                      <a16:creationId xmlns:a16="http://schemas.microsoft.com/office/drawing/2014/main" id="{55B3F942-A92A-48BA-BAD4-9B18B0E5F44E}"/>
                    </a:ext>
                  </a:extLst>
                </p14:cNvPr>
                <p14:cNvContentPartPr/>
                <p14:nvPr/>
              </p14:nvContentPartPr>
              <p14:xfrm>
                <a:off x="11099453" y="3313147"/>
                <a:ext cx="102240" cy="157320"/>
              </p14:xfrm>
            </p:contentPart>
          </mc:Choice>
          <mc:Fallback>
            <p:pic>
              <p:nvPicPr>
                <p:cNvPr id="225" name="Freihand 224">
                  <a:extLst>
                    <a:ext uri="{FF2B5EF4-FFF2-40B4-BE49-F238E27FC236}">
                      <a16:creationId xmlns:a16="http://schemas.microsoft.com/office/drawing/2014/main" id="{55B3F942-A92A-48BA-BAD4-9B18B0E5F44E}"/>
                    </a:ext>
                  </a:extLst>
                </p:cNvPr>
                <p:cNvPicPr/>
                <p:nvPr/>
              </p:nvPicPr>
              <p:blipFill>
                <a:blip r:embed="rId402"/>
                <a:stretch>
                  <a:fillRect/>
                </a:stretch>
              </p:blipFill>
              <p:spPr>
                <a:xfrm>
                  <a:off x="11095133" y="3308827"/>
                  <a:ext cx="110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6" name="Freihand 225">
                  <a:extLst>
                    <a:ext uri="{FF2B5EF4-FFF2-40B4-BE49-F238E27FC236}">
                      <a16:creationId xmlns:a16="http://schemas.microsoft.com/office/drawing/2014/main" id="{404D5660-5B82-450A-ABBC-F4B0D4A9132F}"/>
                    </a:ext>
                  </a:extLst>
                </p14:cNvPr>
                <p14:cNvContentPartPr/>
                <p14:nvPr/>
              </p14:nvContentPartPr>
              <p14:xfrm>
                <a:off x="11220053" y="3358867"/>
                <a:ext cx="145440" cy="123120"/>
              </p14:xfrm>
            </p:contentPart>
          </mc:Choice>
          <mc:Fallback>
            <p:pic>
              <p:nvPicPr>
                <p:cNvPr id="226" name="Freihand 225">
                  <a:extLst>
                    <a:ext uri="{FF2B5EF4-FFF2-40B4-BE49-F238E27FC236}">
                      <a16:creationId xmlns:a16="http://schemas.microsoft.com/office/drawing/2014/main" id="{404D5660-5B82-450A-ABBC-F4B0D4A9132F}"/>
                    </a:ext>
                  </a:extLst>
                </p:cNvPr>
                <p:cNvPicPr/>
                <p:nvPr/>
              </p:nvPicPr>
              <p:blipFill>
                <a:blip r:embed="rId404"/>
                <a:stretch>
                  <a:fillRect/>
                </a:stretch>
              </p:blipFill>
              <p:spPr>
                <a:xfrm>
                  <a:off x="11215733" y="3354547"/>
                  <a:ext cx="154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27" name="Freihand 226">
                  <a:extLst>
                    <a:ext uri="{FF2B5EF4-FFF2-40B4-BE49-F238E27FC236}">
                      <a16:creationId xmlns:a16="http://schemas.microsoft.com/office/drawing/2014/main" id="{1B993DAB-5046-4DBF-9DB2-C5C3CE0DEE02}"/>
                    </a:ext>
                  </a:extLst>
                </p14:cNvPr>
                <p14:cNvContentPartPr/>
                <p14:nvPr/>
              </p14:nvContentPartPr>
              <p14:xfrm>
                <a:off x="11351093" y="3380467"/>
                <a:ext cx="130320" cy="56160"/>
              </p14:xfrm>
            </p:contentPart>
          </mc:Choice>
          <mc:Fallback>
            <p:pic>
              <p:nvPicPr>
                <p:cNvPr id="227" name="Freihand 226">
                  <a:extLst>
                    <a:ext uri="{FF2B5EF4-FFF2-40B4-BE49-F238E27FC236}">
                      <a16:creationId xmlns:a16="http://schemas.microsoft.com/office/drawing/2014/main" id="{1B993DAB-5046-4DBF-9DB2-C5C3CE0DEE02}"/>
                    </a:ext>
                  </a:extLst>
                </p:cNvPr>
                <p:cNvPicPr/>
                <p:nvPr/>
              </p:nvPicPr>
              <p:blipFill>
                <a:blip r:embed="rId406"/>
                <a:stretch>
                  <a:fillRect/>
                </a:stretch>
              </p:blipFill>
              <p:spPr>
                <a:xfrm>
                  <a:off x="11346773" y="3376147"/>
                  <a:ext cx="138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28" name="Freihand 227">
                  <a:extLst>
                    <a:ext uri="{FF2B5EF4-FFF2-40B4-BE49-F238E27FC236}">
                      <a16:creationId xmlns:a16="http://schemas.microsoft.com/office/drawing/2014/main" id="{0D647D7B-5C19-42F3-9F4F-A48209D89B13}"/>
                    </a:ext>
                  </a:extLst>
                </p14:cNvPr>
                <p14:cNvContentPartPr/>
                <p14:nvPr/>
              </p14:nvContentPartPr>
              <p14:xfrm>
                <a:off x="11478533" y="3311347"/>
                <a:ext cx="26640" cy="11880"/>
              </p14:xfrm>
            </p:contentPart>
          </mc:Choice>
          <mc:Fallback>
            <p:pic>
              <p:nvPicPr>
                <p:cNvPr id="228" name="Freihand 227">
                  <a:extLst>
                    <a:ext uri="{FF2B5EF4-FFF2-40B4-BE49-F238E27FC236}">
                      <a16:creationId xmlns:a16="http://schemas.microsoft.com/office/drawing/2014/main" id="{0D647D7B-5C19-42F3-9F4F-A48209D89B13}"/>
                    </a:ext>
                  </a:extLst>
                </p:cNvPr>
                <p:cNvPicPr/>
                <p:nvPr/>
              </p:nvPicPr>
              <p:blipFill>
                <a:blip r:embed="rId408"/>
                <a:stretch>
                  <a:fillRect/>
                </a:stretch>
              </p:blipFill>
              <p:spPr>
                <a:xfrm>
                  <a:off x="11474213" y="3307027"/>
                  <a:ext cx="35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29" name="Freihand 228">
                  <a:extLst>
                    <a:ext uri="{FF2B5EF4-FFF2-40B4-BE49-F238E27FC236}">
                      <a16:creationId xmlns:a16="http://schemas.microsoft.com/office/drawing/2014/main" id="{94F95ED2-7393-4E0F-8FA8-D8EF906F74DA}"/>
                    </a:ext>
                  </a:extLst>
                </p14:cNvPr>
                <p14:cNvContentPartPr/>
                <p14:nvPr/>
              </p14:nvContentPartPr>
              <p14:xfrm>
                <a:off x="11462333" y="3339787"/>
                <a:ext cx="91800" cy="96840"/>
              </p14:xfrm>
            </p:contentPart>
          </mc:Choice>
          <mc:Fallback>
            <p:pic>
              <p:nvPicPr>
                <p:cNvPr id="229" name="Freihand 228">
                  <a:extLst>
                    <a:ext uri="{FF2B5EF4-FFF2-40B4-BE49-F238E27FC236}">
                      <a16:creationId xmlns:a16="http://schemas.microsoft.com/office/drawing/2014/main" id="{94F95ED2-7393-4E0F-8FA8-D8EF906F74DA}"/>
                    </a:ext>
                  </a:extLst>
                </p:cNvPr>
                <p:cNvPicPr/>
                <p:nvPr/>
              </p:nvPicPr>
              <p:blipFill>
                <a:blip r:embed="rId410"/>
                <a:stretch>
                  <a:fillRect/>
                </a:stretch>
              </p:blipFill>
              <p:spPr>
                <a:xfrm>
                  <a:off x="11458013" y="3335467"/>
                  <a:ext cx="100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0" name="Freihand 229">
                  <a:extLst>
                    <a:ext uri="{FF2B5EF4-FFF2-40B4-BE49-F238E27FC236}">
                      <a16:creationId xmlns:a16="http://schemas.microsoft.com/office/drawing/2014/main" id="{EC021E39-518A-488D-A1AF-2FC6A8898C78}"/>
                    </a:ext>
                  </a:extLst>
                </p14:cNvPr>
                <p14:cNvContentPartPr/>
                <p14:nvPr/>
              </p14:nvContentPartPr>
              <p14:xfrm>
                <a:off x="11535053" y="3350227"/>
                <a:ext cx="204120" cy="76680"/>
              </p14:xfrm>
            </p:contentPart>
          </mc:Choice>
          <mc:Fallback>
            <p:pic>
              <p:nvPicPr>
                <p:cNvPr id="230" name="Freihand 229">
                  <a:extLst>
                    <a:ext uri="{FF2B5EF4-FFF2-40B4-BE49-F238E27FC236}">
                      <a16:creationId xmlns:a16="http://schemas.microsoft.com/office/drawing/2014/main" id="{EC021E39-518A-488D-A1AF-2FC6A8898C78}"/>
                    </a:ext>
                  </a:extLst>
                </p:cNvPr>
                <p:cNvPicPr/>
                <p:nvPr/>
              </p:nvPicPr>
              <p:blipFill>
                <a:blip r:embed="rId412"/>
                <a:stretch>
                  <a:fillRect/>
                </a:stretch>
              </p:blipFill>
              <p:spPr>
                <a:xfrm>
                  <a:off x="11530733" y="3345907"/>
                  <a:ext cx="212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2" name="Freihand 231">
                  <a:extLst>
                    <a:ext uri="{FF2B5EF4-FFF2-40B4-BE49-F238E27FC236}">
                      <a16:creationId xmlns:a16="http://schemas.microsoft.com/office/drawing/2014/main" id="{5C3EEB74-4175-46C6-B79C-5DF8579FD1E7}"/>
                    </a:ext>
                  </a:extLst>
                </p14:cNvPr>
                <p14:cNvContentPartPr/>
                <p14:nvPr/>
              </p14:nvContentPartPr>
              <p14:xfrm>
                <a:off x="7090853" y="3834067"/>
                <a:ext cx="149400" cy="176760"/>
              </p14:xfrm>
            </p:contentPart>
          </mc:Choice>
          <mc:Fallback>
            <p:pic>
              <p:nvPicPr>
                <p:cNvPr id="232" name="Freihand 231">
                  <a:extLst>
                    <a:ext uri="{FF2B5EF4-FFF2-40B4-BE49-F238E27FC236}">
                      <a16:creationId xmlns:a16="http://schemas.microsoft.com/office/drawing/2014/main" id="{5C3EEB74-4175-46C6-B79C-5DF8579FD1E7}"/>
                    </a:ext>
                  </a:extLst>
                </p:cNvPr>
                <p:cNvPicPr/>
                <p:nvPr/>
              </p:nvPicPr>
              <p:blipFill>
                <a:blip r:embed="rId414"/>
                <a:stretch>
                  <a:fillRect/>
                </a:stretch>
              </p:blipFill>
              <p:spPr>
                <a:xfrm>
                  <a:off x="7086533" y="3829747"/>
                  <a:ext cx="158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3" name="Freihand 232">
                  <a:extLst>
                    <a:ext uri="{FF2B5EF4-FFF2-40B4-BE49-F238E27FC236}">
                      <a16:creationId xmlns:a16="http://schemas.microsoft.com/office/drawing/2014/main" id="{904069C1-45FF-48AB-ADCF-00317FB6CE37}"/>
                    </a:ext>
                  </a:extLst>
                </p14:cNvPr>
                <p14:cNvContentPartPr/>
                <p14:nvPr/>
              </p14:nvContentPartPr>
              <p14:xfrm>
                <a:off x="7274813" y="3871147"/>
                <a:ext cx="102600" cy="122400"/>
              </p14:xfrm>
            </p:contentPart>
          </mc:Choice>
          <mc:Fallback>
            <p:pic>
              <p:nvPicPr>
                <p:cNvPr id="233" name="Freihand 232">
                  <a:extLst>
                    <a:ext uri="{FF2B5EF4-FFF2-40B4-BE49-F238E27FC236}">
                      <a16:creationId xmlns:a16="http://schemas.microsoft.com/office/drawing/2014/main" id="{904069C1-45FF-48AB-ADCF-00317FB6CE37}"/>
                    </a:ext>
                  </a:extLst>
                </p:cNvPr>
                <p:cNvPicPr/>
                <p:nvPr/>
              </p:nvPicPr>
              <p:blipFill>
                <a:blip r:embed="rId416"/>
                <a:stretch>
                  <a:fillRect/>
                </a:stretch>
              </p:blipFill>
              <p:spPr>
                <a:xfrm>
                  <a:off x="7270493" y="3866827"/>
                  <a:ext cx="111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4" name="Freihand 233">
                  <a:extLst>
                    <a:ext uri="{FF2B5EF4-FFF2-40B4-BE49-F238E27FC236}">
                      <a16:creationId xmlns:a16="http://schemas.microsoft.com/office/drawing/2014/main" id="{D1B5AEEE-313D-4554-8A91-734DEBBF13F0}"/>
                    </a:ext>
                  </a:extLst>
                </p14:cNvPr>
                <p14:cNvContentPartPr/>
                <p14:nvPr/>
              </p14:nvContentPartPr>
              <p14:xfrm>
                <a:off x="7414853" y="3842347"/>
                <a:ext cx="91800" cy="136800"/>
              </p14:xfrm>
            </p:contentPart>
          </mc:Choice>
          <mc:Fallback>
            <p:pic>
              <p:nvPicPr>
                <p:cNvPr id="234" name="Freihand 233">
                  <a:extLst>
                    <a:ext uri="{FF2B5EF4-FFF2-40B4-BE49-F238E27FC236}">
                      <a16:creationId xmlns:a16="http://schemas.microsoft.com/office/drawing/2014/main" id="{D1B5AEEE-313D-4554-8A91-734DEBBF13F0}"/>
                    </a:ext>
                  </a:extLst>
                </p:cNvPr>
                <p:cNvPicPr/>
                <p:nvPr/>
              </p:nvPicPr>
              <p:blipFill>
                <a:blip r:embed="rId418"/>
                <a:stretch>
                  <a:fillRect/>
                </a:stretch>
              </p:blipFill>
              <p:spPr>
                <a:xfrm>
                  <a:off x="7410533" y="3838027"/>
                  <a:ext cx="100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5" name="Freihand 234">
                  <a:extLst>
                    <a:ext uri="{FF2B5EF4-FFF2-40B4-BE49-F238E27FC236}">
                      <a16:creationId xmlns:a16="http://schemas.microsoft.com/office/drawing/2014/main" id="{0A19B9B8-2920-4514-88C7-FDFC94059C8C}"/>
                    </a:ext>
                  </a:extLst>
                </p14:cNvPr>
                <p14:cNvContentPartPr/>
                <p14:nvPr/>
              </p14:nvContentPartPr>
              <p14:xfrm>
                <a:off x="7546613" y="3838027"/>
                <a:ext cx="86400" cy="118440"/>
              </p14:xfrm>
            </p:contentPart>
          </mc:Choice>
          <mc:Fallback>
            <p:pic>
              <p:nvPicPr>
                <p:cNvPr id="235" name="Freihand 234">
                  <a:extLst>
                    <a:ext uri="{FF2B5EF4-FFF2-40B4-BE49-F238E27FC236}">
                      <a16:creationId xmlns:a16="http://schemas.microsoft.com/office/drawing/2014/main" id="{0A19B9B8-2920-4514-88C7-FDFC94059C8C}"/>
                    </a:ext>
                  </a:extLst>
                </p:cNvPr>
                <p:cNvPicPr/>
                <p:nvPr/>
              </p:nvPicPr>
              <p:blipFill>
                <a:blip r:embed="rId420"/>
                <a:stretch>
                  <a:fillRect/>
                </a:stretch>
              </p:blipFill>
              <p:spPr>
                <a:xfrm>
                  <a:off x="7542293" y="3833707"/>
                  <a:ext cx="95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7" name="Freihand 236">
                  <a:extLst>
                    <a:ext uri="{FF2B5EF4-FFF2-40B4-BE49-F238E27FC236}">
                      <a16:creationId xmlns:a16="http://schemas.microsoft.com/office/drawing/2014/main" id="{A93D5A7B-6F5B-4B19-BD65-8F0BEBDD5A19}"/>
                    </a:ext>
                  </a:extLst>
                </p14:cNvPr>
                <p14:cNvContentPartPr/>
                <p14:nvPr/>
              </p14:nvContentPartPr>
              <p14:xfrm>
                <a:off x="7731293" y="3833347"/>
                <a:ext cx="102240" cy="106560"/>
              </p14:xfrm>
            </p:contentPart>
          </mc:Choice>
          <mc:Fallback>
            <p:pic>
              <p:nvPicPr>
                <p:cNvPr id="237" name="Freihand 236">
                  <a:extLst>
                    <a:ext uri="{FF2B5EF4-FFF2-40B4-BE49-F238E27FC236}">
                      <a16:creationId xmlns:a16="http://schemas.microsoft.com/office/drawing/2014/main" id="{A93D5A7B-6F5B-4B19-BD65-8F0BEBDD5A19}"/>
                    </a:ext>
                  </a:extLst>
                </p:cNvPr>
                <p:cNvPicPr/>
                <p:nvPr/>
              </p:nvPicPr>
              <p:blipFill>
                <a:blip r:embed="rId422"/>
                <a:stretch>
                  <a:fillRect/>
                </a:stretch>
              </p:blipFill>
              <p:spPr>
                <a:xfrm>
                  <a:off x="7726973" y="3829027"/>
                  <a:ext cx="110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38" name="Freihand 237">
                  <a:extLst>
                    <a:ext uri="{FF2B5EF4-FFF2-40B4-BE49-F238E27FC236}">
                      <a16:creationId xmlns:a16="http://schemas.microsoft.com/office/drawing/2014/main" id="{B480A35D-9FEC-4E9B-BFC1-BCC0A6CF3076}"/>
                    </a:ext>
                  </a:extLst>
                </p14:cNvPr>
                <p14:cNvContentPartPr/>
                <p14:nvPr/>
              </p14:nvContentPartPr>
              <p14:xfrm>
                <a:off x="7697093" y="3880147"/>
                <a:ext cx="127800" cy="7560"/>
              </p14:xfrm>
            </p:contentPart>
          </mc:Choice>
          <mc:Fallback>
            <p:pic>
              <p:nvPicPr>
                <p:cNvPr id="238" name="Freihand 237">
                  <a:extLst>
                    <a:ext uri="{FF2B5EF4-FFF2-40B4-BE49-F238E27FC236}">
                      <a16:creationId xmlns:a16="http://schemas.microsoft.com/office/drawing/2014/main" id="{B480A35D-9FEC-4E9B-BFC1-BCC0A6CF3076}"/>
                    </a:ext>
                  </a:extLst>
                </p:cNvPr>
                <p:cNvPicPr/>
                <p:nvPr/>
              </p:nvPicPr>
              <p:blipFill>
                <a:blip r:embed="rId424"/>
                <a:stretch>
                  <a:fillRect/>
                </a:stretch>
              </p:blipFill>
              <p:spPr>
                <a:xfrm>
                  <a:off x="7692773" y="3875827"/>
                  <a:ext cx="136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39" name="Freihand 238">
                  <a:extLst>
                    <a:ext uri="{FF2B5EF4-FFF2-40B4-BE49-F238E27FC236}">
                      <a16:creationId xmlns:a16="http://schemas.microsoft.com/office/drawing/2014/main" id="{5ED1B2E7-8042-4880-8E9C-A74FBC92E98B}"/>
                    </a:ext>
                  </a:extLst>
                </p14:cNvPr>
                <p14:cNvContentPartPr/>
                <p14:nvPr/>
              </p14:nvContentPartPr>
              <p14:xfrm>
                <a:off x="7661453" y="3891667"/>
                <a:ext cx="167760" cy="41400"/>
              </p14:xfrm>
            </p:contentPart>
          </mc:Choice>
          <mc:Fallback>
            <p:pic>
              <p:nvPicPr>
                <p:cNvPr id="239" name="Freihand 238">
                  <a:extLst>
                    <a:ext uri="{FF2B5EF4-FFF2-40B4-BE49-F238E27FC236}">
                      <a16:creationId xmlns:a16="http://schemas.microsoft.com/office/drawing/2014/main" id="{5ED1B2E7-8042-4880-8E9C-A74FBC92E98B}"/>
                    </a:ext>
                  </a:extLst>
                </p:cNvPr>
                <p:cNvPicPr/>
                <p:nvPr/>
              </p:nvPicPr>
              <p:blipFill>
                <a:blip r:embed="rId426"/>
                <a:stretch>
                  <a:fillRect/>
                </a:stretch>
              </p:blipFill>
              <p:spPr>
                <a:xfrm>
                  <a:off x="7657133" y="3887347"/>
                  <a:ext cx="176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1" name="Freihand 240">
                  <a:extLst>
                    <a:ext uri="{FF2B5EF4-FFF2-40B4-BE49-F238E27FC236}">
                      <a16:creationId xmlns:a16="http://schemas.microsoft.com/office/drawing/2014/main" id="{B73B48B1-0088-427B-AB7B-C5BBB426D805}"/>
                    </a:ext>
                  </a:extLst>
                </p14:cNvPr>
                <p14:cNvContentPartPr/>
                <p14:nvPr/>
              </p14:nvContentPartPr>
              <p14:xfrm>
                <a:off x="7963853" y="3744427"/>
                <a:ext cx="83520" cy="135000"/>
              </p14:xfrm>
            </p:contentPart>
          </mc:Choice>
          <mc:Fallback>
            <p:pic>
              <p:nvPicPr>
                <p:cNvPr id="241" name="Freihand 240">
                  <a:extLst>
                    <a:ext uri="{FF2B5EF4-FFF2-40B4-BE49-F238E27FC236}">
                      <a16:creationId xmlns:a16="http://schemas.microsoft.com/office/drawing/2014/main" id="{B73B48B1-0088-427B-AB7B-C5BBB426D805}"/>
                    </a:ext>
                  </a:extLst>
                </p:cNvPr>
                <p:cNvPicPr/>
                <p:nvPr/>
              </p:nvPicPr>
              <p:blipFill>
                <a:blip r:embed="rId428"/>
                <a:stretch>
                  <a:fillRect/>
                </a:stretch>
              </p:blipFill>
              <p:spPr>
                <a:xfrm>
                  <a:off x="7959533" y="3740107"/>
                  <a:ext cx="92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2" name="Freihand 241">
                  <a:extLst>
                    <a:ext uri="{FF2B5EF4-FFF2-40B4-BE49-F238E27FC236}">
                      <a16:creationId xmlns:a16="http://schemas.microsoft.com/office/drawing/2014/main" id="{A6E12617-6D1A-406D-9588-A173E5D6E81D}"/>
                    </a:ext>
                  </a:extLst>
                </p14:cNvPr>
                <p14:cNvContentPartPr/>
                <p14:nvPr/>
              </p14:nvContentPartPr>
              <p14:xfrm>
                <a:off x="8108933" y="3724267"/>
                <a:ext cx="120240" cy="99360"/>
              </p14:xfrm>
            </p:contentPart>
          </mc:Choice>
          <mc:Fallback>
            <p:pic>
              <p:nvPicPr>
                <p:cNvPr id="242" name="Freihand 241">
                  <a:extLst>
                    <a:ext uri="{FF2B5EF4-FFF2-40B4-BE49-F238E27FC236}">
                      <a16:creationId xmlns:a16="http://schemas.microsoft.com/office/drawing/2014/main" id="{A6E12617-6D1A-406D-9588-A173E5D6E81D}"/>
                    </a:ext>
                  </a:extLst>
                </p:cNvPr>
                <p:cNvPicPr/>
                <p:nvPr/>
              </p:nvPicPr>
              <p:blipFill>
                <a:blip r:embed="rId430"/>
                <a:stretch>
                  <a:fillRect/>
                </a:stretch>
              </p:blipFill>
              <p:spPr>
                <a:xfrm>
                  <a:off x="8104613" y="3719947"/>
                  <a:ext cx="128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3" name="Freihand 242">
                  <a:extLst>
                    <a:ext uri="{FF2B5EF4-FFF2-40B4-BE49-F238E27FC236}">
                      <a16:creationId xmlns:a16="http://schemas.microsoft.com/office/drawing/2014/main" id="{25E0FEA5-60AF-4207-8B4B-917D14C3F5B8}"/>
                    </a:ext>
                  </a:extLst>
                </p14:cNvPr>
                <p14:cNvContentPartPr/>
                <p14:nvPr/>
              </p14:nvContentPartPr>
              <p14:xfrm>
                <a:off x="8302253" y="3713107"/>
                <a:ext cx="43560" cy="130680"/>
              </p14:xfrm>
            </p:contentPart>
          </mc:Choice>
          <mc:Fallback>
            <p:pic>
              <p:nvPicPr>
                <p:cNvPr id="243" name="Freihand 242">
                  <a:extLst>
                    <a:ext uri="{FF2B5EF4-FFF2-40B4-BE49-F238E27FC236}">
                      <a16:creationId xmlns:a16="http://schemas.microsoft.com/office/drawing/2014/main" id="{25E0FEA5-60AF-4207-8B4B-917D14C3F5B8}"/>
                    </a:ext>
                  </a:extLst>
                </p:cNvPr>
                <p:cNvPicPr/>
                <p:nvPr/>
              </p:nvPicPr>
              <p:blipFill>
                <a:blip r:embed="rId432"/>
                <a:stretch>
                  <a:fillRect/>
                </a:stretch>
              </p:blipFill>
              <p:spPr>
                <a:xfrm>
                  <a:off x="8297933" y="3708787"/>
                  <a:ext cx="52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4" name="Freihand 243">
                  <a:extLst>
                    <a:ext uri="{FF2B5EF4-FFF2-40B4-BE49-F238E27FC236}">
                      <a16:creationId xmlns:a16="http://schemas.microsoft.com/office/drawing/2014/main" id="{A1BDED76-5E36-479E-A6AB-D65B9C6A1FBF}"/>
                    </a:ext>
                  </a:extLst>
                </p14:cNvPr>
                <p14:cNvContentPartPr/>
                <p14:nvPr/>
              </p14:nvContentPartPr>
              <p14:xfrm>
                <a:off x="8277053" y="3777907"/>
                <a:ext cx="91440" cy="13320"/>
              </p14:xfrm>
            </p:contentPart>
          </mc:Choice>
          <mc:Fallback>
            <p:pic>
              <p:nvPicPr>
                <p:cNvPr id="244" name="Freihand 243">
                  <a:extLst>
                    <a:ext uri="{FF2B5EF4-FFF2-40B4-BE49-F238E27FC236}">
                      <a16:creationId xmlns:a16="http://schemas.microsoft.com/office/drawing/2014/main" id="{A1BDED76-5E36-479E-A6AB-D65B9C6A1FBF}"/>
                    </a:ext>
                  </a:extLst>
                </p:cNvPr>
                <p:cNvPicPr/>
                <p:nvPr/>
              </p:nvPicPr>
              <p:blipFill>
                <a:blip r:embed="rId434"/>
                <a:stretch>
                  <a:fillRect/>
                </a:stretch>
              </p:blipFill>
              <p:spPr>
                <a:xfrm>
                  <a:off x="8272733" y="3773587"/>
                  <a:ext cx="100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5" name="Freihand 244">
                  <a:extLst>
                    <a:ext uri="{FF2B5EF4-FFF2-40B4-BE49-F238E27FC236}">
                      <a16:creationId xmlns:a16="http://schemas.microsoft.com/office/drawing/2014/main" id="{30365765-F296-4866-9328-5AEE3F74B08B}"/>
                    </a:ext>
                  </a:extLst>
                </p14:cNvPr>
                <p14:cNvContentPartPr/>
                <p14:nvPr/>
              </p14:nvContentPartPr>
              <p14:xfrm>
                <a:off x="8445893" y="3715267"/>
                <a:ext cx="92520" cy="110160"/>
              </p14:xfrm>
            </p:contentPart>
          </mc:Choice>
          <mc:Fallback>
            <p:pic>
              <p:nvPicPr>
                <p:cNvPr id="245" name="Freihand 244">
                  <a:extLst>
                    <a:ext uri="{FF2B5EF4-FFF2-40B4-BE49-F238E27FC236}">
                      <a16:creationId xmlns:a16="http://schemas.microsoft.com/office/drawing/2014/main" id="{30365765-F296-4866-9328-5AEE3F74B08B}"/>
                    </a:ext>
                  </a:extLst>
                </p:cNvPr>
                <p:cNvPicPr/>
                <p:nvPr/>
              </p:nvPicPr>
              <p:blipFill>
                <a:blip r:embed="rId436"/>
                <a:stretch>
                  <a:fillRect/>
                </a:stretch>
              </p:blipFill>
              <p:spPr>
                <a:xfrm>
                  <a:off x="8441573" y="3710947"/>
                  <a:ext cx="101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6" name="Freihand 245">
                  <a:extLst>
                    <a:ext uri="{FF2B5EF4-FFF2-40B4-BE49-F238E27FC236}">
                      <a16:creationId xmlns:a16="http://schemas.microsoft.com/office/drawing/2014/main" id="{7BEFDF77-8C87-4469-8659-8F275B9042F2}"/>
                    </a:ext>
                  </a:extLst>
                </p14:cNvPr>
                <p14:cNvContentPartPr/>
                <p14:nvPr/>
              </p14:nvContentPartPr>
              <p14:xfrm>
                <a:off x="8489453" y="3691147"/>
                <a:ext cx="231120" cy="124560"/>
              </p14:xfrm>
            </p:contentPart>
          </mc:Choice>
          <mc:Fallback>
            <p:pic>
              <p:nvPicPr>
                <p:cNvPr id="246" name="Freihand 245">
                  <a:extLst>
                    <a:ext uri="{FF2B5EF4-FFF2-40B4-BE49-F238E27FC236}">
                      <a16:creationId xmlns:a16="http://schemas.microsoft.com/office/drawing/2014/main" id="{7BEFDF77-8C87-4469-8659-8F275B9042F2}"/>
                    </a:ext>
                  </a:extLst>
                </p:cNvPr>
                <p:cNvPicPr/>
                <p:nvPr/>
              </p:nvPicPr>
              <p:blipFill>
                <a:blip r:embed="rId438"/>
                <a:stretch>
                  <a:fillRect/>
                </a:stretch>
              </p:blipFill>
              <p:spPr>
                <a:xfrm>
                  <a:off x="8485133" y="3686827"/>
                  <a:ext cx="239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7" name="Freihand 246">
                  <a:extLst>
                    <a:ext uri="{FF2B5EF4-FFF2-40B4-BE49-F238E27FC236}">
                      <a16:creationId xmlns:a16="http://schemas.microsoft.com/office/drawing/2014/main" id="{F44D5AC9-E71A-467D-A979-1BEB4A35F500}"/>
                    </a:ext>
                  </a:extLst>
                </p14:cNvPr>
                <p14:cNvContentPartPr/>
                <p14:nvPr/>
              </p14:nvContentPartPr>
              <p14:xfrm>
                <a:off x="8576573" y="3662707"/>
                <a:ext cx="98640" cy="87120"/>
              </p14:xfrm>
            </p:contentPart>
          </mc:Choice>
          <mc:Fallback>
            <p:pic>
              <p:nvPicPr>
                <p:cNvPr id="247" name="Freihand 246">
                  <a:extLst>
                    <a:ext uri="{FF2B5EF4-FFF2-40B4-BE49-F238E27FC236}">
                      <a16:creationId xmlns:a16="http://schemas.microsoft.com/office/drawing/2014/main" id="{F44D5AC9-E71A-467D-A979-1BEB4A35F500}"/>
                    </a:ext>
                  </a:extLst>
                </p:cNvPr>
                <p:cNvPicPr/>
                <p:nvPr/>
              </p:nvPicPr>
              <p:blipFill>
                <a:blip r:embed="rId440"/>
                <a:stretch>
                  <a:fillRect/>
                </a:stretch>
              </p:blipFill>
              <p:spPr>
                <a:xfrm>
                  <a:off x="8572253" y="3658387"/>
                  <a:ext cx="10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8" name="Freihand 247">
                  <a:extLst>
                    <a:ext uri="{FF2B5EF4-FFF2-40B4-BE49-F238E27FC236}">
                      <a16:creationId xmlns:a16="http://schemas.microsoft.com/office/drawing/2014/main" id="{9EA2B73C-DC01-4514-B7AA-8CE2CEC9BDC6}"/>
                    </a:ext>
                  </a:extLst>
                </p14:cNvPr>
                <p14:cNvContentPartPr/>
                <p14:nvPr/>
              </p14:nvContentPartPr>
              <p14:xfrm>
                <a:off x="8651093" y="3765667"/>
                <a:ext cx="58320" cy="63720"/>
              </p14:xfrm>
            </p:contentPart>
          </mc:Choice>
          <mc:Fallback>
            <p:pic>
              <p:nvPicPr>
                <p:cNvPr id="248" name="Freihand 247">
                  <a:extLst>
                    <a:ext uri="{FF2B5EF4-FFF2-40B4-BE49-F238E27FC236}">
                      <a16:creationId xmlns:a16="http://schemas.microsoft.com/office/drawing/2014/main" id="{9EA2B73C-DC01-4514-B7AA-8CE2CEC9BDC6}"/>
                    </a:ext>
                  </a:extLst>
                </p:cNvPr>
                <p:cNvPicPr/>
                <p:nvPr/>
              </p:nvPicPr>
              <p:blipFill>
                <a:blip r:embed="rId442"/>
                <a:stretch>
                  <a:fillRect/>
                </a:stretch>
              </p:blipFill>
              <p:spPr>
                <a:xfrm>
                  <a:off x="8646773" y="3761347"/>
                  <a:ext cx="66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9" name="Freihand 248">
                  <a:extLst>
                    <a:ext uri="{FF2B5EF4-FFF2-40B4-BE49-F238E27FC236}">
                      <a16:creationId xmlns:a16="http://schemas.microsoft.com/office/drawing/2014/main" id="{F27A1374-5D12-4D96-BD42-F074E8C511FD}"/>
                    </a:ext>
                  </a:extLst>
                </p14:cNvPr>
                <p14:cNvContentPartPr/>
                <p14:nvPr/>
              </p14:nvContentPartPr>
              <p14:xfrm>
                <a:off x="8704013" y="3651187"/>
                <a:ext cx="77760" cy="211680"/>
              </p14:xfrm>
            </p:contentPart>
          </mc:Choice>
          <mc:Fallback>
            <p:pic>
              <p:nvPicPr>
                <p:cNvPr id="249" name="Freihand 248">
                  <a:extLst>
                    <a:ext uri="{FF2B5EF4-FFF2-40B4-BE49-F238E27FC236}">
                      <a16:creationId xmlns:a16="http://schemas.microsoft.com/office/drawing/2014/main" id="{F27A1374-5D12-4D96-BD42-F074E8C511FD}"/>
                    </a:ext>
                  </a:extLst>
                </p:cNvPr>
                <p:cNvPicPr/>
                <p:nvPr/>
              </p:nvPicPr>
              <p:blipFill>
                <a:blip r:embed="rId444"/>
                <a:stretch>
                  <a:fillRect/>
                </a:stretch>
              </p:blipFill>
              <p:spPr>
                <a:xfrm>
                  <a:off x="8699693" y="3646867"/>
                  <a:ext cx="86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1" name="Freihand 250">
                  <a:extLst>
                    <a:ext uri="{FF2B5EF4-FFF2-40B4-BE49-F238E27FC236}">
                      <a16:creationId xmlns:a16="http://schemas.microsoft.com/office/drawing/2014/main" id="{DED0F971-6438-435F-9164-EC103045158D}"/>
                    </a:ext>
                  </a:extLst>
                </p14:cNvPr>
                <p14:cNvContentPartPr/>
                <p14:nvPr/>
              </p14:nvContentPartPr>
              <p14:xfrm>
                <a:off x="7932893" y="3899587"/>
                <a:ext cx="830520" cy="83880"/>
              </p14:xfrm>
            </p:contentPart>
          </mc:Choice>
          <mc:Fallback>
            <p:pic>
              <p:nvPicPr>
                <p:cNvPr id="251" name="Freihand 250">
                  <a:extLst>
                    <a:ext uri="{FF2B5EF4-FFF2-40B4-BE49-F238E27FC236}">
                      <a16:creationId xmlns:a16="http://schemas.microsoft.com/office/drawing/2014/main" id="{DED0F971-6438-435F-9164-EC103045158D}"/>
                    </a:ext>
                  </a:extLst>
                </p:cNvPr>
                <p:cNvPicPr/>
                <p:nvPr/>
              </p:nvPicPr>
              <p:blipFill>
                <a:blip r:embed="rId446"/>
                <a:stretch>
                  <a:fillRect/>
                </a:stretch>
              </p:blipFill>
              <p:spPr>
                <a:xfrm>
                  <a:off x="7928573" y="3895267"/>
                  <a:ext cx="839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3" name="Freihand 252">
                  <a:extLst>
                    <a:ext uri="{FF2B5EF4-FFF2-40B4-BE49-F238E27FC236}">
                      <a16:creationId xmlns:a16="http://schemas.microsoft.com/office/drawing/2014/main" id="{CF8D26CE-15B6-4876-9BF9-5A9642AF2BB9}"/>
                    </a:ext>
                  </a:extLst>
                </p14:cNvPr>
                <p14:cNvContentPartPr/>
                <p14:nvPr/>
              </p14:nvContentPartPr>
              <p14:xfrm>
                <a:off x="7933613" y="4046827"/>
                <a:ext cx="135720" cy="158760"/>
              </p14:xfrm>
            </p:contentPart>
          </mc:Choice>
          <mc:Fallback>
            <p:pic>
              <p:nvPicPr>
                <p:cNvPr id="253" name="Freihand 252">
                  <a:extLst>
                    <a:ext uri="{FF2B5EF4-FFF2-40B4-BE49-F238E27FC236}">
                      <a16:creationId xmlns:a16="http://schemas.microsoft.com/office/drawing/2014/main" id="{CF8D26CE-15B6-4876-9BF9-5A9642AF2BB9}"/>
                    </a:ext>
                  </a:extLst>
                </p:cNvPr>
                <p:cNvPicPr/>
                <p:nvPr/>
              </p:nvPicPr>
              <p:blipFill>
                <a:blip r:embed="rId448"/>
                <a:stretch>
                  <a:fillRect/>
                </a:stretch>
              </p:blipFill>
              <p:spPr>
                <a:xfrm>
                  <a:off x="7929293" y="4042507"/>
                  <a:ext cx="144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138255B0-212F-49BC-BD1D-CF3B2D24943B}"/>
                    </a:ext>
                  </a:extLst>
                </p14:cNvPr>
                <p14:cNvContentPartPr/>
                <p14:nvPr/>
              </p14:nvContentPartPr>
              <p14:xfrm>
                <a:off x="8214413" y="4070587"/>
                <a:ext cx="11880" cy="111600"/>
              </p14:xfrm>
            </p:contentPart>
          </mc:Choice>
          <mc:Fallback>
            <p:pic>
              <p:nvPicPr>
                <p:cNvPr id="254" name="Freihand 253">
                  <a:extLst>
                    <a:ext uri="{FF2B5EF4-FFF2-40B4-BE49-F238E27FC236}">
                      <a16:creationId xmlns:a16="http://schemas.microsoft.com/office/drawing/2014/main" id="{138255B0-212F-49BC-BD1D-CF3B2D24943B}"/>
                    </a:ext>
                  </a:extLst>
                </p:cNvPr>
                <p:cNvPicPr/>
                <p:nvPr/>
              </p:nvPicPr>
              <p:blipFill>
                <a:blip r:embed="rId450"/>
                <a:stretch>
                  <a:fillRect/>
                </a:stretch>
              </p:blipFill>
              <p:spPr>
                <a:xfrm>
                  <a:off x="8210093" y="4066267"/>
                  <a:ext cx="20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5" name="Freihand 254">
                  <a:extLst>
                    <a:ext uri="{FF2B5EF4-FFF2-40B4-BE49-F238E27FC236}">
                      <a16:creationId xmlns:a16="http://schemas.microsoft.com/office/drawing/2014/main" id="{BDEA6AE1-E482-4B12-A89D-022F8A23F93E}"/>
                    </a:ext>
                  </a:extLst>
                </p14:cNvPr>
                <p14:cNvContentPartPr/>
                <p14:nvPr/>
              </p14:nvContentPartPr>
              <p14:xfrm>
                <a:off x="8188133" y="4081747"/>
                <a:ext cx="99000" cy="12960"/>
              </p14:xfrm>
            </p:contentPart>
          </mc:Choice>
          <mc:Fallback>
            <p:pic>
              <p:nvPicPr>
                <p:cNvPr id="255" name="Freihand 254">
                  <a:extLst>
                    <a:ext uri="{FF2B5EF4-FFF2-40B4-BE49-F238E27FC236}">
                      <a16:creationId xmlns:a16="http://schemas.microsoft.com/office/drawing/2014/main" id="{BDEA6AE1-E482-4B12-A89D-022F8A23F93E}"/>
                    </a:ext>
                  </a:extLst>
                </p:cNvPr>
                <p:cNvPicPr/>
                <p:nvPr/>
              </p:nvPicPr>
              <p:blipFill>
                <a:blip r:embed="rId452"/>
                <a:stretch>
                  <a:fillRect/>
                </a:stretch>
              </p:blipFill>
              <p:spPr>
                <a:xfrm>
                  <a:off x="8183813" y="4077427"/>
                  <a:ext cx="107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6" name="Freihand 255">
                  <a:extLst>
                    <a:ext uri="{FF2B5EF4-FFF2-40B4-BE49-F238E27FC236}">
                      <a16:creationId xmlns:a16="http://schemas.microsoft.com/office/drawing/2014/main" id="{C1CF400A-673B-431E-9B75-1FD3B11A832E}"/>
                    </a:ext>
                  </a:extLst>
                </p14:cNvPr>
                <p14:cNvContentPartPr/>
                <p14:nvPr/>
              </p14:nvContentPartPr>
              <p14:xfrm>
                <a:off x="8333933" y="4013707"/>
                <a:ext cx="81000" cy="144720"/>
              </p14:xfrm>
            </p:contentPart>
          </mc:Choice>
          <mc:Fallback>
            <p:pic>
              <p:nvPicPr>
                <p:cNvPr id="256" name="Freihand 255">
                  <a:extLst>
                    <a:ext uri="{FF2B5EF4-FFF2-40B4-BE49-F238E27FC236}">
                      <a16:creationId xmlns:a16="http://schemas.microsoft.com/office/drawing/2014/main" id="{C1CF400A-673B-431E-9B75-1FD3B11A832E}"/>
                    </a:ext>
                  </a:extLst>
                </p:cNvPr>
                <p:cNvPicPr/>
                <p:nvPr/>
              </p:nvPicPr>
              <p:blipFill>
                <a:blip r:embed="rId454"/>
                <a:stretch>
                  <a:fillRect/>
                </a:stretch>
              </p:blipFill>
              <p:spPr>
                <a:xfrm>
                  <a:off x="8329613" y="4009387"/>
                  <a:ext cx="89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57" name="Freihand 256">
                  <a:extLst>
                    <a:ext uri="{FF2B5EF4-FFF2-40B4-BE49-F238E27FC236}">
                      <a16:creationId xmlns:a16="http://schemas.microsoft.com/office/drawing/2014/main" id="{C4967FB1-A6EE-4762-84C5-AE9A77446FFF}"/>
                    </a:ext>
                  </a:extLst>
                </p14:cNvPr>
                <p14:cNvContentPartPr/>
                <p14:nvPr/>
              </p14:nvContentPartPr>
              <p14:xfrm>
                <a:off x="8468933" y="4057267"/>
                <a:ext cx="23760" cy="81360"/>
              </p14:xfrm>
            </p:contentPart>
          </mc:Choice>
          <mc:Fallback>
            <p:pic>
              <p:nvPicPr>
                <p:cNvPr id="257" name="Freihand 256">
                  <a:extLst>
                    <a:ext uri="{FF2B5EF4-FFF2-40B4-BE49-F238E27FC236}">
                      <a16:creationId xmlns:a16="http://schemas.microsoft.com/office/drawing/2014/main" id="{C4967FB1-A6EE-4762-84C5-AE9A77446FFF}"/>
                    </a:ext>
                  </a:extLst>
                </p:cNvPr>
                <p:cNvPicPr/>
                <p:nvPr/>
              </p:nvPicPr>
              <p:blipFill>
                <a:blip r:embed="rId456"/>
                <a:stretch>
                  <a:fillRect/>
                </a:stretch>
              </p:blipFill>
              <p:spPr>
                <a:xfrm>
                  <a:off x="8464613" y="4052947"/>
                  <a:ext cx="32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58" name="Freihand 257">
                  <a:extLst>
                    <a:ext uri="{FF2B5EF4-FFF2-40B4-BE49-F238E27FC236}">
                      <a16:creationId xmlns:a16="http://schemas.microsoft.com/office/drawing/2014/main" id="{BE764E5B-3B03-4165-8CC8-E422013B64AB}"/>
                    </a:ext>
                  </a:extLst>
                </p14:cNvPr>
                <p14:cNvContentPartPr/>
                <p14:nvPr/>
              </p14:nvContentPartPr>
              <p14:xfrm>
                <a:off x="8430053" y="3986707"/>
                <a:ext cx="47520" cy="55080"/>
              </p14:xfrm>
            </p:contentPart>
          </mc:Choice>
          <mc:Fallback>
            <p:pic>
              <p:nvPicPr>
                <p:cNvPr id="258" name="Freihand 257">
                  <a:extLst>
                    <a:ext uri="{FF2B5EF4-FFF2-40B4-BE49-F238E27FC236}">
                      <a16:creationId xmlns:a16="http://schemas.microsoft.com/office/drawing/2014/main" id="{BE764E5B-3B03-4165-8CC8-E422013B64AB}"/>
                    </a:ext>
                  </a:extLst>
                </p:cNvPr>
                <p:cNvPicPr/>
                <p:nvPr/>
              </p:nvPicPr>
              <p:blipFill>
                <a:blip r:embed="rId458"/>
                <a:stretch>
                  <a:fillRect/>
                </a:stretch>
              </p:blipFill>
              <p:spPr>
                <a:xfrm>
                  <a:off x="8425733" y="3982387"/>
                  <a:ext cx="56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59" name="Freihand 258">
                  <a:extLst>
                    <a:ext uri="{FF2B5EF4-FFF2-40B4-BE49-F238E27FC236}">
                      <a16:creationId xmlns:a16="http://schemas.microsoft.com/office/drawing/2014/main" id="{937DE4C6-EA32-445D-8FEF-7DB1D41CE24B}"/>
                    </a:ext>
                  </a:extLst>
                </p14:cNvPr>
                <p14:cNvContentPartPr/>
                <p14:nvPr/>
              </p14:nvContentPartPr>
              <p14:xfrm>
                <a:off x="8511773" y="4048627"/>
                <a:ext cx="38520" cy="61560"/>
              </p14:xfrm>
            </p:contentPart>
          </mc:Choice>
          <mc:Fallback>
            <p:pic>
              <p:nvPicPr>
                <p:cNvPr id="259" name="Freihand 258">
                  <a:extLst>
                    <a:ext uri="{FF2B5EF4-FFF2-40B4-BE49-F238E27FC236}">
                      <a16:creationId xmlns:a16="http://schemas.microsoft.com/office/drawing/2014/main" id="{937DE4C6-EA32-445D-8FEF-7DB1D41CE24B}"/>
                    </a:ext>
                  </a:extLst>
                </p:cNvPr>
                <p:cNvPicPr/>
                <p:nvPr/>
              </p:nvPicPr>
              <p:blipFill>
                <a:blip r:embed="rId460"/>
                <a:stretch>
                  <a:fillRect/>
                </a:stretch>
              </p:blipFill>
              <p:spPr>
                <a:xfrm>
                  <a:off x="8507453" y="4044307"/>
                  <a:ext cx="47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0" name="Freihand 259">
                  <a:extLst>
                    <a:ext uri="{FF2B5EF4-FFF2-40B4-BE49-F238E27FC236}">
                      <a16:creationId xmlns:a16="http://schemas.microsoft.com/office/drawing/2014/main" id="{803EAF9D-4C66-43EF-9D93-096A8778B78B}"/>
                    </a:ext>
                  </a:extLst>
                </p14:cNvPr>
                <p14:cNvContentPartPr/>
                <p14:nvPr/>
              </p14:nvContentPartPr>
              <p14:xfrm>
                <a:off x="8510333" y="3978067"/>
                <a:ext cx="111960" cy="216360"/>
              </p14:xfrm>
            </p:contentPart>
          </mc:Choice>
          <mc:Fallback>
            <p:pic>
              <p:nvPicPr>
                <p:cNvPr id="260" name="Freihand 259">
                  <a:extLst>
                    <a:ext uri="{FF2B5EF4-FFF2-40B4-BE49-F238E27FC236}">
                      <a16:creationId xmlns:a16="http://schemas.microsoft.com/office/drawing/2014/main" id="{803EAF9D-4C66-43EF-9D93-096A8778B78B}"/>
                    </a:ext>
                  </a:extLst>
                </p:cNvPr>
                <p:cNvPicPr/>
                <p:nvPr/>
              </p:nvPicPr>
              <p:blipFill>
                <a:blip r:embed="rId462"/>
                <a:stretch>
                  <a:fillRect/>
                </a:stretch>
              </p:blipFill>
              <p:spPr>
                <a:xfrm>
                  <a:off x="8506013" y="3973747"/>
                  <a:ext cx="1206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1" name="Freihand 260">
                  <a:extLst>
                    <a:ext uri="{FF2B5EF4-FFF2-40B4-BE49-F238E27FC236}">
                      <a16:creationId xmlns:a16="http://schemas.microsoft.com/office/drawing/2014/main" id="{8325F050-DAF1-47AB-893F-09C8F8D2E333}"/>
                    </a:ext>
                  </a:extLst>
                </p14:cNvPr>
                <p14:cNvContentPartPr/>
                <p14:nvPr/>
              </p14:nvContentPartPr>
              <p14:xfrm>
                <a:off x="7898333" y="3977707"/>
                <a:ext cx="114120" cy="258840"/>
              </p14:xfrm>
            </p:contentPart>
          </mc:Choice>
          <mc:Fallback>
            <p:pic>
              <p:nvPicPr>
                <p:cNvPr id="261" name="Freihand 260">
                  <a:extLst>
                    <a:ext uri="{FF2B5EF4-FFF2-40B4-BE49-F238E27FC236}">
                      <a16:creationId xmlns:a16="http://schemas.microsoft.com/office/drawing/2014/main" id="{8325F050-DAF1-47AB-893F-09C8F8D2E333}"/>
                    </a:ext>
                  </a:extLst>
                </p:cNvPr>
                <p:cNvPicPr/>
                <p:nvPr/>
              </p:nvPicPr>
              <p:blipFill>
                <a:blip r:embed="rId464"/>
                <a:stretch>
                  <a:fillRect/>
                </a:stretch>
              </p:blipFill>
              <p:spPr>
                <a:xfrm>
                  <a:off x="7894013" y="3973387"/>
                  <a:ext cx="1227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3" name="Freihand 262">
                  <a:extLst>
                    <a:ext uri="{FF2B5EF4-FFF2-40B4-BE49-F238E27FC236}">
                      <a16:creationId xmlns:a16="http://schemas.microsoft.com/office/drawing/2014/main" id="{6A795375-D9DF-44AE-9B3E-5162762A420B}"/>
                    </a:ext>
                  </a:extLst>
                </p14:cNvPr>
                <p14:cNvContentPartPr/>
                <p14:nvPr/>
              </p14:nvContentPartPr>
              <p14:xfrm>
                <a:off x="8928653" y="3875827"/>
                <a:ext cx="154440" cy="26280"/>
              </p14:xfrm>
            </p:contentPart>
          </mc:Choice>
          <mc:Fallback>
            <p:pic>
              <p:nvPicPr>
                <p:cNvPr id="263" name="Freihand 262">
                  <a:extLst>
                    <a:ext uri="{FF2B5EF4-FFF2-40B4-BE49-F238E27FC236}">
                      <a16:creationId xmlns:a16="http://schemas.microsoft.com/office/drawing/2014/main" id="{6A795375-D9DF-44AE-9B3E-5162762A420B}"/>
                    </a:ext>
                  </a:extLst>
                </p:cNvPr>
                <p:cNvPicPr/>
                <p:nvPr/>
              </p:nvPicPr>
              <p:blipFill>
                <a:blip r:embed="rId466"/>
                <a:stretch>
                  <a:fillRect/>
                </a:stretch>
              </p:blipFill>
              <p:spPr>
                <a:xfrm>
                  <a:off x="8924333" y="3871507"/>
                  <a:ext cx="163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4" name="Freihand 263">
                  <a:extLst>
                    <a:ext uri="{FF2B5EF4-FFF2-40B4-BE49-F238E27FC236}">
                      <a16:creationId xmlns:a16="http://schemas.microsoft.com/office/drawing/2014/main" id="{C7E4816A-4B5D-435E-B852-1DAD6D25AE91}"/>
                    </a:ext>
                  </a:extLst>
                </p14:cNvPr>
                <p14:cNvContentPartPr/>
                <p14:nvPr/>
              </p14:nvContentPartPr>
              <p14:xfrm>
                <a:off x="8949173" y="3960427"/>
                <a:ext cx="126720" cy="2880"/>
              </p14:xfrm>
            </p:contentPart>
          </mc:Choice>
          <mc:Fallback>
            <p:pic>
              <p:nvPicPr>
                <p:cNvPr id="264" name="Freihand 263">
                  <a:extLst>
                    <a:ext uri="{FF2B5EF4-FFF2-40B4-BE49-F238E27FC236}">
                      <a16:creationId xmlns:a16="http://schemas.microsoft.com/office/drawing/2014/main" id="{C7E4816A-4B5D-435E-B852-1DAD6D25AE91}"/>
                    </a:ext>
                  </a:extLst>
                </p:cNvPr>
                <p:cNvPicPr/>
                <p:nvPr/>
              </p:nvPicPr>
              <p:blipFill>
                <a:blip r:embed="rId208"/>
                <a:stretch>
                  <a:fillRect/>
                </a:stretch>
              </p:blipFill>
              <p:spPr>
                <a:xfrm>
                  <a:off x="8944853" y="3956107"/>
                  <a:ext cx="1353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5" name="Freihand 264">
                  <a:extLst>
                    <a:ext uri="{FF2B5EF4-FFF2-40B4-BE49-F238E27FC236}">
                      <a16:creationId xmlns:a16="http://schemas.microsoft.com/office/drawing/2014/main" id="{D058209B-8E7E-46E8-865E-E524A3E4E5FC}"/>
                    </a:ext>
                  </a:extLst>
                </p14:cNvPr>
                <p14:cNvContentPartPr/>
                <p14:nvPr/>
              </p14:nvContentPartPr>
              <p14:xfrm>
                <a:off x="9182813" y="3805267"/>
                <a:ext cx="122040" cy="144000"/>
              </p14:xfrm>
            </p:contentPart>
          </mc:Choice>
          <mc:Fallback>
            <p:pic>
              <p:nvPicPr>
                <p:cNvPr id="265" name="Freihand 264">
                  <a:extLst>
                    <a:ext uri="{FF2B5EF4-FFF2-40B4-BE49-F238E27FC236}">
                      <a16:creationId xmlns:a16="http://schemas.microsoft.com/office/drawing/2014/main" id="{D058209B-8E7E-46E8-865E-E524A3E4E5FC}"/>
                    </a:ext>
                  </a:extLst>
                </p:cNvPr>
                <p:cNvPicPr/>
                <p:nvPr/>
              </p:nvPicPr>
              <p:blipFill>
                <a:blip r:embed="rId469"/>
                <a:stretch>
                  <a:fillRect/>
                </a:stretch>
              </p:blipFill>
              <p:spPr>
                <a:xfrm>
                  <a:off x="9178493" y="3800947"/>
                  <a:ext cx="130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6" name="Freihand 265">
                  <a:extLst>
                    <a:ext uri="{FF2B5EF4-FFF2-40B4-BE49-F238E27FC236}">
                      <a16:creationId xmlns:a16="http://schemas.microsoft.com/office/drawing/2014/main" id="{1DDDF69E-6A15-4356-9BA4-7918BE705922}"/>
                    </a:ext>
                  </a:extLst>
                </p14:cNvPr>
                <p14:cNvContentPartPr/>
                <p14:nvPr/>
              </p14:nvContentPartPr>
              <p14:xfrm>
                <a:off x="9350573" y="3814987"/>
                <a:ext cx="123120" cy="118440"/>
              </p14:xfrm>
            </p:contentPart>
          </mc:Choice>
          <mc:Fallback>
            <p:pic>
              <p:nvPicPr>
                <p:cNvPr id="266" name="Freihand 265">
                  <a:extLst>
                    <a:ext uri="{FF2B5EF4-FFF2-40B4-BE49-F238E27FC236}">
                      <a16:creationId xmlns:a16="http://schemas.microsoft.com/office/drawing/2014/main" id="{1DDDF69E-6A15-4356-9BA4-7918BE705922}"/>
                    </a:ext>
                  </a:extLst>
                </p:cNvPr>
                <p:cNvPicPr/>
                <p:nvPr/>
              </p:nvPicPr>
              <p:blipFill>
                <a:blip r:embed="rId471"/>
                <a:stretch>
                  <a:fillRect/>
                </a:stretch>
              </p:blipFill>
              <p:spPr>
                <a:xfrm>
                  <a:off x="9346253" y="3810667"/>
                  <a:ext cx="131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7" name="Freihand 266">
                  <a:extLst>
                    <a:ext uri="{FF2B5EF4-FFF2-40B4-BE49-F238E27FC236}">
                      <a16:creationId xmlns:a16="http://schemas.microsoft.com/office/drawing/2014/main" id="{32BFB460-5330-4218-8137-31CF733AAB24}"/>
                    </a:ext>
                  </a:extLst>
                </p14:cNvPr>
                <p14:cNvContentPartPr/>
                <p14:nvPr/>
              </p14:nvContentPartPr>
              <p14:xfrm>
                <a:off x="9469373" y="3810307"/>
                <a:ext cx="87480" cy="106560"/>
              </p14:xfrm>
            </p:contentPart>
          </mc:Choice>
          <mc:Fallback>
            <p:pic>
              <p:nvPicPr>
                <p:cNvPr id="267" name="Freihand 266">
                  <a:extLst>
                    <a:ext uri="{FF2B5EF4-FFF2-40B4-BE49-F238E27FC236}">
                      <a16:creationId xmlns:a16="http://schemas.microsoft.com/office/drawing/2014/main" id="{32BFB460-5330-4218-8137-31CF733AAB24}"/>
                    </a:ext>
                  </a:extLst>
                </p:cNvPr>
                <p:cNvPicPr/>
                <p:nvPr/>
              </p:nvPicPr>
              <p:blipFill>
                <a:blip r:embed="rId473"/>
                <a:stretch>
                  <a:fillRect/>
                </a:stretch>
              </p:blipFill>
              <p:spPr>
                <a:xfrm>
                  <a:off x="9465053" y="3805987"/>
                  <a:ext cx="96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8" name="Freihand 267">
                  <a:extLst>
                    <a:ext uri="{FF2B5EF4-FFF2-40B4-BE49-F238E27FC236}">
                      <a16:creationId xmlns:a16="http://schemas.microsoft.com/office/drawing/2014/main" id="{32BD3B58-1AAB-4DB9-ABB5-1D7919D55DD3}"/>
                    </a:ext>
                  </a:extLst>
                </p14:cNvPr>
                <p14:cNvContentPartPr/>
                <p14:nvPr/>
              </p14:nvContentPartPr>
              <p14:xfrm>
                <a:off x="9553973" y="3805267"/>
                <a:ext cx="103680" cy="109440"/>
              </p14:xfrm>
            </p:contentPart>
          </mc:Choice>
          <mc:Fallback>
            <p:pic>
              <p:nvPicPr>
                <p:cNvPr id="268" name="Freihand 267">
                  <a:extLst>
                    <a:ext uri="{FF2B5EF4-FFF2-40B4-BE49-F238E27FC236}">
                      <a16:creationId xmlns:a16="http://schemas.microsoft.com/office/drawing/2014/main" id="{32BD3B58-1AAB-4DB9-ABB5-1D7919D55DD3}"/>
                    </a:ext>
                  </a:extLst>
                </p:cNvPr>
                <p:cNvPicPr/>
                <p:nvPr/>
              </p:nvPicPr>
              <p:blipFill>
                <a:blip r:embed="rId475"/>
                <a:stretch>
                  <a:fillRect/>
                </a:stretch>
              </p:blipFill>
              <p:spPr>
                <a:xfrm>
                  <a:off x="9549653" y="3800947"/>
                  <a:ext cx="112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9" name="Freihand 268">
                  <a:extLst>
                    <a:ext uri="{FF2B5EF4-FFF2-40B4-BE49-F238E27FC236}">
                      <a16:creationId xmlns:a16="http://schemas.microsoft.com/office/drawing/2014/main" id="{DA51F3A9-0E20-4030-8D64-CE2A06E80BA0}"/>
                    </a:ext>
                  </a:extLst>
                </p14:cNvPr>
                <p14:cNvContentPartPr/>
                <p14:nvPr/>
              </p14:nvContentPartPr>
              <p14:xfrm>
                <a:off x="9709853" y="3799507"/>
                <a:ext cx="109800" cy="104760"/>
              </p14:xfrm>
            </p:contentPart>
          </mc:Choice>
          <mc:Fallback>
            <p:pic>
              <p:nvPicPr>
                <p:cNvPr id="269" name="Freihand 268">
                  <a:extLst>
                    <a:ext uri="{FF2B5EF4-FFF2-40B4-BE49-F238E27FC236}">
                      <a16:creationId xmlns:a16="http://schemas.microsoft.com/office/drawing/2014/main" id="{DA51F3A9-0E20-4030-8D64-CE2A06E80BA0}"/>
                    </a:ext>
                  </a:extLst>
                </p:cNvPr>
                <p:cNvPicPr/>
                <p:nvPr/>
              </p:nvPicPr>
              <p:blipFill>
                <a:blip r:embed="rId477"/>
                <a:stretch>
                  <a:fillRect/>
                </a:stretch>
              </p:blipFill>
              <p:spPr>
                <a:xfrm>
                  <a:off x="9705533" y="3795187"/>
                  <a:ext cx="118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0" name="Freihand 269">
                  <a:extLst>
                    <a:ext uri="{FF2B5EF4-FFF2-40B4-BE49-F238E27FC236}">
                      <a16:creationId xmlns:a16="http://schemas.microsoft.com/office/drawing/2014/main" id="{95B8C6E3-CB63-47BE-BC8C-D5F9CD1E050F}"/>
                    </a:ext>
                  </a:extLst>
                </p14:cNvPr>
                <p14:cNvContentPartPr/>
                <p14:nvPr/>
              </p14:nvContentPartPr>
              <p14:xfrm>
                <a:off x="9662333" y="3836227"/>
                <a:ext cx="133920" cy="27000"/>
              </p14:xfrm>
            </p:contentPart>
          </mc:Choice>
          <mc:Fallback>
            <p:pic>
              <p:nvPicPr>
                <p:cNvPr id="270" name="Freihand 269">
                  <a:extLst>
                    <a:ext uri="{FF2B5EF4-FFF2-40B4-BE49-F238E27FC236}">
                      <a16:creationId xmlns:a16="http://schemas.microsoft.com/office/drawing/2014/main" id="{95B8C6E3-CB63-47BE-BC8C-D5F9CD1E050F}"/>
                    </a:ext>
                  </a:extLst>
                </p:cNvPr>
                <p:cNvPicPr/>
                <p:nvPr/>
              </p:nvPicPr>
              <p:blipFill>
                <a:blip r:embed="rId479"/>
                <a:stretch>
                  <a:fillRect/>
                </a:stretch>
              </p:blipFill>
              <p:spPr>
                <a:xfrm>
                  <a:off x="9658013" y="3831907"/>
                  <a:ext cx="142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1" name="Freihand 270">
                  <a:extLst>
                    <a:ext uri="{FF2B5EF4-FFF2-40B4-BE49-F238E27FC236}">
                      <a16:creationId xmlns:a16="http://schemas.microsoft.com/office/drawing/2014/main" id="{3A0E2ABD-445C-41F4-94BB-D71195767C84}"/>
                    </a:ext>
                  </a:extLst>
                </p14:cNvPr>
                <p14:cNvContentPartPr/>
                <p14:nvPr/>
              </p14:nvContentPartPr>
              <p14:xfrm>
                <a:off x="9651173" y="3865387"/>
                <a:ext cx="135000" cy="24120"/>
              </p14:xfrm>
            </p:contentPart>
          </mc:Choice>
          <mc:Fallback>
            <p:pic>
              <p:nvPicPr>
                <p:cNvPr id="271" name="Freihand 270">
                  <a:extLst>
                    <a:ext uri="{FF2B5EF4-FFF2-40B4-BE49-F238E27FC236}">
                      <a16:creationId xmlns:a16="http://schemas.microsoft.com/office/drawing/2014/main" id="{3A0E2ABD-445C-41F4-94BB-D71195767C84}"/>
                    </a:ext>
                  </a:extLst>
                </p:cNvPr>
                <p:cNvPicPr/>
                <p:nvPr/>
              </p:nvPicPr>
              <p:blipFill>
                <a:blip r:embed="rId481"/>
                <a:stretch>
                  <a:fillRect/>
                </a:stretch>
              </p:blipFill>
              <p:spPr>
                <a:xfrm>
                  <a:off x="9646853" y="3861067"/>
                  <a:ext cx="143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2" name="Freihand 271">
                  <a:extLst>
                    <a:ext uri="{FF2B5EF4-FFF2-40B4-BE49-F238E27FC236}">
                      <a16:creationId xmlns:a16="http://schemas.microsoft.com/office/drawing/2014/main" id="{B67CAA84-E855-442D-B437-6A3D45D8E5FC}"/>
                    </a:ext>
                  </a:extLst>
                </p14:cNvPr>
                <p14:cNvContentPartPr/>
                <p14:nvPr/>
              </p14:nvContentPartPr>
              <p14:xfrm>
                <a:off x="9903893" y="3710227"/>
                <a:ext cx="80640" cy="199800"/>
              </p14:xfrm>
            </p:contentPart>
          </mc:Choice>
          <mc:Fallback>
            <p:pic>
              <p:nvPicPr>
                <p:cNvPr id="272" name="Freihand 271">
                  <a:extLst>
                    <a:ext uri="{FF2B5EF4-FFF2-40B4-BE49-F238E27FC236}">
                      <a16:creationId xmlns:a16="http://schemas.microsoft.com/office/drawing/2014/main" id="{B67CAA84-E855-442D-B437-6A3D45D8E5FC}"/>
                    </a:ext>
                  </a:extLst>
                </p:cNvPr>
                <p:cNvPicPr/>
                <p:nvPr/>
              </p:nvPicPr>
              <p:blipFill>
                <a:blip r:embed="rId483"/>
                <a:stretch>
                  <a:fillRect/>
                </a:stretch>
              </p:blipFill>
              <p:spPr>
                <a:xfrm>
                  <a:off x="9899573" y="3705907"/>
                  <a:ext cx="89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3" name="Freihand 272">
                  <a:extLst>
                    <a:ext uri="{FF2B5EF4-FFF2-40B4-BE49-F238E27FC236}">
                      <a16:creationId xmlns:a16="http://schemas.microsoft.com/office/drawing/2014/main" id="{A76AFEBA-3470-4700-9553-E817DA4FC838}"/>
                    </a:ext>
                  </a:extLst>
                </p14:cNvPr>
                <p14:cNvContentPartPr/>
                <p14:nvPr/>
              </p14:nvContentPartPr>
              <p14:xfrm>
                <a:off x="10034933" y="3737947"/>
                <a:ext cx="126720" cy="147240"/>
              </p14:xfrm>
            </p:contentPart>
          </mc:Choice>
          <mc:Fallback>
            <p:pic>
              <p:nvPicPr>
                <p:cNvPr id="273" name="Freihand 272">
                  <a:extLst>
                    <a:ext uri="{FF2B5EF4-FFF2-40B4-BE49-F238E27FC236}">
                      <a16:creationId xmlns:a16="http://schemas.microsoft.com/office/drawing/2014/main" id="{A76AFEBA-3470-4700-9553-E817DA4FC838}"/>
                    </a:ext>
                  </a:extLst>
                </p:cNvPr>
                <p:cNvPicPr/>
                <p:nvPr/>
              </p:nvPicPr>
              <p:blipFill>
                <a:blip r:embed="rId485"/>
                <a:stretch>
                  <a:fillRect/>
                </a:stretch>
              </p:blipFill>
              <p:spPr>
                <a:xfrm>
                  <a:off x="10030613" y="3733627"/>
                  <a:ext cx="135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4" name="Freihand 273">
                  <a:extLst>
                    <a:ext uri="{FF2B5EF4-FFF2-40B4-BE49-F238E27FC236}">
                      <a16:creationId xmlns:a16="http://schemas.microsoft.com/office/drawing/2014/main" id="{3E3009F6-F346-4D93-B0E5-2851E2897E75}"/>
                    </a:ext>
                  </a:extLst>
                </p14:cNvPr>
                <p14:cNvContentPartPr/>
                <p14:nvPr/>
              </p14:nvContentPartPr>
              <p14:xfrm>
                <a:off x="10244093" y="3752347"/>
                <a:ext cx="17640" cy="147240"/>
              </p14:xfrm>
            </p:contentPart>
          </mc:Choice>
          <mc:Fallback>
            <p:pic>
              <p:nvPicPr>
                <p:cNvPr id="274" name="Freihand 273">
                  <a:extLst>
                    <a:ext uri="{FF2B5EF4-FFF2-40B4-BE49-F238E27FC236}">
                      <a16:creationId xmlns:a16="http://schemas.microsoft.com/office/drawing/2014/main" id="{3E3009F6-F346-4D93-B0E5-2851E2897E75}"/>
                    </a:ext>
                  </a:extLst>
                </p:cNvPr>
                <p:cNvPicPr/>
                <p:nvPr/>
              </p:nvPicPr>
              <p:blipFill>
                <a:blip r:embed="rId487"/>
                <a:stretch>
                  <a:fillRect/>
                </a:stretch>
              </p:blipFill>
              <p:spPr>
                <a:xfrm>
                  <a:off x="10239773" y="3748027"/>
                  <a:ext cx="26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5" name="Freihand 274">
                  <a:extLst>
                    <a:ext uri="{FF2B5EF4-FFF2-40B4-BE49-F238E27FC236}">
                      <a16:creationId xmlns:a16="http://schemas.microsoft.com/office/drawing/2014/main" id="{7A9DAA4D-1127-4C71-8EF3-D507D238EF40}"/>
                    </a:ext>
                  </a:extLst>
                </p14:cNvPr>
                <p14:cNvContentPartPr/>
                <p14:nvPr/>
              </p14:nvContentPartPr>
              <p14:xfrm>
                <a:off x="10189373" y="3820027"/>
                <a:ext cx="109080" cy="12240"/>
              </p14:xfrm>
            </p:contentPart>
          </mc:Choice>
          <mc:Fallback>
            <p:pic>
              <p:nvPicPr>
                <p:cNvPr id="275" name="Freihand 274">
                  <a:extLst>
                    <a:ext uri="{FF2B5EF4-FFF2-40B4-BE49-F238E27FC236}">
                      <a16:creationId xmlns:a16="http://schemas.microsoft.com/office/drawing/2014/main" id="{7A9DAA4D-1127-4C71-8EF3-D507D238EF40}"/>
                    </a:ext>
                  </a:extLst>
                </p:cNvPr>
                <p:cNvPicPr/>
                <p:nvPr/>
              </p:nvPicPr>
              <p:blipFill>
                <a:blip r:embed="rId489"/>
                <a:stretch>
                  <a:fillRect/>
                </a:stretch>
              </p:blipFill>
              <p:spPr>
                <a:xfrm>
                  <a:off x="10185053" y="3815707"/>
                  <a:ext cx="117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6" name="Freihand 275">
                  <a:extLst>
                    <a:ext uri="{FF2B5EF4-FFF2-40B4-BE49-F238E27FC236}">
                      <a16:creationId xmlns:a16="http://schemas.microsoft.com/office/drawing/2014/main" id="{66C1CA17-98A9-489D-B9EC-6574E3F8D6EA}"/>
                    </a:ext>
                  </a:extLst>
                </p14:cNvPr>
                <p14:cNvContentPartPr/>
                <p14:nvPr/>
              </p14:nvContentPartPr>
              <p14:xfrm>
                <a:off x="10349933" y="3777907"/>
                <a:ext cx="142560" cy="98280"/>
              </p14:xfrm>
            </p:contentPart>
          </mc:Choice>
          <mc:Fallback>
            <p:pic>
              <p:nvPicPr>
                <p:cNvPr id="276" name="Freihand 275">
                  <a:extLst>
                    <a:ext uri="{FF2B5EF4-FFF2-40B4-BE49-F238E27FC236}">
                      <a16:creationId xmlns:a16="http://schemas.microsoft.com/office/drawing/2014/main" id="{66C1CA17-98A9-489D-B9EC-6574E3F8D6EA}"/>
                    </a:ext>
                  </a:extLst>
                </p:cNvPr>
                <p:cNvPicPr/>
                <p:nvPr/>
              </p:nvPicPr>
              <p:blipFill>
                <a:blip r:embed="rId491"/>
                <a:stretch>
                  <a:fillRect/>
                </a:stretch>
              </p:blipFill>
              <p:spPr>
                <a:xfrm>
                  <a:off x="10345613" y="3773587"/>
                  <a:ext cx="151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77" name="Freihand 276">
                  <a:extLst>
                    <a:ext uri="{FF2B5EF4-FFF2-40B4-BE49-F238E27FC236}">
                      <a16:creationId xmlns:a16="http://schemas.microsoft.com/office/drawing/2014/main" id="{8F01952C-9467-4C53-A9F6-51EB084C3199}"/>
                    </a:ext>
                  </a:extLst>
                </p14:cNvPr>
                <p14:cNvContentPartPr/>
                <p14:nvPr/>
              </p14:nvContentPartPr>
              <p14:xfrm>
                <a:off x="10496813" y="3687187"/>
                <a:ext cx="78120" cy="223200"/>
              </p14:xfrm>
            </p:contentPart>
          </mc:Choice>
          <mc:Fallback>
            <p:pic>
              <p:nvPicPr>
                <p:cNvPr id="277" name="Freihand 276">
                  <a:extLst>
                    <a:ext uri="{FF2B5EF4-FFF2-40B4-BE49-F238E27FC236}">
                      <a16:creationId xmlns:a16="http://schemas.microsoft.com/office/drawing/2014/main" id="{8F01952C-9467-4C53-A9F6-51EB084C3199}"/>
                    </a:ext>
                  </a:extLst>
                </p:cNvPr>
                <p:cNvPicPr/>
                <p:nvPr/>
              </p:nvPicPr>
              <p:blipFill>
                <a:blip r:embed="rId493"/>
                <a:stretch>
                  <a:fillRect/>
                </a:stretch>
              </p:blipFill>
              <p:spPr>
                <a:xfrm>
                  <a:off x="10492493" y="3682867"/>
                  <a:ext cx="867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9" name="Freihand 278">
                  <a:extLst>
                    <a:ext uri="{FF2B5EF4-FFF2-40B4-BE49-F238E27FC236}">
                      <a16:creationId xmlns:a16="http://schemas.microsoft.com/office/drawing/2014/main" id="{4EA32D84-84A8-4861-8751-CAB8B81F08BD}"/>
                    </a:ext>
                  </a:extLst>
                </p14:cNvPr>
                <p14:cNvContentPartPr/>
                <p14:nvPr/>
              </p14:nvContentPartPr>
              <p14:xfrm>
                <a:off x="10416533" y="3989227"/>
                <a:ext cx="65880" cy="73440"/>
              </p14:xfrm>
            </p:contentPart>
          </mc:Choice>
          <mc:Fallback>
            <p:pic>
              <p:nvPicPr>
                <p:cNvPr id="279" name="Freihand 278">
                  <a:extLst>
                    <a:ext uri="{FF2B5EF4-FFF2-40B4-BE49-F238E27FC236}">
                      <a16:creationId xmlns:a16="http://schemas.microsoft.com/office/drawing/2014/main" id="{4EA32D84-84A8-4861-8751-CAB8B81F08BD}"/>
                    </a:ext>
                  </a:extLst>
                </p:cNvPr>
                <p:cNvPicPr/>
                <p:nvPr/>
              </p:nvPicPr>
              <p:blipFill>
                <a:blip r:embed="rId495"/>
                <a:stretch>
                  <a:fillRect/>
                </a:stretch>
              </p:blipFill>
              <p:spPr>
                <a:xfrm>
                  <a:off x="10412213" y="3984907"/>
                  <a:ext cx="74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0" name="Freihand 279">
                  <a:extLst>
                    <a:ext uri="{FF2B5EF4-FFF2-40B4-BE49-F238E27FC236}">
                      <a16:creationId xmlns:a16="http://schemas.microsoft.com/office/drawing/2014/main" id="{1E5E5067-82FC-4895-A9BB-137825AAC56A}"/>
                    </a:ext>
                  </a:extLst>
                </p14:cNvPr>
                <p14:cNvContentPartPr/>
                <p14:nvPr/>
              </p14:nvContentPartPr>
              <p14:xfrm>
                <a:off x="10368293" y="3888787"/>
                <a:ext cx="92160" cy="86400"/>
              </p14:xfrm>
            </p:contentPart>
          </mc:Choice>
          <mc:Fallback>
            <p:pic>
              <p:nvPicPr>
                <p:cNvPr id="280" name="Freihand 279">
                  <a:extLst>
                    <a:ext uri="{FF2B5EF4-FFF2-40B4-BE49-F238E27FC236}">
                      <a16:creationId xmlns:a16="http://schemas.microsoft.com/office/drawing/2014/main" id="{1E5E5067-82FC-4895-A9BB-137825AAC56A}"/>
                    </a:ext>
                  </a:extLst>
                </p:cNvPr>
                <p:cNvPicPr/>
                <p:nvPr/>
              </p:nvPicPr>
              <p:blipFill>
                <a:blip r:embed="rId497"/>
                <a:stretch>
                  <a:fillRect/>
                </a:stretch>
              </p:blipFill>
              <p:spPr>
                <a:xfrm>
                  <a:off x="10363973" y="3884467"/>
                  <a:ext cx="100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2" name="Freihand 281">
                  <a:extLst>
                    <a:ext uri="{FF2B5EF4-FFF2-40B4-BE49-F238E27FC236}">
                      <a16:creationId xmlns:a16="http://schemas.microsoft.com/office/drawing/2014/main" id="{7D223CBD-DB87-4E60-8887-BFFB2811E4E3}"/>
                    </a:ext>
                  </a:extLst>
                </p14:cNvPr>
                <p14:cNvContentPartPr/>
                <p14:nvPr/>
              </p14:nvContentPartPr>
              <p14:xfrm>
                <a:off x="10586093" y="3979507"/>
                <a:ext cx="360" cy="360"/>
              </p14:xfrm>
            </p:contentPart>
          </mc:Choice>
          <mc:Fallback>
            <p:pic>
              <p:nvPicPr>
                <p:cNvPr id="282" name="Freihand 281">
                  <a:extLst>
                    <a:ext uri="{FF2B5EF4-FFF2-40B4-BE49-F238E27FC236}">
                      <a16:creationId xmlns:a16="http://schemas.microsoft.com/office/drawing/2014/main" id="{7D223CBD-DB87-4E60-8887-BFFB2811E4E3}"/>
                    </a:ext>
                  </a:extLst>
                </p:cNvPr>
                <p:cNvPicPr/>
                <p:nvPr/>
              </p:nvPicPr>
              <p:blipFill>
                <a:blip r:embed="rId13"/>
                <a:stretch>
                  <a:fillRect/>
                </a:stretch>
              </p:blipFill>
              <p:spPr>
                <a:xfrm>
                  <a:off x="10581773" y="397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3" name="Freihand 282">
                  <a:extLst>
                    <a:ext uri="{FF2B5EF4-FFF2-40B4-BE49-F238E27FC236}">
                      <a16:creationId xmlns:a16="http://schemas.microsoft.com/office/drawing/2014/main" id="{E6D99323-41D0-40A4-9627-36580F19CA3C}"/>
                    </a:ext>
                  </a:extLst>
                </p14:cNvPr>
                <p14:cNvContentPartPr/>
                <p14:nvPr/>
              </p14:nvContentPartPr>
              <p14:xfrm>
                <a:off x="10583213" y="3960067"/>
                <a:ext cx="12600" cy="150840"/>
              </p14:xfrm>
            </p:contentPart>
          </mc:Choice>
          <mc:Fallback>
            <p:pic>
              <p:nvPicPr>
                <p:cNvPr id="283" name="Freihand 282">
                  <a:extLst>
                    <a:ext uri="{FF2B5EF4-FFF2-40B4-BE49-F238E27FC236}">
                      <a16:creationId xmlns:a16="http://schemas.microsoft.com/office/drawing/2014/main" id="{E6D99323-41D0-40A4-9627-36580F19CA3C}"/>
                    </a:ext>
                  </a:extLst>
                </p:cNvPr>
                <p:cNvPicPr/>
                <p:nvPr/>
              </p:nvPicPr>
              <p:blipFill>
                <a:blip r:embed="rId500"/>
                <a:stretch>
                  <a:fillRect/>
                </a:stretch>
              </p:blipFill>
              <p:spPr>
                <a:xfrm>
                  <a:off x="10578893" y="3955747"/>
                  <a:ext cx="21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4" name="Freihand 283">
                  <a:extLst>
                    <a:ext uri="{FF2B5EF4-FFF2-40B4-BE49-F238E27FC236}">
                      <a16:creationId xmlns:a16="http://schemas.microsoft.com/office/drawing/2014/main" id="{443F00DE-3654-4CD2-ACAA-D52D731DC047}"/>
                    </a:ext>
                  </a:extLst>
                </p14:cNvPr>
                <p14:cNvContentPartPr/>
                <p14:nvPr/>
              </p14:nvContentPartPr>
              <p14:xfrm>
                <a:off x="10570253" y="3931987"/>
                <a:ext cx="124920" cy="161280"/>
              </p14:xfrm>
            </p:contentPart>
          </mc:Choice>
          <mc:Fallback>
            <p:pic>
              <p:nvPicPr>
                <p:cNvPr id="284" name="Freihand 283">
                  <a:extLst>
                    <a:ext uri="{FF2B5EF4-FFF2-40B4-BE49-F238E27FC236}">
                      <a16:creationId xmlns:a16="http://schemas.microsoft.com/office/drawing/2014/main" id="{443F00DE-3654-4CD2-ACAA-D52D731DC047}"/>
                    </a:ext>
                  </a:extLst>
                </p:cNvPr>
                <p:cNvPicPr/>
                <p:nvPr/>
              </p:nvPicPr>
              <p:blipFill>
                <a:blip r:embed="rId502"/>
                <a:stretch>
                  <a:fillRect/>
                </a:stretch>
              </p:blipFill>
              <p:spPr>
                <a:xfrm>
                  <a:off x="10565933" y="3927667"/>
                  <a:ext cx="133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5" name="Freihand 284">
                  <a:extLst>
                    <a:ext uri="{FF2B5EF4-FFF2-40B4-BE49-F238E27FC236}">
                      <a16:creationId xmlns:a16="http://schemas.microsoft.com/office/drawing/2014/main" id="{B90A0E6D-7C39-4B73-8365-C87A708E2F7F}"/>
                    </a:ext>
                  </a:extLst>
                </p14:cNvPr>
                <p14:cNvContentPartPr/>
                <p14:nvPr/>
              </p14:nvContentPartPr>
              <p14:xfrm>
                <a:off x="10696253" y="4005067"/>
                <a:ext cx="84600" cy="92520"/>
              </p14:xfrm>
            </p:contentPart>
          </mc:Choice>
          <mc:Fallback>
            <p:pic>
              <p:nvPicPr>
                <p:cNvPr id="285" name="Freihand 284">
                  <a:extLst>
                    <a:ext uri="{FF2B5EF4-FFF2-40B4-BE49-F238E27FC236}">
                      <a16:creationId xmlns:a16="http://schemas.microsoft.com/office/drawing/2014/main" id="{B90A0E6D-7C39-4B73-8365-C87A708E2F7F}"/>
                    </a:ext>
                  </a:extLst>
                </p:cNvPr>
                <p:cNvPicPr/>
                <p:nvPr/>
              </p:nvPicPr>
              <p:blipFill>
                <a:blip r:embed="rId504"/>
                <a:stretch>
                  <a:fillRect/>
                </a:stretch>
              </p:blipFill>
              <p:spPr>
                <a:xfrm>
                  <a:off x="10691933" y="4000747"/>
                  <a:ext cx="93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86" name="Freihand 285">
                  <a:extLst>
                    <a:ext uri="{FF2B5EF4-FFF2-40B4-BE49-F238E27FC236}">
                      <a16:creationId xmlns:a16="http://schemas.microsoft.com/office/drawing/2014/main" id="{CAD07743-30A8-4408-8BA4-EA806760F052}"/>
                    </a:ext>
                  </a:extLst>
                </p14:cNvPr>
                <p14:cNvContentPartPr/>
                <p14:nvPr/>
              </p14:nvContentPartPr>
              <p14:xfrm>
                <a:off x="10774013" y="3888787"/>
                <a:ext cx="180000" cy="202680"/>
              </p14:xfrm>
            </p:contentPart>
          </mc:Choice>
          <mc:Fallback>
            <p:pic>
              <p:nvPicPr>
                <p:cNvPr id="286" name="Freihand 285">
                  <a:extLst>
                    <a:ext uri="{FF2B5EF4-FFF2-40B4-BE49-F238E27FC236}">
                      <a16:creationId xmlns:a16="http://schemas.microsoft.com/office/drawing/2014/main" id="{CAD07743-30A8-4408-8BA4-EA806760F052}"/>
                    </a:ext>
                  </a:extLst>
                </p:cNvPr>
                <p:cNvPicPr/>
                <p:nvPr/>
              </p:nvPicPr>
              <p:blipFill>
                <a:blip r:embed="rId506"/>
                <a:stretch>
                  <a:fillRect/>
                </a:stretch>
              </p:blipFill>
              <p:spPr>
                <a:xfrm>
                  <a:off x="10769693" y="3884467"/>
                  <a:ext cx="188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87" name="Freihand 286">
                  <a:extLst>
                    <a:ext uri="{FF2B5EF4-FFF2-40B4-BE49-F238E27FC236}">
                      <a16:creationId xmlns:a16="http://schemas.microsoft.com/office/drawing/2014/main" id="{C6B8B8E1-9636-4A4E-B470-B78E648198B8}"/>
                    </a:ext>
                  </a:extLst>
                </p14:cNvPr>
                <p14:cNvContentPartPr/>
                <p14:nvPr/>
              </p14:nvContentPartPr>
              <p14:xfrm>
                <a:off x="10991093" y="3959707"/>
                <a:ext cx="116640" cy="146880"/>
              </p14:xfrm>
            </p:contentPart>
          </mc:Choice>
          <mc:Fallback>
            <p:pic>
              <p:nvPicPr>
                <p:cNvPr id="287" name="Freihand 286">
                  <a:extLst>
                    <a:ext uri="{FF2B5EF4-FFF2-40B4-BE49-F238E27FC236}">
                      <a16:creationId xmlns:a16="http://schemas.microsoft.com/office/drawing/2014/main" id="{C6B8B8E1-9636-4A4E-B470-B78E648198B8}"/>
                    </a:ext>
                  </a:extLst>
                </p:cNvPr>
                <p:cNvPicPr/>
                <p:nvPr/>
              </p:nvPicPr>
              <p:blipFill>
                <a:blip r:embed="rId508"/>
                <a:stretch>
                  <a:fillRect/>
                </a:stretch>
              </p:blipFill>
              <p:spPr>
                <a:xfrm>
                  <a:off x="10986773" y="3955387"/>
                  <a:ext cx="125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88" name="Freihand 287">
                  <a:extLst>
                    <a:ext uri="{FF2B5EF4-FFF2-40B4-BE49-F238E27FC236}">
                      <a16:creationId xmlns:a16="http://schemas.microsoft.com/office/drawing/2014/main" id="{AC050FFF-3CFD-4BF7-9895-533B6B046CB0}"/>
                    </a:ext>
                  </a:extLst>
                </p14:cNvPr>
                <p14:cNvContentPartPr/>
                <p14:nvPr/>
              </p14:nvContentPartPr>
              <p14:xfrm>
                <a:off x="10995053" y="4018027"/>
                <a:ext cx="104400" cy="6840"/>
              </p14:xfrm>
            </p:contentPart>
          </mc:Choice>
          <mc:Fallback>
            <p:pic>
              <p:nvPicPr>
                <p:cNvPr id="288" name="Freihand 287">
                  <a:extLst>
                    <a:ext uri="{FF2B5EF4-FFF2-40B4-BE49-F238E27FC236}">
                      <a16:creationId xmlns:a16="http://schemas.microsoft.com/office/drawing/2014/main" id="{AC050FFF-3CFD-4BF7-9895-533B6B046CB0}"/>
                    </a:ext>
                  </a:extLst>
                </p:cNvPr>
                <p:cNvPicPr/>
                <p:nvPr/>
              </p:nvPicPr>
              <p:blipFill>
                <a:blip r:embed="rId510"/>
                <a:stretch>
                  <a:fillRect/>
                </a:stretch>
              </p:blipFill>
              <p:spPr>
                <a:xfrm>
                  <a:off x="10990733" y="4013707"/>
                  <a:ext cx="113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89" name="Freihand 288">
                  <a:extLst>
                    <a:ext uri="{FF2B5EF4-FFF2-40B4-BE49-F238E27FC236}">
                      <a16:creationId xmlns:a16="http://schemas.microsoft.com/office/drawing/2014/main" id="{19D24B08-5370-4F2A-A924-126B605406F3}"/>
                    </a:ext>
                  </a:extLst>
                </p14:cNvPr>
                <p14:cNvContentPartPr/>
                <p14:nvPr/>
              </p14:nvContentPartPr>
              <p14:xfrm>
                <a:off x="11129693" y="3890227"/>
                <a:ext cx="232560" cy="184680"/>
              </p14:xfrm>
            </p:contentPart>
          </mc:Choice>
          <mc:Fallback>
            <p:pic>
              <p:nvPicPr>
                <p:cNvPr id="289" name="Freihand 288">
                  <a:extLst>
                    <a:ext uri="{FF2B5EF4-FFF2-40B4-BE49-F238E27FC236}">
                      <a16:creationId xmlns:a16="http://schemas.microsoft.com/office/drawing/2014/main" id="{19D24B08-5370-4F2A-A924-126B605406F3}"/>
                    </a:ext>
                  </a:extLst>
                </p:cNvPr>
                <p:cNvPicPr/>
                <p:nvPr/>
              </p:nvPicPr>
              <p:blipFill>
                <a:blip r:embed="rId512"/>
                <a:stretch>
                  <a:fillRect/>
                </a:stretch>
              </p:blipFill>
              <p:spPr>
                <a:xfrm>
                  <a:off x="11125373" y="3885907"/>
                  <a:ext cx="241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0" name="Freihand 289">
                  <a:extLst>
                    <a:ext uri="{FF2B5EF4-FFF2-40B4-BE49-F238E27FC236}">
                      <a16:creationId xmlns:a16="http://schemas.microsoft.com/office/drawing/2014/main" id="{2DBBD470-DBF3-4405-8B8A-65602E13AF20}"/>
                    </a:ext>
                  </a:extLst>
                </p14:cNvPr>
                <p14:cNvContentPartPr/>
                <p14:nvPr/>
              </p14:nvContentPartPr>
              <p14:xfrm>
                <a:off x="11348933" y="3944947"/>
                <a:ext cx="116640" cy="151920"/>
              </p14:xfrm>
            </p:contentPart>
          </mc:Choice>
          <mc:Fallback>
            <p:pic>
              <p:nvPicPr>
                <p:cNvPr id="290" name="Freihand 289">
                  <a:extLst>
                    <a:ext uri="{FF2B5EF4-FFF2-40B4-BE49-F238E27FC236}">
                      <a16:creationId xmlns:a16="http://schemas.microsoft.com/office/drawing/2014/main" id="{2DBBD470-DBF3-4405-8B8A-65602E13AF20}"/>
                    </a:ext>
                  </a:extLst>
                </p:cNvPr>
                <p:cNvPicPr/>
                <p:nvPr/>
              </p:nvPicPr>
              <p:blipFill>
                <a:blip r:embed="rId514"/>
                <a:stretch>
                  <a:fillRect/>
                </a:stretch>
              </p:blipFill>
              <p:spPr>
                <a:xfrm>
                  <a:off x="11344613" y="3940627"/>
                  <a:ext cx="125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2" name="Freihand 291">
                  <a:extLst>
                    <a:ext uri="{FF2B5EF4-FFF2-40B4-BE49-F238E27FC236}">
                      <a16:creationId xmlns:a16="http://schemas.microsoft.com/office/drawing/2014/main" id="{54466FAE-BB43-478B-9ABD-4FD68F77DFCF}"/>
                    </a:ext>
                  </a:extLst>
                </p14:cNvPr>
                <p14:cNvContentPartPr/>
                <p14:nvPr/>
              </p14:nvContentPartPr>
              <p14:xfrm>
                <a:off x="10507613" y="4102267"/>
                <a:ext cx="1046160" cy="80280"/>
              </p14:xfrm>
            </p:contentPart>
          </mc:Choice>
          <mc:Fallback>
            <p:pic>
              <p:nvPicPr>
                <p:cNvPr id="292" name="Freihand 291">
                  <a:extLst>
                    <a:ext uri="{FF2B5EF4-FFF2-40B4-BE49-F238E27FC236}">
                      <a16:creationId xmlns:a16="http://schemas.microsoft.com/office/drawing/2014/main" id="{54466FAE-BB43-478B-9ABD-4FD68F77DFCF}"/>
                    </a:ext>
                  </a:extLst>
                </p:cNvPr>
                <p:cNvPicPr/>
                <p:nvPr/>
              </p:nvPicPr>
              <p:blipFill>
                <a:blip r:embed="rId516"/>
                <a:stretch>
                  <a:fillRect/>
                </a:stretch>
              </p:blipFill>
              <p:spPr>
                <a:xfrm>
                  <a:off x="10503293" y="4097947"/>
                  <a:ext cx="1054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94" name="Freihand 293">
                  <a:extLst>
                    <a:ext uri="{FF2B5EF4-FFF2-40B4-BE49-F238E27FC236}">
                      <a16:creationId xmlns:a16="http://schemas.microsoft.com/office/drawing/2014/main" id="{AEE88618-35E1-4389-A4C5-F163C21BEB33}"/>
                    </a:ext>
                  </a:extLst>
                </p14:cNvPr>
                <p14:cNvContentPartPr/>
                <p14:nvPr/>
              </p14:nvContentPartPr>
              <p14:xfrm>
                <a:off x="9113693" y="3678907"/>
                <a:ext cx="718560" cy="410760"/>
              </p14:xfrm>
            </p:contentPart>
          </mc:Choice>
          <mc:Fallback>
            <p:pic>
              <p:nvPicPr>
                <p:cNvPr id="294" name="Freihand 293">
                  <a:extLst>
                    <a:ext uri="{FF2B5EF4-FFF2-40B4-BE49-F238E27FC236}">
                      <a16:creationId xmlns:a16="http://schemas.microsoft.com/office/drawing/2014/main" id="{AEE88618-35E1-4389-A4C5-F163C21BEB33}"/>
                    </a:ext>
                  </a:extLst>
                </p:cNvPr>
                <p:cNvPicPr/>
                <p:nvPr/>
              </p:nvPicPr>
              <p:blipFill>
                <a:blip r:embed="rId518"/>
                <a:stretch>
                  <a:fillRect/>
                </a:stretch>
              </p:blipFill>
              <p:spPr>
                <a:xfrm>
                  <a:off x="9109373" y="3674587"/>
                  <a:ext cx="72720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5" name="Freihand 294">
                  <a:extLst>
                    <a:ext uri="{FF2B5EF4-FFF2-40B4-BE49-F238E27FC236}">
                      <a16:creationId xmlns:a16="http://schemas.microsoft.com/office/drawing/2014/main" id="{C528B101-8155-49C1-B7BA-FD06F6883F67}"/>
                    </a:ext>
                  </a:extLst>
                </p14:cNvPr>
                <p14:cNvContentPartPr/>
                <p14:nvPr/>
              </p14:nvContentPartPr>
              <p14:xfrm>
                <a:off x="7155653" y="3665947"/>
                <a:ext cx="580320" cy="487800"/>
              </p14:xfrm>
            </p:contentPart>
          </mc:Choice>
          <mc:Fallback>
            <p:pic>
              <p:nvPicPr>
                <p:cNvPr id="295" name="Freihand 294">
                  <a:extLst>
                    <a:ext uri="{FF2B5EF4-FFF2-40B4-BE49-F238E27FC236}">
                      <a16:creationId xmlns:a16="http://schemas.microsoft.com/office/drawing/2014/main" id="{C528B101-8155-49C1-B7BA-FD06F6883F67}"/>
                    </a:ext>
                  </a:extLst>
                </p:cNvPr>
                <p:cNvPicPr/>
                <p:nvPr/>
              </p:nvPicPr>
              <p:blipFill>
                <a:blip r:embed="rId520"/>
                <a:stretch>
                  <a:fillRect/>
                </a:stretch>
              </p:blipFill>
              <p:spPr>
                <a:xfrm>
                  <a:off x="7151333" y="3661627"/>
                  <a:ext cx="58896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7" name="Freihand 296">
                  <a:extLst>
                    <a:ext uri="{FF2B5EF4-FFF2-40B4-BE49-F238E27FC236}">
                      <a16:creationId xmlns:a16="http://schemas.microsoft.com/office/drawing/2014/main" id="{0633A7BE-B35B-440F-9B00-2BF995CCBCB0}"/>
                    </a:ext>
                  </a:extLst>
                </p14:cNvPr>
                <p14:cNvContentPartPr/>
                <p14:nvPr/>
              </p14:nvContentPartPr>
              <p14:xfrm>
                <a:off x="8378213" y="3577387"/>
                <a:ext cx="56880" cy="80640"/>
              </p14:xfrm>
            </p:contentPart>
          </mc:Choice>
          <mc:Fallback>
            <p:pic>
              <p:nvPicPr>
                <p:cNvPr id="297" name="Freihand 296">
                  <a:extLst>
                    <a:ext uri="{FF2B5EF4-FFF2-40B4-BE49-F238E27FC236}">
                      <a16:creationId xmlns:a16="http://schemas.microsoft.com/office/drawing/2014/main" id="{0633A7BE-B35B-440F-9B00-2BF995CCBCB0}"/>
                    </a:ext>
                  </a:extLst>
                </p:cNvPr>
                <p:cNvPicPr/>
                <p:nvPr/>
              </p:nvPicPr>
              <p:blipFill>
                <a:blip r:embed="rId522"/>
                <a:stretch>
                  <a:fillRect/>
                </a:stretch>
              </p:blipFill>
              <p:spPr>
                <a:xfrm>
                  <a:off x="8373893" y="3573067"/>
                  <a:ext cx="65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98" name="Freihand 297">
                  <a:extLst>
                    <a:ext uri="{FF2B5EF4-FFF2-40B4-BE49-F238E27FC236}">
                      <a16:creationId xmlns:a16="http://schemas.microsoft.com/office/drawing/2014/main" id="{DD57BC9B-8BB9-4EB4-BC68-18A2200910DF}"/>
                    </a:ext>
                  </a:extLst>
                </p14:cNvPr>
                <p14:cNvContentPartPr/>
                <p14:nvPr/>
              </p14:nvContentPartPr>
              <p14:xfrm>
                <a:off x="8341853" y="3505747"/>
                <a:ext cx="6480" cy="8280"/>
              </p14:xfrm>
            </p:contentPart>
          </mc:Choice>
          <mc:Fallback>
            <p:pic>
              <p:nvPicPr>
                <p:cNvPr id="298" name="Freihand 297">
                  <a:extLst>
                    <a:ext uri="{FF2B5EF4-FFF2-40B4-BE49-F238E27FC236}">
                      <a16:creationId xmlns:a16="http://schemas.microsoft.com/office/drawing/2014/main" id="{DD57BC9B-8BB9-4EB4-BC68-18A2200910DF}"/>
                    </a:ext>
                  </a:extLst>
                </p:cNvPr>
                <p:cNvPicPr/>
                <p:nvPr/>
              </p:nvPicPr>
              <p:blipFill>
                <a:blip r:embed="rId524"/>
                <a:stretch>
                  <a:fillRect/>
                </a:stretch>
              </p:blipFill>
              <p:spPr>
                <a:xfrm>
                  <a:off x="8337533" y="3501427"/>
                  <a:ext cx="15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0" name="Freihand 299">
                  <a:extLst>
                    <a:ext uri="{FF2B5EF4-FFF2-40B4-BE49-F238E27FC236}">
                      <a16:creationId xmlns:a16="http://schemas.microsoft.com/office/drawing/2014/main" id="{BEE6B4D2-90BB-4D9F-9468-94336C38FAB4}"/>
                    </a:ext>
                  </a:extLst>
                </p14:cNvPr>
                <p14:cNvContentPartPr/>
                <p14:nvPr/>
              </p14:nvContentPartPr>
              <p14:xfrm>
                <a:off x="8257613" y="4298467"/>
                <a:ext cx="19800" cy="117360"/>
              </p14:xfrm>
            </p:contentPart>
          </mc:Choice>
          <mc:Fallback>
            <p:pic>
              <p:nvPicPr>
                <p:cNvPr id="300" name="Freihand 299">
                  <a:extLst>
                    <a:ext uri="{FF2B5EF4-FFF2-40B4-BE49-F238E27FC236}">
                      <a16:creationId xmlns:a16="http://schemas.microsoft.com/office/drawing/2014/main" id="{BEE6B4D2-90BB-4D9F-9468-94336C38FAB4}"/>
                    </a:ext>
                  </a:extLst>
                </p:cNvPr>
                <p:cNvPicPr/>
                <p:nvPr/>
              </p:nvPicPr>
              <p:blipFill>
                <a:blip r:embed="rId526"/>
                <a:stretch>
                  <a:fillRect/>
                </a:stretch>
              </p:blipFill>
              <p:spPr>
                <a:xfrm>
                  <a:off x="8253293" y="4294147"/>
                  <a:ext cx="28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1" name="Freihand 300">
                  <a:extLst>
                    <a:ext uri="{FF2B5EF4-FFF2-40B4-BE49-F238E27FC236}">
                      <a16:creationId xmlns:a16="http://schemas.microsoft.com/office/drawing/2014/main" id="{D27BFFF9-E680-434F-B2B1-17975382D2BA}"/>
                    </a:ext>
                  </a:extLst>
                </p14:cNvPr>
                <p14:cNvContentPartPr/>
                <p14:nvPr/>
              </p14:nvContentPartPr>
              <p14:xfrm>
                <a:off x="8291813" y="4297387"/>
                <a:ext cx="52560" cy="141480"/>
              </p14:xfrm>
            </p:contentPart>
          </mc:Choice>
          <mc:Fallback>
            <p:pic>
              <p:nvPicPr>
                <p:cNvPr id="301" name="Freihand 300">
                  <a:extLst>
                    <a:ext uri="{FF2B5EF4-FFF2-40B4-BE49-F238E27FC236}">
                      <a16:creationId xmlns:a16="http://schemas.microsoft.com/office/drawing/2014/main" id="{D27BFFF9-E680-434F-B2B1-17975382D2BA}"/>
                    </a:ext>
                  </a:extLst>
                </p:cNvPr>
                <p:cNvPicPr/>
                <p:nvPr/>
              </p:nvPicPr>
              <p:blipFill>
                <a:blip r:embed="rId528"/>
                <a:stretch>
                  <a:fillRect/>
                </a:stretch>
              </p:blipFill>
              <p:spPr>
                <a:xfrm>
                  <a:off x="8287493" y="4293067"/>
                  <a:ext cx="61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2" name="Freihand 301">
                  <a:extLst>
                    <a:ext uri="{FF2B5EF4-FFF2-40B4-BE49-F238E27FC236}">
                      <a16:creationId xmlns:a16="http://schemas.microsoft.com/office/drawing/2014/main" id="{A8B042ED-A5BD-4B55-9020-226A78AAE609}"/>
                    </a:ext>
                  </a:extLst>
                </p14:cNvPr>
                <p14:cNvContentPartPr/>
                <p14:nvPr/>
              </p14:nvContentPartPr>
              <p14:xfrm>
                <a:off x="8188133" y="4247347"/>
                <a:ext cx="221400" cy="15120"/>
              </p14:xfrm>
            </p:contentPart>
          </mc:Choice>
          <mc:Fallback>
            <p:pic>
              <p:nvPicPr>
                <p:cNvPr id="302" name="Freihand 301">
                  <a:extLst>
                    <a:ext uri="{FF2B5EF4-FFF2-40B4-BE49-F238E27FC236}">
                      <a16:creationId xmlns:a16="http://schemas.microsoft.com/office/drawing/2014/main" id="{A8B042ED-A5BD-4B55-9020-226A78AAE609}"/>
                    </a:ext>
                  </a:extLst>
                </p:cNvPr>
                <p:cNvPicPr/>
                <p:nvPr/>
              </p:nvPicPr>
              <p:blipFill>
                <a:blip r:embed="rId530"/>
                <a:stretch>
                  <a:fillRect/>
                </a:stretch>
              </p:blipFill>
              <p:spPr>
                <a:xfrm>
                  <a:off x="8183813" y="4243027"/>
                  <a:ext cx="230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4" name="Freihand 303">
                  <a:extLst>
                    <a:ext uri="{FF2B5EF4-FFF2-40B4-BE49-F238E27FC236}">
                      <a16:creationId xmlns:a16="http://schemas.microsoft.com/office/drawing/2014/main" id="{16BF4A04-C42A-4D1D-8159-671422E232A6}"/>
                    </a:ext>
                  </a:extLst>
                </p14:cNvPr>
                <p14:cNvContentPartPr/>
                <p14:nvPr/>
              </p14:nvContentPartPr>
              <p14:xfrm>
                <a:off x="7250693" y="4209907"/>
                <a:ext cx="290880" cy="421200"/>
              </p14:xfrm>
            </p:contentPart>
          </mc:Choice>
          <mc:Fallback>
            <p:pic>
              <p:nvPicPr>
                <p:cNvPr id="304" name="Freihand 303">
                  <a:extLst>
                    <a:ext uri="{FF2B5EF4-FFF2-40B4-BE49-F238E27FC236}">
                      <a16:creationId xmlns:a16="http://schemas.microsoft.com/office/drawing/2014/main" id="{16BF4A04-C42A-4D1D-8159-671422E232A6}"/>
                    </a:ext>
                  </a:extLst>
                </p:cNvPr>
                <p:cNvPicPr/>
                <p:nvPr/>
              </p:nvPicPr>
              <p:blipFill>
                <a:blip r:embed="rId532"/>
                <a:stretch>
                  <a:fillRect/>
                </a:stretch>
              </p:blipFill>
              <p:spPr>
                <a:xfrm>
                  <a:off x="7246373" y="4205587"/>
                  <a:ext cx="29952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5" name="Freihand 304">
                  <a:extLst>
                    <a:ext uri="{FF2B5EF4-FFF2-40B4-BE49-F238E27FC236}">
                      <a16:creationId xmlns:a16="http://schemas.microsoft.com/office/drawing/2014/main" id="{2DDB8061-DF6E-4D3F-8681-D561CA2BF1A0}"/>
                    </a:ext>
                  </a:extLst>
                </p14:cNvPr>
                <p14:cNvContentPartPr/>
                <p14:nvPr/>
              </p14:nvContentPartPr>
              <p14:xfrm>
                <a:off x="7083653" y="4483507"/>
                <a:ext cx="363960" cy="323640"/>
              </p14:xfrm>
            </p:contentPart>
          </mc:Choice>
          <mc:Fallback>
            <p:pic>
              <p:nvPicPr>
                <p:cNvPr id="305" name="Freihand 304">
                  <a:extLst>
                    <a:ext uri="{FF2B5EF4-FFF2-40B4-BE49-F238E27FC236}">
                      <a16:creationId xmlns:a16="http://schemas.microsoft.com/office/drawing/2014/main" id="{2DDB8061-DF6E-4D3F-8681-D561CA2BF1A0}"/>
                    </a:ext>
                  </a:extLst>
                </p:cNvPr>
                <p:cNvPicPr/>
                <p:nvPr/>
              </p:nvPicPr>
              <p:blipFill>
                <a:blip r:embed="rId534"/>
                <a:stretch>
                  <a:fillRect/>
                </a:stretch>
              </p:blipFill>
              <p:spPr>
                <a:xfrm>
                  <a:off x="7079333" y="4479187"/>
                  <a:ext cx="3726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7" name="Freihand 306">
                  <a:extLst>
                    <a:ext uri="{FF2B5EF4-FFF2-40B4-BE49-F238E27FC236}">
                      <a16:creationId xmlns:a16="http://schemas.microsoft.com/office/drawing/2014/main" id="{B4FC1FF7-C0FF-440E-A198-90EBBA03B6D0}"/>
                    </a:ext>
                  </a:extLst>
                </p14:cNvPr>
                <p14:cNvContentPartPr/>
                <p14:nvPr/>
              </p14:nvContentPartPr>
              <p14:xfrm>
                <a:off x="6767213" y="4956907"/>
                <a:ext cx="150120" cy="128520"/>
              </p14:xfrm>
            </p:contentPart>
          </mc:Choice>
          <mc:Fallback>
            <p:pic>
              <p:nvPicPr>
                <p:cNvPr id="307" name="Freihand 306">
                  <a:extLst>
                    <a:ext uri="{FF2B5EF4-FFF2-40B4-BE49-F238E27FC236}">
                      <a16:creationId xmlns:a16="http://schemas.microsoft.com/office/drawing/2014/main" id="{B4FC1FF7-C0FF-440E-A198-90EBBA03B6D0}"/>
                    </a:ext>
                  </a:extLst>
                </p:cNvPr>
                <p:cNvPicPr/>
                <p:nvPr/>
              </p:nvPicPr>
              <p:blipFill>
                <a:blip r:embed="rId536"/>
                <a:stretch>
                  <a:fillRect/>
                </a:stretch>
              </p:blipFill>
              <p:spPr>
                <a:xfrm>
                  <a:off x="6762893" y="4952587"/>
                  <a:ext cx="158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8" name="Freihand 307">
                  <a:extLst>
                    <a:ext uri="{FF2B5EF4-FFF2-40B4-BE49-F238E27FC236}">
                      <a16:creationId xmlns:a16="http://schemas.microsoft.com/office/drawing/2014/main" id="{52AAA010-1581-4630-A1D7-165BE6FBA9E0}"/>
                    </a:ext>
                  </a:extLst>
                </p14:cNvPr>
                <p14:cNvContentPartPr/>
                <p14:nvPr/>
              </p14:nvContentPartPr>
              <p14:xfrm>
                <a:off x="6972053" y="4972387"/>
                <a:ext cx="14400" cy="97560"/>
              </p14:xfrm>
            </p:contentPart>
          </mc:Choice>
          <mc:Fallback>
            <p:pic>
              <p:nvPicPr>
                <p:cNvPr id="308" name="Freihand 307">
                  <a:extLst>
                    <a:ext uri="{FF2B5EF4-FFF2-40B4-BE49-F238E27FC236}">
                      <a16:creationId xmlns:a16="http://schemas.microsoft.com/office/drawing/2014/main" id="{52AAA010-1581-4630-A1D7-165BE6FBA9E0}"/>
                    </a:ext>
                  </a:extLst>
                </p:cNvPr>
                <p:cNvPicPr/>
                <p:nvPr/>
              </p:nvPicPr>
              <p:blipFill>
                <a:blip r:embed="rId538"/>
                <a:stretch>
                  <a:fillRect/>
                </a:stretch>
              </p:blipFill>
              <p:spPr>
                <a:xfrm>
                  <a:off x="6967733" y="4968067"/>
                  <a:ext cx="2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9" name="Freihand 308">
                  <a:extLst>
                    <a:ext uri="{FF2B5EF4-FFF2-40B4-BE49-F238E27FC236}">
                      <a16:creationId xmlns:a16="http://schemas.microsoft.com/office/drawing/2014/main" id="{A2B4EAFD-4251-42A4-B01A-6151959A5626}"/>
                    </a:ext>
                  </a:extLst>
                </p14:cNvPr>
                <p14:cNvContentPartPr/>
                <p14:nvPr/>
              </p14:nvContentPartPr>
              <p14:xfrm>
                <a:off x="6924893" y="4987507"/>
                <a:ext cx="155880" cy="37080"/>
              </p14:xfrm>
            </p:contentPart>
          </mc:Choice>
          <mc:Fallback>
            <p:pic>
              <p:nvPicPr>
                <p:cNvPr id="309" name="Freihand 308">
                  <a:extLst>
                    <a:ext uri="{FF2B5EF4-FFF2-40B4-BE49-F238E27FC236}">
                      <a16:creationId xmlns:a16="http://schemas.microsoft.com/office/drawing/2014/main" id="{A2B4EAFD-4251-42A4-B01A-6151959A5626}"/>
                    </a:ext>
                  </a:extLst>
                </p:cNvPr>
                <p:cNvPicPr/>
                <p:nvPr/>
              </p:nvPicPr>
              <p:blipFill>
                <a:blip r:embed="rId540"/>
                <a:stretch>
                  <a:fillRect/>
                </a:stretch>
              </p:blipFill>
              <p:spPr>
                <a:xfrm>
                  <a:off x="6920573" y="4983187"/>
                  <a:ext cx="164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0" name="Freihand 309">
                  <a:extLst>
                    <a:ext uri="{FF2B5EF4-FFF2-40B4-BE49-F238E27FC236}">
                      <a16:creationId xmlns:a16="http://schemas.microsoft.com/office/drawing/2014/main" id="{35345A70-6066-44A9-82CD-D27D05534FA0}"/>
                    </a:ext>
                  </a:extLst>
                </p14:cNvPr>
                <p14:cNvContentPartPr/>
                <p14:nvPr/>
              </p14:nvContentPartPr>
              <p14:xfrm>
                <a:off x="7145573" y="4915507"/>
                <a:ext cx="74520" cy="99000"/>
              </p14:xfrm>
            </p:contentPart>
          </mc:Choice>
          <mc:Fallback>
            <p:pic>
              <p:nvPicPr>
                <p:cNvPr id="310" name="Freihand 309">
                  <a:extLst>
                    <a:ext uri="{FF2B5EF4-FFF2-40B4-BE49-F238E27FC236}">
                      <a16:creationId xmlns:a16="http://schemas.microsoft.com/office/drawing/2014/main" id="{35345A70-6066-44A9-82CD-D27D05534FA0}"/>
                    </a:ext>
                  </a:extLst>
                </p:cNvPr>
                <p:cNvPicPr/>
                <p:nvPr/>
              </p:nvPicPr>
              <p:blipFill>
                <a:blip r:embed="rId542"/>
                <a:stretch>
                  <a:fillRect/>
                </a:stretch>
              </p:blipFill>
              <p:spPr>
                <a:xfrm>
                  <a:off x="7141253" y="4911187"/>
                  <a:ext cx="83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1" name="Freihand 310">
                  <a:extLst>
                    <a:ext uri="{FF2B5EF4-FFF2-40B4-BE49-F238E27FC236}">
                      <a16:creationId xmlns:a16="http://schemas.microsoft.com/office/drawing/2014/main" id="{303C102F-3A0C-4A1F-A4E1-B12601438DA0}"/>
                    </a:ext>
                  </a:extLst>
                </p14:cNvPr>
                <p14:cNvContentPartPr/>
                <p14:nvPr/>
              </p14:nvContentPartPr>
              <p14:xfrm>
                <a:off x="7171133" y="4856827"/>
                <a:ext cx="30960" cy="10080"/>
              </p14:xfrm>
            </p:contentPart>
          </mc:Choice>
          <mc:Fallback>
            <p:pic>
              <p:nvPicPr>
                <p:cNvPr id="311" name="Freihand 310">
                  <a:extLst>
                    <a:ext uri="{FF2B5EF4-FFF2-40B4-BE49-F238E27FC236}">
                      <a16:creationId xmlns:a16="http://schemas.microsoft.com/office/drawing/2014/main" id="{303C102F-3A0C-4A1F-A4E1-B12601438DA0}"/>
                    </a:ext>
                  </a:extLst>
                </p:cNvPr>
                <p:cNvPicPr/>
                <p:nvPr/>
              </p:nvPicPr>
              <p:blipFill>
                <a:blip r:embed="rId544"/>
                <a:stretch>
                  <a:fillRect/>
                </a:stretch>
              </p:blipFill>
              <p:spPr>
                <a:xfrm>
                  <a:off x="7166813" y="4852507"/>
                  <a:ext cx="39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2" name="Freihand 311">
                  <a:extLst>
                    <a:ext uri="{FF2B5EF4-FFF2-40B4-BE49-F238E27FC236}">
                      <a16:creationId xmlns:a16="http://schemas.microsoft.com/office/drawing/2014/main" id="{9607875A-0D02-4A80-9514-E8A0930752C4}"/>
                    </a:ext>
                  </a:extLst>
                </p14:cNvPr>
                <p14:cNvContentPartPr/>
                <p14:nvPr/>
              </p14:nvContentPartPr>
              <p14:xfrm>
                <a:off x="6704933" y="5013067"/>
                <a:ext cx="636120" cy="153000"/>
              </p14:xfrm>
            </p:contentPart>
          </mc:Choice>
          <mc:Fallback>
            <p:pic>
              <p:nvPicPr>
                <p:cNvPr id="312" name="Freihand 311">
                  <a:extLst>
                    <a:ext uri="{FF2B5EF4-FFF2-40B4-BE49-F238E27FC236}">
                      <a16:creationId xmlns:a16="http://schemas.microsoft.com/office/drawing/2014/main" id="{9607875A-0D02-4A80-9514-E8A0930752C4}"/>
                    </a:ext>
                  </a:extLst>
                </p:cNvPr>
                <p:cNvPicPr/>
                <p:nvPr/>
              </p:nvPicPr>
              <p:blipFill>
                <a:blip r:embed="rId546"/>
                <a:stretch>
                  <a:fillRect/>
                </a:stretch>
              </p:blipFill>
              <p:spPr>
                <a:xfrm>
                  <a:off x="6700613" y="5008747"/>
                  <a:ext cx="644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3" name="Freihand 312">
                  <a:extLst>
                    <a:ext uri="{FF2B5EF4-FFF2-40B4-BE49-F238E27FC236}">
                      <a16:creationId xmlns:a16="http://schemas.microsoft.com/office/drawing/2014/main" id="{F741DB0D-C149-4E97-8559-7459D658552D}"/>
                    </a:ext>
                  </a:extLst>
                </p14:cNvPr>
                <p14:cNvContentPartPr/>
                <p14:nvPr/>
              </p14:nvContentPartPr>
              <p14:xfrm>
                <a:off x="6837773" y="5220067"/>
                <a:ext cx="99000" cy="93600"/>
              </p14:xfrm>
            </p:contentPart>
          </mc:Choice>
          <mc:Fallback>
            <p:pic>
              <p:nvPicPr>
                <p:cNvPr id="313" name="Freihand 312">
                  <a:extLst>
                    <a:ext uri="{FF2B5EF4-FFF2-40B4-BE49-F238E27FC236}">
                      <a16:creationId xmlns:a16="http://schemas.microsoft.com/office/drawing/2014/main" id="{F741DB0D-C149-4E97-8559-7459D658552D}"/>
                    </a:ext>
                  </a:extLst>
                </p:cNvPr>
                <p:cNvPicPr/>
                <p:nvPr/>
              </p:nvPicPr>
              <p:blipFill>
                <a:blip r:embed="rId548"/>
                <a:stretch>
                  <a:fillRect/>
                </a:stretch>
              </p:blipFill>
              <p:spPr>
                <a:xfrm>
                  <a:off x="6833453" y="5215747"/>
                  <a:ext cx="107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4" name="Freihand 313">
                  <a:extLst>
                    <a:ext uri="{FF2B5EF4-FFF2-40B4-BE49-F238E27FC236}">
                      <a16:creationId xmlns:a16="http://schemas.microsoft.com/office/drawing/2014/main" id="{40ADA5F0-345F-4811-AEBB-81A555824030}"/>
                    </a:ext>
                  </a:extLst>
                </p14:cNvPr>
                <p14:cNvContentPartPr/>
                <p14:nvPr/>
              </p14:nvContentPartPr>
              <p14:xfrm>
                <a:off x="6982133" y="5189107"/>
                <a:ext cx="78840" cy="117000"/>
              </p14:xfrm>
            </p:contentPart>
          </mc:Choice>
          <mc:Fallback>
            <p:pic>
              <p:nvPicPr>
                <p:cNvPr id="314" name="Freihand 313">
                  <a:extLst>
                    <a:ext uri="{FF2B5EF4-FFF2-40B4-BE49-F238E27FC236}">
                      <a16:creationId xmlns:a16="http://schemas.microsoft.com/office/drawing/2014/main" id="{40ADA5F0-345F-4811-AEBB-81A555824030}"/>
                    </a:ext>
                  </a:extLst>
                </p:cNvPr>
                <p:cNvPicPr/>
                <p:nvPr/>
              </p:nvPicPr>
              <p:blipFill>
                <a:blip r:embed="rId550"/>
                <a:stretch>
                  <a:fillRect/>
                </a:stretch>
              </p:blipFill>
              <p:spPr>
                <a:xfrm>
                  <a:off x="6977813" y="5184787"/>
                  <a:ext cx="87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5" name="Freihand 314">
                  <a:extLst>
                    <a:ext uri="{FF2B5EF4-FFF2-40B4-BE49-F238E27FC236}">
                      <a16:creationId xmlns:a16="http://schemas.microsoft.com/office/drawing/2014/main" id="{144EA05C-1A0F-484A-9FAE-668A027C9A79}"/>
                    </a:ext>
                  </a:extLst>
                </p14:cNvPr>
                <p14:cNvContentPartPr/>
                <p14:nvPr/>
              </p14:nvContentPartPr>
              <p14:xfrm>
                <a:off x="7118933" y="5162827"/>
                <a:ext cx="23760" cy="101880"/>
              </p14:xfrm>
            </p:contentPart>
          </mc:Choice>
          <mc:Fallback>
            <p:pic>
              <p:nvPicPr>
                <p:cNvPr id="315" name="Freihand 314">
                  <a:extLst>
                    <a:ext uri="{FF2B5EF4-FFF2-40B4-BE49-F238E27FC236}">
                      <a16:creationId xmlns:a16="http://schemas.microsoft.com/office/drawing/2014/main" id="{144EA05C-1A0F-484A-9FAE-668A027C9A79}"/>
                    </a:ext>
                  </a:extLst>
                </p:cNvPr>
                <p:cNvPicPr/>
                <p:nvPr/>
              </p:nvPicPr>
              <p:blipFill>
                <a:blip r:embed="rId552"/>
                <a:stretch>
                  <a:fillRect/>
                </a:stretch>
              </p:blipFill>
              <p:spPr>
                <a:xfrm>
                  <a:off x="7114613" y="5158507"/>
                  <a:ext cx="3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6" name="Freihand 315">
                  <a:extLst>
                    <a:ext uri="{FF2B5EF4-FFF2-40B4-BE49-F238E27FC236}">
                      <a16:creationId xmlns:a16="http://schemas.microsoft.com/office/drawing/2014/main" id="{3C7AD0DD-AC5F-4E28-9B98-019F8FF5FEFC}"/>
                    </a:ext>
                  </a:extLst>
                </p14:cNvPr>
                <p14:cNvContentPartPr/>
                <p14:nvPr/>
              </p14:nvContentPartPr>
              <p14:xfrm>
                <a:off x="7179773" y="5143747"/>
                <a:ext cx="12240" cy="98640"/>
              </p14:xfrm>
            </p:contentPart>
          </mc:Choice>
          <mc:Fallback>
            <p:pic>
              <p:nvPicPr>
                <p:cNvPr id="316" name="Freihand 315">
                  <a:extLst>
                    <a:ext uri="{FF2B5EF4-FFF2-40B4-BE49-F238E27FC236}">
                      <a16:creationId xmlns:a16="http://schemas.microsoft.com/office/drawing/2014/main" id="{3C7AD0DD-AC5F-4E28-9B98-019F8FF5FEFC}"/>
                    </a:ext>
                  </a:extLst>
                </p:cNvPr>
                <p:cNvPicPr/>
                <p:nvPr/>
              </p:nvPicPr>
              <p:blipFill>
                <a:blip r:embed="rId554"/>
                <a:stretch>
                  <a:fillRect/>
                </a:stretch>
              </p:blipFill>
              <p:spPr>
                <a:xfrm>
                  <a:off x="7175453" y="5139427"/>
                  <a:ext cx="20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17" name="Freihand 316">
                  <a:extLst>
                    <a:ext uri="{FF2B5EF4-FFF2-40B4-BE49-F238E27FC236}">
                      <a16:creationId xmlns:a16="http://schemas.microsoft.com/office/drawing/2014/main" id="{264364E9-1451-4B15-A71C-D66153AE98B6}"/>
                    </a:ext>
                  </a:extLst>
                </p14:cNvPr>
                <p14:cNvContentPartPr/>
                <p14:nvPr/>
              </p14:nvContentPartPr>
              <p14:xfrm>
                <a:off x="7060973" y="5110987"/>
                <a:ext cx="178200" cy="40680"/>
              </p14:xfrm>
            </p:contentPart>
          </mc:Choice>
          <mc:Fallback>
            <p:pic>
              <p:nvPicPr>
                <p:cNvPr id="317" name="Freihand 316">
                  <a:extLst>
                    <a:ext uri="{FF2B5EF4-FFF2-40B4-BE49-F238E27FC236}">
                      <a16:creationId xmlns:a16="http://schemas.microsoft.com/office/drawing/2014/main" id="{264364E9-1451-4B15-A71C-D66153AE98B6}"/>
                    </a:ext>
                  </a:extLst>
                </p:cNvPr>
                <p:cNvPicPr/>
                <p:nvPr/>
              </p:nvPicPr>
              <p:blipFill>
                <a:blip r:embed="rId556"/>
                <a:stretch>
                  <a:fillRect/>
                </a:stretch>
              </p:blipFill>
              <p:spPr>
                <a:xfrm>
                  <a:off x="7056653" y="5106667"/>
                  <a:ext cx="186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18" name="Freihand 317">
                  <a:extLst>
                    <a:ext uri="{FF2B5EF4-FFF2-40B4-BE49-F238E27FC236}">
                      <a16:creationId xmlns:a16="http://schemas.microsoft.com/office/drawing/2014/main" id="{AF48D519-4971-44D6-A4AF-551B417036EE}"/>
                    </a:ext>
                  </a:extLst>
                </p14:cNvPr>
                <p14:cNvContentPartPr/>
                <p14:nvPr/>
              </p14:nvContentPartPr>
              <p14:xfrm>
                <a:off x="7418813" y="4927387"/>
                <a:ext cx="180720" cy="43200"/>
              </p14:xfrm>
            </p:contentPart>
          </mc:Choice>
          <mc:Fallback>
            <p:pic>
              <p:nvPicPr>
                <p:cNvPr id="318" name="Freihand 317">
                  <a:extLst>
                    <a:ext uri="{FF2B5EF4-FFF2-40B4-BE49-F238E27FC236}">
                      <a16:creationId xmlns:a16="http://schemas.microsoft.com/office/drawing/2014/main" id="{AF48D519-4971-44D6-A4AF-551B417036EE}"/>
                    </a:ext>
                  </a:extLst>
                </p:cNvPr>
                <p:cNvPicPr/>
                <p:nvPr/>
              </p:nvPicPr>
              <p:blipFill>
                <a:blip r:embed="rId558"/>
                <a:stretch>
                  <a:fillRect/>
                </a:stretch>
              </p:blipFill>
              <p:spPr>
                <a:xfrm>
                  <a:off x="7414493" y="4923067"/>
                  <a:ext cx="189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19" name="Freihand 318">
                  <a:extLst>
                    <a:ext uri="{FF2B5EF4-FFF2-40B4-BE49-F238E27FC236}">
                      <a16:creationId xmlns:a16="http://schemas.microsoft.com/office/drawing/2014/main" id="{DD59AA16-400A-4F13-8CA5-7BCBFC58F76B}"/>
                    </a:ext>
                  </a:extLst>
                </p14:cNvPr>
                <p14:cNvContentPartPr/>
                <p14:nvPr/>
              </p14:nvContentPartPr>
              <p14:xfrm>
                <a:off x="7419533" y="4969147"/>
                <a:ext cx="197280" cy="61920"/>
              </p14:xfrm>
            </p:contentPart>
          </mc:Choice>
          <mc:Fallback>
            <p:pic>
              <p:nvPicPr>
                <p:cNvPr id="319" name="Freihand 318">
                  <a:extLst>
                    <a:ext uri="{FF2B5EF4-FFF2-40B4-BE49-F238E27FC236}">
                      <a16:creationId xmlns:a16="http://schemas.microsoft.com/office/drawing/2014/main" id="{DD59AA16-400A-4F13-8CA5-7BCBFC58F76B}"/>
                    </a:ext>
                  </a:extLst>
                </p:cNvPr>
                <p:cNvPicPr/>
                <p:nvPr/>
              </p:nvPicPr>
              <p:blipFill>
                <a:blip r:embed="rId560"/>
                <a:stretch>
                  <a:fillRect/>
                </a:stretch>
              </p:blipFill>
              <p:spPr>
                <a:xfrm>
                  <a:off x="7415213" y="4964827"/>
                  <a:ext cx="205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20" name="Freihand 319">
                  <a:extLst>
                    <a:ext uri="{FF2B5EF4-FFF2-40B4-BE49-F238E27FC236}">
                      <a16:creationId xmlns:a16="http://schemas.microsoft.com/office/drawing/2014/main" id="{6F82B9B2-C4CC-455A-868C-D89732BC4A8B}"/>
                    </a:ext>
                  </a:extLst>
                </p14:cNvPr>
                <p14:cNvContentPartPr/>
                <p14:nvPr/>
              </p14:nvContentPartPr>
              <p14:xfrm>
                <a:off x="7758653" y="4775467"/>
                <a:ext cx="119160" cy="156240"/>
              </p14:xfrm>
            </p:contentPart>
          </mc:Choice>
          <mc:Fallback>
            <p:pic>
              <p:nvPicPr>
                <p:cNvPr id="320" name="Freihand 319">
                  <a:extLst>
                    <a:ext uri="{FF2B5EF4-FFF2-40B4-BE49-F238E27FC236}">
                      <a16:creationId xmlns:a16="http://schemas.microsoft.com/office/drawing/2014/main" id="{6F82B9B2-C4CC-455A-868C-D89732BC4A8B}"/>
                    </a:ext>
                  </a:extLst>
                </p:cNvPr>
                <p:cNvPicPr/>
                <p:nvPr/>
              </p:nvPicPr>
              <p:blipFill>
                <a:blip r:embed="rId562"/>
                <a:stretch>
                  <a:fillRect/>
                </a:stretch>
              </p:blipFill>
              <p:spPr>
                <a:xfrm>
                  <a:off x="7754333" y="4771147"/>
                  <a:ext cx="127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21" name="Freihand 320">
                  <a:extLst>
                    <a:ext uri="{FF2B5EF4-FFF2-40B4-BE49-F238E27FC236}">
                      <a16:creationId xmlns:a16="http://schemas.microsoft.com/office/drawing/2014/main" id="{C14580B3-8B62-4944-89B2-9BA59DC1450F}"/>
                    </a:ext>
                  </a:extLst>
                </p14:cNvPr>
                <p14:cNvContentPartPr/>
                <p14:nvPr/>
              </p14:nvContentPartPr>
              <p14:xfrm>
                <a:off x="7933613" y="4771147"/>
                <a:ext cx="17640" cy="133560"/>
              </p14:xfrm>
            </p:contentPart>
          </mc:Choice>
          <mc:Fallback>
            <p:pic>
              <p:nvPicPr>
                <p:cNvPr id="321" name="Freihand 320">
                  <a:extLst>
                    <a:ext uri="{FF2B5EF4-FFF2-40B4-BE49-F238E27FC236}">
                      <a16:creationId xmlns:a16="http://schemas.microsoft.com/office/drawing/2014/main" id="{C14580B3-8B62-4944-89B2-9BA59DC1450F}"/>
                    </a:ext>
                  </a:extLst>
                </p:cNvPr>
                <p:cNvPicPr/>
                <p:nvPr/>
              </p:nvPicPr>
              <p:blipFill>
                <a:blip r:embed="rId564"/>
                <a:stretch>
                  <a:fillRect/>
                </a:stretch>
              </p:blipFill>
              <p:spPr>
                <a:xfrm>
                  <a:off x="7929293" y="4766827"/>
                  <a:ext cx="26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2" name="Freihand 321">
                  <a:extLst>
                    <a:ext uri="{FF2B5EF4-FFF2-40B4-BE49-F238E27FC236}">
                      <a16:creationId xmlns:a16="http://schemas.microsoft.com/office/drawing/2014/main" id="{E716D3F4-209B-45FD-882F-5BE653F0C7CC}"/>
                    </a:ext>
                  </a:extLst>
                </p14:cNvPr>
                <p14:cNvContentPartPr/>
                <p14:nvPr/>
              </p14:nvContentPartPr>
              <p14:xfrm>
                <a:off x="7887893" y="4802107"/>
                <a:ext cx="111960" cy="66240"/>
              </p14:xfrm>
            </p:contentPart>
          </mc:Choice>
          <mc:Fallback>
            <p:pic>
              <p:nvPicPr>
                <p:cNvPr id="322" name="Freihand 321">
                  <a:extLst>
                    <a:ext uri="{FF2B5EF4-FFF2-40B4-BE49-F238E27FC236}">
                      <a16:creationId xmlns:a16="http://schemas.microsoft.com/office/drawing/2014/main" id="{E716D3F4-209B-45FD-882F-5BE653F0C7CC}"/>
                    </a:ext>
                  </a:extLst>
                </p:cNvPr>
                <p:cNvPicPr/>
                <p:nvPr/>
              </p:nvPicPr>
              <p:blipFill>
                <a:blip r:embed="rId566"/>
                <a:stretch>
                  <a:fillRect/>
                </a:stretch>
              </p:blipFill>
              <p:spPr>
                <a:xfrm>
                  <a:off x="7883573" y="4797787"/>
                  <a:ext cx="120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23" name="Freihand 322">
                  <a:extLst>
                    <a:ext uri="{FF2B5EF4-FFF2-40B4-BE49-F238E27FC236}">
                      <a16:creationId xmlns:a16="http://schemas.microsoft.com/office/drawing/2014/main" id="{DDDE81A2-B501-49B4-95E1-CDBE5BA6BB1F}"/>
                    </a:ext>
                  </a:extLst>
                </p14:cNvPr>
                <p14:cNvContentPartPr/>
                <p14:nvPr/>
              </p14:nvContentPartPr>
              <p14:xfrm>
                <a:off x="8036933" y="4734427"/>
                <a:ext cx="142920" cy="98640"/>
              </p14:xfrm>
            </p:contentPart>
          </mc:Choice>
          <mc:Fallback>
            <p:pic>
              <p:nvPicPr>
                <p:cNvPr id="323" name="Freihand 322">
                  <a:extLst>
                    <a:ext uri="{FF2B5EF4-FFF2-40B4-BE49-F238E27FC236}">
                      <a16:creationId xmlns:a16="http://schemas.microsoft.com/office/drawing/2014/main" id="{DDDE81A2-B501-49B4-95E1-CDBE5BA6BB1F}"/>
                    </a:ext>
                  </a:extLst>
                </p:cNvPr>
                <p:cNvPicPr/>
                <p:nvPr/>
              </p:nvPicPr>
              <p:blipFill>
                <a:blip r:embed="rId568"/>
                <a:stretch>
                  <a:fillRect/>
                </a:stretch>
              </p:blipFill>
              <p:spPr>
                <a:xfrm>
                  <a:off x="8032613" y="4730107"/>
                  <a:ext cx="151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4" name="Freihand 323">
                  <a:extLst>
                    <a:ext uri="{FF2B5EF4-FFF2-40B4-BE49-F238E27FC236}">
                      <a16:creationId xmlns:a16="http://schemas.microsoft.com/office/drawing/2014/main" id="{7D037E2B-3FB7-4672-A1D1-7690719D17C7}"/>
                    </a:ext>
                  </a:extLst>
                </p14:cNvPr>
                <p14:cNvContentPartPr/>
                <p14:nvPr/>
              </p14:nvContentPartPr>
              <p14:xfrm>
                <a:off x="8188493" y="4610947"/>
                <a:ext cx="58320" cy="253800"/>
              </p14:xfrm>
            </p:contentPart>
          </mc:Choice>
          <mc:Fallback>
            <p:pic>
              <p:nvPicPr>
                <p:cNvPr id="324" name="Freihand 323">
                  <a:extLst>
                    <a:ext uri="{FF2B5EF4-FFF2-40B4-BE49-F238E27FC236}">
                      <a16:creationId xmlns:a16="http://schemas.microsoft.com/office/drawing/2014/main" id="{7D037E2B-3FB7-4672-A1D1-7690719D17C7}"/>
                    </a:ext>
                  </a:extLst>
                </p:cNvPr>
                <p:cNvPicPr/>
                <p:nvPr/>
              </p:nvPicPr>
              <p:blipFill>
                <a:blip r:embed="rId570"/>
                <a:stretch>
                  <a:fillRect/>
                </a:stretch>
              </p:blipFill>
              <p:spPr>
                <a:xfrm>
                  <a:off x="8184173" y="4606627"/>
                  <a:ext cx="66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6" name="Freihand 325">
                  <a:extLst>
                    <a:ext uri="{FF2B5EF4-FFF2-40B4-BE49-F238E27FC236}">
                      <a16:creationId xmlns:a16="http://schemas.microsoft.com/office/drawing/2014/main" id="{2870CB85-4F5C-4338-A330-F36F01769717}"/>
                    </a:ext>
                  </a:extLst>
                </p14:cNvPr>
                <p14:cNvContentPartPr/>
                <p14:nvPr/>
              </p14:nvContentPartPr>
              <p14:xfrm>
                <a:off x="7747493" y="4689067"/>
                <a:ext cx="55080" cy="254520"/>
              </p14:xfrm>
            </p:contentPart>
          </mc:Choice>
          <mc:Fallback>
            <p:pic>
              <p:nvPicPr>
                <p:cNvPr id="326" name="Freihand 325">
                  <a:extLst>
                    <a:ext uri="{FF2B5EF4-FFF2-40B4-BE49-F238E27FC236}">
                      <a16:creationId xmlns:a16="http://schemas.microsoft.com/office/drawing/2014/main" id="{2870CB85-4F5C-4338-A330-F36F01769717}"/>
                    </a:ext>
                  </a:extLst>
                </p:cNvPr>
                <p:cNvPicPr/>
                <p:nvPr/>
              </p:nvPicPr>
              <p:blipFill>
                <a:blip r:embed="rId572"/>
                <a:stretch>
                  <a:fillRect/>
                </a:stretch>
              </p:blipFill>
              <p:spPr>
                <a:xfrm>
                  <a:off x="7743173" y="4684747"/>
                  <a:ext cx="63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7" name="Freihand 326">
                  <a:extLst>
                    <a:ext uri="{FF2B5EF4-FFF2-40B4-BE49-F238E27FC236}">
                      <a16:creationId xmlns:a16="http://schemas.microsoft.com/office/drawing/2014/main" id="{1053377F-6DB7-4484-90F9-70436F93A786}"/>
                    </a:ext>
                  </a:extLst>
                </p14:cNvPr>
                <p14:cNvContentPartPr/>
                <p14:nvPr/>
              </p14:nvContentPartPr>
              <p14:xfrm>
                <a:off x="7198133" y="4857187"/>
                <a:ext cx="150840" cy="421920"/>
              </p14:xfrm>
            </p:contentPart>
          </mc:Choice>
          <mc:Fallback>
            <p:pic>
              <p:nvPicPr>
                <p:cNvPr id="327" name="Freihand 326">
                  <a:extLst>
                    <a:ext uri="{FF2B5EF4-FFF2-40B4-BE49-F238E27FC236}">
                      <a16:creationId xmlns:a16="http://schemas.microsoft.com/office/drawing/2014/main" id="{1053377F-6DB7-4484-90F9-70436F93A786}"/>
                    </a:ext>
                  </a:extLst>
                </p:cNvPr>
                <p:cNvPicPr/>
                <p:nvPr/>
              </p:nvPicPr>
              <p:blipFill>
                <a:blip r:embed="rId574"/>
                <a:stretch>
                  <a:fillRect/>
                </a:stretch>
              </p:blipFill>
              <p:spPr>
                <a:xfrm>
                  <a:off x="7193813" y="4852867"/>
                  <a:ext cx="15948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28" name="Freihand 327">
                  <a:extLst>
                    <a:ext uri="{FF2B5EF4-FFF2-40B4-BE49-F238E27FC236}">
                      <a16:creationId xmlns:a16="http://schemas.microsoft.com/office/drawing/2014/main" id="{4863068E-AD50-4687-85BE-444432954AB7}"/>
                    </a:ext>
                  </a:extLst>
                </p14:cNvPr>
                <p14:cNvContentPartPr/>
                <p14:nvPr/>
              </p14:nvContentPartPr>
              <p14:xfrm>
                <a:off x="6729053" y="4913707"/>
                <a:ext cx="115920" cy="438120"/>
              </p14:xfrm>
            </p:contentPart>
          </mc:Choice>
          <mc:Fallback>
            <p:pic>
              <p:nvPicPr>
                <p:cNvPr id="328" name="Freihand 327">
                  <a:extLst>
                    <a:ext uri="{FF2B5EF4-FFF2-40B4-BE49-F238E27FC236}">
                      <a16:creationId xmlns:a16="http://schemas.microsoft.com/office/drawing/2014/main" id="{4863068E-AD50-4687-85BE-444432954AB7}"/>
                    </a:ext>
                  </a:extLst>
                </p:cNvPr>
                <p:cNvPicPr/>
                <p:nvPr/>
              </p:nvPicPr>
              <p:blipFill>
                <a:blip r:embed="rId576"/>
                <a:stretch>
                  <a:fillRect/>
                </a:stretch>
              </p:blipFill>
              <p:spPr>
                <a:xfrm>
                  <a:off x="6724733" y="4909387"/>
                  <a:ext cx="12456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30" name="Freihand 329">
                  <a:extLst>
                    <a:ext uri="{FF2B5EF4-FFF2-40B4-BE49-F238E27FC236}">
                      <a16:creationId xmlns:a16="http://schemas.microsoft.com/office/drawing/2014/main" id="{480494C9-4DEF-42A1-A439-3D734F4D67C3}"/>
                    </a:ext>
                  </a:extLst>
                </p14:cNvPr>
                <p14:cNvContentPartPr/>
                <p14:nvPr/>
              </p14:nvContentPartPr>
              <p14:xfrm>
                <a:off x="3389693" y="3836587"/>
                <a:ext cx="3465720" cy="1022040"/>
              </p14:xfrm>
            </p:contentPart>
          </mc:Choice>
          <mc:Fallback>
            <p:pic>
              <p:nvPicPr>
                <p:cNvPr id="330" name="Freihand 329">
                  <a:extLst>
                    <a:ext uri="{FF2B5EF4-FFF2-40B4-BE49-F238E27FC236}">
                      <a16:creationId xmlns:a16="http://schemas.microsoft.com/office/drawing/2014/main" id="{480494C9-4DEF-42A1-A439-3D734F4D67C3}"/>
                    </a:ext>
                  </a:extLst>
                </p:cNvPr>
                <p:cNvPicPr/>
                <p:nvPr/>
              </p:nvPicPr>
              <p:blipFill>
                <a:blip r:embed="rId578"/>
                <a:stretch>
                  <a:fillRect/>
                </a:stretch>
              </p:blipFill>
              <p:spPr>
                <a:xfrm>
                  <a:off x="3385373" y="3832267"/>
                  <a:ext cx="3474360" cy="1030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1" name="Freihand 330">
                  <a:extLst>
                    <a:ext uri="{FF2B5EF4-FFF2-40B4-BE49-F238E27FC236}">
                      <a16:creationId xmlns:a16="http://schemas.microsoft.com/office/drawing/2014/main" id="{BE7857E6-9C19-4996-ADD9-2C0EB52DBC88}"/>
                    </a:ext>
                  </a:extLst>
                </p14:cNvPr>
                <p14:cNvContentPartPr/>
                <p14:nvPr/>
              </p14:nvContentPartPr>
              <p14:xfrm>
                <a:off x="3252533" y="3974107"/>
                <a:ext cx="304560" cy="237600"/>
              </p14:xfrm>
            </p:contentPart>
          </mc:Choice>
          <mc:Fallback>
            <p:pic>
              <p:nvPicPr>
                <p:cNvPr id="331" name="Freihand 330">
                  <a:extLst>
                    <a:ext uri="{FF2B5EF4-FFF2-40B4-BE49-F238E27FC236}">
                      <a16:creationId xmlns:a16="http://schemas.microsoft.com/office/drawing/2014/main" id="{BE7857E6-9C19-4996-ADD9-2C0EB52DBC88}"/>
                    </a:ext>
                  </a:extLst>
                </p:cNvPr>
                <p:cNvPicPr/>
                <p:nvPr/>
              </p:nvPicPr>
              <p:blipFill>
                <a:blip r:embed="rId580"/>
                <a:stretch>
                  <a:fillRect/>
                </a:stretch>
              </p:blipFill>
              <p:spPr>
                <a:xfrm>
                  <a:off x="3248213" y="3969787"/>
                  <a:ext cx="3132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3" name="Freihand 332">
                  <a:extLst>
                    <a:ext uri="{FF2B5EF4-FFF2-40B4-BE49-F238E27FC236}">
                      <a16:creationId xmlns:a16="http://schemas.microsoft.com/office/drawing/2014/main" id="{77A19F8D-A78A-43F2-BCA8-26A61825A425}"/>
                    </a:ext>
                  </a:extLst>
                </p14:cNvPr>
                <p14:cNvContentPartPr/>
                <p14:nvPr/>
              </p14:nvContentPartPr>
              <p14:xfrm>
                <a:off x="1585373" y="4123507"/>
                <a:ext cx="1906200" cy="552240"/>
              </p14:xfrm>
            </p:contentPart>
          </mc:Choice>
          <mc:Fallback>
            <p:pic>
              <p:nvPicPr>
                <p:cNvPr id="333" name="Freihand 332">
                  <a:extLst>
                    <a:ext uri="{FF2B5EF4-FFF2-40B4-BE49-F238E27FC236}">
                      <a16:creationId xmlns:a16="http://schemas.microsoft.com/office/drawing/2014/main" id="{77A19F8D-A78A-43F2-BCA8-26A61825A425}"/>
                    </a:ext>
                  </a:extLst>
                </p:cNvPr>
                <p:cNvPicPr/>
                <p:nvPr/>
              </p:nvPicPr>
              <p:blipFill>
                <a:blip r:embed="rId582"/>
                <a:stretch>
                  <a:fillRect/>
                </a:stretch>
              </p:blipFill>
              <p:spPr>
                <a:xfrm>
                  <a:off x="1581053" y="4119187"/>
                  <a:ext cx="191484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5" name="Freihand 334">
                  <a:extLst>
                    <a:ext uri="{FF2B5EF4-FFF2-40B4-BE49-F238E27FC236}">
                      <a16:creationId xmlns:a16="http://schemas.microsoft.com/office/drawing/2014/main" id="{AA74A4F0-C72A-48CE-8D30-F7DA39F04166}"/>
                    </a:ext>
                  </a:extLst>
                </p14:cNvPr>
                <p14:cNvContentPartPr/>
                <p14:nvPr/>
              </p14:nvContentPartPr>
              <p14:xfrm>
                <a:off x="2969573" y="956227"/>
                <a:ext cx="4581360" cy="3175200"/>
              </p14:xfrm>
            </p:contentPart>
          </mc:Choice>
          <mc:Fallback>
            <p:pic>
              <p:nvPicPr>
                <p:cNvPr id="335" name="Freihand 334">
                  <a:extLst>
                    <a:ext uri="{FF2B5EF4-FFF2-40B4-BE49-F238E27FC236}">
                      <a16:creationId xmlns:a16="http://schemas.microsoft.com/office/drawing/2014/main" id="{AA74A4F0-C72A-48CE-8D30-F7DA39F04166}"/>
                    </a:ext>
                  </a:extLst>
                </p:cNvPr>
                <p:cNvPicPr/>
                <p:nvPr/>
              </p:nvPicPr>
              <p:blipFill>
                <a:blip r:embed="rId584"/>
                <a:stretch>
                  <a:fillRect/>
                </a:stretch>
              </p:blipFill>
              <p:spPr>
                <a:xfrm>
                  <a:off x="2965253" y="951907"/>
                  <a:ext cx="4590000" cy="31838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6" name="Freihand 335">
                  <a:extLst>
                    <a:ext uri="{FF2B5EF4-FFF2-40B4-BE49-F238E27FC236}">
                      <a16:creationId xmlns:a16="http://schemas.microsoft.com/office/drawing/2014/main" id="{E64351C6-6998-4122-9E7D-8EC88F81EA4B}"/>
                    </a:ext>
                  </a:extLst>
                </p14:cNvPr>
                <p14:cNvContentPartPr/>
                <p14:nvPr/>
              </p14:nvContentPartPr>
              <p14:xfrm>
                <a:off x="7135853" y="566707"/>
                <a:ext cx="396360" cy="410400"/>
              </p14:xfrm>
            </p:contentPart>
          </mc:Choice>
          <mc:Fallback>
            <p:pic>
              <p:nvPicPr>
                <p:cNvPr id="336" name="Freihand 335">
                  <a:extLst>
                    <a:ext uri="{FF2B5EF4-FFF2-40B4-BE49-F238E27FC236}">
                      <a16:creationId xmlns:a16="http://schemas.microsoft.com/office/drawing/2014/main" id="{E64351C6-6998-4122-9E7D-8EC88F81EA4B}"/>
                    </a:ext>
                  </a:extLst>
                </p:cNvPr>
                <p:cNvPicPr/>
                <p:nvPr/>
              </p:nvPicPr>
              <p:blipFill>
                <a:blip r:embed="rId586"/>
                <a:stretch>
                  <a:fillRect/>
                </a:stretch>
              </p:blipFill>
              <p:spPr>
                <a:xfrm>
                  <a:off x="7131533" y="562387"/>
                  <a:ext cx="40500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7" name="Freihand 336">
                  <a:extLst>
                    <a:ext uri="{FF2B5EF4-FFF2-40B4-BE49-F238E27FC236}">
                      <a16:creationId xmlns:a16="http://schemas.microsoft.com/office/drawing/2014/main" id="{BB3AB3EB-F12F-42F3-AB6B-4B6D9DAF7452}"/>
                    </a:ext>
                  </a:extLst>
                </p14:cNvPr>
                <p14:cNvContentPartPr/>
                <p14:nvPr/>
              </p14:nvContentPartPr>
              <p14:xfrm>
                <a:off x="2955533" y="3747667"/>
                <a:ext cx="518400" cy="408240"/>
              </p14:xfrm>
            </p:contentPart>
          </mc:Choice>
          <mc:Fallback>
            <p:pic>
              <p:nvPicPr>
                <p:cNvPr id="337" name="Freihand 336">
                  <a:extLst>
                    <a:ext uri="{FF2B5EF4-FFF2-40B4-BE49-F238E27FC236}">
                      <a16:creationId xmlns:a16="http://schemas.microsoft.com/office/drawing/2014/main" id="{BB3AB3EB-F12F-42F3-AB6B-4B6D9DAF7452}"/>
                    </a:ext>
                  </a:extLst>
                </p:cNvPr>
                <p:cNvPicPr/>
                <p:nvPr/>
              </p:nvPicPr>
              <p:blipFill>
                <a:blip r:embed="rId588"/>
                <a:stretch>
                  <a:fillRect/>
                </a:stretch>
              </p:blipFill>
              <p:spPr>
                <a:xfrm>
                  <a:off x="2951213" y="3743347"/>
                  <a:ext cx="52704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3" name="Freihand 352">
                  <a:extLst>
                    <a:ext uri="{FF2B5EF4-FFF2-40B4-BE49-F238E27FC236}">
                      <a16:creationId xmlns:a16="http://schemas.microsoft.com/office/drawing/2014/main" id="{6C4D92C4-166B-4E65-890C-CA1E1CE41F8F}"/>
                    </a:ext>
                  </a:extLst>
                </p14:cNvPr>
                <p14:cNvContentPartPr/>
                <p14:nvPr/>
              </p14:nvContentPartPr>
              <p14:xfrm>
                <a:off x="3509573" y="4836480"/>
                <a:ext cx="2161080" cy="83880"/>
              </p14:xfrm>
            </p:contentPart>
          </mc:Choice>
          <mc:Fallback>
            <p:pic>
              <p:nvPicPr>
                <p:cNvPr id="353" name="Freihand 352">
                  <a:extLst>
                    <a:ext uri="{FF2B5EF4-FFF2-40B4-BE49-F238E27FC236}">
                      <a16:creationId xmlns:a16="http://schemas.microsoft.com/office/drawing/2014/main" id="{6C4D92C4-166B-4E65-890C-CA1E1CE41F8F}"/>
                    </a:ext>
                  </a:extLst>
                </p:cNvPr>
                <p:cNvPicPr/>
                <p:nvPr/>
              </p:nvPicPr>
              <p:blipFill>
                <a:blip r:embed="rId590"/>
                <a:stretch>
                  <a:fillRect/>
                </a:stretch>
              </p:blipFill>
              <p:spPr>
                <a:xfrm>
                  <a:off x="3505253" y="4832160"/>
                  <a:ext cx="2169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4" name="Freihand 353">
                  <a:extLst>
                    <a:ext uri="{FF2B5EF4-FFF2-40B4-BE49-F238E27FC236}">
                      <a16:creationId xmlns:a16="http://schemas.microsoft.com/office/drawing/2014/main" id="{E8A040D3-AAEE-4784-914A-45F75C133615}"/>
                    </a:ext>
                  </a:extLst>
                </p14:cNvPr>
                <p14:cNvContentPartPr/>
                <p14:nvPr/>
              </p14:nvContentPartPr>
              <p14:xfrm>
                <a:off x="5636813" y="4602480"/>
                <a:ext cx="99720" cy="118800"/>
              </p14:xfrm>
            </p:contentPart>
          </mc:Choice>
          <mc:Fallback>
            <p:pic>
              <p:nvPicPr>
                <p:cNvPr id="354" name="Freihand 353">
                  <a:extLst>
                    <a:ext uri="{FF2B5EF4-FFF2-40B4-BE49-F238E27FC236}">
                      <a16:creationId xmlns:a16="http://schemas.microsoft.com/office/drawing/2014/main" id="{E8A040D3-AAEE-4784-914A-45F75C133615}"/>
                    </a:ext>
                  </a:extLst>
                </p:cNvPr>
                <p:cNvPicPr/>
                <p:nvPr/>
              </p:nvPicPr>
              <p:blipFill>
                <a:blip r:embed="rId592"/>
                <a:stretch>
                  <a:fillRect/>
                </a:stretch>
              </p:blipFill>
              <p:spPr>
                <a:xfrm>
                  <a:off x="5632493" y="4598160"/>
                  <a:ext cx="108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5" name="Freihand 354">
                  <a:extLst>
                    <a:ext uri="{FF2B5EF4-FFF2-40B4-BE49-F238E27FC236}">
                      <a16:creationId xmlns:a16="http://schemas.microsoft.com/office/drawing/2014/main" id="{3270937B-B195-40E1-A914-1115FB340057}"/>
                    </a:ext>
                  </a:extLst>
                </p14:cNvPr>
                <p14:cNvContentPartPr/>
                <p14:nvPr/>
              </p14:nvContentPartPr>
              <p14:xfrm>
                <a:off x="5748053" y="4523280"/>
                <a:ext cx="151200" cy="319320"/>
              </p14:xfrm>
            </p:contentPart>
          </mc:Choice>
          <mc:Fallback>
            <p:pic>
              <p:nvPicPr>
                <p:cNvPr id="355" name="Freihand 354">
                  <a:extLst>
                    <a:ext uri="{FF2B5EF4-FFF2-40B4-BE49-F238E27FC236}">
                      <a16:creationId xmlns:a16="http://schemas.microsoft.com/office/drawing/2014/main" id="{3270937B-B195-40E1-A914-1115FB340057}"/>
                    </a:ext>
                  </a:extLst>
                </p:cNvPr>
                <p:cNvPicPr/>
                <p:nvPr/>
              </p:nvPicPr>
              <p:blipFill>
                <a:blip r:embed="rId594"/>
                <a:stretch>
                  <a:fillRect/>
                </a:stretch>
              </p:blipFill>
              <p:spPr>
                <a:xfrm>
                  <a:off x="5743733" y="4518960"/>
                  <a:ext cx="1598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6" name="Freihand 355">
                  <a:extLst>
                    <a:ext uri="{FF2B5EF4-FFF2-40B4-BE49-F238E27FC236}">
                      <a16:creationId xmlns:a16="http://schemas.microsoft.com/office/drawing/2014/main" id="{9C306AC8-F85F-4C9B-9777-2BCF953CF89E}"/>
                    </a:ext>
                  </a:extLst>
                </p14:cNvPr>
                <p14:cNvContentPartPr/>
                <p14:nvPr/>
              </p14:nvContentPartPr>
              <p14:xfrm>
                <a:off x="5952533" y="4653600"/>
                <a:ext cx="360" cy="360"/>
              </p14:xfrm>
            </p:contentPart>
          </mc:Choice>
          <mc:Fallback>
            <p:pic>
              <p:nvPicPr>
                <p:cNvPr id="356" name="Freihand 355">
                  <a:extLst>
                    <a:ext uri="{FF2B5EF4-FFF2-40B4-BE49-F238E27FC236}">
                      <a16:creationId xmlns:a16="http://schemas.microsoft.com/office/drawing/2014/main" id="{9C306AC8-F85F-4C9B-9777-2BCF953CF89E}"/>
                    </a:ext>
                  </a:extLst>
                </p:cNvPr>
                <p:cNvPicPr/>
                <p:nvPr/>
              </p:nvPicPr>
              <p:blipFill>
                <a:blip r:embed="rId13"/>
                <a:stretch>
                  <a:fillRect/>
                </a:stretch>
              </p:blipFill>
              <p:spPr>
                <a:xfrm>
                  <a:off x="5948213" y="46492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8" name="Freihand 357">
                  <a:extLst>
                    <a:ext uri="{FF2B5EF4-FFF2-40B4-BE49-F238E27FC236}">
                      <a16:creationId xmlns:a16="http://schemas.microsoft.com/office/drawing/2014/main" id="{B17D5E73-04AA-47B2-93CC-39778DE5987D}"/>
                    </a:ext>
                  </a:extLst>
                </p14:cNvPr>
                <p14:cNvContentPartPr/>
                <p14:nvPr/>
              </p14:nvContentPartPr>
              <p14:xfrm>
                <a:off x="6106973" y="4507440"/>
                <a:ext cx="10800" cy="160560"/>
              </p14:xfrm>
            </p:contentPart>
          </mc:Choice>
          <mc:Fallback>
            <p:pic>
              <p:nvPicPr>
                <p:cNvPr id="358" name="Freihand 357">
                  <a:extLst>
                    <a:ext uri="{FF2B5EF4-FFF2-40B4-BE49-F238E27FC236}">
                      <a16:creationId xmlns:a16="http://schemas.microsoft.com/office/drawing/2014/main" id="{B17D5E73-04AA-47B2-93CC-39778DE5987D}"/>
                    </a:ext>
                  </a:extLst>
                </p:cNvPr>
                <p:cNvPicPr/>
                <p:nvPr/>
              </p:nvPicPr>
              <p:blipFill>
                <a:blip r:embed="rId597"/>
                <a:stretch>
                  <a:fillRect/>
                </a:stretch>
              </p:blipFill>
              <p:spPr>
                <a:xfrm>
                  <a:off x="6102653" y="4503120"/>
                  <a:ext cx="19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9" name="Freihand 358">
                  <a:extLst>
                    <a:ext uri="{FF2B5EF4-FFF2-40B4-BE49-F238E27FC236}">
                      <a16:creationId xmlns:a16="http://schemas.microsoft.com/office/drawing/2014/main" id="{9F2FDCE5-76F5-4C1A-AAF1-74FF9D449160}"/>
                    </a:ext>
                  </a:extLst>
                </p14:cNvPr>
                <p14:cNvContentPartPr/>
                <p14:nvPr/>
              </p14:nvContentPartPr>
              <p14:xfrm>
                <a:off x="6106973" y="4475400"/>
                <a:ext cx="95400" cy="150480"/>
              </p14:xfrm>
            </p:contentPart>
          </mc:Choice>
          <mc:Fallback>
            <p:pic>
              <p:nvPicPr>
                <p:cNvPr id="359" name="Freihand 358">
                  <a:extLst>
                    <a:ext uri="{FF2B5EF4-FFF2-40B4-BE49-F238E27FC236}">
                      <a16:creationId xmlns:a16="http://schemas.microsoft.com/office/drawing/2014/main" id="{9F2FDCE5-76F5-4C1A-AAF1-74FF9D449160}"/>
                    </a:ext>
                  </a:extLst>
                </p:cNvPr>
                <p:cNvPicPr/>
                <p:nvPr/>
              </p:nvPicPr>
              <p:blipFill>
                <a:blip r:embed="rId599"/>
                <a:stretch>
                  <a:fillRect/>
                </a:stretch>
              </p:blipFill>
              <p:spPr>
                <a:xfrm>
                  <a:off x="6102653" y="4471080"/>
                  <a:ext cx="104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0" name="Freihand 359">
                  <a:extLst>
                    <a:ext uri="{FF2B5EF4-FFF2-40B4-BE49-F238E27FC236}">
                      <a16:creationId xmlns:a16="http://schemas.microsoft.com/office/drawing/2014/main" id="{781EC447-4C5A-4DE6-8FDC-E3D6E309516F}"/>
                    </a:ext>
                  </a:extLst>
                </p14:cNvPr>
                <p14:cNvContentPartPr/>
                <p14:nvPr/>
              </p14:nvContentPartPr>
              <p14:xfrm>
                <a:off x="6236213" y="4521480"/>
                <a:ext cx="288720" cy="73080"/>
              </p14:xfrm>
            </p:contentPart>
          </mc:Choice>
          <mc:Fallback>
            <p:pic>
              <p:nvPicPr>
                <p:cNvPr id="360" name="Freihand 359">
                  <a:extLst>
                    <a:ext uri="{FF2B5EF4-FFF2-40B4-BE49-F238E27FC236}">
                      <a16:creationId xmlns:a16="http://schemas.microsoft.com/office/drawing/2014/main" id="{781EC447-4C5A-4DE6-8FDC-E3D6E309516F}"/>
                    </a:ext>
                  </a:extLst>
                </p:cNvPr>
                <p:cNvPicPr/>
                <p:nvPr/>
              </p:nvPicPr>
              <p:blipFill>
                <a:blip r:embed="rId601"/>
                <a:stretch>
                  <a:fillRect/>
                </a:stretch>
              </p:blipFill>
              <p:spPr>
                <a:xfrm>
                  <a:off x="6231893" y="4517160"/>
                  <a:ext cx="297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1" name="Freihand 360">
                  <a:extLst>
                    <a:ext uri="{FF2B5EF4-FFF2-40B4-BE49-F238E27FC236}">
                      <a16:creationId xmlns:a16="http://schemas.microsoft.com/office/drawing/2014/main" id="{C7AB4919-2E2C-4E20-B4C8-06EF47EC1C00}"/>
                    </a:ext>
                  </a:extLst>
                </p14:cNvPr>
                <p14:cNvContentPartPr/>
                <p14:nvPr/>
              </p14:nvContentPartPr>
              <p14:xfrm>
                <a:off x="6572093" y="4532640"/>
                <a:ext cx="82800" cy="31680"/>
              </p14:xfrm>
            </p:contentPart>
          </mc:Choice>
          <mc:Fallback>
            <p:pic>
              <p:nvPicPr>
                <p:cNvPr id="361" name="Freihand 360">
                  <a:extLst>
                    <a:ext uri="{FF2B5EF4-FFF2-40B4-BE49-F238E27FC236}">
                      <a16:creationId xmlns:a16="http://schemas.microsoft.com/office/drawing/2014/main" id="{C7AB4919-2E2C-4E20-B4C8-06EF47EC1C00}"/>
                    </a:ext>
                  </a:extLst>
                </p:cNvPr>
                <p:cNvPicPr/>
                <p:nvPr/>
              </p:nvPicPr>
              <p:blipFill>
                <a:blip r:embed="rId603"/>
                <a:stretch>
                  <a:fillRect/>
                </a:stretch>
              </p:blipFill>
              <p:spPr>
                <a:xfrm>
                  <a:off x="6567773" y="4528320"/>
                  <a:ext cx="91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2" name="Freihand 361">
                  <a:extLst>
                    <a:ext uri="{FF2B5EF4-FFF2-40B4-BE49-F238E27FC236}">
                      <a16:creationId xmlns:a16="http://schemas.microsoft.com/office/drawing/2014/main" id="{6D1A5B28-3034-4127-949C-804EFBF5B6D1}"/>
                    </a:ext>
                  </a:extLst>
                </p14:cNvPr>
                <p14:cNvContentPartPr/>
                <p14:nvPr/>
              </p14:nvContentPartPr>
              <p14:xfrm>
                <a:off x="6667493" y="4353360"/>
                <a:ext cx="189000" cy="189000"/>
              </p14:xfrm>
            </p:contentPart>
          </mc:Choice>
          <mc:Fallback>
            <p:pic>
              <p:nvPicPr>
                <p:cNvPr id="362" name="Freihand 361">
                  <a:extLst>
                    <a:ext uri="{FF2B5EF4-FFF2-40B4-BE49-F238E27FC236}">
                      <a16:creationId xmlns:a16="http://schemas.microsoft.com/office/drawing/2014/main" id="{6D1A5B28-3034-4127-949C-804EFBF5B6D1}"/>
                    </a:ext>
                  </a:extLst>
                </p:cNvPr>
                <p:cNvPicPr/>
                <p:nvPr/>
              </p:nvPicPr>
              <p:blipFill>
                <a:blip r:embed="rId605"/>
                <a:stretch>
                  <a:fillRect/>
                </a:stretch>
              </p:blipFill>
              <p:spPr>
                <a:xfrm>
                  <a:off x="6663173" y="4349040"/>
                  <a:ext cx="1976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3" name="Freihand 362">
                  <a:extLst>
                    <a:ext uri="{FF2B5EF4-FFF2-40B4-BE49-F238E27FC236}">
                      <a16:creationId xmlns:a16="http://schemas.microsoft.com/office/drawing/2014/main" id="{EB555EEE-5676-4C1A-A370-14CB52E56821}"/>
                    </a:ext>
                  </a:extLst>
                </p14:cNvPr>
                <p14:cNvContentPartPr/>
                <p14:nvPr/>
              </p14:nvContentPartPr>
              <p14:xfrm>
                <a:off x="6826253" y="4409160"/>
                <a:ext cx="60840" cy="61560"/>
              </p14:xfrm>
            </p:contentPart>
          </mc:Choice>
          <mc:Fallback>
            <p:pic>
              <p:nvPicPr>
                <p:cNvPr id="363" name="Freihand 362">
                  <a:extLst>
                    <a:ext uri="{FF2B5EF4-FFF2-40B4-BE49-F238E27FC236}">
                      <a16:creationId xmlns:a16="http://schemas.microsoft.com/office/drawing/2014/main" id="{EB555EEE-5676-4C1A-A370-14CB52E56821}"/>
                    </a:ext>
                  </a:extLst>
                </p:cNvPr>
                <p:cNvPicPr/>
                <p:nvPr/>
              </p:nvPicPr>
              <p:blipFill>
                <a:blip r:embed="rId607"/>
                <a:stretch>
                  <a:fillRect/>
                </a:stretch>
              </p:blipFill>
              <p:spPr>
                <a:xfrm>
                  <a:off x="6821933" y="4404840"/>
                  <a:ext cx="69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4" name="Freihand 363">
                  <a:extLst>
                    <a:ext uri="{FF2B5EF4-FFF2-40B4-BE49-F238E27FC236}">
                      <a16:creationId xmlns:a16="http://schemas.microsoft.com/office/drawing/2014/main" id="{0E9CD6EB-50F9-415E-85AD-1B4FCB7AC913}"/>
                    </a:ext>
                  </a:extLst>
                </p14:cNvPr>
                <p14:cNvContentPartPr/>
                <p14:nvPr/>
              </p14:nvContentPartPr>
              <p14:xfrm>
                <a:off x="6830933" y="4389360"/>
                <a:ext cx="76320" cy="103680"/>
              </p14:xfrm>
            </p:contentPart>
          </mc:Choice>
          <mc:Fallback>
            <p:pic>
              <p:nvPicPr>
                <p:cNvPr id="364" name="Freihand 363">
                  <a:extLst>
                    <a:ext uri="{FF2B5EF4-FFF2-40B4-BE49-F238E27FC236}">
                      <a16:creationId xmlns:a16="http://schemas.microsoft.com/office/drawing/2014/main" id="{0E9CD6EB-50F9-415E-85AD-1B4FCB7AC913}"/>
                    </a:ext>
                  </a:extLst>
                </p:cNvPr>
                <p:cNvPicPr/>
                <p:nvPr/>
              </p:nvPicPr>
              <p:blipFill>
                <a:blip r:embed="rId609"/>
                <a:stretch>
                  <a:fillRect/>
                </a:stretch>
              </p:blipFill>
              <p:spPr>
                <a:xfrm>
                  <a:off x="6826613" y="4385040"/>
                  <a:ext cx="84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5" name="Freihand 364">
                  <a:extLst>
                    <a:ext uri="{FF2B5EF4-FFF2-40B4-BE49-F238E27FC236}">
                      <a16:creationId xmlns:a16="http://schemas.microsoft.com/office/drawing/2014/main" id="{2FD0611E-85E7-4778-A90C-E700B4F8EBA6}"/>
                    </a:ext>
                  </a:extLst>
                </p14:cNvPr>
                <p14:cNvContentPartPr/>
                <p14:nvPr/>
              </p14:nvContentPartPr>
              <p14:xfrm>
                <a:off x="6855053" y="4377120"/>
                <a:ext cx="111240" cy="104040"/>
              </p14:xfrm>
            </p:contentPart>
          </mc:Choice>
          <mc:Fallback>
            <p:pic>
              <p:nvPicPr>
                <p:cNvPr id="365" name="Freihand 364">
                  <a:extLst>
                    <a:ext uri="{FF2B5EF4-FFF2-40B4-BE49-F238E27FC236}">
                      <a16:creationId xmlns:a16="http://schemas.microsoft.com/office/drawing/2014/main" id="{2FD0611E-85E7-4778-A90C-E700B4F8EBA6}"/>
                    </a:ext>
                  </a:extLst>
                </p:cNvPr>
                <p:cNvPicPr/>
                <p:nvPr/>
              </p:nvPicPr>
              <p:blipFill>
                <a:blip r:embed="rId611"/>
                <a:stretch>
                  <a:fillRect/>
                </a:stretch>
              </p:blipFill>
              <p:spPr>
                <a:xfrm>
                  <a:off x="6850733" y="4372800"/>
                  <a:ext cx="119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6" name="Freihand 365">
                  <a:extLst>
                    <a:ext uri="{FF2B5EF4-FFF2-40B4-BE49-F238E27FC236}">
                      <a16:creationId xmlns:a16="http://schemas.microsoft.com/office/drawing/2014/main" id="{B3997456-8420-4507-BC0B-1558BC470496}"/>
                    </a:ext>
                  </a:extLst>
                </p14:cNvPr>
                <p14:cNvContentPartPr/>
                <p14:nvPr/>
              </p14:nvContentPartPr>
              <p14:xfrm>
                <a:off x="6542573" y="4331400"/>
                <a:ext cx="9720" cy="33480"/>
              </p14:xfrm>
            </p:contentPart>
          </mc:Choice>
          <mc:Fallback>
            <p:pic>
              <p:nvPicPr>
                <p:cNvPr id="366" name="Freihand 365">
                  <a:extLst>
                    <a:ext uri="{FF2B5EF4-FFF2-40B4-BE49-F238E27FC236}">
                      <a16:creationId xmlns:a16="http://schemas.microsoft.com/office/drawing/2014/main" id="{B3997456-8420-4507-BC0B-1558BC470496}"/>
                    </a:ext>
                  </a:extLst>
                </p:cNvPr>
                <p:cNvPicPr/>
                <p:nvPr/>
              </p:nvPicPr>
              <p:blipFill>
                <a:blip r:embed="rId613"/>
                <a:stretch>
                  <a:fillRect/>
                </a:stretch>
              </p:blipFill>
              <p:spPr>
                <a:xfrm>
                  <a:off x="6538253" y="4327080"/>
                  <a:ext cx="18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8" name="Freihand 367">
                  <a:extLst>
                    <a:ext uri="{FF2B5EF4-FFF2-40B4-BE49-F238E27FC236}">
                      <a16:creationId xmlns:a16="http://schemas.microsoft.com/office/drawing/2014/main" id="{2498DFBA-9EF3-4A8C-8019-4B177FE14DA7}"/>
                    </a:ext>
                  </a:extLst>
                </p14:cNvPr>
                <p14:cNvContentPartPr/>
                <p14:nvPr/>
              </p14:nvContentPartPr>
              <p14:xfrm>
                <a:off x="6301373" y="4680960"/>
                <a:ext cx="21240" cy="153720"/>
              </p14:xfrm>
            </p:contentPart>
          </mc:Choice>
          <mc:Fallback>
            <p:pic>
              <p:nvPicPr>
                <p:cNvPr id="368" name="Freihand 367">
                  <a:extLst>
                    <a:ext uri="{FF2B5EF4-FFF2-40B4-BE49-F238E27FC236}">
                      <a16:creationId xmlns:a16="http://schemas.microsoft.com/office/drawing/2014/main" id="{2498DFBA-9EF3-4A8C-8019-4B177FE14DA7}"/>
                    </a:ext>
                  </a:extLst>
                </p:cNvPr>
                <p:cNvPicPr/>
                <p:nvPr/>
              </p:nvPicPr>
              <p:blipFill>
                <a:blip r:embed="rId615"/>
                <a:stretch>
                  <a:fillRect/>
                </a:stretch>
              </p:blipFill>
              <p:spPr>
                <a:xfrm>
                  <a:off x="6297053" y="4676640"/>
                  <a:ext cx="29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9" name="Freihand 368">
                  <a:extLst>
                    <a:ext uri="{FF2B5EF4-FFF2-40B4-BE49-F238E27FC236}">
                      <a16:creationId xmlns:a16="http://schemas.microsoft.com/office/drawing/2014/main" id="{856EAAA3-999B-4DB4-AAE3-6F08CCFDAE76}"/>
                    </a:ext>
                  </a:extLst>
                </p14:cNvPr>
                <p14:cNvContentPartPr/>
                <p14:nvPr/>
              </p14:nvContentPartPr>
              <p14:xfrm>
                <a:off x="6268973" y="4640640"/>
                <a:ext cx="138600" cy="162360"/>
              </p14:xfrm>
            </p:contentPart>
          </mc:Choice>
          <mc:Fallback>
            <p:pic>
              <p:nvPicPr>
                <p:cNvPr id="369" name="Freihand 368">
                  <a:extLst>
                    <a:ext uri="{FF2B5EF4-FFF2-40B4-BE49-F238E27FC236}">
                      <a16:creationId xmlns:a16="http://schemas.microsoft.com/office/drawing/2014/main" id="{856EAAA3-999B-4DB4-AAE3-6F08CCFDAE76}"/>
                    </a:ext>
                  </a:extLst>
                </p:cNvPr>
                <p:cNvPicPr/>
                <p:nvPr/>
              </p:nvPicPr>
              <p:blipFill>
                <a:blip r:embed="rId617"/>
                <a:stretch>
                  <a:fillRect/>
                </a:stretch>
              </p:blipFill>
              <p:spPr>
                <a:xfrm>
                  <a:off x="6264653" y="4636320"/>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0" name="Freihand 369">
                  <a:extLst>
                    <a:ext uri="{FF2B5EF4-FFF2-40B4-BE49-F238E27FC236}">
                      <a16:creationId xmlns:a16="http://schemas.microsoft.com/office/drawing/2014/main" id="{9C76AA60-AD88-4CCB-8025-B14B591320BF}"/>
                    </a:ext>
                  </a:extLst>
                </p14:cNvPr>
                <p14:cNvContentPartPr/>
                <p14:nvPr/>
              </p14:nvContentPartPr>
              <p14:xfrm>
                <a:off x="6412973" y="4687080"/>
                <a:ext cx="96120" cy="126000"/>
              </p14:xfrm>
            </p:contentPart>
          </mc:Choice>
          <mc:Fallback>
            <p:pic>
              <p:nvPicPr>
                <p:cNvPr id="370" name="Freihand 369">
                  <a:extLst>
                    <a:ext uri="{FF2B5EF4-FFF2-40B4-BE49-F238E27FC236}">
                      <a16:creationId xmlns:a16="http://schemas.microsoft.com/office/drawing/2014/main" id="{9C76AA60-AD88-4CCB-8025-B14B591320BF}"/>
                    </a:ext>
                  </a:extLst>
                </p:cNvPr>
                <p:cNvPicPr/>
                <p:nvPr/>
              </p:nvPicPr>
              <p:blipFill>
                <a:blip r:embed="rId619"/>
                <a:stretch>
                  <a:fillRect/>
                </a:stretch>
              </p:blipFill>
              <p:spPr>
                <a:xfrm>
                  <a:off x="6408653" y="4682760"/>
                  <a:ext cx="104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1" name="Freihand 370">
                  <a:extLst>
                    <a:ext uri="{FF2B5EF4-FFF2-40B4-BE49-F238E27FC236}">
                      <a16:creationId xmlns:a16="http://schemas.microsoft.com/office/drawing/2014/main" id="{8D998A0C-05FC-4B07-8476-374D79D43230}"/>
                    </a:ext>
                  </a:extLst>
                </p14:cNvPr>
                <p14:cNvContentPartPr/>
                <p14:nvPr/>
              </p14:nvContentPartPr>
              <p14:xfrm>
                <a:off x="6506213" y="4700400"/>
                <a:ext cx="78480" cy="84960"/>
              </p14:xfrm>
            </p:contentPart>
          </mc:Choice>
          <mc:Fallback>
            <p:pic>
              <p:nvPicPr>
                <p:cNvPr id="371" name="Freihand 370">
                  <a:extLst>
                    <a:ext uri="{FF2B5EF4-FFF2-40B4-BE49-F238E27FC236}">
                      <a16:creationId xmlns:a16="http://schemas.microsoft.com/office/drawing/2014/main" id="{8D998A0C-05FC-4B07-8476-374D79D43230}"/>
                    </a:ext>
                  </a:extLst>
                </p:cNvPr>
                <p:cNvPicPr/>
                <p:nvPr/>
              </p:nvPicPr>
              <p:blipFill>
                <a:blip r:embed="rId621"/>
                <a:stretch>
                  <a:fillRect/>
                </a:stretch>
              </p:blipFill>
              <p:spPr>
                <a:xfrm>
                  <a:off x="6501893" y="4696080"/>
                  <a:ext cx="87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2" name="Freihand 371">
                  <a:extLst>
                    <a:ext uri="{FF2B5EF4-FFF2-40B4-BE49-F238E27FC236}">
                      <a16:creationId xmlns:a16="http://schemas.microsoft.com/office/drawing/2014/main" id="{16F6D66C-19EA-4C46-8D39-595AB8495C78}"/>
                    </a:ext>
                  </a:extLst>
                </p14:cNvPr>
                <p14:cNvContentPartPr/>
                <p14:nvPr/>
              </p14:nvContentPartPr>
              <p14:xfrm>
                <a:off x="6601613" y="4592400"/>
                <a:ext cx="100440" cy="167040"/>
              </p14:xfrm>
            </p:contentPart>
          </mc:Choice>
          <mc:Fallback>
            <p:pic>
              <p:nvPicPr>
                <p:cNvPr id="372" name="Freihand 371">
                  <a:extLst>
                    <a:ext uri="{FF2B5EF4-FFF2-40B4-BE49-F238E27FC236}">
                      <a16:creationId xmlns:a16="http://schemas.microsoft.com/office/drawing/2014/main" id="{16F6D66C-19EA-4C46-8D39-595AB8495C78}"/>
                    </a:ext>
                  </a:extLst>
                </p:cNvPr>
                <p:cNvPicPr/>
                <p:nvPr/>
              </p:nvPicPr>
              <p:blipFill>
                <a:blip r:embed="rId623"/>
                <a:stretch>
                  <a:fillRect/>
                </a:stretch>
              </p:blipFill>
              <p:spPr>
                <a:xfrm>
                  <a:off x="6597293" y="4588080"/>
                  <a:ext cx="109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3" name="Freihand 372">
                  <a:extLst>
                    <a:ext uri="{FF2B5EF4-FFF2-40B4-BE49-F238E27FC236}">
                      <a16:creationId xmlns:a16="http://schemas.microsoft.com/office/drawing/2014/main" id="{301BB781-E7C8-407A-B8A4-66D96BC21D31}"/>
                    </a:ext>
                  </a:extLst>
                </p14:cNvPr>
                <p14:cNvContentPartPr/>
                <p14:nvPr/>
              </p14:nvContentPartPr>
              <p14:xfrm>
                <a:off x="6709253" y="4618680"/>
                <a:ext cx="78480" cy="125640"/>
              </p14:xfrm>
            </p:contentPart>
          </mc:Choice>
          <mc:Fallback>
            <p:pic>
              <p:nvPicPr>
                <p:cNvPr id="373" name="Freihand 372">
                  <a:extLst>
                    <a:ext uri="{FF2B5EF4-FFF2-40B4-BE49-F238E27FC236}">
                      <a16:creationId xmlns:a16="http://schemas.microsoft.com/office/drawing/2014/main" id="{301BB781-E7C8-407A-B8A4-66D96BC21D31}"/>
                    </a:ext>
                  </a:extLst>
                </p:cNvPr>
                <p:cNvPicPr/>
                <p:nvPr/>
              </p:nvPicPr>
              <p:blipFill>
                <a:blip r:embed="rId625"/>
                <a:stretch>
                  <a:fillRect/>
                </a:stretch>
              </p:blipFill>
              <p:spPr>
                <a:xfrm>
                  <a:off x="6704933" y="4614360"/>
                  <a:ext cx="87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4" name="Freihand 373">
                  <a:extLst>
                    <a:ext uri="{FF2B5EF4-FFF2-40B4-BE49-F238E27FC236}">
                      <a16:creationId xmlns:a16="http://schemas.microsoft.com/office/drawing/2014/main" id="{7E41D731-6495-4430-8129-2B2BC7A4EE43}"/>
                    </a:ext>
                  </a:extLst>
                </p14:cNvPr>
                <p14:cNvContentPartPr/>
                <p14:nvPr/>
              </p14:nvContentPartPr>
              <p14:xfrm>
                <a:off x="6857933" y="4552440"/>
                <a:ext cx="29880" cy="116280"/>
              </p14:xfrm>
            </p:contentPart>
          </mc:Choice>
          <mc:Fallback>
            <p:pic>
              <p:nvPicPr>
                <p:cNvPr id="374" name="Freihand 373">
                  <a:extLst>
                    <a:ext uri="{FF2B5EF4-FFF2-40B4-BE49-F238E27FC236}">
                      <a16:creationId xmlns:a16="http://schemas.microsoft.com/office/drawing/2014/main" id="{7E41D731-6495-4430-8129-2B2BC7A4EE43}"/>
                    </a:ext>
                  </a:extLst>
                </p:cNvPr>
                <p:cNvPicPr/>
                <p:nvPr/>
              </p:nvPicPr>
              <p:blipFill>
                <a:blip r:embed="rId627"/>
                <a:stretch>
                  <a:fillRect/>
                </a:stretch>
              </p:blipFill>
              <p:spPr>
                <a:xfrm>
                  <a:off x="6853613" y="4548120"/>
                  <a:ext cx="38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5" name="Freihand 374">
                  <a:extLst>
                    <a:ext uri="{FF2B5EF4-FFF2-40B4-BE49-F238E27FC236}">
                      <a16:creationId xmlns:a16="http://schemas.microsoft.com/office/drawing/2014/main" id="{545F1B6E-B90F-44F3-B752-C85CD8AC751A}"/>
                    </a:ext>
                  </a:extLst>
                </p14:cNvPr>
                <p14:cNvContentPartPr/>
                <p14:nvPr/>
              </p14:nvContentPartPr>
              <p14:xfrm>
                <a:off x="6811133" y="4513920"/>
                <a:ext cx="130680" cy="186480"/>
              </p14:xfrm>
            </p:contentPart>
          </mc:Choice>
          <mc:Fallback>
            <p:pic>
              <p:nvPicPr>
                <p:cNvPr id="375" name="Freihand 374">
                  <a:extLst>
                    <a:ext uri="{FF2B5EF4-FFF2-40B4-BE49-F238E27FC236}">
                      <a16:creationId xmlns:a16="http://schemas.microsoft.com/office/drawing/2014/main" id="{545F1B6E-B90F-44F3-B752-C85CD8AC751A}"/>
                    </a:ext>
                  </a:extLst>
                </p:cNvPr>
                <p:cNvPicPr/>
                <p:nvPr/>
              </p:nvPicPr>
              <p:blipFill>
                <a:blip r:embed="rId629"/>
                <a:stretch>
                  <a:fillRect/>
                </a:stretch>
              </p:blipFill>
              <p:spPr>
                <a:xfrm>
                  <a:off x="6806813" y="4509600"/>
                  <a:ext cx="1393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6" name="Freihand 375">
                  <a:extLst>
                    <a:ext uri="{FF2B5EF4-FFF2-40B4-BE49-F238E27FC236}">
                      <a16:creationId xmlns:a16="http://schemas.microsoft.com/office/drawing/2014/main" id="{83F61982-AC8C-4CF4-8BBA-501911CF72C0}"/>
                    </a:ext>
                  </a:extLst>
                </p14:cNvPr>
                <p14:cNvContentPartPr/>
                <p14:nvPr/>
              </p14:nvContentPartPr>
              <p14:xfrm>
                <a:off x="6969893" y="4448040"/>
                <a:ext cx="97560" cy="183600"/>
              </p14:xfrm>
            </p:contentPart>
          </mc:Choice>
          <mc:Fallback>
            <p:pic>
              <p:nvPicPr>
                <p:cNvPr id="376" name="Freihand 375">
                  <a:extLst>
                    <a:ext uri="{FF2B5EF4-FFF2-40B4-BE49-F238E27FC236}">
                      <a16:creationId xmlns:a16="http://schemas.microsoft.com/office/drawing/2014/main" id="{83F61982-AC8C-4CF4-8BBA-501911CF72C0}"/>
                    </a:ext>
                  </a:extLst>
                </p:cNvPr>
                <p:cNvPicPr/>
                <p:nvPr/>
              </p:nvPicPr>
              <p:blipFill>
                <a:blip r:embed="rId631"/>
                <a:stretch>
                  <a:fillRect/>
                </a:stretch>
              </p:blipFill>
              <p:spPr>
                <a:xfrm>
                  <a:off x="6965573" y="4443720"/>
                  <a:ext cx="106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7" name="Freihand 376">
                  <a:extLst>
                    <a:ext uri="{FF2B5EF4-FFF2-40B4-BE49-F238E27FC236}">
                      <a16:creationId xmlns:a16="http://schemas.microsoft.com/office/drawing/2014/main" id="{81639173-4ED0-4CBA-974E-E4D1E20A638D}"/>
                    </a:ext>
                  </a:extLst>
                </p14:cNvPr>
                <p14:cNvContentPartPr/>
                <p14:nvPr/>
              </p14:nvContentPartPr>
              <p14:xfrm>
                <a:off x="6971693" y="4426800"/>
                <a:ext cx="126360" cy="81000"/>
              </p14:xfrm>
            </p:contentPart>
          </mc:Choice>
          <mc:Fallback>
            <p:pic>
              <p:nvPicPr>
                <p:cNvPr id="377" name="Freihand 376">
                  <a:extLst>
                    <a:ext uri="{FF2B5EF4-FFF2-40B4-BE49-F238E27FC236}">
                      <a16:creationId xmlns:a16="http://schemas.microsoft.com/office/drawing/2014/main" id="{81639173-4ED0-4CBA-974E-E4D1E20A638D}"/>
                    </a:ext>
                  </a:extLst>
                </p:cNvPr>
                <p:cNvPicPr/>
                <p:nvPr/>
              </p:nvPicPr>
              <p:blipFill>
                <a:blip r:embed="rId633"/>
                <a:stretch>
                  <a:fillRect/>
                </a:stretch>
              </p:blipFill>
              <p:spPr>
                <a:xfrm>
                  <a:off x="6967373" y="4422480"/>
                  <a:ext cx="135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8" name="Freihand 377">
                  <a:extLst>
                    <a:ext uri="{FF2B5EF4-FFF2-40B4-BE49-F238E27FC236}">
                      <a16:creationId xmlns:a16="http://schemas.microsoft.com/office/drawing/2014/main" id="{458DEA43-E93D-488F-AB59-9E13B6BDFB61}"/>
                    </a:ext>
                  </a:extLst>
                </p14:cNvPr>
                <p14:cNvContentPartPr/>
                <p14:nvPr/>
              </p14:nvContentPartPr>
              <p14:xfrm>
                <a:off x="5983853" y="4220160"/>
                <a:ext cx="1183320" cy="715680"/>
              </p14:xfrm>
            </p:contentPart>
          </mc:Choice>
          <mc:Fallback>
            <p:pic>
              <p:nvPicPr>
                <p:cNvPr id="378" name="Freihand 377">
                  <a:extLst>
                    <a:ext uri="{FF2B5EF4-FFF2-40B4-BE49-F238E27FC236}">
                      <a16:creationId xmlns:a16="http://schemas.microsoft.com/office/drawing/2014/main" id="{458DEA43-E93D-488F-AB59-9E13B6BDFB61}"/>
                    </a:ext>
                  </a:extLst>
                </p:cNvPr>
                <p:cNvPicPr/>
                <p:nvPr/>
              </p:nvPicPr>
              <p:blipFill>
                <a:blip r:embed="rId635"/>
                <a:stretch>
                  <a:fillRect/>
                </a:stretch>
              </p:blipFill>
              <p:spPr>
                <a:xfrm>
                  <a:off x="5979533" y="4215840"/>
                  <a:ext cx="119196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0" name="Freihand 379">
                  <a:extLst>
                    <a:ext uri="{FF2B5EF4-FFF2-40B4-BE49-F238E27FC236}">
                      <a16:creationId xmlns:a16="http://schemas.microsoft.com/office/drawing/2014/main" id="{0421CCE2-EE89-4218-B3E5-7CBA1D417FB5}"/>
                    </a:ext>
                  </a:extLst>
                </p14:cNvPr>
                <p14:cNvContentPartPr/>
                <p14:nvPr/>
              </p14:nvContentPartPr>
              <p14:xfrm>
                <a:off x="3121493" y="3282000"/>
                <a:ext cx="1783800" cy="857520"/>
              </p14:xfrm>
            </p:contentPart>
          </mc:Choice>
          <mc:Fallback>
            <p:pic>
              <p:nvPicPr>
                <p:cNvPr id="380" name="Freihand 379">
                  <a:extLst>
                    <a:ext uri="{FF2B5EF4-FFF2-40B4-BE49-F238E27FC236}">
                      <a16:creationId xmlns:a16="http://schemas.microsoft.com/office/drawing/2014/main" id="{0421CCE2-EE89-4218-B3E5-7CBA1D417FB5}"/>
                    </a:ext>
                  </a:extLst>
                </p:cNvPr>
                <p:cNvPicPr/>
                <p:nvPr/>
              </p:nvPicPr>
              <p:blipFill>
                <a:blip r:embed="rId637"/>
                <a:stretch>
                  <a:fillRect/>
                </a:stretch>
              </p:blipFill>
              <p:spPr>
                <a:xfrm>
                  <a:off x="3117173" y="3277680"/>
                  <a:ext cx="1792440" cy="8661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1" name="Freihand 380">
                  <a:extLst>
                    <a:ext uri="{FF2B5EF4-FFF2-40B4-BE49-F238E27FC236}">
                      <a16:creationId xmlns:a16="http://schemas.microsoft.com/office/drawing/2014/main" id="{B08F0027-4200-4B21-8871-94AD5527D12D}"/>
                    </a:ext>
                  </a:extLst>
                </p14:cNvPr>
                <p14:cNvContentPartPr/>
                <p14:nvPr/>
              </p14:nvContentPartPr>
              <p14:xfrm>
                <a:off x="3073253" y="3970320"/>
                <a:ext cx="254520" cy="157680"/>
              </p14:xfrm>
            </p:contentPart>
          </mc:Choice>
          <mc:Fallback>
            <p:pic>
              <p:nvPicPr>
                <p:cNvPr id="381" name="Freihand 380">
                  <a:extLst>
                    <a:ext uri="{FF2B5EF4-FFF2-40B4-BE49-F238E27FC236}">
                      <a16:creationId xmlns:a16="http://schemas.microsoft.com/office/drawing/2014/main" id="{B08F0027-4200-4B21-8871-94AD5527D12D}"/>
                    </a:ext>
                  </a:extLst>
                </p:cNvPr>
                <p:cNvPicPr/>
                <p:nvPr/>
              </p:nvPicPr>
              <p:blipFill>
                <a:blip r:embed="rId639"/>
                <a:stretch>
                  <a:fillRect/>
                </a:stretch>
              </p:blipFill>
              <p:spPr>
                <a:xfrm>
                  <a:off x="3068933" y="3966000"/>
                  <a:ext cx="263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0" name="Freihand 349">
                  <a:extLst>
                    <a:ext uri="{FF2B5EF4-FFF2-40B4-BE49-F238E27FC236}">
                      <a16:creationId xmlns:a16="http://schemas.microsoft.com/office/drawing/2014/main" id="{348EEA6B-EF4C-4425-9F34-615D4A29C397}"/>
                    </a:ext>
                  </a:extLst>
                </p14:cNvPr>
                <p14:cNvContentPartPr/>
                <p14:nvPr/>
              </p14:nvContentPartPr>
              <p14:xfrm>
                <a:off x="3264413" y="5205840"/>
                <a:ext cx="203760" cy="18720"/>
              </p14:xfrm>
            </p:contentPart>
          </mc:Choice>
          <mc:Fallback>
            <p:pic>
              <p:nvPicPr>
                <p:cNvPr id="350" name="Freihand 349">
                  <a:extLst>
                    <a:ext uri="{FF2B5EF4-FFF2-40B4-BE49-F238E27FC236}">
                      <a16:creationId xmlns:a16="http://schemas.microsoft.com/office/drawing/2014/main" id="{348EEA6B-EF4C-4425-9F34-615D4A29C397}"/>
                    </a:ext>
                  </a:extLst>
                </p:cNvPr>
                <p:cNvPicPr/>
                <p:nvPr/>
              </p:nvPicPr>
              <p:blipFill>
                <a:blip r:embed="rId641"/>
                <a:stretch>
                  <a:fillRect/>
                </a:stretch>
              </p:blipFill>
              <p:spPr>
                <a:xfrm>
                  <a:off x="3260093" y="5201520"/>
                  <a:ext cx="212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51" name="Freihand 350">
                  <a:extLst>
                    <a:ext uri="{FF2B5EF4-FFF2-40B4-BE49-F238E27FC236}">
                      <a16:creationId xmlns:a16="http://schemas.microsoft.com/office/drawing/2014/main" id="{66C70AC3-4762-46CB-B9FB-0119F4C17765}"/>
                    </a:ext>
                  </a:extLst>
                </p14:cNvPr>
                <p14:cNvContentPartPr/>
                <p14:nvPr/>
              </p14:nvContentPartPr>
              <p14:xfrm>
                <a:off x="3707213" y="5176320"/>
                <a:ext cx="204480" cy="21600"/>
              </p14:xfrm>
            </p:contentPart>
          </mc:Choice>
          <mc:Fallback>
            <p:pic>
              <p:nvPicPr>
                <p:cNvPr id="351" name="Freihand 350">
                  <a:extLst>
                    <a:ext uri="{FF2B5EF4-FFF2-40B4-BE49-F238E27FC236}">
                      <a16:creationId xmlns:a16="http://schemas.microsoft.com/office/drawing/2014/main" id="{66C70AC3-4762-46CB-B9FB-0119F4C17765}"/>
                    </a:ext>
                  </a:extLst>
                </p:cNvPr>
                <p:cNvPicPr/>
                <p:nvPr/>
              </p:nvPicPr>
              <p:blipFill>
                <a:blip r:embed="rId643"/>
                <a:stretch>
                  <a:fillRect/>
                </a:stretch>
              </p:blipFill>
              <p:spPr>
                <a:xfrm>
                  <a:off x="3702893" y="5172000"/>
                  <a:ext cx="213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3" name="Freihand 382">
                  <a:extLst>
                    <a:ext uri="{FF2B5EF4-FFF2-40B4-BE49-F238E27FC236}">
                      <a16:creationId xmlns:a16="http://schemas.microsoft.com/office/drawing/2014/main" id="{2C594A16-47C2-4C9B-86A6-BE626106A157}"/>
                    </a:ext>
                  </a:extLst>
                </p14:cNvPr>
                <p14:cNvContentPartPr/>
                <p14:nvPr/>
              </p14:nvContentPartPr>
              <p14:xfrm>
                <a:off x="2788493" y="4621200"/>
                <a:ext cx="1419120" cy="829800"/>
              </p14:xfrm>
            </p:contentPart>
          </mc:Choice>
          <mc:Fallback>
            <p:pic>
              <p:nvPicPr>
                <p:cNvPr id="383" name="Freihand 382">
                  <a:extLst>
                    <a:ext uri="{FF2B5EF4-FFF2-40B4-BE49-F238E27FC236}">
                      <a16:creationId xmlns:a16="http://schemas.microsoft.com/office/drawing/2014/main" id="{2C594A16-47C2-4C9B-86A6-BE626106A157}"/>
                    </a:ext>
                  </a:extLst>
                </p:cNvPr>
                <p:cNvPicPr/>
                <p:nvPr/>
              </p:nvPicPr>
              <p:blipFill>
                <a:blip r:embed="rId645"/>
                <a:stretch>
                  <a:fillRect/>
                </a:stretch>
              </p:blipFill>
              <p:spPr>
                <a:xfrm>
                  <a:off x="2784173" y="4616880"/>
                  <a:ext cx="1427760" cy="838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5" name="Freihand 384">
                  <a:extLst>
                    <a:ext uri="{FF2B5EF4-FFF2-40B4-BE49-F238E27FC236}">
                      <a16:creationId xmlns:a16="http://schemas.microsoft.com/office/drawing/2014/main" id="{0E8C166C-6689-479C-A0DE-E1E241996E55}"/>
                    </a:ext>
                  </a:extLst>
                </p14:cNvPr>
                <p14:cNvContentPartPr/>
                <p14:nvPr/>
              </p14:nvContentPartPr>
              <p14:xfrm>
                <a:off x="3878573" y="3242760"/>
                <a:ext cx="1535760" cy="1700280"/>
              </p14:xfrm>
            </p:contentPart>
          </mc:Choice>
          <mc:Fallback>
            <p:pic>
              <p:nvPicPr>
                <p:cNvPr id="385" name="Freihand 384">
                  <a:extLst>
                    <a:ext uri="{FF2B5EF4-FFF2-40B4-BE49-F238E27FC236}">
                      <a16:creationId xmlns:a16="http://schemas.microsoft.com/office/drawing/2014/main" id="{0E8C166C-6689-479C-A0DE-E1E241996E55}"/>
                    </a:ext>
                  </a:extLst>
                </p:cNvPr>
                <p:cNvPicPr/>
                <p:nvPr/>
              </p:nvPicPr>
              <p:blipFill>
                <a:blip r:embed="rId647"/>
                <a:stretch>
                  <a:fillRect/>
                </a:stretch>
              </p:blipFill>
              <p:spPr>
                <a:xfrm>
                  <a:off x="3874253" y="3238440"/>
                  <a:ext cx="1544400" cy="1708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7" name="Freihand 386">
                  <a:extLst>
                    <a:ext uri="{FF2B5EF4-FFF2-40B4-BE49-F238E27FC236}">
                      <a16:creationId xmlns:a16="http://schemas.microsoft.com/office/drawing/2014/main" id="{78CADC9E-3E3D-4B7D-8E56-574F708A0446}"/>
                    </a:ext>
                  </a:extLst>
                </p14:cNvPr>
                <p14:cNvContentPartPr/>
                <p14:nvPr/>
              </p14:nvContentPartPr>
              <p14:xfrm>
                <a:off x="3034373" y="4268040"/>
                <a:ext cx="9360" cy="6840"/>
              </p14:xfrm>
            </p:contentPart>
          </mc:Choice>
          <mc:Fallback>
            <p:pic>
              <p:nvPicPr>
                <p:cNvPr id="387" name="Freihand 386">
                  <a:extLst>
                    <a:ext uri="{FF2B5EF4-FFF2-40B4-BE49-F238E27FC236}">
                      <a16:creationId xmlns:a16="http://schemas.microsoft.com/office/drawing/2014/main" id="{78CADC9E-3E3D-4B7D-8E56-574F708A0446}"/>
                    </a:ext>
                  </a:extLst>
                </p:cNvPr>
                <p:cNvPicPr/>
                <p:nvPr/>
              </p:nvPicPr>
              <p:blipFill>
                <a:blip r:embed="rId649"/>
                <a:stretch>
                  <a:fillRect/>
                </a:stretch>
              </p:blipFill>
              <p:spPr>
                <a:xfrm>
                  <a:off x="3030053" y="4263720"/>
                  <a:ext cx="18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9" name="Freihand 388">
                  <a:extLst>
                    <a:ext uri="{FF2B5EF4-FFF2-40B4-BE49-F238E27FC236}">
                      <a16:creationId xmlns:a16="http://schemas.microsoft.com/office/drawing/2014/main" id="{E51F8C9D-4BC3-47D7-837F-9E9824AA4E51}"/>
                    </a:ext>
                  </a:extLst>
                </p14:cNvPr>
                <p14:cNvContentPartPr/>
                <p14:nvPr/>
              </p14:nvContentPartPr>
              <p14:xfrm>
                <a:off x="5028773" y="2991120"/>
                <a:ext cx="162000" cy="114120"/>
              </p14:xfrm>
            </p:contentPart>
          </mc:Choice>
          <mc:Fallback>
            <p:pic>
              <p:nvPicPr>
                <p:cNvPr id="389" name="Freihand 388">
                  <a:extLst>
                    <a:ext uri="{FF2B5EF4-FFF2-40B4-BE49-F238E27FC236}">
                      <a16:creationId xmlns:a16="http://schemas.microsoft.com/office/drawing/2014/main" id="{E51F8C9D-4BC3-47D7-837F-9E9824AA4E51}"/>
                    </a:ext>
                  </a:extLst>
                </p:cNvPr>
                <p:cNvPicPr/>
                <p:nvPr/>
              </p:nvPicPr>
              <p:blipFill>
                <a:blip r:embed="rId651"/>
                <a:stretch>
                  <a:fillRect/>
                </a:stretch>
              </p:blipFill>
              <p:spPr>
                <a:xfrm>
                  <a:off x="5024453" y="2986800"/>
                  <a:ext cx="170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0" name="Freihand 389">
                  <a:extLst>
                    <a:ext uri="{FF2B5EF4-FFF2-40B4-BE49-F238E27FC236}">
                      <a16:creationId xmlns:a16="http://schemas.microsoft.com/office/drawing/2014/main" id="{993EA019-18F0-4F1E-BAB5-FD6ACB25ECE8}"/>
                    </a:ext>
                  </a:extLst>
                </p14:cNvPr>
                <p14:cNvContentPartPr/>
                <p14:nvPr/>
              </p14:nvContentPartPr>
              <p14:xfrm>
                <a:off x="5208413" y="3003720"/>
                <a:ext cx="55080" cy="109800"/>
              </p14:xfrm>
            </p:contentPart>
          </mc:Choice>
          <mc:Fallback>
            <p:pic>
              <p:nvPicPr>
                <p:cNvPr id="390" name="Freihand 389">
                  <a:extLst>
                    <a:ext uri="{FF2B5EF4-FFF2-40B4-BE49-F238E27FC236}">
                      <a16:creationId xmlns:a16="http://schemas.microsoft.com/office/drawing/2014/main" id="{993EA019-18F0-4F1E-BAB5-FD6ACB25ECE8}"/>
                    </a:ext>
                  </a:extLst>
                </p:cNvPr>
                <p:cNvPicPr/>
                <p:nvPr/>
              </p:nvPicPr>
              <p:blipFill>
                <a:blip r:embed="rId653"/>
                <a:stretch>
                  <a:fillRect/>
                </a:stretch>
              </p:blipFill>
              <p:spPr>
                <a:xfrm>
                  <a:off x="5204093" y="2999400"/>
                  <a:ext cx="63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1" name="Freihand 390">
                  <a:extLst>
                    <a:ext uri="{FF2B5EF4-FFF2-40B4-BE49-F238E27FC236}">
                      <a16:creationId xmlns:a16="http://schemas.microsoft.com/office/drawing/2014/main" id="{AB297D44-95BB-47AC-8F8D-7D1691E7A6FB}"/>
                    </a:ext>
                  </a:extLst>
                </p14:cNvPr>
                <p14:cNvContentPartPr/>
                <p14:nvPr/>
              </p14:nvContentPartPr>
              <p14:xfrm>
                <a:off x="5183213" y="3049800"/>
                <a:ext cx="88560" cy="31320"/>
              </p14:xfrm>
            </p:contentPart>
          </mc:Choice>
          <mc:Fallback>
            <p:pic>
              <p:nvPicPr>
                <p:cNvPr id="391" name="Freihand 390">
                  <a:extLst>
                    <a:ext uri="{FF2B5EF4-FFF2-40B4-BE49-F238E27FC236}">
                      <a16:creationId xmlns:a16="http://schemas.microsoft.com/office/drawing/2014/main" id="{AB297D44-95BB-47AC-8F8D-7D1691E7A6FB}"/>
                    </a:ext>
                  </a:extLst>
                </p:cNvPr>
                <p:cNvPicPr/>
                <p:nvPr/>
              </p:nvPicPr>
              <p:blipFill>
                <a:blip r:embed="rId655"/>
                <a:stretch>
                  <a:fillRect/>
                </a:stretch>
              </p:blipFill>
              <p:spPr>
                <a:xfrm>
                  <a:off x="5178893" y="3045480"/>
                  <a:ext cx="97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2" name="Freihand 391">
                  <a:extLst>
                    <a:ext uri="{FF2B5EF4-FFF2-40B4-BE49-F238E27FC236}">
                      <a16:creationId xmlns:a16="http://schemas.microsoft.com/office/drawing/2014/main" id="{815BA0CF-A67B-4470-AD20-CF7810B7B803}"/>
                    </a:ext>
                  </a:extLst>
                </p14:cNvPr>
                <p14:cNvContentPartPr/>
                <p14:nvPr/>
              </p14:nvContentPartPr>
              <p14:xfrm>
                <a:off x="5295173" y="2940360"/>
                <a:ext cx="178200" cy="212040"/>
              </p14:xfrm>
            </p:contentPart>
          </mc:Choice>
          <mc:Fallback>
            <p:pic>
              <p:nvPicPr>
                <p:cNvPr id="392" name="Freihand 391">
                  <a:extLst>
                    <a:ext uri="{FF2B5EF4-FFF2-40B4-BE49-F238E27FC236}">
                      <a16:creationId xmlns:a16="http://schemas.microsoft.com/office/drawing/2014/main" id="{815BA0CF-A67B-4470-AD20-CF7810B7B803}"/>
                    </a:ext>
                  </a:extLst>
                </p:cNvPr>
                <p:cNvPicPr/>
                <p:nvPr/>
              </p:nvPicPr>
              <p:blipFill>
                <a:blip r:embed="rId657"/>
                <a:stretch>
                  <a:fillRect/>
                </a:stretch>
              </p:blipFill>
              <p:spPr>
                <a:xfrm>
                  <a:off x="5290853" y="2936040"/>
                  <a:ext cx="1868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3" name="Freihand 392">
                  <a:extLst>
                    <a:ext uri="{FF2B5EF4-FFF2-40B4-BE49-F238E27FC236}">
                      <a16:creationId xmlns:a16="http://schemas.microsoft.com/office/drawing/2014/main" id="{EF92F8E2-84D9-4DE7-ABCC-C58EDEB3C4C6}"/>
                    </a:ext>
                  </a:extLst>
                </p14:cNvPr>
                <p14:cNvContentPartPr/>
                <p14:nvPr/>
              </p14:nvContentPartPr>
              <p14:xfrm>
                <a:off x="4975493" y="2882760"/>
                <a:ext cx="107640" cy="287280"/>
              </p14:xfrm>
            </p:contentPart>
          </mc:Choice>
          <mc:Fallback>
            <p:pic>
              <p:nvPicPr>
                <p:cNvPr id="393" name="Freihand 392">
                  <a:extLst>
                    <a:ext uri="{FF2B5EF4-FFF2-40B4-BE49-F238E27FC236}">
                      <a16:creationId xmlns:a16="http://schemas.microsoft.com/office/drawing/2014/main" id="{EF92F8E2-84D9-4DE7-ABCC-C58EDEB3C4C6}"/>
                    </a:ext>
                  </a:extLst>
                </p:cNvPr>
                <p:cNvPicPr/>
                <p:nvPr/>
              </p:nvPicPr>
              <p:blipFill>
                <a:blip r:embed="rId659"/>
                <a:stretch>
                  <a:fillRect/>
                </a:stretch>
              </p:blipFill>
              <p:spPr>
                <a:xfrm>
                  <a:off x="4971173" y="2878440"/>
                  <a:ext cx="1162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4" name="Freihand 393">
                  <a:extLst>
                    <a:ext uri="{FF2B5EF4-FFF2-40B4-BE49-F238E27FC236}">
                      <a16:creationId xmlns:a16="http://schemas.microsoft.com/office/drawing/2014/main" id="{2AF3B765-F11D-4963-9890-2EC51A659764}"/>
                    </a:ext>
                  </a:extLst>
                </p14:cNvPr>
                <p14:cNvContentPartPr/>
                <p14:nvPr/>
              </p14:nvContentPartPr>
              <p14:xfrm>
                <a:off x="5462213" y="2914800"/>
                <a:ext cx="92880" cy="205920"/>
              </p14:xfrm>
            </p:contentPart>
          </mc:Choice>
          <mc:Fallback>
            <p:pic>
              <p:nvPicPr>
                <p:cNvPr id="394" name="Freihand 393">
                  <a:extLst>
                    <a:ext uri="{FF2B5EF4-FFF2-40B4-BE49-F238E27FC236}">
                      <a16:creationId xmlns:a16="http://schemas.microsoft.com/office/drawing/2014/main" id="{2AF3B765-F11D-4963-9890-2EC51A659764}"/>
                    </a:ext>
                  </a:extLst>
                </p:cNvPr>
                <p:cNvPicPr/>
                <p:nvPr/>
              </p:nvPicPr>
              <p:blipFill>
                <a:blip r:embed="rId661"/>
                <a:stretch>
                  <a:fillRect/>
                </a:stretch>
              </p:blipFill>
              <p:spPr>
                <a:xfrm>
                  <a:off x="5457893" y="2910480"/>
                  <a:ext cx="101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5" name="Freihand 394">
                  <a:extLst>
                    <a:ext uri="{FF2B5EF4-FFF2-40B4-BE49-F238E27FC236}">
                      <a16:creationId xmlns:a16="http://schemas.microsoft.com/office/drawing/2014/main" id="{17B308F5-6B2A-48AA-94DE-7551A487F7E8}"/>
                    </a:ext>
                  </a:extLst>
                </p14:cNvPr>
                <p14:cNvContentPartPr/>
                <p14:nvPr/>
              </p14:nvContentPartPr>
              <p14:xfrm>
                <a:off x="5580293" y="2958000"/>
                <a:ext cx="89280" cy="79200"/>
              </p14:xfrm>
            </p:contentPart>
          </mc:Choice>
          <mc:Fallback>
            <p:pic>
              <p:nvPicPr>
                <p:cNvPr id="395" name="Freihand 394">
                  <a:extLst>
                    <a:ext uri="{FF2B5EF4-FFF2-40B4-BE49-F238E27FC236}">
                      <a16:creationId xmlns:a16="http://schemas.microsoft.com/office/drawing/2014/main" id="{17B308F5-6B2A-48AA-94DE-7551A487F7E8}"/>
                    </a:ext>
                  </a:extLst>
                </p:cNvPr>
                <p:cNvPicPr/>
                <p:nvPr/>
              </p:nvPicPr>
              <p:blipFill>
                <a:blip r:embed="rId663"/>
                <a:stretch>
                  <a:fillRect/>
                </a:stretch>
              </p:blipFill>
              <p:spPr>
                <a:xfrm>
                  <a:off x="5575973" y="2953680"/>
                  <a:ext cx="97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6" name="Freihand 395">
                  <a:extLst>
                    <a:ext uri="{FF2B5EF4-FFF2-40B4-BE49-F238E27FC236}">
                      <a16:creationId xmlns:a16="http://schemas.microsoft.com/office/drawing/2014/main" id="{212A6D0A-5685-4E5E-82BD-52267920AB77}"/>
                    </a:ext>
                  </a:extLst>
                </p14:cNvPr>
                <p14:cNvContentPartPr/>
                <p14:nvPr/>
              </p14:nvContentPartPr>
              <p14:xfrm>
                <a:off x="5681453" y="2955480"/>
                <a:ext cx="90720" cy="118800"/>
              </p14:xfrm>
            </p:contentPart>
          </mc:Choice>
          <mc:Fallback>
            <p:pic>
              <p:nvPicPr>
                <p:cNvPr id="396" name="Freihand 395">
                  <a:extLst>
                    <a:ext uri="{FF2B5EF4-FFF2-40B4-BE49-F238E27FC236}">
                      <a16:creationId xmlns:a16="http://schemas.microsoft.com/office/drawing/2014/main" id="{212A6D0A-5685-4E5E-82BD-52267920AB77}"/>
                    </a:ext>
                  </a:extLst>
                </p:cNvPr>
                <p:cNvPicPr/>
                <p:nvPr/>
              </p:nvPicPr>
              <p:blipFill>
                <a:blip r:embed="rId665"/>
                <a:stretch>
                  <a:fillRect/>
                </a:stretch>
              </p:blipFill>
              <p:spPr>
                <a:xfrm>
                  <a:off x="5677133" y="2951160"/>
                  <a:ext cx="99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7" name="Freihand 396">
                  <a:extLst>
                    <a:ext uri="{FF2B5EF4-FFF2-40B4-BE49-F238E27FC236}">
                      <a16:creationId xmlns:a16="http://schemas.microsoft.com/office/drawing/2014/main" id="{A85A21BC-2D40-4987-80D3-91FC24752616}"/>
                    </a:ext>
                  </a:extLst>
                </p14:cNvPr>
                <p14:cNvContentPartPr/>
                <p14:nvPr/>
              </p14:nvContentPartPr>
              <p14:xfrm>
                <a:off x="5828333" y="2963400"/>
                <a:ext cx="59400" cy="78480"/>
              </p14:xfrm>
            </p:contentPart>
          </mc:Choice>
          <mc:Fallback>
            <p:pic>
              <p:nvPicPr>
                <p:cNvPr id="397" name="Freihand 396">
                  <a:extLst>
                    <a:ext uri="{FF2B5EF4-FFF2-40B4-BE49-F238E27FC236}">
                      <a16:creationId xmlns:a16="http://schemas.microsoft.com/office/drawing/2014/main" id="{A85A21BC-2D40-4987-80D3-91FC24752616}"/>
                    </a:ext>
                  </a:extLst>
                </p:cNvPr>
                <p:cNvPicPr/>
                <p:nvPr/>
              </p:nvPicPr>
              <p:blipFill>
                <a:blip r:embed="rId667"/>
                <a:stretch>
                  <a:fillRect/>
                </a:stretch>
              </p:blipFill>
              <p:spPr>
                <a:xfrm>
                  <a:off x="5824013" y="2959080"/>
                  <a:ext cx="68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8" name="Freihand 397">
                  <a:extLst>
                    <a:ext uri="{FF2B5EF4-FFF2-40B4-BE49-F238E27FC236}">
                      <a16:creationId xmlns:a16="http://schemas.microsoft.com/office/drawing/2014/main" id="{19BA607E-4AB8-4F62-9210-CA383DBD1CC4}"/>
                    </a:ext>
                  </a:extLst>
                </p14:cNvPr>
                <p14:cNvContentPartPr/>
                <p14:nvPr/>
              </p14:nvContentPartPr>
              <p14:xfrm>
                <a:off x="5782253" y="2897160"/>
                <a:ext cx="166320" cy="14400"/>
              </p14:xfrm>
            </p:contentPart>
          </mc:Choice>
          <mc:Fallback>
            <p:pic>
              <p:nvPicPr>
                <p:cNvPr id="398" name="Freihand 397">
                  <a:extLst>
                    <a:ext uri="{FF2B5EF4-FFF2-40B4-BE49-F238E27FC236}">
                      <a16:creationId xmlns:a16="http://schemas.microsoft.com/office/drawing/2014/main" id="{19BA607E-4AB8-4F62-9210-CA383DBD1CC4}"/>
                    </a:ext>
                  </a:extLst>
                </p:cNvPr>
                <p:cNvPicPr/>
                <p:nvPr/>
              </p:nvPicPr>
              <p:blipFill>
                <a:blip r:embed="rId669"/>
                <a:stretch>
                  <a:fillRect/>
                </a:stretch>
              </p:blipFill>
              <p:spPr>
                <a:xfrm>
                  <a:off x="5777933" y="2892840"/>
                  <a:ext cx="174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9" name="Freihand 398">
                  <a:extLst>
                    <a:ext uri="{FF2B5EF4-FFF2-40B4-BE49-F238E27FC236}">
                      <a16:creationId xmlns:a16="http://schemas.microsoft.com/office/drawing/2014/main" id="{A88D73E1-1E64-4D67-A860-B65A7804BAA5}"/>
                    </a:ext>
                  </a:extLst>
                </p14:cNvPr>
                <p14:cNvContentPartPr/>
                <p14:nvPr/>
              </p14:nvContentPartPr>
              <p14:xfrm>
                <a:off x="5904653" y="2859360"/>
                <a:ext cx="97560" cy="245880"/>
              </p14:xfrm>
            </p:contentPart>
          </mc:Choice>
          <mc:Fallback>
            <p:pic>
              <p:nvPicPr>
                <p:cNvPr id="399" name="Freihand 398">
                  <a:extLst>
                    <a:ext uri="{FF2B5EF4-FFF2-40B4-BE49-F238E27FC236}">
                      <a16:creationId xmlns:a16="http://schemas.microsoft.com/office/drawing/2014/main" id="{A88D73E1-1E64-4D67-A860-B65A7804BAA5}"/>
                    </a:ext>
                  </a:extLst>
                </p:cNvPr>
                <p:cNvPicPr/>
                <p:nvPr/>
              </p:nvPicPr>
              <p:blipFill>
                <a:blip r:embed="rId671"/>
                <a:stretch>
                  <a:fillRect/>
                </a:stretch>
              </p:blipFill>
              <p:spPr>
                <a:xfrm>
                  <a:off x="5900333" y="2855040"/>
                  <a:ext cx="106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0" name="Freihand 399">
                  <a:extLst>
                    <a:ext uri="{FF2B5EF4-FFF2-40B4-BE49-F238E27FC236}">
                      <a16:creationId xmlns:a16="http://schemas.microsoft.com/office/drawing/2014/main" id="{84EEAC2B-1E5F-4251-B514-17A6E8F392C0}"/>
                    </a:ext>
                  </a:extLst>
                </p14:cNvPr>
                <p14:cNvContentPartPr/>
                <p14:nvPr/>
              </p14:nvContentPartPr>
              <p14:xfrm>
                <a:off x="6131453" y="2991480"/>
                <a:ext cx="144360" cy="5040"/>
              </p14:xfrm>
            </p:contentPart>
          </mc:Choice>
          <mc:Fallback>
            <p:pic>
              <p:nvPicPr>
                <p:cNvPr id="400" name="Freihand 399">
                  <a:extLst>
                    <a:ext uri="{FF2B5EF4-FFF2-40B4-BE49-F238E27FC236}">
                      <a16:creationId xmlns:a16="http://schemas.microsoft.com/office/drawing/2014/main" id="{84EEAC2B-1E5F-4251-B514-17A6E8F392C0}"/>
                    </a:ext>
                  </a:extLst>
                </p:cNvPr>
                <p:cNvPicPr/>
                <p:nvPr/>
              </p:nvPicPr>
              <p:blipFill>
                <a:blip r:embed="rId673"/>
                <a:stretch>
                  <a:fillRect/>
                </a:stretch>
              </p:blipFill>
              <p:spPr>
                <a:xfrm>
                  <a:off x="6127133" y="2987160"/>
                  <a:ext cx="153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1" name="Freihand 400">
                  <a:extLst>
                    <a:ext uri="{FF2B5EF4-FFF2-40B4-BE49-F238E27FC236}">
                      <a16:creationId xmlns:a16="http://schemas.microsoft.com/office/drawing/2014/main" id="{554CCCED-318C-44E0-9500-B3E8232E9B8C}"/>
                    </a:ext>
                  </a:extLst>
                </p14:cNvPr>
                <p14:cNvContentPartPr/>
                <p14:nvPr/>
              </p14:nvContentPartPr>
              <p14:xfrm>
                <a:off x="6155213" y="3036840"/>
                <a:ext cx="145080" cy="12960"/>
              </p14:xfrm>
            </p:contentPart>
          </mc:Choice>
          <mc:Fallback>
            <p:pic>
              <p:nvPicPr>
                <p:cNvPr id="401" name="Freihand 400">
                  <a:extLst>
                    <a:ext uri="{FF2B5EF4-FFF2-40B4-BE49-F238E27FC236}">
                      <a16:creationId xmlns:a16="http://schemas.microsoft.com/office/drawing/2014/main" id="{554CCCED-318C-44E0-9500-B3E8232E9B8C}"/>
                    </a:ext>
                  </a:extLst>
                </p:cNvPr>
                <p:cNvPicPr/>
                <p:nvPr/>
              </p:nvPicPr>
              <p:blipFill>
                <a:blip r:embed="rId675"/>
                <a:stretch>
                  <a:fillRect/>
                </a:stretch>
              </p:blipFill>
              <p:spPr>
                <a:xfrm>
                  <a:off x="6150893" y="3032520"/>
                  <a:ext cx="153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2" name="Freihand 401">
                  <a:extLst>
                    <a:ext uri="{FF2B5EF4-FFF2-40B4-BE49-F238E27FC236}">
                      <a16:creationId xmlns:a16="http://schemas.microsoft.com/office/drawing/2014/main" id="{FA4F100A-0C31-4C82-AAC8-AF82F30B3E20}"/>
                    </a:ext>
                  </a:extLst>
                </p14:cNvPr>
                <p14:cNvContentPartPr/>
                <p14:nvPr/>
              </p14:nvContentPartPr>
              <p14:xfrm>
                <a:off x="6431333" y="2907240"/>
                <a:ext cx="136800" cy="150840"/>
              </p14:xfrm>
            </p:contentPart>
          </mc:Choice>
          <mc:Fallback>
            <p:pic>
              <p:nvPicPr>
                <p:cNvPr id="402" name="Freihand 401">
                  <a:extLst>
                    <a:ext uri="{FF2B5EF4-FFF2-40B4-BE49-F238E27FC236}">
                      <a16:creationId xmlns:a16="http://schemas.microsoft.com/office/drawing/2014/main" id="{FA4F100A-0C31-4C82-AAC8-AF82F30B3E20}"/>
                    </a:ext>
                  </a:extLst>
                </p:cNvPr>
                <p:cNvPicPr/>
                <p:nvPr/>
              </p:nvPicPr>
              <p:blipFill>
                <a:blip r:embed="rId677"/>
                <a:stretch>
                  <a:fillRect/>
                </a:stretch>
              </p:blipFill>
              <p:spPr>
                <a:xfrm>
                  <a:off x="6427013" y="2902920"/>
                  <a:ext cx="145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3" name="Freihand 402">
                  <a:extLst>
                    <a:ext uri="{FF2B5EF4-FFF2-40B4-BE49-F238E27FC236}">
                      <a16:creationId xmlns:a16="http://schemas.microsoft.com/office/drawing/2014/main" id="{727ED5C3-DC04-4543-8783-0D4B6CE4AC6B}"/>
                    </a:ext>
                  </a:extLst>
                </p14:cNvPr>
                <p14:cNvContentPartPr/>
                <p14:nvPr/>
              </p14:nvContentPartPr>
              <p14:xfrm>
                <a:off x="6702773" y="2950800"/>
                <a:ext cx="18720" cy="114840"/>
              </p14:xfrm>
            </p:contentPart>
          </mc:Choice>
          <mc:Fallback>
            <p:pic>
              <p:nvPicPr>
                <p:cNvPr id="403" name="Freihand 402">
                  <a:extLst>
                    <a:ext uri="{FF2B5EF4-FFF2-40B4-BE49-F238E27FC236}">
                      <a16:creationId xmlns:a16="http://schemas.microsoft.com/office/drawing/2014/main" id="{727ED5C3-DC04-4543-8783-0D4B6CE4AC6B}"/>
                    </a:ext>
                  </a:extLst>
                </p:cNvPr>
                <p:cNvPicPr/>
                <p:nvPr/>
              </p:nvPicPr>
              <p:blipFill>
                <a:blip r:embed="rId679"/>
                <a:stretch>
                  <a:fillRect/>
                </a:stretch>
              </p:blipFill>
              <p:spPr>
                <a:xfrm>
                  <a:off x="6698453" y="2946480"/>
                  <a:ext cx="27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4" name="Freihand 403">
                  <a:extLst>
                    <a:ext uri="{FF2B5EF4-FFF2-40B4-BE49-F238E27FC236}">
                      <a16:creationId xmlns:a16="http://schemas.microsoft.com/office/drawing/2014/main" id="{77877EC6-CA2A-4FAC-B570-7F197F3C9E2B}"/>
                    </a:ext>
                  </a:extLst>
                </p14:cNvPr>
                <p14:cNvContentPartPr/>
                <p14:nvPr/>
              </p14:nvContentPartPr>
              <p14:xfrm>
                <a:off x="6665693" y="2977800"/>
                <a:ext cx="160200" cy="13680"/>
              </p14:xfrm>
            </p:contentPart>
          </mc:Choice>
          <mc:Fallback>
            <p:pic>
              <p:nvPicPr>
                <p:cNvPr id="404" name="Freihand 403">
                  <a:extLst>
                    <a:ext uri="{FF2B5EF4-FFF2-40B4-BE49-F238E27FC236}">
                      <a16:creationId xmlns:a16="http://schemas.microsoft.com/office/drawing/2014/main" id="{77877EC6-CA2A-4FAC-B570-7F197F3C9E2B}"/>
                    </a:ext>
                  </a:extLst>
                </p:cNvPr>
                <p:cNvPicPr/>
                <p:nvPr/>
              </p:nvPicPr>
              <p:blipFill>
                <a:blip r:embed="rId681"/>
                <a:stretch>
                  <a:fillRect/>
                </a:stretch>
              </p:blipFill>
              <p:spPr>
                <a:xfrm>
                  <a:off x="6661373" y="2973480"/>
                  <a:ext cx="1688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5" name="Freihand 404">
                  <a:extLst>
                    <a:ext uri="{FF2B5EF4-FFF2-40B4-BE49-F238E27FC236}">
                      <a16:creationId xmlns:a16="http://schemas.microsoft.com/office/drawing/2014/main" id="{675A98CF-9335-425D-BCE4-94210195E629}"/>
                    </a:ext>
                  </a:extLst>
                </p14:cNvPr>
                <p14:cNvContentPartPr/>
                <p14:nvPr/>
              </p14:nvContentPartPr>
              <p14:xfrm>
                <a:off x="6877013" y="2830200"/>
                <a:ext cx="95040" cy="191880"/>
              </p14:xfrm>
            </p:contentPart>
          </mc:Choice>
          <mc:Fallback>
            <p:pic>
              <p:nvPicPr>
                <p:cNvPr id="405" name="Freihand 404">
                  <a:extLst>
                    <a:ext uri="{FF2B5EF4-FFF2-40B4-BE49-F238E27FC236}">
                      <a16:creationId xmlns:a16="http://schemas.microsoft.com/office/drawing/2014/main" id="{675A98CF-9335-425D-BCE4-94210195E629}"/>
                    </a:ext>
                  </a:extLst>
                </p:cNvPr>
                <p:cNvPicPr/>
                <p:nvPr/>
              </p:nvPicPr>
              <p:blipFill>
                <a:blip r:embed="rId683"/>
                <a:stretch>
                  <a:fillRect/>
                </a:stretch>
              </p:blipFill>
              <p:spPr>
                <a:xfrm>
                  <a:off x="6872693" y="2825880"/>
                  <a:ext cx="1036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7" name="Freihand 406">
                  <a:extLst>
                    <a:ext uri="{FF2B5EF4-FFF2-40B4-BE49-F238E27FC236}">
                      <a16:creationId xmlns:a16="http://schemas.microsoft.com/office/drawing/2014/main" id="{E2C411A2-84DE-4BA7-BF08-FB4CCAB6182E}"/>
                    </a:ext>
                  </a:extLst>
                </p14:cNvPr>
                <p14:cNvContentPartPr/>
                <p14:nvPr/>
              </p14:nvContentPartPr>
              <p14:xfrm>
                <a:off x="5510453" y="3211080"/>
                <a:ext cx="170640" cy="184680"/>
              </p14:xfrm>
            </p:contentPart>
          </mc:Choice>
          <mc:Fallback>
            <p:pic>
              <p:nvPicPr>
                <p:cNvPr id="407" name="Freihand 406">
                  <a:extLst>
                    <a:ext uri="{FF2B5EF4-FFF2-40B4-BE49-F238E27FC236}">
                      <a16:creationId xmlns:a16="http://schemas.microsoft.com/office/drawing/2014/main" id="{E2C411A2-84DE-4BA7-BF08-FB4CCAB6182E}"/>
                    </a:ext>
                  </a:extLst>
                </p:cNvPr>
                <p:cNvPicPr/>
                <p:nvPr/>
              </p:nvPicPr>
              <p:blipFill>
                <a:blip r:embed="rId685"/>
                <a:stretch>
                  <a:fillRect/>
                </a:stretch>
              </p:blipFill>
              <p:spPr>
                <a:xfrm>
                  <a:off x="5506133" y="3206760"/>
                  <a:ext cx="179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8" name="Freihand 407">
                  <a:extLst>
                    <a:ext uri="{FF2B5EF4-FFF2-40B4-BE49-F238E27FC236}">
                      <a16:creationId xmlns:a16="http://schemas.microsoft.com/office/drawing/2014/main" id="{92A8D3BE-5A37-4757-A5EA-0E0DABB5AAE0}"/>
                    </a:ext>
                  </a:extLst>
                </p14:cNvPr>
                <p14:cNvContentPartPr/>
                <p14:nvPr/>
              </p14:nvContentPartPr>
              <p14:xfrm>
                <a:off x="5751293" y="3253920"/>
                <a:ext cx="15120" cy="129960"/>
              </p14:xfrm>
            </p:contentPart>
          </mc:Choice>
          <mc:Fallback>
            <p:pic>
              <p:nvPicPr>
                <p:cNvPr id="408" name="Freihand 407">
                  <a:extLst>
                    <a:ext uri="{FF2B5EF4-FFF2-40B4-BE49-F238E27FC236}">
                      <a16:creationId xmlns:a16="http://schemas.microsoft.com/office/drawing/2014/main" id="{92A8D3BE-5A37-4757-A5EA-0E0DABB5AAE0}"/>
                    </a:ext>
                  </a:extLst>
                </p:cNvPr>
                <p:cNvPicPr/>
                <p:nvPr/>
              </p:nvPicPr>
              <p:blipFill>
                <a:blip r:embed="rId687"/>
                <a:stretch>
                  <a:fillRect/>
                </a:stretch>
              </p:blipFill>
              <p:spPr>
                <a:xfrm>
                  <a:off x="5746973" y="3249600"/>
                  <a:ext cx="23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9" name="Freihand 408">
                  <a:extLst>
                    <a:ext uri="{FF2B5EF4-FFF2-40B4-BE49-F238E27FC236}">
                      <a16:creationId xmlns:a16="http://schemas.microsoft.com/office/drawing/2014/main" id="{E608C4A4-E165-43D2-A109-26D9D5088105}"/>
                    </a:ext>
                  </a:extLst>
                </p14:cNvPr>
                <p14:cNvContentPartPr/>
                <p14:nvPr/>
              </p14:nvContentPartPr>
              <p14:xfrm>
                <a:off x="5688293" y="3309000"/>
                <a:ext cx="81360" cy="9720"/>
              </p14:xfrm>
            </p:contentPart>
          </mc:Choice>
          <mc:Fallback>
            <p:pic>
              <p:nvPicPr>
                <p:cNvPr id="409" name="Freihand 408">
                  <a:extLst>
                    <a:ext uri="{FF2B5EF4-FFF2-40B4-BE49-F238E27FC236}">
                      <a16:creationId xmlns:a16="http://schemas.microsoft.com/office/drawing/2014/main" id="{E608C4A4-E165-43D2-A109-26D9D5088105}"/>
                    </a:ext>
                  </a:extLst>
                </p:cNvPr>
                <p:cNvPicPr/>
                <p:nvPr/>
              </p:nvPicPr>
              <p:blipFill>
                <a:blip r:embed="rId689"/>
                <a:stretch>
                  <a:fillRect/>
                </a:stretch>
              </p:blipFill>
              <p:spPr>
                <a:xfrm>
                  <a:off x="5683973" y="3304680"/>
                  <a:ext cx="90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0" name="Freihand 409">
                  <a:extLst>
                    <a:ext uri="{FF2B5EF4-FFF2-40B4-BE49-F238E27FC236}">
                      <a16:creationId xmlns:a16="http://schemas.microsoft.com/office/drawing/2014/main" id="{8585C59B-D297-4D76-B138-8175A7BE9E88}"/>
                    </a:ext>
                  </a:extLst>
                </p14:cNvPr>
                <p14:cNvContentPartPr/>
                <p14:nvPr/>
              </p14:nvContentPartPr>
              <p14:xfrm>
                <a:off x="5816813" y="3249600"/>
                <a:ext cx="223560" cy="116280"/>
              </p14:xfrm>
            </p:contentPart>
          </mc:Choice>
          <mc:Fallback>
            <p:pic>
              <p:nvPicPr>
                <p:cNvPr id="410" name="Freihand 409">
                  <a:extLst>
                    <a:ext uri="{FF2B5EF4-FFF2-40B4-BE49-F238E27FC236}">
                      <a16:creationId xmlns:a16="http://schemas.microsoft.com/office/drawing/2014/main" id="{8585C59B-D297-4D76-B138-8175A7BE9E88}"/>
                    </a:ext>
                  </a:extLst>
                </p:cNvPr>
                <p:cNvPicPr/>
                <p:nvPr/>
              </p:nvPicPr>
              <p:blipFill>
                <a:blip r:embed="rId691"/>
                <a:stretch>
                  <a:fillRect/>
                </a:stretch>
              </p:blipFill>
              <p:spPr>
                <a:xfrm>
                  <a:off x="5812493" y="3245280"/>
                  <a:ext cx="232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1" name="Freihand 410">
                  <a:extLst>
                    <a:ext uri="{FF2B5EF4-FFF2-40B4-BE49-F238E27FC236}">
                      <a16:creationId xmlns:a16="http://schemas.microsoft.com/office/drawing/2014/main" id="{B4E47F3D-7A13-408C-BB8C-A88DE49D1068}"/>
                    </a:ext>
                  </a:extLst>
                </p14:cNvPr>
                <p14:cNvContentPartPr/>
                <p14:nvPr/>
              </p14:nvContentPartPr>
              <p14:xfrm>
                <a:off x="5994653" y="3247440"/>
                <a:ext cx="173880" cy="91440"/>
              </p14:xfrm>
            </p:contentPart>
          </mc:Choice>
          <mc:Fallback>
            <p:pic>
              <p:nvPicPr>
                <p:cNvPr id="411" name="Freihand 410">
                  <a:extLst>
                    <a:ext uri="{FF2B5EF4-FFF2-40B4-BE49-F238E27FC236}">
                      <a16:creationId xmlns:a16="http://schemas.microsoft.com/office/drawing/2014/main" id="{B4E47F3D-7A13-408C-BB8C-A88DE49D1068}"/>
                    </a:ext>
                  </a:extLst>
                </p:cNvPr>
                <p:cNvPicPr/>
                <p:nvPr/>
              </p:nvPicPr>
              <p:blipFill>
                <a:blip r:embed="rId693"/>
                <a:stretch>
                  <a:fillRect/>
                </a:stretch>
              </p:blipFill>
              <p:spPr>
                <a:xfrm>
                  <a:off x="5990333" y="3243120"/>
                  <a:ext cx="182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2" name="Freihand 411">
                  <a:extLst>
                    <a:ext uri="{FF2B5EF4-FFF2-40B4-BE49-F238E27FC236}">
                      <a16:creationId xmlns:a16="http://schemas.microsoft.com/office/drawing/2014/main" id="{4D310F0A-B77E-4EBA-9FAD-95AC25820943}"/>
                    </a:ext>
                  </a:extLst>
                </p14:cNvPr>
                <p14:cNvContentPartPr/>
                <p14:nvPr/>
              </p14:nvContentPartPr>
              <p14:xfrm>
                <a:off x="6090053" y="3171120"/>
                <a:ext cx="116280" cy="172080"/>
              </p14:xfrm>
            </p:contentPart>
          </mc:Choice>
          <mc:Fallback>
            <p:pic>
              <p:nvPicPr>
                <p:cNvPr id="412" name="Freihand 411">
                  <a:extLst>
                    <a:ext uri="{FF2B5EF4-FFF2-40B4-BE49-F238E27FC236}">
                      <a16:creationId xmlns:a16="http://schemas.microsoft.com/office/drawing/2014/main" id="{4D310F0A-B77E-4EBA-9FAD-95AC25820943}"/>
                    </a:ext>
                  </a:extLst>
                </p:cNvPr>
                <p:cNvPicPr/>
                <p:nvPr/>
              </p:nvPicPr>
              <p:blipFill>
                <a:blip r:embed="rId695"/>
                <a:stretch>
                  <a:fillRect/>
                </a:stretch>
              </p:blipFill>
              <p:spPr>
                <a:xfrm>
                  <a:off x="6085733" y="3166800"/>
                  <a:ext cx="124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3" name="Freihand 412">
                  <a:extLst>
                    <a:ext uri="{FF2B5EF4-FFF2-40B4-BE49-F238E27FC236}">
                      <a16:creationId xmlns:a16="http://schemas.microsoft.com/office/drawing/2014/main" id="{C243E09F-7A13-4B5F-A660-37B95090B5E5}"/>
                    </a:ext>
                  </a:extLst>
                </p14:cNvPr>
                <p14:cNvContentPartPr/>
                <p14:nvPr/>
              </p14:nvContentPartPr>
              <p14:xfrm>
                <a:off x="6311453" y="3228360"/>
                <a:ext cx="19800" cy="109080"/>
              </p14:xfrm>
            </p:contentPart>
          </mc:Choice>
          <mc:Fallback>
            <p:pic>
              <p:nvPicPr>
                <p:cNvPr id="413" name="Freihand 412">
                  <a:extLst>
                    <a:ext uri="{FF2B5EF4-FFF2-40B4-BE49-F238E27FC236}">
                      <a16:creationId xmlns:a16="http://schemas.microsoft.com/office/drawing/2014/main" id="{C243E09F-7A13-4B5F-A660-37B95090B5E5}"/>
                    </a:ext>
                  </a:extLst>
                </p:cNvPr>
                <p:cNvPicPr/>
                <p:nvPr/>
              </p:nvPicPr>
              <p:blipFill>
                <a:blip r:embed="rId697"/>
                <a:stretch>
                  <a:fillRect/>
                </a:stretch>
              </p:blipFill>
              <p:spPr>
                <a:xfrm>
                  <a:off x="6307133" y="3224040"/>
                  <a:ext cx="28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4" name="Freihand 413">
                  <a:extLst>
                    <a:ext uri="{FF2B5EF4-FFF2-40B4-BE49-F238E27FC236}">
                      <a16:creationId xmlns:a16="http://schemas.microsoft.com/office/drawing/2014/main" id="{BB0265FF-5E7D-4896-9FE7-BF2D098C7878}"/>
                    </a:ext>
                  </a:extLst>
                </p14:cNvPr>
                <p14:cNvContentPartPr/>
                <p14:nvPr/>
              </p14:nvContentPartPr>
              <p14:xfrm>
                <a:off x="6276173" y="3282000"/>
                <a:ext cx="157320" cy="15840"/>
              </p14:xfrm>
            </p:contentPart>
          </mc:Choice>
          <mc:Fallback>
            <p:pic>
              <p:nvPicPr>
                <p:cNvPr id="414" name="Freihand 413">
                  <a:extLst>
                    <a:ext uri="{FF2B5EF4-FFF2-40B4-BE49-F238E27FC236}">
                      <a16:creationId xmlns:a16="http://schemas.microsoft.com/office/drawing/2014/main" id="{BB0265FF-5E7D-4896-9FE7-BF2D098C7878}"/>
                    </a:ext>
                  </a:extLst>
                </p:cNvPr>
                <p:cNvPicPr/>
                <p:nvPr/>
              </p:nvPicPr>
              <p:blipFill>
                <a:blip r:embed="rId699"/>
                <a:stretch>
                  <a:fillRect/>
                </a:stretch>
              </p:blipFill>
              <p:spPr>
                <a:xfrm>
                  <a:off x="6271853" y="3277680"/>
                  <a:ext cx="165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5" name="Freihand 414">
                  <a:extLst>
                    <a:ext uri="{FF2B5EF4-FFF2-40B4-BE49-F238E27FC236}">
                      <a16:creationId xmlns:a16="http://schemas.microsoft.com/office/drawing/2014/main" id="{51266530-CEDD-408F-B639-F3792EAEA9CA}"/>
                    </a:ext>
                  </a:extLst>
                </p14:cNvPr>
                <p14:cNvContentPartPr/>
                <p14:nvPr/>
              </p14:nvContentPartPr>
              <p14:xfrm>
                <a:off x="6450413" y="3238080"/>
                <a:ext cx="135360" cy="80280"/>
              </p14:xfrm>
            </p:contentPart>
          </mc:Choice>
          <mc:Fallback>
            <p:pic>
              <p:nvPicPr>
                <p:cNvPr id="415" name="Freihand 414">
                  <a:extLst>
                    <a:ext uri="{FF2B5EF4-FFF2-40B4-BE49-F238E27FC236}">
                      <a16:creationId xmlns:a16="http://schemas.microsoft.com/office/drawing/2014/main" id="{51266530-CEDD-408F-B639-F3792EAEA9CA}"/>
                    </a:ext>
                  </a:extLst>
                </p:cNvPr>
                <p:cNvPicPr/>
                <p:nvPr/>
              </p:nvPicPr>
              <p:blipFill>
                <a:blip r:embed="rId701"/>
                <a:stretch>
                  <a:fillRect/>
                </a:stretch>
              </p:blipFill>
              <p:spPr>
                <a:xfrm>
                  <a:off x="6446093" y="3233760"/>
                  <a:ext cx="144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6" name="Freihand 415">
                  <a:extLst>
                    <a:ext uri="{FF2B5EF4-FFF2-40B4-BE49-F238E27FC236}">
                      <a16:creationId xmlns:a16="http://schemas.microsoft.com/office/drawing/2014/main" id="{4DD8EDF5-C490-423E-8395-7FF04FEE498E}"/>
                    </a:ext>
                  </a:extLst>
                </p14:cNvPr>
                <p14:cNvContentPartPr/>
                <p14:nvPr/>
              </p14:nvContentPartPr>
              <p14:xfrm>
                <a:off x="6650933" y="3210360"/>
                <a:ext cx="69480" cy="124200"/>
              </p14:xfrm>
            </p:contentPart>
          </mc:Choice>
          <mc:Fallback>
            <p:pic>
              <p:nvPicPr>
                <p:cNvPr id="416" name="Freihand 415">
                  <a:extLst>
                    <a:ext uri="{FF2B5EF4-FFF2-40B4-BE49-F238E27FC236}">
                      <a16:creationId xmlns:a16="http://schemas.microsoft.com/office/drawing/2014/main" id="{4DD8EDF5-C490-423E-8395-7FF04FEE498E}"/>
                    </a:ext>
                  </a:extLst>
                </p:cNvPr>
                <p:cNvPicPr/>
                <p:nvPr/>
              </p:nvPicPr>
              <p:blipFill>
                <a:blip r:embed="rId703"/>
                <a:stretch>
                  <a:fillRect/>
                </a:stretch>
              </p:blipFill>
              <p:spPr>
                <a:xfrm>
                  <a:off x="6646613" y="3206040"/>
                  <a:ext cx="78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7" name="Freihand 416">
                  <a:extLst>
                    <a:ext uri="{FF2B5EF4-FFF2-40B4-BE49-F238E27FC236}">
                      <a16:creationId xmlns:a16="http://schemas.microsoft.com/office/drawing/2014/main" id="{1A2E6C5E-C2B4-4F7B-8307-009A884F5CDE}"/>
                    </a:ext>
                  </a:extLst>
                </p14:cNvPr>
                <p14:cNvContentPartPr/>
                <p14:nvPr/>
              </p14:nvContentPartPr>
              <p14:xfrm>
                <a:off x="6622133" y="3152040"/>
                <a:ext cx="171360" cy="6120"/>
              </p14:xfrm>
            </p:contentPart>
          </mc:Choice>
          <mc:Fallback>
            <p:pic>
              <p:nvPicPr>
                <p:cNvPr id="417" name="Freihand 416">
                  <a:extLst>
                    <a:ext uri="{FF2B5EF4-FFF2-40B4-BE49-F238E27FC236}">
                      <a16:creationId xmlns:a16="http://schemas.microsoft.com/office/drawing/2014/main" id="{1A2E6C5E-C2B4-4F7B-8307-009A884F5CDE}"/>
                    </a:ext>
                  </a:extLst>
                </p:cNvPr>
                <p:cNvPicPr/>
                <p:nvPr/>
              </p:nvPicPr>
              <p:blipFill>
                <a:blip r:embed="rId705"/>
                <a:stretch>
                  <a:fillRect/>
                </a:stretch>
              </p:blipFill>
              <p:spPr>
                <a:xfrm>
                  <a:off x="6617813" y="3147720"/>
                  <a:ext cx="180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8" name="Freihand 417">
                  <a:extLst>
                    <a:ext uri="{FF2B5EF4-FFF2-40B4-BE49-F238E27FC236}">
                      <a16:creationId xmlns:a16="http://schemas.microsoft.com/office/drawing/2014/main" id="{01402083-0B18-4B41-AD9B-32426FDB4E85}"/>
                    </a:ext>
                  </a:extLst>
                </p14:cNvPr>
                <p14:cNvContentPartPr/>
                <p14:nvPr/>
              </p14:nvContentPartPr>
              <p14:xfrm>
                <a:off x="6827333" y="3204240"/>
                <a:ext cx="142560" cy="69120"/>
              </p14:xfrm>
            </p:contentPart>
          </mc:Choice>
          <mc:Fallback>
            <p:pic>
              <p:nvPicPr>
                <p:cNvPr id="418" name="Freihand 417">
                  <a:extLst>
                    <a:ext uri="{FF2B5EF4-FFF2-40B4-BE49-F238E27FC236}">
                      <a16:creationId xmlns:a16="http://schemas.microsoft.com/office/drawing/2014/main" id="{01402083-0B18-4B41-AD9B-32426FDB4E85}"/>
                    </a:ext>
                  </a:extLst>
                </p:cNvPr>
                <p:cNvPicPr/>
                <p:nvPr/>
              </p:nvPicPr>
              <p:blipFill>
                <a:blip r:embed="rId707"/>
                <a:stretch>
                  <a:fillRect/>
                </a:stretch>
              </p:blipFill>
              <p:spPr>
                <a:xfrm>
                  <a:off x="6823013" y="3199920"/>
                  <a:ext cx="151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9" name="Freihand 418">
                  <a:extLst>
                    <a:ext uri="{FF2B5EF4-FFF2-40B4-BE49-F238E27FC236}">
                      <a16:creationId xmlns:a16="http://schemas.microsoft.com/office/drawing/2014/main" id="{D3393F21-F5F0-47AB-B908-F619508B5DE7}"/>
                    </a:ext>
                  </a:extLst>
                </p14:cNvPr>
                <p14:cNvContentPartPr/>
                <p14:nvPr/>
              </p14:nvContentPartPr>
              <p14:xfrm>
                <a:off x="7098773" y="3143040"/>
                <a:ext cx="140400" cy="129600"/>
              </p14:xfrm>
            </p:contentPart>
          </mc:Choice>
          <mc:Fallback>
            <p:pic>
              <p:nvPicPr>
                <p:cNvPr id="419" name="Freihand 418">
                  <a:extLst>
                    <a:ext uri="{FF2B5EF4-FFF2-40B4-BE49-F238E27FC236}">
                      <a16:creationId xmlns:a16="http://schemas.microsoft.com/office/drawing/2014/main" id="{D3393F21-F5F0-47AB-B908-F619508B5DE7}"/>
                    </a:ext>
                  </a:extLst>
                </p:cNvPr>
                <p:cNvPicPr/>
                <p:nvPr/>
              </p:nvPicPr>
              <p:blipFill>
                <a:blip r:embed="rId709"/>
                <a:stretch>
                  <a:fillRect/>
                </a:stretch>
              </p:blipFill>
              <p:spPr>
                <a:xfrm>
                  <a:off x="7094453" y="3138720"/>
                  <a:ext cx="149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0" name="Freihand 419">
                  <a:extLst>
                    <a:ext uri="{FF2B5EF4-FFF2-40B4-BE49-F238E27FC236}">
                      <a16:creationId xmlns:a16="http://schemas.microsoft.com/office/drawing/2014/main" id="{98CFD6AD-5346-486A-BE40-8B40204983B9}"/>
                    </a:ext>
                  </a:extLst>
                </p14:cNvPr>
                <p14:cNvContentPartPr/>
                <p14:nvPr/>
              </p14:nvContentPartPr>
              <p14:xfrm>
                <a:off x="7298933" y="3148800"/>
                <a:ext cx="23040" cy="114840"/>
              </p14:xfrm>
            </p:contentPart>
          </mc:Choice>
          <mc:Fallback>
            <p:pic>
              <p:nvPicPr>
                <p:cNvPr id="420" name="Freihand 419">
                  <a:extLst>
                    <a:ext uri="{FF2B5EF4-FFF2-40B4-BE49-F238E27FC236}">
                      <a16:creationId xmlns:a16="http://schemas.microsoft.com/office/drawing/2014/main" id="{98CFD6AD-5346-486A-BE40-8B40204983B9}"/>
                    </a:ext>
                  </a:extLst>
                </p:cNvPr>
                <p:cNvPicPr/>
                <p:nvPr/>
              </p:nvPicPr>
              <p:blipFill>
                <a:blip r:embed="rId711"/>
                <a:stretch>
                  <a:fillRect/>
                </a:stretch>
              </p:blipFill>
              <p:spPr>
                <a:xfrm>
                  <a:off x="7294613" y="3144480"/>
                  <a:ext cx="31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1" name="Freihand 420">
                  <a:extLst>
                    <a:ext uri="{FF2B5EF4-FFF2-40B4-BE49-F238E27FC236}">
                      <a16:creationId xmlns:a16="http://schemas.microsoft.com/office/drawing/2014/main" id="{FA075C35-9EBE-439C-BAB1-646FFC91C09B}"/>
                    </a:ext>
                  </a:extLst>
                </p14:cNvPr>
                <p14:cNvContentPartPr/>
                <p14:nvPr/>
              </p14:nvContentPartPr>
              <p14:xfrm>
                <a:off x="7254653" y="3127920"/>
                <a:ext cx="293760" cy="91080"/>
              </p14:xfrm>
            </p:contentPart>
          </mc:Choice>
          <mc:Fallback>
            <p:pic>
              <p:nvPicPr>
                <p:cNvPr id="421" name="Freihand 420">
                  <a:extLst>
                    <a:ext uri="{FF2B5EF4-FFF2-40B4-BE49-F238E27FC236}">
                      <a16:creationId xmlns:a16="http://schemas.microsoft.com/office/drawing/2014/main" id="{FA075C35-9EBE-439C-BAB1-646FFC91C09B}"/>
                    </a:ext>
                  </a:extLst>
                </p:cNvPr>
                <p:cNvPicPr/>
                <p:nvPr/>
              </p:nvPicPr>
              <p:blipFill>
                <a:blip r:embed="rId713"/>
                <a:stretch>
                  <a:fillRect/>
                </a:stretch>
              </p:blipFill>
              <p:spPr>
                <a:xfrm>
                  <a:off x="7250333" y="3123600"/>
                  <a:ext cx="302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2" name="Freihand 421">
                  <a:extLst>
                    <a:ext uri="{FF2B5EF4-FFF2-40B4-BE49-F238E27FC236}">
                      <a16:creationId xmlns:a16="http://schemas.microsoft.com/office/drawing/2014/main" id="{E383678F-3DA8-459D-BC5A-C061915F9328}"/>
                    </a:ext>
                  </a:extLst>
                </p14:cNvPr>
                <p14:cNvContentPartPr/>
                <p14:nvPr/>
              </p14:nvContentPartPr>
              <p14:xfrm>
                <a:off x="7487933" y="3030000"/>
                <a:ext cx="15840" cy="12600"/>
              </p14:xfrm>
            </p:contentPart>
          </mc:Choice>
          <mc:Fallback>
            <p:pic>
              <p:nvPicPr>
                <p:cNvPr id="422" name="Freihand 421">
                  <a:extLst>
                    <a:ext uri="{FF2B5EF4-FFF2-40B4-BE49-F238E27FC236}">
                      <a16:creationId xmlns:a16="http://schemas.microsoft.com/office/drawing/2014/main" id="{E383678F-3DA8-459D-BC5A-C061915F9328}"/>
                    </a:ext>
                  </a:extLst>
                </p:cNvPr>
                <p:cNvPicPr/>
                <p:nvPr/>
              </p:nvPicPr>
              <p:blipFill>
                <a:blip r:embed="rId715"/>
                <a:stretch>
                  <a:fillRect/>
                </a:stretch>
              </p:blipFill>
              <p:spPr>
                <a:xfrm>
                  <a:off x="7483613" y="3025680"/>
                  <a:ext cx="24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3" name="Freihand 422">
                  <a:extLst>
                    <a:ext uri="{FF2B5EF4-FFF2-40B4-BE49-F238E27FC236}">
                      <a16:creationId xmlns:a16="http://schemas.microsoft.com/office/drawing/2014/main" id="{DCC68A75-9285-41AC-A833-ECA6B143E954}"/>
                    </a:ext>
                  </a:extLst>
                </p14:cNvPr>
                <p14:cNvContentPartPr/>
                <p14:nvPr/>
              </p14:nvContentPartPr>
              <p14:xfrm>
                <a:off x="6960893" y="2996160"/>
                <a:ext cx="473040" cy="457560"/>
              </p14:xfrm>
            </p:contentPart>
          </mc:Choice>
          <mc:Fallback>
            <p:pic>
              <p:nvPicPr>
                <p:cNvPr id="423" name="Freihand 422">
                  <a:extLst>
                    <a:ext uri="{FF2B5EF4-FFF2-40B4-BE49-F238E27FC236}">
                      <a16:creationId xmlns:a16="http://schemas.microsoft.com/office/drawing/2014/main" id="{DCC68A75-9285-41AC-A833-ECA6B143E954}"/>
                    </a:ext>
                  </a:extLst>
                </p:cNvPr>
                <p:cNvPicPr/>
                <p:nvPr/>
              </p:nvPicPr>
              <p:blipFill>
                <a:blip r:embed="rId717"/>
                <a:stretch>
                  <a:fillRect/>
                </a:stretch>
              </p:blipFill>
              <p:spPr>
                <a:xfrm>
                  <a:off x="6956573" y="2991840"/>
                  <a:ext cx="48168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4" name="Freihand 423">
                  <a:extLst>
                    <a:ext uri="{FF2B5EF4-FFF2-40B4-BE49-F238E27FC236}">
                      <a16:creationId xmlns:a16="http://schemas.microsoft.com/office/drawing/2014/main" id="{2C42499C-23CE-4F7A-B131-04B01CEB19EA}"/>
                    </a:ext>
                  </a:extLst>
                </p14:cNvPr>
                <p14:cNvContentPartPr/>
                <p14:nvPr/>
              </p14:nvContentPartPr>
              <p14:xfrm>
                <a:off x="5453933" y="3102720"/>
                <a:ext cx="418320" cy="361440"/>
              </p14:xfrm>
            </p:contentPart>
          </mc:Choice>
          <mc:Fallback>
            <p:pic>
              <p:nvPicPr>
                <p:cNvPr id="424" name="Freihand 423">
                  <a:extLst>
                    <a:ext uri="{FF2B5EF4-FFF2-40B4-BE49-F238E27FC236}">
                      <a16:creationId xmlns:a16="http://schemas.microsoft.com/office/drawing/2014/main" id="{2C42499C-23CE-4F7A-B131-04B01CEB19EA}"/>
                    </a:ext>
                  </a:extLst>
                </p:cNvPr>
                <p:cNvPicPr/>
                <p:nvPr/>
              </p:nvPicPr>
              <p:blipFill>
                <a:blip r:embed="rId719"/>
                <a:stretch>
                  <a:fillRect/>
                </a:stretch>
              </p:blipFill>
              <p:spPr>
                <a:xfrm>
                  <a:off x="5449613" y="3098400"/>
                  <a:ext cx="4269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6" name="Freihand 425">
                  <a:extLst>
                    <a:ext uri="{FF2B5EF4-FFF2-40B4-BE49-F238E27FC236}">
                      <a16:creationId xmlns:a16="http://schemas.microsoft.com/office/drawing/2014/main" id="{CC8C81A7-D0D0-4A32-937B-D5067F08B2F5}"/>
                    </a:ext>
                  </a:extLst>
                </p14:cNvPr>
                <p14:cNvContentPartPr/>
                <p14:nvPr/>
              </p14:nvContentPartPr>
              <p14:xfrm>
                <a:off x="5763893" y="3407280"/>
                <a:ext cx="160200" cy="30600"/>
              </p14:xfrm>
            </p:contentPart>
          </mc:Choice>
          <mc:Fallback>
            <p:pic>
              <p:nvPicPr>
                <p:cNvPr id="426" name="Freihand 425">
                  <a:extLst>
                    <a:ext uri="{FF2B5EF4-FFF2-40B4-BE49-F238E27FC236}">
                      <a16:creationId xmlns:a16="http://schemas.microsoft.com/office/drawing/2014/main" id="{CC8C81A7-D0D0-4A32-937B-D5067F08B2F5}"/>
                    </a:ext>
                  </a:extLst>
                </p:cNvPr>
                <p:cNvPicPr/>
                <p:nvPr/>
              </p:nvPicPr>
              <p:blipFill>
                <a:blip r:embed="rId721"/>
                <a:stretch>
                  <a:fillRect/>
                </a:stretch>
              </p:blipFill>
              <p:spPr>
                <a:xfrm>
                  <a:off x="5759573" y="3402960"/>
                  <a:ext cx="168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8" name="Freihand 427">
                  <a:extLst>
                    <a:ext uri="{FF2B5EF4-FFF2-40B4-BE49-F238E27FC236}">
                      <a16:creationId xmlns:a16="http://schemas.microsoft.com/office/drawing/2014/main" id="{AA07CC2D-118F-4981-AF9C-122EF630FC88}"/>
                    </a:ext>
                  </a:extLst>
                </p14:cNvPr>
                <p14:cNvContentPartPr/>
                <p14:nvPr/>
              </p14:nvContentPartPr>
              <p14:xfrm>
                <a:off x="6063413" y="3396840"/>
                <a:ext cx="175320" cy="28080"/>
              </p14:xfrm>
            </p:contentPart>
          </mc:Choice>
          <mc:Fallback>
            <p:pic>
              <p:nvPicPr>
                <p:cNvPr id="428" name="Freihand 427">
                  <a:extLst>
                    <a:ext uri="{FF2B5EF4-FFF2-40B4-BE49-F238E27FC236}">
                      <a16:creationId xmlns:a16="http://schemas.microsoft.com/office/drawing/2014/main" id="{AA07CC2D-118F-4981-AF9C-122EF630FC88}"/>
                    </a:ext>
                  </a:extLst>
                </p:cNvPr>
                <p:cNvPicPr/>
                <p:nvPr/>
              </p:nvPicPr>
              <p:blipFill>
                <a:blip r:embed="rId723"/>
                <a:stretch>
                  <a:fillRect/>
                </a:stretch>
              </p:blipFill>
              <p:spPr>
                <a:xfrm>
                  <a:off x="6059093" y="3392520"/>
                  <a:ext cx="183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9" name="Freihand 428">
                  <a:extLst>
                    <a:ext uri="{FF2B5EF4-FFF2-40B4-BE49-F238E27FC236}">
                      <a16:creationId xmlns:a16="http://schemas.microsoft.com/office/drawing/2014/main" id="{8B1649E3-88AB-45CF-9081-28C5AAD4DD4B}"/>
                    </a:ext>
                  </a:extLst>
                </p14:cNvPr>
                <p14:cNvContentPartPr/>
                <p14:nvPr/>
              </p14:nvContentPartPr>
              <p14:xfrm>
                <a:off x="7404413" y="3305400"/>
                <a:ext cx="202320" cy="34200"/>
              </p14:xfrm>
            </p:contentPart>
          </mc:Choice>
          <mc:Fallback>
            <p:pic>
              <p:nvPicPr>
                <p:cNvPr id="429" name="Freihand 428">
                  <a:extLst>
                    <a:ext uri="{FF2B5EF4-FFF2-40B4-BE49-F238E27FC236}">
                      <a16:creationId xmlns:a16="http://schemas.microsoft.com/office/drawing/2014/main" id="{8B1649E3-88AB-45CF-9081-28C5AAD4DD4B}"/>
                    </a:ext>
                  </a:extLst>
                </p:cNvPr>
                <p:cNvPicPr/>
                <p:nvPr/>
              </p:nvPicPr>
              <p:blipFill>
                <a:blip r:embed="rId725"/>
                <a:stretch>
                  <a:fillRect/>
                </a:stretch>
              </p:blipFill>
              <p:spPr>
                <a:xfrm>
                  <a:off x="7400093" y="3301080"/>
                  <a:ext cx="210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1" name="Freihand 430">
                  <a:extLst>
                    <a:ext uri="{FF2B5EF4-FFF2-40B4-BE49-F238E27FC236}">
                      <a16:creationId xmlns:a16="http://schemas.microsoft.com/office/drawing/2014/main" id="{929BA3BB-1D3C-4DA2-8B24-EB36ECED614E}"/>
                    </a:ext>
                  </a:extLst>
                </p14:cNvPr>
                <p14:cNvContentPartPr/>
                <p14:nvPr/>
              </p14:nvContentPartPr>
              <p14:xfrm>
                <a:off x="3417413" y="4345440"/>
                <a:ext cx="1032120" cy="558720"/>
              </p14:xfrm>
            </p:contentPart>
          </mc:Choice>
          <mc:Fallback>
            <p:pic>
              <p:nvPicPr>
                <p:cNvPr id="431" name="Freihand 430">
                  <a:extLst>
                    <a:ext uri="{FF2B5EF4-FFF2-40B4-BE49-F238E27FC236}">
                      <a16:creationId xmlns:a16="http://schemas.microsoft.com/office/drawing/2014/main" id="{929BA3BB-1D3C-4DA2-8B24-EB36ECED614E}"/>
                    </a:ext>
                  </a:extLst>
                </p:cNvPr>
                <p:cNvPicPr/>
                <p:nvPr/>
              </p:nvPicPr>
              <p:blipFill>
                <a:blip r:embed="rId727"/>
                <a:stretch>
                  <a:fillRect/>
                </a:stretch>
              </p:blipFill>
              <p:spPr>
                <a:xfrm>
                  <a:off x="3413093" y="4341120"/>
                  <a:ext cx="104076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3" name="Freihand 432">
                  <a:extLst>
                    <a:ext uri="{FF2B5EF4-FFF2-40B4-BE49-F238E27FC236}">
                      <a16:creationId xmlns:a16="http://schemas.microsoft.com/office/drawing/2014/main" id="{65EB24E5-959A-4E02-82BF-A413F4E2108A}"/>
                    </a:ext>
                  </a:extLst>
                </p14:cNvPr>
                <p14:cNvContentPartPr/>
                <p14:nvPr/>
              </p14:nvContentPartPr>
              <p14:xfrm>
                <a:off x="6617093" y="3162480"/>
                <a:ext cx="68400" cy="48240"/>
              </p14:xfrm>
            </p:contentPart>
          </mc:Choice>
          <mc:Fallback>
            <p:pic>
              <p:nvPicPr>
                <p:cNvPr id="433" name="Freihand 432">
                  <a:extLst>
                    <a:ext uri="{FF2B5EF4-FFF2-40B4-BE49-F238E27FC236}">
                      <a16:creationId xmlns:a16="http://schemas.microsoft.com/office/drawing/2014/main" id="{65EB24E5-959A-4E02-82BF-A413F4E2108A}"/>
                    </a:ext>
                  </a:extLst>
                </p:cNvPr>
                <p:cNvPicPr/>
                <p:nvPr/>
              </p:nvPicPr>
              <p:blipFill>
                <a:blip r:embed="rId729"/>
                <a:stretch>
                  <a:fillRect/>
                </a:stretch>
              </p:blipFill>
              <p:spPr>
                <a:xfrm>
                  <a:off x="6612773" y="3158160"/>
                  <a:ext cx="77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4" name="Freihand 433">
                  <a:extLst>
                    <a:ext uri="{FF2B5EF4-FFF2-40B4-BE49-F238E27FC236}">
                      <a16:creationId xmlns:a16="http://schemas.microsoft.com/office/drawing/2014/main" id="{89D8F659-3169-4981-A6AF-6A35709E8661}"/>
                    </a:ext>
                  </a:extLst>
                </p14:cNvPr>
                <p14:cNvContentPartPr/>
                <p14:nvPr/>
              </p14:nvContentPartPr>
              <p14:xfrm>
                <a:off x="6379853" y="3067080"/>
                <a:ext cx="452160" cy="353880"/>
              </p14:xfrm>
            </p:contentPart>
          </mc:Choice>
          <mc:Fallback>
            <p:pic>
              <p:nvPicPr>
                <p:cNvPr id="434" name="Freihand 433">
                  <a:extLst>
                    <a:ext uri="{FF2B5EF4-FFF2-40B4-BE49-F238E27FC236}">
                      <a16:creationId xmlns:a16="http://schemas.microsoft.com/office/drawing/2014/main" id="{89D8F659-3169-4981-A6AF-6A35709E8661}"/>
                    </a:ext>
                  </a:extLst>
                </p:cNvPr>
                <p:cNvPicPr/>
                <p:nvPr/>
              </p:nvPicPr>
              <p:blipFill>
                <a:blip r:embed="rId731"/>
                <a:stretch>
                  <a:fillRect/>
                </a:stretch>
              </p:blipFill>
              <p:spPr>
                <a:xfrm>
                  <a:off x="6375533" y="3062760"/>
                  <a:ext cx="4608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5" name="Freihand 434">
                  <a:extLst>
                    <a:ext uri="{FF2B5EF4-FFF2-40B4-BE49-F238E27FC236}">
                      <a16:creationId xmlns:a16="http://schemas.microsoft.com/office/drawing/2014/main" id="{6F66B7EF-96CE-4D8F-8125-5A757E40E27F}"/>
                    </a:ext>
                  </a:extLst>
                </p14:cNvPr>
                <p14:cNvContentPartPr/>
                <p14:nvPr/>
              </p14:nvContentPartPr>
              <p14:xfrm>
                <a:off x="6634373" y="1892040"/>
                <a:ext cx="528480" cy="1174320"/>
              </p14:xfrm>
            </p:contentPart>
          </mc:Choice>
          <mc:Fallback>
            <p:pic>
              <p:nvPicPr>
                <p:cNvPr id="435" name="Freihand 434">
                  <a:extLst>
                    <a:ext uri="{FF2B5EF4-FFF2-40B4-BE49-F238E27FC236}">
                      <a16:creationId xmlns:a16="http://schemas.microsoft.com/office/drawing/2014/main" id="{6F66B7EF-96CE-4D8F-8125-5A757E40E27F}"/>
                    </a:ext>
                  </a:extLst>
                </p:cNvPr>
                <p:cNvPicPr/>
                <p:nvPr/>
              </p:nvPicPr>
              <p:blipFill>
                <a:blip r:embed="rId733"/>
                <a:stretch>
                  <a:fillRect/>
                </a:stretch>
              </p:blipFill>
              <p:spPr>
                <a:xfrm>
                  <a:off x="6630053" y="1887720"/>
                  <a:ext cx="537120" cy="11829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6" name="Freihand 435">
                  <a:extLst>
                    <a:ext uri="{FF2B5EF4-FFF2-40B4-BE49-F238E27FC236}">
                      <a16:creationId xmlns:a16="http://schemas.microsoft.com/office/drawing/2014/main" id="{D4CD3A25-3845-4178-AB5F-F509933B91A1}"/>
                    </a:ext>
                  </a:extLst>
                </p14:cNvPr>
                <p14:cNvContentPartPr/>
                <p14:nvPr/>
              </p14:nvContentPartPr>
              <p14:xfrm>
                <a:off x="6546893" y="2851800"/>
                <a:ext cx="252720" cy="227160"/>
              </p14:xfrm>
            </p:contentPart>
          </mc:Choice>
          <mc:Fallback>
            <p:pic>
              <p:nvPicPr>
                <p:cNvPr id="436" name="Freihand 435">
                  <a:extLst>
                    <a:ext uri="{FF2B5EF4-FFF2-40B4-BE49-F238E27FC236}">
                      <a16:creationId xmlns:a16="http://schemas.microsoft.com/office/drawing/2014/main" id="{D4CD3A25-3845-4178-AB5F-F509933B91A1}"/>
                    </a:ext>
                  </a:extLst>
                </p:cNvPr>
                <p:cNvPicPr/>
                <p:nvPr/>
              </p:nvPicPr>
              <p:blipFill>
                <a:blip r:embed="rId735"/>
                <a:stretch>
                  <a:fillRect/>
                </a:stretch>
              </p:blipFill>
              <p:spPr>
                <a:xfrm>
                  <a:off x="6542573" y="2847480"/>
                  <a:ext cx="261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7" name="Freihand 436">
                  <a:extLst>
                    <a:ext uri="{FF2B5EF4-FFF2-40B4-BE49-F238E27FC236}">
                      <a16:creationId xmlns:a16="http://schemas.microsoft.com/office/drawing/2014/main" id="{FA24FBC3-FDEA-4BAC-851D-CA06AF6141BD}"/>
                    </a:ext>
                  </a:extLst>
                </p14:cNvPr>
                <p14:cNvContentPartPr/>
                <p14:nvPr/>
              </p14:nvContentPartPr>
              <p14:xfrm>
                <a:off x="6614213" y="1553640"/>
                <a:ext cx="147600" cy="203040"/>
              </p14:xfrm>
            </p:contentPart>
          </mc:Choice>
          <mc:Fallback>
            <p:pic>
              <p:nvPicPr>
                <p:cNvPr id="437" name="Freihand 436">
                  <a:extLst>
                    <a:ext uri="{FF2B5EF4-FFF2-40B4-BE49-F238E27FC236}">
                      <a16:creationId xmlns:a16="http://schemas.microsoft.com/office/drawing/2014/main" id="{FA24FBC3-FDEA-4BAC-851D-CA06AF6141BD}"/>
                    </a:ext>
                  </a:extLst>
                </p:cNvPr>
                <p:cNvPicPr/>
                <p:nvPr/>
              </p:nvPicPr>
              <p:blipFill>
                <a:blip r:embed="rId737"/>
                <a:stretch>
                  <a:fillRect/>
                </a:stretch>
              </p:blipFill>
              <p:spPr>
                <a:xfrm>
                  <a:off x="6609893" y="1549320"/>
                  <a:ext cx="1562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8" name="Freihand 437">
                  <a:extLst>
                    <a:ext uri="{FF2B5EF4-FFF2-40B4-BE49-F238E27FC236}">
                      <a16:creationId xmlns:a16="http://schemas.microsoft.com/office/drawing/2014/main" id="{B1AC9F78-E5FE-4098-B1EA-F1AF79142472}"/>
                    </a:ext>
                  </a:extLst>
                </p14:cNvPr>
                <p14:cNvContentPartPr/>
                <p14:nvPr/>
              </p14:nvContentPartPr>
              <p14:xfrm>
                <a:off x="6661013" y="1617720"/>
                <a:ext cx="102960" cy="46440"/>
              </p14:xfrm>
            </p:contentPart>
          </mc:Choice>
          <mc:Fallback>
            <p:pic>
              <p:nvPicPr>
                <p:cNvPr id="438" name="Freihand 437">
                  <a:extLst>
                    <a:ext uri="{FF2B5EF4-FFF2-40B4-BE49-F238E27FC236}">
                      <a16:creationId xmlns:a16="http://schemas.microsoft.com/office/drawing/2014/main" id="{B1AC9F78-E5FE-4098-B1EA-F1AF79142472}"/>
                    </a:ext>
                  </a:extLst>
                </p:cNvPr>
                <p:cNvPicPr/>
                <p:nvPr/>
              </p:nvPicPr>
              <p:blipFill>
                <a:blip r:embed="rId739"/>
                <a:stretch>
                  <a:fillRect/>
                </a:stretch>
              </p:blipFill>
              <p:spPr>
                <a:xfrm>
                  <a:off x="6656693" y="1613400"/>
                  <a:ext cx="111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9" name="Freihand 438">
                  <a:extLst>
                    <a:ext uri="{FF2B5EF4-FFF2-40B4-BE49-F238E27FC236}">
                      <a16:creationId xmlns:a16="http://schemas.microsoft.com/office/drawing/2014/main" id="{02FAC8E1-06BE-43C9-A85E-1344CE6B266A}"/>
                    </a:ext>
                  </a:extLst>
                </p14:cNvPr>
                <p14:cNvContentPartPr/>
                <p14:nvPr/>
              </p14:nvContentPartPr>
              <p14:xfrm>
                <a:off x="6767573" y="1476240"/>
                <a:ext cx="151920" cy="181080"/>
              </p14:xfrm>
            </p:contentPart>
          </mc:Choice>
          <mc:Fallback>
            <p:pic>
              <p:nvPicPr>
                <p:cNvPr id="439" name="Freihand 438">
                  <a:extLst>
                    <a:ext uri="{FF2B5EF4-FFF2-40B4-BE49-F238E27FC236}">
                      <a16:creationId xmlns:a16="http://schemas.microsoft.com/office/drawing/2014/main" id="{02FAC8E1-06BE-43C9-A85E-1344CE6B266A}"/>
                    </a:ext>
                  </a:extLst>
                </p:cNvPr>
                <p:cNvPicPr/>
                <p:nvPr/>
              </p:nvPicPr>
              <p:blipFill>
                <a:blip r:embed="rId741"/>
                <a:stretch>
                  <a:fillRect/>
                </a:stretch>
              </p:blipFill>
              <p:spPr>
                <a:xfrm>
                  <a:off x="6763253" y="1471920"/>
                  <a:ext cx="1605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0" name="Freihand 439">
                  <a:extLst>
                    <a:ext uri="{FF2B5EF4-FFF2-40B4-BE49-F238E27FC236}">
                      <a16:creationId xmlns:a16="http://schemas.microsoft.com/office/drawing/2014/main" id="{E336082C-68D2-4548-B74D-3EAD46F9EA91}"/>
                    </a:ext>
                  </a:extLst>
                </p14:cNvPr>
                <p14:cNvContentPartPr/>
                <p14:nvPr/>
              </p14:nvContentPartPr>
              <p14:xfrm>
                <a:off x="6910493" y="1476240"/>
                <a:ext cx="106560" cy="127440"/>
              </p14:xfrm>
            </p:contentPart>
          </mc:Choice>
          <mc:Fallback>
            <p:pic>
              <p:nvPicPr>
                <p:cNvPr id="440" name="Freihand 439">
                  <a:extLst>
                    <a:ext uri="{FF2B5EF4-FFF2-40B4-BE49-F238E27FC236}">
                      <a16:creationId xmlns:a16="http://schemas.microsoft.com/office/drawing/2014/main" id="{E336082C-68D2-4548-B74D-3EAD46F9EA91}"/>
                    </a:ext>
                  </a:extLst>
                </p:cNvPr>
                <p:cNvPicPr/>
                <p:nvPr/>
              </p:nvPicPr>
              <p:blipFill>
                <a:blip r:embed="rId743"/>
                <a:stretch>
                  <a:fillRect/>
                </a:stretch>
              </p:blipFill>
              <p:spPr>
                <a:xfrm>
                  <a:off x="6906173" y="1471920"/>
                  <a:ext cx="115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1" name="Freihand 440">
                  <a:extLst>
                    <a:ext uri="{FF2B5EF4-FFF2-40B4-BE49-F238E27FC236}">
                      <a16:creationId xmlns:a16="http://schemas.microsoft.com/office/drawing/2014/main" id="{D95BCF09-43A4-4800-93EA-B6D883B03D8C}"/>
                    </a:ext>
                  </a:extLst>
                </p14:cNvPr>
                <p14:cNvContentPartPr/>
                <p14:nvPr/>
              </p14:nvContentPartPr>
              <p14:xfrm>
                <a:off x="7040813" y="1444560"/>
                <a:ext cx="105480" cy="75240"/>
              </p14:xfrm>
            </p:contentPart>
          </mc:Choice>
          <mc:Fallback>
            <p:pic>
              <p:nvPicPr>
                <p:cNvPr id="441" name="Freihand 440">
                  <a:extLst>
                    <a:ext uri="{FF2B5EF4-FFF2-40B4-BE49-F238E27FC236}">
                      <a16:creationId xmlns:a16="http://schemas.microsoft.com/office/drawing/2014/main" id="{D95BCF09-43A4-4800-93EA-B6D883B03D8C}"/>
                    </a:ext>
                  </a:extLst>
                </p:cNvPr>
                <p:cNvPicPr/>
                <p:nvPr/>
              </p:nvPicPr>
              <p:blipFill>
                <a:blip r:embed="rId745"/>
                <a:stretch>
                  <a:fillRect/>
                </a:stretch>
              </p:blipFill>
              <p:spPr>
                <a:xfrm>
                  <a:off x="7036493" y="1440240"/>
                  <a:ext cx="114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2" name="Freihand 441">
                  <a:extLst>
                    <a:ext uri="{FF2B5EF4-FFF2-40B4-BE49-F238E27FC236}">
                      <a16:creationId xmlns:a16="http://schemas.microsoft.com/office/drawing/2014/main" id="{3A2271D4-E1B2-451A-BC86-90AE008F57F3}"/>
                    </a:ext>
                  </a:extLst>
                </p14:cNvPr>
                <p14:cNvContentPartPr/>
                <p14:nvPr/>
              </p14:nvContentPartPr>
              <p14:xfrm>
                <a:off x="7142693" y="1307040"/>
                <a:ext cx="159120" cy="192600"/>
              </p14:xfrm>
            </p:contentPart>
          </mc:Choice>
          <mc:Fallback>
            <p:pic>
              <p:nvPicPr>
                <p:cNvPr id="442" name="Freihand 441">
                  <a:extLst>
                    <a:ext uri="{FF2B5EF4-FFF2-40B4-BE49-F238E27FC236}">
                      <a16:creationId xmlns:a16="http://schemas.microsoft.com/office/drawing/2014/main" id="{3A2271D4-E1B2-451A-BC86-90AE008F57F3}"/>
                    </a:ext>
                  </a:extLst>
                </p:cNvPr>
                <p:cNvPicPr/>
                <p:nvPr/>
              </p:nvPicPr>
              <p:blipFill>
                <a:blip r:embed="rId747"/>
                <a:stretch>
                  <a:fillRect/>
                </a:stretch>
              </p:blipFill>
              <p:spPr>
                <a:xfrm>
                  <a:off x="7138373" y="1302720"/>
                  <a:ext cx="167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3" name="Freihand 442">
                  <a:extLst>
                    <a:ext uri="{FF2B5EF4-FFF2-40B4-BE49-F238E27FC236}">
                      <a16:creationId xmlns:a16="http://schemas.microsoft.com/office/drawing/2014/main" id="{8671EC2A-DD46-46F1-B024-E2E21ED0E2CE}"/>
                    </a:ext>
                  </a:extLst>
                </p14:cNvPr>
                <p14:cNvContentPartPr/>
                <p14:nvPr/>
              </p14:nvContentPartPr>
              <p14:xfrm>
                <a:off x="7124333" y="1355280"/>
                <a:ext cx="91440" cy="45000"/>
              </p14:xfrm>
            </p:contentPart>
          </mc:Choice>
          <mc:Fallback>
            <p:pic>
              <p:nvPicPr>
                <p:cNvPr id="443" name="Freihand 442">
                  <a:extLst>
                    <a:ext uri="{FF2B5EF4-FFF2-40B4-BE49-F238E27FC236}">
                      <a16:creationId xmlns:a16="http://schemas.microsoft.com/office/drawing/2014/main" id="{8671EC2A-DD46-46F1-B024-E2E21ED0E2CE}"/>
                    </a:ext>
                  </a:extLst>
                </p:cNvPr>
                <p:cNvPicPr/>
                <p:nvPr/>
              </p:nvPicPr>
              <p:blipFill>
                <a:blip r:embed="rId749"/>
                <a:stretch>
                  <a:fillRect/>
                </a:stretch>
              </p:blipFill>
              <p:spPr>
                <a:xfrm>
                  <a:off x="7120013" y="1350960"/>
                  <a:ext cx="100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44" name="Freihand 443">
                  <a:extLst>
                    <a:ext uri="{FF2B5EF4-FFF2-40B4-BE49-F238E27FC236}">
                      <a16:creationId xmlns:a16="http://schemas.microsoft.com/office/drawing/2014/main" id="{E3C3137B-6386-4A17-B429-0E3CF70F89C4}"/>
                    </a:ext>
                  </a:extLst>
                </p14:cNvPr>
                <p14:cNvContentPartPr/>
                <p14:nvPr/>
              </p14:nvContentPartPr>
              <p14:xfrm>
                <a:off x="7353653" y="1345200"/>
                <a:ext cx="42120" cy="61200"/>
              </p14:xfrm>
            </p:contentPart>
          </mc:Choice>
          <mc:Fallback>
            <p:pic>
              <p:nvPicPr>
                <p:cNvPr id="444" name="Freihand 443">
                  <a:extLst>
                    <a:ext uri="{FF2B5EF4-FFF2-40B4-BE49-F238E27FC236}">
                      <a16:creationId xmlns:a16="http://schemas.microsoft.com/office/drawing/2014/main" id="{E3C3137B-6386-4A17-B429-0E3CF70F89C4}"/>
                    </a:ext>
                  </a:extLst>
                </p:cNvPr>
                <p:cNvPicPr/>
                <p:nvPr/>
              </p:nvPicPr>
              <p:blipFill>
                <a:blip r:embed="rId751"/>
                <a:stretch>
                  <a:fillRect/>
                </a:stretch>
              </p:blipFill>
              <p:spPr>
                <a:xfrm>
                  <a:off x="7349333" y="1340880"/>
                  <a:ext cx="50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45" name="Freihand 444">
                  <a:extLst>
                    <a:ext uri="{FF2B5EF4-FFF2-40B4-BE49-F238E27FC236}">
                      <a16:creationId xmlns:a16="http://schemas.microsoft.com/office/drawing/2014/main" id="{98E1A5DD-05CD-47C3-83A6-B12F2CB8CD68}"/>
                    </a:ext>
                  </a:extLst>
                </p14:cNvPr>
                <p14:cNvContentPartPr/>
                <p14:nvPr/>
              </p14:nvContentPartPr>
              <p14:xfrm>
                <a:off x="7477853" y="1201920"/>
                <a:ext cx="38160" cy="208080"/>
              </p14:xfrm>
            </p:contentPart>
          </mc:Choice>
          <mc:Fallback>
            <p:pic>
              <p:nvPicPr>
                <p:cNvPr id="445" name="Freihand 444">
                  <a:extLst>
                    <a:ext uri="{FF2B5EF4-FFF2-40B4-BE49-F238E27FC236}">
                      <a16:creationId xmlns:a16="http://schemas.microsoft.com/office/drawing/2014/main" id="{98E1A5DD-05CD-47C3-83A6-B12F2CB8CD68}"/>
                    </a:ext>
                  </a:extLst>
                </p:cNvPr>
                <p:cNvPicPr/>
                <p:nvPr/>
              </p:nvPicPr>
              <p:blipFill>
                <a:blip r:embed="rId753"/>
                <a:stretch>
                  <a:fillRect/>
                </a:stretch>
              </p:blipFill>
              <p:spPr>
                <a:xfrm>
                  <a:off x="7473533" y="1197600"/>
                  <a:ext cx="46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46" name="Freihand 445">
                  <a:extLst>
                    <a:ext uri="{FF2B5EF4-FFF2-40B4-BE49-F238E27FC236}">
                      <a16:creationId xmlns:a16="http://schemas.microsoft.com/office/drawing/2014/main" id="{D2FF08BB-F8EC-4856-A2BF-45F6C7D6A39D}"/>
                    </a:ext>
                  </a:extLst>
                </p14:cNvPr>
                <p14:cNvContentPartPr/>
                <p14:nvPr/>
              </p14:nvContentPartPr>
              <p14:xfrm>
                <a:off x="7394333" y="1175640"/>
                <a:ext cx="179280" cy="228240"/>
              </p14:xfrm>
            </p:contentPart>
          </mc:Choice>
          <mc:Fallback>
            <p:pic>
              <p:nvPicPr>
                <p:cNvPr id="446" name="Freihand 445">
                  <a:extLst>
                    <a:ext uri="{FF2B5EF4-FFF2-40B4-BE49-F238E27FC236}">
                      <a16:creationId xmlns:a16="http://schemas.microsoft.com/office/drawing/2014/main" id="{D2FF08BB-F8EC-4856-A2BF-45F6C7D6A39D}"/>
                    </a:ext>
                  </a:extLst>
                </p:cNvPr>
                <p:cNvPicPr/>
                <p:nvPr/>
              </p:nvPicPr>
              <p:blipFill>
                <a:blip r:embed="rId755"/>
                <a:stretch>
                  <a:fillRect/>
                </a:stretch>
              </p:blipFill>
              <p:spPr>
                <a:xfrm>
                  <a:off x="7390013" y="1171320"/>
                  <a:ext cx="187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47" name="Freihand 446">
                  <a:extLst>
                    <a:ext uri="{FF2B5EF4-FFF2-40B4-BE49-F238E27FC236}">
                      <a16:creationId xmlns:a16="http://schemas.microsoft.com/office/drawing/2014/main" id="{C8DFFDA0-5402-4D72-8805-3B33A2E286B3}"/>
                    </a:ext>
                  </a:extLst>
                </p14:cNvPr>
                <p14:cNvContentPartPr/>
                <p14:nvPr/>
              </p14:nvContentPartPr>
              <p14:xfrm>
                <a:off x="7524293" y="1229640"/>
                <a:ext cx="129960" cy="60120"/>
              </p14:xfrm>
            </p:contentPart>
          </mc:Choice>
          <mc:Fallback>
            <p:pic>
              <p:nvPicPr>
                <p:cNvPr id="447" name="Freihand 446">
                  <a:extLst>
                    <a:ext uri="{FF2B5EF4-FFF2-40B4-BE49-F238E27FC236}">
                      <a16:creationId xmlns:a16="http://schemas.microsoft.com/office/drawing/2014/main" id="{C8DFFDA0-5402-4D72-8805-3B33A2E286B3}"/>
                    </a:ext>
                  </a:extLst>
                </p:cNvPr>
                <p:cNvPicPr/>
                <p:nvPr/>
              </p:nvPicPr>
              <p:blipFill>
                <a:blip r:embed="rId757"/>
                <a:stretch>
                  <a:fillRect/>
                </a:stretch>
              </p:blipFill>
              <p:spPr>
                <a:xfrm>
                  <a:off x="7519973" y="1225320"/>
                  <a:ext cx="138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8" name="Freihand 447">
                  <a:extLst>
                    <a:ext uri="{FF2B5EF4-FFF2-40B4-BE49-F238E27FC236}">
                      <a16:creationId xmlns:a16="http://schemas.microsoft.com/office/drawing/2014/main" id="{B4860C7F-2416-4B60-9090-2AF4164CD6DC}"/>
                    </a:ext>
                  </a:extLst>
                </p14:cNvPr>
                <p14:cNvContentPartPr/>
                <p14:nvPr/>
              </p14:nvContentPartPr>
              <p14:xfrm>
                <a:off x="7658573" y="1077360"/>
                <a:ext cx="107280" cy="255600"/>
              </p14:xfrm>
            </p:contentPart>
          </mc:Choice>
          <mc:Fallback>
            <p:pic>
              <p:nvPicPr>
                <p:cNvPr id="448" name="Freihand 447">
                  <a:extLst>
                    <a:ext uri="{FF2B5EF4-FFF2-40B4-BE49-F238E27FC236}">
                      <a16:creationId xmlns:a16="http://schemas.microsoft.com/office/drawing/2014/main" id="{B4860C7F-2416-4B60-9090-2AF4164CD6DC}"/>
                    </a:ext>
                  </a:extLst>
                </p:cNvPr>
                <p:cNvPicPr/>
                <p:nvPr/>
              </p:nvPicPr>
              <p:blipFill>
                <a:blip r:embed="rId759"/>
                <a:stretch>
                  <a:fillRect/>
                </a:stretch>
              </p:blipFill>
              <p:spPr>
                <a:xfrm>
                  <a:off x="7654253" y="1073040"/>
                  <a:ext cx="1159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49" name="Freihand 448">
                  <a:extLst>
                    <a:ext uri="{FF2B5EF4-FFF2-40B4-BE49-F238E27FC236}">
                      <a16:creationId xmlns:a16="http://schemas.microsoft.com/office/drawing/2014/main" id="{D231C959-6789-4CE3-B8E0-3DD24072B28E}"/>
                    </a:ext>
                  </a:extLst>
                </p14:cNvPr>
                <p14:cNvContentPartPr/>
                <p14:nvPr/>
              </p14:nvContentPartPr>
              <p14:xfrm>
                <a:off x="7764413" y="1158360"/>
                <a:ext cx="63720" cy="61560"/>
              </p14:xfrm>
            </p:contentPart>
          </mc:Choice>
          <mc:Fallback>
            <p:pic>
              <p:nvPicPr>
                <p:cNvPr id="449" name="Freihand 448">
                  <a:extLst>
                    <a:ext uri="{FF2B5EF4-FFF2-40B4-BE49-F238E27FC236}">
                      <a16:creationId xmlns:a16="http://schemas.microsoft.com/office/drawing/2014/main" id="{D231C959-6789-4CE3-B8E0-3DD24072B28E}"/>
                    </a:ext>
                  </a:extLst>
                </p:cNvPr>
                <p:cNvPicPr/>
                <p:nvPr/>
              </p:nvPicPr>
              <p:blipFill>
                <a:blip r:embed="rId761"/>
                <a:stretch>
                  <a:fillRect/>
                </a:stretch>
              </p:blipFill>
              <p:spPr>
                <a:xfrm>
                  <a:off x="7760093" y="1154040"/>
                  <a:ext cx="72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0" name="Freihand 449">
                  <a:extLst>
                    <a:ext uri="{FF2B5EF4-FFF2-40B4-BE49-F238E27FC236}">
                      <a16:creationId xmlns:a16="http://schemas.microsoft.com/office/drawing/2014/main" id="{FAA12E05-7E65-43AD-B6E1-3F8B59345E14}"/>
                    </a:ext>
                  </a:extLst>
                </p14:cNvPr>
                <p14:cNvContentPartPr/>
                <p14:nvPr/>
              </p14:nvContentPartPr>
              <p14:xfrm>
                <a:off x="7841813" y="1027320"/>
                <a:ext cx="126360" cy="146880"/>
              </p14:xfrm>
            </p:contentPart>
          </mc:Choice>
          <mc:Fallback>
            <p:pic>
              <p:nvPicPr>
                <p:cNvPr id="450" name="Freihand 449">
                  <a:extLst>
                    <a:ext uri="{FF2B5EF4-FFF2-40B4-BE49-F238E27FC236}">
                      <a16:creationId xmlns:a16="http://schemas.microsoft.com/office/drawing/2014/main" id="{FAA12E05-7E65-43AD-B6E1-3F8B59345E14}"/>
                    </a:ext>
                  </a:extLst>
                </p:cNvPr>
                <p:cNvPicPr/>
                <p:nvPr/>
              </p:nvPicPr>
              <p:blipFill>
                <a:blip r:embed="rId763"/>
                <a:stretch>
                  <a:fillRect/>
                </a:stretch>
              </p:blipFill>
              <p:spPr>
                <a:xfrm>
                  <a:off x="7837493" y="1023000"/>
                  <a:ext cx="135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1" name="Freihand 450">
                  <a:extLst>
                    <a:ext uri="{FF2B5EF4-FFF2-40B4-BE49-F238E27FC236}">
                      <a16:creationId xmlns:a16="http://schemas.microsoft.com/office/drawing/2014/main" id="{35D71DAD-A32A-416F-87C1-8A959AC05205}"/>
                    </a:ext>
                  </a:extLst>
                </p14:cNvPr>
                <p14:cNvContentPartPr/>
                <p14:nvPr/>
              </p14:nvContentPartPr>
              <p14:xfrm>
                <a:off x="7816973" y="1065840"/>
                <a:ext cx="118800" cy="32400"/>
              </p14:xfrm>
            </p:contentPart>
          </mc:Choice>
          <mc:Fallback>
            <p:pic>
              <p:nvPicPr>
                <p:cNvPr id="451" name="Freihand 450">
                  <a:extLst>
                    <a:ext uri="{FF2B5EF4-FFF2-40B4-BE49-F238E27FC236}">
                      <a16:creationId xmlns:a16="http://schemas.microsoft.com/office/drawing/2014/main" id="{35D71DAD-A32A-416F-87C1-8A959AC05205}"/>
                    </a:ext>
                  </a:extLst>
                </p:cNvPr>
                <p:cNvPicPr/>
                <p:nvPr/>
              </p:nvPicPr>
              <p:blipFill>
                <a:blip r:embed="rId765"/>
                <a:stretch>
                  <a:fillRect/>
                </a:stretch>
              </p:blipFill>
              <p:spPr>
                <a:xfrm>
                  <a:off x="7812653" y="1061520"/>
                  <a:ext cx="127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2" name="Freihand 451">
                  <a:extLst>
                    <a:ext uri="{FF2B5EF4-FFF2-40B4-BE49-F238E27FC236}">
                      <a16:creationId xmlns:a16="http://schemas.microsoft.com/office/drawing/2014/main" id="{93C0F210-34BF-4676-B90F-9957A259EE80}"/>
                    </a:ext>
                  </a:extLst>
                </p14:cNvPr>
                <p14:cNvContentPartPr/>
                <p14:nvPr/>
              </p14:nvContentPartPr>
              <p14:xfrm>
                <a:off x="7926413" y="1103280"/>
                <a:ext cx="11520" cy="66240"/>
              </p14:xfrm>
            </p:contentPart>
          </mc:Choice>
          <mc:Fallback>
            <p:pic>
              <p:nvPicPr>
                <p:cNvPr id="452" name="Freihand 451">
                  <a:extLst>
                    <a:ext uri="{FF2B5EF4-FFF2-40B4-BE49-F238E27FC236}">
                      <a16:creationId xmlns:a16="http://schemas.microsoft.com/office/drawing/2014/main" id="{93C0F210-34BF-4676-B90F-9957A259EE80}"/>
                    </a:ext>
                  </a:extLst>
                </p:cNvPr>
                <p:cNvPicPr/>
                <p:nvPr/>
              </p:nvPicPr>
              <p:blipFill>
                <a:blip r:embed="rId767"/>
                <a:stretch>
                  <a:fillRect/>
                </a:stretch>
              </p:blipFill>
              <p:spPr>
                <a:xfrm>
                  <a:off x="7922093" y="1098960"/>
                  <a:ext cx="20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53" name="Freihand 452">
                  <a:extLst>
                    <a:ext uri="{FF2B5EF4-FFF2-40B4-BE49-F238E27FC236}">
                      <a16:creationId xmlns:a16="http://schemas.microsoft.com/office/drawing/2014/main" id="{1BAAF7CD-CCF5-4753-8A97-359A6CB2DF42}"/>
                    </a:ext>
                  </a:extLst>
                </p14:cNvPr>
                <p14:cNvContentPartPr/>
                <p14:nvPr/>
              </p14:nvContentPartPr>
              <p14:xfrm>
                <a:off x="7914893" y="1051080"/>
                <a:ext cx="38880" cy="26280"/>
              </p14:xfrm>
            </p:contentPart>
          </mc:Choice>
          <mc:Fallback>
            <p:pic>
              <p:nvPicPr>
                <p:cNvPr id="453" name="Freihand 452">
                  <a:extLst>
                    <a:ext uri="{FF2B5EF4-FFF2-40B4-BE49-F238E27FC236}">
                      <a16:creationId xmlns:a16="http://schemas.microsoft.com/office/drawing/2014/main" id="{1BAAF7CD-CCF5-4753-8A97-359A6CB2DF42}"/>
                    </a:ext>
                  </a:extLst>
                </p:cNvPr>
                <p:cNvPicPr/>
                <p:nvPr/>
              </p:nvPicPr>
              <p:blipFill>
                <a:blip r:embed="rId769"/>
                <a:stretch>
                  <a:fillRect/>
                </a:stretch>
              </p:blipFill>
              <p:spPr>
                <a:xfrm>
                  <a:off x="7910573" y="1046760"/>
                  <a:ext cx="47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54" name="Freihand 453">
                  <a:extLst>
                    <a:ext uri="{FF2B5EF4-FFF2-40B4-BE49-F238E27FC236}">
                      <a16:creationId xmlns:a16="http://schemas.microsoft.com/office/drawing/2014/main" id="{4728360C-64D1-47F6-8111-894B92A7A9CB}"/>
                    </a:ext>
                  </a:extLst>
                </p14:cNvPr>
                <p14:cNvContentPartPr/>
                <p14:nvPr/>
              </p14:nvContentPartPr>
              <p14:xfrm>
                <a:off x="7960613" y="1074480"/>
                <a:ext cx="188640" cy="94680"/>
              </p14:xfrm>
            </p:contentPart>
          </mc:Choice>
          <mc:Fallback>
            <p:pic>
              <p:nvPicPr>
                <p:cNvPr id="454" name="Freihand 453">
                  <a:extLst>
                    <a:ext uri="{FF2B5EF4-FFF2-40B4-BE49-F238E27FC236}">
                      <a16:creationId xmlns:a16="http://schemas.microsoft.com/office/drawing/2014/main" id="{4728360C-64D1-47F6-8111-894B92A7A9CB}"/>
                    </a:ext>
                  </a:extLst>
                </p:cNvPr>
                <p:cNvPicPr/>
                <p:nvPr/>
              </p:nvPicPr>
              <p:blipFill>
                <a:blip r:embed="rId771"/>
                <a:stretch>
                  <a:fillRect/>
                </a:stretch>
              </p:blipFill>
              <p:spPr>
                <a:xfrm>
                  <a:off x="7956293" y="1070160"/>
                  <a:ext cx="197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56" name="Freihand 455">
                  <a:extLst>
                    <a:ext uri="{FF2B5EF4-FFF2-40B4-BE49-F238E27FC236}">
                      <a16:creationId xmlns:a16="http://schemas.microsoft.com/office/drawing/2014/main" id="{5E938782-6B87-4131-A206-502D0A1BBA9B}"/>
                    </a:ext>
                  </a:extLst>
                </p14:cNvPr>
                <p14:cNvContentPartPr/>
                <p14:nvPr/>
              </p14:nvContentPartPr>
              <p14:xfrm>
                <a:off x="6800693" y="1779360"/>
                <a:ext cx="108360" cy="105840"/>
              </p14:xfrm>
            </p:contentPart>
          </mc:Choice>
          <mc:Fallback>
            <p:pic>
              <p:nvPicPr>
                <p:cNvPr id="456" name="Freihand 455">
                  <a:extLst>
                    <a:ext uri="{FF2B5EF4-FFF2-40B4-BE49-F238E27FC236}">
                      <a16:creationId xmlns:a16="http://schemas.microsoft.com/office/drawing/2014/main" id="{5E938782-6B87-4131-A206-502D0A1BBA9B}"/>
                    </a:ext>
                  </a:extLst>
                </p:cNvPr>
                <p:cNvPicPr/>
                <p:nvPr/>
              </p:nvPicPr>
              <p:blipFill>
                <a:blip r:embed="rId773"/>
                <a:stretch>
                  <a:fillRect/>
                </a:stretch>
              </p:blipFill>
              <p:spPr>
                <a:xfrm>
                  <a:off x="6796373" y="1775040"/>
                  <a:ext cx="117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57" name="Freihand 456">
                  <a:extLst>
                    <a:ext uri="{FF2B5EF4-FFF2-40B4-BE49-F238E27FC236}">
                      <a16:creationId xmlns:a16="http://schemas.microsoft.com/office/drawing/2014/main" id="{D8FF589C-D487-48DF-A326-D948E0684953}"/>
                    </a:ext>
                  </a:extLst>
                </p14:cNvPr>
                <p14:cNvContentPartPr/>
                <p14:nvPr/>
              </p14:nvContentPartPr>
              <p14:xfrm>
                <a:off x="6947213" y="1729680"/>
                <a:ext cx="25920" cy="86400"/>
              </p14:xfrm>
            </p:contentPart>
          </mc:Choice>
          <mc:Fallback>
            <p:pic>
              <p:nvPicPr>
                <p:cNvPr id="457" name="Freihand 456">
                  <a:extLst>
                    <a:ext uri="{FF2B5EF4-FFF2-40B4-BE49-F238E27FC236}">
                      <a16:creationId xmlns:a16="http://schemas.microsoft.com/office/drawing/2014/main" id="{D8FF589C-D487-48DF-A326-D948E0684953}"/>
                    </a:ext>
                  </a:extLst>
                </p:cNvPr>
                <p:cNvPicPr/>
                <p:nvPr/>
              </p:nvPicPr>
              <p:blipFill>
                <a:blip r:embed="rId775"/>
                <a:stretch>
                  <a:fillRect/>
                </a:stretch>
              </p:blipFill>
              <p:spPr>
                <a:xfrm>
                  <a:off x="6942893" y="1725360"/>
                  <a:ext cx="34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58" name="Freihand 457">
                  <a:extLst>
                    <a:ext uri="{FF2B5EF4-FFF2-40B4-BE49-F238E27FC236}">
                      <a16:creationId xmlns:a16="http://schemas.microsoft.com/office/drawing/2014/main" id="{3C42A296-6FD4-4D28-B457-BACFD51273AB}"/>
                    </a:ext>
                  </a:extLst>
                </p14:cNvPr>
                <p14:cNvContentPartPr/>
                <p14:nvPr/>
              </p14:nvContentPartPr>
              <p14:xfrm>
                <a:off x="7014893" y="1705560"/>
                <a:ext cx="54000" cy="85320"/>
              </p14:xfrm>
            </p:contentPart>
          </mc:Choice>
          <mc:Fallback>
            <p:pic>
              <p:nvPicPr>
                <p:cNvPr id="458" name="Freihand 457">
                  <a:extLst>
                    <a:ext uri="{FF2B5EF4-FFF2-40B4-BE49-F238E27FC236}">
                      <a16:creationId xmlns:a16="http://schemas.microsoft.com/office/drawing/2014/main" id="{3C42A296-6FD4-4D28-B457-BACFD51273AB}"/>
                    </a:ext>
                  </a:extLst>
                </p:cNvPr>
                <p:cNvPicPr/>
                <p:nvPr/>
              </p:nvPicPr>
              <p:blipFill>
                <a:blip r:embed="rId777"/>
                <a:stretch>
                  <a:fillRect/>
                </a:stretch>
              </p:blipFill>
              <p:spPr>
                <a:xfrm>
                  <a:off x="7010573" y="1701240"/>
                  <a:ext cx="62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59" name="Freihand 458">
                  <a:extLst>
                    <a:ext uri="{FF2B5EF4-FFF2-40B4-BE49-F238E27FC236}">
                      <a16:creationId xmlns:a16="http://schemas.microsoft.com/office/drawing/2014/main" id="{65904405-BB2C-4910-BDF1-7B6519B87E38}"/>
                    </a:ext>
                  </a:extLst>
                </p14:cNvPr>
                <p14:cNvContentPartPr/>
                <p14:nvPr/>
              </p14:nvContentPartPr>
              <p14:xfrm>
                <a:off x="7124333" y="1671000"/>
                <a:ext cx="26280" cy="78120"/>
              </p14:xfrm>
            </p:contentPart>
          </mc:Choice>
          <mc:Fallback>
            <p:pic>
              <p:nvPicPr>
                <p:cNvPr id="459" name="Freihand 458">
                  <a:extLst>
                    <a:ext uri="{FF2B5EF4-FFF2-40B4-BE49-F238E27FC236}">
                      <a16:creationId xmlns:a16="http://schemas.microsoft.com/office/drawing/2014/main" id="{65904405-BB2C-4910-BDF1-7B6519B87E38}"/>
                    </a:ext>
                  </a:extLst>
                </p:cNvPr>
                <p:cNvPicPr/>
                <p:nvPr/>
              </p:nvPicPr>
              <p:blipFill>
                <a:blip r:embed="rId779"/>
                <a:stretch>
                  <a:fillRect/>
                </a:stretch>
              </p:blipFill>
              <p:spPr>
                <a:xfrm>
                  <a:off x="7120013" y="1666680"/>
                  <a:ext cx="34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60" name="Freihand 459">
                  <a:extLst>
                    <a:ext uri="{FF2B5EF4-FFF2-40B4-BE49-F238E27FC236}">
                      <a16:creationId xmlns:a16="http://schemas.microsoft.com/office/drawing/2014/main" id="{22885DD5-6EDD-4CC6-A26B-BDF90106575C}"/>
                    </a:ext>
                  </a:extLst>
                </p14:cNvPr>
                <p14:cNvContentPartPr/>
                <p14:nvPr/>
              </p14:nvContentPartPr>
              <p14:xfrm>
                <a:off x="7070333" y="1623120"/>
                <a:ext cx="156600" cy="95400"/>
              </p14:xfrm>
            </p:contentPart>
          </mc:Choice>
          <mc:Fallback>
            <p:pic>
              <p:nvPicPr>
                <p:cNvPr id="460" name="Freihand 459">
                  <a:extLst>
                    <a:ext uri="{FF2B5EF4-FFF2-40B4-BE49-F238E27FC236}">
                      <a16:creationId xmlns:a16="http://schemas.microsoft.com/office/drawing/2014/main" id="{22885DD5-6EDD-4CC6-A26B-BDF90106575C}"/>
                    </a:ext>
                  </a:extLst>
                </p:cNvPr>
                <p:cNvPicPr/>
                <p:nvPr/>
              </p:nvPicPr>
              <p:blipFill>
                <a:blip r:embed="rId781"/>
                <a:stretch>
                  <a:fillRect/>
                </a:stretch>
              </p:blipFill>
              <p:spPr>
                <a:xfrm>
                  <a:off x="7066013" y="1618800"/>
                  <a:ext cx="165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1" name="Freihand 460">
                  <a:extLst>
                    <a:ext uri="{FF2B5EF4-FFF2-40B4-BE49-F238E27FC236}">
                      <a16:creationId xmlns:a16="http://schemas.microsoft.com/office/drawing/2014/main" id="{6572BF87-8ECC-46E3-B083-EF7446453820}"/>
                    </a:ext>
                  </a:extLst>
                </p14:cNvPr>
                <p14:cNvContentPartPr/>
                <p14:nvPr/>
              </p14:nvContentPartPr>
              <p14:xfrm>
                <a:off x="7535093" y="1540680"/>
                <a:ext cx="360" cy="360"/>
              </p14:xfrm>
            </p:contentPart>
          </mc:Choice>
          <mc:Fallback>
            <p:pic>
              <p:nvPicPr>
                <p:cNvPr id="461" name="Freihand 460">
                  <a:extLst>
                    <a:ext uri="{FF2B5EF4-FFF2-40B4-BE49-F238E27FC236}">
                      <a16:creationId xmlns:a16="http://schemas.microsoft.com/office/drawing/2014/main" id="{6572BF87-8ECC-46E3-B083-EF7446453820}"/>
                    </a:ext>
                  </a:extLst>
                </p:cNvPr>
                <p:cNvPicPr/>
                <p:nvPr/>
              </p:nvPicPr>
              <p:blipFill>
                <a:blip r:embed="rId13"/>
                <a:stretch>
                  <a:fillRect/>
                </a:stretch>
              </p:blipFill>
              <p:spPr>
                <a:xfrm>
                  <a:off x="7530773" y="15363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62" name="Freihand 461">
                  <a:extLst>
                    <a:ext uri="{FF2B5EF4-FFF2-40B4-BE49-F238E27FC236}">
                      <a16:creationId xmlns:a16="http://schemas.microsoft.com/office/drawing/2014/main" id="{E89D1102-E25F-4FDA-9AEF-F62D7CD1A8DB}"/>
                    </a:ext>
                  </a:extLst>
                </p14:cNvPr>
                <p14:cNvContentPartPr/>
                <p14:nvPr/>
              </p14:nvContentPartPr>
              <p14:xfrm>
                <a:off x="7624733" y="1404960"/>
                <a:ext cx="132480" cy="122400"/>
              </p14:xfrm>
            </p:contentPart>
          </mc:Choice>
          <mc:Fallback>
            <p:pic>
              <p:nvPicPr>
                <p:cNvPr id="462" name="Freihand 461">
                  <a:extLst>
                    <a:ext uri="{FF2B5EF4-FFF2-40B4-BE49-F238E27FC236}">
                      <a16:creationId xmlns:a16="http://schemas.microsoft.com/office/drawing/2014/main" id="{E89D1102-E25F-4FDA-9AEF-F62D7CD1A8DB}"/>
                    </a:ext>
                  </a:extLst>
                </p:cNvPr>
                <p:cNvPicPr/>
                <p:nvPr/>
              </p:nvPicPr>
              <p:blipFill>
                <a:blip r:embed="rId784"/>
                <a:stretch>
                  <a:fillRect/>
                </a:stretch>
              </p:blipFill>
              <p:spPr>
                <a:xfrm>
                  <a:off x="7620413" y="1400640"/>
                  <a:ext cx="141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63" name="Freihand 462">
                  <a:extLst>
                    <a:ext uri="{FF2B5EF4-FFF2-40B4-BE49-F238E27FC236}">
                      <a16:creationId xmlns:a16="http://schemas.microsoft.com/office/drawing/2014/main" id="{72FEA96A-F930-42AA-8275-E97B3522DE53}"/>
                    </a:ext>
                  </a:extLst>
                </p14:cNvPr>
                <p14:cNvContentPartPr/>
                <p14:nvPr/>
              </p14:nvContentPartPr>
              <p14:xfrm>
                <a:off x="7789613" y="1367520"/>
                <a:ext cx="9360" cy="77400"/>
              </p14:xfrm>
            </p:contentPart>
          </mc:Choice>
          <mc:Fallback>
            <p:pic>
              <p:nvPicPr>
                <p:cNvPr id="463" name="Freihand 462">
                  <a:extLst>
                    <a:ext uri="{FF2B5EF4-FFF2-40B4-BE49-F238E27FC236}">
                      <a16:creationId xmlns:a16="http://schemas.microsoft.com/office/drawing/2014/main" id="{72FEA96A-F930-42AA-8275-E97B3522DE53}"/>
                    </a:ext>
                  </a:extLst>
                </p:cNvPr>
                <p:cNvPicPr/>
                <p:nvPr/>
              </p:nvPicPr>
              <p:blipFill>
                <a:blip r:embed="rId786"/>
                <a:stretch>
                  <a:fillRect/>
                </a:stretch>
              </p:blipFill>
              <p:spPr>
                <a:xfrm>
                  <a:off x="7785293" y="1363200"/>
                  <a:ext cx="18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64" name="Freihand 463">
                  <a:extLst>
                    <a:ext uri="{FF2B5EF4-FFF2-40B4-BE49-F238E27FC236}">
                      <a16:creationId xmlns:a16="http://schemas.microsoft.com/office/drawing/2014/main" id="{F4EB9DA3-4246-40A3-925F-71F94BA43BEE}"/>
                    </a:ext>
                  </a:extLst>
                </p14:cNvPr>
                <p14:cNvContentPartPr/>
                <p14:nvPr/>
              </p14:nvContentPartPr>
              <p14:xfrm>
                <a:off x="7850813" y="1313520"/>
                <a:ext cx="86400" cy="91800"/>
              </p14:xfrm>
            </p:contentPart>
          </mc:Choice>
          <mc:Fallback>
            <p:pic>
              <p:nvPicPr>
                <p:cNvPr id="464" name="Freihand 463">
                  <a:extLst>
                    <a:ext uri="{FF2B5EF4-FFF2-40B4-BE49-F238E27FC236}">
                      <a16:creationId xmlns:a16="http://schemas.microsoft.com/office/drawing/2014/main" id="{F4EB9DA3-4246-40A3-925F-71F94BA43BEE}"/>
                    </a:ext>
                  </a:extLst>
                </p:cNvPr>
                <p:cNvPicPr/>
                <p:nvPr/>
              </p:nvPicPr>
              <p:blipFill>
                <a:blip r:embed="rId788"/>
                <a:stretch>
                  <a:fillRect/>
                </a:stretch>
              </p:blipFill>
              <p:spPr>
                <a:xfrm>
                  <a:off x="7846493" y="1309200"/>
                  <a:ext cx="95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5" name="Freihand 464">
                  <a:extLst>
                    <a:ext uri="{FF2B5EF4-FFF2-40B4-BE49-F238E27FC236}">
                      <a16:creationId xmlns:a16="http://schemas.microsoft.com/office/drawing/2014/main" id="{76B63FE2-EF9E-4612-B5E1-5B7039897C90}"/>
                    </a:ext>
                  </a:extLst>
                </p14:cNvPr>
                <p14:cNvContentPartPr/>
                <p14:nvPr/>
              </p14:nvContentPartPr>
              <p14:xfrm>
                <a:off x="7960973" y="1280040"/>
                <a:ext cx="23760" cy="89640"/>
              </p14:xfrm>
            </p:contentPart>
          </mc:Choice>
          <mc:Fallback>
            <p:pic>
              <p:nvPicPr>
                <p:cNvPr id="465" name="Freihand 464">
                  <a:extLst>
                    <a:ext uri="{FF2B5EF4-FFF2-40B4-BE49-F238E27FC236}">
                      <a16:creationId xmlns:a16="http://schemas.microsoft.com/office/drawing/2014/main" id="{76B63FE2-EF9E-4612-B5E1-5B7039897C90}"/>
                    </a:ext>
                  </a:extLst>
                </p:cNvPr>
                <p:cNvPicPr/>
                <p:nvPr/>
              </p:nvPicPr>
              <p:blipFill>
                <a:blip r:embed="rId790"/>
                <a:stretch>
                  <a:fillRect/>
                </a:stretch>
              </p:blipFill>
              <p:spPr>
                <a:xfrm>
                  <a:off x="7956653" y="1275720"/>
                  <a:ext cx="32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6" name="Freihand 465">
                  <a:extLst>
                    <a:ext uri="{FF2B5EF4-FFF2-40B4-BE49-F238E27FC236}">
                      <a16:creationId xmlns:a16="http://schemas.microsoft.com/office/drawing/2014/main" id="{62BCBD11-BE9D-4654-9DD2-E6AEF0605222}"/>
                    </a:ext>
                  </a:extLst>
                </p14:cNvPr>
                <p14:cNvContentPartPr/>
                <p14:nvPr/>
              </p14:nvContentPartPr>
              <p14:xfrm>
                <a:off x="7907333" y="1245840"/>
                <a:ext cx="80640" cy="91800"/>
              </p14:xfrm>
            </p:contentPart>
          </mc:Choice>
          <mc:Fallback>
            <p:pic>
              <p:nvPicPr>
                <p:cNvPr id="466" name="Freihand 465">
                  <a:extLst>
                    <a:ext uri="{FF2B5EF4-FFF2-40B4-BE49-F238E27FC236}">
                      <a16:creationId xmlns:a16="http://schemas.microsoft.com/office/drawing/2014/main" id="{62BCBD11-BE9D-4654-9DD2-E6AEF0605222}"/>
                    </a:ext>
                  </a:extLst>
                </p:cNvPr>
                <p:cNvPicPr/>
                <p:nvPr/>
              </p:nvPicPr>
              <p:blipFill>
                <a:blip r:embed="rId792"/>
                <a:stretch>
                  <a:fillRect/>
                </a:stretch>
              </p:blipFill>
              <p:spPr>
                <a:xfrm>
                  <a:off x="7903013" y="1241520"/>
                  <a:ext cx="89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67" name="Freihand 466">
                  <a:extLst>
                    <a:ext uri="{FF2B5EF4-FFF2-40B4-BE49-F238E27FC236}">
                      <a16:creationId xmlns:a16="http://schemas.microsoft.com/office/drawing/2014/main" id="{DAE3FFB8-813B-4967-81F5-02C37DC472D7}"/>
                    </a:ext>
                  </a:extLst>
                </p14:cNvPr>
                <p14:cNvContentPartPr/>
                <p14:nvPr/>
              </p14:nvContentPartPr>
              <p14:xfrm>
                <a:off x="7986893" y="1315320"/>
                <a:ext cx="20160" cy="14760"/>
              </p14:xfrm>
            </p:contentPart>
          </mc:Choice>
          <mc:Fallback>
            <p:pic>
              <p:nvPicPr>
                <p:cNvPr id="467" name="Freihand 466">
                  <a:extLst>
                    <a:ext uri="{FF2B5EF4-FFF2-40B4-BE49-F238E27FC236}">
                      <a16:creationId xmlns:a16="http://schemas.microsoft.com/office/drawing/2014/main" id="{DAE3FFB8-813B-4967-81F5-02C37DC472D7}"/>
                    </a:ext>
                  </a:extLst>
                </p:cNvPr>
                <p:cNvPicPr/>
                <p:nvPr/>
              </p:nvPicPr>
              <p:blipFill>
                <a:blip r:embed="rId794"/>
                <a:stretch>
                  <a:fillRect/>
                </a:stretch>
              </p:blipFill>
              <p:spPr>
                <a:xfrm>
                  <a:off x="7982573" y="1311000"/>
                  <a:ext cx="28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68" name="Freihand 467">
                  <a:extLst>
                    <a:ext uri="{FF2B5EF4-FFF2-40B4-BE49-F238E27FC236}">
                      <a16:creationId xmlns:a16="http://schemas.microsoft.com/office/drawing/2014/main" id="{84CDE5D7-19D8-4198-9195-03E9DDF17AD7}"/>
                    </a:ext>
                  </a:extLst>
                </p14:cNvPr>
                <p14:cNvContentPartPr/>
                <p14:nvPr/>
              </p14:nvContentPartPr>
              <p14:xfrm>
                <a:off x="7955213" y="1319280"/>
                <a:ext cx="51840" cy="60120"/>
              </p14:xfrm>
            </p:contentPart>
          </mc:Choice>
          <mc:Fallback>
            <p:pic>
              <p:nvPicPr>
                <p:cNvPr id="468" name="Freihand 467">
                  <a:extLst>
                    <a:ext uri="{FF2B5EF4-FFF2-40B4-BE49-F238E27FC236}">
                      <a16:creationId xmlns:a16="http://schemas.microsoft.com/office/drawing/2014/main" id="{84CDE5D7-19D8-4198-9195-03E9DDF17AD7}"/>
                    </a:ext>
                  </a:extLst>
                </p:cNvPr>
                <p:cNvPicPr/>
                <p:nvPr/>
              </p:nvPicPr>
              <p:blipFill>
                <a:blip r:embed="rId796"/>
                <a:stretch>
                  <a:fillRect/>
                </a:stretch>
              </p:blipFill>
              <p:spPr>
                <a:xfrm>
                  <a:off x="7950893" y="1314960"/>
                  <a:ext cx="60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0" name="Freihand 469">
                  <a:extLst>
                    <a:ext uri="{FF2B5EF4-FFF2-40B4-BE49-F238E27FC236}">
                      <a16:creationId xmlns:a16="http://schemas.microsoft.com/office/drawing/2014/main" id="{6C851FC7-46A9-42AD-9B2D-AE3B42C3D24E}"/>
                    </a:ext>
                  </a:extLst>
                </p14:cNvPr>
                <p14:cNvContentPartPr/>
                <p14:nvPr/>
              </p14:nvContentPartPr>
              <p14:xfrm>
                <a:off x="6913733" y="1916160"/>
                <a:ext cx="147600" cy="62280"/>
              </p14:xfrm>
            </p:contentPart>
          </mc:Choice>
          <mc:Fallback>
            <p:pic>
              <p:nvPicPr>
                <p:cNvPr id="470" name="Freihand 469">
                  <a:extLst>
                    <a:ext uri="{FF2B5EF4-FFF2-40B4-BE49-F238E27FC236}">
                      <a16:creationId xmlns:a16="http://schemas.microsoft.com/office/drawing/2014/main" id="{6C851FC7-46A9-42AD-9B2D-AE3B42C3D24E}"/>
                    </a:ext>
                  </a:extLst>
                </p:cNvPr>
                <p:cNvPicPr/>
                <p:nvPr/>
              </p:nvPicPr>
              <p:blipFill>
                <a:blip r:embed="rId798"/>
                <a:stretch>
                  <a:fillRect/>
                </a:stretch>
              </p:blipFill>
              <p:spPr>
                <a:xfrm>
                  <a:off x="6909413" y="1911840"/>
                  <a:ext cx="156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1" name="Freihand 470">
                  <a:extLst>
                    <a:ext uri="{FF2B5EF4-FFF2-40B4-BE49-F238E27FC236}">
                      <a16:creationId xmlns:a16="http://schemas.microsoft.com/office/drawing/2014/main" id="{70CCB531-0CE9-4C51-AC33-93B2E78FDC32}"/>
                    </a:ext>
                  </a:extLst>
                </p14:cNvPr>
                <p14:cNvContentPartPr/>
                <p14:nvPr/>
              </p14:nvContentPartPr>
              <p14:xfrm>
                <a:off x="6950813" y="1959720"/>
                <a:ext cx="109440" cy="40680"/>
              </p14:xfrm>
            </p:contentPart>
          </mc:Choice>
          <mc:Fallback>
            <p:pic>
              <p:nvPicPr>
                <p:cNvPr id="471" name="Freihand 470">
                  <a:extLst>
                    <a:ext uri="{FF2B5EF4-FFF2-40B4-BE49-F238E27FC236}">
                      <a16:creationId xmlns:a16="http://schemas.microsoft.com/office/drawing/2014/main" id="{70CCB531-0CE9-4C51-AC33-93B2E78FDC32}"/>
                    </a:ext>
                  </a:extLst>
                </p:cNvPr>
                <p:cNvPicPr/>
                <p:nvPr/>
              </p:nvPicPr>
              <p:blipFill>
                <a:blip r:embed="rId800"/>
                <a:stretch>
                  <a:fillRect/>
                </a:stretch>
              </p:blipFill>
              <p:spPr>
                <a:xfrm>
                  <a:off x="6946493" y="1955400"/>
                  <a:ext cx="118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72" name="Freihand 471">
                  <a:extLst>
                    <a:ext uri="{FF2B5EF4-FFF2-40B4-BE49-F238E27FC236}">
                      <a16:creationId xmlns:a16="http://schemas.microsoft.com/office/drawing/2014/main" id="{99610D6A-CD34-439F-B3F4-61E59C208F6A}"/>
                    </a:ext>
                  </a:extLst>
                </p14:cNvPr>
                <p14:cNvContentPartPr/>
                <p14:nvPr/>
              </p14:nvContentPartPr>
              <p14:xfrm>
                <a:off x="6969893" y="1959720"/>
                <a:ext cx="104040" cy="54000"/>
              </p14:xfrm>
            </p:contentPart>
          </mc:Choice>
          <mc:Fallback>
            <p:pic>
              <p:nvPicPr>
                <p:cNvPr id="472" name="Freihand 471">
                  <a:extLst>
                    <a:ext uri="{FF2B5EF4-FFF2-40B4-BE49-F238E27FC236}">
                      <a16:creationId xmlns:a16="http://schemas.microsoft.com/office/drawing/2014/main" id="{99610D6A-CD34-439F-B3F4-61E59C208F6A}"/>
                    </a:ext>
                  </a:extLst>
                </p:cNvPr>
                <p:cNvPicPr/>
                <p:nvPr/>
              </p:nvPicPr>
              <p:blipFill>
                <a:blip r:embed="rId802"/>
                <a:stretch>
                  <a:fillRect/>
                </a:stretch>
              </p:blipFill>
              <p:spPr>
                <a:xfrm>
                  <a:off x="6965573" y="1955400"/>
                  <a:ext cx="112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74" name="Freihand 473">
                  <a:extLst>
                    <a:ext uri="{FF2B5EF4-FFF2-40B4-BE49-F238E27FC236}">
                      <a16:creationId xmlns:a16="http://schemas.microsoft.com/office/drawing/2014/main" id="{7B70302B-70D2-4888-9BAA-69B3E0DBFE67}"/>
                    </a:ext>
                  </a:extLst>
                </p14:cNvPr>
                <p14:cNvContentPartPr/>
                <p14:nvPr/>
              </p14:nvContentPartPr>
              <p14:xfrm>
                <a:off x="7108853" y="1833000"/>
                <a:ext cx="77400" cy="96480"/>
              </p14:xfrm>
            </p:contentPart>
          </mc:Choice>
          <mc:Fallback>
            <p:pic>
              <p:nvPicPr>
                <p:cNvPr id="474" name="Freihand 473">
                  <a:extLst>
                    <a:ext uri="{FF2B5EF4-FFF2-40B4-BE49-F238E27FC236}">
                      <a16:creationId xmlns:a16="http://schemas.microsoft.com/office/drawing/2014/main" id="{7B70302B-70D2-4888-9BAA-69B3E0DBFE67}"/>
                    </a:ext>
                  </a:extLst>
                </p:cNvPr>
                <p:cNvPicPr/>
                <p:nvPr/>
              </p:nvPicPr>
              <p:blipFill>
                <a:blip r:embed="rId804"/>
                <a:stretch>
                  <a:fillRect/>
                </a:stretch>
              </p:blipFill>
              <p:spPr>
                <a:xfrm>
                  <a:off x="7104533" y="1828680"/>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75" name="Freihand 474">
                  <a:extLst>
                    <a:ext uri="{FF2B5EF4-FFF2-40B4-BE49-F238E27FC236}">
                      <a16:creationId xmlns:a16="http://schemas.microsoft.com/office/drawing/2014/main" id="{58C8D043-E8A2-458C-9E59-E335A0D280C3}"/>
                    </a:ext>
                  </a:extLst>
                </p14:cNvPr>
                <p14:cNvContentPartPr/>
                <p14:nvPr/>
              </p14:nvContentPartPr>
              <p14:xfrm>
                <a:off x="7234133" y="1870440"/>
                <a:ext cx="22320" cy="99360"/>
              </p14:xfrm>
            </p:contentPart>
          </mc:Choice>
          <mc:Fallback>
            <p:pic>
              <p:nvPicPr>
                <p:cNvPr id="475" name="Freihand 474">
                  <a:extLst>
                    <a:ext uri="{FF2B5EF4-FFF2-40B4-BE49-F238E27FC236}">
                      <a16:creationId xmlns:a16="http://schemas.microsoft.com/office/drawing/2014/main" id="{58C8D043-E8A2-458C-9E59-E335A0D280C3}"/>
                    </a:ext>
                  </a:extLst>
                </p:cNvPr>
                <p:cNvPicPr/>
                <p:nvPr/>
              </p:nvPicPr>
              <p:blipFill>
                <a:blip r:embed="rId806"/>
                <a:stretch>
                  <a:fillRect/>
                </a:stretch>
              </p:blipFill>
              <p:spPr>
                <a:xfrm>
                  <a:off x="7229813" y="1866120"/>
                  <a:ext cx="30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76" name="Freihand 475">
                  <a:extLst>
                    <a:ext uri="{FF2B5EF4-FFF2-40B4-BE49-F238E27FC236}">
                      <a16:creationId xmlns:a16="http://schemas.microsoft.com/office/drawing/2014/main" id="{A5C49F3B-7B82-4AA3-8850-189FD3AB0900}"/>
                    </a:ext>
                  </a:extLst>
                </p14:cNvPr>
                <p14:cNvContentPartPr/>
                <p14:nvPr/>
              </p14:nvContentPartPr>
              <p14:xfrm>
                <a:off x="7256453" y="1775760"/>
                <a:ext cx="41400" cy="60480"/>
              </p14:xfrm>
            </p:contentPart>
          </mc:Choice>
          <mc:Fallback>
            <p:pic>
              <p:nvPicPr>
                <p:cNvPr id="476" name="Freihand 475">
                  <a:extLst>
                    <a:ext uri="{FF2B5EF4-FFF2-40B4-BE49-F238E27FC236}">
                      <a16:creationId xmlns:a16="http://schemas.microsoft.com/office/drawing/2014/main" id="{A5C49F3B-7B82-4AA3-8850-189FD3AB0900}"/>
                    </a:ext>
                  </a:extLst>
                </p:cNvPr>
                <p:cNvPicPr/>
                <p:nvPr/>
              </p:nvPicPr>
              <p:blipFill>
                <a:blip r:embed="rId808"/>
                <a:stretch>
                  <a:fillRect/>
                </a:stretch>
              </p:blipFill>
              <p:spPr>
                <a:xfrm>
                  <a:off x="7252133" y="1771440"/>
                  <a:ext cx="50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77" name="Freihand 476">
                  <a:extLst>
                    <a:ext uri="{FF2B5EF4-FFF2-40B4-BE49-F238E27FC236}">
                      <a16:creationId xmlns:a16="http://schemas.microsoft.com/office/drawing/2014/main" id="{7BB2D70A-1782-41FD-9706-015D1D06B978}"/>
                    </a:ext>
                  </a:extLst>
                </p14:cNvPr>
                <p14:cNvContentPartPr/>
                <p14:nvPr/>
              </p14:nvContentPartPr>
              <p14:xfrm>
                <a:off x="7253573" y="1723560"/>
                <a:ext cx="85320" cy="152280"/>
              </p14:xfrm>
            </p:contentPart>
          </mc:Choice>
          <mc:Fallback>
            <p:pic>
              <p:nvPicPr>
                <p:cNvPr id="477" name="Freihand 476">
                  <a:extLst>
                    <a:ext uri="{FF2B5EF4-FFF2-40B4-BE49-F238E27FC236}">
                      <a16:creationId xmlns:a16="http://schemas.microsoft.com/office/drawing/2014/main" id="{7BB2D70A-1782-41FD-9706-015D1D06B978}"/>
                    </a:ext>
                  </a:extLst>
                </p:cNvPr>
                <p:cNvPicPr/>
                <p:nvPr/>
              </p:nvPicPr>
              <p:blipFill>
                <a:blip r:embed="rId810"/>
                <a:stretch>
                  <a:fillRect/>
                </a:stretch>
              </p:blipFill>
              <p:spPr>
                <a:xfrm>
                  <a:off x="7249253" y="1719240"/>
                  <a:ext cx="93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79" name="Freihand 478">
                  <a:extLst>
                    <a:ext uri="{FF2B5EF4-FFF2-40B4-BE49-F238E27FC236}">
                      <a16:creationId xmlns:a16="http://schemas.microsoft.com/office/drawing/2014/main" id="{13CD7E07-28A8-476B-918F-B1722EDEAC8F}"/>
                    </a:ext>
                  </a:extLst>
                </p14:cNvPr>
                <p14:cNvContentPartPr/>
                <p14:nvPr/>
              </p14:nvContentPartPr>
              <p14:xfrm>
                <a:off x="6933893" y="1884120"/>
                <a:ext cx="180720" cy="140760"/>
              </p14:xfrm>
            </p:contentPart>
          </mc:Choice>
          <mc:Fallback>
            <p:pic>
              <p:nvPicPr>
                <p:cNvPr id="479" name="Freihand 478">
                  <a:extLst>
                    <a:ext uri="{FF2B5EF4-FFF2-40B4-BE49-F238E27FC236}">
                      <a16:creationId xmlns:a16="http://schemas.microsoft.com/office/drawing/2014/main" id="{13CD7E07-28A8-476B-918F-B1722EDEAC8F}"/>
                    </a:ext>
                  </a:extLst>
                </p:cNvPr>
                <p:cNvPicPr/>
                <p:nvPr/>
              </p:nvPicPr>
              <p:blipFill>
                <a:blip r:embed="rId812"/>
                <a:stretch>
                  <a:fillRect/>
                </a:stretch>
              </p:blipFill>
              <p:spPr>
                <a:xfrm>
                  <a:off x="6929573" y="1879800"/>
                  <a:ext cx="189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80" name="Freihand 479">
                  <a:extLst>
                    <a:ext uri="{FF2B5EF4-FFF2-40B4-BE49-F238E27FC236}">
                      <a16:creationId xmlns:a16="http://schemas.microsoft.com/office/drawing/2014/main" id="{EAF0D5E4-B294-48B3-AAA6-766FCFA6F380}"/>
                    </a:ext>
                  </a:extLst>
                </p14:cNvPr>
                <p14:cNvContentPartPr/>
                <p14:nvPr/>
              </p14:nvContentPartPr>
              <p14:xfrm>
                <a:off x="7687373" y="1583160"/>
                <a:ext cx="126000" cy="103320"/>
              </p14:xfrm>
            </p:contentPart>
          </mc:Choice>
          <mc:Fallback>
            <p:pic>
              <p:nvPicPr>
                <p:cNvPr id="480" name="Freihand 479">
                  <a:extLst>
                    <a:ext uri="{FF2B5EF4-FFF2-40B4-BE49-F238E27FC236}">
                      <a16:creationId xmlns:a16="http://schemas.microsoft.com/office/drawing/2014/main" id="{EAF0D5E4-B294-48B3-AAA6-766FCFA6F380}"/>
                    </a:ext>
                  </a:extLst>
                </p:cNvPr>
                <p:cNvPicPr/>
                <p:nvPr/>
              </p:nvPicPr>
              <p:blipFill>
                <a:blip r:embed="rId814"/>
                <a:stretch>
                  <a:fillRect/>
                </a:stretch>
              </p:blipFill>
              <p:spPr>
                <a:xfrm>
                  <a:off x="7683053" y="1578840"/>
                  <a:ext cx="134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81" name="Freihand 480">
                  <a:extLst>
                    <a:ext uri="{FF2B5EF4-FFF2-40B4-BE49-F238E27FC236}">
                      <a16:creationId xmlns:a16="http://schemas.microsoft.com/office/drawing/2014/main" id="{C0E3611D-04DD-459A-812A-86B51339B454}"/>
                    </a:ext>
                  </a:extLst>
                </p14:cNvPr>
                <p14:cNvContentPartPr/>
                <p14:nvPr/>
              </p14:nvContentPartPr>
              <p14:xfrm>
                <a:off x="7829573" y="1513680"/>
                <a:ext cx="78840" cy="118800"/>
              </p14:xfrm>
            </p:contentPart>
          </mc:Choice>
          <mc:Fallback>
            <p:pic>
              <p:nvPicPr>
                <p:cNvPr id="481" name="Freihand 480">
                  <a:extLst>
                    <a:ext uri="{FF2B5EF4-FFF2-40B4-BE49-F238E27FC236}">
                      <a16:creationId xmlns:a16="http://schemas.microsoft.com/office/drawing/2014/main" id="{C0E3611D-04DD-459A-812A-86B51339B454}"/>
                    </a:ext>
                  </a:extLst>
                </p:cNvPr>
                <p:cNvPicPr/>
                <p:nvPr/>
              </p:nvPicPr>
              <p:blipFill>
                <a:blip r:embed="rId816"/>
                <a:stretch>
                  <a:fillRect/>
                </a:stretch>
              </p:blipFill>
              <p:spPr>
                <a:xfrm>
                  <a:off x="7825253" y="1509360"/>
                  <a:ext cx="87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82" name="Freihand 481">
                  <a:extLst>
                    <a:ext uri="{FF2B5EF4-FFF2-40B4-BE49-F238E27FC236}">
                      <a16:creationId xmlns:a16="http://schemas.microsoft.com/office/drawing/2014/main" id="{2102E7F9-0BDE-4C54-BE9E-F824EA0ED52F}"/>
                    </a:ext>
                  </a:extLst>
                </p14:cNvPr>
                <p14:cNvContentPartPr/>
                <p14:nvPr/>
              </p14:nvContentPartPr>
              <p14:xfrm>
                <a:off x="7928933" y="1564080"/>
                <a:ext cx="20520" cy="93600"/>
              </p14:xfrm>
            </p:contentPart>
          </mc:Choice>
          <mc:Fallback>
            <p:pic>
              <p:nvPicPr>
                <p:cNvPr id="482" name="Freihand 481">
                  <a:extLst>
                    <a:ext uri="{FF2B5EF4-FFF2-40B4-BE49-F238E27FC236}">
                      <a16:creationId xmlns:a16="http://schemas.microsoft.com/office/drawing/2014/main" id="{2102E7F9-0BDE-4C54-BE9E-F824EA0ED52F}"/>
                    </a:ext>
                  </a:extLst>
                </p:cNvPr>
                <p:cNvPicPr/>
                <p:nvPr/>
              </p:nvPicPr>
              <p:blipFill>
                <a:blip r:embed="rId818"/>
                <a:stretch>
                  <a:fillRect/>
                </a:stretch>
              </p:blipFill>
              <p:spPr>
                <a:xfrm>
                  <a:off x="7924613" y="1559760"/>
                  <a:ext cx="29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83" name="Freihand 482">
                  <a:extLst>
                    <a:ext uri="{FF2B5EF4-FFF2-40B4-BE49-F238E27FC236}">
                      <a16:creationId xmlns:a16="http://schemas.microsoft.com/office/drawing/2014/main" id="{667F6991-6F1A-429D-BC9C-F60FB4E1C8A7}"/>
                    </a:ext>
                  </a:extLst>
                </p14:cNvPr>
                <p14:cNvContentPartPr/>
                <p14:nvPr/>
              </p14:nvContentPartPr>
              <p14:xfrm>
                <a:off x="7975013" y="1424760"/>
                <a:ext cx="86400" cy="137880"/>
              </p14:xfrm>
            </p:contentPart>
          </mc:Choice>
          <mc:Fallback>
            <p:pic>
              <p:nvPicPr>
                <p:cNvPr id="483" name="Freihand 482">
                  <a:extLst>
                    <a:ext uri="{FF2B5EF4-FFF2-40B4-BE49-F238E27FC236}">
                      <a16:creationId xmlns:a16="http://schemas.microsoft.com/office/drawing/2014/main" id="{667F6991-6F1A-429D-BC9C-F60FB4E1C8A7}"/>
                    </a:ext>
                  </a:extLst>
                </p:cNvPr>
                <p:cNvPicPr/>
                <p:nvPr/>
              </p:nvPicPr>
              <p:blipFill>
                <a:blip r:embed="rId820"/>
                <a:stretch>
                  <a:fillRect/>
                </a:stretch>
              </p:blipFill>
              <p:spPr>
                <a:xfrm>
                  <a:off x="7970693" y="1420440"/>
                  <a:ext cx="95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87" name="Freihand 486">
                  <a:extLst>
                    <a:ext uri="{FF2B5EF4-FFF2-40B4-BE49-F238E27FC236}">
                      <a16:creationId xmlns:a16="http://schemas.microsoft.com/office/drawing/2014/main" id="{441617D6-D83D-4AB1-A3B7-5CE5AC5A9529}"/>
                    </a:ext>
                  </a:extLst>
                </p14:cNvPr>
                <p14:cNvContentPartPr/>
                <p14:nvPr/>
              </p14:nvContentPartPr>
              <p14:xfrm>
                <a:off x="6334493" y="3041520"/>
                <a:ext cx="464760" cy="435960"/>
              </p14:xfrm>
            </p:contentPart>
          </mc:Choice>
          <mc:Fallback>
            <p:pic>
              <p:nvPicPr>
                <p:cNvPr id="487" name="Freihand 486">
                  <a:extLst>
                    <a:ext uri="{FF2B5EF4-FFF2-40B4-BE49-F238E27FC236}">
                      <a16:creationId xmlns:a16="http://schemas.microsoft.com/office/drawing/2014/main" id="{441617D6-D83D-4AB1-A3B7-5CE5AC5A9529}"/>
                    </a:ext>
                  </a:extLst>
                </p:cNvPr>
                <p:cNvPicPr/>
                <p:nvPr/>
              </p:nvPicPr>
              <p:blipFill>
                <a:blip r:embed="rId822"/>
                <a:stretch>
                  <a:fillRect/>
                </a:stretch>
              </p:blipFill>
              <p:spPr>
                <a:xfrm>
                  <a:off x="6330173" y="3037200"/>
                  <a:ext cx="47340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88" name="Freihand 487">
                  <a:extLst>
                    <a:ext uri="{FF2B5EF4-FFF2-40B4-BE49-F238E27FC236}">
                      <a16:creationId xmlns:a16="http://schemas.microsoft.com/office/drawing/2014/main" id="{554E9DEE-1A78-48B9-8D7E-A36637FC1B91}"/>
                    </a:ext>
                  </a:extLst>
                </p14:cNvPr>
                <p14:cNvContentPartPr/>
                <p14:nvPr/>
              </p14:nvContentPartPr>
              <p14:xfrm>
                <a:off x="6379493" y="3050160"/>
                <a:ext cx="403560" cy="366840"/>
              </p14:xfrm>
            </p:contentPart>
          </mc:Choice>
          <mc:Fallback>
            <p:pic>
              <p:nvPicPr>
                <p:cNvPr id="488" name="Freihand 487">
                  <a:extLst>
                    <a:ext uri="{FF2B5EF4-FFF2-40B4-BE49-F238E27FC236}">
                      <a16:creationId xmlns:a16="http://schemas.microsoft.com/office/drawing/2014/main" id="{554E9DEE-1A78-48B9-8D7E-A36637FC1B91}"/>
                    </a:ext>
                  </a:extLst>
                </p:cNvPr>
                <p:cNvPicPr/>
                <p:nvPr/>
              </p:nvPicPr>
              <p:blipFill>
                <a:blip r:embed="rId824"/>
                <a:stretch>
                  <a:fillRect/>
                </a:stretch>
              </p:blipFill>
              <p:spPr>
                <a:xfrm>
                  <a:off x="6375173" y="3045840"/>
                  <a:ext cx="41220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0" name="Freihand 489">
                  <a:extLst>
                    <a:ext uri="{FF2B5EF4-FFF2-40B4-BE49-F238E27FC236}">
                      <a16:creationId xmlns:a16="http://schemas.microsoft.com/office/drawing/2014/main" id="{395451F6-0B83-4D64-AF64-8B75F4ADC926}"/>
                    </a:ext>
                  </a:extLst>
                </p14:cNvPr>
                <p14:cNvContentPartPr/>
                <p14:nvPr/>
              </p14:nvContentPartPr>
              <p14:xfrm>
                <a:off x="5682893" y="3445800"/>
                <a:ext cx="224280" cy="50400"/>
              </p14:xfrm>
            </p:contentPart>
          </mc:Choice>
          <mc:Fallback>
            <p:pic>
              <p:nvPicPr>
                <p:cNvPr id="490" name="Freihand 489">
                  <a:extLst>
                    <a:ext uri="{FF2B5EF4-FFF2-40B4-BE49-F238E27FC236}">
                      <a16:creationId xmlns:a16="http://schemas.microsoft.com/office/drawing/2014/main" id="{395451F6-0B83-4D64-AF64-8B75F4ADC926}"/>
                    </a:ext>
                  </a:extLst>
                </p:cNvPr>
                <p:cNvPicPr/>
                <p:nvPr/>
              </p:nvPicPr>
              <p:blipFill>
                <a:blip r:embed="rId826"/>
                <a:stretch>
                  <a:fillRect/>
                </a:stretch>
              </p:blipFill>
              <p:spPr>
                <a:xfrm>
                  <a:off x="5678573" y="3441480"/>
                  <a:ext cx="232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1" name="Freihand 490">
                  <a:extLst>
                    <a:ext uri="{FF2B5EF4-FFF2-40B4-BE49-F238E27FC236}">
                      <a16:creationId xmlns:a16="http://schemas.microsoft.com/office/drawing/2014/main" id="{779B8E88-F5DC-4A8A-B756-02530476ECF9}"/>
                    </a:ext>
                  </a:extLst>
                </p14:cNvPr>
                <p14:cNvContentPartPr/>
                <p14:nvPr/>
              </p14:nvContentPartPr>
              <p14:xfrm>
                <a:off x="6169253" y="3318360"/>
                <a:ext cx="1517760" cy="291240"/>
              </p14:xfrm>
            </p:contentPart>
          </mc:Choice>
          <mc:Fallback>
            <p:pic>
              <p:nvPicPr>
                <p:cNvPr id="491" name="Freihand 490">
                  <a:extLst>
                    <a:ext uri="{FF2B5EF4-FFF2-40B4-BE49-F238E27FC236}">
                      <a16:creationId xmlns:a16="http://schemas.microsoft.com/office/drawing/2014/main" id="{779B8E88-F5DC-4A8A-B756-02530476ECF9}"/>
                    </a:ext>
                  </a:extLst>
                </p:cNvPr>
                <p:cNvPicPr/>
                <p:nvPr/>
              </p:nvPicPr>
              <p:blipFill>
                <a:blip r:embed="rId828"/>
                <a:stretch>
                  <a:fillRect/>
                </a:stretch>
              </p:blipFill>
              <p:spPr>
                <a:xfrm>
                  <a:off x="6164933" y="3314040"/>
                  <a:ext cx="15264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2" name="Freihand 491">
                  <a:extLst>
                    <a:ext uri="{FF2B5EF4-FFF2-40B4-BE49-F238E27FC236}">
                      <a16:creationId xmlns:a16="http://schemas.microsoft.com/office/drawing/2014/main" id="{1FD219C4-726D-4483-B2E0-0F8D722C3B77}"/>
                    </a:ext>
                  </a:extLst>
                </p14:cNvPr>
                <p14:cNvContentPartPr/>
                <p14:nvPr/>
              </p14:nvContentPartPr>
              <p14:xfrm>
                <a:off x="7567493" y="3267240"/>
                <a:ext cx="220680" cy="117000"/>
              </p14:xfrm>
            </p:contentPart>
          </mc:Choice>
          <mc:Fallback>
            <p:pic>
              <p:nvPicPr>
                <p:cNvPr id="492" name="Freihand 491">
                  <a:extLst>
                    <a:ext uri="{FF2B5EF4-FFF2-40B4-BE49-F238E27FC236}">
                      <a16:creationId xmlns:a16="http://schemas.microsoft.com/office/drawing/2014/main" id="{1FD219C4-726D-4483-B2E0-0F8D722C3B77}"/>
                    </a:ext>
                  </a:extLst>
                </p:cNvPr>
                <p:cNvPicPr/>
                <p:nvPr/>
              </p:nvPicPr>
              <p:blipFill>
                <a:blip r:embed="rId830"/>
                <a:stretch>
                  <a:fillRect/>
                </a:stretch>
              </p:blipFill>
              <p:spPr>
                <a:xfrm>
                  <a:off x="7563173" y="3262920"/>
                  <a:ext cx="22932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1">
            <p14:nvContentPartPr>
              <p14:cNvPr id="494" name="Freihand 493">
                <a:extLst>
                  <a:ext uri="{FF2B5EF4-FFF2-40B4-BE49-F238E27FC236}">
                    <a16:creationId xmlns:a16="http://schemas.microsoft.com/office/drawing/2014/main" id="{77D1A94F-981B-483C-8A36-C63C68EDA6AF}"/>
                  </a:ext>
                </a:extLst>
              </p14:cNvPr>
              <p14:cNvContentPartPr/>
              <p14:nvPr/>
            </p14:nvContentPartPr>
            <p14:xfrm>
              <a:off x="3171893" y="5674920"/>
              <a:ext cx="551880" cy="555480"/>
            </p14:xfrm>
          </p:contentPart>
        </mc:Choice>
        <mc:Fallback>
          <p:pic>
            <p:nvPicPr>
              <p:cNvPr id="494" name="Freihand 493">
                <a:extLst>
                  <a:ext uri="{FF2B5EF4-FFF2-40B4-BE49-F238E27FC236}">
                    <a16:creationId xmlns:a16="http://schemas.microsoft.com/office/drawing/2014/main" id="{77D1A94F-981B-483C-8A36-C63C68EDA6AF}"/>
                  </a:ext>
                </a:extLst>
              </p:cNvPr>
              <p:cNvPicPr/>
              <p:nvPr/>
            </p:nvPicPr>
            <p:blipFill>
              <a:blip r:embed="rId832"/>
              <a:stretch>
                <a:fillRect/>
              </a:stretch>
            </p:blipFill>
            <p:spPr>
              <a:xfrm>
                <a:off x="3167573" y="5670600"/>
                <a:ext cx="560520" cy="56412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626EFAF-2A34-4337-B322-1C2D8E9A0007}"/>
              </a:ext>
            </a:extLst>
          </p:cNvPr>
          <p:cNvGrpSpPr/>
          <p:nvPr/>
        </p:nvGrpSpPr>
        <p:grpSpPr>
          <a:xfrm>
            <a:off x="8710133" y="1861987"/>
            <a:ext cx="2978280" cy="353520"/>
            <a:chOff x="8710133" y="1861987"/>
            <a:chExt cx="2978280" cy="353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56984B-3A42-405B-A14A-32DD808C75E1}"/>
                    </a:ext>
                  </a:extLst>
                </p14:cNvPr>
                <p14:cNvContentPartPr/>
                <p14:nvPr/>
              </p14:nvContentPartPr>
              <p14:xfrm>
                <a:off x="8731013" y="1944427"/>
                <a:ext cx="234360" cy="271080"/>
              </p14:xfrm>
            </p:contentPart>
          </mc:Choice>
          <mc:Fallback>
            <p:pic>
              <p:nvPicPr>
                <p:cNvPr id="2" name="Freihand 1">
                  <a:extLst>
                    <a:ext uri="{FF2B5EF4-FFF2-40B4-BE49-F238E27FC236}">
                      <a16:creationId xmlns:a16="http://schemas.microsoft.com/office/drawing/2014/main" id="{4956984B-3A42-405B-A14A-32DD808C75E1}"/>
                    </a:ext>
                  </a:extLst>
                </p:cNvPr>
                <p:cNvPicPr/>
                <p:nvPr/>
              </p:nvPicPr>
              <p:blipFill>
                <a:blip r:embed="rId4"/>
                <a:stretch>
                  <a:fillRect/>
                </a:stretch>
              </p:blipFill>
              <p:spPr>
                <a:xfrm>
                  <a:off x="8726693" y="1940107"/>
                  <a:ext cx="2430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CCBE895-F262-476F-BC19-AC8288713AF2}"/>
                    </a:ext>
                  </a:extLst>
                </p14:cNvPr>
                <p14:cNvContentPartPr/>
                <p14:nvPr/>
              </p14:nvContentPartPr>
              <p14:xfrm>
                <a:off x="8953493" y="2011027"/>
                <a:ext cx="112320" cy="123480"/>
              </p14:xfrm>
            </p:contentPart>
          </mc:Choice>
          <mc:Fallback>
            <p:pic>
              <p:nvPicPr>
                <p:cNvPr id="5" name="Freihand 4">
                  <a:extLst>
                    <a:ext uri="{FF2B5EF4-FFF2-40B4-BE49-F238E27FC236}">
                      <a16:creationId xmlns:a16="http://schemas.microsoft.com/office/drawing/2014/main" id="{8CCBE895-F262-476F-BC19-AC8288713AF2}"/>
                    </a:ext>
                  </a:extLst>
                </p:cNvPr>
                <p:cNvPicPr/>
                <p:nvPr/>
              </p:nvPicPr>
              <p:blipFill>
                <a:blip r:embed="rId6"/>
                <a:stretch>
                  <a:fillRect/>
                </a:stretch>
              </p:blipFill>
              <p:spPr>
                <a:xfrm>
                  <a:off x="8949173" y="2006707"/>
                  <a:ext cx="120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9C744EB-320A-4FCF-B243-6847732089A4}"/>
                    </a:ext>
                  </a:extLst>
                </p14:cNvPr>
                <p14:cNvContentPartPr/>
                <p14:nvPr/>
              </p14:nvContentPartPr>
              <p14:xfrm>
                <a:off x="9093173" y="1936507"/>
                <a:ext cx="168480" cy="177840"/>
              </p14:xfrm>
            </p:contentPart>
          </mc:Choice>
          <mc:Fallback>
            <p:pic>
              <p:nvPicPr>
                <p:cNvPr id="6" name="Freihand 5">
                  <a:extLst>
                    <a:ext uri="{FF2B5EF4-FFF2-40B4-BE49-F238E27FC236}">
                      <a16:creationId xmlns:a16="http://schemas.microsoft.com/office/drawing/2014/main" id="{F9C744EB-320A-4FCF-B243-6847732089A4}"/>
                    </a:ext>
                  </a:extLst>
                </p:cNvPr>
                <p:cNvPicPr/>
                <p:nvPr/>
              </p:nvPicPr>
              <p:blipFill>
                <a:blip r:embed="rId8"/>
                <a:stretch>
                  <a:fillRect/>
                </a:stretch>
              </p:blipFill>
              <p:spPr>
                <a:xfrm>
                  <a:off x="9088853" y="1932187"/>
                  <a:ext cx="177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5BFEAA3-E0AB-477C-AC04-F1EF8C3758F5}"/>
                    </a:ext>
                  </a:extLst>
                </p14:cNvPr>
                <p14:cNvContentPartPr/>
                <p14:nvPr/>
              </p14:nvContentPartPr>
              <p14:xfrm>
                <a:off x="9430853" y="1920307"/>
                <a:ext cx="252360" cy="171000"/>
              </p14:xfrm>
            </p:contentPart>
          </mc:Choice>
          <mc:Fallback>
            <p:pic>
              <p:nvPicPr>
                <p:cNvPr id="7" name="Freihand 6">
                  <a:extLst>
                    <a:ext uri="{FF2B5EF4-FFF2-40B4-BE49-F238E27FC236}">
                      <a16:creationId xmlns:a16="http://schemas.microsoft.com/office/drawing/2014/main" id="{55BFEAA3-E0AB-477C-AC04-F1EF8C3758F5}"/>
                    </a:ext>
                  </a:extLst>
                </p:cNvPr>
                <p:cNvPicPr/>
                <p:nvPr/>
              </p:nvPicPr>
              <p:blipFill>
                <a:blip r:embed="rId10"/>
                <a:stretch>
                  <a:fillRect/>
                </a:stretch>
              </p:blipFill>
              <p:spPr>
                <a:xfrm>
                  <a:off x="9426533" y="1915987"/>
                  <a:ext cx="261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455FC6D-692F-422C-8311-8F670E819EA5}"/>
                    </a:ext>
                  </a:extLst>
                </p14:cNvPr>
                <p14:cNvContentPartPr/>
                <p14:nvPr/>
              </p14:nvContentPartPr>
              <p14:xfrm>
                <a:off x="9710573" y="1994827"/>
                <a:ext cx="101520" cy="89640"/>
              </p14:xfrm>
            </p:contentPart>
          </mc:Choice>
          <mc:Fallback>
            <p:pic>
              <p:nvPicPr>
                <p:cNvPr id="9" name="Freihand 8">
                  <a:extLst>
                    <a:ext uri="{FF2B5EF4-FFF2-40B4-BE49-F238E27FC236}">
                      <a16:creationId xmlns:a16="http://schemas.microsoft.com/office/drawing/2014/main" id="{9455FC6D-692F-422C-8311-8F670E819EA5}"/>
                    </a:ext>
                  </a:extLst>
                </p:cNvPr>
                <p:cNvPicPr/>
                <p:nvPr/>
              </p:nvPicPr>
              <p:blipFill>
                <a:blip r:embed="rId12"/>
                <a:stretch>
                  <a:fillRect/>
                </a:stretch>
              </p:blipFill>
              <p:spPr>
                <a:xfrm>
                  <a:off x="9706253" y="1990507"/>
                  <a:ext cx="110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6E8219F-23E8-450F-A96E-96AE107D9474}"/>
                    </a:ext>
                  </a:extLst>
                </p14:cNvPr>
                <p14:cNvContentPartPr/>
                <p14:nvPr/>
              </p14:nvContentPartPr>
              <p14:xfrm>
                <a:off x="9827573" y="1885747"/>
                <a:ext cx="186840" cy="194040"/>
              </p14:xfrm>
            </p:contentPart>
          </mc:Choice>
          <mc:Fallback>
            <p:pic>
              <p:nvPicPr>
                <p:cNvPr id="10" name="Freihand 9">
                  <a:extLst>
                    <a:ext uri="{FF2B5EF4-FFF2-40B4-BE49-F238E27FC236}">
                      <a16:creationId xmlns:a16="http://schemas.microsoft.com/office/drawing/2014/main" id="{96E8219F-23E8-450F-A96E-96AE107D9474}"/>
                    </a:ext>
                  </a:extLst>
                </p:cNvPr>
                <p:cNvPicPr/>
                <p:nvPr/>
              </p:nvPicPr>
              <p:blipFill>
                <a:blip r:embed="rId14"/>
                <a:stretch>
                  <a:fillRect/>
                </a:stretch>
              </p:blipFill>
              <p:spPr>
                <a:xfrm>
                  <a:off x="9823253" y="1881427"/>
                  <a:ext cx="195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8FCD845-CD41-482F-A63D-A5DC4D26B74A}"/>
                    </a:ext>
                  </a:extLst>
                </p14:cNvPr>
                <p14:cNvContentPartPr/>
                <p14:nvPr/>
              </p14:nvContentPartPr>
              <p14:xfrm>
                <a:off x="10031693" y="1977187"/>
                <a:ext cx="100080" cy="104760"/>
              </p14:xfrm>
            </p:contentPart>
          </mc:Choice>
          <mc:Fallback>
            <p:pic>
              <p:nvPicPr>
                <p:cNvPr id="11" name="Freihand 10">
                  <a:extLst>
                    <a:ext uri="{FF2B5EF4-FFF2-40B4-BE49-F238E27FC236}">
                      <a16:creationId xmlns:a16="http://schemas.microsoft.com/office/drawing/2014/main" id="{78FCD845-CD41-482F-A63D-A5DC4D26B74A}"/>
                    </a:ext>
                  </a:extLst>
                </p:cNvPr>
                <p:cNvPicPr/>
                <p:nvPr/>
              </p:nvPicPr>
              <p:blipFill>
                <a:blip r:embed="rId16"/>
                <a:stretch>
                  <a:fillRect/>
                </a:stretch>
              </p:blipFill>
              <p:spPr>
                <a:xfrm>
                  <a:off x="10027373" y="1972867"/>
                  <a:ext cx="108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066C705-F6A7-4391-9CB5-9D9271860397}"/>
                    </a:ext>
                  </a:extLst>
                </p14:cNvPr>
                <p14:cNvContentPartPr/>
                <p14:nvPr/>
              </p14:nvContentPartPr>
              <p14:xfrm>
                <a:off x="10146893" y="1861987"/>
                <a:ext cx="280080" cy="213120"/>
              </p14:xfrm>
            </p:contentPart>
          </mc:Choice>
          <mc:Fallback>
            <p:pic>
              <p:nvPicPr>
                <p:cNvPr id="12" name="Freihand 11">
                  <a:extLst>
                    <a:ext uri="{FF2B5EF4-FFF2-40B4-BE49-F238E27FC236}">
                      <a16:creationId xmlns:a16="http://schemas.microsoft.com/office/drawing/2014/main" id="{5066C705-F6A7-4391-9CB5-9D9271860397}"/>
                    </a:ext>
                  </a:extLst>
                </p:cNvPr>
                <p:cNvPicPr/>
                <p:nvPr/>
              </p:nvPicPr>
              <p:blipFill>
                <a:blip r:embed="rId18"/>
                <a:stretch>
                  <a:fillRect/>
                </a:stretch>
              </p:blipFill>
              <p:spPr>
                <a:xfrm>
                  <a:off x="10142573" y="1857667"/>
                  <a:ext cx="288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371B24E-D22B-46DF-89D4-04F8361DF21F}"/>
                    </a:ext>
                  </a:extLst>
                </p14:cNvPr>
                <p14:cNvContentPartPr/>
                <p14:nvPr/>
              </p14:nvContentPartPr>
              <p14:xfrm>
                <a:off x="10426253" y="1865947"/>
                <a:ext cx="198720" cy="178200"/>
              </p14:xfrm>
            </p:contentPart>
          </mc:Choice>
          <mc:Fallback>
            <p:pic>
              <p:nvPicPr>
                <p:cNvPr id="13" name="Freihand 12">
                  <a:extLst>
                    <a:ext uri="{FF2B5EF4-FFF2-40B4-BE49-F238E27FC236}">
                      <a16:creationId xmlns:a16="http://schemas.microsoft.com/office/drawing/2014/main" id="{D371B24E-D22B-46DF-89D4-04F8361DF21F}"/>
                    </a:ext>
                  </a:extLst>
                </p:cNvPr>
                <p:cNvPicPr/>
                <p:nvPr/>
              </p:nvPicPr>
              <p:blipFill>
                <a:blip r:embed="rId20"/>
                <a:stretch>
                  <a:fillRect/>
                </a:stretch>
              </p:blipFill>
              <p:spPr>
                <a:xfrm>
                  <a:off x="10421933" y="1861627"/>
                  <a:ext cx="207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05A9CE25-11C8-4E24-9399-69965128745E}"/>
                    </a:ext>
                  </a:extLst>
                </p14:cNvPr>
                <p14:cNvContentPartPr/>
                <p14:nvPr/>
              </p14:nvContentPartPr>
              <p14:xfrm>
                <a:off x="10528853" y="1981147"/>
                <a:ext cx="317880" cy="82080"/>
              </p14:xfrm>
            </p:contentPart>
          </mc:Choice>
          <mc:Fallback>
            <p:pic>
              <p:nvPicPr>
                <p:cNvPr id="14" name="Freihand 13">
                  <a:extLst>
                    <a:ext uri="{FF2B5EF4-FFF2-40B4-BE49-F238E27FC236}">
                      <a16:creationId xmlns:a16="http://schemas.microsoft.com/office/drawing/2014/main" id="{05A9CE25-11C8-4E24-9399-69965128745E}"/>
                    </a:ext>
                  </a:extLst>
                </p:cNvPr>
                <p:cNvPicPr/>
                <p:nvPr/>
              </p:nvPicPr>
              <p:blipFill>
                <a:blip r:embed="rId22"/>
                <a:stretch>
                  <a:fillRect/>
                </a:stretch>
              </p:blipFill>
              <p:spPr>
                <a:xfrm>
                  <a:off x="10524533" y="1976827"/>
                  <a:ext cx="326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8BDD927-F5A1-4500-B9F0-6F2820B22635}"/>
                    </a:ext>
                  </a:extLst>
                </p14:cNvPr>
                <p14:cNvContentPartPr/>
                <p14:nvPr/>
              </p14:nvContentPartPr>
              <p14:xfrm>
                <a:off x="10854653" y="1965667"/>
                <a:ext cx="140400" cy="97200"/>
              </p14:xfrm>
            </p:contentPart>
          </mc:Choice>
          <mc:Fallback>
            <p:pic>
              <p:nvPicPr>
                <p:cNvPr id="15" name="Freihand 14">
                  <a:extLst>
                    <a:ext uri="{FF2B5EF4-FFF2-40B4-BE49-F238E27FC236}">
                      <a16:creationId xmlns:a16="http://schemas.microsoft.com/office/drawing/2014/main" id="{58BDD927-F5A1-4500-B9F0-6F2820B22635}"/>
                    </a:ext>
                  </a:extLst>
                </p:cNvPr>
                <p:cNvPicPr/>
                <p:nvPr/>
              </p:nvPicPr>
              <p:blipFill>
                <a:blip r:embed="rId24"/>
                <a:stretch>
                  <a:fillRect/>
                </a:stretch>
              </p:blipFill>
              <p:spPr>
                <a:xfrm>
                  <a:off x="10850333" y="1961347"/>
                  <a:ext cx="149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EC0ED07-F2A0-421F-BC52-5B7E89AD5594}"/>
                    </a:ext>
                  </a:extLst>
                </p14:cNvPr>
                <p14:cNvContentPartPr/>
                <p14:nvPr/>
              </p14:nvContentPartPr>
              <p14:xfrm>
                <a:off x="11008013" y="1955227"/>
                <a:ext cx="123840" cy="84240"/>
              </p14:xfrm>
            </p:contentPart>
          </mc:Choice>
          <mc:Fallback>
            <p:pic>
              <p:nvPicPr>
                <p:cNvPr id="16" name="Freihand 15">
                  <a:extLst>
                    <a:ext uri="{FF2B5EF4-FFF2-40B4-BE49-F238E27FC236}">
                      <a16:creationId xmlns:a16="http://schemas.microsoft.com/office/drawing/2014/main" id="{8EC0ED07-F2A0-421F-BC52-5B7E89AD5594}"/>
                    </a:ext>
                  </a:extLst>
                </p:cNvPr>
                <p:cNvPicPr/>
                <p:nvPr/>
              </p:nvPicPr>
              <p:blipFill>
                <a:blip r:embed="rId26"/>
                <a:stretch>
                  <a:fillRect/>
                </a:stretch>
              </p:blipFill>
              <p:spPr>
                <a:xfrm>
                  <a:off x="11003693" y="1950907"/>
                  <a:ext cx="132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BFACFC6-326D-4F05-9617-00B7FABE574C}"/>
                    </a:ext>
                  </a:extLst>
                </p14:cNvPr>
                <p14:cNvContentPartPr/>
                <p14:nvPr/>
              </p14:nvContentPartPr>
              <p14:xfrm>
                <a:off x="8710133" y="2120107"/>
                <a:ext cx="2978280" cy="86400"/>
              </p14:xfrm>
            </p:contentPart>
          </mc:Choice>
          <mc:Fallback>
            <p:pic>
              <p:nvPicPr>
                <p:cNvPr id="18" name="Freihand 17">
                  <a:extLst>
                    <a:ext uri="{FF2B5EF4-FFF2-40B4-BE49-F238E27FC236}">
                      <a16:creationId xmlns:a16="http://schemas.microsoft.com/office/drawing/2014/main" id="{FBFACFC6-326D-4F05-9617-00B7FABE574C}"/>
                    </a:ext>
                  </a:extLst>
                </p:cNvPr>
                <p:cNvPicPr/>
                <p:nvPr/>
              </p:nvPicPr>
              <p:blipFill>
                <a:blip r:embed="rId28"/>
                <a:stretch>
                  <a:fillRect/>
                </a:stretch>
              </p:blipFill>
              <p:spPr>
                <a:xfrm>
                  <a:off x="8705813" y="2115787"/>
                  <a:ext cx="298692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424F4F07-BBAD-4243-A8F8-03BB443392A5}"/>
                  </a:ext>
                </a:extLst>
              </p14:cNvPr>
              <p14:cNvContentPartPr/>
              <p14:nvPr/>
            </p14:nvContentPartPr>
            <p14:xfrm>
              <a:off x="4352693" y="4052587"/>
              <a:ext cx="567360" cy="55440"/>
            </p14:xfrm>
          </p:contentPart>
        </mc:Choice>
        <mc:Fallback>
          <p:pic>
            <p:nvPicPr>
              <p:cNvPr id="20" name="Freihand 19">
                <a:extLst>
                  <a:ext uri="{FF2B5EF4-FFF2-40B4-BE49-F238E27FC236}">
                    <a16:creationId xmlns:a16="http://schemas.microsoft.com/office/drawing/2014/main" id="{424F4F07-BBAD-4243-A8F8-03BB443392A5}"/>
                  </a:ext>
                </a:extLst>
              </p:cNvPr>
              <p:cNvPicPr/>
              <p:nvPr/>
            </p:nvPicPr>
            <p:blipFill>
              <a:blip r:embed="rId30"/>
              <a:stretch>
                <a:fillRect/>
              </a:stretch>
            </p:blipFill>
            <p:spPr>
              <a:xfrm>
                <a:off x="4348373" y="4048267"/>
                <a:ext cx="576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7628702-9791-4AC3-B4E6-684E8BFC1FFF}"/>
                  </a:ext>
                </a:extLst>
              </p14:cNvPr>
              <p14:cNvContentPartPr/>
              <p14:nvPr/>
            </p14:nvContentPartPr>
            <p14:xfrm>
              <a:off x="6136133" y="4030987"/>
              <a:ext cx="2754720" cy="106560"/>
            </p14:xfrm>
          </p:contentPart>
        </mc:Choice>
        <mc:Fallback>
          <p:pic>
            <p:nvPicPr>
              <p:cNvPr id="21" name="Freihand 20">
                <a:extLst>
                  <a:ext uri="{FF2B5EF4-FFF2-40B4-BE49-F238E27FC236}">
                    <a16:creationId xmlns:a16="http://schemas.microsoft.com/office/drawing/2014/main" id="{87628702-9791-4AC3-B4E6-684E8BFC1FFF}"/>
                  </a:ext>
                </a:extLst>
              </p:cNvPr>
              <p:cNvPicPr/>
              <p:nvPr/>
            </p:nvPicPr>
            <p:blipFill>
              <a:blip r:embed="rId32"/>
              <a:stretch>
                <a:fillRect/>
              </a:stretch>
            </p:blipFill>
            <p:spPr>
              <a:xfrm>
                <a:off x="6131813" y="4026667"/>
                <a:ext cx="2763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3DC60ED-9530-473F-B5F8-FA184F5C8B74}"/>
                  </a:ext>
                </a:extLst>
              </p14:cNvPr>
              <p14:cNvContentPartPr/>
              <p14:nvPr/>
            </p14:nvContentPartPr>
            <p14:xfrm>
              <a:off x="6552293" y="4455067"/>
              <a:ext cx="2031840" cy="74880"/>
            </p14:xfrm>
          </p:contentPart>
        </mc:Choice>
        <mc:Fallback>
          <p:pic>
            <p:nvPicPr>
              <p:cNvPr id="22" name="Freihand 21">
                <a:extLst>
                  <a:ext uri="{FF2B5EF4-FFF2-40B4-BE49-F238E27FC236}">
                    <a16:creationId xmlns:a16="http://schemas.microsoft.com/office/drawing/2014/main" id="{13DC60ED-9530-473F-B5F8-FA184F5C8B74}"/>
                  </a:ext>
                </a:extLst>
              </p:cNvPr>
              <p:cNvPicPr/>
              <p:nvPr/>
            </p:nvPicPr>
            <p:blipFill>
              <a:blip r:embed="rId34"/>
              <a:stretch>
                <a:fillRect/>
              </a:stretch>
            </p:blipFill>
            <p:spPr>
              <a:xfrm>
                <a:off x="6547973" y="4450747"/>
                <a:ext cx="2040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69D56EF-8BC1-4BD6-8488-F0B5D70480CF}"/>
                  </a:ext>
                </a:extLst>
              </p14:cNvPr>
              <p14:cNvContentPartPr/>
              <p14:nvPr/>
            </p14:nvContentPartPr>
            <p14:xfrm>
              <a:off x="1190453" y="4869787"/>
              <a:ext cx="2455200" cy="37800"/>
            </p14:xfrm>
          </p:contentPart>
        </mc:Choice>
        <mc:Fallback>
          <p:pic>
            <p:nvPicPr>
              <p:cNvPr id="23" name="Freihand 22">
                <a:extLst>
                  <a:ext uri="{FF2B5EF4-FFF2-40B4-BE49-F238E27FC236}">
                    <a16:creationId xmlns:a16="http://schemas.microsoft.com/office/drawing/2014/main" id="{069D56EF-8BC1-4BD6-8488-F0B5D70480CF}"/>
                  </a:ext>
                </a:extLst>
              </p:cNvPr>
              <p:cNvPicPr/>
              <p:nvPr/>
            </p:nvPicPr>
            <p:blipFill>
              <a:blip r:embed="rId36"/>
              <a:stretch>
                <a:fillRect/>
              </a:stretch>
            </p:blipFill>
            <p:spPr>
              <a:xfrm>
                <a:off x="1186133" y="4865467"/>
                <a:ext cx="2463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5A045DA-21FA-4B6A-81D6-EE8353AB348B}"/>
                  </a:ext>
                </a:extLst>
              </p14:cNvPr>
              <p14:cNvContentPartPr/>
              <p14:nvPr/>
            </p14:nvContentPartPr>
            <p14:xfrm>
              <a:off x="6408653" y="4325827"/>
              <a:ext cx="2101680" cy="854640"/>
            </p14:xfrm>
          </p:contentPart>
        </mc:Choice>
        <mc:Fallback>
          <p:pic>
            <p:nvPicPr>
              <p:cNvPr id="24" name="Freihand 23">
                <a:extLst>
                  <a:ext uri="{FF2B5EF4-FFF2-40B4-BE49-F238E27FC236}">
                    <a16:creationId xmlns:a16="http://schemas.microsoft.com/office/drawing/2014/main" id="{35A045DA-21FA-4B6A-81D6-EE8353AB348B}"/>
                  </a:ext>
                </a:extLst>
              </p:cNvPr>
              <p:cNvPicPr/>
              <p:nvPr/>
            </p:nvPicPr>
            <p:blipFill>
              <a:blip r:embed="rId38"/>
              <a:stretch>
                <a:fillRect/>
              </a:stretch>
            </p:blipFill>
            <p:spPr>
              <a:xfrm>
                <a:off x="6404333" y="4321507"/>
                <a:ext cx="2110320" cy="863280"/>
              </a:xfrm>
              <a:prstGeom prst="rect">
                <a:avLst/>
              </a:prstGeom>
            </p:spPr>
          </p:pic>
        </mc:Fallback>
      </mc:AlternateContent>
      <p:grpSp>
        <p:nvGrpSpPr>
          <p:cNvPr id="46" name="Gruppieren 45">
            <a:extLst>
              <a:ext uri="{FF2B5EF4-FFF2-40B4-BE49-F238E27FC236}">
                <a16:creationId xmlns:a16="http://schemas.microsoft.com/office/drawing/2014/main" id="{EEC1CBB2-8A69-45CE-87DC-0D39E91BB6E6}"/>
              </a:ext>
            </a:extLst>
          </p:cNvPr>
          <p:cNvGrpSpPr/>
          <p:nvPr/>
        </p:nvGrpSpPr>
        <p:grpSpPr>
          <a:xfrm>
            <a:off x="5651933" y="4782307"/>
            <a:ext cx="2474640" cy="939600"/>
            <a:chOff x="5651933" y="4782307"/>
            <a:chExt cx="2474640" cy="93960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339BC42-1E72-4856-B6B8-0CC5B772999D}"/>
                    </a:ext>
                  </a:extLst>
                </p14:cNvPr>
                <p14:cNvContentPartPr/>
                <p14:nvPr/>
              </p14:nvContentPartPr>
              <p14:xfrm>
                <a:off x="6609173" y="4903987"/>
                <a:ext cx="464040" cy="513360"/>
              </p14:xfrm>
            </p:contentPart>
          </mc:Choice>
          <mc:Fallback>
            <p:pic>
              <p:nvPicPr>
                <p:cNvPr id="25" name="Freihand 24">
                  <a:extLst>
                    <a:ext uri="{FF2B5EF4-FFF2-40B4-BE49-F238E27FC236}">
                      <a16:creationId xmlns:a16="http://schemas.microsoft.com/office/drawing/2014/main" id="{A339BC42-1E72-4856-B6B8-0CC5B772999D}"/>
                    </a:ext>
                  </a:extLst>
                </p:cNvPr>
                <p:cNvPicPr/>
                <p:nvPr/>
              </p:nvPicPr>
              <p:blipFill>
                <a:blip r:embed="rId40"/>
                <a:stretch>
                  <a:fillRect/>
                </a:stretch>
              </p:blipFill>
              <p:spPr>
                <a:xfrm>
                  <a:off x="6604853" y="4899667"/>
                  <a:ext cx="4726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B91B5A7F-16C2-40F9-AE0A-F3BC932BD9CF}"/>
                    </a:ext>
                  </a:extLst>
                </p14:cNvPr>
                <p14:cNvContentPartPr/>
                <p14:nvPr/>
              </p14:nvContentPartPr>
              <p14:xfrm>
                <a:off x="6752453" y="4816507"/>
                <a:ext cx="312840" cy="207720"/>
              </p14:xfrm>
            </p:contentPart>
          </mc:Choice>
          <mc:Fallback>
            <p:pic>
              <p:nvPicPr>
                <p:cNvPr id="26" name="Freihand 25">
                  <a:extLst>
                    <a:ext uri="{FF2B5EF4-FFF2-40B4-BE49-F238E27FC236}">
                      <a16:creationId xmlns:a16="http://schemas.microsoft.com/office/drawing/2014/main" id="{B91B5A7F-16C2-40F9-AE0A-F3BC932BD9CF}"/>
                    </a:ext>
                  </a:extLst>
                </p:cNvPr>
                <p:cNvPicPr/>
                <p:nvPr/>
              </p:nvPicPr>
              <p:blipFill>
                <a:blip r:embed="rId42"/>
                <a:stretch>
                  <a:fillRect/>
                </a:stretch>
              </p:blipFill>
              <p:spPr>
                <a:xfrm>
                  <a:off x="6748133" y="4812187"/>
                  <a:ext cx="321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B6FA871-12D9-4A70-A626-C079AEB0A19B}"/>
                    </a:ext>
                  </a:extLst>
                </p14:cNvPr>
                <p14:cNvContentPartPr/>
                <p14:nvPr/>
              </p14:nvContentPartPr>
              <p14:xfrm>
                <a:off x="5651933" y="5361547"/>
                <a:ext cx="124920" cy="253440"/>
              </p14:xfrm>
            </p:contentPart>
          </mc:Choice>
          <mc:Fallback>
            <p:pic>
              <p:nvPicPr>
                <p:cNvPr id="27" name="Freihand 26">
                  <a:extLst>
                    <a:ext uri="{FF2B5EF4-FFF2-40B4-BE49-F238E27FC236}">
                      <a16:creationId xmlns:a16="http://schemas.microsoft.com/office/drawing/2014/main" id="{BB6FA871-12D9-4A70-A626-C079AEB0A19B}"/>
                    </a:ext>
                  </a:extLst>
                </p:cNvPr>
                <p:cNvPicPr/>
                <p:nvPr/>
              </p:nvPicPr>
              <p:blipFill>
                <a:blip r:embed="rId44"/>
                <a:stretch>
                  <a:fillRect/>
                </a:stretch>
              </p:blipFill>
              <p:spPr>
                <a:xfrm>
                  <a:off x="5647613" y="5357227"/>
                  <a:ext cx="133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78D3A4B-003D-4082-990D-45D925FB268B}"/>
                    </a:ext>
                  </a:extLst>
                </p14:cNvPr>
                <p14:cNvContentPartPr/>
                <p14:nvPr/>
              </p14:nvContentPartPr>
              <p14:xfrm>
                <a:off x="5774333" y="5385307"/>
                <a:ext cx="329400" cy="212760"/>
              </p14:xfrm>
            </p:contentPart>
          </mc:Choice>
          <mc:Fallback>
            <p:pic>
              <p:nvPicPr>
                <p:cNvPr id="28" name="Freihand 27">
                  <a:extLst>
                    <a:ext uri="{FF2B5EF4-FFF2-40B4-BE49-F238E27FC236}">
                      <a16:creationId xmlns:a16="http://schemas.microsoft.com/office/drawing/2014/main" id="{878D3A4B-003D-4082-990D-45D925FB268B}"/>
                    </a:ext>
                  </a:extLst>
                </p:cNvPr>
                <p:cNvPicPr/>
                <p:nvPr/>
              </p:nvPicPr>
              <p:blipFill>
                <a:blip r:embed="rId46"/>
                <a:stretch>
                  <a:fillRect/>
                </a:stretch>
              </p:blipFill>
              <p:spPr>
                <a:xfrm>
                  <a:off x="5770013" y="5380987"/>
                  <a:ext cx="338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6637420-CE6A-4DC3-997D-8A22FDCBC886}"/>
                    </a:ext>
                  </a:extLst>
                </p14:cNvPr>
                <p14:cNvContentPartPr/>
                <p14:nvPr/>
              </p14:nvContentPartPr>
              <p14:xfrm>
                <a:off x="6095093" y="5569987"/>
                <a:ext cx="7200" cy="5040"/>
              </p14:xfrm>
            </p:contentPart>
          </mc:Choice>
          <mc:Fallback>
            <p:pic>
              <p:nvPicPr>
                <p:cNvPr id="29" name="Freihand 28">
                  <a:extLst>
                    <a:ext uri="{FF2B5EF4-FFF2-40B4-BE49-F238E27FC236}">
                      <a16:creationId xmlns:a16="http://schemas.microsoft.com/office/drawing/2014/main" id="{46637420-CE6A-4DC3-997D-8A22FDCBC886}"/>
                    </a:ext>
                  </a:extLst>
                </p:cNvPr>
                <p:cNvPicPr/>
                <p:nvPr/>
              </p:nvPicPr>
              <p:blipFill>
                <a:blip r:embed="rId48"/>
                <a:stretch>
                  <a:fillRect/>
                </a:stretch>
              </p:blipFill>
              <p:spPr>
                <a:xfrm>
                  <a:off x="6090773" y="5565667"/>
                  <a:ext cx="15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209D883-8E93-4404-9F5D-6660BB19A89D}"/>
                    </a:ext>
                  </a:extLst>
                </p14:cNvPr>
                <p14:cNvContentPartPr/>
                <p14:nvPr/>
              </p14:nvContentPartPr>
              <p14:xfrm>
                <a:off x="6211373" y="5446507"/>
                <a:ext cx="104040" cy="119880"/>
              </p14:xfrm>
            </p:contentPart>
          </mc:Choice>
          <mc:Fallback>
            <p:pic>
              <p:nvPicPr>
                <p:cNvPr id="30" name="Freihand 29">
                  <a:extLst>
                    <a:ext uri="{FF2B5EF4-FFF2-40B4-BE49-F238E27FC236}">
                      <a16:creationId xmlns:a16="http://schemas.microsoft.com/office/drawing/2014/main" id="{D209D883-8E93-4404-9F5D-6660BB19A89D}"/>
                    </a:ext>
                  </a:extLst>
                </p:cNvPr>
                <p:cNvPicPr/>
                <p:nvPr/>
              </p:nvPicPr>
              <p:blipFill>
                <a:blip r:embed="rId50"/>
                <a:stretch>
                  <a:fillRect/>
                </a:stretch>
              </p:blipFill>
              <p:spPr>
                <a:xfrm>
                  <a:off x="6207053" y="5442187"/>
                  <a:ext cx="1126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B30FC47-E06F-4CD2-9E84-908A1CE94EE4}"/>
                    </a:ext>
                  </a:extLst>
                </p14:cNvPr>
                <p14:cNvContentPartPr/>
                <p14:nvPr/>
              </p14:nvContentPartPr>
              <p14:xfrm>
                <a:off x="6329813" y="5486467"/>
                <a:ext cx="87480" cy="100440"/>
              </p14:xfrm>
            </p:contentPart>
          </mc:Choice>
          <mc:Fallback>
            <p:pic>
              <p:nvPicPr>
                <p:cNvPr id="31" name="Freihand 30">
                  <a:extLst>
                    <a:ext uri="{FF2B5EF4-FFF2-40B4-BE49-F238E27FC236}">
                      <a16:creationId xmlns:a16="http://schemas.microsoft.com/office/drawing/2014/main" id="{5B30FC47-E06F-4CD2-9E84-908A1CE94EE4}"/>
                    </a:ext>
                  </a:extLst>
                </p:cNvPr>
                <p:cNvPicPr/>
                <p:nvPr/>
              </p:nvPicPr>
              <p:blipFill>
                <a:blip r:embed="rId52"/>
                <a:stretch>
                  <a:fillRect/>
                </a:stretch>
              </p:blipFill>
              <p:spPr>
                <a:xfrm>
                  <a:off x="6325493" y="5482147"/>
                  <a:ext cx="96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3A8D1972-05FF-400E-8C69-6E4A37E0BEA2}"/>
                    </a:ext>
                  </a:extLst>
                </p14:cNvPr>
                <p14:cNvContentPartPr/>
                <p14:nvPr/>
              </p14:nvContentPartPr>
              <p14:xfrm>
                <a:off x="6506933" y="5451547"/>
                <a:ext cx="184320" cy="270360"/>
              </p14:xfrm>
            </p:contentPart>
          </mc:Choice>
          <mc:Fallback>
            <p:pic>
              <p:nvPicPr>
                <p:cNvPr id="32" name="Freihand 31">
                  <a:extLst>
                    <a:ext uri="{FF2B5EF4-FFF2-40B4-BE49-F238E27FC236}">
                      <a16:creationId xmlns:a16="http://schemas.microsoft.com/office/drawing/2014/main" id="{3A8D1972-05FF-400E-8C69-6E4A37E0BEA2}"/>
                    </a:ext>
                  </a:extLst>
                </p:cNvPr>
                <p:cNvPicPr/>
                <p:nvPr/>
              </p:nvPicPr>
              <p:blipFill>
                <a:blip r:embed="rId54"/>
                <a:stretch>
                  <a:fillRect/>
                </a:stretch>
              </p:blipFill>
              <p:spPr>
                <a:xfrm>
                  <a:off x="6502613" y="5447227"/>
                  <a:ext cx="1929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66DEEB02-7AF7-40D4-B7A2-14DFF5AEE66E}"/>
                    </a:ext>
                  </a:extLst>
                </p14:cNvPr>
                <p14:cNvContentPartPr/>
                <p14:nvPr/>
              </p14:nvContentPartPr>
              <p14:xfrm>
                <a:off x="6691613" y="5441107"/>
                <a:ext cx="72720" cy="99360"/>
              </p14:xfrm>
            </p:contentPart>
          </mc:Choice>
          <mc:Fallback>
            <p:pic>
              <p:nvPicPr>
                <p:cNvPr id="33" name="Freihand 32">
                  <a:extLst>
                    <a:ext uri="{FF2B5EF4-FFF2-40B4-BE49-F238E27FC236}">
                      <a16:creationId xmlns:a16="http://schemas.microsoft.com/office/drawing/2014/main" id="{66DEEB02-7AF7-40D4-B7A2-14DFF5AEE66E}"/>
                    </a:ext>
                  </a:extLst>
                </p:cNvPr>
                <p:cNvPicPr/>
                <p:nvPr/>
              </p:nvPicPr>
              <p:blipFill>
                <a:blip r:embed="rId56"/>
                <a:stretch>
                  <a:fillRect/>
                </a:stretch>
              </p:blipFill>
              <p:spPr>
                <a:xfrm>
                  <a:off x="6687293" y="5436787"/>
                  <a:ext cx="81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73EF4ED9-E918-4842-B582-838E98042BC4}"/>
                    </a:ext>
                  </a:extLst>
                </p14:cNvPr>
                <p14:cNvContentPartPr/>
                <p14:nvPr/>
              </p14:nvContentPartPr>
              <p14:xfrm>
                <a:off x="6774413" y="5334907"/>
                <a:ext cx="162720" cy="190080"/>
              </p14:xfrm>
            </p:contentPart>
          </mc:Choice>
          <mc:Fallback>
            <p:pic>
              <p:nvPicPr>
                <p:cNvPr id="34" name="Freihand 33">
                  <a:extLst>
                    <a:ext uri="{FF2B5EF4-FFF2-40B4-BE49-F238E27FC236}">
                      <a16:creationId xmlns:a16="http://schemas.microsoft.com/office/drawing/2014/main" id="{73EF4ED9-E918-4842-B582-838E98042BC4}"/>
                    </a:ext>
                  </a:extLst>
                </p:cNvPr>
                <p:cNvPicPr/>
                <p:nvPr/>
              </p:nvPicPr>
              <p:blipFill>
                <a:blip r:embed="rId58"/>
                <a:stretch>
                  <a:fillRect/>
                </a:stretch>
              </p:blipFill>
              <p:spPr>
                <a:xfrm>
                  <a:off x="6770093" y="5330587"/>
                  <a:ext cx="1713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AFCAE53D-C347-4787-B4FB-F0551B05C304}"/>
                    </a:ext>
                  </a:extLst>
                </p14:cNvPr>
                <p14:cNvContentPartPr/>
                <p14:nvPr/>
              </p14:nvContentPartPr>
              <p14:xfrm>
                <a:off x="6969893" y="5428507"/>
                <a:ext cx="93240" cy="88560"/>
              </p14:xfrm>
            </p:contentPart>
          </mc:Choice>
          <mc:Fallback>
            <p:pic>
              <p:nvPicPr>
                <p:cNvPr id="35" name="Freihand 34">
                  <a:extLst>
                    <a:ext uri="{FF2B5EF4-FFF2-40B4-BE49-F238E27FC236}">
                      <a16:creationId xmlns:a16="http://schemas.microsoft.com/office/drawing/2014/main" id="{AFCAE53D-C347-4787-B4FB-F0551B05C304}"/>
                    </a:ext>
                  </a:extLst>
                </p:cNvPr>
                <p:cNvPicPr/>
                <p:nvPr/>
              </p:nvPicPr>
              <p:blipFill>
                <a:blip r:embed="rId60"/>
                <a:stretch>
                  <a:fillRect/>
                </a:stretch>
              </p:blipFill>
              <p:spPr>
                <a:xfrm>
                  <a:off x="6965573" y="5424187"/>
                  <a:ext cx="101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D32DB6EB-C366-4A1C-B956-3859331AA4E0}"/>
                    </a:ext>
                  </a:extLst>
                </p14:cNvPr>
                <p14:cNvContentPartPr/>
                <p14:nvPr/>
              </p14:nvContentPartPr>
              <p14:xfrm>
                <a:off x="7055933" y="5322667"/>
                <a:ext cx="49320" cy="160920"/>
              </p14:xfrm>
            </p:contentPart>
          </mc:Choice>
          <mc:Fallback>
            <p:pic>
              <p:nvPicPr>
                <p:cNvPr id="36" name="Freihand 35">
                  <a:extLst>
                    <a:ext uri="{FF2B5EF4-FFF2-40B4-BE49-F238E27FC236}">
                      <a16:creationId xmlns:a16="http://schemas.microsoft.com/office/drawing/2014/main" id="{D32DB6EB-C366-4A1C-B956-3859331AA4E0}"/>
                    </a:ext>
                  </a:extLst>
                </p:cNvPr>
                <p:cNvPicPr/>
                <p:nvPr/>
              </p:nvPicPr>
              <p:blipFill>
                <a:blip r:embed="rId62"/>
                <a:stretch>
                  <a:fillRect/>
                </a:stretch>
              </p:blipFill>
              <p:spPr>
                <a:xfrm>
                  <a:off x="7051613" y="5318347"/>
                  <a:ext cx="57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BD2FC6DD-CDB2-472C-86EF-D7EF5F98448F}"/>
                    </a:ext>
                  </a:extLst>
                </p14:cNvPr>
                <p14:cNvContentPartPr/>
                <p14:nvPr/>
              </p14:nvContentPartPr>
              <p14:xfrm>
                <a:off x="7127573" y="5387467"/>
                <a:ext cx="138240" cy="79560"/>
              </p14:xfrm>
            </p:contentPart>
          </mc:Choice>
          <mc:Fallback>
            <p:pic>
              <p:nvPicPr>
                <p:cNvPr id="37" name="Freihand 36">
                  <a:extLst>
                    <a:ext uri="{FF2B5EF4-FFF2-40B4-BE49-F238E27FC236}">
                      <a16:creationId xmlns:a16="http://schemas.microsoft.com/office/drawing/2014/main" id="{BD2FC6DD-CDB2-472C-86EF-D7EF5F98448F}"/>
                    </a:ext>
                  </a:extLst>
                </p:cNvPr>
                <p:cNvPicPr/>
                <p:nvPr/>
              </p:nvPicPr>
              <p:blipFill>
                <a:blip r:embed="rId64"/>
                <a:stretch>
                  <a:fillRect/>
                </a:stretch>
              </p:blipFill>
              <p:spPr>
                <a:xfrm>
                  <a:off x="7123253" y="5383147"/>
                  <a:ext cx="146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E0BE577E-4B43-420A-8811-B5B7BB80BA46}"/>
                    </a:ext>
                  </a:extLst>
                </p14:cNvPr>
                <p14:cNvContentPartPr/>
                <p14:nvPr/>
              </p14:nvContentPartPr>
              <p14:xfrm>
                <a:off x="7783133" y="4872307"/>
                <a:ext cx="33120" cy="341640"/>
              </p14:xfrm>
            </p:contentPart>
          </mc:Choice>
          <mc:Fallback>
            <p:pic>
              <p:nvPicPr>
                <p:cNvPr id="39" name="Freihand 38">
                  <a:extLst>
                    <a:ext uri="{FF2B5EF4-FFF2-40B4-BE49-F238E27FC236}">
                      <a16:creationId xmlns:a16="http://schemas.microsoft.com/office/drawing/2014/main" id="{E0BE577E-4B43-420A-8811-B5B7BB80BA46}"/>
                    </a:ext>
                  </a:extLst>
                </p:cNvPr>
                <p:cNvPicPr/>
                <p:nvPr/>
              </p:nvPicPr>
              <p:blipFill>
                <a:blip r:embed="rId66"/>
                <a:stretch>
                  <a:fillRect/>
                </a:stretch>
              </p:blipFill>
              <p:spPr>
                <a:xfrm>
                  <a:off x="7778813" y="4867987"/>
                  <a:ext cx="4176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F5D29555-719B-4099-90A5-E32CABF21233}"/>
                    </a:ext>
                  </a:extLst>
                </p14:cNvPr>
                <p14:cNvContentPartPr/>
                <p14:nvPr/>
              </p14:nvContentPartPr>
              <p14:xfrm>
                <a:off x="7645253" y="4782307"/>
                <a:ext cx="289800" cy="172080"/>
              </p14:xfrm>
            </p:contentPart>
          </mc:Choice>
          <mc:Fallback>
            <p:pic>
              <p:nvPicPr>
                <p:cNvPr id="40" name="Freihand 39">
                  <a:extLst>
                    <a:ext uri="{FF2B5EF4-FFF2-40B4-BE49-F238E27FC236}">
                      <a16:creationId xmlns:a16="http://schemas.microsoft.com/office/drawing/2014/main" id="{F5D29555-719B-4099-90A5-E32CABF21233}"/>
                    </a:ext>
                  </a:extLst>
                </p:cNvPr>
                <p:cNvPicPr/>
                <p:nvPr/>
              </p:nvPicPr>
              <p:blipFill>
                <a:blip r:embed="rId68"/>
                <a:stretch>
                  <a:fillRect/>
                </a:stretch>
              </p:blipFill>
              <p:spPr>
                <a:xfrm>
                  <a:off x="7640933" y="4777987"/>
                  <a:ext cx="298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E77D804-82D5-4E6C-B3ED-71E9B89CD85C}"/>
                    </a:ext>
                  </a:extLst>
                </p14:cNvPr>
                <p14:cNvContentPartPr/>
                <p14:nvPr/>
              </p14:nvContentPartPr>
              <p14:xfrm>
                <a:off x="7458413" y="5242747"/>
                <a:ext cx="221400" cy="259920"/>
              </p14:xfrm>
            </p:contentPart>
          </mc:Choice>
          <mc:Fallback>
            <p:pic>
              <p:nvPicPr>
                <p:cNvPr id="42" name="Freihand 41">
                  <a:extLst>
                    <a:ext uri="{FF2B5EF4-FFF2-40B4-BE49-F238E27FC236}">
                      <a16:creationId xmlns:a16="http://schemas.microsoft.com/office/drawing/2014/main" id="{AE77D804-82D5-4E6C-B3ED-71E9B89CD85C}"/>
                    </a:ext>
                  </a:extLst>
                </p:cNvPr>
                <p:cNvPicPr/>
                <p:nvPr/>
              </p:nvPicPr>
              <p:blipFill>
                <a:blip r:embed="rId70"/>
                <a:stretch>
                  <a:fillRect/>
                </a:stretch>
              </p:blipFill>
              <p:spPr>
                <a:xfrm>
                  <a:off x="7454093" y="5238427"/>
                  <a:ext cx="2300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D9D30543-C3E8-4619-A45C-738B6999736B}"/>
                    </a:ext>
                  </a:extLst>
                </p14:cNvPr>
                <p14:cNvContentPartPr/>
                <p14:nvPr/>
              </p14:nvContentPartPr>
              <p14:xfrm>
                <a:off x="7687013" y="5352547"/>
                <a:ext cx="130680" cy="123840"/>
              </p14:xfrm>
            </p:contentPart>
          </mc:Choice>
          <mc:Fallback>
            <p:pic>
              <p:nvPicPr>
                <p:cNvPr id="43" name="Freihand 42">
                  <a:extLst>
                    <a:ext uri="{FF2B5EF4-FFF2-40B4-BE49-F238E27FC236}">
                      <a16:creationId xmlns:a16="http://schemas.microsoft.com/office/drawing/2014/main" id="{D9D30543-C3E8-4619-A45C-738B6999736B}"/>
                    </a:ext>
                  </a:extLst>
                </p:cNvPr>
                <p:cNvPicPr/>
                <p:nvPr/>
              </p:nvPicPr>
              <p:blipFill>
                <a:blip r:embed="rId72"/>
                <a:stretch>
                  <a:fillRect/>
                </a:stretch>
              </p:blipFill>
              <p:spPr>
                <a:xfrm>
                  <a:off x="7682693" y="5348227"/>
                  <a:ext cx="139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D4ED763B-A45A-4549-A07A-058330C1EC22}"/>
                    </a:ext>
                  </a:extLst>
                </p14:cNvPr>
                <p14:cNvContentPartPr/>
                <p14:nvPr/>
              </p14:nvContentPartPr>
              <p14:xfrm>
                <a:off x="7852613" y="5229427"/>
                <a:ext cx="56880" cy="275400"/>
              </p14:xfrm>
            </p:contentPart>
          </mc:Choice>
          <mc:Fallback>
            <p:pic>
              <p:nvPicPr>
                <p:cNvPr id="44" name="Freihand 43">
                  <a:extLst>
                    <a:ext uri="{FF2B5EF4-FFF2-40B4-BE49-F238E27FC236}">
                      <a16:creationId xmlns:a16="http://schemas.microsoft.com/office/drawing/2014/main" id="{D4ED763B-A45A-4549-A07A-058330C1EC22}"/>
                    </a:ext>
                  </a:extLst>
                </p:cNvPr>
                <p:cNvPicPr/>
                <p:nvPr/>
              </p:nvPicPr>
              <p:blipFill>
                <a:blip r:embed="rId74"/>
                <a:stretch>
                  <a:fillRect/>
                </a:stretch>
              </p:blipFill>
              <p:spPr>
                <a:xfrm>
                  <a:off x="7848293" y="5225107"/>
                  <a:ext cx="655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D8A6B29C-51F4-4EC7-B5BE-9768725FCDAD}"/>
                    </a:ext>
                  </a:extLst>
                </p14:cNvPr>
                <p14:cNvContentPartPr/>
                <p14:nvPr/>
              </p14:nvContentPartPr>
              <p14:xfrm>
                <a:off x="7913453" y="5204947"/>
                <a:ext cx="213120" cy="284400"/>
              </p14:xfrm>
            </p:contentPart>
          </mc:Choice>
          <mc:Fallback>
            <p:pic>
              <p:nvPicPr>
                <p:cNvPr id="45" name="Freihand 44">
                  <a:extLst>
                    <a:ext uri="{FF2B5EF4-FFF2-40B4-BE49-F238E27FC236}">
                      <a16:creationId xmlns:a16="http://schemas.microsoft.com/office/drawing/2014/main" id="{D8A6B29C-51F4-4EC7-B5BE-9768725FCDAD}"/>
                    </a:ext>
                  </a:extLst>
                </p:cNvPr>
                <p:cNvPicPr/>
                <p:nvPr/>
              </p:nvPicPr>
              <p:blipFill>
                <a:blip r:embed="rId76"/>
                <a:stretch>
                  <a:fillRect/>
                </a:stretch>
              </p:blipFill>
              <p:spPr>
                <a:xfrm>
                  <a:off x="7909133" y="5200627"/>
                  <a:ext cx="221760" cy="29304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3D2857C-2262-4DB3-A784-E90D9F3126AF}"/>
                  </a:ext>
                </a:extLst>
              </p14:cNvPr>
              <p14:cNvContentPartPr/>
              <p14:nvPr/>
            </p14:nvContentPartPr>
            <p14:xfrm>
              <a:off x="2084333" y="1283467"/>
              <a:ext cx="1088640" cy="54360"/>
            </p14:xfrm>
          </p:contentPart>
        </mc:Choice>
        <mc:Fallback>
          <p:pic>
            <p:nvPicPr>
              <p:cNvPr id="2" name="Freihand 1">
                <a:extLst>
                  <a:ext uri="{FF2B5EF4-FFF2-40B4-BE49-F238E27FC236}">
                    <a16:creationId xmlns:a16="http://schemas.microsoft.com/office/drawing/2014/main" id="{B3D2857C-2262-4DB3-A784-E90D9F3126AF}"/>
                  </a:ext>
                </a:extLst>
              </p:cNvPr>
              <p:cNvPicPr/>
              <p:nvPr/>
            </p:nvPicPr>
            <p:blipFill>
              <a:blip r:embed="rId4"/>
              <a:stretch>
                <a:fillRect/>
              </a:stretch>
            </p:blipFill>
            <p:spPr>
              <a:xfrm>
                <a:off x="2080013" y="1279147"/>
                <a:ext cx="1097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81367FC-1672-4211-ABF3-CDD29764BFAC}"/>
                  </a:ext>
                </a:extLst>
              </p14:cNvPr>
              <p14:cNvContentPartPr/>
              <p14:nvPr/>
            </p14:nvContentPartPr>
            <p14:xfrm>
              <a:off x="1999373" y="1945867"/>
              <a:ext cx="3061800" cy="120960"/>
            </p14:xfrm>
          </p:contentPart>
        </mc:Choice>
        <mc:Fallback>
          <p:pic>
            <p:nvPicPr>
              <p:cNvPr id="5" name="Freihand 4">
                <a:extLst>
                  <a:ext uri="{FF2B5EF4-FFF2-40B4-BE49-F238E27FC236}">
                    <a16:creationId xmlns:a16="http://schemas.microsoft.com/office/drawing/2014/main" id="{B81367FC-1672-4211-ABF3-CDD29764BFAC}"/>
                  </a:ext>
                </a:extLst>
              </p:cNvPr>
              <p:cNvPicPr/>
              <p:nvPr/>
            </p:nvPicPr>
            <p:blipFill>
              <a:blip r:embed="rId6"/>
              <a:stretch>
                <a:fillRect/>
              </a:stretch>
            </p:blipFill>
            <p:spPr>
              <a:xfrm>
                <a:off x="1995053" y="1941547"/>
                <a:ext cx="3070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723A3F3-A213-4AED-8C01-C06B5102867D}"/>
                  </a:ext>
                </a:extLst>
              </p14:cNvPr>
              <p14:cNvContentPartPr/>
              <p14:nvPr/>
            </p14:nvContentPartPr>
            <p14:xfrm>
              <a:off x="4942733" y="1525747"/>
              <a:ext cx="1811160" cy="630000"/>
            </p14:xfrm>
          </p:contentPart>
        </mc:Choice>
        <mc:Fallback>
          <p:pic>
            <p:nvPicPr>
              <p:cNvPr id="6" name="Freihand 5">
                <a:extLst>
                  <a:ext uri="{FF2B5EF4-FFF2-40B4-BE49-F238E27FC236}">
                    <a16:creationId xmlns:a16="http://schemas.microsoft.com/office/drawing/2014/main" id="{3723A3F3-A213-4AED-8C01-C06B5102867D}"/>
                  </a:ext>
                </a:extLst>
              </p:cNvPr>
              <p:cNvPicPr/>
              <p:nvPr/>
            </p:nvPicPr>
            <p:blipFill>
              <a:blip r:embed="rId8"/>
              <a:stretch>
                <a:fillRect/>
              </a:stretch>
            </p:blipFill>
            <p:spPr>
              <a:xfrm>
                <a:off x="4938413" y="1521427"/>
                <a:ext cx="181980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ACF33861-CF3C-4B53-90BD-8C0BF791A40A}"/>
                  </a:ext>
                </a:extLst>
              </p14:cNvPr>
              <p14:cNvContentPartPr/>
              <p14:nvPr/>
            </p14:nvContentPartPr>
            <p14:xfrm>
              <a:off x="1983893" y="1866667"/>
              <a:ext cx="4299480" cy="141120"/>
            </p14:xfrm>
          </p:contentPart>
        </mc:Choice>
        <mc:Fallback>
          <p:pic>
            <p:nvPicPr>
              <p:cNvPr id="20" name="Freihand 19">
                <a:extLst>
                  <a:ext uri="{FF2B5EF4-FFF2-40B4-BE49-F238E27FC236}">
                    <a16:creationId xmlns:a16="http://schemas.microsoft.com/office/drawing/2014/main" id="{ACF33861-CF3C-4B53-90BD-8C0BF791A40A}"/>
                  </a:ext>
                </a:extLst>
              </p:cNvPr>
              <p:cNvPicPr/>
              <p:nvPr/>
            </p:nvPicPr>
            <p:blipFill>
              <a:blip r:embed="rId10"/>
              <a:stretch>
                <a:fillRect/>
              </a:stretch>
            </p:blipFill>
            <p:spPr>
              <a:xfrm>
                <a:off x="1979573" y="1862347"/>
                <a:ext cx="4308120" cy="149760"/>
              </a:xfrm>
              <a:prstGeom prst="rect">
                <a:avLst/>
              </a:prstGeom>
            </p:spPr>
          </p:pic>
        </mc:Fallback>
      </mc:AlternateContent>
      <p:grpSp>
        <p:nvGrpSpPr>
          <p:cNvPr id="24" name="Gruppieren 23">
            <a:extLst>
              <a:ext uri="{FF2B5EF4-FFF2-40B4-BE49-F238E27FC236}">
                <a16:creationId xmlns:a16="http://schemas.microsoft.com/office/drawing/2014/main" id="{3C2A85CE-714C-4AF4-AA7B-D852485B2F66}"/>
              </a:ext>
            </a:extLst>
          </p:cNvPr>
          <p:cNvGrpSpPr/>
          <p:nvPr/>
        </p:nvGrpSpPr>
        <p:grpSpPr>
          <a:xfrm>
            <a:off x="3687053" y="2824987"/>
            <a:ext cx="2100600" cy="113400"/>
            <a:chOff x="3687053" y="2824987"/>
            <a:chExt cx="2100600" cy="113400"/>
          </a:xfrm>
        </p:grpSpPr>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03B465E3-0029-465B-A119-890155C9CEDB}"/>
                    </a:ext>
                  </a:extLst>
                </p14:cNvPr>
                <p14:cNvContentPartPr/>
                <p14:nvPr/>
              </p14:nvContentPartPr>
              <p14:xfrm>
                <a:off x="3916733" y="2938027"/>
                <a:ext cx="360" cy="360"/>
              </p14:xfrm>
            </p:contentPart>
          </mc:Choice>
          <mc:Fallback>
            <p:pic>
              <p:nvPicPr>
                <p:cNvPr id="21" name="Freihand 20">
                  <a:extLst>
                    <a:ext uri="{FF2B5EF4-FFF2-40B4-BE49-F238E27FC236}">
                      <a16:creationId xmlns:a16="http://schemas.microsoft.com/office/drawing/2014/main" id="{03B465E3-0029-465B-A119-890155C9CEDB}"/>
                    </a:ext>
                  </a:extLst>
                </p:cNvPr>
                <p:cNvPicPr/>
                <p:nvPr/>
              </p:nvPicPr>
              <p:blipFill>
                <a:blip r:embed="rId12"/>
                <a:stretch>
                  <a:fillRect/>
                </a:stretch>
              </p:blipFill>
              <p:spPr>
                <a:xfrm>
                  <a:off x="3912413" y="2933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43DBB2B2-991F-4D66-B49E-8FF1992A0AB9}"/>
                    </a:ext>
                  </a:extLst>
                </p14:cNvPr>
                <p14:cNvContentPartPr/>
                <p14:nvPr/>
              </p14:nvContentPartPr>
              <p14:xfrm>
                <a:off x="3687053" y="2824987"/>
                <a:ext cx="2100600" cy="106200"/>
              </p14:xfrm>
            </p:contentPart>
          </mc:Choice>
          <mc:Fallback>
            <p:pic>
              <p:nvPicPr>
                <p:cNvPr id="22" name="Freihand 21">
                  <a:extLst>
                    <a:ext uri="{FF2B5EF4-FFF2-40B4-BE49-F238E27FC236}">
                      <a16:creationId xmlns:a16="http://schemas.microsoft.com/office/drawing/2014/main" id="{43DBB2B2-991F-4D66-B49E-8FF1992A0AB9}"/>
                    </a:ext>
                  </a:extLst>
                </p:cNvPr>
                <p:cNvPicPr/>
                <p:nvPr/>
              </p:nvPicPr>
              <p:blipFill>
                <a:blip r:embed="rId14"/>
                <a:stretch>
                  <a:fillRect/>
                </a:stretch>
              </p:blipFill>
              <p:spPr>
                <a:xfrm>
                  <a:off x="3682733" y="2820667"/>
                  <a:ext cx="210924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C0EB4F32-DABA-42AB-9115-2140D8A8E2C0}"/>
                  </a:ext>
                </a:extLst>
              </p14:cNvPr>
              <p14:cNvContentPartPr/>
              <p14:nvPr/>
            </p14:nvContentPartPr>
            <p14:xfrm>
              <a:off x="5132093" y="3260947"/>
              <a:ext cx="2406960" cy="60120"/>
            </p14:xfrm>
          </p:contentPart>
        </mc:Choice>
        <mc:Fallback>
          <p:pic>
            <p:nvPicPr>
              <p:cNvPr id="23" name="Freihand 22">
                <a:extLst>
                  <a:ext uri="{FF2B5EF4-FFF2-40B4-BE49-F238E27FC236}">
                    <a16:creationId xmlns:a16="http://schemas.microsoft.com/office/drawing/2014/main" id="{C0EB4F32-DABA-42AB-9115-2140D8A8E2C0}"/>
                  </a:ext>
                </a:extLst>
              </p:cNvPr>
              <p:cNvPicPr/>
              <p:nvPr/>
            </p:nvPicPr>
            <p:blipFill>
              <a:blip r:embed="rId16"/>
              <a:stretch>
                <a:fillRect/>
              </a:stretch>
            </p:blipFill>
            <p:spPr>
              <a:xfrm>
                <a:off x="5127773" y="3256627"/>
                <a:ext cx="2415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78BD780D-3146-42CD-8B04-7B904DEA0BCC}"/>
                  </a:ext>
                </a:extLst>
              </p14:cNvPr>
              <p14:cNvContentPartPr/>
              <p14:nvPr/>
            </p14:nvContentPartPr>
            <p14:xfrm>
              <a:off x="314573" y="2567947"/>
              <a:ext cx="626040" cy="64080"/>
            </p14:xfrm>
          </p:contentPart>
        </mc:Choice>
        <mc:Fallback>
          <p:pic>
            <p:nvPicPr>
              <p:cNvPr id="25" name="Freihand 24">
                <a:extLst>
                  <a:ext uri="{FF2B5EF4-FFF2-40B4-BE49-F238E27FC236}">
                    <a16:creationId xmlns:a16="http://schemas.microsoft.com/office/drawing/2014/main" id="{78BD780D-3146-42CD-8B04-7B904DEA0BCC}"/>
                  </a:ext>
                </a:extLst>
              </p:cNvPr>
              <p:cNvPicPr/>
              <p:nvPr/>
            </p:nvPicPr>
            <p:blipFill>
              <a:blip r:embed="rId18"/>
              <a:stretch>
                <a:fillRect/>
              </a:stretch>
            </p:blipFill>
            <p:spPr>
              <a:xfrm>
                <a:off x="310253" y="2563627"/>
                <a:ext cx="634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57AC40C-1E15-4F62-B74E-608F948E53FE}"/>
                  </a:ext>
                </a:extLst>
              </p14:cNvPr>
              <p14:cNvContentPartPr/>
              <p14:nvPr/>
            </p14:nvContentPartPr>
            <p14:xfrm>
              <a:off x="240413" y="4218187"/>
              <a:ext cx="537120" cy="127800"/>
            </p14:xfrm>
          </p:contentPart>
        </mc:Choice>
        <mc:Fallback>
          <p:pic>
            <p:nvPicPr>
              <p:cNvPr id="26" name="Freihand 25">
                <a:extLst>
                  <a:ext uri="{FF2B5EF4-FFF2-40B4-BE49-F238E27FC236}">
                    <a16:creationId xmlns:a16="http://schemas.microsoft.com/office/drawing/2014/main" id="{557AC40C-1E15-4F62-B74E-608F948E53FE}"/>
                  </a:ext>
                </a:extLst>
              </p:cNvPr>
              <p:cNvPicPr/>
              <p:nvPr/>
            </p:nvPicPr>
            <p:blipFill>
              <a:blip r:embed="rId20"/>
              <a:stretch>
                <a:fillRect/>
              </a:stretch>
            </p:blipFill>
            <p:spPr>
              <a:xfrm>
                <a:off x="236093" y="4213867"/>
                <a:ext cx="545760" cy="136440"/>
              </a:xfrm>
              <a:prstGeom prst="rect">
                <a:avLst/>
              </a:prstGeom>
            </p:spPr>
          </p:pic>
        </mc:Fallback>
      </mc:AlternateContent>
      <p:grpSp>
        <p:nvGrpSpPr>
          <p:cNvPr id="74" name="Gruppieren 73">
            <a:extLst>
              <a:ext uri="{FF2B5EF4-FFF2-40B4-BE49-F238E27FC236}">
                <a16:creationId xmlns:a16="http://schemas.microsoft.com/office/drawing/2014/main" id="{BC29D14D-76F5-4D53-8B41-1B9DD2B762F2}"/>
              </a:ext>
            </a:extLst>
          </p:cNvPr>
          <p:cNvGrpSpPr/>
          <p:nvPr/>
        </p:nvGrpSpPr>
        <p:grpSpPr>
          <a:xfrm>
            <a:off x="272093" y="3386227"/>
            <a:ext cx="8278200" cy="2782080"/>
            <a:chOff x="272093" y="3386227"/>
            <a:chExt cx="8278200" cy="2782080"/>
          </a:xfrm>
        </p:grpSpPr>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E132E179-BBE6-4D03-AD1B-EBAA59DCC285}"/>
                    </a:ext>
                  </a:extLst>
                </p14:cNvPr>
                <p14:cNvContentPartPr/>
                <p14:nvPr/>
              </p14:nvContentPartPr>
              <p14:xfrm>
                <a:off x="1967333" y="4907227"/>
                <a:ext cx="6582960" cy="104040"/>
              </p14:xfrm>
            </p:contentPart>
          </mc:Choice>
          <mc:Fallback>
            <p:pic>
              <p:nvPicPr>
                <p:cNvPr id="27" name="Freihand 26">
                  <a:extLst>
                    <a:ext uri="{FF2B5EF4-FFF2-40B4-BE49-F238E27FC236}">
                      <a16:creationId xmlns:a16="http://schemas.microsoft.com/office/drawing/2014/main" id="{E132E179-BBE6-4D03-AD1B-EBAA59DCC285}"/>
                    </a:ext>
                  </a:extLst>
                </p:cNvPr>
                <p:cNvPicPr/>
                <p:nvPr/>
              </p:nvPicPr>
              <p:blipFill>
                <a:blip r:embed="rId22"/>
                <a:stretch>
                  <a:fillRect/>
                </a:stretch>
              </p:blipFill>
              <p:spPr>
                <a:xfrm>
                  <a:off x="1963013" y="4902907"/>
                  <a:ext cx="6591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47794013-97CE-418A-8FE1-11108CC59A70}"/>
                    </a:ext>
                  </a:extLst>
                </p14:cNvPr>
                <p14:cNvContentPartPr/>
                <p14:nvPr/>
              </p14:nvContentPartPr>
              <p14:xfrm>
                <a:off x="2039693" y="5262547"/>
                <a:ext cx="2954160" cy="99000"/>
              </p14:xfrm>
            </p:contentPart>
          </mc:Choice>
          <mc:Fallback>
            <p:pic>
              <p:nvPicPr>
                <p:cNvPr id="28" name="Freihand 27">
                  <a:extLst>
                    <a:ext uri="{FF2B5EF4-FFF2-40B4-BE49-F238E27FC236}">
                      <a16:creationId xmlns:a16="http://schemas.microsoft.com/office/drawing/2014/main" id="{47794013-97CE-418A-8FE1-11108CC59A70}"/>
                    </a:ext>
                  </a:extLst>
                </p:cNvPr>
                <p:cNvPicPr/>
                <p:nvPr/>
              </p:nvPicPr>
              <p:blipFill>
                <a:blip r:embed="rId24"/>
                <a:stretch>
                  <a:fillRect/>
                </a:stretch>
              </p:blipFill>
              <p:spPr>
                <a:xfrm>
                  <a:off x="2035373" y="5258227"/>
                  <a:ext cx="2962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2F3CCB79-88AE-45FD-8DD2-072EFC35F214}"/>
                    </a:ext>
                  </a:extLst>
                </p14:cNvPr>
                <p14:cNvContentPartPr/>
                <p14:nvPr/>
              </p14:nvContentPartPr>
              <p14:xfrm>
                <a:off x="2056973" y="5666107"/>
                <a:ext cx="2254680" cy="60120"/>
              </p14:xfrm>
            </p:contentPart>
          </mc:Choice>
          <mc:Fallback>
            <p:pic>
              <p:nvPicPr>
                <p:cNvPr id="29" name="Freihand 28">
                  <a:extLst>
                    <a:ext uri="{FF2B5EF4-FFF2-40B4-BE49-F238E27FC236}">
                      <a16:creationId xmlns:a16="http://schemas.microsoft.com/office/drawing/2014/main" id="{2F3CCB79-88AE-45FD-8DD2-072EFC35F214}"/>
                    </a:ext>
                  </a:extLst>
                </p:cNvPr>
                <p:cNvPicPr/>
                <p:nvPr/>
              </p:nvPicPr>
              <p:blipFill>
                <a:blip r:embed="rId26"/>
                <a:stretch>
                  <a:fillRect/>
                </a:stretch>
              </p:blipFill>
              <p:spPr>
                <a:xfrm>
                  <a:off x="2052653" y="5661787"/>
                  <a:ext cx="2263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6B9F2E58-B9A0-4D06-AB59-77054A71ACD3}"/>
                    </a:ext>
                  </a:extLst>
                </p14:cNvPr>
                <p14:cNvContentPartPr/>
                <p14:nvPr/>
              </p14:nvContentPartPr>
              <p14:xfrm>
                <a:off x="1784093" y="4581787"/>
                <a:ext cx="681480" cy="1130040"/>
              </p14:xfrm>
            </p:contentPart>
          </mc:Choice>
          <mc:Fallback>
            <p:pic>
              <p:nvPicPr>
                <p:cNvPr id="30" name="Freihand 29">
                  <a:extLst>
                    <a:ext uri="{FF2B5EF4-FFF2-40B4-BE49-F238E27FC236}">
                      <a16:creationId xmlns:a16="http://schemas.microsoft.com/office/drawing/2014/main" id="{6B9F2E58-B9A0-4D06-AB59-77054A71ACD3}"/>
                    </a:ext>
                  </a:extLst>
                </p:cNvPr>
                <p:cNvPicPr/>
                <p:nvPr/>
              </p:nvPicPr>
              <p:blipFill>
                <a:blip r:embed="rId28"/>
                <a:stretch>
                  <a:fillRect/>
                </a:stretch>
              </p:blipFill>
              <p:spPr>
                <a:xfrm>
                  <a:off x="1779773" y="4577467"/>
                  <a:ext cx="690120" cy="113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9E2B10EF-CF02-400E-B2A9-C9C815F2300C}"/>
                    </a:ext>
                  </a:extLst>
                </p14:cNvPr>
                <p14:cNvContentPartPr/>
                <p14:nvPr/>
              </p14:nvContentPartPr>
              <p14:xfrm>
                <a:off x="1312853" y="5099467"/>
                <a:ext cx="240480" cy="74520"/>
              </p14:xfrm>
            </p:contentPart>
          </mc:Choice>
          <mc:Fallback>
            <p:pic>
              <p:nvPicPr>
                <p:cNvPr id="32" name="Freihand 31">
                  <a:extLst>
                    <a:ext uri="{FF2B5EF4-FFF2-40B4-BE49-F238E27FC236}">
                      <a16:creationId xmlns:a16="http://schemas.microsoft.com/office/drawing/2014/main" id="{9E2B10EF-CF02-400E-B2A9-C9C815F2300C}"/>
                    </a:ext>
                  </a:extLst>
                </p:cNvPr>
                <p:cNvPicPr/>
                <p:nvPr/>
              </p:nvPicPr>
              <p:blipFill>
                <a:blip r:embed="rId30"/>
                <a:stretch>
                  <a:fillRect/>
                </a:stretch>
              </p:blipFill>
              <p:spPr>
                <a:xfrm>
                  <a:off x="1308533" y="5095147"/>
                  <a:ext cx="249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95FB3F86-C9A6-4E28-8526-4E3885C60467}"/>
                    </a:ext>
                  </a:extLst>
                </p14:cNvPr>
                <p14:cNvContentPartPr/>
                <p14:nvPr/>
              </p14:nvContentPartPr>
              <p14:xfrm>
                <a:off x="1472693" y="5023147"/>
                <a:ext cx="153360" cy="249120"/>
              </p14:xfrm>
            </p:contentPart>
          </mc:Choice>
          <mc:Fallback>
            <p:pic>
              <p:nvPicPr>
                <p:cNvPr id="33" name="Freihand 32">
                  <a:extLst>
                    <a:ext uri="{FF2B5EF4-FFF2-40B4-BE49-F238E27FC236}">
                      <a16:creationId xmlns:a16="http://schemas.microsoft.com/office/drawing/2014/main" id="{95FB3F86-C9A6-4E28-8526-4E3885C60467}"/>
                    </a:ext>
                  </a:extLst>
                </p:cNvPr>
                <p:cNvPicPr/>
                <p:nvPr/>
              </p:nvPicPr>
              <p:blipFill>
                <a:blip r:embed="rId32"/>
                <a:stretch>
                  <a:fillRect/>
                </a:stretch>
              </p:blipFill>
              <p:spPr>
                <a:xfrm>
                  <a:off x="1468373" y="5018827"/>
                  <a:ext cx="162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9AAE522B-9F35-44FC-B46D-0ACCBE54EA2A}"/>
                    </a:ext>
                  </a:extLst>
                </p14:cNvPr>
                <p14:cNvContentPartPr/>
                <p14:nvPr/>
              </p14:nvContentPartPr>
              <p14:xfrm>
                <a:off x="387653" y="5136187"/>
                <a:ext cx="82440" cy="162360"/>
              </p14:xfrm>
            </p:contentPart>
          </mc:Choice>
          <mc:Fallback>
            <p:pic>
              <p:nvPicPr>
                <p:cNvPr id="35" name="Freihand 34">
                  <a:extLst>
                    <a:ext uri="{FF2B5EF4-FFF2-40B4-BE49-F238E27FC236}">
                      <a16:creationId xmlns:a16="http://schemas.microsoft.com/office/drawing/2014/main" id="{9AAE522B-9F35-44FC-B46D-0ACCBE54EA2A}"/>
                    </a:ext>
                  </a:extLst>
                </p:cNvPr>
                <p:cNvPicPr/>
                <p:nvPr/>
              </p:nvPicPr>
              <p:blipFill>
                <a:blip r:embed="rId34"/>
                <a:stretch>
                  <a:fillRect/>
                </a:stretch>
              </p:blipFill>
              <p:spPr>
                <a:xfrm>
                  <a:off x="383333" y="5131867"/>
                  <a:ext cx="91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5C633EE6-DC7E-4B8E-BB64-4DDFAC54279C}"/>
                    </a:ext>
                  </a:extLst>
                </p14:cNvPr>
                <p14:cNvContentPartPr/>
                <p14:nvPr/>
              </p14:nvContentPartPr>
              <p14:xfrm>
                <a:off x="272093" y="4991827"/>
                <a:ext cx="179640" cy="188640"/>
              </p14:xfrm>
            </p:contentPart>
          </mc:Choice>
          <mc:Fallback>
            <p:pic>
              <p:nvPicPr>
                <p:cNvPr id="36" name="Freihand 35">
                  <a:extLst>
                    <a:ext uri="{FF2B5EF4-FFF2-40B4-BE49-F238E27FC236}">
                      <a16:creationId xmlns:a16="http://schemas.microsoft.com/office/drawing/2014/main" id="{5C633EE6-DC7E-4B8E-BB64-4DDFAC54279C}"/>
                    </a:ext>
                  </a:extLst>
                </p:cNvPr>
                <p:cNvPicPr/>
                <p:nvPr/>
              </p:nvPicPr>
              <p:blipFill>
                <a:blip r:embed="rId36"/>
                <a:stretch>
                  <a:fillRect/>
                </a:stretch>
              </p:blipFill>
              <p:spPr>
                <a:xfrm>
                  <a:off x="267773" y="4987507"/>
                  <a:ext cx="188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7" name="Freihand 36">
                  <a:extLst>
                    <a:ext uri="{FF2B5EF4-FFF2-40B4-BE49-F238E27FC236}">
                      <a16:creationId xmlns:a16="http://schemas.microsoft.com/office/drawing/2014/main" id="{3673BD80-10F8-4EF2-BCBA-475DEA701C31}"/>
                    </a:ext>
                  </a:extLst>
                </p14:cNvPr>
                <p14:cNvContentPartPr/>
                <p14:nvPr/>
              </p14:nvContentPartPr>
              <p14:xfrm>
                <a:off x="511853" y="4956187"/>
                <a:ext cx="271440" cy="220680"/>
              </p14:xfrm>
            </p:contentPart>
          </mc:Choice>
          <mc:Fallback>
            <p:pic>
              <p:nvPicPr>
                <p:cNvPr id="37" name="Freihand 36">
                  <a:extLst>
                    <a:ext uri="{FF2B5EF4-FFF2-40B4-BE49-F238E27FC236}">
                      <a16:creationId xmlns:a16="http://schemas.microsoft.com/office/drawing/2014/main" id="{3673BD80-10F8-4EF2-BCBA-475DEA701C31}"/>
                    </a:ext>
                  </a:extLst>
                </p:cNvPr>
                <p:cNvPicPr/>
                <p:nvPr/>
              </p:nvPicPr>
              <p:blipFill>
                <a:blip r:embed="rId38"/>
                <a:stretch>
                  <a:fillRect/>
                </a:stretch>
              </p:blipFill>
              <p:spPr>
                <a:xfrm>
                  <a:off x="507533" y="4951867"/>
                  <a:ext cx="280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C2BDD32F-ADB5-4B88-A202-271A7481903F}"/>
                    </a:ext>
                  </a:extLst>
                </p14:cNvPr>
                <p14:cNvContentPartPr/>
                <p14:nvPr/>
              </p14:nvContentPartPr>
              <p14:xfrm>
                <a:off x="773573" y="4853227"/>
                <a:ext cx="75960" cy="107640"/>
              </p14:xfrm>
            </p:contentPart>
          </mc:Choice>
          <mc:Fallback>
            <p:pic>
              <p:nvPicPr>
                <p:cNvPr id="38" name="Freihand 37">
                  <a:extLst>
                    <a:ext uri="{FF2B5EF4-FFF2-40B4-BE49-F238E27FC236}">
                      <a16:creationId xmlns:a16="http://schemas.microsoft.com/office/drawing/2014/main" id="{C2BDD32F-ADB5-4B88-A202-271A7481903F}"/>
                    </a:ext>
                  </a:extLst>
                </p:cNvPr>
                <p:cNvPicPr/>
                <p:nvPr/>
              </p:nvPicPr>
              <p:blipFill>
                <a:blip r:embed="rId40"/>
                <a:stretch>
                  <a:fillRect/>
                </a:stretch>
              </p:blipFill>
              <p:spPr>
                <a:xfrm>
                  <a:off x="769253" y="4848907"/>
                  <a:ext cx="84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D7DAEB22-D18B-43DA-8BD0-45A1607B5C3E}"/>
                    </a:ext>
                  </a:extLst>
                </p14:cNvPr>
                <p14:cNvContentPartPr/>
                <p14:nvPr/>
              </p14:nvContentPartPr>
              <p14:xfrm>
                <a:off x="873293" y="4653067"/>
                <a:ext cx="168120" cy="217800"/>
              </p14:xfrm>
            </p:contentPart>
          </mc:Choice>
          <mc:Fallback>
            <p:pic>
              <p:nvPicPr>
                <p:cNvPr id="39" name="Freihand 38">
                  <a:extLst>
                    <a:ext uri="{FF2B5EF4-FFF2-40B4-BE49-F238E27FC236}">
                      <a16:creationId xmlns:a16="http://schemas.microsoft.com/office/drawing/2014/main" id="{D7DAEB22-D18B-43DA-8BD0-45A1607B5C3E}"/>
                    </a:ext>
                  </a:extLst>
                </p:cNvPr>
                <p:cNvPicPr/>
                <p:nvPr/>
              </p:nvPicPr>
              <p:blipFill>
                <a:blip r:embed="rId42"/>
                <a:stretch>
                  <a:fillRect/>
                </a:stretch>
              </p:blipFill>
              <p:spPr>
                <a:xfrm>
                  <a:off x="868973" y="4648747"/>
                  <a:ext cx="176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0338233E-2CCC-457C-A250-3BCAA868C846}"/>
                    </a:ext>
                  </a:extLst>
                </p14:cNvPr>
                <p14:cNvContentPartPr/>
                <p14:nvPr/>
              </p14:nvContentPartPr>
              <p14:xfrm>
                <a:off x="1100093" y="4562707"/>
                <a:ext cx="188640" cy="192960"/>
              </p14:xfrm>
            </p:contentPart>
          </mc:Choice>
          <mc:Fallback>
            <p:pic>
              <p:nvPicPr>
                <p:cNvPr id="40" name="Freihand 39">
                  <a:extLst>
                    <a:ext uri="{FF2B5EF4-FFF2-40B4-BE49-F238E27FC236}">
                      <a16:creationId xmlns:a16="http://schemas.microsoft.com/office/drawing/2014/main" id="{0338233E-2CCC-457C-A250-3BCAA868C846}"/>
                    </a:ext>
                  </a:extLst>
                </p:cNvPr>
                <p:cNvPicPr/>
                <p:nvPr/>
              </p:nvPicPr>
              <p:blipFill>
                <a:blip r:embed="rId44"/>
                <a:stretch>
                  <a:fillRect/>
                </a:stretch>
              </p:blipFill>
              <p:spPr>
                <a:xfrm>
                  <a:off x="1095773" y="4558387"/>
                  <a:ext cx="197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1" name="Freihand 40">
                  <a:extLst>
                    <a:ext uri="{FF2B5EF4-FFF2-40B4-BE49-F238E27FC236}">
                      <a16:creationId xmlns:a16="http://schemas.microsoft.com/office/drawing/2014/main" id="{6C265291-4EC5-4572-B058-D94F8C5C3874}"/>
                    </a:ext>
                  </a:extLst>
                </p14:cNvPr>
                <p14:cNvContentPartPr/>
                <p14:nvPr/>
              </p14:nvContentPartPr>
              <p14:xfrm>
                <a:off x="1302773" y="4314307"/>
                <a:ext cx="239040" cy="402120"/>
              </p14:xfrm>
            </p:contentPart>
          </mc:Choice>
          <mc:Fallback>
            <p:pic>
              <p:nvPicPr>
                <p:cNvPr id="41" name="Freihand 40">
                  <a:extLst>
                    <a:ext uri="{FF2B5EF4-FFF2-40B4-BE49-F238E27FC236}">
                      <a16:creationId xmlns:a16="http://schemas.microsoft.com/office/drawing/2014/main" id="{6C265291-4EC5-4572-B058-D94F8C5C3874}"/>
                    </a:ext>
                  </a:extLst>
                </p:cNvPr>
                <p:cNvPicPr/>
                <p:nvPr/>
              </p:nvPicPr>
              <p:blipFill>
                <a:blip r:embed="rId46"/>
                <a:stretch>
                  <a:fillRect/>
                </a:stretch>
              </p:blipFill>
              <p:spPr>
                <a:xfrm>
                  <a:off x="1298453" y="4309987"/>
                  <a:ext cx="2476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2" name="Freihand 41">
                  <a:extLst>
                    <a:ext uri="{FF2B5EF4-FFF2-40B4-BE49-F238E27FC236}">
                      <a16:creationId xmlns:a16="http://schemas.microsoft.com/office/drawing/2014/main" id="{3D051676-27A2-45F1-96A1-807AEBEA989D}"/>
                    </a:ext>
                  </a:extLst>
                </p14:cNvPr>
                <p14:cNvContentPartPr/>
                <p14:nvPr/>
              </p14:nvContentPartPr>
              <p14:xfrm>
                <a:off x="1245533" y="4510147"/>
                <a:ext cx="69120" cy="89640"/>
              </p14:xfrm>
            </p:contentPart>
          </mc:Choice>
          <mc:Fallback>
            <p:pic>
              <p:nvPicPr>
                <p:cNvPr id="42" name="Freihand 41">
                  <a:extLst>
                    <a:ext uri="{FF2B5EF4-FFF2-40B4-BE49-F238E27FC236}">
                      <a16:creationId xmlns:a16="http://schemas.microsoft.com/office/drawing/2014/main" id="{3D051676-27A2-45F1-96A1-807AEBEA989D}"/>
                    </a:ext>
                  </a:extLst>
                </p:cNvPr>
                <p:cNvPicPr/>
                <p:nvPr/>
              </p:nvPicPr>
              <p:blipFill>
                <a:blip r:embed="rId48"/>
                <a:stretch>
                  <a:fillRect/>
                </a:stretch>
              </p:blipFill>
              <p:spPr>
                <a:xfrm>
                  <a:off x="1241213" y="4505827"/>
                  <a:ext cx="77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 name="Freihand 42">
                  <a:extLst>
                    <a:ext uri="{FF2B5EF4-FFF2-40B4-BE49-F238E27FC236}">
                      <a16:creationId xmlns:a16="http://schemas.microsoft.com/office/drawing/2014/main" id="{FB7FD1BD-7A1D-445E-8DB1-72959784E0CA}"/>
                    </a:ext>
                  </a:extLst>
                </p14:cNvPr>
                <p14:cNvContentPartPr/>
                <p14:nvPr/>
              </p14:nvContentPartPr>
              <p14:xfrm>
                <a:off x="1557653" y="4237627"/>
                <a:ext cx="88920" cy="113400"/>
              </p14:xfrm>
            </p:contentPart>
          </mc:Choice>
          <mc:Fallback>
            <p:pic>
              <p:nvPicPr>
                <p:cNvPr id="43" name="Freihand 42">
                  <a:extLst>
                    <a:ext uri="{FF2B5EF4-FFF2-40B4-BE49-F238E27FC236}">
                      <a16:creationId xmlns:a16="http://schemas.microsoft.com/office/drawing/2014/main" id="{FB7FD1BD-7A1D-445E-8DB1-72959784E0CA}"/>
                    </a:ext>
                  </a:extLst>
                </p:cNvPr>
                <p:cNvPicPr/>
                <p:nvPr/>
              </p:nvPicPr>
              <p:blipFill>
                <a:blip r:embed="rId50"/>
                <a:stretch>
                  <a:fillRect/>
                </a:stretch>
              </p:blipFill>
              <p:spPr>
                <a:xfrm>
                  <a:off x="1553333" y="4233307"/>
                  <a:ext cx="97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0D4534CB-FF70-4B37-97A2-78E28F175F9F}"/>
                    </a:ext>
                  </a:extLst>
                </p14:cNvPr>
                <p14:cNvContentPartPr/>
                <p14:nvPr/>
              </p14:nvContentPartPr>
              <p14:xfrm>
                <a:off x="1597613" y="4064467"/>
                <a:ext cx="94320" cy="189360"/>
              </p14:xfrm>
            </p:contentPart>
          </mc:Choice>
          <mc:Fallback>
            <p:pic>
              <p:nvPicPr>
                <p:cNvPr id="44" name="Freihand 43">
                  <a:extLst>
                    <a:ext uri="{FF2B5EF4-FFF2-40B4-BE49-F238E27FC236}">
                      <a16:creationId xmlns:a16="http://schemas.microsoft.com/office/drawing/2014/main" id="{0D4534CB-FF70-4B37-97A2-78E28F175F9F}"/>
                    </a:ext>
                  </a:extLst>
                </p:cNvPr>
                <p:cNvPicPr/>
                <p:nvPr/>
              </p:nvPicPr>
              <p:blipFill>
                <a:blip r:embed="rId52"/>
                <a:stretch>
                  <a:fillRect/>
                </a:stretch>
              </p:blipFill>
              <p:spPr>
                <a:xfrm>
                  <a:off x="1593293" y="4060147"/>
                  <a:ext cx="102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CBA4ADFB-AA11-4A70-9CDA-F4D4761F3723}"/>
                    </a:ext>
                  </a:extLst>
                </p14:cNvPr>
                <p14:cNvContentPartPr/>
                <p14:nvPr/>
              </p14:nvContentPartPr>
              <p14:xfrm>
                <a:off x="1704173" y="4016227"/>
                <a:ext cx="53280" cy="202320"/>
              </p14:xfrm>
            </p:contentPart>
          </mc:Choice>
          <mc:Fallback>
            <p:pic>
              <p:nvPicPr>
                <p:cNvPr id="45" name="Freihand 44">
                  <a:extLst>
                    <a:ext uri="{FF2B5EF4-FFF2-40B4-BE49-F238E27FC236}">
                      <a16:creationId xmlns:a16="http://schemas.microsoft.com/office/drawing/2014/main" id="{CBA4ADFB-AA11-4A70-9CDA-F4D4761F3723}"/>
                    </a:ext>
                  </a:extLst>
                </p:cNvPr>
                <p:cNvPicPr/>
                <p:nvPr/>
              </p:nvPicPr>
              <p:blipFill>
                <a:blip r:embed="rId54"/>
                <a:stretch>
                  <a:fillRect/>
                </a:stretch>
              </p:blipFill>
              <p:spPr>
                <a:xfrm>
                  <a:off x="1699853" y="4011907"/>
                  <a:ext cx="61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E6C71C22-F95C-4605-AD76-F73DA4ACC140}"/>
                    </a:ext>
                  </a:extLst>
                </p14:cNvPr>
                <p14:cNvContentPartPr/>
                <p14:nvPr/>
              </p14:nvContentPartPr>
              <p14:xfrm>
                <a:off x="1679333" y="4083547"/>
                <a:ext cx="12240" cy="36000"/>
              </p14:xfrm>
            </p:contentPart>
          </mc:Choice>
          <mc:Fallback>
            <p:pic>
              <p:nvPicPr>
                <p:cNvPr id="46" name="Freihand 45">
                  <a:extLst>
                    <a:ext uri="{FF2B5EF4-FFF2-40B4-BE49-F238E27FC236}">
                      <a16:creationId xmlns:a16="http://schemas.microsoft.com/office/drawing/2014/main" id="{E6C71C22-F95C-4605-AD76-F73DA4ACC140}"/>
                    </a:ext>
                  </a:extLst>
                </p:cNvPr>
                <p:cNvPicPr/>
                <p:nvPr/>
              </p:nvPicPr>
              <p:blipFill>
                <a:blip r:embed="rId56"/>
                <a:stretch>
                  <a:fillRect/>
                </a:stretch>
              </p:blipFill>
              <p:spPr>
                <a:xfrm>
                  <a:off x="1675013" y="4079227"/>
                  <a:ext cx="20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7DDE7AC1-7751-41FF-B412-56ED3CF8D964}"/>
                    </a:ext>
                  </a:extLst>
                </p14:cNvPr>
                <p14:cNvContentPartPr/>
                <p14:nvPr/>
              </p14:nvContentPartPr>
              <p14:xfrm>
                <a:off x="1596893" y="4086427"/>
                <a:ext cx="155160" cy="190800"/>
              </p14:xfrm>
            </p:contentPart>
          </mc:Choice>
          <mc:Fallback>
            <p:pic>
              <p:nvPicPr>
                <p:cNvPr id="47" name="Freihand 46">
                  <a:extLst>
                    <a:ext uri="{FF2B5EF4-FFF2-40B4-BE49-F238E27FC236}">
                      <a16:creationId xmlns:a16="http://schemas.microsoft.com/office/drawing/2014/main" id="{7DDE7AC1-7751-41FF-B412-56ED3CF8D964}"/>
                    </a:ext>
                  </a:extLst>
                </p:cNvPr>
                <p:cNvPicPr/>
                <p:nvPr/>
              </p:nvPicPr>
              <p:blipFill>
                <a:blip r:embed="rId58"/>
                <a:stretch>
                  <a:fillRect/>
                </a:stretch>
              </p:blipFill>
              <p:spPr>
                <a:xfrm>
                  <a:off x="1592573" y="4082107"/>
                  <a:ext cx="163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CB4EE00B-45E7-4BB6-A939-AF1C02F3990B}"/>
                    </a:ext>
                  </a:extLst>
                </p14:cNvPr>
                <p14:cNvContentPartPr/>
                <p14:nvPr/>
              </p14:nvContentPartPr>
              <p14:xfrm>
                <a:off x="1731173" y="3926587"/>
                <a:ext cx="99720" cy="193680"/>
              </p14:xfrm>
            </p:contentPart>
          </mc:Choice>
          <mc:Fallback>
            <p:pic>
              <p:nvPicPr>
                <p:cNvPr id="48" name="Freihand 47">
                  <a:extLst>
                    <a:ext uri="{FF2B5EF4-FFF2-40B4-BE49-F238E27FC236}">
                      <a16:creationId xmlns:a16="http://schemas.microsoft.com/office/drawing/2014/main" id="{CB4EE00B-45E7-4BB6-A939-AF1C02F3990B}"/>
                    </a:ext>
                  </a:extLst>
                </p:cNvPr>
                <p:cNvPicPr/>
                <p:nvPr/>
              </p:nvPicPr>
              <p:blipFill>
                <a:blip r:embed="rId60"/>
                <a:stretch>
                  <a:fillRect/>
                </a:stretch>
              </p:blipFill>
              <p:spPr>
                <a:xfrm>
                  <a:off x="1726853" y="3922267"/>
                  <a:ext cx="108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457A5A2F-97B9-4FAD-B058-B7829FC78F8D}"/>
                    </a:ext>
                  </a:extLst>
                </p14:cNvPr>
                <p14:cNvContentPartPr/>
                <p14:nvPr/>
              </p14:nvContentPartPr>
              <p14:xfrm>
                <a:off x="1813973" y="3995707"/>
                <a:ext cx="74520" cy="88920"/>
              </p14:xfrm>
            </p:contentPart>
          </mc:Choice>
          <mc:Fallback>
            <p:pic>
              <p:nvPicPr>
                <p:cNvPr id="49" name="Freihand 48">
                  <a:extLst>
                    <a:ext uri="{FF2B5EF4-FFF2-40B4-BE49-F238E27FC236}">
                      <a16:creationId xmlns:a16="http://schemas.microsoft.com/office/drawing/2014/main" id="{457A5A2F-97B9-4FAD-B058-B7829FC78F8D}"/>
                    </a:ext>
                  </a:extLst>
                </p:cNvPr>
                <p:cNvPicPr/>
                <p:nvPr/>
              </p:nvPicPr>
              <p:blipFill>
                <a:blip r:embed="rId62"/>
                <a:stretch>
                  <a:fillRect/>
                </a:stretch>
              </p:blipFill>
              <p:spPr>
                <a:xfrm>
                  <a:off x="1809653" y="3991387"/>
                  <a:ext cx="83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E755A3E1-0693-4028-93F7-3EFE499C3686}"/>
                    </a:ext>
                  </a:extLst>
                </p14:cNvPr>
                <p14:cNvContentPartPr/>
                <p14:nvPr/>
              </p14:nvContentPartPr>
              <p14:xfrm>
                <a:off x="1869053" y="3739027"/>
                <a:ext cx="192600" cy="286560"/>
              </p14:xfrm>
            </p:contentPart>
          </mc:Choice>
          <mc:Fallback>
            <p:pic>
              <p:nvPicPr>
                <p:cNvPr id="50" name="Freihand 49">
                  <a:extLst>
                    <a:ext uri="{FF2B5EF4-FFF2-40B4-BE49-F238E27FC236}">
                      <a16:creationId xmlns:a16="http://schemas.microsoft.com/office/drawing/2014/main" id="{E755A3E1-0693-4028-93F7-3EFE499C3686}"/>
                    </a:ext>
                  </a:extLst>
                </p:cNvPr>
                <p:cNvPicPr/>
                <p:nvPr/>
              </p:nvPicPr>
              <p:blipFill>
                <a:blip r:embed="rId64"/>
                <a:stretch>
                  <a:fillRect/>
                </a:stretch>
              </p:blipFill>
              <p:spPr>
                <a:xfrm>
                  <a:off x="1864733" y="3734707"/>
                  <a:ext cx="2012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38170205-6762-4EB1-8564-A0605362F77E}"/>
                    </a:ext>
                  </a:extLst>
                </p14:cNvPr>
                <p14:cNvContentPartPr/>
                <p14:nvPr/>
              </p14:nvContentPartPr>
              <p14:xfrm>
                <a:off x="2052293" y="3755587"/>
                <a:ext cx="207000" cy="80640"/>
              </p14:xfrm>
            </p:contentPart>
          </mc:Choice>
          <mc:Fallback>
            <p:pic>
              <p:nvPicPr>
                <p:cNvPr id="51" name="Freihand 50">
                  <a:extLst>
                    <a:ext uri="{FF2B5EF4-FFF2-40B4-BE49-F238E27FC236}">
                      <a16:creationId xmlns:a16="http://schemas.microsoft.com/office/drawing/2014/main" id="{38170205-6762-4EB1-8564-A0605362F77E}"/>
                    </a:ext>
                  </a:extLst>
                </p:cNvPr>
                <p:cNvPicPr/>
                <p:nvPr/>
              </p:nvPicPr>
              <p:blipFill>
                <a:blip r:embed="rId66"/>
                <a:stretch>
                  <a:fillRect/>
                </a:stretch>
              </p:blipFill>
              <p:spPr>
                <a:xfrm>
                  <a:off x="2047973" y="3751267"/>
                  <a:ext cx="215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895B0F78-B41C-452D-A8DA-E486C24B6AC1}"/>
                    </a:ext>
                  </a:extLst>
                </p14:cNvPr>
                <p14:cNvContentPartPr/>
                <p14:nvPr/>
              </p14:nvContentPartPr>
              <p14:xfrm>
                <a:off x="1946093" y="3712027"/>
                <a:ext cx="3960" cy="21600"/>
              </p14:xfrm>
            </p:contentPart>
          </mc:Choice>
          <mc:Fallback>
            <p:pic>
              <p:nvPicPr>
                <p:cNvPr id="52" name="Freihand 51">
                  <a:extLst>
                    <a:ext uri="{FF2B5EF4-FFF2-40B4-BE49-F238E27FC236}">
                      <a16:creationId xmlns:a16="http://schemas.microsoft.com/office/drawing/2014/main" id="{895B0F78-B41C-452D-A8DA-E486C24B6AC1}"/>
                    </a:ext>
                  </a:extLst>
                </p:cNvPr>
                <p:cNvPicPr/>
                <p:nvPr/>
              </p:nvPicPr>
              <p:blipFill>
                <a:blip r:embed="rId68"/>
                <a:stretch>
                  <a:fillRect/>
                </a:stretch>
              </p:blipFill>
              <p:spPr>
                <a:xfrm>
                  <a:off x="1941773" y="3707707"/>
                  <a:ext cx="12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8FD7A08C-4FE1-4CC5-AC64-F50D4D1EAE06}"/>
                    </a:ext>
                  </a:extLst>
                </p14:cNvPr>
                <p14:cNvContentPartPr/>
                <p14:nvPr/>
              </p14:nvContentPartPr>
              <p14:xfrm>
                <a:off x="2466653" y="3518347"/>
                <a:ext cx="366840" cy="207000"/>
              </p14:xfrm>
            </p:contentPart>
          </mc:Choice>
          <mc:Fallback>
            <p:pic>
              <p:nvPicPr>
                <p:cNvPr id="53" name="Freihand 52">
                  <a:extLst>
                    <a:ext uri="{FF2B5EF4-FFF2-40B4-BE49-F238E27FC236}">
                      <a16:creationId xmlns:a16="http://schemas.microsoft.com/office/drawing/2014/main" id="{8FD7A08C-4FE1-4CC5-AC64-F50D4D1EAE06}"/>
                    </a:ext>
                  </a:extLst>
                </p:cNvPr>
                <p:cNvPicPr/>
                <p:nvPr/>
              </p:nvPicPr>
              <p:blipFill>
                <a:blip r:embed="rId70"/>
                <a:stretch>
                  <a:fillRect/>
                </a:stretch>
              </p:blipFill>
              <p:spPr>
                <a:xfrm>
                  <a:off x="2462333" y="3514027"/>
                  <a:ext cx="375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1B25F5C8-6A3B-416F-814E-6409A7025C35}"/>
                    </a:ext>
                  </a:extLst>
                </p14:cNvPr>
                <p14:cNvContentPartPr/>
                <p14:nvPr/>
              </p14:nvContentPartPr>
              <p14:xfrm>
                <a:off x="3110693" y="3500347"/>
                <a:ext cx="23040" cy="228960"/>
              </p14:xfrm>
            </p:contentPart>
          </mc:Choice>
          <mc:Fallback>
            <p:pic>
              <p:nvPicPr>
                <p:cNvPr id="54" name="Freihand 53">
                  <a:extLst>
                    <a:ext uri="{FF2B5EF4-FFF2-40B4-BE49-F238E27FC236}">
                      <a16:creationId xmlns:a16="http://schemas.microsoft.com/office/drawing/2014/main" id="{1B25F5C8-6A3B-416F-814E-6409A7025C35}"/>
                    </a:ext>
                  </a:extLst>
                </p:cNvPr>
                <p:cNvPicPr/>
                <p:nvPr/>
              </p:nvPicPr>
              <p:blipFill>
                <a:blip r:embed="rId72"/>
                <a:stretch>
                  <a:fillRect/>
                </a:stretch>
              </p:blipFill>
              <p:spPr>
                <a:xfrm>
                  <a:off x="3106373" y="3496027"/>
                  <a:ext cx="31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460C0A2E-8CCD-4368-B3DF-F0F6677F612B}"/>
                    </a:ext>
                  </a:extLst>
                </p14:cNvPr>
                <p14:cNvContentPartPr/>
                <p14:nvPr/>
              </p14:nvContentPartPr>
              <p14:xfrm>
                <a:off x="3037613" y="3475147"/>
                <a:ext cx="168480" cy="32040"/>
              </p14:xfrm>
            </p:contentPart>
          </mc:Choice>
          <mc:Fallback>
            <p:pic>
              <p:nvPicPr>
                <p:cNvPr id="55" name="Freihand 54">
                  <a:extLst>
                    <a:ext uri="{FF2B5EF4-FFF2-40B4-BE49-F238E27FC236}">
                      <a16:creationId xmlns:a16="http://schemas.microsoft.com/office/drawing/2014/main" id="{460C0A2E-8CCD-4368-B3DF-F0F6677F612B}"/>
                    </a:ext>
                  </a:extLst>
                </p:cNvPr>
                <p:cNvPicPr/>
                <p:nvPr/>
              </p:nvPicPr>
              <p:blipFill>
                <a:blip r:embed="rId74"/>
                <a:stretch>
                  <a:fillRect/>
                </a:stretch>
              </p:blipFill>
              <p:spPr>
                <a:xfrm>
                  <a:off x="3033293" y="3470827"/>
                  <a:ext cx="177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BE411C9A-FEE1-4D7F-8962-4B832C1EA691}"/>
                    </a:ext>
                  </a:extLst>
                </p14:cNvPr>
                <p14:cNvContentPartPr/>
                <p14:nvPr/>
              </p14:nvContentPartPr>
              <p14:xfrm>
                <a:off x="3046613" y="3543187"/>
                <a:ext cx="165240" cy="60480"/>
              </p14:xfrm>
            </p:contentPart>
          </mc:Choice>
          <mc:Fallback>
            <p:pic>
              <p:nvPicPr>
                <p:cNvPr id="56" name="Freihand 55">
                  <a:extLst>
                    <a:ext uri="{FF2B5EF4-FFF2-40B4-BE49-F238E27FC236}">
                      <a16:creationId xmlns:a16="http://schemas.microsoft.com/office/drawing/2014/main" id="{BE411C9A-FEE1-4D7F-8962-4B832C1EA691}"/>
                    </a:ext>
                  </a:extLst>
                </p:cNvPr>
                <p:cNvPicPr/>
                <p:nvPr/>
              </p:nvPicPr>
              <p:blipFill>
                <a:blip r:embed="rId76"/>
                <a:stretch>
                  <a:fillRect/>
                </a:stretch>
              </p:blipFill>
              <p:spPr>
                <a:xfrm>
                  <a:off x="3042293" y="3538867"/>
                  <a:ext cx="173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Freihand 56">
                  <a:extLst>
                    <a:ext uri="{FF2B5EF4-FFF2-40B4-BE49-F238E27FC236}">
                      <a16:creationId xmlns:a16="http://schemas.microsoft.com/office/drawing/2014/main" id="{9EC5FEDA-FD59-4E06-B000-21F824036ECD}"/>
                    </a:ext>
                  </a:extLst>
                </p14:cNvPr>
                <p14:cNvContentPartPr/>
                <p14:nvPr/>
              </p14:nvContentPartPr>
              <p14:xfrm>
                <a:off x="3260453" y="3596827"/>
                <a:ext cx="295200" cy="95760"/>
              </p14:xfrm>
            </p:contentPart>
          </mc:Choice>
          <mc:Fallback>
            <p:pic>
              <p:nvPicPr>
                <p:cNvPr id="57" name="Freihand 56">
                  <a:extLst>
                    <a:ext uri="{FF2B5EF4-FFF2-40B4-BE49-F238E27FC236}">
                      <a16:creationId xmlns:a16="http://schemas.microsoft.com/office/drawing/2014/main" id="{9EC5FEDA-FD59-4E06-B000-21F824036ECD}"/>
                    </a:ext>
                  </a:extLst>
                </p:cNvPr>
                <p:cNvPicPr/>
                <p:nvPr/>
              </p:nvPicPr>
              <p:blipFill>
                <a:blip r:embed="rId78"/>
                <a:stretch>
                  <a:fillRect/>
                </a:stretch>
              </p:blipFill>
              <p:spPr>
                <a:xfrm>
                  <a:off x="3256133" y="3592507"/>
                  <a:ext cx="303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Freihand 57">
                  <a:extLst>
                    <a:ext uri="{FF2B5EF4-FFF2-40B4-BE49-F238E27FC236}">
                      <a16:creationId xmlns:a16="http://schemas.microsoft.com/office/drawing/2014/main" id="{2596BE90-D049-4FE3-83EB-2CB43734734A}"/>
                    </a:ext>
                  </a:extLst>
                </p14:cNvPr>
                <p14:cNvContentPartPr/>
                <p14:nvPr/>
              </p14:nvContentPartPr>
              <p14:xfrm>
                <a:off x="3544493" y="3534907"/>
                <a:ext cx="360" cy="360"/>
              </p14:xfrm>
            </p:contentPart>
          </mc:Choice>
          <mc:Fallback>
            <p:pic>
              <p:nvPicPr>
                <p:cNvPr id="58" name="Freihand 57">
                  <a:extLst>
                    <a:ext uri="{FF2B5EF4-FFF2-40B4-BE49-F238E27FC236}">
                      <a16:creationId xmlns:a16="http://schemas.microsoft.com/office/drawing/2014/main" id="{2596BE90-D049-4FE3-83EB-2CB43734734A}"/>
                    </a:ext>
                  </a:extLst>
                </p:cNvPr>
                <p:cNvPicPr/>
                <p:nvPr/>
              </p:nvPicPr>
              <p:blipFill>
                <a:blip r:embed="rId12"/>
                <a:stretch>
                  <a:fillRect/>
                </a:stretch>
              </p:blipFill>
              <p:spPr>
                <a:xfrm>
                  <a:off x="3540173" y="3530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Freihand 58">
                  <a:extLst>
                    <a:ext uri="{FF2B5EF4-FFF2-40B4-BE49-F238E27FC236}">
                      <a16:creationId xmlns:a16="http://schemas.microsoft.com/office/drawing/2014/main" id="{C6CAB866-141E-4CA1-A326-958172283AB1}"/>
                    </a:ext>
                  </a:extLst>
                </p14:cNvPr>
                <p14:cNvContentPartPr/>
                <p14:nvPr/>
              </p14:nvContentPartPr>
              <p14:xfrm>
                <a:off x="3603533" y="3585667"/>
                <a:ext cx="279720" cy="78120"/>
              </p14:xfrm>
            </p:contentPart>
          </mc:Choice>
          <mc:Fallback>
            <p:pic>
              <p:nvPicPr>
                <p:cNvPr id="59" name="Freihand 58">
                  <a:extLst>
                    <a:ext uri="{FF2B5EF4-FFF2-40B4-BE49-F238E27FC236}">
                      <a16:creationId xmlns:a16="http://schemas.microsoft.com/office/drawing/2014/main" id="{C6CAB866-141E-4CA1-A326-958172283AB1}"/>
                    </a:ext>
                  </a:extLst>
                </p:cNvPr>
                <p:cNvPicPr/>
                <p:nvPr/>
              </p:nvPicPr>
              <p:blipFill>
                <a:blip r:embed="rId81"/>
                <a:stretch>
                  <a:fillRect/>
                </a:stretch>
              </p:blipFill>
              <p:spPr>
                <a:xfrm>
                  <a:off x="3599213" y="3581347"/>
                  <a:ext cx="288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Freihand 59">
                  <a:extLst>
                    <a:ext uri="{FF2B5EF4-FFF2-40B4-BE49-F238E27FC236}">
                      <a16:creationId xmlns:a16="http://schemas.microsoft.com/office/drawing/2014/main" id="{790F854C-714E-4167-A233-23FB88350888}"/>
                    </a:ext>
                  </a:extLst>
                </p14:cNvPr>
                <p14:cNvContentPartPr/>
                <p14:nvPr/>
              </p14:nvContentPartPr>
              <p14:xfrm>
                <a:off x="3925733" y="3558307"/>
                <a:ext cx="166680" cy="125280"/>
              </p14:xfrm>
            </p:contentPart>
          </mc:Choice>
          <mc:Fallback>
            <p:pic>
              <p:nvPicPr>
                <p:cNvPr id="60" name="Freihand 59">
                  <a:extLst>
                    <a:ext uri="{FF2B5EF4-FFF2-40B4-BE49-F238E27FC236}">
                      <a16:creationId xmlns:a16="http://schemas.microsoft.com/office/drawing/2014/main" id="{790F854C-714E-4167-A233-23FB88350888}"/>
                    </a:ext>
                  </a:extLst>
                </p:cNvPr>
                <p:cNvPicPr/>
                <p:nvPr/>
              </p:nvPicPr>
              <p:blipFill>
                <a:blip r:embed="rId83"/>
                <a:stretch>
                  <a:fillRect/>
                </a:stretch>
              </p:blipFill>
              <p:spPr>
                <a:xfrm>
                  <a:off x="3921413" y="3553987"/>
                  <a:ext cx="175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1" name="Freihand 60">
                  <a:extLst>
                    <a:ext uri="{FF2B5EF4-FFF2-40B4-BE49-F238E27FC236}">
                      <a16:creationId xmlns:a16="http://schemas.microsoft.com/office/drawing/2014/main" id="{2CB4E18C-FBD9-48C4-AF54-37E0B7F76B3A}"/>
                    </a:ext>
                  </a:extLst>
                </p14:cNvPr>
                <p14:cNvContentPartPr/>
                <p14:nvPr/>
              </p14:nvContentPartPr>
              <p14:xfrm>
                <a:off x="4182413" y="3568027"/>
                <a:ext cx="143640" cy="122760"/>
              </p14:xfrm>
            </p:contentPart>
          </mc:Choice>
          <mc:Fallback>
            <p:pic>
              <p:nvPicPr>
                <p:cNvPr id="61" name="Freihand 60">
                  <a:extLst>
                    <a:ext uri="{FF2B5EF4-FFF2-40B4-BE49-F238E27FC236}">
                      <a16:creationId xmlns:a16="http://schemas.microsoft.com/office/drawing/2014/main" id="{2CB4E18C-FBD9-48C4-AF54-37E0B7F76B3A}"/>
                    </a:ext>
                  </a:extLst>
                </p:cNvPr>
                <p:cNvPicPr/>
                <p:nvPr/>
              </p:nvPicPr>
              <p:blipFill>
                <a:blip r:embed="rId85"/>
                <a:stretch>
                  <a:fillRect/>
                </a:stretch>
              </p:blipFill>
              <p:spPr>
                <a:xfrm>
                  <a:off x="4178093" y="3563707"/>
                  <a:ext cx="152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2" name="Freihand 61">
                  <a:extLst>
                    <a:ext uri="{FF2B5EF4-FFF2-40B4-BE49-F238E27FC236}">
                      <a16:creationId xmlns:a16="http://schemas.microsoft.com/office/drawing/2014/main" id="{8BCFAD38-E72D-4602-9FA0-EFA1DDD0175E}"/>
                    </a:ext>
                  </a:extLst>
                </p14:cNvPr>
                <p14:cNvContentPartPr/>
                <p14:nvPr/>
              </p14:nvContentPartPr>
              <p14:xfrm>
                <a:off x="4315613" y="3512227"/>
                <a:ext cx="57960" cy="26280"/>
              </p14:xfrm>
            </p:contentPart>
          </mc:Choice>
          <mc:Fallback>
            <p:pic>
              <p:nvPicPr>
                <p:cNvPr id="62" name="Freihand 61">
                  <a:extLst>
                    <a:ext uri="{FF2B5EF4-FFF2-40B4-BE49-F238E27FC236}">
                      <a16:creationId xmlns:a16="http://schemas.microsoft.com/office/drawing/2014/main" id="{8BCFAD38-E72D-4602-9FA0-EFA1DDD0175E}"/>
                    </a:ext>
                  </a:extLst>
                </p:cNvPr>
                <p:cNvPicPr/>
                <p:nvPr/>
              </p:nvPicPr>
              <p:blipFill>
                <a:blip r:embed="rId87"/>
                <a:stretch>
                  <a:fillRect/>
                </a:stretch>
              </p:blipFill>
              <p:spPr>
                <a:xfrm>
                  <a:off x="4311293" y="3507907"/>
                  <a:ext cx="66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312EF218-BD8D-4E97-8551-EEFEAFD6CF41}"/>
                    </a:ext>
                  </a:extLst>
                </p14:cNvPr>
                <p14:cNvContentPartPr/>
                <p14:nvPr/>
              </p14:nvContentPartPr>
              <p14:xfrm>
                <a:off x="4369253" y="3565867"/>
                <a:ext cx="122760" cy="109080"/>
              </p14:xfrm>
            </p:contentPart>
          </mc:Choice>
          <mc:Fallback>
            <p:pic>
              <p:nvPicPr>
                <p:cNvPr id="63" name="Freihand 62">
                  <a:extLst>
                    <a:ext uri="{FF2B5EF4-FFF2-40B4-BE49-F238E27FC236}">
                      <a16:creationId xmlns:a16="http://schemas.microsoft.com/office/drawing/2014/main" id="{312EF218-BD8D-4E97-8551-EEFEAFD6CF41}"/>
                    </a:ext>
                  </a:extLst>
                </p:cNvPr>
                <p:cNvPicPr/>
                <p:nvPr/>
              </p:nvPicPr>
              <p:blipFill>
                <a:blip r:embed="rId89"/>
                <a:stretch>
                  <a:fillRect/>
                </a:stretch>
              </p:blipFill>
              <p:spPr>
                <a:xfrm>
                  <a:off x="4364933" y="3561547"/>
                  <a:ext cx="131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Freihand 63">
                  <a:extLst>
                    <a:ext uri="{FF2B5EF4-FFF2-40B4-BE49-F238E27FC236}">
                      <a16:creationId xmlns:a16="http://schemas.microsoft.com/office/drawing/2014/main" id="{0E43B12B-9475-43E6-87D1-408ACF77156D}"/>
                    </a:ext>
                  </a:extLst>
                </p14:cNvPr>
                <p14:cNvContentPartPr/>
                <p14:nvPr/>
              </p14:nvContentPartPr>
              <p14:xfrm>
                <a:off x="4530893" y="3453547"/>
                <a:ext cx="123120" cy="164160"/>
              </p14:xfrm>
            </p:contentPart>
          </mc:Choice>
          <mc:Fallback>
            <p:pic>
              <p:nvPicPr>
                <p:cNvPr id="64" name="Freihand 63">
                  <a:extLst>
                    <a:ext uri="{FF2B5EF4-FFF2-40B4-BE49-F238E27FC236}">
                      <a16:creationId xmlns:a16="http://schemas.microsoft.com/office/drawing/2014/main" id="{0E43B12B-9475-43E6-87D1-408ACF77156D}"/>
                    </a:ext>
                  </a:extLst>
                </p:cNvPr>
                <p:cNvPicPr/>
                <p:nvPr/>
              </p:nvPicPr>
              <p:blipFill>
                <a:blip r:embed="rId91"/>
                <a:stretch>
                  <a:fillRect/>
                </a:stretch>
              </p:blipFill>
              <p:spPr>
                <a:xfrm>
                  <a:off x="4526573" y="3449227"/>
                  <a:ext cx="131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Freihand 64">
                  <a:extLst>
                    <a:ext uri="{FF2B5EF4-FFF2-40B4-BE49-F238E27FC236}">
                      <a16:creationId xmlns:a16="http://schemas.microsoft.com/office/drawing/2014/main" id="{7D545FCA-BF68-40DE-89E9-2A17D7FADBFB}"/>
                    </a:ext>
                  </a:extLst>
                </p14:cNvPr>
                <p14:cNvContentPartPr/>
                <p14:nvPr/>
              </p14:nvContentPartPr>
              <p14:xfrm>
                <a:off x="4742213" y="3386227"/>
                <a:ext cx="177840" cy="213480"/>
              </p14:xfrm>
            </p:contentPart>
          </mc:Choice>
          <mc:Fallback>
            <p:pic>
              <p:nvPicPr>
                <p:cNvPr id="65" name="Freihand 64">
                  <a:extLst>
                    <a:ext uri="{FF2B5EF4-FFF2-40B4-BE49-F238E27FC236}">
                      <a16:creationId xmlns:a16="http://schemas.microsoft.com/office/drawing/2014/main" id="{7D545FCA-BF68-40DE-89E9-2A17D7FADBFB}"/>
                    </a:ext>
                  </a:extLst>
                </p:cNvPr>
                <p:cNvPicPr/>
                <p:nvPr/>
              </p:nvPicPr>
              <p:blipFill>
                <a:blip r:embed="rId93"/>
                <a:stretch>
                  <a:fillRect/>
                </a:stretch>
              </p:blipFill>
              <p:spPr>
                <a:xfrm>
                  <a:off x="4737893" y="3381907"/>
                  <a:ext cx="186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6" name="Freihand 65">
                  <a:extLst>
                    <a:ext uri="{FF2B5EF4-FFF2-40B4-BE49-F238E27FC236}">
                      <a16:creationId xmlns:a16="http://schemas.microsoft.com/office/drawing/2014/main" id="{2E725D6C-3D34-4C6F-A4ED-1B941C917464}"/>
                    </a:ext>
                  </a:extLst>
                </p14:cNvPr>
                <p14:cNvContentPartPr/>
                <p14:nvPr/>
              </p14:nvContentPartPr>
              <p14:xfrm>
                <a:off x="4981973" y="3398827"/>
                <a:ext cx="148680" cy="241920"/>
              </p14:xfrm>
            </p:contentPart>
          </mc:Choice>
          <mc:Fallback>
            <p:pic>
              <p:nvPicPr>
                <p:cNvPr id="66" name="Freihand 65">
                  <a:extLst>
                    <a:ext uri="{FF2B5EF4-FFF2-40B4-BE49-F238E27FC236}">
                      <a16:creationId xmlns:a16="http://schemas.microsoft.com/office/drawing/2014/main" id="{2E725D6C-3D34-4C6F-A4ED-1B941C917464}"/>
                    </a:ext>
                  </a:extLst>
                </p:cNvPr>
                <p:cNvPicPr/>
                <p:nvPr/>
              </p:nvPicPr>
              <p:blipFill>
                <a:blip r:embed="rId95"/>
                <a:stretch>
                  <a:fillRect/>
                </a:stretch>
              </p:blipFill>
              <p:spPr>
                <a:xfrm>
                  <a:off x="4977653" y="3394507"/>
                  <a:ext cx="157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Freihand 66">
                  <a:extLst>
                    <a:ext uri="{FF2B5EF4-FFF2-40B4-BE49-F238E27FC236}">
                      <a16:creationId xmlns:a16="http://schemas.microsoft.com/office/drawing/2014/main" id="{EB71CB78-5443-459C-9727-DB8D8E7E6165}"/>
                    </a:ext>
                  </a:extLst>
                </p14:cNvPr>
                <p14:cNvContentPartPr/>
                <p14:nvPr/>
              </p14:nvContentPartPr>
              <p14:xfrm>
                <a:off x="5095013" y="3414307"/>
                <a:ext cx="19800" cy="42840"/>
              </p14:xfrm>
            </p:contentPart>
          </mc:Choice>
          <mc:Fallback>
            <p:pic>
              <p:nvPicPr>
                <p:cNvPr id="67" name="Freihand 66">
                  <a:extLst>
                    <a:ext uri="{FF2B5EF4-FFF2-40B4-BE49-F238E27FC236}">
                      <a16:creationId xmlns:a16="http://schemas.microsoft.com/office/drawing/2014/main" id="{EB71CB78-5443-459C-9727-DB8D8E7E6165}"/>
                    </a:ext>
                  </a:extLst>
                </p:cNvPr>
                <p:cNvPicPr/>
                <p:nvPr/>
              </p:nvPicPr>
              <p:blipFill>
                <a:blip r:embed="rId97"/>
                <a:stretch>
                  <a:fillRect/>
                </a:stretch>
              </p:blipFill>
              <p:spPr>
                <a:xfrm>
                  <a:off x="5090693" y="3409987"/>
                  <a:ext cx="28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Freihand 67">
                  <a:extLst>
                    <a:ext uri="{FF2B5EF4-FFF2-40B4-BE49-F238E27FC236}">
                      <a16:creationId xmlns:a16="http://schemas.microsoft.com/office/drawing/2014/main" id="{8FC34E7E-464E-4C7D-955F-35016985E976}"/>
                    </a:ext>
                  </a:extLst>
                </p14:cNvPr>
                <p14:cNvContentPartPr/>
                <p14:nvPr/>
              </p14:nvContentPartPr>
              <p14:xfrm>
                <a:off x="5150453" y="3516187"/>
                <a:ext cx="172800" cy="96480"/>
              </p14:xfrm>
            </p:contentPart>
          </mc:Choice>
          <mc:Fallback>
            <p:pic>
              <p:nvPicPr>
                <p:cNvPr id="68" name="Freihand 67">
                  <a:extLst>
                    <a:ext uri="{FF2B5EF4-FFF2-40B4-BE49-F238E27FC236}">
                      <a16:creationId xmlns:a16="http://schemas.microsoft.com/office/drawing/2014/main" id="{8FC34E7E-464E-4C7D-955F-35016985E976}"/>
                    </a:ext>
                  </a:extLst>
                </p:cNvPr>
                <p:cNvPicPr/>
                <p:nvPr/>
              </p:nvPicPr>
              <p:blipFill>
                <a:blip r:embed="rId99"/>
                <a:stretch>
                  <a:fillRect/>
                </a:stretch>
              </p:blipFill>
              <p:spPr>
                <a:xfrm>
                  <a:off x="5146133" y="3511867"/>
                  <a:ext cx="181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CA26B578-D68A-4037-8892-1C504C7B4B2D}"/>
                    </a:ext>
                  </a:extLst>
                </p14:cNvPr>
                <p14:cNvContentPartPr/>
                <p14:nvPr/>
              </p14:nvContentPartPr>
              <p14:xfrm>
                <a:off x="5344493" y="3502147"/>
                <a:ext cx="208800" cy="114480"/>
              </p14:xfrm>
            </p:contentPart>
          </mc:Choice>
          <mc:Fallback>
            <p:pic>
              <p:nvPicPr>
                <p:cNvPr id="69" name="Freihand 68">
                  <a:extLst>
                    <a:ext uri="{FF2B5EF4-FFF2-40B4-BE49-F238E27FC236}">
                      <a16:creationId xmlns:a16="http://schemas.microsoft.com/office/drawing/2014/main" id="{CA26B578-D68A-4037-8892-1C504C7B4B2D}"/>
                    </a:ext>
                  </a:extLst>
                </p:cNvPr>
                <p:cNvPicPr/>
                <p:nvPr/>
              </p:nvPicPr>
              <p:blipFill>
                <a:blip r:embed="rId101"/>
                <a:stretch>
                  <a:fillRect/>
                </a:stretch>
              </p:blipFill>
              <p:spPr>
                <a:xfrm>
                  <a:off x="5340173" y="3497827"/>
                  <a:ext cx="217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AC560D2A-A33C-4960-9B6E-FFA7F933E8E4}"/>
                    </a:ext>
                  </a:extLst>
                </p14:cNvPr>
                <p14:cNvContentPartPr/>
                <p14:nvPr/>
              </p14:nvContentPartPr>
              <p14:xfrm>
                <a:off x="1554413" y="4411507"/>
                <a:ext cx="6406560" cy="1756800"/>
              </p14:xfrm>
            </p:contentPart>
          </mc:Choice>
          <mc:Fallback>
            <p:pic>
              <p:nvPicPr>
                <p:cNvPr id="71" name="Freihand 70">
                  <a:extLst>
                    <a:ext uri="{FF2B5EF4-FFF2-40B4-BE49-F238E27FC236}">
                      <a16:creationId xmlns:a16="http://schemas.microsoft.com/office/drawing/2014/main" id="{AC560D2A-A33C-4960-9B6E-FFA7F933E8E4}"/>
                    </a:ext>
                  </a:extLst>
                </p:cNvPr>
                <p:cNvPicPr/>
                <p:nvPr/>
              </p:nvPicPr>
              <p:blipFill>
                <a:blip r:embed="rId103"/>
                <a:stretch>
                  <a:fillRect/>
                </a:stretch>
              </p:blipFill>
              <p:spPr>
                <a:xfrm>
                  <a:off x="1550093" y="4407187"/>
                  <a:ext cx="6415200" cy="1765440"/>
                </a:xfrm>
                <a:prstGeom prst="rect">
                  <a:avLst/>
                </a:prstGeom>
              </p:spPr>
            </p:pic>
          </mc:Fallback>
        </mc:AlternateContent>
      </p:grpSp>
      <p:grpSp>
        <p:nvGrpSpPr>
          <p:cNvPr id="73" name="Gruppieren 72">
            <a:extLst>
              <a:ext uri="{FF2B5EF4-FFF2-40B4-BE49-F238E27FC236}">
                <a16:creationId xmlns:a16="http://schemas.microsoft.com/office/drawing/2014/main" id="{5900527F-4940-4EA4-AF42-5FF052DBC8BD}"/>
              </a:ext>
            </a:extLst>
          </p:cNvPr>
          <p:cNvGrpSpPr/>
          <p:nvPr/>
        </p:nvGrpSpPr>
        <p:grpSpPr>
          <a:xfrm>
            <a:off x="3161453" y="1071787"/>
            <a:ext cx="5258880" cy="1170360"/>
            <a:chOff x="3161453" y="1071787"/>
            <a:chExt cx="5258880" cy="1170360"/>
          </a:xfrm>
        </p:grpSpPr>
        <mc:AlternateContent xmlns:mc="http://schemas.openxmlformats.org/markup-compatibility/2006">
          <mc:Choice xmlns:p14="http://schemas.microsoft.com/office/powerpoint/2010/main" Requires="p14">
            <p:contentPart p14:bwMode="auto" r:id="rId104">
              <p14:nvContentPartPr>
                <p14:cNvPr id="7" name="Freihand 6">
                  <a:extLst>
                    <a:ext uri="{FF2B5EF4-FFF2-40B4-BE49-F238E27FC236}">
                      <a16:creationId xmlns:a16="http://schemas.microsoft.com/office/drawing/2014/main" id="{168A68E7-30E4-4725-8913-51D5B7820CEB}"/>
                    </a:ext>
                  </a:extLst>
                </p14:cNvPr>
                <p14:cNvContentPartPr/>
                <p14:nvPr/>
              </p14:nvContentPartPr>
              <p14:xfrm>
                <a:off x="6200573" y="1298587"/>
                <a:ext cx="475200" cy="339480"/>
              </p14:xfrm>
            </p:contentPart>
          </mc:Choice>
          <mc:Fallback>
            <p:pic>
              <p:nvPicPr>
                <p:cNvPr id="7" name="Freihand 6">
                  <a:extLst>
                    <a:ext uri="{FF2B5EF4-FFF2-40B4-BE49-F238E27FC236}">
                      <a16:creationId xmlns:a16="http://schemas.microsoft.com/office/drawing/2014/main" id="{168A68E7-30E4-4725-8913-51D5B7820CEB}"/>
                    </a:ext>
                  </a:extLst>
                </p:cNvPr>
                <p:cNvPicPr/>
                <p:nvPr/>
              </p:nvPicPr>
              <p:blipFill>
                <a:blip r:embed="rId105"/>
                <a:stretch>
                  <a:fillRect/>
                </a:stretch>
              </p:blipFill>
              <p:spPr>
                <a:xfrm>
                  <a:off x="6196253" y="1294267"/>
                  <a:ext cx="4838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 name="Freihand 7">
                  <a:extLst>
                    <a:ext uri="{FF2B5EF4-FFF2-40B4-BE49-F238E27FC236}">
                      <a16:creationId xmlns:a16="http://schemas.microsoft.com/office/drawing/2014/main" id="{40F2F6D2-85BC-497E-BEDF-1D87A940F702}"/>
                    </a:ext>
                  </a:extLst>
                </p14:cNvPr>
                <p14:cNvContentPartPr/>
                <p14:nvPr/>
              </p14:nvContentPartPr>
              <p14:xfrm>
                <a:off x="6084293" y="1396147"/>
                <a:ext cx="441000" cy="288360"/>
              </p14:xfrm>
            </p:contentPart>
          </mc:Choice>
          <mc:Fallback>
            <p:pic>
              <p:nvPicPr>
                <p:cNvPr id="8" name="Freihand 7">
                  <a:extLst>
                    <a:ext uri="{FF2B5EF4-FFF2-40B4-BE49-F238E27FC236}">
                      <a16:creationId xmlns:a16="http://schemas.microsoft.com/office/drawing/2014/main" id="{40F2F6D2-85BC-497E-BEDF-1D87A940F702}"/>
                    </a:ext>
                  </a:extLst>
                </p:cNvPr>
                <p:cNvPicPr/>
                <p:nvPr/>
              </p:nvPicPr>
              <p:blipFill>
                <a:blip r:embed="rId107"/>
                <a:stretch>
                  <a:fillRect/>
                </a:stretch>
              </p:blipFill>
              <p:spPr>
                <a:xfrm>
                  <a:off x="6079973" y="1391827"/>
                  <a:ext cx="4496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 name="Freihand 9">
                  <a:extLst>
                    <a:ext uri="{FF2B5EF4-FFF2-40B4-BE49-F238E27FC236}">
                      <a16:creationId xmlns:a16="http://schemas.microsoft.com/office/drawing/2014/main" id="{9DC845AA-7D51-4EDA-B445-F8B052C04DAF}"/>
                    </a:ext>
                  </a:extLst>
                </p14:cNvPr>
                <p14:cNvContentPartPr/>
                <p14:nvPr/>
              </p14:nvContentPartPr>
              <p14:xfrm>
                <a:off x="6763973" y="1132267"/>
                <a:ext cx="197640" cy="212400"/>
              </p14:xfrm>
            </p:contentPart>
          </mc:Choice>
          <mc:Fallback>
            <p:pic>
              <p:nvPicPr>
                <p:cNvPr id="10" name="Freihand 9">
                  <a:extLst>
                    <a:ext uri="{FF2B5EF4-FFF2-40B4-BE49-F238E27FC236}">
                      <a16:creationId xmlns:a16="http://schemas.microsoft.com/office/drawing/2014/main" id="{9DC845AA-7D51-4EDA-B445-F8B052C04DAF}"/>
                    </a:ext>
                  </a:extLst>
                </p:cNvPr>
                <p:cNvPicPr/>
                <p:nvPr/>
              </p:nvPicPr>
              <p:blipFill>
                <a:blip r:embed="rId109"/>
                <a:stretch>
                  <a:fillRect/>
                </a:stretch>
              </p:blipFill>
              <p:spPr>
                <a:xfrm>
                  <a:off x="6759653" y="1127947"/>
                  <a:ext cx="206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 name="Freihand 10">
                  <a:extLst>
                    <a:ext uri="{FF2B5EF4-FFF2-40B4-BE49-F238E27FC236}">
                      <a16:creationId xmlns:a16="http://schemas.microsoft.com/office/drawing/2014/main" id="{0A8D5F3C-FCD9-45C1-8638-5F5CB3B2E288}"/>
                    </a:ext>
                  </a:extLst>
                </p14:cNvPr>
                <p14:cNvContentPartPr/>
                <p14:nvPr/>
              </p14:nvContentPartPr>
              <p14:xfrm>
                <a:off x="7006253" y="1222267"/>
                <a:ext cx="30240" cy="107280"/>
              </p14:xfrm>
            </p:contentPart>
          </mc:Choice>
          <mc:Fallback>
            <p:pic>
              <p:nvPicPr>
                <p:cNvPr id="11" name="Freihand 10">
                  <a:extLst>
                    <a:ext uri="{FF2B5EF4-FFF2-40B4-BE49-F238E27FC236}">
                      <a16:creationId xmlns:a16="http://schemas.microsoft.com/office/drawing/2014/main" id="{0A8D5F3C-FCD9-45C1-8638-5F5CB3B2E288}"/>
                    </a:ext>
                  </a:extLst>
                </p:cNvPr>
                <p:cNvPicPr/>
                <p:nvPr/>
              </p:nvPicPr>
              <p:blipFill>
                <a:blip r:embed="rId111"/>
                <a:stretch>
                  <a:fillRect/>
                </a:stretch>
              </p:blipFill>
              <p:spPr>
                <a:xfrm>
                  <a:off x="7001933" y="1217947"/>
                  <a:ext cx="38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 name="Freihand 11">
                  <a:extLst>
                    <a:ext uri="{FF2B5EF4-FFF2-40B4-BE49-F238E27FC236}">
                      <a16:creationId xmlns:a16="http://schemas.microsoft.com/office/drawing/2014/main" id="{6BE63653-2419-4DF4-818B-5DA8E24D56FB}"/>
                    </a:ext>
                  </a:extLst>
                </p14:cNvPr>
                <p14:cNvContentPartPr/>
                <p14:nvPr/>
              </p14:nvContentPartPr>
              <p14:xfrm>
                <a:off x="7087253" y="1205707"/>
                <a:ext cx="80640" cy="118440"/>
              </p14:xfrm>
            </p:contentPart>
          </mc:Choice>
          <mc:Fallback>
            <p:pic>
              <p:nvPicPr>
                <p:cNvPr id="12" name="Freihand 11">
                  <a:extLst>
                    <a:ext uri="{FF2B5EF4-FFF2-40B4-BE49-F238E27FC236}">
                      <a16:creationId xmlns:a16="http://schemas.microsoft.com/office/drawing/2014/main" id="{6BE63653-2419-4DF4-818B-5DA8E24D56FB}"/>
                    </a:ext>
                  </a:extLst>
                </p:cNvPr>
                <p:cNvPicPr/>
                <p:nvPr/>
              </p:nvPicPr>
              <p:blipFill>
                <a:blip r:embed="rId113"/>
                <a:stretch>
                  <a:fillRect/>
                </a:stretch>
              </p:blipFill>
              <p:spPr>
                <a:xfrm>
                  <a:off x="7082933" y="1201387"/>
                  <a:ext cx="89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 name="Freihand 12">
                  <a:extLst>
                    <a:ext uri="{FF2B5EF4-FFF2-40B4-BE49-F238E27FC236}">
                      <a16:creationId xmlns:a16="http://schemas.microsoft.com/office/drawing/2014/main" id="{D9399994-627D-4E1D-B072-C423A4584BA9}"/>
                    </a:ext>
                  </a:extLst>
                </p14:cNvPr>
                <p14:cNvContentPartPr/>
                <p14:nvPr/>
              </p14:nvContentPartPr>
              <p14:xfrm>
                <a:off x="7209653" y="1208587"/>
                <a:ext cx="87840" cy="74160"/>
              </p14:xfrm>
            </p:contentPart>
          </mc:Choice>
          <mc:Fallback>
            <p:pic>
              <p:nvPicPr>
                <p:cNvPr id="13" name="Freihand 12">
                  <a:extLst>
                    <a:ext uri="{FF2B5EF4-FFF2-40B4-BE49-F238E27FC236}">
                      <a16:creationId xmlns:a16="http://schemas.microsoft.com/office/drawing/2014/main" id="{D9399994-627D-4E1D-B072-C423A4584BA9}"/>
                    </a:ext>
                  </a:extLst>
                </p:cNvPr>
                <p:cNvPicPr/>
                <p:nvPr/>
              </p:nvPicPr>
              <p:blipFill>
                <a:blip r:embed="rId115"/>
                <a:stretch>
                  <a:fillRect/>
                </a:stretch>
              </p:blipFill>
              <p:spPr>
                <a:xfrm>
                  <a:off x="7205333" y="1204267"/>
                  <a:ext cx="96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 name="Freihand 13">
                  <a:extLst>
                    <a:ext uri="{FF2B5EF4-FFF2-40B4-BE49-F238E27FC236}">
                      <a16:creationId xmlns:a16="http://schemas.microsoft.com/office/drawing/2014/main" id="{D55AF9EE-513D-4E98-85E9-2796CCA05C3C}"/>
                    </a:ext>
                  </a:extLst>
                </p14:cNvPr>
                <p14:cNvContentPartPr/>
                <p14:nvPr/>
              </p14:nvContentPartPr>
              <p14:xfrm>
                <a:off x="7373093" y="1071787"/>
                <a:ext cx="175320" cy="182160"/>
              </p14:xfrm>
            </p:contentPart>
          </mc:Choice>
          <mc:Fallback>
            <p:pic>
              <p:nvPicPr>
                <p:cNvPr id="14" name="Freihand 13">
                  <a:extLst>
                    <a:ext uri="{FF2B5EF4-FFF2-40B4-BE49-F238E27FC236}">
                      <a16:creationId xmlns:a16="http://schemas.microsoft.com/office/drawing/2014/main" id="{D55AF9EE-513D-4E98-85E9-2796CCA05C3C}"/>
                    </a:ext>
                  </a:extLst>
                </p:cNvPr>
                <p:cNvPicPr/>
                <p:nvPr/>
              </p:nvPicPr>
              <p:blipFill>
                <a:blip r:embed="rId117"/>
                <a:stretch>
                  <a:fillRect/>
                </a:stretch>
              </p:blipFill>
              <p:spPr>
                <a:xfrm>
                  <a:off x="7368773" y="1067467"/>
                  <a:ext cx="183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 name="Freihand 14">
                  <a:extLst>
                    <a:ext uri="{FF2B5EF4-FFF2-40B4-BE49-F238E27FC236}">
                      <a16:creationId xmlns:a16="http://schemas.microsoft.com/office/drawing/2014/main" id="{3CB6AA79-B2FC-42F0-9815-A6EAF0443DFB}"/>
                    </a:ext>
                  </a:extLst>
                </p14:cNvPr>
                <p14:cNvContentPartPr/>
                <p14:nvPr/>
              </p14:nvContentPartPr>
              <p14:xfrm>
                <a:off x="7459133" y="1219747"/>
                <a:ext cx="102240" cy="17280"/>
              </p14:xfrm>
            </p:contentPart>
          </mc:Choice>
          <mc:Fallback>
            <p:pic>
              <p:nvPicPr>
                <p:cNvPr id="15" name="Freihand 14">
                  <a:extLst>
                    <a:ext uri="{FF2B5EF4-FFF2-40B4-BE49-F238E27FC236}">
                      <a16:creationId xmlns:a16="http://schemas.microsoft.com/office/drawing/2014/main" id="{3CB6AA79-B2FC-42F0-9815-A6EAF0443DFB}"/>
                    </a:ext>
                  </a:extLst>
                </p:cNvPr>
                <p:cNvPicPr/>
                <p:nvPr/>
              </p:nvPicPr>
              <p:blipFill>
                <a:blip r:embed="rId119"/>
                <a:stretch>
                  <a:fillRect/>
                </a:stretch>
              </p:blipFill>
              <p:spPr>
                <a:xfrm>
                  <a:off x="7454813" y="1215427"/>
                  <a:ext cx="110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 name="Freihand 15">
                  <a:extLst>
                    <a:ext uri="{FF2B5EF4-FFF2-40B4-BE49-F238E27FC236}">
                      <a16:creationId xmlns:a16="http://schemas.microsoft.com/office/drawing/2014/main" id="{4463BB32-9DAE-49AE-B46C-4DB316B4F4B1}"/>
                    </a:ext>
                  </a:extLst>
                </p14:cNvPr>
                <p14:cNvContentPartPr/>
                <p14:nvPr/>
              </p14:nvContentPartPr>
              <p14:xfrm>
                <a:off x="7578293" y="1151707"/>
                <a:ext cx="233280" cy="94680"/>
              </p14:xfrm>
            </p:contentPart>
          </mc:Choice>
          <mc:Fallback>
            <p:pic>
              <p:nvPicPr>
                <p:cNvPr id="16" name="Freihand 15">
                  <a:extLst>
                    <a:ext uri="{FF2B5EF4-FFF2-40B4-BE49-F238E27FC236}">
                      <a16:creationId xmlns:a16="http://schemas.microsoft.com/office/drawing/2014/main" id="{4463BB32-9DAE-49AE-B46C-4DB316B4F4B1}"/>
                    </a:ext>
                  </a:extLst>
                </p:cNvPr>
                <p:cNvPicPr/>
                <p:nvPr/>
              </p:nvPicPr>
              <p:blipFill>
                <a:blip r:embed="rId121"/>
                <a:stretch>
                  <a:fillRect/>
                </a:stretch>
              </p:blipFill>
              <p:spPr>
                <a:xfrm>
                  <a:off x="7573973" y="1147387"/>
                  <a:ext cx="241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 name="Freihand 16">
                  <a:extLst>
                    <a:ext uri="{FF2B5EF4-FFF2-40B4-BE49-F238E27FC236}">
                      <a16:creationId xmlns:a16="http://schemas.microsoft.com/office/drawing/2014/main" id="{AC75D2D4-57A5-4BB7-A900-645D0EE8F9C8}"/>
                    </a:ext>
                  </a:extLst>
                </p14:cNvPr>
                <p14:cNvContentPartPr/>
                <p14:nvPr/>
              </p14:nvContentPartPr>
              <p14:xfrm>
                <a:off x="7803293" y="1075387"/>
                <a:ext cx="213840" cy="187200"/>
              </p14:xfrm>
            </p:contentPart>
          </mc:Choice>
          <mc:Fallback>
            <p:pic>
              <p:nvPicPr>
                <p:cNvPr id="17" name="Freihand 16">
                  <a:extLst>
                    <a:ext uri="{FF2B5EF4-FFF2-40B4-BE49-F238E27FC236}">
                      <a16:creationId xmlns:a16="http://schemas.microsoft.com/office/drawing/2014/main" id="{AC75D2D4-57A5-4BB7-A900-645D0EE8F9C8}"/>
                    </a:ext>
                  </a:extLst>
                </p:cNvPr>
                <p:cNvPicPr/>
                <p:nvPr/>
              </p:nvPicPr>
              <p:blipFill>
                <a:blip r:embed="rId123"/>
                <a:stretch>
                  <a:fillRect/>
                </a:stretch>
              </p:blipFill>
              <p:spPr>
                <a:xfrm>
                  <a:off x="7798973" y="1071067"/>
                  <a:ext cx="222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8" name="Freihand 17">
                  <a:extLst>
                    <a:ext uri="{FF2B5EF4-FFF2-40B4-BE49-F238E27FC236}">
                      <a16:creationId xmlns:a16="http://schemas.microsoft.com/office/drawing/2014/main" id="{C03C6DB6-0442-4A08-8FDA-8B7D2B9CFC03}"/>
                    </a:ext>
                  </a:extLst>
                </p14:cNvPr>
                <p14:cNvContentPartPr/>
                <p14:nvPr/>
              </p14:nvContentPartPr>
              <p14:xfrm>
                <a:off x="6687653" y="1286707"/>
                <a:ext cx="1732680" cy="151560"/>
              </p14:xfrm>
            </p:contentPart>
          </mc:Choice>
          <mc:Fallback>
            <p:pic>
              <p:nvPicPr>
                <p:cNvPr id="18" name="Freihand 17">
                  <a:extLst>
                    <a:ext uri="{FF2B5EF4-FFF2-40B4-BE49-F238E27FC236}">
                      <a16:creationId xmlns:a16="http://schemas.microsoft.com/office/drawing/2014/main" id="{C03C6DB6-0442-4A08-8FDA-8B7D2B9CFC03}"/>
                    </a:ext>
                  </a:extLst>
                </p:cNvPr>
                <p:cNvPicPr/>
                <p:nvPr/>
              </p:nvPicPr>
              <p:blipFill>
                <a:blip r:embed="rId125"/>
                <a:stretch>
                  <a:fillRect/>
                </a:stretch>
              </p:blipFill>
              <p:spPr>
                <a:xfrm>
                  <a:off x="6683333" y="1282387"/>
                  <a:ext cx="1741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2" name="Freihand 71">
                  <a:extLst>
                    <a:ext uri="{FF2B5EF4-FFF2-40B4-BE49-F238E27FC236}">
                      <a16:creationId xmlns:a16="http://schemas.microsoft.com/office/drawing/2014/main" id="{13077788-7E7B-485A-B2B7-C7F55D3D819A}"/>
                    </a:ext>
                  </a:extLst>
                </p14:cNvPr>
                <p14:cNvContentPartPr/>
                <p14:nvPr/>
              </p14:nvContentPartPr>
              <p14:xfrm>
                <a:off x="3161453" y="1320907"/>
                <a:ext cx="2559600" cy="921240"/>
              </p14:xfrm>
            </p:contentPart>
          </mc:Choice>
          <mc:Fallback>
            <p:pic>
              <p:nvPicPr>
                <p:cNvPr id="72" name="Freihand 71">
                  <a:extLst>
                    <a:ext uri="{FF2B5EF4-FFF2-40B4-BE49-F238E27FC236}">
                      <a16:creationId xmlns:a16="http://schemas.microsoft.com/office/drawing/2014/main" id="{13077788-7E7B-485A-B2B7-C7F55D3D819A}"/>
                    </a:ext>
                  </a:extLst>
                </p:cNvPr>
                <p:cNvPicPr/>
                <p:nvPr/>
              </p:nvPicPr>
              <p:blipFill>
                <a:blip r:embed="rId127"/>
                <a:stretch>
                  <a:fillRect/>
                </a:stretch>
              </p:blipFill>
              <p:spPr>
                <a:xfrm>
                  <a:off x="3157133" y="1316587"/>
                  <a:ext cx="2568240" cy="92988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F2612B2E-0CF8-45C5-8DC7-F4BF60E72A28}"/>
                  </a:ext>
                </a:extLst>
              </p14:cNvPr>
              <p14:cNvContentPartPr/>
              <p14:nvPr/>
            </p14:nvContentPartPr>
            <p14:xfrm>
              <a:off x="2455493" y="2594040"/>
              <a:ext cx="2965680" cy="1287360"/>
            </p14:xfrm>
          </p:contentPart>
        </mc:Choice>
        <mc:Fallback>
          <p:pic>
            <p:nvPicPr>
              <p:cNvPr id="9" name="Freihand 8">
                <a:extLst>
                  <a:ext uri="{FF2B5EF4-FFF2-40B4-BE49-F238E27FC236}">
                    <a16:creationId xmlns:a16="http://schemas.microsoft.com/office/drawing/2014/main" id="{F2612B2E-0CF8-45C5-8DC7-F4BF60E72A28}"/>
                  </a:ext>
                </a:extLst>
              </p:cNvPr>
              <p:cNvPicPr/>
              <p:nvPr/>
            </p:nvPicPr>
            <p:blipFill>
              <a:blip r:embed="rId5"/>
              <a:stretch>
                <a:fillRect/>
              </a:stretch>
            </p:blipFill>
            <p:spPr>
              <a:xfrm>
                <a:off x="2451173" y="2589720"/>
                <a:ext cx="2974320" cy="129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2A8C7F3A-1FE1-4749-AE3B-16FC1925BF72}"/>
                  </a:ext>
                </a:extLst>
              </p14:cNvPr>
              <p14:cNvContentPartPr/>
              <p14:nvPr/>
            </p14:nvContentPartPr>
            <p14:xfrm>
              <a:off x="5443853" y="2329080"/>
              <a:ext cx="242280" cy="72000"/>
            </p14:xfrm>
          </p:contentPart>
        </mc:Choice>
        <mc:Fallback>
          <p:pic>
            <p:nvPicPr>
              <p:cNvPr id="10" name="Freihand 9">
                <a:extLst>
                  <a:ext uri="{FF2B5EF4-FFF2-40B4-BE49-F238E27FC236}">
                    <a16:creationId xmlns:a16="http://schemas.microsoft.com/office/drawing/2014/main" id="{2A8C7F3A-1FE1-4749-AE3B-16FC1925BF72}"/>
                  </a:ext>
                </a:extLst>
              </p:cNvPr>
              <p:cNvPicPr/>
              <p:nvPr/>
            </p:nvPicPr>
            <p:blipFill>
              <a:blip r:embed="rId7"/>
              <a:stretch>
                <a:fillRect/>
              </a:stretch>
            </p:blipFill>
            <p:spPr>
              <a:xfrm>
                <a:off x="5439533" y="2324760"/>
                <a:ext cx="250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F0A636B1-73F2-42FE-9E3C-D3540D0D65F2}"/>
                  </a:ext>
                </a:extLst>
              </p14:cNvPr>
              <p14:cNvContentPartPr/>
              <p14:nvPr/>
            </p14:nvContentPartPr>
            <p14:xfrm>
              <a:off x="5905373" y="1307760"/>
              <a:ext cx="1342080" cy="914040"/>
            </p14:xfrm>
          </p:contentPart>
        </mc:Choice>
        <mc:Fallback>
          <p:pic>
            <p:nvPicPr>
              <p:cNvPr id="11" name="Freihand 10">
                <a:extLst>
                  <a:ext uri="{FF2B5EF4-FFF2-40B4-BE49-F238E27FC236}">
                    <a16:creationId xmlns:a16="http://schemas.microsoft.com/office/drawing/2014/main" id="{F0A636B1-73F2-42FE-9E3C-D3540D0D65F2}"/>
                  </a:ext>
                </a:extLst>
              </p:cNvPr>
              <p:cNvPicPr/>
              <p:nvPr/>
            </p:nvPicPr>
            <p:blipFill>
              <a:blip r:embed="rId9"/>
              <a:stretch>
                <a:fillRect/>
              </a:stretch>
            </p:blipFill>
            <p:spPr>
              <a:xfrm>
                <a:off x="5901053" y="1303440"/>
                <a:ext cx="1350720" cy="92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67E25EC4-F203-4ECE-83F0-B064A6E1A564}"/>
                  </a:ext>
                </a:extLst>
              </p14:cNvPr>
              <p14:cNvContentPartPr/>
              <p14:nvPr/>
            </p14:nvContentPartPr>
            <p14:xfrm>
              <a:off x="7393253" y="1147560"/>
              <a:ext cx="205200" cy="81000"/>
            </p14:xfrm>
          </p:contentPart>
        </mc:Choice>
        <mc:Fallback>
          <p:pic>
            <p:nvPicPr>
              <p:cNvPr id="12" name="Freihand 11">
                <a:extLst>
                  <a:ext uri="{FF2B5EF4-FFF2-40B4-BE49-F238E27FC236}">
                    <a16:creationId xmlns:a16="http://schemas.microsoft.com/office/drawing/2014/main" id="{67E25EC4-F203-4ECE-83F0-B064A6E1A564}"/>
                  </a:ext>
                </a:extLst>
              </p:cNvPr>
              <p:cNvPicPr/>
              <p:nvPr/>
            </p:nvPicPr>
            <p:blipFill>
              <a:blip r:embed="rId11"/>
              <a:stretch>
                <a:fillRect/>
              </a:stretch>
            </p:blipFill>
            <p:spPr>
              <a:xfrm>
                <a:off x="7388933" y="1143240"/>
                <a:ext cx="213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DB350CF1-CA5D-4C45-AD74-C6DD95BCF512}"/>
                  </a:ext>
                </a:extLst>
              </p14:cNvPr>
              <p14:cNvContentPartPr/>
              <p14:nvPr/>
            </p14:nvContentPartPr>
            <p14:xfrm>
              <a:off x="7339973" y="1959720"/>
              <a:ext cx="180360" cy="254520"/>
            </p14:xfrm>
          </p:contentPart>
        </mc:Choice>
        <mc:Fallback>
          <p:pic>
            <p:nvPicPr>
              <p:cNvPr id="13" name="Freihand 12">
                <a:extLst>
                  <a:ext uri="{FF2B5EF4-FFF2-40B4-BE49-F238E27FC236}">
                    <a16:creationId xmlns:a16="http://schemas.microsoft.com/office/drawing/2014/main" id="{DB350CF1-CA5D-4C45-AD74-C6DD95BCF512}"/>
                  </a:ext>
                </a:extLst>
              </p:cNvPr>
              <p:cNvPicPr/>
              <p:nvPr/>
            </p:nvPicPr>
            <p:blipFill>
              <a:blip r:embed="rId13"/>
              <a:stretch>
                <a:fillRect/>
              </a:stretch>
            </p:blipFill>
            <p:spPr>
              <a:xfrm>
                <a:off x="7335653" y="1955400"/>
                <a:ext cx="1890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52042813-5163-4D39-89C9-B9E92FB04475}"/>
                  </a:ext>
                </a:extLst>
              </p14:cNvPr>
              <p14:cNvContentPartPr/>
              <p14:nvPr/>
            </p14:nvContentPartPr>
            <p14:xfrm>
              <a:off x="8733893" y="739680"/>
              <a:ext cx="2484360" cy="439920"/>
            </p14:xfrm>
          </p:contentPart>
        </mc:Choice>
        <mc:Fallback>
          <p:pic>
            <p:nvPicPr>
              <p:cNvPr id="15" name="Freihand 14">
                <a:extLst>
                  <a:ext uri="{FF2B5EF4-FFF2-40B4-BE49-F238E27FC236}">
                    <a16:creationId xmlns:a16="http://schemas.microsoft.com/office/drawing/2014/main" id="{52042813-5163-4D39-89C9-B9E92FB04475}"/>
                  </a:ext>
                </a:extLst>
              </p:cNvPr>
              <p:cNvPicPr/>
              <p:nvPr/>
            </p:nvPicPr>
            <p:blipFill>
              <a:blip r:embed="rId15"/>
              <a:stretch>
                <a:fillRect/>
              </a:stretch>
            </p:blipFill>
            <p:spPr>
              <a:xfrm>
                <a:off x="8729573" y="735360"/>
                <a:ext cx="24930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BD9507AE-59A5-44A0-9500-234E7C75AC7F}"/>
                  </a:ext>
                </a:extLst>
              </p14:cNvPr>
              <p14:cNvContentPartPr/>
              <p14:nvPr/>
            </p14:nvContentPartPr>
            <p14:xfrm>
              <a:off x="6149813" y="504960"/>
              <a:ext cx="1646640" cy="51120"/>
            </p14:xfrm>
          </p:contentPart>
        </mc:Choice>
        <mc:Fallback>
          <p:pic>
            <p:nvPicPr>
              <p:cNvPr id="16" name="Freihand 15">
                <a:extLst>
                  <a:ext uri="{FF2B5EF4-FFF2-40B4-BE49-F238E27FC236}">
                    <a16:creationId xmlns:a16="http://schemas.microsoft.com/office/drawing/2014/main" id="{BD9507AE-59A5-44A0-9500-234E7C75AC7F}"/>
                  </a:ext>
                </a:extLst>
              </p:cNvPr>
              <p:cNvPicPr/>
              <p:nvPr/>
            </p:nvPicPr>
            <p:blipFill>
              <a:blip r:embed="rId17"/>
              <a:stretch>
                <a:fillRect/>
              </a:stretch>
            </p:blipFill>
            <p:spPr>
              <a:xfrm>
                <a:off x="6145493" y="500640"/>
                <a:ext cx="1655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6" name="Freihand 185">
                <a:extLst>
                  <a:ext uri="{FF2B5EF4-FFF2-40B4-BE49-F238E27FC236}">
                    <a16:creationId xmlns:a16="http://schemas.microsoft.com/office/drawing/2014/main" id="{C2F90960-E9B5-4FD8-A663-7CA2BE331B3A}"/>
                  </a:ext>
                </a:extLst>
              </p14:cNvPr>
              <p14:cNvContentPartPr/>
              <p14:nvPr/>
            </p14:nvContentPartPr>
            <p14:xfrm>
              <a:off x="9071213" y="2509800"/>
              <a:ext cx="50400" cy="6480"/>
            </p14:xfrm>
          </p:contentPart>
        </mc:Choice>
        <mc:Fallback>
          <p:pic>
            <p:nvPicPr>
              <p:cNvPr id="186" name="Freihand 185">
                <a:extLst>
                  <a:ext uri="{FF2B5EF4-FFF2-40B4-BE49-F238E27FC236}">
                    <a16:creationId xmlns:a16="http://schemas.microsoft.com/office/drawing/2014/main" id="{C2F90960-E9B5-4FD8-A663-7CA2BE331B3A}"/>
                  </a:ext>
                </a:extLst>
              </p:cNvPr>
              <p:cNvPicPr/>
              <p:nvPr/>
            </p:nvPicPr>
            <p:blipFill>
              <a:blip r:embed="rId19"/>
              <a:stretch>
                <a:fillRect/>
              </a:stretch>
            </p:blipFill>
            <p:spPr>
              <a:xfrm>
                <a:off x="9066893" y="2505480"/>
                <a:ext cx="59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2" name="Freihand 201">
                <a:extLst>
                  <a:ext uri="{FF2B5EF4-FFF2-40B4-BE49-F238E27FC236}">
                    <a16:creationId xmlns:a16="http://schemas.microsoft.com/office/drawing/2014/main" id="{613A53AE-96A1-4208-A964-0EDEE679C847}"/>
                  </a:ext>
                </a:extLst>
              </p14:cNvPr>
              <p14:cNvContentPartPr/>
              <p14:nvPr/>
            </p14:nvContentPartPr>
            <p14:xfrm>
              <a:off x="10282973" y="2320800"/>
              <a:ext cx="157680" cy="122040"/>
            </p14:xfrm>
          </p:contentPart>
        </mc:Choice>
        <mc:Fallback>
          <p:pic>
            <p:nvPicPr>
              <p:cNvPr id="202" name="Freihand 201">
                <a:extLst>
                  <a:ext uri="{FF2B5EF4-FFF2-40B4-BE49-F238E27FC236}">
                    <a16:creationId xmlns:a16="http://schemas.microsoft.com/office/drawing/2014/main" id="{613A53AE-96A1-4208-A964-0EDEE679C847}"/>
                  </a:ext>
                </a:extLst>
              </p:cNvPr>
              <p:cNvPicPr/>
              <p:nvPr/>
            </p:nvPicPr>
            <p:blipFill>
              <a:blip r:embed="rId21"/>
              <a:stretch>
                <a:fillRect/>
              </a:stretch>
            </p:blipFill>
            <p:spPr>
              <a:xfrm>
                <a:off x="10278653" y="2316480"/>
                <a:ext cx="1663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3" name="Freihand 202">
                <a:extLst>
                  <a:ext uri="{FF2B5EF4-FFF2-40B4-BE49-F238E27FC236}">
                    <a16:creationId xmlns:a16="http://schemas.microsoft.com/office/drawing/2014/main" id="{B15346D8-0982-4BB4-957B-E8785D8D4264}"/>
                  </a:ext>
                </a:extLst>
              </p14:cNvPr>
              <p14:cNvContentPartPr/>
              <p14:nvPr/>
            </p14:nvContentPartPr>
            <p14:xfrm>
              <a:off x="11136173" y="2149440"/>
              <a:ext cx="236520" cy="23400"/>
            </p14:xfrm>
          </p:contentPart>
        </mc:Choice>
        <mc:Fallback>
          <p:pic>
            <p:nvPicPr>
              <p:cNvPr id="203" name="Freihand 202">
                <a:extLst>
                  <a:ext uri="{FF2B5EF4-FFF2-40B4-BE49-F238E27FC236}">
                    <a16:creationId xmlns:a16="http://schemas.microsoft.com/office/drawing/2014/main" id="{B15346D8-0982-4BB4-957B-E8785D8D4264}"/>
                  </a:ext>
                </a:extLst>
              </p:cNvPr>
              <p:cNvPicPr/>
              <p:nvPr/>
            </p:nvPicPr>
            <p:blipFill>
              <a:blip r:embed="rId23"/>
              <a:stretch>
                <a:fillRect/>
              </a:stretch>
            </p:blipFill>
            <p:spPr>
              <a:xfrm>
                <a:off x="11131853" y="2145120"/>
                <a:ext cx="245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0" name="Freihand 209">
                <a:extLst>
                  <a:ext uri="{FF2B5EF4-FFF2-40B4-BE49-F238E27FC236}">
                    <a16:creationId xmlns:a16="http://schemas.microsoft.com/office/drawing/2014/main" id="{0AB8A8DC-821A-4039-B568-E70796A17A81}"/>
                  </a:ext>
                </a:extLst>
              </p14:cNvPr>
              <p14:cNvContentPartPr/>
              <p14:nvPr/>
            </p14:nvContentPartPr>
            <p14:xfrm>
              <a:off x="10513013" y="2546160"/>
              <a:ext cx="189720" cy="25200"/>
            </p14:xfrm>
          </p:contentPart>
        </mc:Choice>
        <mc:Fallback>
          <p:pic>
            <p:nvPicPr>
              <p:cNvPr id="210" name="Freihand 209">
                <a:extLst>
                  <a:ext uri="{FF2B5EF4-FFF2-40B4-BE49-F238E27FC236}">
                    <a16:creationId xmlns:a16="http://schemas.microsoft.com/office/drawing/2014/main" id="{0AB8A8DC-821A-4039-B568-E70796A17A81}"/>
                  </a:ext>
                </a:extLst>
              </p:cNvPr>
              <p:cNvPicPr/>
              <p:nvPr/>
            </p:nvPicPr>
            <p:blipFill>
              <a:blip r:embed="rId25"/>
              <a:stretch>
                <a:fillRect/>
              </a:stretch>
            </p:blipFill>
            <p:spPr>
              <a:xfrm>
                <a:off x="10508693" y="2541840"/>
                <a:ext cx="198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1" name="Freihand 210">
                <a:extLst>
                  <a:ext uri="{FF2B5EF4-FFF2-40B4-BE49-F238E27FC236}">
                    <a16:creationId xmlns:a16="http://schemas.microsoft.com/office/drawing/2014/main" id="{869CE3D4-6990-4FF3-A37C-B6F8F5C049A3}"/>
                  </a:ext>
                </a:extLst>
              </p14:cNvPr>
              <p14:cNvContentPartPr/>
              <p14:nvPr/>
            </p14:nvContentPartPr>
            <p14:xfrm>
              <a:off x="12030413" y="2337360"/>
              <a:ext cx="86760" cy="1614600"/>
            </p14:xfrm>
          </p:contentPart>
        </mc:Choice>
        <mc:Fallback>
          <p:pic>
            <p:nvPicPr>
              <p:cNvPr id="211" name="Freihand 210">
                <a:extLst>
                  <a:ext uri="{FF2B5EF4-FFF2-40B4-BE49-F238E27FC236}">
                    <a16:creationId xmlns:a16="http://schemas.microsoft.com/office/drawing/2014/main" id="{869CE3D4-6990-4FF3-A37C-B6F8F5C049A3}"/>
                  </a:ext>
                </a:extLst>
              </p:cNvPr>
              <p:cNvPicPr/>
              <p:nvPr/>
            </p:nvPicPr>
            <p:blipFill>
              <a:blip r:embed="rId27"/>
              <a:stretch>
                <a:fillRect/>
              </a:stretch>
            </p:blipFill>
            <p:spPr>
              <a:xfrm>
                <a:off x="12026093" y="2333040"/>
                <a:ext cx="95400" cy="1623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3" name="Freihand 212">
                <a:extLst>
                  <a:ext uri="{FF2B5EF4-FFF2-40B4-BE49-F238E27FC236}">
                    <a16:creationId xmlns:a16="http://schemas.microsoft.com/office/drawing/2014/main" id="{8FE1A433-806B-4939-B52A-31C8C9D09AD2}"/>
                  </a:ext>
                </a:extLst>
              </p14:cNvPr>
              <p14:cNvContentPartPr/>
              <p14:nvPr/>
            </p14:nvContentPartPr>
            <p14:xfrm>
              <a:off x="9005333" y="3020640"/>
              <a:ext cx="270360" cy="90360"/>
            </p14:xfrm>
          </p:contentPart>
        </mc:Choice>
        <mc:Fallback>
          <p:pic>
            <p:nvPicPr>
              <p:cNvPr id="213" name="Freihand 212">
                <a:extLst>
                  <a:ext uri="{FF2B5EF4-FFF2-40B4-BE49-F238E27FC236}">
                    <a16:creationId xmlns:a16="http://schemas.microsoft.com/office/drawing/2014/main" id="{8FE1A433-806B-4939-B52A-31C8C9D09AD2}"/>
                  </a:ext>
                </a:extLst>
              </p:cNvPr>
              <p:cNvPicPr/>
              <p:nvPr/>
            </p:nvPicPr>
            <p:blipFill>
              <a:blip r:embed="rId29"/>
              <a:stretch>
                <a:fillRect/>
              </a:stretch>
            </p:blipFill>
            <p:spPr>
              <a:xfrm>
                <a:off x="9001013" y="3016320"/>
                <a:ext cx="279000" cy="99000"/>
              </a:xfrm>
              <a:prstGeom prst="rect">
                <a:avLst/>
              </a:prstGeom>
            </p:spPr>
          </p:pic>
        </mc:Fallback>
      </mc:AlternateContent>
      <p:grpSp>
        <p:nvGrpSpPr>
          <p:cNvPr id="231" name="Gruppieren 230">
            <a:extLst>
              <a:ext uri="{FF2B5EF4-FFF2-40B4-BE49-F238E27FC236}">
                <a16:creationId xmlns:a16="http://schemas.microsoft.com/office/drawing/2014/main" id="{F8748904-9003-4AC3-9275-F079A4D72352}"/>
              </a:ext>
            </a:extLst>
          </p:cNvPr>
          <p:cNvGrpSpPr/>
          <p:nvPr/>
        </p:nvGrpSpPr>
        <p:grpSpPr>
          <a:xfrm>
            <a:off x="8173013" y="790800"/>
            <a:ext cx="4029840" cy="3318480"/>
            <a:chOff x="8173013" y="790800"/>
            <a:chExt cx="4029840" cy="3318480"/>
          </a:xfrm>
        </p:grpSpPr>
        <mc:AlternateContent xmlns:mc="http://schemas.openxmlformats.org/markup-compatibility/2006">
          <mc:Choice xmlns:p14="http://schemas.microsoft.com/office/powerpoint/2010/main" Requires="p14">
            <p:contentPart p14:bwMode="auto" r:id="rId30">
              <p14:nvContentPartPr>
                <p14:cNvPr id="182" name="Freihand 181">
                  <a:extLst>
                    <a:ext uri="{FF2B5EF4-FFF2-40B4-BE49-F238E27FC236}">
                      <a16:creationId xmlns:a16="http://schemas.microsoft.com/office/drawing/2014/main" id="{8DA3217E-7400-4AEC-9B6F-BA300C131B75}"/>
                    </a:ext>
                  </a:extLst>
                </p14:cNvPr>
                <p14:cNvContentPartPr/>
                <p14:nvPr/>
              </p14:nvContentPartPr>
              <p14:xfrm>
                <a:off x="8469653" y="2076360"/>
                <a:ext cx="2474640" cy="53280"/>
              </p14:xfrm>
            </p:contentPart>
          </mc:Choice>
          <mc:Fallback>
            <p:pic>
              <p:nvPicPr>
                <p:cNvPr id="182" name="Freihand 181">
                  <a:extLst>
                    <a:ext uri="{FF2B5EF4-FFF2-40B4-BE49-F238E27FC236}">
                      <a16:creationId xmlns:a16="http://schemas.microsoft.com/office/drawing/2014/main" id="{8DA3217E-7400-4AEC-9B6F-BA300C131B75}"/>
                    </a:ext>
                  </a:extLst>
                </p:cNvPr>
                <p:cNvPicPr/>
                <p:nvPr/>
              </p:nvPicPr>
              <p:blipFill>
                <a:blip r:embed="rId31"/>
                <a:stretch>
                  <a:fillRect/>
                </a:stretch>
              </p:blipFill>
              <p:spPr>
                <a:xfrm>
                  <a:off x="8465333" y="2072040"/>
                  <a:ext cx="24832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4" name="Freihand 183">
                  <a:extLst>
                    <a:ext uri="{FF2B5EF4-FFF2-40B4-BE49-F238E27FC236}">
                      <a16:creationId xmlns:a16="http://schemas.microsoft.com/office/drawing/2014/main" id="{FD8D26B5-1BC6-4E6D-BD6B-126F73473425}"/>
                    </a:ext>
                  </a:extLst>
                </p14:cNvPr>
                <p14:cNvContentPartPr/>
                <p14:nvPr/>
              </p14:nvContentPartPr>
              <p14:xfrm>
                <a:off x="11139053" y="3280200"/>
                <a:ext cx="1063800" cy="330480"/>
              </p14:xfrm>
            </p:contentPart>
          </mc:Choice>
          <mc:Fallback>
            <p:pic>
              <p:nvPicPr>
                <p:cNvPr id="184" name="Freihand 183">
                  <a:extLst>
                    <a:ext uri="{FF2B5EF4-FFF2-40B4-BE49-F238E27FC236}">
                      <a16:creationId xmlns:a16="http://schemas.microsoft.com/office/drawing/2014/main" id="{FD8D26B5-1BC6-4E6D-BD6B-126F73473425}"/>
                    </a:ext>
                  </a:extLst>
                </p:cNvPr>
                <p:cNvPicPr/>
                <p:nvPr/>
              </p:nvPicPr>
              <p:blipFill>
                <a:blip r:embed="rId33"/>
                <a:stretch>
                  <a:fillRect/>
                </a:stretch>
              </p:blipFill>
              <p:spPr>
                <a:xfrm>
                  <a:off x="11134733" y="3275880"/>
                  <a:ext cx="10724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 name="Freihand 4">
                  <a:extLst>
                    <a:ext uri="{FF2B5EF4-FFF2-40B4-BE49-F238E27FC236}">
                      <a16:creationId xmlns:a16="http://schemas.microsoft.com/office/drawing/2014/main" id="{D75F8E44-A510-48D4-ADCF-859231A30BD0}"/>
                    </a:ext>
                  </a:extLst>
                </p14:cNvPr>
                <p14:cNvContentPartPr/>
                <p14:nvPr/>
              </p14:nvContentPartPr>
              <p14:xfrm>
                <a:off x="9187133" y="1566240"/>
                <a:ext cx="69840" cy="234360"/>
              </p14:xfrm>
            </p:contentPart>
          </mc:Choice>
          <mc:Fallback>
            <p:pic>
              <p:nvPicPr>
                <p:cNvPr id="5" name="Freihand 4">
                  <a:extLst>
                    <a:ext uri="{FF2B5EF4-FFF2-40B4-BE49-F238E27FC236}">
                      <a16:creationId xmlns:a16="http://schemas.microsoft.com/office/drawing/2014/main" id="{D75F8E44-A510-48D4-ADCF-859231A30BD0}"/>
                    </a:ext>
                  </a:extLst>
                </p:cNvPr>
                <p:cNvPicPr/>
                <p:nvPr/>
              </p:nvPicPr>
              <p:blipFill>
                <a:blip r:embed="rId35"/>
                <a:stretch>
                  <a:fillRect/>
                </a:stretch>
              </p:blipFill>
              <p:spPr>
                <a:xfrm>
                  <a:off x="9182813" y="1561920"/>
                  <a:ext cx="784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 name="Freihand 6">
                  <a:extLst>
                    <a:ext uri="{FF2B5EF4-FFF2-40B4-BE49-F238E27FC236}">
                      <a16:creationId xmlns:a16="http://schemas.microsoft.com/office/drawing/2014/main" id="{449FE921-7EC1-48CF-B924-E63F951AAEBE}"/>
                    </a:ext>
                  </a:extLst>
                </p14:cNvPr>
                <p14:cNvContentPartPr/>
                <p14:nvPr/>
              </p14:nvContentPartPr>
              <p14:xfrm>
                <a:off x="9203333" y="1512960"/>
                <a:ext cx="85320" cy="329040"/>
              </p14:xfrm>
            </p:contentPart>
          </mc:Choice>
          <mc:Fallback>
            <p:pic>
              <p:nvPicPr>
                <p:cNvPr id="7" name="Freihand 6">
                  <a:extLst>
                    <a:ext uri="{FF2B5EF4-FFF2-40B4-BE49-F238E27FC236}">
                      <a16:creationId xmlns:a16="http://schemas.microsoft.com/office/drawing/2014/main" id="{449FE921-7EC1-48CF-B924-E63F951AAEBE}"/>
                    </a:ext>
                  </a:extLst>
                </p:cNvPr>
                <p:cNvPicPr/>
                <p:nvPr/>
              </p:nvPicPr>
              <p:blipFill>
                <a:blip r:embed="rId37"/>
                <a:stretch>
                  <a:fillRect/>
                </a:stretch>
              </p:blipFill>
              <p:spPr>
                <a:xfrm>
                  <a:off x="9199013" y="1508640"/>
                  <a:ext cx="939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A98ABA23-C68E-444E-AB9C-28529DAC7E64}"/>
                    </a:ext>
                  </a:extLst>
                </p14:cNvPr>
                <p14:cNvContentPartPr/>
                <p14:nvPr/>
              </p14:nvContentPartPr>
              <p14:xfrm>
                <a:off x="11213573" y="1944600"/>
                <a:ext cx="13680" cy="105840"/>
              </p14:xfrm>
            </p:contentPart>
          </mc:Choice>
          <mc:Fallback>
            <p:pic>
              <p:nvPicPr>
                <p:cNvPr id="27" name="Freihand 26">
                  <a:extLst>
                    <a:ext uri="{FF2B5EF4-FFF2-40B4-BE49-F238E27FC236}">
                      <a16:creationId xmlns:a16="http://schemas.microsoft.com/office/drawing/2014/main" id="{A98ABA23-C68E-444E-AB9C-28529DAC7E64}"/>
                    </a:ext>
                  </a:extLst>
                </p:cNvPr>
                <p:cNvPicPr/>
                <p:nvPr/>
              </p:nvPicPr>
              <p:blipFill>
                <a:blip r:embed="rId39"/>
                <a:stretch>
                  <a:fillRect/>
                </a:stretch>
              </p:blipFill>
              <p:spPr>
                <a:xfrm>
                  <a:off x="11209253" y="1940280"/>
                  <a:ext cx="22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3EDAA3D1-19EE-4FEC-ADF1-2E501BA01461}"/>
                    </a:ext>
                  </a:extLst>
                </p14:cNvPr>
                <p14:cNvContentPartPr/>
                <p14:nvPr/>
              </p14:nvContentPartPr>
              <p14:xfrm>
                <a:off x="11235893" y="1896720"/>
                <a:ext cx="95400" cy="164520"/>
              </p14:xfrm>
            </p:contentPart>
          </mc:Choice>
          <mc:Fallback>
            <p:pic>
              <p:nvPicPr>
                <p:cNvPr id="28" name="Freihand 27">
                  <a:extLst>
                    <a:ext uri="{FF2B5EF4-FFF2-40B4-BE49-F238E27FC236}">
                      <a16:creationId xmlns:a16="http://schemas.microsoft.com/office/drawing/2014/main" id="{3EDAA3D1-19EE-4FEC-ADF1-2E501BA01461}"/>
                    </a:ext>
                  </a:extLst>
                </p:cNvPr>
                <p:cNvPicPr/>
                <p:nvPr/>
              </p:nvPicPr>
              <p:blipFill>
                <a:blip r:embed="rId41"/>
                <a:stretch>
                  <a:fillRect/>
                </a:stretch>
              </p:blipFill>
              <p:spPr>
                <a:xfrm>
                  <a:off x="11231573" y="1892400"/>
                  <a:ext cx="1040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68BC9734-34B4-4317-97D6-47A221422493}"/>
                    </a:ext>
                  </a:extLst>
                </p14:cNvPr>
                <p14:cNvContentPartPr/>
                <p14:nvPr/>
              </p14:nvContentPartPr>
              <p14:xfrm>
                <a:off x="11070653" y="1984200"/>
                <a:ext cx="7200" cy="119520"/>
              </p14:xfrm>
            </p:contentPart>
          </mc:Choice>
          <mc:Fallback>
            <p:pic>
              <p:nvPicPr>
                <p:cNvPr id="30" name="Freihand 29">
                  <a:extLst>
                    <a:ext uri="{FF2B5EF4-FFF2-40B4-BE49-F238E27FC236}">
                      <a16:creationId xmlns:a16="http://schemas.microsoft.com/office/drawing/2014/main" id="{68BC9734-34B4-4317-97D6-47A221422493}"/>
                    </a:ext>
                  </a:extLst>
                </p:cNvPr>
                <p:cNvPicPr/>
                <p:nvPr/>
              </p:nvPicPr>
              <p:blipFill>
                <a:blip r:embed="rId43"/>
                <a:stretch>
                  <a:fillRect/>
                </a:stretch>
              </p:blipFill>
              <p:spPr>
                <a:xfrm>
                  <a:off x="11066333" y="1979880"/>
                  <a:ext cx="15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7733B81C-9F56-424F-9E4F-9862441B7580}"/>
                    </a:ext>
                  </a:extLst>
                </p14:cNvPr>
                <p14:cNvContentPartPr/>
                <p14:nvPr/>
              </p14:nvContentPartPr>
              <p14:xfrm>
                <a:off x="11045093" y="2031360"/>
                <a:ext cx="108720" cy="13320"/>
              </p14:xfrm>
            </p:contentPart>
          </mc:Choice>
          <mc:Fallback>
            <p:pic>
              <p:nvPicPr>
                <p:cNvPr id="31" name="Freihand 30">
                  <a:extLst>
                    <a:ext uri="{FF2B5EF4-FFF2-40B4-BE49-F238E27FC236}">
                      <a16:creationId xmlns:a16="http://schemas.microsoft.com/office/drawing/2014/main" id="{7733B81C-9F56-424F-9E4F-9862441B7580}"/>
                    </a:ext>
                  </a:extLst>
                </p:cNvPr>
                <p:cNvPicPr/>
                <p:nvPr/>
              </p:nvPicPr>
              <p:blipFill>
                <a:blip r:embed="rId45"/>
                <a:stretch>
                  <a:fillRect/>
                </a:stretch>
              </p:blipFill>
              <p:spPr>
                <a:xfrm>
                  <a:off x="11040773" y="2027040"/>
                  <a:ext cx="117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5F9DB11B-6D8B-4E3D-BAB2-0F479B169D59}"/>
                    </a:ext>
                  </a:extLst>
                </p14:cNvPr>
                <p14:cNvContentPartPr/>
                <p14:nvPr/>
              </p14:nvContentPartPr>
              <p14:xfrm>
                <a:off x="11422733" y="1984200"/>
                <a:ext cx="15480" cy="72360"/>
              </p14:xfrm>
            </p:contentPart>
          </mc:Choice>
          <mc:Fallback>
            <p:pic>
              <p:nvPicPr>
                <p:cNvPr id="32" name="Freihand 31">
                  <a:extLst>
                    <a:ext uri="{FF2B5EF4-FFF2-40B4-BE49-F238E27FC236}">
                      <a16:creationId xmlns:a16="http://schemas.microsoft.com/office/drawing/2014/main" id="{5F9DB11B-6D8B-4E3D-BAB2-0F479B169D59}"/>
                    </a:ext>
                  </a:extLst>
                </p:cNvPr>
                <p:cNvPicPr/>
                <p:nvPr/>
              </p:nvPicPr>
              <p:blipFill>
                <a:blip r:embed="rId47"/>
                <a:stretch>
                  <a:fillRect/>
                </a:stretch>
              </p:blipFill>
              <p:spPr>
                <a:xfrm>
                  <a:off x="11418413" y="1979880"/>
                  <a:ext cx="24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01307CC6-5B8B-4154-9063-2160A8945C5F}"/>
                    </a:ext>
                  </a:extLst>
                </p14:cNvPr>
                <p14:cNvContentPartPr/>
                <p14:nvPr/>
              </p14:nvContentPartPr>
              <p14:xfrm>
                <a:off x="11403293" y="2000040"/>
                <a:ext cx="101520" cy="23400"/>
              </p14:xfrm>
            </p:contentPart>
          </mc:Choice>
          <mc:Fallback>
            <p:pic>
              <p:nvPicPr>
                <p:cNvPr id="33" name="Freihand 32">
                  <a:extLst>
                    <a:ext uri="{FF2B5EF4-FFF2-40B4-BE49-F238E27FC236}">
                      <a16:creationId xmlns:a16="http://schemas.microsoft.com/office/drawing/2014/main" id="{01307CC6-5B8B-4154-9063-2160A8945C5F}"/>
                    </a:ext>
                  </a:extLst>
                </p:cNvPr>
                <p:cNvPicPr/>
                <p:nvPr/>
              </p:nvPicPr>
              <p:blipFill>
                <a:blip r:embed="rId49"/>
                <a:stretch>
                  <a:fillRect/>
                </a:stretch>
              </p:blipFill>
              <p:spPr>
                <a:xfrm>
                  <a:off x="11398973" y="1995720"/>
                  <a:ext cx="110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2FC63823-4121-4CD9-98EE-FA9EC5809FC7}"/>
                    </a:ext>
                  </a:extLst>
                </p14:cNvPr>
                <p14:cNvContentPartPr/>
                <p14:nvPr/>
              </p14:nvContentPartPr>
              <p14:xfrm>
                <a:off x="11563133" y="1929120"/>
                <a:ext cx="16200" cy="113760"/>
              </p14:xfrm>
            </p:contentPart>
          </mc:Choice>
          <mc:Fallback>
            <p:pic>
              <p:nvPicPr>
                <p:cNvPr id="34" name="Freihand 33">
                  <a:extLst>
                    <a:ext uri="{FF2B5EF4-FFF2-40B4-BE49-F238E27FC236}">
                      <a16:creationId xmlns:a16="http://schemas.microsoft.com/office/drawing/2014/main" id="{2FC63823-4121-4CD9-98EE-FA9EC5809FC7}"/>
                    </a:ext>
                  </a:extLst>
                </p:cNvPr>
                <p:cNvPicPr/>
                <p:nvPr/>
              </p:nvPicPr>
              <p:blipFill>
                <a:blip r:embed="rId51"/>
                <a:stretch>
                  <a:fillRect/>
                </a:stretch>
              </p:blipFill>
              <p:spPr>
                <a:xfrm>
                  <a:off x="11558813" y="1924800"/>
                  <a:ext cx="2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37BF6F97-E1C9-4016-9A6C-3D07A0F9E319}"/>
                    </a:ext>
                  </a:extLst>
                </p14:cNvPr>
                <p14:cNvContentPartPr/>
                <p14:nvPr/>
              </p14:nvContentPartPr>
              <p14:xfrm>
                <a:off x="11505893" y="1912920"/>
                <a:ext cx="142920" cy="147960"/>
              </p14:xfrm>
            </p:contentPart>
          </mc:Choice>
          <mc:Fallback>
            <p:pic>
              <p:nvPicPr>
                <p:cNvPr id="35" name="Freihand 34">
                  <a:extLst>
                    <a:ext uri="{FF2B5EF4-FFF2-40B4-BE49-F238E27FC236}">
                      <a16:creationId xmlns:a16="http://schemas.microsoft.com/office/drawing/2014/main" id="{37BF6F97-E1C9-4016-9A6C-3D07A0F9E319}"/>
                    </a:ext>
                  </a:extLst>
                </p:cNvPr>
                <p:cNvPicPr/>
                <p:nvPr/>
              </p:nvPicPr>
              <p:blipFill>
                <a:blip r:embed="rId53"/>
                <a:stretch>
                  <a:fillRect/>
                </a:stretch>
              </p:blipFill>
              <p:spPr>
                <a:xfrm>
                  <a:off x="11501573" y="1908600"/>
                  <a:ext cx="151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16B8CD71-A769-4C28-AB70-1924DDE256D3}"/>
                    </a:ext>
                  </a:extLst>
                </p14:cNvPr>
                <p14:cNvContentPartPr/>
                <p14:nvPr/>
              </p14:nvContentPartPr>
              <p14:xfrm>
                <a:off x="11678333" y="1918320"/>
                <a:ext cx="118800" cy="110160"/>
              </p14:xfrm>
            </p:contentPart>
          </mc:Choice>
          <mc:Fallback>
            <p:pic>
              <p:nvPicPr>
                <p:cNvPr id="36" name="Freihand 35">
                  <a:extLst>
                    <a:ext uri="{FF2B5EF4-FFF2-40B4-BE49-F238E27FC236}">
                      <a16:creationId xmlns:a16="http://schemas.microsoft.com/office/drawing/2014/main" id="{16B8CD71-A769-4C28-AB70-1924DDE256D3}"/>
                    </a:ext>
                  </a:extLst>
                </p:cNvPr>
                <p:cNvPicPr/>
                <p:nvPr/>
              </p:nvPicPr>
              <p:blipFill>
                <a:blip r:embed="rId55"/>
                <a:stretch>
                  <a:fillRect/>
                </a:stretch>
              </p:blipFill>
              <p:spPr>
                <a:xfrm>
                  <a:off x="11674013" y="1914000"/>
                  <a:ext cx="127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856B86B5-7CE0-49C6-9EE1-D09E1EF63F11}"/>
                    </a:ext>
                  </a:extLst>
                </p14:cNvPr>
                <p14:cNvContentPartPr/>
                <p14:nvPr/>
              </p14:nvContentPartPr>
              <p14:xfrm>
                <a:off x="11682653" y="1957560"/>
                <a:ext cx="118440" cy="87480"/>
              </p14:xfrm>
            </p:contentPart>
          </mc:Choice>
          <mc:Fallback>
            <p:pic>
              <p:nvPicPr>
                <p:cNvPr id="37" name="Freihand 36">
                  <a:extLst>
                    <a:ext uri="{FF2B5EF4-FFF2-40B4-BE49-F238E27FC236}">
                      <a16:creationId xmlns:a16="http://schemas.microsoft.com/office/drawing/2014/main" id="{856B86B5-7CE0-49C6-9EE1-D09E1EF63F11}"/>
                    </a:ext>
                  </a:extLst>
                </p:cNvPr>
                <p:cNvPicPr/>
                <p:nvPr/>
              </p:nvPicPr>
              <p:blipFill>
                <a:blip r:embed="rId57"/>
                <a:stretch>
                  <a:fillRect/>
                </a:stretch>
              </p:blipFill>
              <p:spPr>
                <a:xfrm>
                  <a:off x="11678333" y="1953240"/>
                  <a:ext cx="127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4" name="Freihand 113">
                  <a:extLst>
                    <a:ext uri="{FF2B5EF4-FFF2-40B4-BE49-F238E27FC236}">
                      <a16:creationId xmlns:a16="http://schemas.microsoft.com/office/drawing/2014/main" id="{A7DA232B-EE81-43DD-90E3-F09B8BEEF31C}"/>
                    </a:ext>
                  </a:extLst>
                </p14:cNvPr>
                <p14:cNvContentPartPr/>
                <p14:nvPr/>
              </p14:nvContentPartPr>
              <p14:xfrm>
                <a:off x="11319053" y="2008680"/>
                <a:ext cx="23040" cy="13680"/>
              </p14:xfrm>
            </p:contentPart>
          </mc:Choice>
          <mc:Fallback>
            <p:pic>
              <p:nvPicPr>
                <p:cNvPr id="114" name="Freihand 113">
                  <a:extLst>
                    <a:ext uri="{FF2B5EF4-FFF2-40B4-BE49-F238E27FC236}">
                      <a16:creationId xmlns:a16="http://schemas.microsoft.com/office/drawing/2014/main" id="{A7DA232B-EE81-43DD-90E3-F09B8BEEF31C}"/>
                    </a:ext>
                  </a:extLst>
                </p:cNvPr>
                <p:cNvPicPr/>
                <p:nvPr/>
              </p:nvPicPr>
              <p:blipFill>
                <a:blip r:embed="rId59"/>
                <a:stretch>
                  <a:fillRect/>
                </a:stretch>
              </p:blipFill>
              <p:spPr>
                <a:xfrm>
                  <a:off x="11314733" y="2004360"/>
                  <a:ext cx="3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5" name="Freihand 114">
                  <a:extLst>
                    <a:ext uri="{FF2B5EF4-FFF2-40B4-BE49-F238E27FC236}">
                      <a16:creationId xmlns:a16="http://schemas.microsoft.com/office/drawing/2014/main" id="{AE1324DE-C489-4408-B3E6-8129706E5EDA}"/>
                    </a:ext>
                  </a:extLst>
                </p14:cNvPr>
                <p14:cNvContentPartPr/>
                <p14:nvPr/>
              </p14:nvContentPartPr>
              <p14:xfrm>
                <a:off x="11736293" y="1951800"/>
                <a:ext cx="360" cy="360"/>
              </p14:xfrm>
            </p:contentPart>
          </mc:Choice>
          <mc:Fallback>
            <p:pic>
              <p:nvPicPr>
                <p:cNvPr id="115" name="Freihand 114">
                  <a:extLst>
                    <a:ext uri="{FF2B5EF4-FFF2-40B4-BE49-F238E27FC236}">
                      <a16:creationId xmlns:a16="http://schemas.microsoft.com/office/drawing/2014/main" id="{AE1324DE-C489-4408-B3E6-8129706E5EDA}"/>
                    </a:ext>
                  </a:extLst>
                </p:cNvPr>
                <p:cNvPicPr/>
                <p:nvPr/>
              </p:nvPicPr>
              <p:blipFill>
                <a:blip r:embed="rId61"/>
                <a:stretch>
                  <a:fillRect/>
                </a:stretch>
              </p:blipFill>
              <p:spPr>
                <a:xfrm>
                  <a:off x="11731973" y="1947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56" name="Freihand 155">
                  <a:extLst>
                    <a:ext uri="{FF2B5EF4-FFF2-40B4-BE49-F238E27FC236}">
                      <a16:creationId xmlns:a16="http://schemas.microsoft.com/office/drawing/2014/main" id="{9544F513-A361-4662-A1F5-D6DB4AE7C799}"/>
                    </a:ext>
                  </a:extLst>
                </p14:cNvPr>
                <p14:cNvContentPartPr/>
                <p14:nvPr/>
              </p14:nvContentPartPr>
              <p14:xfrm>
                <a:off x="8336453" y="2437800"/>
                <a:ext cx="32760" cy="114480"/>
              </p14:xfrm>
            </p:contentPart>
          </mc:Choice>
          <mc:Fallback>
            <p:pic>
              <p:nvPicPr>
                <p:cNvPr id="156" name="Freihand 155">
                  <a:extLst>
                    <a:ext uri="{FF2B5EF4-FFF2-40B4-BE49-F238E27FC236}">
                      <a16:creationId xmlns:a16="http://schemas.microsoft.com/office/drawing/2014/main" id="{9544F513-A361-4662-A1F5-D6DB4AE7C799}"/>
                    </a:ext>
                  </a:extLst>
                </p:cNvPr>
                <p:cNvPicPr/>
                <p:nvPr/>
              </p:nvPicPr>
              <p:blipFill>
                <a:blip r:embed="rId63"/>
                <a:stretch>
                  <a:fillRect/>
                </a:stretch>
              </p:blipFill>
              <p:spPr>
                <a:xfrm>
                  <a:off x="8332133" y="2433480"/>
                  <a:ext cx="41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7" name="Freihand 156">
                  <a:extLst>
                    <a:ext uri="{FF2B5EF4-FFF2-40B4-BE49-F238E27FC236}">
                      <a16:creationId xmlns:a16="http://schemas.microsoft.com/office/drawing/2014/main" id="{06C934B6-6600-4F65-82E2-03DDC0A4AACE}"/>
                    </a:ext>
                  </a:extLst>
                </p14:cNvPr>
                <p14:cNvContentPartPr/>
                <p14:nvPr/>
              </p14:nvContentPartPr>
              <p14:xfrm>
                <a:off x="8173013" y="2424480"/>
                <a:ext cx="244800" cy="186120"/>
              </p14:xfrm>
            </p:contentPart>
          </mc:Choice>
          <mc:Fallback>
            <p:pic>
              <p:nvPicPr>
                <p:cNvPr id="157" name="Freihand 156">
                  <a:extLst>
                    <a:ext uri="{FF2B5EF4-FFF2-40B4-BE49-F238E27FC236}">
                      <a16:creationId xmlns:a16="http://schemas.microsoft.com/office/drawing/2014/main" id="{06C934B6-6600-4F65-82E2-03DDC0A4AACE}"/>
                    </a:ext>
                  </a:extLst>
                </p:cNvPr>
                <p:cNvPicPr/>
                <p:nvPr/>
              </p:nvPicPr>
              <p:blipFill>
                <a:blip r:embed="rId65"/>
                <a:stretch>
                  <a:fillRect/>
                </a:stretch>
              </p:blipFill>
              <p:spPr>
                <a:xfrm>
                  <a:off x="8168693" y="2420160"/>
                  <a:ext cx="253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8" name="Freihand 157">
                  <a:extLst>
                    <a:ext uri="{FF2B5EF4-FFF2-40B4-BE49-F238E27FC236}">
                      <a16:creationId xmlns:a16="http://schemas.microsoft.com/office/drawing/2014/main" id="{4169BEBF-7202-4002-B9BA-CC5923CF4A41}"/>
                    </a:ext>
                  </a:extLst>
                </p14:cNvPr>
                <p14:cNvContentPartPr/>
                <p14:nvPr/>
              </p14:nvContentPartPr>
              <p14:xfrm>
                <a:off x="8517893" y="2442840"/>
                <a:ext cx="29880" cy="13680"/>
              </p14:xfrm>
            </p:contentPart>
          </mc:Choice>
          <mc:Fallback>
            <p:pic>
              <p:nvPicPr>
                <p:cNvPr id="158" name="Freihand 157">
                  <a:extLst>
                    <a:ext uri="{FF2B5EF4-FFF2-40B4-BE49-F238E27FC236}">
                      <a16:creationId xmlns:a16="http://schemas.microsoft.com/office/drawing/2014/main" id="{4169BEBF-7202-4002-B9BA-CC5923CF4A41}"/>
                    </a:ext>
                  </a:extLst>
                </p:cNvPr>
                <p:cNvPicPr/>
                <p:nvPr/>
              </p:nvPicPr>
              <p:blipFill>
                <a:blip r:embed="rId67"/>
                <a:stretch>
                  <a:fillRect/>
                </a:stretch>
              </p:blipFill>
              <p:spPr>
                <a:xfrm>
                  <a:off x="8513573" y="2438520"/>
                  <a:ext cx="38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9" name="Freihand 158">
                  <a:extLst>
                    <a:ext uri="{FF2B5EF4-FFF2-40B4-BE49-F238E27FC236}">
                      <a16:creationId xmlns:a16="http://schemas.microsoft.com/office/drawing/2014/main" id="{50582D75-1543-4F03-903B-88AA1248B00A}"/>
                    </a:ext>
                  </a:extLst>
                </p14:cNvPr>
                <p14:cNvContentPartPr/>
                <p14:nvPr/>
              </p14:nvContentPartPr>
              <p14:xfrm>
                <a:off x="8527613" y="2540400"/>
                <a:ext cx="26280" cy="10080"/>
              </p14:xfrm>
            </p:contentPart>
          </mc:Choice>
          <mc:Fallback>
            <p:pic>
              <p:nvPicPr>
                <p:cNvPr id="159" name="Freihand 158">
                  <a:extLst>
                    <a:ext uri="{FF2B5EF4-FFF2-40B4-BE49-F238E27FC236}">
                      <a16:creationId xmlns:a16="http://schemas.microsoft.com/office/drawing/2014/main" id="{50582D75-1543-4F03-903B-88AA1248B00A}"/>
                    </a:ext>
                  </a:extLst>
                </p:cNvPr>
                <p:cNvPicPr/>
                <p:nvPr/>
              </p:nvPicPr>
              <p:blipFill>
                <a:blip r:embed="rId69"/>
                <a:stretch>
                  <a:fillRect/>
                </a:stretch>
              </p:blipFill>
              <p:spPr>
                <a:xfrm>
                  <a:off x="8523293" y="2536080"/>
                  <a:ext cx="3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 name="Freihand 16">
                  <a:extLst>
                    <a:ext uri="{FF2B5EF4-FFF2-40B4-BE49-F238E27FC236}">
                      <a16:creationId xmlns:a16="http://schemas.microsoft.com/office/drawing/2014/main" id="{8E794B39-9CB2-4D50-B776-A8DCEFAE6B4A}"/>
                    </a:ext>
                  </a:extLst>
                </p14:cNvPr>
                <p14:cNvContentPartPr/>
                <p14:nvPr/>
              </p14:nvContentPartPr>
              <p14:xfrm>
                <a:off x="8792933" y="1934880"/>
                <a:ext cx="9360" cy="204840"/>
              </p14:xfrm>
            </p:contentPart>
          </mc:Choice>
          <mc:Fallback>
            <p:pic>
              <p:nvPicPr>
                <p:cNvPr id="17" name="Freihand 16">
                  <a:extLst>
                    <a:ext uri="{FF2B5EF4-FFF2-40B4-BE49-F238E27FC236}">
                      <a16:creationId xmlns:a16="http://schemas.microsoft.com/office/drawing/2014/main" id="{8E794B39-9CB2-4D50-B776-A8DCEFAE6B4A}"/>
                    </a:ext>
                  </a:extLst>
                </p:cNvPr>
                <p:cNvPicPr/>
                <p:nvPr/>
              </p:nvPicPr>
              <p:blipFill>
                <a:blip r:embed="rId71"/>
                <a:stretch>
                  <a:fillRect/>
                </a:stretch>
              </p:blipFill>
              <p:spPr>
                <a:xfrm>
                  <a:off x="8788613" y="1930560"/>
                  <a:ext cx="18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 name="Freihand 17">
                  <a:extLst>
                    <a:ext uri="{FF2B5EF4-FFF2-40B4-BE49-F238E27FC236}">
                      <a16:creationId xmlns:a16="http://schemas.microsoft.com/office/drawing/2014/main" id="{1918BAB7-75DB-41C9-AB76-839CA68884F5}"/>
                    </a:ext>
                  </a:extLst>
                </p14:cNvPr>
                <p14:cNvContentPartPr/>
                <p14:nvPr/>
              </p14:nvContentPartPr>
              <p14:xfrm>
                <a:off x="8673053" y="1933800"/>
                <a:ext cx="263520" cy="212040"/>
              </p14:xfrm>
            </p:contentPart>
          </mc:Choice>
          <mc:Fallback>
            <p:pic>
              <p:nvPicPr>
                <p:cNvPr id="18" name="Freihand 17">
                  <a:extLst>
                    <a:ext uri="{FF2B5EF4-FFF2-40B4-BE49-F238E27FC236}">
                      <a16:creationId xmlns:a16="http://schemas.microsoft.com/office/drawing/2014/main" id="{1918BAB7-75DB-41C9-AB76-839CA68884F5}"/>
                    </a:ext>
                  </a:extLst>
                </p:cNvPr>
                <p:cNvPicPr/>
                <p:nvPr/>
              </p:nvPicPr>
              <p:blipFill>
                <a:blip r:embed="rId73"/>
                <a:stretch>
                  <a:fillRect/>
                </a:stretch>
              </p:blipFill>
              <p:spPr>
                <a:xfrm>
                  <a:off x="8668733" y="1929480"/>
                  <a:ext cx="2721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 name="Freihand 19">
                  <a:extLst>
                    <a:ext uri="{FF2B5EF4-FFF2-40B4-BE49-F238E27FC236}">
                      <a16:creationId xmlns:a16="http://schemas.microsoft.com/office/drawing/2014/main" id="{E697B466-EA9E-4D73-AF07-D4881F1ADDA7}"/>
                    </a:ext>
                  </a:extLst>
                </p14:cNvPr>
                <p14:cNvContentPartPr/>
                <p14:nvPr/>
              </p14:nvContentPartPr>
              <p14:xfrm>
                <a:off x="9129173" y="2011560"/>
                <a:ext cx="9720" cy="108360"/>
              </p14:xfrm>
            </p:contentPart>
          </mc:Choice>
          <mc:Fallback>
            <p:pic>
              <p:nvPicPr>
                <p:cNvPr id="20" name="Freihand 19">
                  <a:extLst>
                    <a:ext uri="{FF2B5EF4-FFF2-40B4-BE49-F238E27FC236}">
                      <a16:creationId xmlns:a16="http://schemas.microsoft.com/office/drawing/2014/main" id="{E697B466-EA9E-4D73-AF07-D4881F1ADDA7}"/>
                    </a:ext>
                  </a:extLst>
                </p:cNvPr>
                <p:cNvPicPr/>
                <p:nvPr/>
              </p:nvPicPr>
              <p:blipFill>
                <a:blip r:embed="rId75"/>
                <a:stretch>
                  <a:fillRect/>
                </a:stretch>
              </p:blipFill>
              <p:spPr>
                <a:xfrm>
                  <a:off x="9124853" y="2007240"/>
                  <a:ext cx="18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 name="Freihand 20">
                  <a:extLst>
                    <a:ext uri="{FF2B5EF4-FFF2-40B4-BE49-F238E27FC236}">
                      <a16:creationId xmlns:a16="http://schemas.microsoft.com/office/drawing/2014/main" id="{B9F3E1E2-942E-4680-AA4A-F4A555D2192B}"/>
                    </a:ext>
                  </a:extLst>
                </p14:cNvPr>
                <p14:cNvContentPartPr/>
                <p14:nvPr/>
              </p14:nvContentPartPr>
              <p14:xfrm>
                <a:off x="9068333" y="2050440"/>
                <a:ext cx="133200" cy="18720"/>
              </p14:xfrm>
            </p:contentPart>
          </mc:Choice>
          <mc:Fallback>
            <p:pic>
              <p:nvPicPr>
                <p:cNvPr id="21" name="Freihand 20">
                  <a:extLst>
                    <a:ext uri="{FF2B5EF4-FFF2-40B4-BE49-F238E27FC236}">
                      <a16:creationId xmlns:a16="http://schemas.microsoft.com/office/drawing/2014/main" id="{B9F3E1E2-942E-4680-AA4A-F4A555D2192B}"/>
                    </a:ext>
                  </a:extLst>
                </p:cNvPr>
                <p:cNvPicPr/>
                <p:nvPr/>
              </p:nvPicPr>
              <p:blipFill>
                <a:blip r:embed="rId77"/>
                <a:stretch>
                  <a:fillRect/>
                </a:stretch>
              </p:blipFill>
              <p:spPr>
                <a:xfrm>
                  <a:off x="9064013" y="2046120"/>
                  <a:ext cx="141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2" name="Freihand 21">
                  <a:extLst>
                    <a:ext uri="{FF2B5EF4-FFF2-40B4-BE49-F238E27FC236}">
                      <a16:creationId xmlns:a16="http://schemas.microsoft.com/office/drawing/2014/main" id="{42CCCA4E-D56F-4EA1-876F-F3575000605E}"/>
                    </a:ext>
                  </a:extLst>
                </p14:cNvPr>
                <p14:cNvContentPartPr/>
                <p14:nvPr/>
              </p14:nvContentPartPr>
              <p14:xfrm>
                <a:off x="9273893" y="1984200"/>
                <a:ext cx="128520" cy="127440"/>
              </p14:xfrm>
            </p:contentPart>
          </mc:Choice>
          <mc:Fallback>
            <p:pic>
              <p:nvPicPr>
                <p:cNvPr id="22" name="Freihand 21">
                  <a:extLst>
                    <a:ext uri="{FF2B5EF4-FFF2-40B4-BE49-F238E27FC236}">
                      <a16:creationId xmlns:a16="http://schemas.microsoft.com/office/drawing/2014/main" id="{42CCCA4E-D56F-4EA1-876F-F3575000605E}"/>
                    </a:ext>
                  </a:extLst>
                </p:cNvPr>
                <p:cNvPicPr/>
                <p:nvPr/>
              </p:nvPicPr>
              <p:blipFill>
                <a:blip r:embed="rId79"/>
                <a:stretch>
                  <a:fillRect/>
                </a:stretch>
              </p:blipFill>
              <p:spPr>
                <a:xfrm>
                  <a:off x="9269573" y="1979880"/>
                  <a:ext cx="137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3" name="Freihand 22">
                  <a:extLst>
                    <a:ext uri="{FF2B5EF4-FFF2-40B4-BE49-F238E27FC236}">
                      <a16:creationId xmlns:a16="http://schemas.microsoft.com/office/drawing/2014/main" id="{09FA3C00-45A5-4F70-B889-3B42909792CC}"/>
                    </a:ext>
                  </a:extLst>
                </p14:cNvPr>
                <p14:cNvContentPartPr/>
                <p14:nvPr/>
              </p14:nvContentPartPr>
              <p14:xfrm>
                <a:off x="9525173" y="1974120"/>
                <a:ext cx="12240" cy="123120"/>
              </p14:xfrm>
            </p:contentPart>
          </mc:Choice>
          <mc:Fallback>
            <p:pic>
              <p:nvPicPr>
                <p:cNvPr id="23" name="Freihand 22">
                  <a:extLst>
                    <a:ext uri="{FF2B5EF4-FFF2-40B4-BE49-F238E27FC236}">
                      <a16:creationId xmlns:a16="http://schemas.microsoft.com/office/drawing/2014/main" id="{09FA3C00-45A5-4F70-B889-3B42909792CC}"/>
                    </a:ext>
                  </a:extLst>
                </p:cNvPr>
                <p:cNvPicPr/>
                <p:nvPr/>
              </p:nvPicPr>
              <p:blipFill>
                <a:blip r:embed="rId81"/>
                <a:stretch>
                  <a:fillRect/>
                </a:stretch>
              </p:blipFill>
              <p:spPr>
                <a:xfrm>
                  <a:off x="9520853" y="1969800"/>
                  <a:ext cx="20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4" name="Freihand 23">
                  <a:extLst>
                    <a:ext uri="{FF2B5EF4-FFF2-40B4-BE49-F238E27FC236}">
                      <a16:creationId xmlns:a16="http://schemas.microsoft.com/office/drawing/2014/main" id="{5C932405-C91D-4F7A-BA7E-E3CFC7DEED1B}"/>
                    </a:ext>
                  </a:extLst>
                </p14:cNvPr>
                <p14:cNvContentPartPr/>
                <p14:nvPr/>
              </p14:nvContentPartPr>
              <p14:xfrm>
                <a:off x="9463613" y="1929840"/>
                <a:ext cx="175680" cy="154440"/>
              </p14:xfrm>
            </p:contentPart>
          </mc:Choice>
          <mc:Fallback>
            <p:pic>
              <p:nvPicPr>
                <p:cNvPr id="24" name="Freihand 23">
                  <a:extLst>
                    <a:ext uri="{FF2B5EF4-FFF2-40B4-BE49-F238E27FC236}">
                      <a16:creationId xmlns:a16="http://schemas.microsoft.com/office/drawing/2014/main" id="{5C932405-C91D-4F7A-BA7E-E3CFC7DEED1B}"/>
                    </a:ext>
                  </a:extLst>
                </p:cNvPr>
                <p:cNvPicPr/>
                <p:nvPr/>
              </p:nvPicPr>
              <p:blipFill>
                <a:blip r:embed="rId83"/>
                <a:stretch>
                  <a:fillRect/>
                </a:stretch>
              </p:blipFill>
              <p:spPr>
                <a:xfrm>
                  <a:off x="9459293" y="1925520"/>
                  <a:ext cx="184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5" name="Freihand 24">
                  <a:extLst>
                    <a:ext uri="{FF2B5EF4-FFF2-40B4-BE49-F238E27FC236}">
                      <a16:creationId xmlns:a16="http://schemas.microsoft.com/office/drawing/2014/main" id="{464F927F-2B08-4E22-9DEA-900A8847A7CE}"/>
                    </a:ext>
                  </a:extLst>
                </p14:cNvPr>
                <p14:cNvContentPartPr/>
                <p14:nvPr/>
              </p14:nvContentPartPr>
              <p14:xfrm>
                <a:off x="9276413" y="2063040"/>
                <a:ext cx="106560" cy="22320"/>
              </p14:xfrm>
            </p:contentPart>
          </mc:Choice>
          <mc:Fallback>
            <p:pic>
              <p:nvPicPr>
                <p:cNvPr id="25" name="Freihand 24">
                  <a:extLst>
                    <a:ext uri="{FF2B5EF4-FFF2-40B4-BE49-F238E27FC236}">
                      <a16:creationId xmlns:a16="http://schemas.microsoft.com/office/drawing/2014/main" id="{464F927F-2B08-4E22-9DEA-900A8847A7CE}"/>
                    </a:ext>
                  </a:extLst>
                </p:cNvPr>
                <p:cNvPicPr/>
                <p:nvPr/>
              </p:nvPicPr>
              <p:blipFill>
                <a:blip r:embed="rId85"/>
                <a:stretch>
                  <a:fillRect/>
                </a:stretch>
              </p:blipFill>
              <p:spPr>
                <a:xfrm>
                  <a:off x="9272093" y="2058720"/>
                  <a:ext cx="115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7A8FB23A-F2A6-4645-9E9B-3023992F2E30}"/>
                    </a:ext>
                  </a:extLst>
                </p14:cNvPr>
                <p14:cNvContentPartPr/>
                <p14:nvPr/>
              </p14:nvContentPartPr>
              <p14:xfrm>
                <a:off x="9738293" y="1978440"/>
                <a:ext cx="30600" cy="109800"/>
              </p14:xfrm>
            </p:contentPart>
          </mc:Choice>
          <mc:Fallback>
            <p:pic>
              <p:nvPicPr>
                <p:cNvPr id="45" name="Freihand 44">
                  <a:extLst>
                    <a:ext uri="{FF2B5EF4-FFF2-40B4-BE49-F238E27FC236}">
                      <a16:creationId xmlns:a16="http://schemas.microsoft.com/office/drawing/2014/main" id="{7A8FB23A-F2A6-4645-9E9B-3023992F2E30}"/>
                    </a:ext>
                  </a:extLst>
                </p:cNvPr>
                <p:cNvPicPr/>
                <p:nvPr/>
              </p:nvPicPr>
              <p:blipFill>
                <a:blip r:embed="rId87"/>
                <a:stretch>
                  <a:fillRect/>
                </a:stretch>
              </p:blipFill>
              <p:spPr>
                <a:xfrm>
                  <a:off x="9733973" y="1974120"/>
                  <a:ext cx="39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91AB0816-B95E-480A-BD08-4E93B7239BC5}"/>
                    </a:ext>
                  </a:extLst>
                </p14:cNvPr>
                <p14:cNvContentPartPr/>
                <p14:nvPr/>
              </p14:nvContentPartPr>
              <p14:xfrm>
                <a:off x="9669893" y="1988520"/>
                <a:ext cx="205200" cy="43200"/>
              </p14:xfrm>
            </p:contentPart>
          </mc:Choice>
          <mc:Fallback>
            <p:pic>
              <p:nvPicPr>
                <p:cNvPr id="46" name="Freihand 45">
                  <a:extLst>
                    <a:ext uri="{FF2B5EF4-FFF2-40B4-BE49-F238E27FC236}">
                      <a16:creationId xmlns:a16="http://schemas.microsoft.com/office/drawing/2014/main" id="{91AB0816-B95E-480A-BD08-4E93B7239BC5}"/>
                    </a:ext>
                  </a:extLst>
                </p:cNvPr>
                <p:cNvPicPr/>
                <p:nvPr/>
              </p:nvPicPr>
              <p:blipFill>
                <a:blip r:embed="rId89"/>
                <a:stretch>
                  <a:fillRect/>
                </a:stretch>
              </p:blipFill>
              <p:spPr>
                <a:xfrm>
                  <a:off x="9665573" y="1984200"/>
                  <a:ext cx="213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0FA98BF2-C5B1-4C01-A85C-FA1E0C7998EF}"/>
                    </a:ext>
                  </a:extLst>
                </p14:cNvPr>
                <p14:cNvContentPartPr/>
                <p14:nvPr/>
              </p14:nvContentPartPr>
              <p14:xfrm>
                <a:off x="9903893" y="1931280"/>
                <a:ext cx="47520" cy="136440"/>
              </p14:xfrm>
            </p:contentPart>
          </mc:Choice>
          <mc:Fallback>
            <p:pic>
              <p:nvPicPr>
                <p:cNvPr id="47" name="Freihand 46">
                  <a:extLst>
                    <a:ext uri="{FF2B5EF4-FFF2-40B4-BE49-F238E27FC236}">
                      <a16:creationId xmlns:a16="http://schemas.microsoft.com/office/drawing/2014/main" id="{0FA98BF2-C5B1-4C01-A85C-FA1E0C7998EF}"/>
                    </a:ext>
                  </a:extLst>
                </p:cNvPr>
                <p:cNvPicPr/>
                <p:nvPr/>
              </p:nvPicPr>
              <p:blipFill>
                <a:blip r:embed="rId91"/>
                <a:stretch>
                  <a:fillRect/>
                </a:stretch>
              </p:blipFill>
              <p:spPr>
                <a:xfrm>
                  <a:off x="9899573" y="1926960"/>
                  <a:ext cx="56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AD9DBED8-03EC-4C11-9898-060298FE89BF}"/>
                    </a:ext>
                  </a:extLst>
                </p14:cNvPr>
                <p14:cNvContentPartPr/>
                <p14:nvPr/>
              </p14:nvContentPartPr>
              <p14:xfrm>
                <a:off x="9826493" y="1890960"/>
                <a:ext cx="194400" cy="55800"/>
              </p14:xfrm>
            </p:contentPart>
          </mc:Choice>
          <mc:Fallback>
            <p:pic>
              <p:nvPicPr>
                <p:cNvPr id="48" name="Freihand 47">
                  <a:extLst>
                    <a:ext uri="{FF2B5EF4-FFF2-40B4-BE49-F238E27FC236}">
                      <a16:creationId xmlns:a16="http://schemas.microsoft.com/office/drawing/2014/main" id="{AD9DBED8-03EC-4C11-9898-060298FE89BF}"/>
                    </a:ext>
                  </a:extLst>
                </p:cNvPr>
                <p:cNvPicPr/>
                <p:nvPr/>
              </p:nvPicPr>
              <p:blipFill>
                <a:blip r:embed="rId93"/>
                <a:stretch>
                  <a:fillRect/>
                </a:stretch>
              </p:blipFill>
              <p:spPr>
                <a:xfrm>
                  <a:off x="9822173" y="1886640"/>
                  <a:ext cx="203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9" name="Freihand 48">
                  <a:extLst>
                    <a:ext uri="{FF2B5EF4-FFF2-40B4-BE49-F238E27FC236}">
                      <a16:creationId xmlns:a16="http://schemas.microsoft.com/office/drawing/2014/main" id="{099384D0-3C78-4FF3-9EAC-38F21F8F3C54}"/>
                    </a:ext>
                  </a:extLst>
                </p14:cNvPr>
                <p14:cNvContentPartPr/>
                <p14:nvPr/>
              </p14:nvContentPartPr>
              <p14:xfrm>
                <a:off x="10027733" y="1926240"/>
                <a:ext cx="21960" cy="137160"/>
              </p14:xfrm>
            </p:contentPart>
          </mc:Choice>
          <mc:Fallback>
            <p:pic>
              <p:nvPicPr>
                <p:cNvPr id="49" name="Freihand 48">
                  <a:extLst>
                    <a:ext uri="{FF2B5EF4-FFF2-40B4-BE49-F238E27FC236}">
                      <a16:creationId xmlns:a16="http://schemas.microsoft.com/office/drawing/2014/main" id="{099384D0-3C78-4FF3-9EAC-38F21F8F3C54}"/>
                    </a:ext>
                  </a:extLst>
                </p:cNvPr>
                <p:cNvPicPr/>
                <p:nvPr/>
              </p:nvPicPr>
              <p:blipFill>
                <a:blip r:embed="rId95"/>
                <a:stretch>
                  <a:fillRect/>
                </a:stretch>
              </p:blipFill>
              <p:spPr>
                <a:xfrm>
                  <a:off x="10023413" y="1921920"/>
                  <a:ext cx="30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0" name="Freihand 49">
                  <a:extLst>
                    <a:ext uri="{FF2B5EF4-FFF2-40B4-BE49-F238E27FC236}">
                      <a16:creationId xmlns:a16="http://schemas.microsoft.com/office/drawing/2014/main" id="{864BC420-E978-46A7-8B30-9624016F29DE}"/>
                    </a:ext>
                  </a:extLst>
                </p14:cNvPr>
                <p14:cNvContentPartPr/>
                <p14:nvPr/>
              </p14:nvContentPartPr>
              <p14:xfrm>
                <a:off x="9993533" y="1891320"/>
                <a:ext cx="142200" cy="28080"/>
              </p14:xfrm>
            </p:contentPart>
          </mc:Choice>
          <mc:Fallback>
            <p:pic>
              <p:nvPicPr>
                <p:cNvPr id="50" name="Freihand 49">
                  <a:extLst>
                    <a:ext uri="{FF2B5EF4-FFF2-40B4-BE49-F238E27FC236}">
                      <a16:creationId xmlns:a16="http://schemas.microsoft.com/office/drawing/2014/main" id="{864BC420-E978-46A7-8B30-9624016F29DE}"/>
                    </a:ext>
                  </a:extLst>
                </p:cNvPr>
                <p:cNvPicPr/>
                <p:nvPr/>
              </p:nvPicPr>
              <p:blipFill>
                <a:blip r:embed="rId97"/>
                <a:stretch>
                  <a:fillRect/>
                </a:stretch>
              </p:blipFill>
              <p:spPr>
                <a:xfrm>
                  <a:off x="9989213" y="1887000"/>
                  <a:ext cx="1508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 name="Freihand 50">
                  <a:extLst>
                    <a:ext uri="{FF2B5EF4-FFF2-40B4-BE49-F238E27FC236}">
                      <a16:creationId xmlns:a16="http://schemas.microsoft.com/office/drawing/2014/main" id="{8E437C7A-B4B4-4F59-8813-CAC26ED39B00}"/>
                    </a:ext>
                  </a:extLst>
                </p14:cNvPr>
                <p14:cNvContentPartPr/>
                <p14:nvPr/>
              </p14:nvContentPartPr>
              <p14:xfrm>
                <a:off x="9835493" y="2053320"/>
                <a:ext cx="119880" cy="32400"/>
              </p14:xfrm>
            </p:contentPart>
          </mc:Choice>
          <mc:Fallback>
            <p:pic>
              <p:nvPicPr>
                <p:cNvPr id="51" name="Freihand 50">
                  <a:extLst>
                    <a:ext uri="{FF2B5EF4-FFF2-40B4-BE49-F238E27FC236}">
                      <a16:creationId xmlns:a16="http://schemas.microsoft.com/office/drawing/2014/main" id="{8E437C7A-B4B4-4F59-8813-CAC26ED39B00}"/>
                    </a:ext>
                  </a:extLst>
                </p:cNvPr>
                <p:cNvPicPr/>
                <p:nvPr/>
              </p:nvPicPr>
              <p:blipFill>
                <a:blip r:embed="rId99"/>
                <a:stretch>
                  <a:fillRect/>
                </a:stretch>
              </p:blipFill>
              <p:spPr>
                <a:xfrm>
                  <a:off x="9831173" y="2049000"/>
                  <a:ext cx="128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Freihand 52">
                  <a:extLst>
                    <a:ext uri="{FF2B5EF4-FFF2-40B4-BE49-F238E27FC236}">
                      <a16:creationId xmlns:a16="http://schemas.microsoft.com/office/drawing/2014/main" id="{7A3B136F-E75E-4210-9AEC-CD30D08AF798}"/>
                    </a:ext>
                  </a:extLst>
                </p14:cNvPr>
                <p14:cNvContentPartPr/>
                <p14:nvPr/>
              </p14:nvContentPartPr>
              <p14:xfrm>
                <a:off x="10159853" y="1990320"/>
                <a:ext cx="26280" cy="71640"/>
              </p14:xfrm>
            </p:contentPart>
          </mc:Choice>
          <mc:Fallback>
            <p:pic>
              <p:nvPicPr>
                <p:cNvPr id="53" name="Freihand 52">
                  <a:extLst>
                    <a:ext uri="{FF2B5EF4-FFF2-40B4-BE49-F238E27FC236}">
                      <a16:creationId xmlns:a16="http://schemas.microsoft.com/office/drawing/2014/main" id="{7A3B136F-E75E-4210-9AEC-CD30D08AF798}"/>
                    </a:ext>
                  </a:extLst>
                </p:cNvPr>
                <p:cNvPicPr/>
                <p:nvPr/>
              </p:nvPicPr>
              <p:blipFill>
                <a:blip r:embed="rId101"/>
                <a:stretch>
                  <a:fillRect/>
                </a:stretch>
              </p:blipFill>
              <p:spPr>
                <a:xfrm>
                  <a:off x="10155533" y="1986000"/>
                  <a:ext cx="34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Freihand 53">
                  <a:extLst>
                    <a:ext uri="{FF2B5EF4-FFF2-40B4-BE49-F238E27FC236}">
                      <a16:creationId xmlns:a16="http://schemas.microsoft.com/office/drawing/2014/main" id="{A82EE8F4-BAC2-4E35-8636-69F36062569F}"/>
                    </a:ext>
                  </a:extLst>
                </p14:cNvPr>
                <p14:cNvContentPartPr/>
                <p14:nvPr/>
              </p14:nvContentPartPr>
              <p14:xfrm>
                <a:off x="10122773" y="2011200"/>
                <a:ext cx="83520" cy="20880"/>
              </p14:xfrm>
            </p:contentPart>
          </mc:Choice>
          <mc:Fallback>
            <p:pic>
              <p:nvPicPr>
                <p:cNvPr id="54" name="Freihand 53">
                  <a:extLst>
                    <a:ext uri="{FF2B5EF4-FFF2-40B4-BE49-F238E27FC236}">
                      <a16:creationId xmlns:a16="http://schemas.microsoft.com/office/drawing/2014/main" id="{A82EE8F4-BAC2-4E35-8636-69F36062569F}"/>
                    </a:ext>
                  </a:extLst>
                </p:cNvPr>
                <p:cNvPicPr/>
                <p:nvPr/>
              </p:nvPicPr>
              <p:blipFill>
                <a:blip r:embed="rId103"/>
                <a:stretch>
                  <a:fillRect/>
                </a:stretch>
              </p:blipFill>
              <p:spPr>
                <a:xfrm>
                  <a:off x="10118453" y="2006880"/>
                  <a:ext cx="92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5" name="Freihand 54">
                  <a:extLst>
                    <a:ext uri="{FF2B5EF4-FFF2-40B4-BE49-F238E27FC236}">
                      <a16:creationId xmlns:a16="http://schemas.microsoft.com/office/drawing/2014/main" id="{C154FA99-EBA6-41F2-8B0E-B2C3904207EC}"/>
                    </a:ext>
                  </a:extLst>
                </p14:cNvPr>
                <p14:cNvContentPartPr/>
                <p14:nvPr/>
              </p14:nvContentPartPr>
              <p14:xfrm>
                <a:off x="10248053" y="1928040"/>
                <a:ext cx="64080" cy="102240"/>
              </p14:xfrm>
            </p:contentPart>
          </mc:Choice>
          <mc:Fallback>
            <p:pic>
              <p:nvPicPr>
                <p:cNvPr id="55" name="Freihand 54">
                  <a:extLst>
                    <a:ext uri="{FF2B5EF4-FFF2-40B4-BE49-F238E27FC236}">
                      <a16:creationId xmlns:a16="http://schemas.microsoft.com/office/drawing/2014/main" id="{C154FA99-EBA6-41F2-8B0E-B2C3904207EC}"/>
                    </a:ext>
                  </a:extLst>
                </p:cNvPr>
                <p:cNvPicPr/>
                <p:nvPr/>
              </p:nvPicPr>
              <p:blipFill>
                <a:blip r:embed="rId105"/>
                <a:stretch>
                  <a:fillRect/>
                </a:stretch>
              </p:blipFill>
              <p:spPr>
                <a:xfrm>
                  <a:off x="10243733" y="1923720"/>
                  <a:ext cx="72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Freihand 55">
                  <a:extLst>
                    <a:ext uri="{FF2B5EF4-FFF2-40B4-BE49-F238E27FC236}">
                      <a16:creationId xmlns:a16="http://schemas.microsoft.com/office/drawing/2014/main" id="{AD477BBD-2986-46FD-AF20-384EF738029D}"/>
                    </a:ext>
                  </a:extLst>
                </p14:cNvPr>
                <p14:cNvContentPartPr/>
                <p14:nvPr/>
              </p14:nvContentPartPr>
              <p14:xfrm>
                <a:off x="10243733" y="1993920"/>
                <a:ext cx="75960" cy="57240"/>
              </p14:xfrm>
            </p:contentPart>
          </mc:Choice>
          <mc:Fallback>
            <p:pic>
              <p:nvPicPr>
                <p:cNvPr id="56" name="Freihand 55">
                  <a:extLst>
                    <a:ext uri="{FF2B5EF4-FFF2-40B4-BE49-F238E27FC236}">
                      <a16:creationId xmlns:a16="http://schemas.microsoft.com/office/drawing/2014/main" id="{AD477BBD-2986-46FD-AF20-384EF738029D}"/>
                    </a:ext>
                  </a:extLst>
                </p:cNvPr>
                <p:cNvPicPr/>
                <p:nvPr/>
              </p:nvPicPr>
              <p:blipFill>
                <a:blip r:embed="rId107"/>
                <a:stretch>
                  <a:fillRect/>
                </a:stretch>
              </p:blipFill>
              <p:spPr>
                <a:xfrm>
                  <a:off x="10239413" y="1989600"/>
                  <a:ext cx="84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Freihand 56">
                  <a:extLst>
                    <a:ext uri="{FF2B5EF4-FFF2-40B4-BE49-F238E27FC236}">
                      <a16:creationId xmlns:a16="http://schemas.microsoft.com/office/drawing/2014/main" id="{DED38245-0C39-425B-B775-CB3176D939FB}"/>
                    </a:ext>
                  </a:extLst>
                </p14:cNvPr>
                <p14:cNvContentPartPr/>
                <p14:nvPr/>
              </p14:nvContentPartPr>
              <p14:xfrm>
                <a:off x="10304933" y="1955400"/>
                <a:ext cx="83880" cy="87480"/>
              </p14:xfrm>
            </p:contentPart>
          </mc:Choice>
          <mc:Fallback>
            <p:pic>
              <p:nvPicPr>
                <p:cNvPr id="57" name="Freihand 56">
                  <a:extLst>
                    <a:ext uri="{FF2B5EF4-FFF2-40B4-BE49-F238E27FC236}">
                      <a16:creationId xmlns:a16="http://schemas.microsoft.com/office/drawing/2014/main" id="{DED38245-0C39-425B-B775-CB3176D939FB}"/>
                    </a:ext>
                  </a:extLst>
                </p:cNvPr>
                <p:cNvPicPr/>
                <p:nvPr/>
              </p:nvPicPr>
              <p:blipFill>
                <a:blip r:embed="rId109"/>
                <a:stretch>
                  <a:fillRect/>
                </a:stretch>
              </p:blipFill>
              <p:spPr>
                <a:xfrm>
                  <a:off x="10300613" y="1951080"/>
                  <a:ext cx="92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 name="Freihand 57">
                  <a:extLst>
                    <a:ext uri="{FF2B5EF4-FFF2-40B4-BE49-F238E27FC236}">
                      <a16:creationId xmlns:a16="http://schemas.microsoft.com/office/drawing/2014/main" id="{1BEAB44F-6300-44C3-B105-9C967A194799}"/>
                    </a:ext>
                  </a:extLst>
                </p14:cNvPr>
                <p14:cNvContentPartPr/>
                <p14:nvPr/>
              </p14:nvContentPartPr>
              <p14:xfrm>
                <a:off x="10377653" y="1913640"/>
                <a:ext cx="122040" cy="133560"/>
              </p14:xfrm>
            </p:contentPart>
          </mc:Choice>
          <mc:Fallback>
            <p:pic>
              <p:nvPicPr>
                <p:cNvPr id="58" name="Freihand 57">
                  <a:extLst>
                    <a:ext uri="{FF2B5EF4-FFF2-40B4-BE49-F238E27FC236}">
                      <a16:creationId xmlns:a16="http://schemas.microsoft.com/office/drawing/2014/main" id="{1BEAB44F-6300-44C3-B105-9C967A194799}"/>
                    </a:ext>
                  </a:extLst>
                </p:cNvPr>
                <p:cNvPicPr/>
                <p:nvPr/>
              </p:nvPicPr>
              <p:blipFill>
                <a:blip r:embed="rId111"/>
                <a:stretch>
                  <a:fillRect/>
                </a:stretch>
              </p:blipFill>
              <p:spPr>
                <a:xfrm>
                  <a:off x="10373333" y="1909320"/>
                  <a:ext cx="130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9" name="Freihand 108">
                  <a:extLst>
                    <a:ext uri="{FF2B5EF4-FFF2-40B4-BE49-F238E27FC236}">
                      <a16:creationId xmlns:a16="http://schemas.microsoft.com/office/drawing/2014/main" id="{60C5714D-85A0-4014-A4BF-3CB4DD850B72}"/>
                    </a:ext>
                  </a:extLst>
                </p14:cNvPr>
                <p14:cNvContentPartPr/>
                <p14:nvPr/>
              </p14:nvContentPartPr>
              <p14:xfrm>
                <a:off x="8940533" y="2002920"/>
                <a:ext cx="30960" cy="18720"/>
              </p14:xfrm>
            </p:contentPart>
          </mc:Choice>
          <mc:Fallback>
            <p:pic>
              <p:nvPicPr>
                <p:cNvPr id="109" name="Freihand 108">
                  <a:extLst>
                    <a:ext uri="{FF2B5EF4-FFF2-40B4-BE49-F238E27FC236}">
                      <a16:creationId xmlns:a16="http://schemas.microsoft.com/office/drawing/2014/main" id="{60C5714D-85A0-4014-A4BF-3CB4DD850B72}"/>
                    </a:ext>
                  </a:extLst>
                </p:cNvPr>
                <p:cNvPicPr/>
                <p:nvPr/>
              </p:nvPicPr>
              <p:blipFill>
                <a:blip r:embed="rId113"/>
                <a:stretch>
                  <a:fillRect/>
                </a:stretch>
              </p:blipFill>
              <p:spPr>
                <a:xfrm>
                  <a:off x="8936213" y="1998600"/>
                  <a:ext cx="39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0" name="Freihand 109">
                  <a:extLst>
                    <a:ext uri="{FF2B5EF4-FFF2-40B4-BE49-F238E27FC236}">
                      <a16:creationId xmlns:a16="http://schemas.microsoft.com/office/drawing/2014/main" id="{BF0F7A81-D971-4C2F-B97D-7EC920385A1B}"/>
                    </a:ext>
                  </a:extLst>
                </p14:cNvPr>
                <p14:cNvContentPartPr/>
                <p14:nvPr/>
              </p14:nvContentPartPr>
              <p14:xfrm>
                <a:off x="9540293" y="2008680"/>
                <a:ext cx="18000" cy="9720"/>
              </p14:xfrm>
            </p:contentPart>
          </mc:Choice>
          <mc:Fallback>
            <p:pic>
              <p:nvPicPr>
                <p:cNvPr id="110" name="Freihand 109">
                  <a:extLst>
                    <a:ext uri="{FF2B5EF4-FFF2-40B4-BE49-F238E27FC236}">
                      <a16:creationId xmlns:a16="http://schemas.microsoft.com/office/drawing/2014/main" id="{BF0F7A81-D971-4C2F-B97D-7EC920385A1B}"/>
                    </a:ext>
                  </a:extLst>
                </p:cNvPr>
                <p:cNvPicPr/>
                <p:nvPr/>
              </p:nvPicPr>
              <p:blipFill>
                <a:blip r:embed="rId115"/>
                <a:stretch>
                  <a:fillRect/>
                </a:stretch>
              </p:blipFill>
              <p:spPr>
                <a:xfrm>
                  <a:off x="9535973" y="2004360"/>
                  <a:ext cx="26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1" name="Freihand 110">
                  <a:extLst>
                    <a:ext uri="{FF2B5EF4-FFF2-40B4-BE49-F238E27FC236}">
                      <a16:creationId xmlns:a16="http://schemas.microsoft.com/office/drawing/2014/main" id="{05AE7A09-FAF4-451A-9F97-59F994DD8823}"/>
                    </a:ext>
                  </a:extLst>
                </p14:cNvPr>
                <p14:cNvContentPartPr/>
                <p14:nvPr/>
              </p14:nvContentPartPr>
              <p14:xfrm>
                <a:off x="9976973" y="1997160"/>
                <a:ext cx="360" cy="360"/>
              </p14:xfrm>
            </p:contentPart>
          </mc:Choice>
          <mc:Fallback>
            <p:pic>
              <p:nvPicPr>
                <p:cNvPr id="111" name="Freihand 110">
                  <a:extLst>
                    <a:ext uri="{FF2B5EF4-FFF2-40B4-BE49-F238E27FC236}">
                      <a16:creationId xmlns:a16="http://schemas.microsoft.com/office/drawing/2014/main" id="{05AE7A09-FAF4-451A-9F97-59F994DD8823}"/>
                    </a:ext>
                  </a:extLst>
                </p:cNvPr>
                <p:cNvPicPr/>
                <p:nvPr/>
              </p:nvPicPr>
              <p:blipFill>
                <a:blip r:embed="rId61"/>
                <a:stretch>
                  <a:fillRect/>
                </a:stretch>
              </p:blipFill>
              <p:spPr>
                <a:xfrm>
                  <a:off x="9972653" y="19928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2" name="Freihand 111">
                  <a:extLst>
                    <a:ext uri="{FF2B5EF4-FFF2-40B4-BE49-F238E27FC236}">
                      <a16:creationId xmlns:a16="http://schemas.microsoft.com/office/drawing/2014/main" id="{8E08E2E3-773E-4D85-BFB3-B9A2A9E1E9ED}"/>
                    </a:ext>
                  </a:extLst>
                </p14:cNvPr>
                <p14:cNvContentPartPr/>
                <p14:nvPr/>
              </p14:nvContentPartPr>
              <p14:xfrm>
                <a:off x="10487453" y="1939920"/>
                <a:ext cx="31680" cy="15480"/>
              </p14:xfrm>
            </p:contentPart>
          </mc:Choice>
          <mc:Fallback>
            <p:pic>
              <p:nvPicPr>
                <p:cNvPr id="112" name="Freihand 111">
                  <a:extLst>
                    <a:ext uri="{FF2B5EF4-FFF2-40B4-BE49-F238E27FC236}">
                      <a16:creationId xmlns:a16="http://schemas.microsoft.com/office/drawing/2014/main" id="{8E08E2E3-773E-4D85-BFB3-B9A2A9E1E9ED}"/>
                    </a:ext>
                  </a:extLst>
                </p:cNvPr>
                <p:cNvPicPr/>
                <p:nvPr/>
              </p:nvPicPr>
              <p:blipFill>
                <a:blip r:embed="rId118"/>
                <a:stretch>
                  <a:fillRect/>
                </a:stretch>
              </p:blipFill>
              <p:spPr>
                <a:xfrm>
                  <a:off x="10483133" y="1935600"/>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1" name="Freihand 160">
                  <a:extLst>
                    <a:ext uri="{FF2B5EF4-FFF2-40B4-BE49-F238E27FC236}">
                      <a16:creationId xmlns:a16="http://schemas.microsoft.com/office/drawing/2014/main" id="{033B0C35-A92B-463A-9937-206FDD101D63}"/>
                    </a:ext>
                  </a:extLst>
                </p14:cNvPr>
                <p14:cNvContentPartPr/>
                <p14:nvPr/>
              </p14:nvContentPartPr>
              <p14:xfrm>
                <a:off x="9067253" y="2222520"/>
                <a:ext cx="6840" cy="94320"/>
              </p14:xfrm>
            </p:contentPart>
          </mc:Choice>
          <mc:Fallback>
            <p:pic>
              <p:nvPicPr>
                <p:cNvPr id="161" name="Freihand 160">
                  <a:extLst>
                    <a:ext uri="{FF2B5EF4-FFF2-40B4-BE49-F238E27FC236}">
                      <a16:creationId xmlns:a16="http://schemas.microsoft.com/office/drawing/2014/main" id="{033B0C35-A92B-463A-9937-206FDD101D63}"/>
                    </a:ext>
                  </a:extLst>
                </p:cNvPr>
                <p:cNvPicPr/>
                <p:nvPr/>
              </p:nvPicPr>
              <p:blipFill>
                <a:blip r:embed="rId120"/>
                <a:stretch>
                  <a:fillRect/>
                </a:stretch>
              </p:blipFill>
              <p:spPr>
                <a:xfrm>
                  <a:off x="9062933" y="2218200"/>
                  <a:ext cx="1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2" name="Freihand 161">
                  <a:extLst>
                    <a:ext uri="{FF2B5EF4-FFF2-40B4-BE49-F238E27FC236}">
                      <a16:creationId xmlns:a16="http://schemas.microsoft.com/office/drawing/2014/main" id="{95DCEFD6-118B-46E0-B56A-FAA229D5C9CF}"/>
                    </a:ext>
                  </a:extLst>
                </p14:cNvPr>
                <p14:cNvContentPartPr/>
                <p14:nvPr/>
              </p14:nvContentPartPr>
              <p14:xfrm>
                <a:off x="8976893" y="2173560"/>
                <a:ext cx="175320" cy="172440"/>
              </p14:xfrm>
            </p:contentPart>
          </mc:Choice>
          <mc:Fallback>
            <p:pic>
              <p:nvPicPr>
                <p:cNvPr id="162" name="Freihand 161">
                  <a:extLst>
                    <a:ext uri="{FF2B5EF4-FFF2-40B4-BE49-F238E27FC236}">
                      <a16:creationId xmlns:a16="http://schemas.microsoft.com/office/drawing/2014/main" id="{95DCEFD6-118B-46E0-B56A-FAA229D5C9CF}"/>
                    </a:ext>
                  </a:extLst>
                </p:cNvPr>
                <p:cNvPicPr/>
                <p:nvPr/>
              </p:nvPicPr>
              <p:blipFill>
                <a:blip r:embed="rId122"/>
                <a:stretch>
                  <a:fillRect/>
                </a:stretch>
              </p:blipFill>
              <p:spPr>
                <a:xfrm>
                  <a:off x="8972573" y="2169240"/>
                  <a:ext cx="183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3" name="Freihand 162">
                  <a:extLst>
                    <a:ext uri="{FF2B5EF4-FFF2-40B4-BE49-F238E27FC236}">
                      <a16:creationId xmlns:a16="http://schemas.microsoft.com/office/drawing/2014/main" id="{2C7CD3B8-8D82-4E75-B6B2-4F32B005EB05}"/>
                    </a:ext>
                  </a:extLst>
                </p14:cNvPr>
                <p14:cNvContentPartPr/>
                <p14:nvPr/>
              </p14:nvContentPartPr>
              <p14:xfrm>
                <a:off x="9192533" y="2221800"/>
                <a:ext cx="20880" cy="96480"/>
              </p14:xfrm>
            </p:contentPart>
          </mc:Choice>
          <mc:Fallback>
            <p:pic>
              <p:nvPicPr>
                <p:cNvPr id="163" name="Freihand 162">
                  <a:extLst>
                    <a:ext uri="{FF2B5EF4-FFF2-40B4-BE49-F238E27FC236}">
                      <a16:creationId xmlns:a16="http://schemas.microsoft.com/office/drawing/2014/main" id="{2C7CD3B8-8D82-4E75-B6B2-4F32B005EB05}"/>
                    </a:ext>
                  </a:extLst>
                </p:cNvPr>
                <p:cNvPicPr/>
                <p:nvPr/>
              </p:nvPicPr>
              <p:blipFill>
                <a:blip r:embed="rId124"/>
                <a:stretch>
                  <a:fillRect/>
                </a:stretch>
              </p:blipFill>
              <p:spPr>
                <a:xfrm>
                  <a:off x="9188213" y="2217480"/>
                  <a:ext cx="29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4" name="Freihand 163">
                  <a:extLst>
                    <a:ext uri="{FF2B5EF4-FFF2-40B4-BE49-F238E27FC236}">
                      <a16:creationId xmlns:a16="http://schemas.microsoft.com/office/drawing/2014/main" id="{0BAAEB04-CD34-43A7-BFB4-D9FC9E78474A}"/>
                    </a:ext>
                  </a:extLst>
                </p14:cNvPr>
                <p14:cNvContentPartPr/>
                <p14:nvPr/>
              </p14:nvContentPartPr>
              <p14:xfrm>
                <a:off x="9226013" y="2176440"/>
                <a:ext cx="149760" cy="119160"/>
              </p14:xfrm>
            </p:contentPart>
          </mc:Choice>
          <mc:Fallback>
            <p:pic>
              <p:nvPicPr>
                <p:cNvPr id="164" name="Freihand 163">
                  <a:extLst>
                    <a:ext uri="{FF2B5EF4-FFF2-40B4-BE49-F238E27FC236}">
                      <a16:creationId xmlns:a16="http://schemas.microsoft.com/office/drawing/2014/main" id="{0BAAEB04-CD34-43A7-BFB4-D9FC9E78474A}"/>
                    </a:ext>
                  </a:extLst>
                </p:cNvPr>
                <p:cNvPicPr/>
                <p:nvPr/>
              </p:nvPicPr>
              <p:blipFill>
                <a:blip r:embed="rId126"/>
                <a:stretch>
                  <a:fillRect/>
                </a:stretch>
              </p:blipFill>
              <p:spPr>
                <a:xfrm>
                  <a:off x="9221693" y="2172120"/>
                  <a:ext cx="158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6" name="Freihand 165">
                  <a:extLst>
                    <a:ext uri="{FF2B5EF4-FFF2-40B4-BE49-F238E27FC236}">
                      <a16:creationId xmlns:a16="http://schemas.microsoft.com/office/drawing/2014/main" id="{BF964DD3-3CE7-48EC-971E-689EBCFFC867}"/>
                    </a:ext>
                  </a:extLst>
                </p14:cNvPr>
                <p14:cNvContentPartPr/>
                <p14:nvPr/>
              </p14:nvContentPartPr>
              <p14:xfrm>
                <a:off x="8688173" y="2380920"/>
                <a:ext cx="102600" cy="129600"/>
              </p14:xfrm>
            </p:contentPart>
          </mc:Choice>
          <mc:Fallback>
            <p:pic>
              <p:nvPicPr>
                <p:cNvPr id="166" name="Freihand 165">
                  <a:extLst>
                    <a:ext uri="{FF2B5EF4-FFF2-40B4-BE49-F238E27FC236}">
                      <a16:creationId xmlns:a16="http://schemas.microsoft.com/office/drawing/2014/main" id="{BF964DD3-3CE7-48EC-971E-689EBCFFC867}"/>
                    </a:ext>
                  </a:extLst>
                </p:cNvPr>
                <p:cNvPicPr/>
                <p:nvPr/>
              </p:nvPicPr>
              <p:blipFill>
                <a:blip r:embed="rId128"/>
                <a:stretch>
                  <a:fillRect/>
                </a:stretch>
              </p:blipFill>
              <p:spPr>
                <a:xfrm>
                  <a:off x="8683853" y="2376600"/>
                  <a:ext cx="111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7" name="Freihand 166">
                  <a:extLst>
                    <a:ext uri="{FF2B5EF4-FFF2-40B4-BE49-F238E27FC236}">
                      <a16:creationId xmlns:a16="http://schemas.microsoft.com/office/drawing/2014/main" id="{C645D8B4-ED56-4739-801B-96373B840126}"/>
                    </a:ext>
                  </a:extLst>
                </p14:cNvPr>
                <p14:cNvContentPartPr/>
                <p14:nvPr/>
              </p14:nvContentPartPr>
              <p14:xfrm>
                <a:off x="8763413" y="2448960"/>
                <a:ext cx="26280" cy="119160"/>
              </p14:xfrm>
            </p:contentPart>
          </mc:Choice>
          <mc:Fallback>
            <p:pic>
              <p:nvPicPr>
                <p:cNvPr id="167" name="Freihand 166">
                  <a:extLst>
                    <a:ext uri="{FF2B5EF4-FFF2-40B4-BE49-F238E27FC236}">
                      <a16:creationId xmlns:a16="http://schemas.microsoft.com/office/drawing/2014/main" id="{C645D8B4-ED56-4739-801B-96373B840126}"/>
                    </a:ext>
                  </a:extLst>
                </p:cNvPr>
                <p:cNvPicPr/>
                <p:nvPr/>
              </p:nvPicPr>
              <p:blipFill>
                <a:blip r:embed="rId130"/>
                <a:stretch>
                  <a:fillRect/>
                </a:stretch>
              </p:blipFill>
              <p:spPr>
                <a:xfrm>
                  <a:off x="8759093" y="2444640"/>
                  <a:ext cx="34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8" name="Freihand 167">
                  <a:extLst>
                    <a:ext uri="{FF2B5EF4-FFF2-40B4-BE49-F238E27FC236}">
                      <a16:creationId xmlns:a16="http://schemas.microsoft.com/office/drawing/2014/main" id="{BDE68352-BF34-4292-BC09-31A5889BC5F5}"/>
                    </a:ext>
                  </a:extLst>
                </p14:cNvPr>
                <p14:cNvContentPartPr/>
                <p14:nvPr/>
              </p14:nvContentPartPr>
              <p14:xfrm>
                <a:off x="8839733" y="2520240"/>
                <a:ext cx="23760" cy="119520"/>
              </p14:xfrm>
            </p:contentPart>
          </mc:Choice>
          <mc:Fallback>
            <p:pic>
              <p:nvPicPr>
                <p:cNvPr id="168" name="Freihand 167">
                  <a:extLst>
                    <a:ext uri="{FF2B5EF4-FFF2-40B4-BE49-F238E27FC236}">
                      <a16:creationId xmlns:a16="http://schemas.microsoft.com/office/drawing/2014/main" id="{BDE68352-BF34-4292-BC09-31A5889BC5F5}"/>
                    </a:ext>
                  </a:extLst>
                </p:cNvPr>
                <p:cNvPicPr/>
                <p:nvPr/>
              </p:nvPicPr>
              <p:blipFill>
                <a:blip r:embed="rId132"/>
                <a:stretch>
                  <a:fillRect/>
                </a:stretch>
              </p:blipFill>
              <p:spPr>
                <a:xfrm>
                  <a:off x="8835413" y="2515920"/>
                  <a:ext cx="3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9" name="Freihand 168">
                  <a:extLst>
                    <a:ext uri="{FF2B5EF4-FFF2-40B4-BE49-F238E27FC236}">
                      <a16:creationId xmlns:a16="http://schemas.microsoft.com/office/drawing/2014/main" id="{61019CFA-1360-400C-B0B7-7A8F4B830DA2}"/>
                    </a:ext>
                  </a:extLst>
                </p14:cNvPr>
                <p14:cNvContentPartPr/>
                <p14:nvPr/>
              </p14:nvContentPartPr>
              <p14:xfrm>
                <a:off x="8920373" y="2409720"/>
                <a:ext cx="128520" cy="166680"/>
              </p14:xfrm>
            </p:contentPart>
          </mc:Choice>
          <mc:Fallback>
            <p:pic>
              <p:nvPicPr>
                <p:cNvPr id="169" name="Freihand 168">
                  <a:extLst>
                    <a:ext uri="{FF2B5EF4-FFF2-40B4-BE49-F238E27FC236}">
                      <a16:creationId xmlns:a16="http://schemas.microsoft.com/office/drawing/2014/main" id="{61019CFA-1360-400C-B0B7-7A8F4B830DA2}"/>
                    </a:ext>
                  </a:extLst>
                </p:cNvPr>
                <p:cNvPicPr/>
                <p:nvPr/>
              </p:nvPicPr>
              <p:blipFill>
                <a:blip r:embed="rId134"/>
                <a:stretch>
                  <a:fillRect/>
                </a:stretch>
              </p:blipFill>
              <p:spPr>
                <a:xfrm>
                  <a:off x="8916053" y="2405400"/>
                  <a:ext cx="137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1" name="Freihand 170">
                  <a:extLst>
                    <a:ext uri="{FF2B5EF4-FFF2-40B4-BE49-F238E27FC236}">
                      <a16:creationId xmlns:a16="http://schemas.microsoft.com/office/drawing/2014/main" id="{C2D9DB36-2453-4BA0-B22F-6BB409B6E144}"/>
                    </a:ext>
                  </a:extLst>
                </p14:cNvPr>
                <p14:cNvContentPartPr/>
                <p14:nvPr/>
              </p14:nvContentPartPr>
              <p14:xfrm>
                <a:off x="9260933" y="2434560"/>
                <a:ext cx="4680" cy="73080"/>
              </p14:xfrm>
            </p:contentPart>
          </mc:Choice>
          <mc:Fallback>
            <p:pic>
              <p:nvPicPr>
                <p:cNvPr id="171" name="Freihand 170">
                  <a:extLst>
                    <a:ext uri="{FF2B5EF4-FFF2-40B4-BE49-F238E27FC236}">
                      <a16:creationId xmlns:a16="http://schemas.microsoft.com/office/drawing/2014/main" id="{C2D9DB36-2453-4BA0-B22F-6BB409B6E144}"/>
                    </a:ext>
                  </a:extLst>
                </p:cNvPr>
                <p:cNvPicPr/>
                <p:nvPr/>
              </p:nvPicPr>
              <p:blipFill>
                <a:blip r:embed="rId136"/>
                <a:stretch>
                  <a:fillRect/>
                </a:stretch>
              </p:blipFill>
              <p:spPr>
                <a:xfrm>
                  <a:off x="9256613" y="2430240"/>
                  <a:ext cx="13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2" name="Freihand 171">
                  <a:extLst>
                    <a:ext uri="{FF2B5EF4-FFF2-40B4-BE49-F238E27FC236}">
                      <a16:creationId xmlns:a16="http://schemas.microsoft.com/office/drawing/2014/main" id="{ACC40610-06C1-4FE4-8AD0-3127E8A50516}"/>
                    </a:ext>
                  </a:extLst>
                </p14:cNvPr>
                <p14:cNvContentPartPr/>
                <p14:nvPr/>
              </p14:nvContentPartPr>
              <p14:xfrm>
                <a:off x="9177773" y="2367600"/>
                <a:ext cx="155880" cy="182520"/>
              </p14:xfrm>
            </p:contentPart>
          </mc:Choice>
          <mc:Fallback>
            <p:pic>
              <p:nvPicPr>
                <p:cNvPr id="172" name="Freihand 171">
                  <a:extLst>
                    <a:ext uri="{FF2B5EF4-FFF2-40B4-BE49-F238E27FC236}">
                      <a16:creationId xmlns:a16="http://schemas.microsoft.com/office/drawing/2014/main" id="{ACC40610-06C1-4FE4-8AD0-3127E8A50516}"/>
                    </a:ext>
                  </a:extLst>
                </p:cNvPr>
                <p:cNvPicPr/>
                <p:nvPr/>
              </p:nvPicPr>
              <p:blipFill>
                <a:blip r:embed="rId138"/>
                <a:stretch>
                  <a:fillRect/>
                </a:stretch>
              </p:blipFill>
              <p:spPr>
                <a:xfrm>
                  <a:off x="9173453" y="2363280"/>
                  <a:ext cx="164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3" name="Freihand 172">
                  <a:extLst>
                    <a:ext uri="{FF2B5EF4-FFF2-40B4-BE49-F238E27FC236}">
                      <a16:creationId xmlns:a16="http://schemas.microsoft.com/office/drawing/2014/main" id="{7FFC4E91-B5C6-4F6F-89AE-197AB9B3762F}"/>
                    </a:ext>
                  </a:extLst>
                </p14:cNvPr>
                <p14:cNvContentPartPr/>
                <p14:nvPr/>
              </p14:nvContentPartPr>
              <p14:xfrm>
                <a:off x="9405653" y="2435280"/>
                <a:ext cx="5040" cy="100080"/>
              </p14:xfrm>
            </p:contentPart>
          </mc:Choice>
          <mc:Fallback>
            <p:pic>
              <p:nvPicPr>
                <p:cNvPr id="173" name="Freihand 172">
                  <a:extLst>
                    <a:ext uri="{FF2B5EF4-FFF2-40B4-BE49-F238E27FC236}">
                      <a16:creationId xmlns:a16="http://schemas.microsoft.com/office/drawing/2014/main" id="{7FFC4E91-B5C6-4F6F-89AE-197AB9B3762F}"/>
                    </a:ext>
                  </a:extLst>
                </p:cNvPr>
                <p:cNvPicPr/>
                <p:nvPr/>
              </p:nvPicPr>
              <p:blipFill>
                <a:blip r:embed="rId140"/>
                <a:stretch>
                  <a:fillRect/>
                </a:stretch>
              </p:blipFill>
              <p:spPr>
                <a:xfrm>
                  <a:off x="9401333" y="2430960"/>
                  <a:ext cx="13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 name="Freihand 173">
                  <a:extLst>
                    <a:ext uri="{FF2B5EF4-FFF2-40B4-BE49-F238E27FC236}">
                      <a16:creationId xmlns:a16="http://schemas.microsoft.com/office/drawing/2014/main" id="{41974CF2-731B-4E14-8F55-3AEAF349557F}"/>
                    </a:ext>
                  </a:extLst>
                </p14:cNvPr>
                <p14:cNvContentPartPr/>
                <p14:nvPr/>
              </p14:nvContentPartPr>
              <p14:xfrm>
                <a:off x="9456413" y="2466960"/>
                <a:ext cx="85680" cy="66960"/>
              </p14:xfrm>
            </p:contentPart>
          </mc:Choice>
          <mc:Fallback>
            <p:pic>
              <p:nvPicPr>
                <p:cNvPr id="174" name="Freihand 173">
                  <a:extLst>
                    <a:ext uri="{FF2B5EF4-FFF2-40B4-BE49-F238E27FC236}">
                      <a16:creationId xmlns:a16="http://schemas.microsoft.com/office/drawing/2014/main" id="{41974CF2-731B-4E14-8F55-3AEAF349557F}"/>
                    </a:ext>
                  </a:extLst>
                </p:cNvPr>
                <p:cNvPicPr/>
                <p:nvPr/>
              </p:nvPicPr>
              <p:blipFill>
                <a:blip r:embed="rId142"/>
                <a:stretch>
                  <a:fillRect/>
                </a:stretch>
              </p:blipFill>
              <p:spPr>
                <a:xfrm>
                  <a:off x="9452093" y="2462640"/>
                  <a:ext cx="94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5" name="Freihand 174">
                  <a:extLst>
                    <a:ext uri="{FF2B5EF4-FFF2-40B4-BE49-F238E27FC236}">
                      <a16:creationId xmlns:a16="http://schemas.microsoft.com/office/drawing/2014/main" id="{20DE5C9E-86DD-47F3-A6BB-C66997166DC3}"/>
                    </a:ext>
                  </a:extLst>
                </p14:cNvPr>
                <p14:cNvContentPartPr/>
                <p14:nvPr/>
              </p14:nvContentPartPr>
              <p14:xfrm>
                <a:off x="9398453" y="2346720"/>
                <a:ext cx="65520" cy="26640"/>
              </p14:xfrm>
            </p:contentPart>
          </mc:Choice>
          <mc:Fallback>
            <p:pic>
              <p:nvPicPr>
                <p:cNvPr id="175" name="Freihand 174">
                  <a:extLst>
                    <a:ext uri="{FF2B5EF4-FFF2-40B4-BE49-F238E27FC236}">
                      <a16:creationId xmlns:a16="http://schemas.microsoft.com/office/drawing/2014/main" id="{20DE5C9E-86DD-47F3-A6BB-C66997166DC3}"/>
                    </a:ext>
                  </a:extLst>
                </p:cNvPr>
                <p:cNvPicPr/>
                <p:nvPr/>
              </p:nvPicPr>
              <p:blipFill>
                <a:blip r:embed="rId144"/>
                <a:stretch>
                  <a:fillRect/>
                </a:stretch>
              </p:blipFill>
              <p:spPr>
                <a:xfrm>
                  <a:off x="9394133" y="2342400"/>
                  <a:ext cx="74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7" name="Freihand 176">
                  <a:extLst>
                    <a:ext uri="{FF2B5EF4-FFF2-40B4-BE49-F238E27FC236}">
                      <a16:creationId xmlns:a16="http://schemas.microsoft.com/office/drawing/2014/main" id="{187D8AC8-9D8C-451B-8C29-5E12C5C1636F}"/>
                    </a:ext>
                  </a:extLst>
                </p14:cNvPr>
                <p14:cNvContentPartPr/>
                <p14:nvPr/>
              </p14:nvContentPartPr>
              <p14:xfrm>
                <a:off x="8800133" y="1837320"/>
                <a:ext cx="172080" cy="32040"/>
              </p14:xfrm>
            </p:contentPart>
          </mc:Choice>
          <mc:Fallback>
            <p:pic>
              <p:nvPicPr>
                <p:cNvPr id="177" name="Freihand 176">
                  <a:extLst>
                    <a:ext uri="{FF2B5EF4-FFF2-40B4-BE49-F238E27FC236}">
                      <a16:creationId xmlns:a16="http://schemas.microsoft.com/office/drawing/2014/main" id="{187D8AC8-9D8C-451B-8C29-5E12C5C1636F}"/>
                    </a:ext>
                  </a:extLst>
                </p:cNvPr>
                <p:cNvPicPr/>
                <p:nvPr/>
              </p:nvPicPr>
              <p:blipFill>
                <a:blip r:embed="rId146"/>
                <a:stretch>
                  <a:fillRect/>
                </a:stretch>
              </p:blipFill>
              <p:spPr>
                <a:xfrm>
                  <a:off x="8795813" y="1833000"/>
                  <a:ext cx="180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8" name="Freihand 177">
                  <a:extLst>
                    <a:ext uri="{FF2B5EF4-FFF2-40B4-BE49-F238E27FC236}">
                      <a16:creationId xmlns:a16="http://schemas.microsoft.com/office/drawing/2014/main" id="{07AD9071-C58C-4F5C-A57A-AB55B830919F}"/>
                    </a:ext>
                  </a:extLst>
                </p14:cNvPr>
                <p14:cNvContentPartPr/>
                <p14:nvPr/>
              </p14:nvContentPartPr>
              <p14:xfrm>
                <a:off x="9222053" y="1823280"/>
                <a:ext cx="1148400" cy="43920"/>
              </p14:xfrm>
            </p:contentPart>
          </mc:Choice>
          <mc:Fallback>
            <p:pic>
              <p:nvPicPr>
                <p:cNvPr id="178" name="Freihand 177">
                  <a:extLst>
                    <a:ext uri="{FF2B5EF4-FFF2-40B4-BE49-F238E27FC236}">
                      <a16:creationId xmlns:a16="http://schemas.microsoft.com/office/drawing/2014/main" id="{07AD9071-C58C-4F5C-A57A-AB55B830919F}"/>
                    </a:ext>
                  </a:extLst>
                </p:cNvPr>
                <p:cNvPicPr/>
                <p:nvPr/>
              </p:nvPicPr>
              <p:blipFill>
                <a:blip r:embed="rId148"/>
                <a:stretch>
                  <a:fillRect/>
                </a:stretch>
              </p:blipFill>
              <p:spPr>
                <a:xfrm>
                  <a:off x="9217733" y="1818960"/>
                  <a:ext cx="1157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9" name="Freihand 178">
                  <a:extLst>
                    <a:ext uri="{FF2B5EF4-FFF2-40B4-BE49-F238E27FC236}">
                      <a16:creationId xmlns:a16="http://schemas.microsoft.com/office/drawing/2014/main" id="{19084D0F-A2E3-4651-B586-44B3FD635450}"/>
                    </a:ext>
                  </a:extLst>
                </p14:cNvPr>
                <p14:cNvContentPartPr/>
                <p14:nvPr/>
              </p14:nvContentPartPr>
              <p14:xfrm>
                <a:off x="10630373" y="1772880"/>
                <a:ext cx="802440" cy="54360"/>
              </p14:xfrm>
            </p:contentPart>
          </mc:Choice>
          <mc:Fallback>
            <p:pic>
              <p:nvPicPr>
                <p:cNvPr id="179" name="Freihand 178">
                  <a:extLst>
                    <a:ext uri="{FF2B5EF4-FFF2-40B4-BE49-F238E27FC236}">
                      <a16:creationId xmlns:a16="http://schemas.microsoft.com/office/drawing/2014/main" id="{19084D0F-A2E3-4651-B586-44B3FD635450}"/>
                    </a:ext>
                  </a:extLst>
                </p:cNvPr>
                <p:cNvPicPr/>
                <p:nvPr/>
              </p:nvPicPr>
              <p:blipFill>
                <a:blip r:embed="rId150"/>
                <a:stretch>
                  <a:fillRect/>
                </a:stretch>
              </p:blipFill>
              <p:spPr>
                <a:xfrm>
                  <a:off x="10626053" y="1768560"/>
                  <a:ext cx="8110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80" name="Freihand 179">
                  <a:extLst>
                    <a:ext uri="{FF2B5EF4-FFF2-40B4-BE49-F238E27FC236}">
                      <a16:creationId xmlns:a16="http://schemas.microsoft.com/office/drawing/2014/main" id="{ACD0EB28-9906-4F2A-947C-9FA63EF78FC9}"/>
                    </a:ext>
                  </a:extLst>
                </p14:cNvPr>
                <p14:cNvContentPartPr/>
                <p14:nvPr/>
              </p14:nvContentPartPr>
              <p14:xfrm>
                <a:off x="11656373" y="1743360"/>
                <a:ext cx="164880" cy="43200"/>
              </p14:xfrm>
            </p:contentPart>
          </mc:Choice>
          <mc:Fallback>
            <p:pic>
              <p:nvPicPr>
                <p:cNvPr id="180" name="Freihand 179">
                  <a:extLst>
                    <a:ext uri="{FF2B5EF4-FFF2-40B4-BE49-F238E27FC236}">
                      <a16:creationId xmlns:a16="http://schemas.microsoft.com/office/drawing/2014/main" id="{ACD0EB28-9906-4F2A-947C-9FA63EF78FC9}"/>
                    </a:ext>
                  </a:extLst>
                </p:cNvPr>
                <p:cNvPicPr/>
                <p:nvPr/>
              </p:nvPicPr>
              <p:blipFill>
                <a:blip r:embed="rId152"/>
                <a:stretch>
                  <a:fillRect/>
                </a:stretch>
              </p:blipFill>
              <p:spPr>
                <a:xfrm>
                  <a:off x="11652053" y="1739040"/>
                  <a:ext cx="173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8" name="Freihand 187">
                  <a:extLst>
                    <a:ext uri="{FF2B5EF4-FFF2-40B4-BE49-F238E27FC236}">
                      <a16:creationId xmlns:a16="http://schemas.microsoft.com/office/drawing/2014/main" id="{E5D7B532-50F9-4B8B-84C2-5AD50FAA7685}"/>
                    </a:ext>
                  </a:extLst>
                </p14:cNvPr>
                <p14:cNvContentPartPr/>
                <p14:nvPr/>
              </p14:nvContentPartPr>
              <p14:xfrm>
                <a:off x="9664133" y="2421960"/>
                <a:ext cx="9360" cy="86040"/>
              </p14:xfrm>
            </p:contentPart>
          </mc:Choice>
          <mc:Fallback>
            <p:pic>
              <p:nvPicPr>
                <p:cNvPr id="188" name="Freihand 187">
                  <a:extLst>
                    <a:ext uri="{FF2B5EF4-FFF2-40B4-BE49-F238E27FC236}">
                      <a16:creationId xmlns:a16="http://schemas.microsoft.com/office/drawing/2014/main" id="{E5D7B532-50F9-4B8B-84C2-5AD50FAA7685}"/>
                    </a:ext>
                  </a:extLst>
                </p:cNvPr>
                <p:cNvPicPr/>
                <p:nvPr/>
              </p:nvPicPr>
              <p:blipFill>
                <a:blip r:embed="rId154"/>
                <a:stretch>
                  <a:fillRect/>
                </a:stretch>
              </p:blipFill>
              <p:spPr>
                <a:xfrm>
                  <a:off x="9659813" y="2417640"/>
                  <a:ext cx="18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9" name="Freihand 188">
                  <a:extLst>
                    <a:ext uri="{FF2B5EF4-FFF2-40B4-BE49-F238E27FC236}">
                      <a16:creationId xmlns:a16="http://schemas.microsoft.com/office/drawing/2014/main" id="{AE1C6E97-D76D-4F3E-8777-0B1B100E3854}"/>
                    </a:ext>
                  </a:extLst>
                </p14:cNvPr>
                <p14:cNvContentPartPr/>
                <p14:nvPr/>
              </p14:nvContentPartPr>
              <p14:xfrm>
                <a:off x="9611933" y="2441760"/>
                <a:ext cx="108720" cy="40320"/>
              </p14:xfrm>
            </p:contentPart>
          </mc:Choice>
          <mc:Fallback>
            <p:pic>
              <p:nvPicPr>
                <p:cNvPr id="189" name="Freihand 188">
                  <a:extLst>
                    <a:ext uri="{FF2B5EF4-FFF2-40B4-BE49-F238E27FC236}">
                      <a16:creationId xmlns:a16="http://schemas.microsoft.com/office/drawing/2014/main" id="{AE1C6E97-D76D-4F3E-8777-0B1B100E3854}"/>
                    </a:ext>
                  </a:extLst>
                </p:cNvPr>
                <p:cNvPicPr/>
                <p:nvPr/>
              </p:nvPicPr>
              <p:blipFill>
                <a:blip r:embed="rId156"/>
                <a:stretch>
                  <a:fillRect/>
                </a:stretch>
              </p:blipFill>
              <p:spPr>
                <a:xfrm>
                  <a:off x="9607613" y="2437440"/>
                  <a:ext cx="117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90" name="Freihand 189">
                  <a:extLst>
                    <a:ext uri="{FF2B5EF4-FFF2-40B4-BE49-F238E27FC236}">
                      <a16:creationId xmlns:a16="http://schemas.microsoft.com/office/drawing/2014/main" id="{6AE96934-C373-4A45-AE4A-B493D588E032}"/>
                    </a:ext>
                  </a:extLst>
                </p14:cNvPr>
                <p14:cNvContentPartPr/>
                <p14:nvPr/>
              </p14:nvContentPartPr>
              <p14:xfrm>
                <a:off x="9728573" y="2364360"/>
                <a:ext cx="106200" cy="167040"/>
              </p14:xfrm>
            </p:contentPart>
          </mc:Choice>
          <mc:Fallback>
            <p:pic>
              <p:nvPicPr>
                <p:cNvPr id="190" name="Freihand 189">
                  <a:extLst>
                    <a:ext uri="{FF2B5EF4-FFF2-40B4-BE49-F238E27FC236}">
                      <a16:creationId xmlns:a16="http://schemas.microsoft.com/office/drawing/2014/main" id="{6AE96934-C373-4A45-AE4A-B493D588E032}"/>
                    </a:ext>
                  </a:extLst>
                </p:cNvPr>
                <p:cNvPicPr/>
                <p:nvPr/>
              </p:nvPicPr>
              <p:blipFill>
                <a:blip r:embed="rId158"/>
                <a:stretch>
                  <a:fillRect/>
                </a:stretch>
              </p:blipFill>
              <p:spPr>
                <a:xfrm>
                  <a:off x="9724253" y="2360040"/>
                  <a:ext cx="114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2" name="Freihand 191">
                  <a:extLst>
                    <a:ext uri="{FF2B5EF4-FFF2-40B4-BE49-F238E27FC236}">
                      <a16:creationId xmlns:a16="http://schemas.microsoft.com/office/drawing/2014/main" id="{4C434C64-755D-4A1D-9ABD-9CC1A83E7EE3}"/>
                    </a:ext>
                  </a:extLst>
                </p14:cNvPr>
                <p14:cNvContentPartPr/>
                <p14:nvPr/>
              </p14:nvContentPartPr>
              <p14:xfrm>
                <a:off x="9888413" y="2440680"/>
                <a:ext cx="64800" cy="23760"/>
              </p14:xfrm>
            </p:contentPart>
          </mc:Choice>
          <mc:Fallback>
            <p:pic>
              <p:nvPicPr>
                <p:cNvPr id="192" name="Freihand 191">
                  <a:extLst>
                    <a:ext uri="{FF2B5EF4-FFF2-40B4-BE49-F238E27FC236}">
                      <a16:creationId xmlns:a16="http://schemas.microsoft.com/office/drawing/2014/main" id="{4C434C64-755D-4A1D-9ABD-9CC1A83E7EE3}"/>
                    </a:ext>
                  </a:extLst>
                </p:cNvPr>
                <p:cNvPicPr/>
                <p:nvPr/>
              </p:nvPicPr>
              <p:blipFill>
                <a:blip r:embed="rId160"/>
                <a:stretch>
                  <a:fillRect/>
                </a:stretch>
              </p:blipFill>
              <p:spPr>
                <a:xfrm>
                  <a:off x="9884093" y="2436360"/>
                  <a:ext cx="73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3" name="Freihand 192">
                  <a:extLst>
                    <a:ext uri="{FF2B5EF4-FFF2-40B4-BE49-F238E27FC236}">
                      <a16:creationId xmlns:a16="http://schemas.microsoft.com/office/drawing/2014/main" id="{3A7BBCAD-8717-48CC-9783-24976CA7237D}"/>
                    </a:ext>
                  </a:extLst>
                </p14:cNvPr>
                <p14:cNvContentPartPr/>
                <p14:nvPr/>
              </p14:nvContentPartPr>
              <p14:xfrm>
                <a:off x="9937733" y="2334480"/>
                <a:ext cx="126360" cy="181440"/>
              </p14:xfrm>
            </p:contentPart>
          </mc:Choice>
          <mc:Fallback>
            <p:pic>
              <p:nvPicPr>
                <p:cNvPr id="193" name="Freihand 192">
                  <a:extLst>
                    <a:ext uri="{FF2B5EF4-FFF2-40B4-BE49-F238E27FC236}">
                      <a16:creationId xmlns:a16="http://schemas.microsoft.com/office/drawing/2014/main" id="{3A7BBCAD-8717-48CC-9783-24976CA7237D}"/>
                    </a:ext>
                  </a:extLst>
                </p:cNvPr>
                <p:cNvPicPr/>
                <p:nvPr/>
              </p:nvPicPr>
              <p:blipFill>
                <a:blip r:embed="rId162"/>
                <a:stretch>
                  <a:fillRect/>
                </a:stretch>
              </p:blipFill>
              <p:spPr>
                <a:xfrm>
                  <a:off x="9933413" y="2330160"/>
                  <a:ext cx="135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4" name="Freihand 193">
                  <a:extLst>
                    <a:ext uri="{FF2B5EF4-FFF2-40B4-BE49-F238E27FC236}">
                      <a16:creationId xmlns:a16="http://schemas.microsoft.com/office/drawing/2014/main" id="{761669B5-4EE3-4603-9D29-92ACF18ABED4}"/>
                    </a:ext>
                  </a:extLst>
                </p14:cNvPr>
                <p14:cNvContentPartPr/>
                <p14:nvPr/>
              </p14:nvContentPartPr>
              <p14:xfrm>
                <a:off x="10034933" y="2454360"/>
                <a:ext cx="26280" cy="102960"/>
              </p14:xfrm>
            </p:contentPart>
          </mc:Choice>
          <mc:Fallback>
            <p:pic>
              <p:nvPicPr>
                <p:cNvPr id="194" name="Freihand 193">
                  <a:extLst>
                    <a:ext uri="{FF2B5EF4-FFF2-40B4-BE49-F238E27FC236}">
                      <a16:creationId xmlns:a16="http://schemas.microsoft.com/office/drawing/2014/main" id="{761669B5-4EE3-4603-9D29-92ACF18ABED4}"/>
                    </a:ext>
                  </a:extLst>
                </p:cNvPr>
                <p:cNvPicPr/>
                <p:nvPr/>
              </p:nvPicPr>
              <p:blipFill>
                <a:blip r:embed="rId164"/>
                <a:stretch>
                  <a:fillRect/>
                </a:stretch>
              </p:blipFill>
              <p:spPr>
                <a:xfrm>
                  <a:off x="10030613" y="2450040"/>
                  <a:ext cx="34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95" name="Freihand 194">
                  <a:extLst>
                    <a:ext uri="{FF2B5EF4-FFF2-40B4-BE49-F238E27FC236}">
                      <a16:creationId xmlns:a16="http://schemas.microsoft.com/office/drawing/2014/main" id="{F3A2C278-56C5-4713-964E-17D9464898DF}"/>
                    </a:ext>
                  </a:extLst>
                </p14:cNvPr>
                <p14:cNvContentPartPr/>
                <p14:nvPr/>
              </p14:nvContentPartPr>
              <p14:xfrm>
                <a:off x="10090733" y="2322240"/>
                <a:ext cx="122040" cy="163080"/>
              </p14:xfrm>
            </p:contentPart>
          </mc:Choice>
          <mc:Fallback>
            <p:pic>
              <p:nvPicPr>
                <p:cNvPr id="195" name="Freihand 194">
                  <a:extLst>
                    <a:ext uri="{FF2B5EF4-FFF2-40B4-BE49-F238E27FC236}">
                      <a16:creationId xmlns:a16="http://schemas.microsoft.com/office/drawing/2014/main" id="{F3A2C278-56C5-4713-964E-17D9464898DF}"/>
                    </a:ext>
                  </a:extLst>
                </p:cNvPr>
                <p:cNvPicPr/>
                <p:nvPr/>
              </p:nvPicPr>
              <p:blipFill>
                <a:blip r:embed="rId166"/>
                <a:stretch>
                  <a:fillRect/>
                </a:stretch>
              </p:blipFill>
              <p:spPr>
                <a:xfrm>
                  <a:off x="10086413" y="2317920"/>
                  <a:ext cx="130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97" name="Freihand 196">
                  <a:extLst>
                    <a:ext uri="{FF2B5EF4-FFF2-40B4-BE49-F238E27FC236}">
                      <a16:creationId xmlns:a16="http://schemas.microsoft.com/office/drawing/2014/main" id="{95DA0382-92D2-49E9-87F4-B2A17415613F}"/>
                    </a:ext>
                  </a:extLst>
                </p14:cNvPr>
                <p14:cNvContentPartPr/>
                <p14:nvPr/>
              </p14:nvContentPartPr>
              <p14:xfrm>
                <a:off x="9812453" y="2079960"/>
                <a:ext cx="225000" cy="78840"/>
              </p14:xfrm>
            </p:contentPart>
          </mc:Choice>
          <mc:Fallback>
            <p:pic>
              <p:nvPicPr>
                <p:cNvPr id="197" name="Freihand 196">
                  <a:extLst>
                    <a:ext uri="{FF2B5EF4-FFF2-40B4-BE49-F238E27FC236}">
                      <a16:creationId xmlns:a16="http://schemas.microsoft.com/office/drawing/2014/main" id="{95DA0382-92D2-49E9-87F4-B2A17415613F}"/>
                    </a:ext>
                  </a:extLst>
                </p:cNvPr>
                <p:cNvPicPr/>
                <p:nvPr/>
              </p:nvPicPr>
              <p:blipFill>
                <a:blip r:embed="rId168"/>
                <a:stretch>
                  <a:fillRect/>
                </a:stretch>
              </p:blipFill>
              <p:spPr>
                <a:xfrm>
                  <a:off x="9808133" y="2075640"/>
                  <a:ext cx="233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8" name="Freihand 197">
                  <a:extLst>
                    <a:ext uri="{FF2B5EF4-FFF2-40B4-BE49-F238E27FC236}">
                      <a16:creationId xmlns:a16="http://schemas.microsoft.com/office/drawing/2014/main" id="{1CCF7571-ABF4-46CC-A6C1-F37F04F09C55}"/>
                    </a:ext>
                  </a:extLst>
                </p14:cNvPr>
                <p14:cNvContentPartPr/>
                <p14:nvPr/>
              </p14:nvContentPartPr>
              <p14:xfrm>
                <a:off x="9332213" y="2082120"/>
                <a:ext cx="257400" cy="81000"/>
              </p14:xfrm>
            </p:contentPart>
          </mc:Choice>
          <mc:Fallback>
            <p:pic>
              <p:nvPicPr>
                <p:cNvPr id="198" name="Freihand 197">
                  <a:extLst>
                    <a:ext uri="{FF2B5EF4-FFF2-40B4-BE49-F238E27FC236}">
                      <a16:creationId xmlns:a16="http://schemas.microsoft.com/office/drawing/2014/main" id="{1CCF7571-ABF4-46CC-A6C1-F37F04F09C55}"/>
                    </a:ext>
                  </a:extLst>
                </p:cNvPr>
                <p:cNvPicPr/>
                <p:nvPr/>
              </p:nvPicPr>
              <p:blipFill>
                <a:blip r:embed="rId170"/>
                <a:stretch>
                  <a:fillRect/>
                </a:stretch>
              </p:blipFill>
              <p:spPr>
                <a:xfrm>
                  <a:off x="9327893" y="2077800"/>
                  <a:ext cx="26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00" name="Freihand 199">
                  <a:extLst>
                    <a:ext uri="{FF2B5EF4-FFF2-40B4-BE49-F238E27FC236}">
                      <a16:creationId xmlns:a16="http://schemas.microsoft.com/office/drawing/2014/main" id="{194631E2-55D9-43F5-BE00-B36E90197F0C}"/>
                    </a:ext>
                  </a:extLst>
                </p14:cNvPr>
                <p14:cNvContentPartPr/>
                <p14:nvPr/>
              </p14:nvContentPartPr>
              <p14:xfrm>
                <a:off x="10179293" y="2092920"/>
                <a:ext cx="369360" cy="93240"/>
              </p14:xfrm>
            </p:contentPart>
          </mc:Choice>
          <mc:Fallback>
            <p:pic>
              <p:nvPicPr>
                <p:cNvPr id="200" name="Freihand 199">
                  <a:extLst>
                    <a:ext uri="{FF2B5EF4-FFF2-40B4-BE49-F238E27FC236}">
                      <a16:creationId xmlns:a16="http://schemas.microsoft.com/office/drawing/2014/main" id="{194631E2-55D9-43F5-BE00-B36E90197F0C}"/>
                    </a:ext>
                  </a:extLst>
                </p:cNvPr>
                <p:cNvPicPr/>
                <p:nvPr/>
              </p:nvPicPr>
              <p:blipFill>
                <a:blip r:embed="rId172"/>
                <a:stretch>
                  <a:fillRect/>
                </a:stretch>
              </p:blipFill>
              <p:spPr>
                <a:xfrm>
                  <a:off x="10174973" y="2088600"/>
                  <a:ext cx="378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04" name="Freihand 203">
                  <a:extLst>
                    <a:ext uri="{FF2B5EF4-FFF2-40B4-BE49-F238E27FC236}">
                      <a16:creationId xmlns:a16="http://schemas.microsoft.com/office/drawing/2014/main" id="{F88FC432-A3AF-48DD-82AD-F0C9A644CE27}"/>
                    </a:ext>
                  </a:extLst>
                </p14:cNvPr>
                <p14:cNvContentPartPr/>
                <p14:nvPr/>
              </p14:nvContentPartPr>
              <p14:xfrm>
                <a:off x="10544333" y="2293080"/>
                <a:ext cx="127080" cy="124560"/>
              </p14:xfrm>
            </p:contentPart>
          </mc:Choice>
          <mc:Fallback>
            <p:pic>
              <p:nvPicPr>
                <p:cNvPr id="204" name="Freihand 203">
                  <a:extLst>
                    <a:ext uri="{FF2B5EF4-FFF2-40B4-BE49-F238E27FC236}">
                      <a16:creationId xmlns:a16="http://schemas.microsoft.com/office/drawing/2014/main" id="{F88FC432-A3AF-48DD-82AD-F0C9A644CE27}"/>
                    </a:ext>
                  </a:extLst>
                </p:cNvPr>
                <p:cNvPicPr/>
                <p:nvPr/>
              </p:nvPicPr>
              <p:blipFill>
                <a:blip r:embed="rId174"/>
                <a:stretch>
                  <a:fillRect/>
                </a:stretch>
              </p:blipFill>
              <p:spPr>
                <a:xfrm>
                  <a:off x="10540013" y="2288760"/>
                  <a:ext cx="135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08" name="Freihand 207">
                  <a:extLst>
                    <a:ext uri="{FF2B5EF4-FFF2-40B4-BE49-F238E27FC236}">
                      <a16:creationId xmlns:a16="http://schemas.microsoft.com/office/drawing/2014/main" id="{E1008495-D8E6-4B94-A6A1-512F9D4D2A2B}"/>
                    </a:ext>
                  </a:extLst>
                </p14:cNvPr>
                <p14:cNvContentPartPr/>
                <p14:nvPr/>
              </p14:nvContentPartPr>
              <p14:xfrm>
                <a:off x="8652533" y="2710320"/>
                <a:ext cx="297360" cy="18720"/>
              </p14:xfrm>
            </p:contentPart>
          </mc:Choice>
          <mc:Fallback>
            <p:pic>
              <p:nvPicPr>
                <p:cNvPr id="208" name="Freihand 207">
                  <a:extLst>
                    <a:ext uri="{FF2B5EF4-FFF2-40B4-BE49-F238E27FC236}">
                      <a16:creationId xmlns:a16="http://schemas.microsoft.com/office/drawing/2014/main" id="{E1008495-D8E6-4B94-A6A1-512F9D4D2A2B}"/>
                    </a:ext>
                  </a:extLst>
                </p:cNvPr>
                <p:cNvPicPr/>
                <p:nvPr/>
              </p:nvPicPr>
              <p:blipFill>
                <a:blip r:embed="rId176"/>
                <a:stretch>
                  <a:fillRect/>
                </a:stretch>
              </p:blipFill>
              <p:spPr>
                <a:xfrm>
                  <a:off x="8648213" y="2706000"/>
                  <a:ext cx="30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09" name="Freihand 208">
                  <a:extLst>
                    <a:ext uri="{FF2B5EF4-FFF2-40B4-BE49-F238E27FC236}">
                      <a16:creationId xmlns:a16="http://schemas.microsoft.com/office/drawing/2014/main" id="{EB468973-CF09-45D3-99CB-272B416F2056}"/>
                    </a:ext>
                  </a:extLst>
                </p14:cNvPr>
                <p14:cNvContentPartPr/>
                <p14:nvPr/>
              </p14:nvContentPartPr>
              <p14:xfrm>
                <a:off x="9650453" y="2646600"/>
                <a:ext cx="463680" cy="67680"/>
              </p14:xfrm>
            </p:contentPart>
          </mc:Choice>
          <mc:Fallback>
            <p:pic>
              <p:nvPicPr>
                <p:cNvPr id="209" name="Freihand 208">
                  <a:extLst>
                    <a:ext uri="{FF2B5EF4-FFF2-40B4-BE49-F238E27FC236}">
                      <a16:creationId xmlns:a16="http://schemas.microsoft.com/office/drawing/2014/main" id="{EB468973-CF09-45D3-99CB-272B416F2056}"/>
                    </a:ext>
                  </a:extLst>
                </p:cNvPr>
                <p:cNvPicPr/>
                <p:nvPr/>
              </p:nvPicPr>
              <p:blipFill>
                <a:blip r:embed="rId178"/>
                <a:stretch>
                  <a:fillRect/>
                </a:stretch>
              </p:blipFill>
              <p:spPr>
                <a:xfrm>
                  <a:off x="9646133" y="2642280"/>
                  <a:ext cx="472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1" name="Freihand 130">
                  <a:extLst>
                    <a:ext uri="{FF2B5EF4-FFF2-40B4-BE49-F238E27FC236}">
                      <a16:creationId xmlns:a16="http://schemas.microsoft.com/office/drawing/2014/main" id="{DF9E2CE2-0ED3-454A-B8DB-6A657941F34D}"/>
                    </a:ext>
                  </a:extLst>
                </p14:cNvPr>
                <p14:cNvContentPartPr/>
                <p14:nvPr/>
              </p14:nvContentPartPr>
              <p14:xfrm>
                <a:off x="11367653" y="3733440"/>
                <a:ext cx="9360" cy="92880"/>
              </p14:xfrm>
            </p:contentPart>
          </mc:Choice>
          <mc:Fallback>
            <p:pic>
              <p:nvPicPr>
                <p:cNvPr id="131" name="Freihand 130">
                  <a:extLst>
                    <a:ext uri="{FF2B5EF4-FFF2-40B4-BE49-F238E27FC236}">
                      <a16:creationId xmlns:a16="http://schemas.microsoft.com/office/drawing/2014/main" id="{DF9E2CE2-0ED3-454A-B8DB-6A657941F34D}"/>
                    </a:ext>
                  </a:extLst>
                </p:cNvPr>
                <p:cNvPicPr/>
                <p:nvPr/>
              </p:nvPicPr>
              <p:blipFill>
                <a:blip r:embed="rId180"/>
                <a:stretch>
                  <a:fillRect/>
                </a:stretch>
              </p:blipFill>
              <p:spPr>
                <a:xfrm>
                  <a:off x="11363333" y="3729120"/>
                  <a:ext cx="1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2" name="Freihand 131">
                  <a:extLst>
                    <a:ext uri="{FF2B5EF4-FFF2-40B4-BE49-F238E27FC236}">
                      <a16:creationId xmlns:a16="http://schemas.microsoft.com/office/drawing/2014/main" id="{1028D6C8-15D0-4D0F-B7E7-B51E49FA7D1F}"/>
                    </a:ext>
                  </a:extLst>
                </p14:cNvPr>
                <p14:cNvContentPartPr/>
                <p14:nvPr/>
              </p14:nvContentPartPr>
              <p14:xfrm>
                <a:off x="11296373" y="3701760"/>
                <a:ext cx="148320" cy="55800"/>
              </p14:xfrm>
            </p:contentPart>
          </mc:Choice>
          <mc:Fallback>
            <p:pic>
              <p:nvPicPr>
                <p:cNvPr id="132" name="Freihand 131">
                  <a:extLst>
                    <a:ext uri="{FF2B5EF4-FFF2-40B4-BE49-F238E27FC236}">
                      <a16:creationId xmlns:a16="http://schemas.microsoft.com/office/drawing/2014/main" id="{1028D6C8-15D0-4D0F-B7E7-B51E49FA7D1F}"/>
                    </a:ext>
                  </a:extLst>
                </p:cNvPr>
                <p:cNvPicPr/>
                <p:nvPr/>
              </p:nvPicPr>
              <p:blipFill>
                <a:blip r:embed="rId182"/>
                <a:stretch>
                  <a:fillRect/>
                </a:stretch>
              </p:blipFill>
              <p:spPr>
                <a:xfrm>
                  <a:off x="11292053" y="3697440"/>
                  <a:ext cx="156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3" name="Freihand 132">
                  <a:extLst>
                    <a:ext uri="{FF2B5EF4-FFF2-40B4-BE49-F238E27FC236}">
                      <a16:creationId xmlns:a16="http://schemas.microsoft.com/office/drawing/2014/main" id="{708D0E95-67F8-47D8-A1E4-8E0CFB44E64D}"/>
                    </a:ext>
                  </a:extLst>
                </p14:cNvPr>
                <p14:cNvContentPartPr/>
                <p14:nvPr/>
              </p14:nvContentPartPr>
              <p14:xfrm>
                <a:off x="11320493" y="3691320"/>
                <a:ext cx="208080" cy="110520"/>
              </p14:xfrm>
            </p:contentPart>
          </mc:Choice>
          <mc:Fallback>
            <p:pic>
              <p:nvPicPr>
                <p:cNvPr id="133" name="Freihand 132">
                  <a:extLst>
                    <a:ext uri="{FF2B5EF4-FFF2-40B4-BE49-F238E27FC236}">
                      <a16:creationId xmlns:a16="http://schemas.microsoft.com/office/drawing/2014/main" id="{708D0E95-67F8-47D8-A1E4-8E0CFB44E64D}"/>
                    </a:ext>
                  </a:extLst>
                </p:cNvPr>
                <p:cNvPicPr/>
                <p:nvPr/>
              </p:nvPicPr>
              <p:blipFill>
                <a:blip r:embed="rId184"/>
                <a:stretch>
                  <a:fillRect/>
                </a:stretch>
              </p:blipFill>
              <p:spPr>
                <a:xfrm>
                  <a:off x="11316173" y="3687000"/>
                  <a:ext cx="216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4" name="Freihand 133">
                  <a:extLst>
                    <a:ext uri="{FF2B5EF4-FFF2-40B4-BE49-F238E27FC236}">
                      <a16:creationId xmlns:a16="http://schemas.microsoft.com/office/drawing/2014/main" id="{9CB8928D-9751-4C3B-AD47-97562D4F5DC5}"/>
                    </a:ext>
                  </a:extLst>
                </p14:cNvPr>
                <p14:cNvContentPartPr/>
                <p14:nvPr/>
              </p14:nvContentPartPr>
              <p14:xfrm>
                <a:off x="11661053" y="3692040"/>
                <a:ext cx="15120" cy="87480"/>
              </p14:xfrm>
            </p:contentPart>
          </mc:Choice>
          <mc:Fallback>
            <p:pic>
              <p:nvPicPr>
                <p:cNvPr id="134" name="Freihand 133">
                  <a:extLst>
                    <a:ext uri="{FF2B5EF4-FFF2-40B4-BE49-F238E27FC236}">
                      <a16:creationId xmlns:a16="http://schemas.microsoft.com/office/drawing/2014/main" id="{9CB8928D-9751-4C3B-AD47-97562D4F5DC5}"/>
                    </a:ext>
                  </a:extLst>
                </p:cNvPr>
                <p:cNvPicPr/>
                <p:nvPr/>
              </p:nvPicPr>
              <p:blipFill>
                <a:blip r:embed="rId186"/>
                <a:stretch>
                  <a:fillRect/>
                </a:stretch>
              </p:blipFill>
              <p:spPr>
                <a:xfrm>
                  <a:off x="11656733" y="3687720"/>
                  <a:ext cx="23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5" name="Freihand 134">
                  <a:extLst>
                    <a:ext uri="{FF2B5EF4-FFF2-40B4-BE49-F238E27FC236}">
                      <a16:creationId xmlns:a16="http://schemas.microsoft.com/office/drawing/2014/main" id="{9CC4C5FA-DD73-4FAA-B9D8-05C0DA00D53D}"/>
                    </a:ext>
                  </a:extLst>
                </p14:cNvPr>
                <p14:cNvContentPartPr/>
                <p14:nvPr/>
              </p14:nvContentPartPr>
              <p14:xfrm>
                <a:off x="11619653" y="3701760"/>
                <a:ext cx="121320" cy="45720"/>
              </p14:xfrm>
            </p:contentPart>
          </mc:Choice>
          <mc:Fallback>
            <p:pic>
              <p:nvPicPr>
                <p:cNvPr id="135" name="Freihand 134">
                  <a:extLst>
                    <a:ext uri="{FF2B5EF4-FFF2-40B4-BE49-F238E27FC236}">
                      <a16:creationId xmlns:a16="http://schemas.microsoft.com/office/drawing/2014/main" id="{9CC4C5FA-DD73-4FAA-B9D8-05C0DA00D53D}"/>
                    </a:ext>
                  </a:extLst>
                </p:cNvPr>
                <p:cNvPicPr/>
                <p:nvPr/>
              </p:nvPicPr>
              <p:blipFill>
                <a:blip r:embed="rId188"/>
                <a:stretch>
                  <a:fillRect/>
                </a:stretch>
              </p:blipFill>
              <p:spPr>
                <a:xfrm>
                  <a:off x="11614973" y="3697440"/>
                  <a:ext cx="129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7" name="Freihand 136">
                  <a:extLst>
                    <a:ext uri="{FF2B5EF4-FFF2-40B4-BE49-F238E27FC236}">
                      <a16:creationId xmlns:a16="http://schemas.microsoft.com/office/drawing/2014/main" id="{10D67986-B341-4EBF-8EDF-DEB92A73DD86}"/>
                    </a:ext>
                  </a:extLst>
                </p14:cNvPr>
                <p14:cNvContentPartPr/>
                <p14:nvPr/>
              </p14:nvContentPartPr>
              <p14:xfrm>
                <a:off x="11747813" y="3641640"/>
                <a:ext cx="116640" cy="136440"/>
              </p14:xfrm>
            </p:contentPart>
          </mc:Choice>
          <mc:Fallback>
            <p:pic>
              <p:nvPicPr>
                <p:cNvPr id="137" name="Freihand 136">
                  <a:extLst>
                    <a:ext uri="{FF2B5EF4-FFF2-40B4-BE49-F238E27FC236}">
                      <a16:creationId xmlns:a16="http://schemas.microsoft.com/office/drawing/2014/main" id="{10D67986-B341-4EBF-8EDF-DEB92A73DD86}"/>
                    </a:ext>
                  </a:extLst>
                </p:cNvPr>
                <p:cNvPicPr/>
                <p:nvPr/>
              </p:nvPicPr>
              <p:blipFill>
                <a:blip r:embed="rId190"/>
                <a:stretch>
                  <a:fillRect/>
                </a:stretch>
              </p:blipFill>
              <p:spPr>
                <a:xfrm>
                  <a:off x="11743493" y="3637320"/>
                  <a:ext cx="12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 name="Freihand 137">
                  <a:extLst>
                    <a:ext uri="{FF2B5EF4-FFF2-40B4-BE49-F238E27FC236}">
                      <a16:creationId xmlns:a16="http://schemas.microsoft.com/office/drawing/2014/main" id="{0D525542-63A2-445C-B6B9-6286E330433D}"/>
                    </a:ext>
                  </a:extLst>
                </p14:cNvPr>
                <p14:cNvContentPartPr/>
                <p14:nvPr/>
              </p14:nvContentPartPr>
              <p14:xfrm>
                <a:off x="11801453" y="3706440"/>
                <a:ext cx="134280" cy="185760"/>
              </p14:xfrm>
            </p:contentPart>
          </mc:Choice>
          <mc:Fallback>
            <p:pic>
              <p:nvPicPr>
                <p:cNvPr id="138" name="Freihand 137">
                  <a:extLst>
                    <a:ext uri="{FF2B5EF4-FFF2-40B4-BE49-F238E27FC236}">
                      <a16:creationId xmlns:a16="http://schemas.microsoft.com/office/drawing/2014/main" id="{0D525542-63A2-445C-B6B9-6286E330433D}"/>
                    </a:ext>
                  </a:extLst>
                </p:cNvPr>
                <p:cNvPicPr/>
                <p:nvPr/>
              </p:nvPicPr>
              <p:blipFill>
                <a:blip r:embed="rId192"/>
                <a:stretch>
                  <a:fillRect/>
                </a:stretch>
              </p:blipFill>
              <p:spPr>
                <a:xfrm>
                  <a:off x="11797133" y="3702120"/>
                  <a:ext cx="142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9" name="Freihand 138">
                  <a:extLst>
                    <a:ext uri="{FF2B5EF4-FFF2-40B4-BE49-F238E27FC236}">
                      <a16:creationId xmlns:a16="http://schemas.microsoft.com/office/drawing/2014/main" id="{8620481F-DE42-48BF-A0C0-3083DF6E013D}"/>
                    </a:ext>
                  </a:extLst>
                </p14:cNvPr>
                <p14:cNvContentPartPr/>
                <p14:nvPr/>
              </p14:nvContentPartPr>
              <p14:xfrm>
                <a:off x="11941853" y="3692040"/>
                <a:ext cx="94320" cy="192240"/>
              </p14:xfrm>
            </p:contentPart>
          </mc:Choice>
          <mc:Fallback>
            <p:pic>
              <p:nvPicPr>
                <p:cNvPr id="139" name="Freihand 138">
                  <a:extLst>
                    <a:ext uri="{FF2B5EF4-FFF2-40B4-BE49-F238E27FC236}">
                      <a16:creationId xmlns:a16="http://schemas.microsoft.com/office/drawing/2014/main" id="{8620481F-DE42-48BF-A0C0-3083DF6E013D}"/>
                    </a:ext>
                  </a:extLst>
                </p:cNvPr>
                <p:cNvPicPr/>
                <p:nvPr/>
              </p:nvPicPr>
              <p:blipFill>
                <a:blip r:embed="rId194"/>
                <a:stretch>
                  <a:fillRect/>
                </a:stretch>
              </p:blipFill>
              <p:spPr>
                <a:xfrm>
                  <a:off x="11937533" y="3687720"/>
                  <a:ext cx="102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1" name="Freihand 140">
                  <a:extLst>
                    <a:ext uri="{FF2B5EF4-FFF2-40B4-BE49-F238E27FC236}">
                      <a16:creationId xmlns:a16="http://schemas.microsoft.com/office/drawing/2014/main" id="{89E9E1CD-2C40-4B7E-8836-59F15BBFC7AF}"/>
                    </a:ext>
                  </a:extLst>
                </p14:cNvPr>
                <p14:cNvContentPartPr/>
                <p14:nvPr/>
              </p14:nvContentPartPr>
              <p14:xfrm>
                <a:off x="11362613" y="3922440"/>
                <a:ext cx="119160" cy="147960"/>
              </p14:xfrm>
            </p:contentPart>
          </mc:Choice>
          <mc:Fallback>
            <p:pic>
              <p:nvPicPr>
                <p:cNvPr id="141" name="Freihand 140">
                  <a:extLst>
                    <a:ext uri="{FF2B5EF4-FFF2-40B4-BE49-F238E27FC236}">
                      <a16:creationId xmlns:a16="http://schemas.microsoft.com/office/drawing/2014/main" id="{89E9E1CD-2C40-4B7E-8836-59F15BBFC7AF}"/>
                    </a:ext>
                  </a:extLst>
                </p:cNvPr>
                <p:cNvPicPr/>
                <p:nvPr/>
              </p:nvPicPr>
              <p:blipFill>
                <a:blip r:embed="rId196"/>
                <a:stretch>
                  <a:fillRect/>
                </a:stretch>
              </p:blipFill>
              <p:spPr>
                <a:xfrm>
                  <a:off x="11358293" y="3918120"/>
                  <a:ext cx="127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2" name="Freihand 141">
                  <a:extLst>
                    <a:ext uri="{FF2B5EF4-FFF2-40B4-BE49-F238E27FC236}">
                      <a16:creationId xmlns:a16="http://schemas.microsoft.com/office/drawing/2014/main" id="{E9C0AABF-355E-4760-B727-CD001ED441EA}"/>
                    </a:ext>
                  </a:extLst>
                </p14:cNvPr>
                <p14:cNvContentPartPr/>
                <p14:nvPr/>
              </p14:nvContentPartPr>
              <p14:xfrm>
                <a:off x="11481053" y="3970320"/>
                <a:ext cx="90720" cy="88920"/>
              </p14:xfrm>
            </p:contentPart>
          </mc:Choice>
          <mc:Fallback>
            <p:pic>
              <p:nvPicPr>
                <p:cNvPr id="142" name="Freihand 141">
                  <a:extLst>
                    <a:ext uri="{FF2B5EF4-FFF2-40B4-BE49-F238E27FC236}">
                      <a16:creationId xmlns:a16="http://schemas.microsoft.com/office/drawing/2014/main" id="{E9C0AABF-355E-4760-B727-CD001ED441EA}"/>
                    </a:ext>
                  </a:extLst>
                </p:cNvPr>
                <p:cNvPicPr/>
                <p:nvPr/>
              </p:nvPicPr>
              <p:blipFill>
                <a:blip r:embed="rId198"/>
                <a:stretch>
                  <a:fillRect/>
                </a:stretch>
              </p:blipFill>
              <p:spPr>
                <a:xfrm>
                  <a:off x="11476733" y="3966000"/>
                  <a:ext cx="99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3" name="Freihand 142">
                  <a:extLst>
                    <a:ext uri="{FF2B5EF4-FFF2-40B4-BE49-F238E27FC236}">
                      <a16:creationId xmlns:a16="http://schemas.microsoft.com/office/drawing/2014/main" id="{C201C3FE-1F21-45D7-B066-2674247D38D0}"/>
                    </a:ext>
                  </a:extLst>
                </p14:cNvPr>
                <p14:cNvContentPartPr/>
                <p14:nvPr/>
              </p14:nvContentPartPr>
              <p14:xfrm>
                <a:off x="11616053" y="3870600"/>
                <a:ext cx="5760" cy="170280"/>
              </p14:xfrm>
            </p:contentPart>
          </mc:Choice>
          <mc:Fallback>
            <p:pic>
              <p:nvPicPr>
                <p:cNvPr id="143" name="Freihand 142">
                  <a:extLst>
                    <a:ext uri="{FF2B5EF4-FFF2-40B4-BE49-F238E27FC236}">
                      <a16:creationId xmlns:a16="http://schemas.microsoft.com/office/drawing/2014/main" id="{C201C3FE-1F21-45D7-B066-2674247D38D0}"/>
                    </a:ext>
                  </a:extLst>
                </p:cNvPr>
                <p:cNvPicPr/>
                <p:nvPr/>
              </p:nvPicPr>
              <p:blipFill>
                <a:blip r:embed="rId200"/>
                <a:stretch>
                  <a:fillRect/>
                </a:stretch>
              </p:blipFill>
              <p:spPr>
                <a:xfrm>
                  <a:off x="11611733" y="3866280"/>
                  <a:ext cx="14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4" name="Freihand 143">
                  <a:extLst>
                    <a:ext uri="{FF2B5EF4-FFF2-40B4-BE49-F238E27FC236}">
                      <a16:creationId xmlns:a16="http://schemas.microsoft.com/office/drawing/2014/main" id="{24721CCF-78C5-4CF9-9F0F-CF0F933D4E10}"/>
                    </a:ext>
                  </a:extLst>
                </p14:cNvPr>
                <p14:cNvContentPartPr/>
                <p14:nvPr/>
              </p14:nvContentPartPr>
              <p14:xfrm>
                <a:off x="11678333" y="3891120"/>
                <a:ext cx="14760" cy="122760"/>
              </p14:xfrm>
            </p:contentPart>
          </mc:Choice>
          <mc:Fallback>
            <p:pic>
              <p:nvPicPr>
                <p:cNvPr id="144" name="Freihand 143">
                  <a:extLst>
                    <a:ext uri="{FF2B5EF4-FFF2-40B4-BE49-F238E27FC236}">
                      <a16:creationId xmlns:a16="http://schemas.microsoft.com/office/drawing/2014/main" id="{24721CCF-78C5-4CF9-9F0F-CF0F933D4E10}"/>
                    </a:ext>
                  </a:extLst>
                </p:cNvPr>
                <p:cNvPicPr/>
                <p:nvPr/>
              </p:nvPicPr>
              <p:blipFill>
                <a:blip r:embed="rId202"/>
                <a:stretch>
                  <a:fillRect/>
                </a:stretch>
              </p:blipFill>
              <p:spPr>
                <a:xfrm>
                  <a:off x="11674013" y="3886800"/>
                  <a:ext cx="234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5" name="Freihand 144">
                  <a:extLst>
                    <a:ext uri="{FF2B5EF4-FFF2-40B4-BE49-F238E27FC236}">
                      <a16:creationId xmlns:a16="http://schemas.microsoft.com/office/drawing/2014/main" id="{D29B79A3-98D1-4590-97F8-C7E6F6B35A0B}"/>
                    </a:ext>
                  </a:extLst>
                </p14:cNvPr>
                <p14:cNvContentPartPr/>
                <p14:nvPr/>
              </p14:nvContentPartPr>
              <p14:xfrm>
                <a:off x="11640893" y="3950160"/>
                <a:ext cx="100800" cy="30960"/>
              </p14:xfrm>
            </p:contentPart>
          </mc:Choice>
          <mc:Fallback>
            <p:pic>
              <p:nvPicPr>
                <p:cNvPr id="145" name="Freihand 144">
                  <a:extLst>
                    <a:ext uri="{FF2B5EF4-FFF2-40B4-BE49-F238E27FC236}">
                      <a16:creationId xmlns:a16="http://schemas.microsoft.com/office/drawing/2014/main" id="{D29B79A3-98D1-4590-97F8-C7E6F6B35A0B}"/>
                    </a:ext>
                  </a:extLst>
                </p:cNvPr>
                <p:cNvPicPr/>
                <p:nvPr/>
              </p:nvPicPr>
              <p:blipFill>
                <a:blip r:embed="rId204"/>
                <a:stretch>
                  <a:fillRect/>
                </a:stretch>
              </p:blipFill>
              <p:spPr>
                <a:xfrm>
                  <a:off x="11636573" y="3945840"/>
                  <a:ext cx="109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6" name="Freihand 145">
                  <a:extLst>
                    <a:ext uri="{FF2B5EF4-FFF2-40B4-BE49-F238E27FC236}">
                      <a16:creationId xmlns:a16="http://schemas.microsoft.com/office/drawing/2014/main" id="{418093BA-EAC4-4738-8363-ADB78D2F362F}"/>
                    </a:ext>
                  </a:extLst>
                </p14:cNvPr>
                <p14:cNvContentPartPr/>
                <p14:nvPr/>
              </p14:nvContentPartPr>
              <p14:xfrm>
                <a:off x="11721533" y="3946920"/>
                <a:ext cx="74160" cy="80640"/>
              </p14:xfrm>
            </p:contentPart>
          </mc:Choice>
          <mc:Fallback>
            <p:pic>
              <p:nvPicPr>
                <p:cNvPr id="146" name="Freihand 145">
                  <a:extLst>
                    <a:ext uri="{FF2B5EF4-FFF2-40B4-BE49-F238E27FC236}">
                      <a16:creationId xmlns:a16="http://schemas.microsoft.com/office/drawing/2014/main" id="{418093BA-EAC4-4738-8363-ADB78D2F362F}"/>
                    </a:ext>
                  </a:extLst>
                </p:cNvPr>
                <p:cNvPicPr/>
                <p:nvPr/>
              </p:nvPicPr>
              <p:blipFill>
                <a:blip r:embed="rId206"/>
                <a:stretch>
                  <a:fillRect/>
                </a:stretch>
              </p:blipFill>
              <p:spPr>
                <a:xfrm>
                  <a:off x="11717213" y="3942600"/>
                  <a:ext cx="82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8" name="Freihand 147">
                  <a:extLst>
                    <a:ext uri="{FF2B5EF4-FFF2-40B4-BE49-F238E27FC236}">
                      <a16:creationId xmlns:a16="http://schemas.microsoft.com/office/drawing/2014/main" id="{4AE6EA44-96EC-47A3-A886-3A3721E603E9}"/>
                    </a:ext>
                  </a:extLst>
                </p14:cNvPr>
                <p14:cNvContentPartPr/>
                <p14:nvPr/>
              </p14:nvContentPartPr>
              <p14:xfrm>
                <a:off x="11893973" y="3965640"/>
                <a:ext cx="29160" cy="108000"/>
              </p14:xfrm>
            </p:contentPart>
          </mc:Choice>
          <mc:Fallback>
            <p:pic>
              <p:nvPicPr>
                <p:cNvPr id="148" name="Freihand 147">
                  <a:extLst>
                    <a:ext uri="{FF2B5EF4-FFF2-40B4-BE49-F238E27FC236}">
                      <a16:creationId xmlns:a16="http://schemas.microsoft.com/office/drawing/2014/main" id="{4AE6EA44-96EC-47A3-A886-3A3721E603E9}"/>
                    </a:ext>
                  </a:extLst>
                </p:cNvPr>
                <p:cNvPicPr/>
                <p:nvPr/>
              </p:nvPicPr>
              <p:blipFill>
                <a:blip r:embed="rId208"/>
                <a:stretch>
                  <a:fillRect/>
                </a:stretch>
              </p:blipFill>
              <p:spPr>
                <a:xfrm>
                  <a:off x="11889653" y="3961320"/>
                  <a:ext cx="37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9" name="Freihand 148">
                  <a:extLst>
                    <a:ext uri="{FF2B5EF4-FFF2-40B4-BE49-F238E27FC236}">
                      <a16:creationId xmlns:a16="http://schemas.microsoft.com/office/drawing/2014/main" id="{A1C69E2D-59F1-439E-9E5C-92950A5DA90B}"/>
                    </a:ext>
                  </a:extLst>
                </p14:cNvPr>
                <p14:cNvContentPartPr/>
                <p14:nvPr/>
              </p14:nvContentPartPr>
              <p14:xfrm>
                <a:off x="11857613" y="3995160"/>
                <a:ext cx="122040" cy="19800"/>
              </p14:xfrm>
            </p:contentPart>
          </mc:Choice>
          <mc:Fallback>
            <p:pic>
              <p:nvPicPr>
                <p:cNvPr id="149" name="Freihand 148">
                  <a:extLst>
                    <a:ext uri="{FF2B5EF4-FFF2-40B4-BE49-F238E27FC236}">
                      <a16:creationId xmlns:a16="http://schemas.microsoft.com/office/drawing/2014/main" id="{A1C69E2D-59F1-439E-9E5C-92950A5DA90B}"/>
                    </a:ext>
                  </a:extLst>
                </p:cNvPr>
                <p:cNvPicPr/>
                <p:nvPr/>
              </p:nvPicPr>
              <p:blipFill>
                <a:blip r:embed="rId210"/>
                <a:stretch>
                  <a:fillRect/>
                </a:stretch>
              </p:blipFill>
              <p:spPr>
                <a:xfrm>
                  <a:off x="11853293" y="3990840"/>
                  <a:ext cx="130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0" name="Freihand 149">
                  <a:extLst>
                    <a:ext uri="{FF2B5EF4-FFF2-40B4-BE49-F238E27FC236}">
                      <a16:creationId xmlns:a16="http://schemas.microsoft.com/office/drawing/2014/main" id="{6A53DCCC-99F1-492D-B047-8BB4468801BF}"/>
                    </a:ext>
                  </a:extLst>
                </p14:cNvPr>
                <p14:cNvContentPartPr/>
                <p14:nvPr/>
              </p14:nvContentPartPr>
              <p14:xfrm>
                <a:off x="11999093" y="3949800"/>
                <a:ext cx="7560" cy="123120"/>
              </p14:xfrm>
            </p:contentPart>
          </mc:Choice>
          <mc:Fallback>
            <p:pic>
              <p:nvPicPr>
                <p:cNvPr id="150" name="Freihand 149">
                  <a:extLst>
                    <a:ext uri="{FF2B5EF4-FFF2-40B4-BE49-F238E27FC236}">
                      <a16:creationId xmlns:a16="http://schemas.microsoft.com/office/drawing/2014/main" id="{6A53DCCC-99F1-492D-B047-8BB4468801BF}"/>
                    </a:ext>
                  </a:extLst>
                </p:cNvPr>
                <p:cNvPicPr/>
                <p:nvPr/>
              </p:nvPicPr>
              <p:blipFill>
                <a:blip r:embed="rId212"/>
                <a:stretch>
                  <a:fillRect/>
                </a:stretch>
              </p:blipFill>
              <p:spPr>
                <a:xfrm>
                  <a:off x="11994773" y="3945480"/>
                  <a:ext cx="16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1" name="Freihand 150">
                  <a:extLst>
                    <a:ext uri="{FF2B5EF4-FFF2-40B4-BE49-F238E27FC236}">
                      <a16:creationId xmlns:a16="http://schemas.microsoft.com/office/drawing/2014/main" id="{FCAB67D4-F8E9-4FD0-87BE-309753595C84}"/>
                    </a:ext>
                  </a:extLst>
                </p14:cNvPr>
                <p14:cNvContentPartPr/>
                <p14:nvPr/>
              </p14:nvContentPartPr>
              <p14:xfrm>
                <a:off x="11937893" y="4056360"/>
                <a:ext cx="133920" cy="28080"/>
              </p14:xfrm>
            </p:contentPart>
          </mc:Choice>
          <mc:Fallback>
            <p:pic>
              <p:nvPicPr>
                <p:cNvPr id="151" name="Freihand 150">
                  <a:extLst>
                    <a:ext uri="{FF2B5EF4-FFF2-40B4-BE49-F238E27FC236}">
                      <a16:creationId xmlns:a16="http://schemas.microsoft.com/office/drawing/2014/main" id="{FCAB67D4-F8E9-4FD0-87BE-309753595C84}"/>
                    </a:ext>
                  </a:extLst>
                </p:cNvPr>
                <p:cNvPicPr/>
                <p:nvPr/>
              </p:nvPicPr>
              <p:blipFill>
                <a:blip r:embed="rId214"/>
                <a:stretch>
                  <a:fillRect/>
                </a:stretch>
              </p:blipFill>
              <p:spPr>
                <a:xfrm>
                  <a:off x="11933573" y="4052040"/>
                  <a:ext cx="142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2" name="Freihand 151">
                  <a:extLst>
                    <a:ext uri="{FF2B5EF4-FFF2-40B4-BE49-F238E27FC236}">
                      <a16:creationId xmlns:a16="http://schemas.microsoft.com/office/drawing/2014/main" id="{C9B7BF88-D9DA-446D-B0E4-67522F679878}"/>
                    </a:ext>
                  </a:extLst>
                </p14:cNvPr>
                <p14:cNvContentPartPr/>
                <p14:nvPr/>
              </p14:nvContentPartPr>
              <p14:xfrm>
                <a:off x="11903333" y="3931440"/>
                <a:ext cx="103320" cy="27360"/>
              </p14:xfrm>
            </p:contentPart>
          </mc:Choice>
          <mc:Fallback>
            <p:pic>
              <p:nvPicPr>
                <p:cNvPr id="152" name="Freihand 151">
                  <a:extLst>
                    <a:ext uri="{FF2B5EF4-FFF2-40B4-BE49-F238E27FC236}">
                      <a16:creationId xmlns:a16="http://schemas.microsoft.com/office/drawing/2014/main" id="{C9B7BF88-D9DA-446D-B0E4-67522F679878}"/>
                    </a:ext>
                  </a:extLst>
                </p:cNvPr>
                <p:cNvPicPr/>
                <p:nvPr/>
              </p:nvPicPr>
              <p:blipFill>
                <a:blip r:embed="rId216"/>
                <a:stretch>
                  <a:fillRect/>
                </a:stretch>
              </p:blipFill>
              <p:spPr>
                <a:xfrm>
                  <a:off x="11899013" y="3927120"/>
                  <a:ext cx="111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3" name="Freihand 152">
                  <a:extLst>
                    <a:ext uri="{FF2B5EF4-FFF2-40B4-BE49-F238E27FC236}">
                      <a16:creationId xmlns:a16="http://schemas.microsoft.com/office/drawing/2014/main" id="{1B41F8CA-CADF-4E81-A1D6-F212BD43A455}"/>
                    </a:ext>
                  </a:extLst>
                </p14:cNvPr>
                <p14:cNvContentPartPr/>
                <p14:nvPr/>
              </p14:nvContentPartPr>
              <p14:xfrm>
                <a:off x="12056693" y="3917400"/>
                <a:ext cx="17640" cy="191880"/>
              </p14:xfrm>
            </p:contentPart>
          </mc:Choice>
          <mc:Fallback>
            <p:pic>
              <p:nvPicPr>
                <p:cNvPr id="153" name="Freihand 152">
                  <a:extLst>
                    <a:ext uri="{FF2B5EF4-FFF2-40B4-BE49-F238E27FC236}">
                      <a16:creationId xmlns:a16="http://schemas.microsoft.com/office/drawing/2014/main" id="{1B41F8CA-CADF-4E81-A1D6-F212BD43A455}"/>
                    </a:ext>
                  </a:extLst>
                </p:cNvPr>
                <p:cNvPicPr/>
                <p:nvPr/>
              </p:nvPicPr>
              <p:blipFill>
                <a:blip r:embed="rId218"/>
                <a:stretch>
                  <a:fillRect/>
                </a:stretch>
              </p:blipFill>
              <p:spPr>
                <a:xfrm>
                  <a:off x="12052373" y="3913080"/>
                  <a:ext cx="26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4" name="Freihand 153">
                  <a:extLst>
                    <a:ext uri="{FF2B5EF4-FFF2-40B4-BE49-F238E27FC236}">
                      <a16:creationId xmlns:a16="http://schemas.microsoft.com/office/drawing/2014/main" id="{098C4194-C030-4A1A-96BD-37EA493EEF77}"/>
                    </a:ext>
                  </a:extLst>
                </p14:cNvPr>
                <p14:cNvContentPartPr/>
                <p14:nvPr/>
              </p14:nvContentPartPr>
              <p14:xfrm>
                <a:off x="12021053" y="3909840"/>
                <a:ext cx="139680" cy="189360"/>
              </p14:xfrm>
            </p:contentPart>
          </mc:Choice>
          <mc:Fallback>
            <p:pic>
              <p:nvPicPr>
                <p:cNvPr id="154" name="Freihand 153">
                  <a:extLst>
                    <a:ext uri="{FF2B5EF4-FFF2-40B4-BE49-F238E27FC236}">
                      <a16:creationId xmlns:a16="http://schemas.microsoft.com/office/drawing/2014/main" id="{098C4194-C030-4A1A-96BD-37EA493EEF77}"/>
                    </a:ext>
                  </a:extLst>
                </p:cNvPr>
                <p:cNvPicPr/>
                <p:nvPr/>
              </p:nvPicPr>
              <p:blipFill>
                <a:blip r:embed="rId220"/>
                <a:stretch>
                  <a:fillRect/>
                </a:stretch>
              </p:blipFill>
              <p:spPr>
                <a:xfrm>
                  <a:off x="12016733" y="3905520"/>
                  <a:ext cx="148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4" name="Freihand 103">
                  <a:extLst>
                    <a:ext uri="{FF2B5EF4-FFF2-40B4-BE49-F238E27FC236}">
                      <a16:creationId xmlns:a16="http://schemas.microsoft.com/office/drawing/2014/main" id="{1C4B4843-FC61-46B7-9268-D8A4C53D0F27}"/>
                    </a:ext>
                  </a:extLst>
                </p14:cNvPr>
                <p14:cNvContentPartPr/>
                <p14:nvPr/>
              </p14:nvContentPartPr>
              <p14:xfrm>
                <a:off x="11271533" y="3219720"/>
                <a:ext cx="101160" cy="87840"/>
              </p14:xfrm>
            </p:contentPart>
          </mc:Choice>
          <mc:Fallback>
            <p:pic>
              <p:nvPicPr>
                <p:cNvPr id="104" name="Freihand 103">
                  <a:extLst>
                    <a:ext uri="{FF2B5EF4-FFF2-40B4-BE49-F238E27FC236}">
                      <a16:creationId xmlns:a16="http://schemas.microsoft.com/office/drawing/2014/main" id="{1C4B4843-FC61-46B7-9268-D8A4C53D0F27}"/>
                    </a:ext>
                  </a:extLst>
                </p:cNvPr>
                <p:cNvPicPr/>
                <p:nvPr/>
              </p:nvPicPr>
              <p:blipFill>
                <a:blip r:embed="rId222"/>
                <a:stretch>
                  <a:fillRect/>
                </a:stretch>
              </p:blipFill>
              <p:spPr>
                <a:xfrm>
                  <a:off x="11267213" y="3215400"/>
                  <a:ext cx="109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5" name="Freihand 104">
                  <a:extLst>
                    <a:ext uri="{FF2B5EF4-FFF2-40B4-BE49-F238E27FC236}">
                      <a16:creationId xmlns:a16="http://schemas.microsoft.com/office/drawing/2014/main" id="{814E5E95-6B2D-4E95-BFBE-5024B5BAFF17}"/>
                    </a:ext>
                  </a:extLst>
                </p14:cNvPr>
                <p14:cNvContentPartPr/>
                <p14:nvPr/>
              </p14:nvContentPartPr>
              <p14:xfrm>
                <a:off x="11400413" y="3205320"/>
                <a:ext cx="83160" cy="81360"/>
              </p14:xfrm>
            </p:contentPart>
          </mc:Choice>
          <mc:Fallback>
            <p:pic>
              <p:nvPicPr>
                <p:cNvPr id="105" name="Freihand 104">
                  <a:extLst>
                    <a:ext uri="{FF2B5EF4-FFF2-40B4-BE49-F238E27FC236}">
                      <a16:creationId xmlns:a16="http://schemas.microsoft.com/office/drawing/2014/main" id="{814E5E95-6B2D-4E95-BFBE-5024B5BAFF17}"/>
                    </a:ext>
                  </a:extLst>
                </p:cNvPr>
                <p:cNvPicPr/>
                <p:nvPr/>
              </p:nvPicPr>
              <p:blipFill>
                <a:blip r:embed="rId224"/>
                <a:stretch>
                  <a:fillRect/>
                </a:stretch>
              </p:blipFill>
              <p:spPr>
                <a:xfrm>
                  <a:off x="11396093" y="3201000"/>
                  <a:ext cx="91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6" name="Freihand 105">
                  <a:extLst>
                    <a:ext uri="{FF2B5EF4-FFF2-40B4-BE49-F238E27FC236}">
                      <a16:creationId xmlns:a16="http://schemas.microsoft.com/office/drawing/2014/main" id="{58547809-1030-4E45-ADE3-D7B3DD3AFCEA}"/>
                    </a:ext>
                  </a:extLst>
                </p14:cNvPr>
                <p14:cNvContentPartPr/>
                <p14:nvPr/>
              </p14:nvContentPartPr>
              <p14:xfrm>
                <a:off x="11478533" y="3210000"/>
                <a:ext cx="64080" cy="77040"/>
              </p14:xfrm>
            </p:contentPart>
          </mc:Choice>
          <mc:Fallback>
            <p:pic>
              <p:nvPicPr>
                <p:cNvPr id="106" name="Freihand 105">
                  <a:extLst>
                    <a:ext uri="{FF2B5EF4-FFF2-40B4-BE49-F238E27FC236}">
                      <a16:creationId xmlns:a16="http://schemas.microsoft.com/office/drawing/2014/main" id="{58547809-1030-4E45-ADE3-D7B3DD3AFCEA}"/>
                    </a:ext>
                  </a:extLst>
                </p:cNvPr>
                <p:cNvPicPr/>
                <p:nvPr/>
              </p:nvPicPr>
              <p:blipFill>
                <a:blip r:embed="rId226"/>
                <a:stretch>
                  <a:fillRect/>
                </a:stretch>
              </p:blipFill>
              <p:spPr>
                <a:xfrm>
                  <a:off x="11474213" y="3205680"/>
                  <a:ext cx="72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7" name="Freihand 106">
                  <a:extLst>
                    <a:ext uri="{FF2B5EF4-FFF2-40B4-BE49-F238E27FC236}">
                      <a16:creationId xmlns:a16="http://schemas.microsoft.com/office/drawing/2014/main" id="{910224D1-F7A9-4A61-8D4F-A732BE994CB5}"/>
                    </a:ext>
                  </a:extLst>
                </p14:cNvPr>
                <p14:cNvContentPartPr/>
                <p14:nvPr/>
              </p14:nvContentPartPr>
              <p14:xfrm>
                <a:off x="11559173" y="3179400"/>
                <a:ext cx="81360" cy="99360"/>
              </p14:xfrm>
            </p:contentPart>
          </mc:Choice>
          <mc:Fallback>
            <p:pic>
              <p:nvPicPr>
                <p:cNvPr id="107" name="Freihand 106">
                  <a:extLst>
                    <a:ext uri="{FF2B5EF4-FFF2-40B4-BE49-F238E27FC236}">
                      <a16:creationId xmlns:a16="http://schemas.microsoft.com/office/drawing/2014/main" id="{910224D1-F7A9-4A61-8D4F-A732BE994CB5}"/>
                    </a:ext>
                  </a:extLst>
                </p:cNvPr>
                <p:cNvPicPr/>
                <p:nvPr/>
              </p:nvPicPr>
              <p:blipFill>
                <a:blip r:embed="rId228"/>
                <a:stretch>
                  <a:fillRect/>
                </a:stretch>
              </p:blipFill>
              <p:spPr>
                <a:xfrm>
                  <a:off x="11554853" y="3175080"/>
                  <a:ext cx="90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3" name="Freihand 122">
                  <a:extLst>
                    <a:ext uri="{FF2B5EF4-FFF2-40B4-BE49-F238E27FC236}">
                      <a16:creationId xmlns:a16="http://schemas.microsoft.com/office/drawing/2014/main" id="{4A56FB8F-DB39-47F1-89CB-C7348A11178C}"/>
                    </a:ext>
                  </a:extLst>
                </p14:cNvPr>
                <p14:cNvContentPartPr/>
                <p14:nvPr/>
              </p14:nvContentPartPr>
              <p14:xfrm>
                <a:off x="11501933" y="3261480"/>
                <a:ext cx="360" cy="360"/>
              </p14:xfrm>
            </p:contentPart>
          </mc:Choice>
          <mc:Fallback>
            <p:pic>
              <p:nvPicPr>
                <p:cNvPr id="123" name="Freihand 122">
                  <a:extLst>
                    <a:ext uri="{FF2B5EF4-FFF2-40B4-BE49-F238E27FC236}">
                      <a16:creationId xmlns:a16="http://schemas.microsoft.com/office/drawing/2014/main" id="{4A56FB8F-DB39-47F1-89CB-C7348A11178C}"/>
                    </a:ext>
                  </a:extLst>
                </p:cNvPr>
                <p:cNvPicPr/>
                <p:nvPr/>
              </p:nvPicPr>
              <p:blipFill>
                <a:blip r:embed="rId61"/>
                <a:stretch>
                  <a:fillRect/>
                </a:stretch>
              </p:blipFill>
              <p:spPr>
                <a:xfrm>
                  <a:off x="11497613" y="32571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5" name="Freihand 64">
                  <a:extLst>
                    <a:ext uri="{FF2B5EF4-FFF2-40B4-BE49-F238E27FC236}">
                      <a16:creationId xmlns:a16="http://schemas.microsoft.com/office/drawing/2014/main" id="{650CFFEA-8B90-4955-9EAC-A65B02E8995C}"/>
                    </a:ext>
                  </a:extLst>
                </p14:cNvPr>
                <p14:cNvContentPartPr/>
                <p14:nvPr/>
              </p14:nvContentPartPr>
              <p14:xfrm>
                <a:off x="11307173" y="3374160"/>
                <a:ext cx="193680" cy="203400"/>
              </p14:xfrm>
            </p:contentPart>
          </mc:Choice>
          <mc:Fallback>
            <p:pic>
              <p:nvPicPr>
                <p:cNvPr id="65" name="Freihand 64">
                  <a:extLst>
                    <a:ext uri="{FF2B5EF4-FFF2-40B4-BE49-F238E27FC236}">
                      <a16:creationId xmlns:a16="http://schemas.microsoft.com/office/drawing/2014/main" id="{650CFFEA-8B90-4955-9EAC-A65B02E8995C}"/>
                    </a:ext>
                  </a:extLst>
                </p:cNvPr>
                <p:cNvPicPr/>
                <p:nvPr/>
              </p:nvPicPr>
              <p:blipFill>
                <a:blip r:embed="rId231"/>
                <a:stretch>
                  <a:fillRect/>
                </a:stretch>
              </p:blipFill>
              <p:spPr>
                <a:xfrm>
                  <a:off x="11302853" y="3369840"/>
                  <a:ext cx="202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66" name="Freihand 65">
                  <a:extLst>
                    <a:ext uri="{FF2B5EF4-FFF2-40B4-BE49-F238E27FC236}">
                      <a16:creationId xmlns:a16="http://schemas.microsoft.com/office/drawing/2014/main" id="{B78FB70F-AB1E-45B8-B735-672FE19FEC43}"/>
                    </a:ext>
                  </a:extLst>
                </p14:cNvPr>
                <p14:cNvContentPartPr/>
                <p14:nvPr/>
              </p14:nvContentPartPr>
              <p14:xfrm>
                <a:off x="11544773" y="3420960"/>
                <a:ext cx="162720" cy="130320"/>
              </p14:xfrm>
            </p:contentPart>
          </mc:Choice>
          <mc:Fallback>
            <p:pic>
              <p:nvPicPr>
                <p:cNvPr id="66" name="Freihand 65">
                  <a:extLst>
                    <a:ext uri="{FF2B5EF4-FFF2-40B4-BE49-F238E27FC236}">
                      <a16:creationId xmlns:a16="http://schemas.microsoft.com/office/drawing/2014/main" id="{B78FB70F-AB1E-45B8-B735-672FE19FEC43}"/>
                    </a:ext>
                  </a:extLst>
                </p:cNvPr>
                <p:cNvPicPr/>
                <p:nvPr/>
              </p:nvPicPr>
              <p:blipFill>
                <a:blip r:embed="rId233"/>
                <a:stretch>
                  <a:fillRect/>
                </a:stretch>
              </p:blipFill>
              <p:spPr>
                <a:xfrm>
                  <a:off x="11540453" y="3416640"/>
                  <a:ext cx="171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67" name="Freihand 66">
                  <a:extLst>
                    <a:ext uri="{FF2B5EF4-FFF2-40B4-BE49-F238E27FC236}">
                      <a16:creationId xmlns:a16="http://schemas.microsoft.com/office/drawing/2014/main" id="{8CA7446E-3B15-4D3D-9EC7-8EAFC9C6CCF9}"/>
                    </a:ext>
                  </a:extLst>
                </p14:cNvPr>
                <p14:cNvContentPartPr/>
                <p14:nvPr/>
              </p14:nvContentPartPr>
              <p14:xfrm>
                <a:off x="11721173" y="3435720"/>
                <a:ext cx="140760" cy="135000"/>
              </p14:xfrm>
            </p:contentPart>
          </mc:Choice>
          <mc:Fallback>
            <p:pic>
              <p:nvPicPr>
                <p:cNvPr id="67" name="Freihand 66">
                  <a:extLst>
                    <a:ext uri="{FF2B5EF4-FFF2-40B4-BE49-F238E27FC236}">
                      <a16:creationId xmlns:a16="http://schemas.microsoft.com/office/drawing/2014/main" id="{8CA7446E-3B15-4D3D-9EC7-8EAFC9C6CCF9}"/>
                    </a:ext>
                  </a:extLst>
                </p:cNvPr>
                <p:cNvPicPr/>
                <p:nvPr/>
              </p:nvPicPr>
              <p:blipFill>
                <a:blip r:embed="rId235"/>
                <a:stretch>
                  <a:fillRect/>
                </a:stretch>
              </p:blipFill>
              <p:spPr>
                <a:xfrm>
                  <a:off x="11716853" y="3431400"/>
                  <a:ext cx="149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4" name="Freihand 123">
                  <a:extLst>
                    <a:ext uri="{FF2B5EF4-FFF2-40B4-BE49-F238E27FC236}">
                      <a16:creationId xmlns:a16="http://schemas.microsoft.com/office/drawing/2014/main" id="{B1689D7C-F283-4C3E-8844-054B849BEA93}"/>
                    </a:ext>
                  </a:extLst>
                </p14:cNvPr>
                <p14:cNvContentPartPr/>
                <p14:nvPr/>
              </p14:nvContentPartPr>
              <p14:xfrm>
                <a:off x="11604173" y="3508800"/>
                <a:ext cx="23040" cy="2160"/>
              </p14:xfrm>
            </p:contentPart>
          </mc:Choice>
          <mc:Fallback>
            <p:pic>
              <p:nvPicPr>
                <p:cNvPr id="124" name="Freihand 123">
                  <a:extLst>
                    <a:ext uri="{FF2B5EF4-FFF2-40B4-BE49-F238E27FC236}">
                      <a16:creationId xmlns:a16="http://schemas.microsoft.com/office/drawing/2014/main" id="{B1689D7C-F283-4C3E-8844-054B849BEA93}"/>
                    </a:ext>
                  </a:extLst>
                </p:cNvPr>
                <p:cNvPicPr/>
                <p:nvPr/>
              </p:nvPicPr>
              <p:blipFill>
                <a:blip r:embed="rId237"/>
                <a:stretch>
                  <a:fillRect/>
                </a:stretch>
              </p:blipFill>
              <p:spPr>
                <a:xfrm>
                  <a:off x="11599853" y="3504480"/>
                  <a:ext cx="31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1" name="Freihand 90">
                  <a:extLst>
                    <a:ext uri="{FF2B5EF4-FFF2-40B4-BE49-F238E27FC236}">
                      <a16:creationId xmlns:a16="http://schemas.microsoft.com/office/drawing/2014/main" id="{0B2A9E08-1113-46EC-906F-692C8F4F355E}"/>
                    </a:ext>
                  </a:extLst>
                </p14:cNvPr>
                <p14:cNvContentPartPr/>
                <p14:nvPr/>
              </p14:nvContentPartPr>
              <p14:xfrm>
                <a:off x="11274413" y="3002280"/>
                <a:ext cx="94320" cy="98640"/>
              </p14:xfrm>
            </p:contentPart>
          </mc:Choice>
          <mc:Fallback>
            <p:pic>
              <p:nvPicPr>
                <p:cNvPr id="91" name="Freihand 90">
                  <a:extLst>
                    <a:ext uri="{FF2B5EF4-FFF2-40B4-BE49-F238E27FC236}">
                      <a16:creationId xmlns:a16="http://schemas.microsoft.com/office/drawing/2014/main" id="{0B2A9E08-1113-46EC-906F-692C8F4F355E}"/>
                    </a:ext>
                  </a:extLst>
                </p:cNvPr>
                <p:cNvPicPr/>
                <p:nvPr/>
              </p:nvPicPr>
              <p:blipFill>
                <a:blip r:embed="rId239"/>
                <a:stretch>
                  <a:fillRect/>
                </a:stretch>
              </p:blipFill>
              <p:spPr>
                <a:xfrm>
                  <a:off x="11270093" y="2997960"/>
                  <a:ext cx="102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2" name="Freihand 91">
                  <a:extLst>
                    <a:ext uri="{FF2B5EF4-FFF2-40B4-BE49-F238E27FC236}">
                      <a16:creationId xmlns:a16="http://schemas.microsoft.com/office/drawing/2014/main" id="{2AAB1B4F-18CF-4C8D-8C95-72E5FC77F669}"/>
                    </a:ext>
                  </a:extLst>
                </p14:cNvPr>
                <p14:cNvContentPartPr/>
                <p14:nvPr/>
              </p14:nvContentPartPr>
              <p14:xfrm>
                <a:off x="11414453" y="3012360"/>
                <a:ext cx="18360" cy="76680"/>
              </p14:xfrm>
            </p:contentPart>
          </mc:Choice>
          <mc:Fallback>
            <p:pic>
              <p:nvPicPr>
                <p:cNvPr id="92" name="Freihand 91">
                  <a:extLst>
                    <a:ext uri="{FF2B5EF4-FFF2-40B4-BE49-F238E27FC236}">
                      <a16:creationId xmlns:a16="http://schemas.microsoft.com/office/drawing/2014/main" id="{2AAB1B4F-18CF-4C8D-8C95-72E5FC77F669}"/>
                    </a:ext>
                  </a:extLst>
                </p:cNvPr>
                <p:cNvPicPr/>
                <p:nvPr/>
              </p:nvPicPr>
              <p:blipFill>
                <a:blip r:embed="rId241"/>
                <a:stretch>
                  <a:fillRect/>
                </a:stretch>
              </p:blipFill>
              <p:spPr>
                <a:xfrm>
                  <a:off x="11410133" y="3008040"/>
                  <a:ext cx="27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3" name="Freihand 92">
                  <a:extLst>
                    <a:ext uri="{FF2B5EF4-FFF2-40B4-BE49-F238E27FC236}">
                      <a16:creationId xmlns:a16="http://schemas.microsoft.com/office/drawing/2014/main" id="{D5938D30-11B4-45F5-9659-56837DC59396}"/>
                    </a:ext>
                  </a:extLst>
                </p14:cNvPr>
                <p14:cNvContentPartPr/>
                <p14:nvPr/>
              </p14:nvContentPartPr>
              <p14:xfrm>
                <a:off x="11500493" y="2994360"/>
                <a:ext cx="9720" cy="88200"/>
              </p14:xfrm>
            </p:contentPart>
          </mc:Choice>
          <mc:Fallback>
            <p:pic>
              <p:nvPicPr>
                <p:cNvPr id="93" name="Freihand 92">
                  <a:extLst>
                    <a:ext uri="{FF2B5EF4-FFF2-40B4-BE49-F238E27FC236}">
                      <a16:creationId xmlns:a16="http://schemas.microsoft.com/office/drawing/2014/main" id="{D5938D30-11B4-45F5-9659-56837DC59396}"/>
                    </a:ext>
                  </a:extLst>
                </p:cNvPr>
                <p:cNvPicPr/>
                <p:nvPr/>
              </p:nvPicPr>
              <p:blipFill>
                <a:blip r:embed="rId243"/>
                <a:stretch>
                  <a:fillRect/>
                </a:stretch>
              </p:blipFill>
              <p:spPr>
                <a:xfrm>
                  <a:off x="11496173" y="2990040"/>
                  <a:ext cx="18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4" name="Freihand 93">
                  <a:extLst>
                    <a:ext uri="{FF2B5EF4-FFF2-40B4-BE49-F238E27FC236}">
                      <a16:creationId xmlns:a16="http://schemas.microsoft.com/office/drawing/2014/main" id="{8A211623-693D-426E-B3CD-29581CB5E3F6}"/>
                    </a:ext>
                  </a:extLst>
                </p14:cNvPr>
                <p14:cNvContentPartPr/>
                <p14:nvPr/>
              </p14:nvContentPartPr>
              <p14:xfrm>
                <a:off x="11463773" y="2985000"/>
                <a:ext cx="92520" cy="27720"/>
              </p14:xfrm>
            </p:contentPart>
          </mc:Choice>
          <mc:Fallback>
            <p:pic>
              <p:nvPicPr>
                <p:cNvPr id="94" name="Freihand 93">
                  <a:extLst>
                    <a:ext uri="{FF2B5EF4-FFF2-40B4-BE49-F238E27FC236}">
                      <a16:creationId xmlns:a16="http://schemas.microsoft.com/office/drawing/2014/main" id="{8A211623-693D-426E-B3CD-29581CB5E3F6}"/>
                    </a:ext>
                  </a:extLst>
                </p:cNvPr>
                <p:cNvPicPr/>
                <p:nvPr/>
              </p:nvPicPr>
              <p:blipFill>
                <a:blip r:embed="rId245"/>
                <a:stretch>
                  <a:fillRect/>
                </a:stretch>
              </p:blipFill>
              <p:spPr>
                <a:xfrm>
                  <a:off x="11459453" y="2980680"/>
                  <a:ext cx="101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5" name="Freihand 94">
                  <a:extLst>
                    <a:ext uri="{FF2B5EF4-FFF2-40B4-BE49-F238E27FC236}">
                      <a16:creationId xmlns:a16="http://schemas.microsoft.com/office/drawing/2014/main" id="{2C942A9E-32B3-4FCE-A26D-48AC7A96E86E}"/>
                    </a:ext>
                  </a:extLst>
                </p14:cNvPr>
                <p14:cNvContentPartPr/>
                <p14:nvPr/>
              </p14:nvContentPartPr>
              <p14:xfrm>
                <a:off x="11613533" y="3007680"/>
                <a:ext cx="115200" cy="73440"/>
              </p14:xfrm>
            </p:contentPart>
          </mc:Choice>
          <mc:Fallback>
            <p:pic>
              <p:nvPicPr>
                <p:cNvPr id="95" name="Freihand 94">
                  <a:extLst>
                    <a:ext uri="{FF2B5EF4-FFF2-40B4-BE49-F238E27FC236}">
                      <a16:creationId xmlns:a16="http://schemas.microsoft.com/office/drawing/2014/main" id="{2C942A9E-32B3-4FCE-A26D-48AC7A96E86E}"/>
                    </a:ext>
                  </a:extLst>
                </p:cNvPr>
                <p:cNvPicPr/>
                <p:nvPr/>
              </p:nvPicPr>
              <p:blipFill>
                <a:blip r:embed="rId247"/>
                <a:stretch>
                  <a:fillRect/>
                </a:stretch>
              </p:blipFill>
              <p:spPr>
                <a:xfrm>
                  <a:off x="11609213" y="3003360"/>
                  <a:ext cx="123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7" name="Freihand 96">
                  <a:extLst>
                    <a:ext uri="{FF2B5EF4-FFF2-40B4-BE49-F238E27FC236}">
                      <a16:creationId xmlns:a16="http://schemas.microsoft.com/office/drawing/2014/main" id="{B1B2C87C-FD2A-44C7-8897-586D507B0AC5}"/>
                    </a:ext>
                  </a:extLst>
                </p14:cNvPr>
                <p14:cNvContentPartPr/>
                <p14:nvPr/>
              </p14:nvContentPartPr>
              <p14:xfrm>
                <a:off x="11799293" y="2967000"/>
                <a:ext cx="7200" cy="100080"/>
              </p14:xfrm>
            </p:contentPart>
          </mc:Choice>
          <mc:Fallback>
            <p:pic>
              <p:nvPicPr>
                <p:cNvPr id="97" name="Freihand 96">
                  <a:extLst>
                    <a:ext uri="{FF2B5EF4-FFF2-40B4-BE49-F238E27FC236}">
                      <a16:creationId xmlns:a16="http://schemas.microsoft.com/office/drawing/2014/main" id="{B1B2C87C-FD2A-44C7-8897-586D507B0AC5}"/>
                    </a:ext>
                  </a:extLst>
                </p:cNvPr>
                <p:cNvPicPr/>
                <p:nvPr/>
              </p:nvPicPr>
              <p:blipFill>
                <a:blip r:embed="rId249"/>
                <a:stretch>
                  <a:fillRect/>
                </a:stretch>
              </p:blipFill>
              <p:spPr>
                <a:xfrm>
                  <a:off x="11794973" y="2962680"/>
                  <a:ext cx="15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8" name="Freihand 97">
                  <a:extLst>
                    <a:ext uri="{FF2B5EF4-FFF2-40B4-BE49-F238E27FC236}">
                      <a16:creationId xmlns:a16="http://schemas.microsoft.com/office/drawing/2014/main" id="{C9560443-8043-42EE-89A5-6C2C2ADA1315}"/>
                    </a:ext>
                  </a:extLst>
                </p14:cNvPr>
                <p14:cNvContentPartPr/>
                <p14:nvPr/>
              </p14:nvContentPartPr>
              <p14:xfrm>
                <a:off x="11783453" y="2966280"/>
                <a:ext cx="101160" cy="12600"/>
              </p14:xfrm>
            </p:contentPart>
          </mc:Choice>
          <mc:Fallback>
            <p:pic>
              <p:nvPicPr>
                <p:cNvPr id="98" name="Freihand 97">
                  <a:extLst>
                    <a:ext uri="{FF2B5EF4-FFF2-40B4-BE49-F238E27FC236}">
                      <a16:creationId xmlns:a16="http://schemas.microsoft.com/office/drawing/2014/main" id="{C9560443-8043-42EE-89A5-6C2C2ADA1315}"/>
                    </a:ext>
                  </a:extLst>
                </p:cNvPr>
                <p:cNvPicPr/>
                <p:nvPr/>
              </p:nvPicPr>
              <p:blipFill>
                <a:blip r:embed="rId251"/>
                <a:stretch>
                  <a:fillRect/>
                </a:stretch>
              </p:blipFill>
              <p:spPr>
                <a:xfrm>
                  <a:off x="11779133" y="2961960"/>
                  <a:ext cx="109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9" name="Freihand 98">
                  <a:extLst>
                    <a:ext uri="{FF2B5EF4-FFF2-40B4-BE49-F238E27FC236}">
                      <a16:creationId xmlns:a16="http://schemas.microsoft.com/office/drawing/2014/main" id="{D4B387C4-5385-447B-95FC-093DFC481920}"/>
                    </a:ext>
                  </a:extLst>
                </p14:cNvPr>
                <p14:cNvContentPartPr/>
                <p14:nvPr/>
              </p14:nvContentPartPr>
              <p14:xfrm>
                <a:off x="11769053" y="3014160"/>
                <a:ext cx="109800" cy="86400"/>
              </p14:xfrm>
            </p:contentPart>
          </mc:Choice>
          <mc:Fallback>
            <p:pic>
              <p:nvPicPr>
                <p:cNvPr id="99" name="Freihand 98">
                  <a:extLst>
                    <a:ext uri="{FF2B5EF4-FFF2-40B4-BE49-F238E27FC236}">
                      <a16:creationId xmlns:a16="http://schemas.microsoft.com/office/drawing/2014/main" id="{D4B387C4-5385-447B-95FC-093DFC481920}"/>
                    </a:ext>
                  </a:extLst>
                </p:cNvPr>
                <p:cNvPicPr/>
                <p:nvPr/>
              </p:nvPicPr>
              <p:blipFill>
                <a:blip r:embed="rId253"/>
                <a:stretch>
                  <a:fillRect/>
                </a:stretch>
              </p:blipFill>
              <p:spPr>
                <a:xfrm>
                  <a:off x="11764733" y="3009840"/>
                  <a:ext cx="118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0" name="Freihand 99">
                  <a:extLst>
                    <a:ext uri="{FF2B5EF4-FFF2-40B4-BE49-F238E27FC236}">
                      <a16:creationId xmlns:a16="http://schemas.microsoft.com/office/drawing/2014/main" id="{0DCCAA72-89FF-4289-B975-A24ADC487703}"/>
                    </a:ext>
                  </a:extLst>
                </p14:cNvPr>
                <p14:cNvContentPartPr/>
                <p14:nvPr/>
              </p14:nvContentPartPr>
              <p14:xfrm>
                <a:off x="11890733" y="2973480"/>
                <a:ext cx="70920" cy="99720"/>
              </p14:xfrm>
            </p:contentPart>
          </mc:Choice>
          <mc:Fallback>
            <p:pic>
              <p:nvPicPr>
                <p:cNvPr id="100" name="Freihand 99">
                  <a:extLst>
                    <a:ext uri="{FF2B5EF4-FFF2-40B4-BE49-F238E27FC236}">
                      <a16:creationId xmlns:a16="http://schemas.microsoft.com/office/drawing/2014/main" id="{0DCCAA72-89FF-4289-B975-A24ADC487703}"/>
                    </a:ext>
                  </a:extLst>
                </p:cNvPr>
                <p:cNvPicPr/>
                <p:nvPr/>
              </p:nvPicPr>
              <p:blipFill>
                <a:blip r:embed="rId255"/>
                <a:stretch>
                  <a:fillRect/>
                </a:stretch>
              </p:blipFill>
              <p:spPr>
                <a:xfrm>
                  <a:off x="11886413" y="2969160"/>
                  <a:ext cx="79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1" name="Freihand 100">
                  <a:extLst>
                    <a:ext uri="{FF2B5EF4-FFF2-40B4-BE49-F238E27FC236}">
                      <a16:creationId xmlns:a16="http://schemas.microsoft.com/office/drawing/2014/main" id="{004F9EBF-E3CA-41CF-A3C5-BFB63DC4C057}"/>
                    </a:ext>
                  </a:extLst>
                </p14:cNvPr>
                <p14:cNvContentPartPr/>
                <p14:nvPr/>
              </p14:nvContentPartPr>
              <p14:xfrm>
                <a:off x="12001613" y="2982840"/>
                <a:ext cx="13320" cy="92880"/>
              </p14:xfrm>
            </p:contentPart>
          </mc:Choice>
          <mc:Fallback>
            <p:pic>
              <p:nvPicPr>
                <p:cNvPr id="101" name="Freihand 100">
                  <a:extLst>
                    <a:ext uri="{FF2B5EF4-FFF2-40B4-BE49-F238E27FC236}">
                      <a16:creationId xmlns:a16="http://schemas.microsoft.com/office/drawing/2014/main" id="{004F9EBF-E3CA-41CF-A3C5-BFB63DC4C057}"/>
                    </a:ext>
                  </a:extLst>
                </p:cNvPr>
                <p:cNvPicPr/>
                <p:nvPr/>
              </p:nvPicPr>
              <p:blipFill>
                <a:blip r:embed="rId257"/>
                <a:stretch>
                  <a:fillRect/>
                </a:stretch>
              </p:blipFill>
              <p:spPr>
                <a:xfrm>
                  <a:off x="11997293" y="2978520"/>
                  <a:ext cx="21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2" name="Freihand 101">
                  <a:extLst>
                    <a:ext uri="{FF2B5EF4-FFF2-40B4-BE49-F238E27FC236}">
                      <a16:creationId xmlns:a16="http://schemas.microsoft.com/office/drawing/2014/main" id="{7AE63818-5A5A-413A-831B-1C54ABBC81D2}"/>
                    </a:ext>
                  </a:extLst>
                </p14:cNvPr>
                <p14:cNvContentPartPr/>
                <p14:nvPr/>
              </p14:nvContentPartPr>
              <p14:xfrm>
                <a:off x="11955533" y="2965200"/>
                <a:ext cx="135000" cy="33120"/>
              </p14:xfrm>
            </p:contentPart>
          </mc:Choice>
          <mc:Fallback>
            <p:pic>
              <p:nvPicPr>
                <p:cNvPr id="102" name="Freihand 101">
                  <a:extLst>
                    <a:ext uri="{FF2B5EF4-FFF2-40B4-BE49-F238E27FC236}">
                      <a16:creationId xmlns:a16="http://schemas.microsoft.com/office/drawing/2014/main" id="{7AE63818-5A5A-413A-831B-1C54ABBC81D2}"/>
                    </a:ext>
                  </a:extLst>
                </p:cNvPr>
                <p:cNvPicPr/>
                <p:nvPr/>
              </p:nvPicPr>
              <p:blipFill>
                <a:blip r:embed="rId259"/>
                <a:stretch>
                  <a:fillRect/>
                </a:stretch>
              </p:blipFill>
              <p:spPr>
                <a:xfrm>
                  <a:off x="11951213" y="2960880"/>
                  <a:ext cx="143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1" name="Freihand 120">
                  <a:extLst>
                    <a:ext uri="{FF2B5EF4-FFF2-40B4-BE49-F238E27FC236}">
                      <a16:creationId xmlns:a16="http://schemas.microsoft.com/office/drawing/2014/main" id="{D5C10052-54CD-49A6-8B98-566BC9E85517}"/>
                    </a:ext>
                  </a:extLst>
                </p14:cNvPr>
                <p14:cNvContentPartPr/>
                <p14:nvPr/>
              </p14:nvContentPartPr>
              <p14:xfrm>
                <a:off x="11425253" y="3028200"/>
                <a:ext cx="51840" cy="18360"/>
              </p14:xfrm>
            </p:contentPart>
          </mc:Choice>
          <mc:Fallback>
            <p:pic>
              <p:nvPicPr>
                <p:cNvPr id="121" name="Freihand 120">
                  <a:extLst>
                    <a:ext uri="{FF2B5EF4-FFF2-40B4-BE49-F238E27FC236}">
                      <a16:creationId xmlns:a16="http://schemas.microsoft.com/office/drawing/2014/main" id="{D5C10052-54CD-49A6-8B98-566BC9E85517}"/>
                    </a:ext>
                  </a:extLst>
                </p:cNvPr>
                <p:cNvPicPr/>
                <p:nvPr/>
              </p:nvPicPr>
              <p:blipFill>
                <a:blip r:embed="rId261"/>
                <a:stretch>
                  <a:fillRect/>
                </a:stretch>
              </p:blipFill>
              <p:spPr>
                <a:xfrm>
                  <a:off x="11420933" y="3023880"/>
                  <a:ext cx="60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2" name="Freihand 121">
                  <a:extLst>
                    <a:ext uri="{FF2B5EF4-FFF2-40B4-BE49-F238E27FC236}">
                      <a16:creationId xmlns:a16="http://schemas.microsoft.com/office/drawing/2014/main" id="{F32EB83A-1D5A-4879-AFE7-921BA2286342}"/>
                    </a:ext>
                  </a:extLst>
                </p14:cNvPr>
                <p14:cNvContentPartPr/>
                <p14:nvPr/>
              </p14:nvContentPartPr>
              <p14:xfrm>
                <a:off x="11869853" y="3008040"/>
                <a:ext cx="23040" cy="14400"/>
              </p14:xfrm>
            </p:contentPart>
          </mc:Choice>
          <mc:Fallback>
            <p:pic>
              <p:nvPicPr>
                <p:cNvPr id="122" name="Freihand 121">
                  <a:extLst>
                    <a:ext uri="{FF2B5EF4-FFF2-40B4-BE49-F238E27FC236}">
                      <a16:creationId xmlns:a16="http://schemas.microsoft.com/office/drawing/2014/main" id="{F32EB83A-1D5A-4879-AFE7-921BA2286342}"/>
                    </a:ext>
                  </a:extLst>
                </p:cNvPr>
                <p:cNvPicPr/>
                <p:nvPr/>
              </p:nvPicPr>
              <p:blipFill>
                <a:blip r:embed="rId263"/>
                <a:stretch>
                  <a:fillRect/>
                </a:stretch>
              </p:blipFill>
              <p:spPr>
                <a:xfrm>
                  <a:off x="11865533" y="3003720"/>
                  <a:ext cx="3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9" name="Freihand 38">
                  <a:extLst>
                    <a:ext uri="{FF2B5EF4-FFF2-40B4-BE49-F238E27FC236}">
                      <a16:creationId xmlns:a16="http://schemas.microsoft.com/office/drawing/2014/main" id="{6F484164-2188-4859-BF27-D134BB814FC0}"/>
                    </a:ext>
                  </a:extLst>
                </p14:cNvPr>
                <p14:cNvContentPartPr/>
                <p14:nvPr/>
              </p14:nvContentPartPr>
              <p14:xfrm>
                <a:off x="11111333" y="2262120"/>
                <a:ext cx="113400" cy="136440"/>
              </p14:xfrm>
            </p:contentPart>
          </mc:Choice>
          <mc:Fallback>
            <p:pic>
              <p:nvPicPr>
                <p:cNvPr id="39" name="Freihand 38">
                  <a:extLst>
                    <a:ext uri="{FF2B5EF4-FFF2-40B4-BE49-F238E27FC236}">
                      <a16:creationId xmlns:a16="http://schemas.microsoft.com/office/drawing/2014/main" id="{6F484164-2188-4859-BF27-D134BB814FC0}"/>
                    </a:ext>
                  </a:extLst>
                </p:cNvPr>
                <p:cNvPicPr/>
                <p:nvPr/>
              </p:nvPicPr>
              <p:blipFill>
                <a:blip r:embed="rId265"/>
                <a:stretch>
                  <a:fillRect/>
                </a:stretch>
              </p:blipFill>
              <p:spPr>
                <a:xfrm>
                  <a:off x="11107013" y="2257800"/>
                  <a:ext cx="122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0" name="Freihand 39">
                  <a:extLst>
                    <a:ext uri="{FF2B5EF4-FFF2-40B4-BE49-F238E27FC236}">
                      <a16:creationId xmlns:a16="http://schemas.microsoft.com/office/drawing/2014/main" id="{F5CC79BF-F451-4897-B089-8F6540ECD4E7}"/>
                    </a:ext>
                  </a:extLst>
                </p14:cNvPr>
                <p14:cNvContentPartPr/>
                <p14:nvPr/>
              </p14:nvContentPartPr>
              <p14:xfrm>
                <a:off x="11216093" y="2261040"/>
                <a:ext cx="28080" cy="138240"/>
              </p14:xfrm>
            </p:contentPart>
          </mc:Choice>
          <mc:Fallback>
            <p:pic>
              <p:nvPicPr>
                <p:cNvPr id="40" name="Freihand 39">
                  <a:extLst>
                    <a:ext uri="{FF2B5EF4-FFF2-40B4-BE49-F238E27FC236}">
                      <a16:creationId xmlns:a16="http://schemas.microsoft.com/office/drawing/2014/main" id="{F5CC79BF-F451-4897-B089-8F6540ECD4E7}"/>
                    </a:ext>
                  </a:extLst>
                </p:cNvPr>
                <p:cNvPicPr/>
                <p:nvPr/>
              </p:nvPicPr>
              <p:blipFill>
                <a:blip r:embed="rId267"/>
                <a:stretch>
                  <a:fillRect/>
                </a:stretch>
              </p:blipFill>
              <p:spPr>
                <a:xfrm>
                  <a:off x="11211773" y="2256720"/>
                  <a:ext cx="36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1" name="Freihand 40">
                  <a:extLst>
                    <a:ext uri="{FF2B5EF4-FFF2-40B4-BE49-F238E27FC236}">
                      <a16:creationId xmlns:a16="http://schemas.microsoft.com/office/drawing/2014/main" id="{47A75E1D-2A30-481E-AD96-397E2E589625}"/>
                    </a:ext>
                  </a:extLst>
                </p14:cNvPr>
                <p14:cNvContentPartPr/>
                <p14:nvPr/>
              </p14:nvContentPartPr>
              <p14:xfrm>
                <a:off x="11163173" y="2328720"/>
                <a:ext cx="126000" cy="28800"/>
              </p14:xfrm>
            </p:contentPart>
          </mc:Choice>
          <mc:Fallback>
            <p:pic>
              <p:nvPicPr>
                <p:cNvPr id="41" name="Freihand 40">
                  <a:extLst>
                    <a:ext uri="{FF2B5EF4-FFF2-40B4-BE49-F238E27FC236}">
                      <a16:creationId xmlns:a16="http://schemas.microsoft.com/office/drawing/2014/main" id="{47A75E1D-2A30-481E-AD96-397E2E589625}"/>
                    </a:ext>
                  </a:extLst>
                </p:cNvPr>
                <p:cNvPicPr/>
                <p:nvPr/>
              </p:nvPicPr>
              <p:blipFill>
                <a:blip r:embed="rId269"/>
                <a:stretch>
                  <a:fillRect/>
                </a:stretch>
              </p:blipFill>
              <p:spPr>
                <a:xfrm>
                  <a:off x="11158853" y="2324400"/>
                  <a:ext cx="134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2" name="Freihand 41">
                  <a:extLst>
                    <a:ext uri="{FF2B5EF4-FFF2-40B4-BE49-F238E27FC236}">
                      <a16:creationId xmlns:a16="http://schemas.microsoft.com/office/drawing/2014/main" id="{C5DA308D-A196-4CDE-935A-8AACFE1F55D2}"/>
                    </a:ext>
                  </a:extLst>
                </p14:cNvPr>
                <p14:cNvContentPartPr/>
                <p14:nvPr/>
              </p14:nvContentPartPr>
              <p14:xfrm>
                <a:off x="11315813" y="2246640"/>
                <a:ext cx="178560" cy="124200"/>
              </p14:xfrm>
            </p:contentPart>
          </mc:Choice>
          <mc:Fallback>
            <p:pic>
              <p:nvPicPr>
                <p:cNvPr id="42" name="Freihand 41">
                  <a:extLst>
                    <a:ext uri="{FF2B5EF4-FFF2-40B4-BE49-F238E27FC236}">
                      <a16:creationId xmlns:a16="http://schemas.microsoft.com/office/drawing/2014/main" id="{C5DA308D-A196-4CDE-935A-8AACFE1F55D2}"/>
                    </a:ext>
                  </a:extLst>
                </p:cNvPr>
                <p:cNvPicPr/>
                <p:nvPr/>
              </p:nvPicPr>
              <p:blipFill>
                <a:blip r:embed="rId271"/>
                <a:stretch>
                  <a:fillRect/>
                </a:stretch>
              </p:blipFill>
              <p:spPr>
                <a:xfrm>
                  <a:off x="11311493" y="2242320"/>
                  <a:ext cx="187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3" name="Freihand 42">
                  <a:extLst>
                    <a:ext uri="{FF2B5EF4-FFF2-40B4-BE49-F238E27FC236}">
                      <a16:creationId xmlns:a16="http://schemas.microsoft.com/office/drawing/2014/main" id="{E792CA06-B245-4B1A-8C3D-F19D25B58135}"/>
                    </a:ext>
                  </a:extLst>
                </p14:cNvPr>
                <p14:cNvContentPartPr/>
                <p14:nvPr/>
              </p14:nvContentPartPr>
              <p14:xfrm>
                <a:off x="11387093" y="2227200"/>
                <a:ext cx="227160" cy="33120"/>
              </p14:xfrm>
            </p:contentPart>
          </mc:Choice>
          <mc:Fallback>
            <p:pic>
              <p:nvPicPr>
                <p:cNvPr id="43" name="Freihand 42">
                  <a:extLst>
                    <a:ext uri="{FF2B5EF4-FFF2-40B4-BE49-F238E27FC236}">
                      <a16:creationId xmlns:a16="http://schemas.microsoft.com/office/drawing/2014/main" id="{E792CA06-B245-4B1A-8C3D-F19D25B58135}"/>
                    </a:ext>
                  </a:extLst>
                </p:cNvPr>
                <p:cNvPicPr/>
                <p:nvPr/>
              </p:nvPicPr>
              <p:blipFill>
                <a:blip r:embed="rId273"/>
                <a:stretch>
                  <a:fillRect/>
                </a:stretch>
              </p:blipFill>
              <p:spPr>
                <a:xfrm>
                  <a:off x="11382773" y="2222880"/>
                  <a:ext cx="235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60" name="Freihand 59">
                  <a:extLst>
                    <a:ext uri="{FF2B5EF4-FFF2-40B4-BE49-F238E27FC236}">
                      <a16:creationId xmlns:a16="http://schemas.microsoft.com/office/drawing/2014/main" id="{7AD44D44-88DF-46AC-AEBB-D6CE1159CFD8}"/>
                    </a:ext>
                  </a:extLst>
                </p14:cNvPr>
                <p14:cNvContentPartPr/>
                <p14:nvPr/>
              </p14:nvContentPartPr>
              <p14:xfrm>
                <a:off x="11624333" y="2304960"/>
                <a:ext cx="18000" cy="107280"/>
              </p14:xfrm>
            </p:contentPart>
          </mc:Choice>
          <mc:Fallback>
            <p:pic>
              <p:nvPicPr>
                <p:cNvPr id="60" name="Freihand 59">
                  <a:extLst>
                    <a:ext uri="{FF2B5EF4-FFF2-40B4-BE49-F238E27FC236}">
                      <a16:creationId xmlns:a16="http://schemas.microsoft.com/office/drawing/2014/main" id="{7AD44D44-88DF-46AC-AEBB-D6CE1159CFD8}"/>
                    </a:ext>
                  </a:extLst>
                </p:cNvPr>
                <p:cNvPicPr/>
                <p:nvPr/>
              </p:nvPicPr>
              <p:blipFill>
                <a:blip r:embed="rId275"/>
                <a:stretch>
                  <a:fillRect/>
                </a:stretch>
              </p:blipFill>
              <p:spPr>
                <a:xfrm>
                  <a:off x="11620013" y="2300640"/>
                  <a:ext cx="26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61" name="Freihand 60">
                  <a:extLst>
                    <a:ext uri="{FF2B5EF4-FFF2-40B4-BE49-F238E27FC236}">
                      <a16:creationId xmlns:a16="http://schemas.microsoft.com/office/drawing/2014/main" id="{915D620F-A9AA-44CF-BF94-7676F78FE6D8}"/>
                    </a:ext>
                  </a:extLst>
                </p14:cNvPr>
                <p14:cNvContentPartPr/>
                <p14:nvPr/>
              </p14:nvContentPartPr>
              <p14:xfrm>
                <a:off x="11572493" y="2342040"/>
                <a:ext cx="159840" cy="9000"/>
              </p14:xfrm>
            </p:contentPart>
          </mc:Choice>
          <mc:Fallback>
            <p:pic>
              <p:nvPicPr>
                <p:cNvPr id="61" name="Freihand 60">
                  <a:extLst>
                    <a:ext uri="{FF2B5EF4-FFF2-40B4-BE49-F238E27FC236}">
                      <a16:creationId xmlns:a16="http://schemas.microsoft.com/office/drawing/2014/main" id="{915D620F-A9AA-44CF-BF94-7676F78FE6D8}"/>
                    </a:ext>
                  </a:extLst>
                </p:cNvPr>
                <p:cNvPicPr/>
                <p:nvPr/>
              </p:nvPicPr>
              <p:blipFill>
                <a:blip r:embed="rId277"/>
                <a:stretch>
                  <a:fillRect/>
                </a:stretch>
              </p:blipFill>
              <p:spPr>
                <a:xfrm>
                  <a:off x="11568173" y="2337720"/>
                  <a:ext cx="168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62" name="Freihand 61">
                  <a:extLst>
                    <a:ext uri="{FF2B5EF4-FFF2-40B4-BE49-F238E27FC236}">
                      <a16:creationId xmlns:a16="http://schemas.microsoft.com/office/drawing/2014/main" id="{C185A312-467B-4A61-A77A-FC9DF7797F5C}"/>
                    </a:ext>
                  </a:extLst>
                </p14:cNvPr>
                <p14:cNvContentPartPr/>
                <p14:nvPr/>
              </p14:nvContentPartPr>
              <p14:xfrm>
                <a:off x="11684453" y="2238720"/>
                <a:ext cx="161280" cy="147960"/>
              </p14:xfrm>
            </p:contentPart>
          </mc:Choice>
          <mc:Fallback>
            <p:pic>
              <p:nvPicPr>
                <p:cNvPr id="62" name="Freihand 61">
                  <a:extLst>
                    <a:ext uri="{FF2B5EF4-FFF2-40B4-BE49-F238E27FC236}">
                      <a16:creationId xmlns:a16="http://schemas.microsoft.com/office/drawing/2014/main" id="{C185A312-467B-4A61-A77A-FC9DF7797F5C}"/>
                    </a:ext>
                  </a:extLst>
                </p:cNvPr>
                <p:cNvPicPr/>
                <p:nvPr/>
              </p:nvPicPr>
              <p:blipFill>
                <a:blip r:embed="rId279"/>
                <a:stretch>
                  <a:fillRect/>
                </a:stretch>
              </p:blipFill>
              <p:spPr>
                <a:xfrm>
                  <a:off x="11680133" y="2234400"/>
                  <a:ext cx="169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63" name="Freihand 62">
                  <a:extLst>
                    <a:ext uri="{FF2B5EF4-FFF2-40B4-BE49-F238E27FC236}">
                      <a16:creationId xmlns:a16="http://schemas.microsoft.com/office/drawing/2014/main" id="{933C02E2-A2CE-4404-BD33-B7442EE78CC3}"/>
                    </a:ext>
                  </a:extLst>
                </p14:cNvPr>
                <p14:cNvContentPartPr/>
                <p14:nvPr/>
              </p14:nvContentPartPr>
              <p14:xfrm>
                <a:off x="11816573" y="2239440"/>
                <a:ext cx="208800" cy="142560"/>
              </p14:xfrm>
            </p:contentPart>
          </mc:Choice>
          <mc:Fallback>
            <p:pic>
              <p:nvPicPr>
                <p:cNvPr id="63" name="Freihand 62">
                  <a:extLst>
                    <a:ext uri="{FF2B5EF4-FFF2-40B4-BE49-F238E27FC236}">
                      <a16:creationId xmlns:a16="http://schemas.microsoft.com/office/drawing/2014/main" id="{933C02E2-A2CE-4404-BD33-B7442EE78CC3}"/>
                    </a:ext>
                  </a:extLst>
                </p:cNvPr>
                <p:cNvPicPr/>
                <p:nvPr/>
              </p:nvPicPr>
              <p:blipFill>
                <a:blip r:embed="rId281"/>
                <a:stretch>
                  <a:fillRect/>
                </a:stretch>
              </p:blipFill>
              <p:spPr>
                <a:xfrm>
                  <a:off x="11812253" y="2235120"/>
                  <a:ext cx="217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6" name="Freihand 115">
                  <a:extLst>
                    <a:ext uri="{FF2B5EF4-FFF2-40B4-BE49-F238E27FC236}">
                      <a16:creationId xmlns:a16="http://schemas.microsoft.com/office/drawing/2014/main" id="{971BB40D-4275-45D5-9116-3678B735F2E5}"/>
                    </a:ext>
                  </a:extLst>
                </p14:cNvPr>
                <p14:cNvContentPartPr/>
                <p14:nvPr/>
              </p14:nvContentPartPr>
              <p14:xfrm>
                <a:off x="11367653" y="2281560"/>
                <a:ext cx="27720" cy="5760"/>
              </p14:xfrm>
            </p:contentPart>
          </mc:Choice>
          <mc:Fallback>
            <p:pic>
              <p:nvPicPr>
                <p:cNvPr id="116" name="Freihand 115">
                  <a:extLst>
                    <a:ext uri="{FF2B5EF4-FFF2-40B4-BE49-F238E27FC236}">
                      <a16:creationId xmlns:a16="http://schemas.microsoft.com/office/drawing/2014/main" id="{971BB40D-4275-45D5-9116-3678B735F2E5}"/>
                    </a:ext>
                  </a:extLst>
                </p:cNvPr>
                <p:cNvPicPr/>
                <p:nvPr/>
              </p:nvPicPr>
              <p:blipFill>
                <a:blip r:embed="rId283"/>
                <a:stretch>
                  <a:fillRect/>
                </a:stretch>
              </p:blipFill>
              <p:spPr>
                <a:xfrm>
                  <a:off x="11363333" y="2277240"/>
                  <a:ext cx="36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7" name="Freihand 116">
                  <a:extLst>
                    <a:ext uri="{FF2B5EF4-FFF2-40B4-BE49-F238E27FC236}">
                      <a16:creationId xmlns:a16="http://schemas.microsoft.com/office/drawing/2014/main" id="{A19E770D-80F8-4ADA-A30B-141514AF2C05}"/>
                    </a:ext>
                  </a:extLst>
                </p14:cNvPr>
                <p14:cNvContentPartPr/>
                <p14:nvPr/>
              </p14:nvContentPartPr>
              <p14:xfrm>
                <a:off x="11844293" y="2290200"/>
                <a:ext cx="21960" cy="18360"/>
              </p14:xfrm>
            </p:contentPart>
          </mc:Choice>
          <mc:Fallback>
            <p:pic>
              <p:nvPicPr>
                <p:cNvPr id="117" name="Freihand 116">
                  <a:extLst>
                    <a:ext uri="{FF2B5EF4-FFF2-40B4-BE49-F238E27FC236}">
                      <a16:creationId xmlns:a16="http://schemas.microsoft.com/office/drawing/2014/main" id="{A19E770D-80F8-4ADA-A30B-141514AF2C05}"/>
                    </a:ext>
                  </a:extLst>
                </p:cNvPr>
                <p:cNvPicPr/>
                <p:nvPr/>
              </p:nvPicPr>
              <p:blipFill>
                <a:blip r:embed="rId285"/>
                <a:stretch>
                  <a:fillRect/>
                </a:stretch>
              </p:blipFill>
              <p:spPr>
                <a:xfrm>
                  <a:off x="11839973" y="2285880"/>
                  <a:ext cx="30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69" name="Freihand 68">
                  <a:extLst>
                    <a:ext uri="{FF2B5EF4-FFF2-40B4-BE49-F238E27FC236}">
                      <a16:creationId xmlns:a16="http://schemas.microsoft.com/office/drawing/2014/main" id="{976A94BC-73BF-42B2-B98D-D9E17F2CBD18}"/>
                    </a:ext>
                  </a:extLst>
                </p14:cNvPr>
                <p14:cNvContentPartPr/>
                <p14:nvPr/>
              </p14:nvContentPartPr>
              <p14:xfrm>
                <a:off x="11204573" y="2509800"/>
                <a:ext cx="161280" cy="143640"/>
              </p14:xfrm>
            </p:contentPart>
          </mc:Choice>
          <mc:Fallback>
            <p:pic>
              <p:nvPicPr>
                <p:cNvPr id="69" name="Freihand 68">
                  <a:extLst>
                    <a:ext uri="{FF2B5EF4-FFF2-40B4-BE49-F238E27FC236}">
                      <a16:creationId xmlns:a16="http://schemas.microsoft.com/office/drawing/2014/main" id="{976A94BC-73BF-42B2-B98D-D9E17F2CBD18}"/>
                    </a:ext>
                  </a:extLst>
                </p:cNvPr>
                <p:cNvPicPr/>
                <p:nvPr/>
              </p:nvPicPr>
              <p:blipFill>
                <a:blip r:embed="rId287"/>
                <a:stretch>
                  <a:fillRect/>
                </a:stretch>
              </p:blipFill>
              <p:spPr>
                <a:xfrm>
                  <a:off x="11200253" y="2505480"/>
                  <a:ext cx="169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0" name="Freihand 69">
                  <a:extLst>
                    <a:ext uri="{FF2B5EF4-FFF2-40B4-BE49-F238E27FC236}">
                      <a16:creationId xmlns:a16="http://schemas.microsoft.com/office/drawing/2014/main" id="{39DCD22F-1F45-470B-BDCF-798F5FF89445}"/>
                    </a:ext>
                  </a:extLst>
                </p14:cNvPr>
                <p14:cNvContentPartPr/>
                <p14:nvPr/>
              </p14:nvContentPartPr>
              <p14:xfrm>
                <a:off x="11415533" y="2520240"/>
                <a:ext cx="20880" cy="106560"/>
              </p14:xfrm>
            </p:contentPart>
          </mc:Choice>
          <mc:Fallback>
            <p:pic>
              <p:nvPicPr>
                <p:cNvPr id="70" name="Freihand 69">
                  <a:extLst>
                    <a:ext uri="{FF2B5EF4-FFF2-40B4-BE49-F238E27FC236}">
                      <a16:creationId xmlns:a16="http://schemas.microsoft.com/office/drawing/2014/main" id="{39DCD22F-1F45-470B-BDCF-798F5FF89445}"/>
                    </a:ext>
                  </a:extLst>
                </p:cNvPr>
                <p:cNvPicPr/>
                <p:nvPr/>
              </p:nvPicPr>
              <p:blipFill>
                <a:blip r:embed="rId289"/>
                <a:stretch>
                  <a:fillRect/>
                </a:stretch>
              </p:blipFill>
              <p:spPr>
                <a:xfrm>
                  <a:off x="11411213" y="2515920"/>
                  <a:ext cx="29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1" name="Freihand 70">
                  <a:extLst>
                    <a:ext uri="{FF2B5EF4-FFF2-40B4-BE49-F238E27FC236}">
                      <a16:creationId xmlns:a16="http://schemas.microsoft.com/office/drawing/2014/main" id="{059BDACE-3ECE-40AD-9383-F0D865360C14}"/>
                    </a:ext>
                  </a:extLst>
                </p14:cNvPr>
                <p14:cNvContentPartPr/>
                <p14:nvPr/>
              </p14:nvContentPartPr>
              <p14:xfrm>
                <a:off x="11374493" y="2483160"/>
                <a:ext cx="144360" cy="129960"/>
              </p14:xfrm>
            </p:contentPart>
          </mc:Choice>
          <mc:Fallback>
            <p:pic>
              <p:nvPicPr>
                <p:cNvPr id="71" name="Freihand 70">
                  <a:extLst>
                    <a:ext uri="{FF2B5EF4-FFF2-40B4-BE49-F238E27FC236}">
                      <a16:creationId xmlns:a16="http://schemas.microsoft.com/office/drawing/2014/main" id="{059BDACE-3ECE-40AD-9383-F0D865360C14}"/>
                    </a:ext>
                  </a:extLst>
                </p:cNvPr>
                <p:cNvPicPr/>
                <p:nvPr/>
              </p:nvPicPr>
              <p:blipFill>
                <a:blip r:embed="rId291"/>
                <a:stretch>
                  <a:fillRect/>
                </a:stretch>
              </p:blipFill>
              <p:spPr>
                <a:xfrm>
                  <a:off x="11370173" y="2478840"/>
                  <a:ext cx="153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72" name="Freihand 71">
                  <a:extLst>
                    <a:ext uri="{FF2B5EF4-FFF2-40B4-BE49-F238E27FC236}">
                      <a16:creationId xmlns:a16="http://schemas.microsoft.com/office/drawing/2014/main" id="{055D4F12-5BEF-48DE-93AC-370A00F54BDE}"/>
                    </a:ext>
                  </a:extLst>
                </p14:cNvPr>
                <p14:cNvContentPartPr/>
                <p14:nvPr/>
              </p14:nvContentPartPr>
              <p14:xfrm>
                <a:off x="11601293" y="2541480"/>
                <a:ext cx="13320" cy="93240"/>
              </p14:xfrm>
            </p:contentPart>
          </mc:Choice>
          <mc:Fallback>
            <p:pic>
              <p:nvPicPr>
                <p:cNvPr id="72" name="Freihand 71">
                  <a:extLst>
                    <a:ext uri="{FF2B5EF4-FFF2-40B4-BE49-F238E27FC236}">
                      <a16:creationId xmlns:a16="http://schemas.microsoft.com/office/drawing/2014/main" id="{055D4F12-5BEF-48DE-93AC-370A00F54BDE}"/>
                    </a:ext>
                  </a:extLst>
                </p:cNvPr>
                <p:cNvPicPr/>
                <p:nvPr/>
              </p:nvPicPr>
              <p:blipFill>
                <a:blip r:embed="rId293"/>
                <a:stretch>
                  <a:fillRect/>
                </a:stretch>
              </p:blipFill>
              <p:spPr>
                <a:xfrm>
                  <a:off x="11596973" y="2537160"/>
                  <a:ext cx="21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3" name="Freihand 72">
                  <a:extLst>
                    <a:ext uri="{FF2B5EF4-FFF2-40B4-BE49-F238E27FC236}">
                      <a16:creationId xmlns:a16="http://schemas.microsoft.com/office/drawing/2014/main" id="{5457E8A9-3003-4EC7-BBBF-E3785CAE9423}"/>
                    </a:ext>
                  </a:extLst>
                </p14:cNvPr>
                <p14:cNvContentPartPr/>
                <p14:nvPr/>
              </p14:nvContentPartPr>
              <p14:xfrm>
                <a:off x="11556653" y="2574600"/>
                <a:ext cx="87480" cy="28800"/>
              </p14:xfrm>
            </p:contentPart>
          </mc:Choice>
          <mc:Fallback>
            <p:pic>
              <p:nvPicPr>
                <p:cNvPr id="73" name="Freihand 72">
                  <a:extLst>
                    <a:ext uri="{FF2B5EF4-FFF2-40B4-BE49-F238E27FC236}">
                      <a16:creationId xmlns:a16="http://schemas.microsoft.com/office/drawing/2014/main" id="{5457E8A9-3003-4EC7-BBBF-E3785CAE9423}"/>
                    </a:ext>
                  </a:extLst>
                </p:cNvPr>
                <p:cNvPicPr/>
                <p:nvPr/>
              </p:nvPicPr>
              <p:blipFill>
                <a:blip r:embed="rId295"/>
                <a:stretch>
                  <a:fillRect/>
                </a:stretch>
              </p:blipFill>
              <p:spPr>
                <a:xfrm>
                  <a:off x="11552333" y="2570280"/>
                  <a:ext cx="96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4" name="Freihand 73">
                  <a:extLst>
                    <a:ext uri="{FF2B5EF4-FFF2-40B4-BE49-F238E27FC236}">
                      <a16:creationId xmlns:a16="http://schemas.microsoft.com/office/drawing/2014/main" id="{A71D04FB-46F1-45FA-9022-DC2C13617E7C}"/>
                    </a:ext>
                  </a:extLst>
                </p14:cNvPr>
                <p14:cNvContentPartPr/>
                <p14:nvPr/>
              </p14:nvContentPartPr>
              <p14:xfrm>
                <a:off x="11692373" y="2501520"/>
                <a:ext cx="62280" cy="88920"/>
              </p14:xfrm>
            </p:contentPart>
          </mc:Choice>
          <mc:Fallback>
            <p:pic>
              <p:nvPicPr>
                <p:cNvPr id="74" name="Freihand 73">
                  <a:extLst>
                    <a:ext uri="{FF2B5EF4-FFF2-40B4-BE49-F238E27FC236}">
                      <a16:creationId xmlns:a16="http://schemas.microsoft.com/office/drawing/2014/main" id="{A71D04FB-46F1-45FA-9022-DC2C13617E7C}"/>
                    </a:ext>
                  </a:extLst>
                </p:cNvPr>
                <p:cNvPicPr/>
                <p:nvPr/>
              </p:nvPicPr>
              <p:blipFill>
                <a:blip r:embed="rId297"/>
                <a:stretch>
                  <a:fillRect/>
                </a:stretch>
              </p:blipFill>
              <p:spPr>
                <a:xfrm>
                  <a:off x="11688053" y="2497200"/>
                  <a:ext cx="70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5" name="Freihand 74">
                  <a:extLst>
                    <a:ext uri="{FF2B5EF4-FFF2-40B4-BE49-F238E27FC236}">
                      <a16:creationId xmlns:a16="http://schemas.microsoft.com/office/drawing/2014/main" id="{CDC59061-C43A-4F9B-9374-3421E4097514}"/>
                    </a:ext>
                  </a:extLst>
                </p14:cNvPr>
                <p14:cNvContentPartPr/>
                <p14:nvPr/>
              </p14:nvContentPartPr>
              <p14:xfrm>
                <a:off x="11800733" y="2506560"/>
                <a:ext cx="5760" cy="81720"/>
              </p14:xfrm>
            </p:contentPart>
          </mc:Choice>
          <mc:Fallback>
            <p:pic>
              <p:nvPicPr>
                <p:cNvPr id="75" name="Freihand 74">
                  <a:extLst>
                    <a:ext uri="{FF2B5EF4-FFF2-40B4-BE49-F238E27FC236}">
                      <a16:creationId xmlns:a16="http://schemas.microsoft.com/office/drawing/2014/main" id="{CDC59061-C43A-4F9B-9374-3421E4097514}"/>
                    </a:ext>
                  </a:extLst>
                </p:cNvPr>
                <p:cNvPicPr/>
                <p:nvPr/>
              </p:nvPicPr>
              <p:blipFill>
                <a:blip r:embed="rId299"/>
                <a:stretch>
                  <a:fillRect/>
                </a:stretch>
              </p:blipFill>
              <p:spPr>
                <a:xfrm>
                  <a:off x="11796413" y="2502240"/>
                  <a:ext cx="1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6" name="Freihand 75">
                  <a:extLst>
                    <a:ext uri="{FF2B5EF4-FFF2-40B4-BE49-F238E27FC236}">
                      <a16:creationId xmlns:a16="http://schemas.microsoft.com/office/drawing/2014/main" id="{B2AB54A0-7A79-4967-8CD0-716F8888B4C6}"/>
                    </a:ext>
                  </a:extLst>
                </p14:cNvPr>
                <p14:cNvContentPartPr/>
                <p14:nvPr/>
              </p14:nvContentPartPr>
              <p14:xfrm>
                <a:off x="11738453" y="2478480"/>
                <a:ext cx="136440" cy="99360"/>
              </p14:xfrm>
            </p:contentPart>
          </mc:Choice>
          <mc:Fallback>
            <p:pic>
              <p:nvPicPr>
                <p:cNvPr id="76" name="Freihand 75">
                  <a:extLst>
                    <a:ext uri="{FF2B5EF4-FFF2-40B4-BE49-F238E27FC236}">
                      <a16:creationId xmlns:a16="http://schemas.microsoft.com/office/drawing/2014/main" id="{B2AB54A0-7A79-4967-8CD0-716F8888B4C6}"/>
                    </a:ext>
                  </a:extLst>
                </p:cNvPr>
                <p:cNvPicPr/>
                <p:nvPr/>
              </p:nvPicPr>
              <p:blipFill>
                <a:blip r:embed="rId301"/>
                <a:stretch>
                  <a:fillRect/>
                </a:stretch>
              </p:blipFill>
              <p:spPr>
                <a:xfrm>
                  <a:off x="11734133" y="2474160"/>
                  <a:ext cx="145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77" name="Freihand 76">
                  <a:extLst>
                    <a:ext uri="{FF2B5EF4-FFF2-40B4-BE49-F238E27FC236}">
                      <a16:creationId xmlns:a16="http://schemas.microsoft.com/office/drawing/2014/main" id="{A34B0401-ED55-4C86-AD98-36880374E424}"/>
                    </a:ext>
                  </a:extLst>
                </p14:cNvPr>
                <p14:cNvContentPartPr/>
                <p14:nvPr/>
              </p14:nvContentPartPr>
              <p14:xfrm>
                <a:off x="11896133" y="2491080"/>
                <a:ext cx="76320" cy="92160"/>
              </p14:xfrm>
            </p:contentPart>
          </mc:Choice>
          <mc:Fallback>
            <p:pic>
              <p:nvPicPr>
                <p:cNvPr id="77" name="Freihand 76">
                  <a:extLst>
                    <a:ext uri="{FF2B5EF4-FFF2-40B4-BE49-F238E27FC236}">
                      <a16:creationId xmlns:a16="http://schemas.microsoft.com/office/drawing/2014/main" id="{A34B0401-ED55-4C86-AD98-36880374E424}"/>
                    </a:ext>
                  </a:extLst>
                </p:cNvPr>
                <p:cNvPicPr/>
                <p:nvPr/>
              </p:nvPicPr>
              <p:blipFill>
                <a:blip r:embed="rId303"/>
                <a:stretch>
                  <a:fillRect/>
                </a:stretch>
              </p:blipFill>
              <p:spPr>
                <a:xfrm>
                  <a:off x="11891813" y="2486760"/>
                  <a:ext cx="84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9" name="Freihand 78">
                  <a:extLst>
                    <a:ext uri="{FF2B5EF4-FFF2-40B4-BE49-F238E27FC236}">
                      <a16:creationId xmlns:a16="http://schemas.microsoft.com/office/drawing/2014/main" id="{84C3ADC9-88A5-4818-B148-C361566F3275}"/>
                    </a:ext>
                  </a:extLst>
                </p14:cNvPr>
                <p14:cNvContentPartPr/>
                <p14:nvPr/>
              </p14:nvContentPartPr>
              <p14:xfrm>
                <a:off x="11233733" y="2762880"/>
                <a:ext cx="136800" cy="131760"/>
              </p14:xfrm>
            </p:contentPart>
          </mc:Choice>
          <mc:Fallback>
            <p:pic>
              <p:nvPicPr>
                <p:cNvPr id="79" name="Freihand 78">
                  <a:extLst>
                    <a:ext uri="{FF2B5EF4-FFF2-40B4-BE49-F238E27FC236}">
                      <a16:creationId xmlns:a16="http://schemas.microsoft.com/office/drawing/2014/main" id="{84C3ADC9-88A5-4818-B148-C361566F3275}"/>
                    </a:ext>
                  </a:extLst>
                </p:cNvPr>
                <p:cNvPicPr/>
                <p:nvPr/>
              </p:nvPicPr>
              <p:blipFill>
                <a:blip r:embed="rId305"/>
                <a:stretch>
                  <a:fillRect/>
                </a:stretch>
              </p:blipFill>
              <p:spPr>
                <a:xfrm>
                  <a:off x="11229413" y="2758560"/>
                  <a:ext cx="145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80" name="Freihand 79">
                  <a:extLst>
                    <a:ext uri="{FF2B5EF4-FFF2-40B4-BE49-F238E27FC236}">
                      <a16:creationId xmlns:a16="http://schemas.microsoft.com/office/drawing/2014/main" id="{F282D1A1-C9CE-4D48-9275-C8863E583DC2}"/>
                    </a:ext>
                  </a:extLst>
                </p14:cNvPr>
                <p14:cNvContentPartPr/>
                <p14:nvPr/>
              </p14:nvContentPartPr>
              <p14:xfrm>
                <a:off x="11377733" y="2765400"/>
                <a:ext cx="98280" cy="114120"/>
              </p14:xfrm>
            </p:contentPart>
          </mc:Choice>
          <mc:Fallback>
            <p:pic>
              <p:nvPicPr>
                <p:cNvPr id="80" name="Freihand 79">
                  <a:extLst>
                    <a:ext uri="{FF2B5EF4-FFF2-40B4-BE49-F238E27FC236}">
                      <a16:creationId xmlns:a16="http://schemas.microsoft.com/office/drawing/2014/main" id="{F282D1A1-C9CE-4D48-9275-C8863E583DC2}"/>
                    </a:ext>
                  </a:extLst>
                </p:cNvPr>
                <p:cNvPicPr/>
                <p:nvPr/>
              </p:nvPicPr>
              <p:blipFill>
                <a:blip r:embed="rId307"/>
                <a:stretch>
                  <a:fillRect/>
                </a:stretch>
              </p:blipFill>
              <p:spPr>
                <a:xfrm>
                  <a:off x="11373413" y="2761080"/>
                  <a:ext cx="106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81" name="Freihand 80">
                  <a:extLst>
                    <a:ext uri="{FF2B5EF4-FFF2-40B4-BE49-F238E27FC236}">
                      <a16:creationId xmlns:a16="http://schemas.microsoft.com/office/drawing/2014/main" id="{9E7BD7DA-2434-4DEB-81AB-1012CADBB66B}"/>
                    </a:ext>
                  </a:extLst>
                </p14:cNvPr>
                <p14:cNvContentPartPr/>
                <p14:nvPr/>
              </p14:nvContentPartPr>
              <p14:xfrm>
                <a:off x="11470973" y="2771160"/>
                <a:ext cx="74160" cy="93240"/>
              </p14:xfrm>
            </p:contentPart>
          </mc:Choice>
          <mc:Fallback>
            <p:pic>
              <p:nvPicPr>
                <p:cNvPr id="81" name="Freihand 80">
                  <a:extLst>
                    <a:ext uri="{FF2B5EF4-FFF2-40B4-BE49-F238E27FC236}">
                      <a16:creationId xmlns:a16="http://schemas.microsoft.com/office/drawing/2014/main" id="{9E7BD7DA-2434-4DEB-81AB-1012CADBB66B}"/>
                    </a:ext>
                  </a:extLst>
                </p:cNvPr>
                <p:cNvPicPr/>
                <p:nvPr/>
              </p:nvPicPr>
              <p:blipFill>
                <a:blip r:embed="rId309"/>
                <a:stretch>
                  <a:fillRect/>
                </a:stretch>
              </p:blipFill>
              <p:spPr>
                <a:xfrm>
                  <a:off x="11466653" y="2766840"/>
                  <a:ext cx="82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83" name="Freihand 82">
                  <a:extLst>
                    <a:ext uri="{FF2B5EF4-FFF2-40B4-BE49-F238E27FC236}">
                      <a16:creationId xmlns:a16="http://schemas.microsoft.com/office/drawing/2014/main" id="{AF57470B-4C30-4F37-A49D-46FE1898B1FB}"/>
                    </a:ext>
                  </a:extLst>
                </p14:cNvPr>
                <p14:cNvContentPartPr/>
                <p14:nvPr/>
              </p14:nvContentPartPr>
              <p14:xfrm>
                <a:off x="11640893" y="2743080"/>
                <a:ext cx="6840" cy="88920"/>
              </p14:xfrm>
            </p:contentPart>
          </mc:Choice>
          <mc:Fallback>
            <p:pic>
              <p:nvPicPr>
                <p:cNvPr id="83" name="Freihand 82">
                  <a:extLst>
                    <a:ext uri="{FF2B5EF4-FFF2-40B4-BE49-F238E27FC236}">
                      <a16:creationId xmlns:a16="http://schemas.microsoft.com/office/drawing/2014/main" id="{AF57470B-4C30-4F37-A49D-46FE1898B1FB}"/>
                    </a:ext>
                  </a:extLst>
                </p:cNvPr>
                <p:cNvPicPr/>
                <p:nvPr/>
              </p:nvPicPr>
              <p:blipFill>
                <a:blip r:embed="rId311"/>
                <a:stretch>
                  <a:fillRect/>
                </a:stretch>
              </p:blipFill>
              <p:spPr>
                <a:xfrm>
                  <a:off x="11636573" y="2738760"/>
                  <a:ext cx="15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84" name="Freihand 83">
                  <a:extLst>
                    <a:ext uri="{FF2B5EF4-FFF2-40B4-BE49-F238E27FC236}">
                      <a16:creationId xmlns:a16="http://schemas.microsoft.com/office/drawing/2014/main" id="{81C661CB-46D8-4A07-A2B6-EDE8979A875A}"/>
                    </a:ext>
                  </a:extLst>
                </p14:cNvPr>
                <p14:cNvContentPartPr/>
                <p14:nvPr/>
              </p14:nvContentPartPr>
              <p14:xfrm>
                <a:off x="11608493" y="2769360"/>
                <a:ext cx="83520" cy="29160"/>
              </p14:xfrm>
            </p:contentPart>
          </mc:Choice>
          <mc:Fallback>
            <p:pic>
              <p:nvPicPr>
                <p:cNvPr id="84" name="Freihand 83">
                  <a:extLst>
                    <a:ext uri="{FF2B5EF4-FFF2-40B4-BE49-F238E27FC236}">
                      <a16:creationId xmlns:a16="http://schemas.microsoft.com/office/drawing/2014/main" id="{81C661CB-46D8-4A07-A2B6-EDE8979A875A}"/>
                    </a:ext>
                  </a:extLst>
                </p:cNvPr>
                <p:cNvPicPr/>
                <p:nvPr/>
              </p:nvPicPr>
              <p:blipFill>
                <a:blip r:embed="rId313"/>
                <a:stretch>
                  <a:fillRect/>
                </a:stretch>
              </p:blipFill>
              <p:spPr>
                <a:xfrm>
                  <a:off x="11604173" y="2765040"/>
                  <a:ext cx="921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85" name="Freihand 84">
                  <a:extLst>
                    <a:ext uri="{FF2B5EF4-FFF2-40B4-BE49-F238E27FC236}">
                      <a16:creationId xmlns:a16="http://schemas.microsoft.com/office/drawing/2014/main" id="{AC6C973B-C373-4383-8B3F-61EF2ED6656A}"/>
                    </a:ext>
                  </a:extLst>
                </p14:cNvPr>
                <p14:cNvContentPartPr/>
                <p14:nvPr/>
              </p14:nvContentPartPr>
              <p14:xfrm>
                <a:off x="11722253" y="2712120"/>
                <a:ext cx="63720" cy="101520"/>
              </p14:xfrm>
            </p:contentPart>
          </mc:Choice>
          <mc:Fallback>
            <p:pic>
              <p:nvPicPr>
                <p:cNvPr id="85" name="Freihand 84">
                  <a:extLst>
                    <a:ext uri="{FF2B5EF4-FFF2-40B4-BE49-F238E27FC236}">
                      <a16:creationId xmlns:a16="http://schemas.microsoft.com/office/drawing/2014/main" id="{AC6C973B-C373-4383-8B3F-61EF2ED6656A}"/>
                    </a:ext>
                  </a:extLst>
                </p:cNvPr>
                <p:cNvPicPr/>
                <p:nvPr/>
              </p:nvPicPr>
              <p:blipFill>
                <a:blip r:embed="rId315"/>
                <a:stretch>
                  <a:fillRect/>
                </a:stretch>
              </p:blipFill>
              <p:spPr>
                <a:xfrm>
                  <a:off x="11717933" y="2707800"/>
                  <a:ext cx="72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86" name="Freihand 85">
                  <a:extLst>
                    <a:ext uri="{FF2B5EF4-FFF2-40B4-BE49-F238E27FC236}">
                      <a16:creationId xmlns:a16="http://schemas.microsoft.com/office/drawing/2014/main" id="{A71CB26E-4049-4792-8F66-09F68307C02F}"/>
                    </a:ext>
                  </a:extLst>
                </p14:cNvPr>
                <p14:cNvContentPartPr/>
                <p14:nvPr/>
              </p14:nvContentPartPr>
              <p14:xfrm>
                <a:off x="11794973" y="2738040"/>
                <a:ext cx="72000" cy="77040"/>
              </p14:xfrm>
            </p:contentPart>
          </mc:Choice>
          <mc:Fallback>
            <p:pic>
              <p:nvPicPr>
                <p:cNvPr id="86" name="Freihand 85">
                  <a:extLst>
                    <a:ext uri="{FF2B5EF4-FFF2-40B4-BE49-F238E27FC236}">
                      <a16:creationId xmlns:a16="http://schemas.microsoft.com/office/drawing/2014/main" id="{A71CB26E-4049-4792-8F66-09F68307C02F}"/>
                    </a:ext>
                  </a:extLst>
                </p:cNvPr>
                <p:cNvPicPr/>
                <p:nvPr/>
              </p:nvPicPr>
              <p:blipFill>
                <a:blip r:embed="rId317"/>
                <a:stretch>
                  <a:fillRect/>
                </a:stretch>
              </p:blipFill>
              <p:spPr>
                <a:xfrm>
                  <a:off x="11790653" y="2733720"/>
                  <a:ext cx="80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87" name="Freihand 86">
                  <a:extLst>
                    <a:ext uri="{FF2B5EF4-FFF2-40B4-BE49-F238E27FC236}">
                      <a16:creationId xmlns:a16="http://schemas.microsoft.com/office/drawing/2014/main" id="{FF50C452-922E-4765-A601-56D6928F9C20}"/>
                    </a:ext>
                  </a:extLst>
                </p14:cNvPr>
                <p14:cNvContentPartPr/>
                <p14:nvPr/>
              </p14:nvContentPartPr>
              <p14:xfrm>
                <a:off x="11884973" y="2680080"/>
                <a:ext cx="57960" cy="107640"/>
              </p14:xfrm>
            </p:contentPart>
          </mc:Choice>
          <mc:Fallback>
            <p:pic>
              <p:nvPicPr>
                <p:cNvPr id="87" name="Freihand 86">
                  <a:extLst>
                    <a:ext uri="{FF2B5EF4-FFF2-40B4-BE49-F238E27FC236}">
                      <a16:creationId xmlns:a16="http://schemas.microsoft.com/office/drawing/2014/main" id="{FF50C452-922E-4765-A601-56D6928F9C20}"/>
                    </a:ext>
                  </a:extLst>
                </p:cNvPr>
                <p:cNvPicPr/>
                <p:nvPr/>
              </p:nvPicPr>
              <p:blipFill>
                <a:blip r:embed="rId319"/>
                <a:stretch>
                  <a:fillRect/>
                </a:stretch>
              </p:blipFill>
              <p:spPr>
                <a:xfrm>
                  <a:off x="11880653" y="2675760"/>
                  <a:ext cx="66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88" name="Freihand 87">
                  <a:extLst>
                    <a:ext uri="{FF2B5EF4-FFF2-40B4-BE49-F238E27FC236}">
                      <a16:creationId xmlns:a16="http://schemas.microsoft.com/office/drawing/2014/main" id="{FC0A140D-7A24-42AE-80BC-83CEC9E13888}"/>
                    </a:ext>
                  </a:extLst>
                </p14:cNvPr>
                <p14:cNvContentPartPr/>
                <p14:nvPr/>
              </p14:nvContentPartPr>
              <p14:xfrm>
                <a:off x="11870573" y="2665320"/>
                <a:ext cx="18360" cy="149400"/>
              </p14:xfrm>
            </p:contentPart>
          </mc:Choice>
          <mc:Fallback>
            <p:pic>
              <p:nvPicPr>
                <p:cNvPr id="88" name="Freihand 87">
                  <a:extLst>
                    <a:ext uri="{FF2B5EF4-FFF2-40B4-BE49-F238E27FC236}">
                      <a16:creationId xmlns:a16="http://schemas.microsoft.com/office/drawing/2014/main" id="{FC0A140D-7A24-42AE-80BC-83CEC9E13888}"/>
                    </a:ext>
                  </a:extLst>
                </p:cNvPr>
                <p:cNvPicPr/>
                <p:nvPr/>
              </p:nvPicPr>
              <p:blipFill>
                <a:blip r:embed="rId321"/>
                <a:stretch>
                  <a:fillRect/>
                </a:stretch>
              </p:blipFill>
              <p:spPr>
                <a:xfrm>
                  <a:off x="11866253" y="2661000"/>
                  <a:ext cx="27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89" name="Freihand 88">
                  <a:extLst>
                    <a:ext uri="{FF2B5EF4-FFF2-40B4-BE49-F238E27FC236}">
                      <a16:creationId xmlns:a16="http://schemas.microsoft.com/office/drawing/2014/main" id="{20F77309-CD7B-4ADC-B638-83584EE37D61}"/>
                    </a:ext>
                  </a:extLst>
                </p14:cNvPr>
                <p14:cNvContentPartPr/>
                <p14:nvPr/>
              </p14:nvContentPartPr>
              <p14:xfrm>
                <a:off x="11816213" y="2671440"/>
                <a:ext cx="143280" cy="133200"/>
              </p14:xfrm>
            </p:contentPart>
          </mc:Choice>
          <mc:Fallback>
            <p:pic>
              <p:nvPicPr>
                <p:cNvPr id="89" name="Freihand 88">
                  <a:extLst>
                    <a:ext uri="{FF2B5EF4-FFF2-40B4-BE49-F238E27FC236}">
                      <a16:creationId xmlns:a16="http://schemas.microsoft.com/office/drawing/2014/main" id="{20F77309-CD7B-4ADC-B638-83584EE37D61}"/>
                    </a:ext>
                  </a:extLst>
                </p:cNvPr>
                <p:cNvPicPr/>
                <p:nvPr/>
              </p:nvPicPr>
              <p:blipFill>
                <a:blip r:embed="rId323"/>
                <a:stretch>
                  <a:fillRect/>
                </a:stretch>
              </p:blipFill>
              <p:spPr>
                <a:xfrm>
                  <a:off x="11811893" y="2667120"/>
                  <a:ext cx="151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18" name="Freihand 117">
                  <a:extLst>
                    <a:ext uri="{FF2B5EF4-FFF2-40B4-BE49-F238E27FC236}">
                      <a16:creationId xmlns:a16="http://schemas.microsoft.com/office/drawing/2014/main" id="{B0D43DC9-EA97-48D4-A0C4-74A3D4D19BD1}"/>
                    </a:ext>
                  </a:extLst>
                </p14:cNvPr>
                <p14:cNvContentPartPr/>
                <p14:nvPr/>
              </p14:nvContentPartPr>
              <p14:xfrm>
                <a:off x="11389973" y="2569920"/>
                <a:ext cx="54000" cy="5760"/>
              </p14:xfrm>
            </p:contentPart>
          </mc:Choice>
          <mc:Fallback>
            <p:pic>
              <p:nvPicPr>
                <p:cNvPr id="118" name="Freihand 117">
                  <a:extLst>
                    <a:ext uri="{FF2B5EF4-FFF2-40B4-BE49-F238E27FC236}">
                      <a16:creationId xmlns:a16="http://schemas.microsoft.com/office/drawing/2014/main" id="{B0D43DC9-EA97-48D4-A0C4-74A3D4D19BD1}"/>
                    </a:ext>
                  </a:extLst>
                </p:cNvPr>
                <p:cNvPicPr/>
                <p:nvPr/>
              </p:nvPicPr>
              <p:blipFill>
                <a:blip r:embed="rId325"/>
                <a:stretch>
                  <a:fillRect/>
                </a:stretch>
              </p:blipFill>
              <p:spPr>
                <a:xfrm>
                  <a:off x="11385653" y="2565600"/>
                  <a:ext cx="62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19" name="Freihand 118">
                  <a:extLst>
                    <a:ext uri="{FF2B5EF4-FFF2-40B4-BE49-F238E27FC236}">
                      <a16:creationId xmlns:a16="http://schemas.microsoft.com/office/drawing/2014/main" id="{986C97B9-324F-413F-AB7E-3B1D36E03667}"/>
                    </a:ext>
                  </a:extLst>
                </p14:cNvPr>
                <p14:cNvContentPartPr/>
                <p14:nvPr/>
              </p14:nvContentPartPr>
              <p14:xfrm>
                <a:off x="11832773" y="2504400"/>
                <a:ext cx="360" cy="360"/>
              </p14:xfrm>
            </p:contentPart>
          </mc:Choice>
          <mc:Fallback>
            <p:pic>
              <p:nvPicPr>
                <p:cNvPr id="119" name="Freihand 118">
                  <a:extLst>
                    <a:ext uri="{FF2B5EF4-FFF2-40B4-BE49-F238E27FC236}">
                      <a16:creationId xmlns:a16="http://schemas.microsoft.com/office/drawing/2014/main" id="{986C97B9-324F-413F-AB7E-3B1D36E03667}"/>
                    </a:ext>
                  </a:extLst>
                </p:cNvPr>
                <p:cNvPicPr/>
                <p:nvPr/>
              </p:nvPicPr>
              <p:blipFill>
                <a:blip r:embed="rId61"/>
                <a:stretch>
                  <a:fillRect/>
                </a:stretch>
              </p:blipFill>
              <p:spPr>
                <a:xfrm>
                  <a:off x="11828453" y="2500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20" name="Freihand 119">
                  <a:extLst>
                    <a:ext uri="{FF2B5EF4-FFF2-40B4-BE49-F238E27FC236}">
                      <a16:creationId xmlns:a16="http://schemas.microsoft.com/office/drawing/2014/main" id="{AF0023FE-1FE5-4C65-914D-C0BFDF42904C}"/>
                    </a:ext>
                  </a:extLst>
                </p14:cNvPr>
                <p14:cNvContentPartPr/>
                <p14:nvPr/>
              </p14:nvContentPartPr>
              <p14:xfrm>
                <a:off x="11434253" y="2722200"/>
                <a:ext cx="403200" cy="67680"/>
              </p14:xfrm>
            </p:contentPart>
          </mc:Choice>
          <mc:Fallback>
            <p:pic>
              <p:nvPicPr>
                <p:cNvPr id="120" name="Freihand 119">
                  <a:extLst>
                    <a:ext uri="{FF2B5EF4-FFF2-40B4-BE49-F238E27FC236}">
                      <a16:creationId xmlns:a16="http://schemas.microsoft.com/office/drawing/2014/main" id="{AF0023FE-1FE5-4C65-914D-C0BFDF42904C}"/>
                    </a:ext>
                  </a:extLst>
                </p:cNvPr>
                <p:cNvPicPr/>
                <p:nvPr/>
              </p:nvPicPr>
              <p:blipFill>
                <a:blip r:embed="rId328"/>
                <a:stretch>
                  <a:fillRect/>
                </a:stretch>
              </p:blipFill>
              <p:spPr>
                <a:xfrm>
                  <a:off x="11429933" y="2717880"/>
                  <a:ext cx="411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5" name="Freihand 204">
                  <a:extLst>
                    <a:ext uri="{FF2B5EF4-FFF2-40B4-BE49-F238E27FC236}">
                      <a16:creationId xmlns:a16="http://schemas.microsoft.com/office/drawing/2014/main" id="{369C77EC-2D9B-45E9-8C95-7520116DC38E}"/>
                    </a:ext>
                  </a:extLst>
                </p14:cNvPr>
                <p14:cNvContentPartPr/>
                <p14:nvPr/>
              </p14:nvContentPartPr>
              <p14:xfrm>
                <a:off x="12028253" y="2205960"/>
                <a:ext cx="39960" cy="331560"/>
              </p14:xfrm>
            </p:contentPart>
          </mc:Choice>
          <mc:Fallback>
            <p:pic>
              <p:nvPicPr>
                <p:cNvPr id="205" name="Freihand 204">
                  <a:extLst>
                    <a:ext uri="{FF2B5EF4-FFF2-40B4-BE49-F238E27FC236}">
                      <a16:creationId xmlns:a16="http://schemas.microsoft.com/office/drawing/2014/main" id="{369C77EC-2D9B-45E9-8C95-7520116DC38E}"/>
                    </a:ext>
                  </a:extLst>
                </p:cNvPr>
                <p:cNvPicPr/>
                <p:nvPr/>
              </p:nvPicPr>
              <p:blipFill>
                <a:blip r:embed="rId330"/>
                <a:stretch>
                  <a:fillRect/>
                </a:stretch>
              </p:blipFill>
              <p:spPr>
                <a:xfrm>
                  <a:off x="12023933" y="2201640"/>
                  <a:ext cx="486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6" name="Freihand 205">
                  <a:extLst>
                    <a:ext uri="{FF2B5EF4-FFF2-40B4-BE49-F238E27FC236}">
                      <a16:creationId xmlns:a16="http://schemas.microsoft.com/office/drawing/2014/main" id="{3B66C585-A38F-4BA9-8C1B-56052E94F552}"/>
                    </a:ext>
                  </a:extLst>
                </p14:cNvPr>
                <p14:cNvContentPartPr/>
                <p14:nvPr/>
              </p14:nvContentPartPr>
              <p14:xfrm>
                <a:off x="12035453" y="2757120"/>
                <a:ext cx="63720" cy="603000"/>
              </p14:xfrm>
            </p:contentPart>
          </mc:Choice>
          <mc:Fallback>
            <p:pic>
              <p:nvPicPr>
                <p:cNvPr id="206" name="Freihand 205">
                  <a:extLst>
                    <a:ext uri="{FF2B5EF4-FFF2-40B4-BE49-F238E27FC236}">
                      <a16:creationId xmlns:a16="http://schemas.microsoft.com/office/drawing/2014/main" id="{3B66C585-A38F-4BA9-8C1B-56052E94F552}"/>
                    </a:ext>
                  </a:extLst>
                </p:cNvPr>
                <p:cNvPicPr/>
                <p:nvPr/>
              </p:nvPicPr>
              <p:blipFill>
                <a:blip r:embed="rId332"/>
                <a:stretch>
                  <a:fillRect/>
                </a:stretch>
              </p:blipFill>
              <p:spPr>
                <a:xfrm>
                  <a:off x="12031133" y="2752800"/>
                  <a:ext cx="7236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4" name="Freihand 213">
                  <a:extLst>
                    <a:ext uri="{FF2B5EF4-FFF2-40B4-BE49-F238E27FC236}">
                      <a16:creationId xmlns:a16="http://schemas.microsoft.com/office/drawing/2014/main" id="{FC10FE8E-2C45-4255-BD68-8920A1406B10}"/>
                    </a:ext>
                  </a:extLst>
                </p14:cNvPr>
                <p14:cNvContentPartPr/>
                <p14:nvPr/>
              </p14:nvContentPartPr>
              <p14:xfrm>
                <a:off x="9388733" y="2946840"/>
                <a:ext cx="138240" cy="173880"/>
              </p14:xfrm>
            </p:contentPart>
          </mc:Choice>
          <mc:Fallback>
            <p:pic>
              <p:nvPicPr>
                <p:cNvPr id="214" name="Freihand 213">
                  <a:extLst>
                    <a:ext uri="{FF2B5EF4-FFF2-40B4-BE49-F238E27FC236}">
                      <a16:creationId xmlns:a16="http://schemas.microsoft.com/office/drawing/2014/main" id="{FC10FE8E-2C45-4255-BD68-8920A1406B10}"/>
                    </a:ext>
                  </a:extLst>
                </p:cNvPr>
                <p:cNvPicPr/>
                <p:nvPr/>
              </p:nvPicPr>
              <p:blipFill>
                <a:blip r:embed="rId334"/>
                <a:stretch>
                  <a:fillRect/>
                </a:stretch>
              </p:blipFill>
              <p:spPr>
                <a:xfrm>
                  <a:off x="9384413" y="2942520"/>
                  <a:ext cx="146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5" name="Freihand 214">
                  <a:extLst>
                    <a:ext uri="{FF2B5EF4-FFF2-40B4-BE49-F238E27FC236}">
                      <a16:creationId xmlns:a16="http://schemas.microsoft.com/office/drawing/2014/main" id="{D1E1E8A6-3183-4174-A3D2-695466161149}"/>
                    </a:ext>
                  </a:extLst>
                </p14:cNvPr>
                <p14:cNvContentPartPr/>
                <p14:nvPr/>
              </p14:nvContentPartPr>
              <p14:xfrm>
                <a:off x="9570893" y="2958000"/>
                <a:ext cx="95040" cy="135720"/>
              </p14:xfrm>
            </p:contentPart>
          </mc:Choice>
          <mc:Fallback>
            <p:pic>
              <p:nvPicPr>
                <p:cNvPr id="215" name="Freihand 214">
                  <a:extLst>
                    <a:ext uri="{FF2B5EF4-FFF2-40B4-BE49-F238E27FC236}">
                      <a16:creationId xmlns:a16="http://schemas.microsoft.com/office/drawing/2014/main" id="{D1E1E8A6-3183-4174-A3D2-695466161149}"/>
                    </a:ext>
                  </a:extLst>
                </p:cNvPr>
                <p:cNvPicPr/>
                <p:nvPr/>
              </p:nvPicPr>
              <p:blipFill>
                <a:blip r:embed="rId336"/>
                <a:stretch>
                  <a:fillRect/>
                </a:stretch>
              </p:blipFill>
              <p:spPr>
                <a:xfrm>
                  <a:off x="9566573" y="2953680"/>
                  <a:ext cx="103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6" name="Freihand 215">
                  <a:extLst>
                    <a:ext uri="{FF2B5EF4-FFF2-40B4-BE49-F238E27FC236}">
                      <a16:creationId xmlns:a16="http://schemas.microsoft.com/office/drawing/2014/main" id="{2919DB7E-43CA-4ECA-BC93-50C8E1A3349D}"/>
                    </a:ext>
                  </a:extLst>
                </p14:cNvPr>
                <p14:cNvContentPartPr/>
                <p14:nvPr/>
              </p14:nvContentPartPr>
              <p14:xfrm>
                <a:off x="9644693" y="2932080"/>
                <a:ext cx="183960" cy="114840"/>
              </p14:xfrm>
            </p:contentPart>
          </mc:Choice>
          <mc:Fallback>
            <p:pic>
              <p:nvPicPr>
                <p:cNvPr id="216" name="Freihand 215">
                  <a:extLst>
                    <a:ext uri="{FF2B5EF4-FFF2-40B4-BE49-F238E27FC236}">
                      <a16:creationId xmlns:a16="http://schemas.microsoft.com/office/drawing/2014/main" id="{2919DB7E-43CA-4ECA-BC93-50C8E1A3349D}"/>
                    </a:ext>
                  </a:extLst>
                </p:cNvPr>
                <p:cNvPicPr/>
                <p:nvPr/>
              </p:nvPicPr>
              <p:blipFill>
                <a:blip r:embed="rId338"/>
                <a:stretch>
                  <a:fillRect/>
                </a:stretch>
              </p:blipFill>
              <p:spPr>
                <a:xfrm>
                  <a:off x="9640373" y="2927760"/>
                  <a:ext cx="192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7" name="Freihand 216">
                  <a:extLst>
                    <a:ext uri="{FF2B5EF4-FFF2-40B4-BE49-F238E27FC236}">
                      <a16:creationId xmlns:a16="http://schemas.microsoft.com/office/drawing/2014/main" id="{295CD675-C7A1-411C-A71E-DC7D3DF8BDCF}"/>
                    </a:ext>
                  </a:extLst>
                </p14:cNvPr>
                <p14:cNvContentPartPr/>
                <p14:nvPr/>
              </p14:nvContentPartPr>
              <p14:xfrm>
                <a:off x="9751613" y="2888160"/>
                <a:ext cx="160200" cy="194400"/>
              </p14:xfrm>
            </p:contentPart>
          </mc:Choice>
          <mc:Fallback>
            <p:pic>
              <p:nvPicPr>
                <p:cNvPr id="217" name="Freihand 216">
                  <a:extLst>
                    <a:ext uri="{FF2B5EF4-FFF2-40B4-BE49-F238E27FC236}">
                      <a16:creationId xmlns:a16="http://schemas.microsoft.com/office/drawing/2014/main" id="{295CD675-C7A1-411C-A71E-DC7D3DF8BDCF}"/>
                    </a:ext>
                  </a:extLst>
                </p:cNvPr>
                <p:cNvPicPr/>
                <p:nvPr/>
              </p:nvPicPr>
              <p:blipFill>
                <a:blip r:embed="rId340"/>
                <a:stretch>
                  <a:fillRect/>
                </a:stretch>
              </p:blipFill>
              <p:spPr>
                <a:xfrm>
                  <a:off x="9747293" y="2883840"/>
                  <a:ext cx="168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8" name="Freihand 217">
                  <a:extLst>
                    <a:ext uri="{FF2B5EF4-FFF2-40B4-BE49-F238E27FC236}">
                      <a16:creationId xmlns:a16="http://schemas.microsoft.com/office/drawing/2014/main" id="{94B123F5-B62A-4E63-B57D-7665D8E2F0C5}"/>
                    </a:ext>
                  </a:extLst>
                </p14:cNvPr>
                <p14:cNvContentPartPr/>
                <p14:nvPr/>
              </p14:nvContentPartPr>
              <p14:xfrm>
                <a:off x="9944573" y="2897520"/>
                <a:ext cx="24120" cy="172800"/>
              </p14:xfrm>
            </p:contentPart>
          </mc:Choice>
          <mc:Fallback>
            <p:pic>
              <p:nvPicPr>
                <p:cNvPr id="218" name="Freihand 217">
                  <a:extLst>
                    <a:ext uri="{FF2B5EF4-FFF2-40B4-BE49-F238E27FC236}">
                      <a16:creationId xmlns:a16="http://schemas.microsoft.com/office/drawing/2014/main" id="{94B123F5-B62A-4E63-B57D-7665D8E2F0C5}"/>
                    </a:ext>
                  </a:extLst>
                </p:cNvPr>
                <p:cNvPicPr/>
                <p:nvPr/>
              </p:nvPicPr>
              <p:blipFill>
                <a:blip r:embed="rId342"/>
                <a:stretch>
                  <a:fillRect/>
                </a:stretch>
              </p:blipFill>
              <p:spPr>
                <a:xfrm>
                  <a:off x="9940253" y="2893200"/>
                  <a:ext cx="32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9" name="Freihand 218">
                  <a:extLst>
                    <a:ext uri="{FF2B5EF4-FFF2-40B4-BE49-F238E27FC236}">
                      <a16:creationId xmlns:a16="http://schemas.microsoft.com/office/drawing/2014/main" id="{411922E3-E0F8-4657-B8CB-4BA2A08C6373}"/>
                    </a:ext>
                  </a:extLst>
                </p14:cNvPr>
                <p14:cNvContentPartPr/>
                <p14:nvPr/>
              </p14:nvContentPartPr>
              <p14:xfrm>
                <a:off x="10005773" y="2996160"/>
                <a:ext cx="65880" cy="77400"/>
              </p14:xfrm>
            </p:contentPart>
          </mc:Choice>
          <mc:Fallback>
            <p:pic>
              <p:nvPicPr>
                <p:cNvPr id="219" name="Freihand 218">
                  <a:extLst>
                    <a:ext uri="{FF2B5EF4-FFF2-40B4-BE49-F238E27FC236}">
                      <a16:creationId xmlns:a16="http://schemas.microsoft.com/office/drawing/2014/main" id="{411922E3-E0F8-4657-B8CB-4BA2A08C6373}"/>
                    </a:ext>
                  </a:extLst>
                </p:cNvPr>
                <p:cNvPicPr/>
                <p:nvPr/>
              </p:nvPicPr>
              <p:blipFill>
                <a:blip r:embed="rId344"/>
                <a:stretch>
                  <a:fillRect/>
                </a:stretch>
              </p:blipFill>
              <p:spPr>
                <a:xfrm>
                  <a:off x="10001453" y="2991840"/>
                  <a:ext cx="74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0" name="Freihand 219">
                  <a:extLst>
                    <a:ext uri="{FF2B5EF4-FFF2-40B4-BE49-F238E27FC236}">
                      <a16:creationId xmlns:a16="http://schemas.microsoft.com/office/drawing/2014/main" id="{CA296C43-A2B5-42AB-81BA-A28D93265707}"/>
                    </a:ext>
                  </a:extLst>
                </p14:cNvPr>
                <p14:cNvContentPartPr/>
                <p14:nvPr/>
              </p14:nvContentPartPr>
              <p14:xfrm>
                <a:off x="10203773" y="2931360"/>
                <a:ext cx="113040" cy="117000"/>
              </p14:xfrm>
            </p:contentPart>
          </mc:Choice>
          <mc:Fallback>
            <p:pic>
              <p:nvPicPr>
                <p:cNvPr id="220" name="Freihand 219">
                  <a:extLst>
                    <a:ext uri="{FF2B5EF4-FFF2-40B4-BE49-F238E27FC236}">
                      <a16:creationId xmlns:a16="http://schemas.microsoft.com/office/drawing/2014/main" id="{CA296C43-A2B5-42AB-81BA-A28D93265707}"/>
                    </a:ext>
                  </a:extLst>
                </p:cNvPr>
                <p:cNvPicPr/>
                <p:nvPr/>
              </p:nvPicPr>
              <p:blipFill>
                <a:blip r:embed="rId346"/>
                <a:stretch>
                  <a:fillRect/>
                </a:stretch>
              </p:blipFill>
              <p:spPr>
                <a:xfrm>
                  <a:off x="10199453" y="2927040"/>
                  <a:ext cx="121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D70C702B-E34C-453A-8BDA-D9ADD370EA72}"/>
                    </a:ext>
                  </a:extLst>
                </p14:cNvPr>
                <p14:cNvContentPartPr/>
                <p14:nvPr/>
              </p14:nvContentPartPr>
              <p14:xfrm>
                <a:off x="10146173" y="2968800"/>
                <a:ext cx="308880" cy="67320"/>
              </p14:xfrm>
            </p:contentPart>
          </mc:Choice>
          <mc:Fallback>
            <p:pic>
              <p:nvPicPr>
                <p:cNvPr id="221" name="Freihand 220">
                  <a:extLst>
                    <a:ext uri="{FF2B5EF4-FFF2-40B4-BE49-F238E27FC236}">
                      <a16:creationId xmlns:a16="http://schemas.microsoft.com/office/drawing/2014/main" id="{D70C702B-E34C-453A-8BDA-D9ADD370EA72}"/>
                    </a:ext>
                  </a:extLst>
                </p:cNvPr>
                <p:cNvPicPr/>
                <p:nvPr/>
              </p:nvPicPr>
              <p:blipFill>
                <a:blip r:embed="rId348"/>
                <a:stretch>
                  <a:fillRect/>
                </a:stretch>
              </p:blipFill>
              <p:spPr>
                <a:xfrm>
                  <a:off x="10141853" y="2964480"/>
                  <a:ext cx="317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3" name="Freihand 222">
                  <a:extLst>
                    <a:ext uri="{FF2B5EF4-FFF2-40B4-BE49-F238E27FC236}">
                      <a16:creationId xmlns:a16="http://schemas.microsoft.com/office/drawing/2014/main" id="{7CA280A0-7CFB-4714-8A86-5BA2065462CD}"/>
                    </a:ext>
                  </a:extLst>
                </p14:cNvPr>
                <p14:cNvContentPartPr/>
                <p14:nvPr/>
              </p14:nvContentPartPr>
              <p14:xfrm>
                <a:off x="9566573" y="2836680"/>
                <a:ext cx="171360" cy="260640"/>
              </p14:xfrm>
            </p:contentPart>
          </mc:Choice>
          <mc:Fallback>
            <p:pic>
              <p:nvPicPr>
                <p:cNvPr id="223" name="Freihand 222">
                  <a:extLst>
                    <a:ext uri="{FF2B5EF4-FFF2-40B4-BE49-F238E27FC236}">
                      <a16:creationId xmlns:a16="http://schemas.microsoft.com/office/drawing/2014/main" id="{7CA280A0-7CFB-4714-8A86-5BA2065462CD}"/>
                    </a:ext>
                  </a:extLst>
                </p:cNvPr>
                <p:cNvPicPr/>
                <p:nvPr/>
              </p:nvPicPr>
              <p:blipFill>
                <a:blip r:embed="rId350"/>
                <a:stretch>
                  <a:fillRect/>
                </a:stretch>
              </p:blipFill>
              <p:spPr>
                <a:xfrm>
                  <a:off x="9562253" y="2832360"/>
                  <a:ext cx="180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4" name="Freihand 223">
                  <a:extLst>
                    <a:ext uri="{FF2B5EF4-FFF2-40B4-BE49-F238E27FC236}">
                      <a16:creationId xmlns:a16="http://schemas.microsoft.com/office/drawing/2014/main" id="{B402B7E6-8D7B-49ED-A23B-C1B719C4378A}"/>
                    </a:ext>
                  </a:extLst>
                </p14:cNvPr>
                <p14:cNvContentPartPr/>
                <p14:nvPr/>
              </p14:nvContentPartPr>
              <p14:xfrm>
                <a:off x="9559373" y="2961960"/>
                <a:ext cx="154080" cy="50760"/>
              </p14:xfrm>
            </p:contentPart>
          </mc:Choice>
          <mc:Fallback>
            <p:pic>
              <p:nvPicPr>
                <p:cNvPr id="224" name="Freihand 223">
                  <a:extLst>
                    <a:ext uri="{FF2B5EF4-FFF2-40B4-BE49-F238E27FC236}">
                      <a16:creationId xmlns:a16="http://schemas.microsoft.com/office/drawing/2014/main" id="{B402B7E6-8D7B-49ED-A23B-C1B719C4378A}"/>
                    </a:ext>
                  </a:extLst>
                </p:cNvPr>
                <p:cNvPicPr/>
                <p:nvPr/>
              </p:nvPicPr>
              <p:blipFill>
                <a:blip r:embed="rId352"/>
                <a:stretch>
                  <a:fillRect/>
                </a:stretch>
              </p:blipFill>
              <p:spPr>
                <a:xfrm>
                  <a:off x="9555053" y="2957640"/>
                  <a:ext cx="162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5" name="Freihand 224">
                  <a:extLst>
                    <a:ext uri="{FF2B5EF4-FFF2-40B4-BE49-F238E27FC236}">
                      <a16:creationId xmlns:a16="http://schemas.microsoft.com/office/drawing/2014/main" id="{A3315EA8-C8D9-4DF0-9820-FC3393246FFE}"/>
                    </a:ext>
                  </a:extLst>
                </p14:cNvPr>
                <p14:cNvContentPartPr/>
                <p14:nvPr/>
              </p14:nvContentPartPr>
              <p14:xfrm>
                <a:off x="9599333" y="2829120"/>
                <a:ext cx="136440" cy="252720"/>
              </p14:xfrm>
            </p:contentPart>
          </mc:Choice>
          <mc:Fallback>
            <p:pic>
              <p:nvPicPr>
                <p:cNvPr id="225" name="Freihand 224">
                  <a:extLst>
                    <a:ext uri="{FF2B5EF4-FFF2-40B4-BE49-F238E27FC236}">
                      <a16:creationId xmlns:a16="http://schemas.microsoft.com/office/drawing/2014/main" id="{A3315EA8-C8D9-4DF0-9820-FC3393246FFE}"/>
                    </a:ext>
                  </a:extLst>
                </p:cNvPr>
                <p:cNvPicPr/>
                <p:nvPr/>
              </p:nvPicPr>
              <p:blipFill>
                <a:blip r:embed="rId354"/>
                <a:stretch>
                  <a:fillRect/>
                </a:stretch>
              </p:blipFill>
              <p:spPr>
                <a:xfrm>
                  <a:off x="9595013" y="2824800"/>
                  <a:ext cx="1450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6" name="Freihand 225">
                  <a:extLst>
                    <a:ext uri="{FF2B5EF4-FFF2-40B4-BE49-F238E27FC236}">
                      <a16:creationId xmlns:a16="http://schemas.microsoft.com/office/drawing/2014/main" id="{DA525B28-CD9E-4C9B-A3F1-59F2CFF7BCFC}"/>
                    </a:ext>
                  </a:extLst>
                </p14:cNvPr>
                <p14:cNvContentPartPr/>
                <p14:nvPr/>
              </p14:nvContentPartPr>
              <p14:xfrm>
                <a:off x="9553253" y="2955840"/>
                <a:ext cx="152280" cy="32040"/>
              </p14:xfrm>
            </p:contentPart>
          </mc:Choice>
          <mc:Fallback>
            <p:pic>
              <p:nvPicPr>
                <p:cNvPr id="226" name="Freihand 225">
                  <a:extLst>
                    <a:ext uri="{FF2B5EF4-FFF2-40B4-BE49-F238E27FC236}">
                      <a16:creationId xmlns:a16="http://schemas.microsoft.com/office/drawing/2014/main" id="{DA525B28-CD9E-4C9B-A3F1-59F2CFF7BCFC}"/>
                    </a:ext>
                  </a:extLst>
                </p:cNvPr>
                <p:cNvPicPr/>
                <p:nvPr/>
              </p:nvPicPr>
              <p:blipFill>
                <a:blip r:embed="rId356"/>
                <a:stretch>
                  <a:fillRect/>
                </a:stretch>
              </p:blipFill>
              <p:spPr>
                <a:xfrm>
                  <a:off x="9548933" y="2951520"/>
                  <a:ext cx="160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7" name="Freihand 226">
                  <a:extLst>
                    <a:ext uri="{FF2B5EF4-FFF2-40B4-BE49-F238E27FC236}">
                      <a16:creationId xmlns:a16="http://schemas.microsoft.com/office/drawing/2014/main" id="{8CF3CFA2-0AC0-446A-BB55-22C306338444}"/>
                    </a:ext>
                  </a:extLst>
                </p14:cNvPr>
                <p14:cNvContentPartPr/>
                <p14:nvPr/>
              </p14:nvContentPartPr>
              <p14:xfrm>
                <a:off x="8255813" y="938400"/>
                <a:ext cx="891000" cy="2199600"/>
              </p14:xfrm>
            </p:contentPart>
          </mc:Choice>
          <mc:Fallback>
            <p:pic>
              <p:nvPicPr>
                <p:cNvPr id="227" name="Freihand 226">
                  <a:extLst>
                    <a:ext uri="{FF2B5EF4-FFF2-40B4-BE49-F238E27FC236}">
                      <a16:creationId xmlns:a16="http://schemas.microsoft.com/office/drawing/2014/main" id="{8CF3CFA2-0AC0-446A-BB55-22C306338444}"/>
                    </a:ext>
                  </a:extLst>
                </p:cNvPr>
                <p:cNvPicPr/>
                <p:nvPr/>
              </p:nvPicPr>
              <p:blipFill>
                <a:blip r:embed="rId358"/>
                <a:stretch>
                  <a:fillRect/>
                </a:stretch>
              </p:blipFill>
              <p:spPr>
                <a:xfrm>
                  <a:off x="8251493" y="934080"/>
                  <a:ext cx="899640" cy="22082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8" name="Freihand 227">
                  <a:extLst>
                    <a:ext uri="{FF2B5EF4-FFF2-40B4-BE49-F238E27FC236}">
                      <a16:creationId xmlns:a16="http://schemas.microsoft.com/office/drawing/2014/main" id="{BA2FA01B-B337-4A1E-9FE5-2724A252839D}"/>
                    </a:ext>
                  </a:extLst>
                </p14:cNvPr>
                <p14:cNvContentPartPr/>
                <p14:nvPr/>
              </p14:nvContentPartPr>
              <p14:xfrm>
                <a:off x="8652893" y="790800"/>
                <a:ext cx="168480" cy="257760"/>
              </p14:xfrm>
            </p:contentPart>
          </mc:Choice>
          <mc:Fallback>
            <p:pic>
              <p:nvPicPr>
                <p:cNvPr id="228" name="Freihand 227">
                  <a:extLst>
                    <a:ext uri="{FF2B5EF4-FFF2-40B4-BE49-F238E27FC236}">
                      <a16:creationId xmlns:a16="http://schemas.microsoft.com/office/drawing/2014/main" id="{BA2FA01B-B337-4A1E-9FE5-2724A252839D}"/>
                    </a:ext>
                  </a:extLst>
                </p:cNvPr>
                <p:cNvPicPr/>
                <p:nvPr/>
              </p:nvPicPr>
              <p:blipFill>
                <a:blip r:embed="rId360"/>
                <a:stretch>
                  <a:fillRect/>
                </a:stretch>
              </p:blipFill>
              <p:spPr>
                <a:xfrm>
                  <a:off x="8648573" y="786480"/>
                  <a:ext cx="1771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0" name="Freihand 229">
                  <a:extLst>
                    <a:ext uri="{FF2B5EF4-FFF2-40B4-BE49-F238E27FC236}">
                      <a16:creationId xmlns:a16="http://schemas.microsoft.com/office/drawing/2014/main" id="{BF7DF923-F2D0-447E-AABA-26C879D5F37A}"/>
                    </a:ext>
                  </a:extLst>
                </p14:cNvPr>
                <p14:cNvContentPartPr/>
                <p14:nvPr/>
              </p14:nvContentPartPr>
              <p14:xfrm>
                <a:off x="8783573" y="2605200"/>
                <a:ext cx="2028960" cy="776520"/>
              </p14:xfrm>
            </p:contentPart>
          </mc:Choice>
          <mc:Fallback>
            <p:pic>
              <p:nvPicPr>
                <p:cNvPr id="230" name="Freihand 229">
                  <a:extLst>
                    <a:ext uri="{FF2B5EF4-FFF2-40B4-BE49-F238E27FC236}">
                      <a16:creationId xmlns:a16="http://schemas.microsoft.com/office/drawing/2014/main" id="{BF7DF923-F2D0-447E-AABA-26C879D5F37A}"/>
                    </a:ext>
                  </a:extLst>
                </p:cNvPr>
                <p:cNvPicPr/>
                <p:nvPr/>
              </p:nvPicPr>
              <p:blipFill>
                <a:blip r:embed="rId362"/>
                <a:stretch>
                  <a:fillRect/>
                </a:stretch>
              </p:blipFill>
              <p:spPr>
                <a:xfrm>
                  <a:off x="8779253" y="2600880"/>
                  <a:ext cx="2037600" cy="7851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5B17-BCCD-861C-E734-4A106BDC93D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B128333-6317-ED70-AE4D-FEEE4A5C21B8}"/>
              </a:ext>
            </a:extLst>
          </p:cNvPr>
          <p:cNvSpPr txBox="1">
            <a:spLocks/>
          </p:cNvSpPr>
          <p:nvPr/>
        </p:nvSpPr>
        <p:spPr>
          <a:xfrm>
            <a:off x="1938720" y="122682"/>
            <a:ext cx="8721846" cy="449797"/>
          </a:xfrm>
          <a:prstGeom prst="rect">
            <a:avLst/>
          </a:prstGeom>
        </p:spPr>
        <p:txBody>
          <a:bodyPr>
            <a:normAutofit fontScale="90000" lnSpcReduction="10000"/>
          </a:bodyPr>
          <a:lstStyle>
            <a:lvl1pPr algn="ctr" rtl="0" hangingPunct="0">
              <a:tabLst/>
              <a:defRPr lang="de-DE" sz="4400" b="0" i="0" u="none" strike="noStrike" kern="1200">
                <a:ln>
                  <a:noFill/>
                </a:ln>
                <a:latin typeface="Arial" pitchFamily="18"/>
              </a:defRPr>
            </a:lvl1pPr>
          </a:lstStyle>
          <a:p>
            <a:r>
              <a:rPr lang="en-US" sz="2631" b="1" dirty="0">
                <a:solidFill>
                  <a:sysClr val="windowText" lastClr="000000"/>
                </a:solidFill>
                <a:latin typeface="Times New Roman" panose="02020603050405020304" pitchFamily="18" charset="0"/>
                <a:cs typeface="Times New Roman" panose="02020603050405020304" pitchFamily="18" charset="0"/>
              </a:rPr>
              <a:t>Production Functions</a:t>
            </a:r>
            <a:endParaRPr lang="en-US" sz="2631" dirty="0">
              <a:solidFill>
                <a:sysClr val="windowText" lastClr="000000"/>
              </a:solidFill>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1BB253F-CB21-4265-0B80-88985784082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8BA23F1-27BC-7A32-7999-FBF797D8F143}"/>
              </a:ext>
            </a:extLst>
          </p:cNvPr>
          <p:cNvSpPr txBox="1"/>
          <p:nvPr/>
        </p:nvSpPr>
        <p:spPr>
          <a:xfrm>
            <a:off x="855661" y="611521"/>
            <a:ext cx="11090805" cy="2123658"/>
          </a:xfrm>
          <a:prstGeom prst="rect">
            <a:avLst/>
          </a:prstGeom>
          <a:noFill/>
        </p:spPr>
        <p:txBody>
          <a:bodyPr wrap="square">
            <a:spAutoFit/>
          </a:bodyPr>
          <a:lstStyle/>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De </a:t>
            </a:r>
            <a:r>
              <a:rPr lang="de-DE" sz="2200" dirty="0" err="1">
                <a:latin typeface="Times New Roman" panose="02020603050405020304" pitchFamily="18" charset="0"/>
                <a:cs typeface="Times New Roman" panose="02020603050405020304" pitchFamily="18" charset="0"/>
              </a:rPr>
              <a:t>Risking</a:t>
            </a:r>
            <a:r>
              <a:rPr lang="de-DE" sz="2200" dirty="0">
                <a:latin typeface="Times New Roman" panose="02020603050405020304" pitchFamily="18" charset="0"/>
                <a:cs typeface="Times New Roman" panose="02020603050405020304" pitchFamily="18" charset="0"/>
              </a:rPr>
              <a:t> and </a:t>
            </a:r>
            <a:r>
              <a:rPr lang="de-DE" sz="2200" dirty="0" err="1">
                <a:latin typeface="Times New Roman" panose="02020603050405020304" pitchFamily="18" charset="0"/>
                <a:cs typeface="Times New Roman" panose="02020603050405020304" pitchFamily="18" charset="0"/>
              </a:rPr>
              <a:t>Decoupling</a:t>
            </a:r>
            <a:r>
              <a:rPr lang="de-DE" sz="2200" dirty="0">
                <a:latin typeface="Times New Roman" panose="02020603050405020304" pitchFamily="18" charset="0"/>
                <a:cs typeface="Times New Roman" panose="02020603050405020304" pitchFamily="18" charset="0"/>
              </a:rPr>
              <a:t>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International Trade: New </a:t>
            </a:r>
            <a:r>
              <a:rPr lang="de-DE" sz="2200" dirty="0" err="1">
                <a:latin typeface="Times New Roman" panose="02020603050405020304" pitchFamily="18" charset="0"/>
                <a:cs typeface="Times New Roman" panose="02020603050405020304" pitchFamily="18" charset="0"/>
              </a:rPr>
              <a:t>times</a:t>
            </a:r>
            <a:r>
              <a:rPr lang="de-DE" sz="2200" dirty="0">
                <a:latin typeface="Times New Roman" panose="02020603050405020304" pitchFamily="18" charset="0"/>
                <a:cs typeface="Times New Roman" panose="02020603050405020304" pitchFamily="18" charset="0"/>
              </a:rPr>
              <a:t> Investment </a:t>
            </a:r>
            <a:r>
              <a:rPr lang="de-DE" sz="2200" dirty="0" err="1">
                <a:latin typeface="Times New Roman" panose="02020603050405020304" pitchFamily="18" charset="0"/>
                <a:cs typeface="Times New Roman" panose="02020603050405020304" pitchFamily="18" charset="0"/>
              </a:rPr>
              <a:t>decisions</a:t>
            </a:r>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Dr. Jörg Rahn Tertium Family </a:t>
            </a:r>
            <a:r>
              <a:rPr lang="de-DE" sz="2200" dirty="0" err="1">
                <a:latin typeface="Times New Roman" panose="02020603050405020304" pitchFamily="18" charset="0"/>
                <a:cs typeface="Times New Roman" panose="02020603050405020304" pitchFamily="18" charset="0"/>
              </a:rPr>
              <a:t>office</a:t>
            </a:r>
            <a:r>
              <a:rPr lang="de-DE" sz="2200" dirty="0">
                <a:latin typeface="Times New Roman" panose="02020603050405020304" pitchFamily="18" charset="0"/>
                <a:cs typeface="Times New Roman" panose="02020603050405020304" pitchFamily="18" charset="0"/>
              </a:rPr>
              <a:t>/ Dr. Wolfgang Kornprobst Siemens</a:t>
            </a:r>
          </a:p>
          <a:p>
            <a:pPr lvl="1"/>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10:15 – 11:45</a:t>
            </a: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Jade Weser Port </a:t>
            </a:r>
            <a:r>
              <a:rPr lang="de-DE" sz="2200" dirty="0" err="1">
                <a:latin typeface="Times New Roman" panose="02020603050405020304" pitchFamily="18" charset="0"/>
                <a:cs typeface="Times New Roman" panose="02020603050405020304" pitchFamily="18" charset="0"/>
              </a:rPr>
              <a:t>Thursday</a:t>
            </a:r>
            <a:r>
              <a:rPr lang="de-DE" sz="2200" dirty="0">
                <a:latin typeface="Times New Roman" panose="02020603050405020304" pitchFamily="18" charset="0"/>
                <a:cs typeface="Times New Roman" panose="02020603050405020304" pitchFamily="18" charset="0"/>
              </a:rPr>
              <a:t> 15/22th </a:t>
            </a:r>
            <a:r>
              <a:rPr lang="de-DE" sz="2200" dirty="0" err="1">
                <a:latin typeface="Times New Roman" panose="02020603050405020304" pitchFamily="18" charset="0"/>
                <a:cs typeface="Times New Roman" panose="02020603050405020304" pitchFamily="18" charset="0"/>
              </a:rPr>
              <a:t>of</a:t>
            </a:r>
            <a:r>
              <a:rPr lang="de-DE" sz="2200" dirty="0">
                <a:latin typeface="Times New Roman" panose="02020603050405020304" pitchFamily="18" charset="0"/>
                <a:cs typeface="Times New Roman" panose="02020603050405020304" pitchFamily="18" charset="0"/>
              </a:rPr>
              <a:t> May 10:30 </a:t>
            </a:r>
            <a:r>
              <a:rPr lang="de-DE" sz="2200" dirty="0" err="1">
                <a:latin typeface="Times New Roman" panose="02020603050405020304" pitchFamily="18" charset="0"/>
                <a:cs typeface="Times New Roman" panose="02020603050405020304" pitchFamily="18" charset="0"/>
              </a:rPr>
              <a:t>around</a:t>
            </a:r>
            <a:r>
              <a:rPr lang="de-DE" sz="2200" dirty="0">
                <a:latin typeface="Times New Roman" panose="02020603050405020304" pitchFamily="18" charset="0"/>
                <a:cs typeface="Times New Roman" panose="02020603050405020304" pitchFamily="18" charset="0"/>
              </a:rPr>
              <a:t> 2-3 </a:t>
            </a:r>
            <a:r>
              <a:rPr lang="de-DE" sz="2200" dirty="0" err="1">
                <a:latin typeface="Times New Roman" panose="02020603050405020304" pitchFamily="18" charset="0"/>
                <a:cs typeface="Times New Roman" panose="02020603050405020304" pitchFamily="18" charset="0"/>
              </a:rPr>
              <a:t>hours</a:t>
            </a:r>
            <a:endParaRPr lang="de-DE"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p:txBody>
      </p:sp>
      <p:pic>
        <p:nvPicPr>
          <p:cNvPr id="8" name="Picture 2" descr="Hapag-Lloyd beteiligt sich am JadeWeserPort - Österreichische  Verkehrszeitung">
            <a:extLst>
              <a:ext uri="{FF2B5EF4-FFF2-40B4-BE49-F238E27FC236}">
                <a16:creationId xmlns:a16="http://schemas.microsoft.com/office/drawing/2014/main" id="{A6068BFB-D82D-899D-EEC2-AD7507B50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867" y="2585348"/>
            <a:ext cx="5595938" cy="366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78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xmlns="">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xmlns="">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xmlns="">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xmlns="">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xmlns="">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xmlns="">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xmlns="">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xmlns="">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xmlns="">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xmlns="">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xmlns="">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xmlns="">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xmlns="">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xmlns="">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xmlns="">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xmlns="">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xmlns="">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xmlns="">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xmlns="">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xmlns="">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xmlns="">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xmlns="">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xmlns="">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xmlns="">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xmlns="">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xmlns="">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xmlns="">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xmlns="">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xmlns="">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xmlns="">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xmlns="">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xmlns="">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xmlns="">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xmlns="">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xmlns="">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xmlns="">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xmlns="">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xmlns="">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xmlns="">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xmlns="">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xmlns="">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xmlns="">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xmlns="">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xmlns="">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xmlns="">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xmlns="">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xmlns="">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xmlns="">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xmlns="">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xmlns="">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xmlns="">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xmlns="">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xmlns="">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xmlns="">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xmlns="">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xmlns="">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xmlns="">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xmlns="">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xmlns="">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xmlns="">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xmlns="">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xmlns="">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xmlns="">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xmlns="">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xmlns="">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xmlns="">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xmlns="">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xmlns="">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xmlns="">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xmlns="">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xmlns="">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xmlns="">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xmlns="">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xmlns="">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xmlns="">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xmlns="">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xmlns="">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xmlns="">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xmlns="">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xmlns="">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xmlns="">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xmlns="">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xmlns="">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xmlns="">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xmlns="">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xmlns="">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xmlns="">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xmlns="">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xmlns="">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xmlns="">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xmlns="">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xmlns="">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xmlns="">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xmlns="">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xmlns="">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xmlns="">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xmlns="">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xmlns="">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xmlns="">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xmlns="">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xmlns="">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xmlns="">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xmlns="">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xmlns="">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xmlns="">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xmlns="">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xmlns="">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xmlns="">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xmlns="">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xmlns="">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xmlns="">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xmlns="">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xmlns="">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xmlns="">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xmlns="">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xmlns="">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xmlns="">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xmlns="">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xmlns="">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xmlns="">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xmlns="">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xmlns="">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xmlns="">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xmlns="">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xmlns="">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xmlns="">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xmlns="">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xmlns="">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xmlns="">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xmlns="">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xmlns="">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xmlns="">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xmlns="">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xmlns="">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xmlns="">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xmlns="">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xmlns="">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xmlns="">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xmlns="">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xmlns="">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xmlns="">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xmlns="">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xmlns="">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xmlns="">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xmlns="">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xmlns="">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xmlns="">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xmlns="">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xmlns="">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xmlns="">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xmlns="">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xmlns="">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xmlns="">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xmlns="">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xmlns="">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xmlns="">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xmlns="">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xmlns="">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xmlns="">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xmlns="">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xmlns="">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xmlns="">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xmlns="">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xmlns="">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xmlns="">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xmlns="">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xmlns="">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xmlns="">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xmlns:p14="http://schemas.microsoft.com/office/powerpoint/2010/main">
          <mc:Choice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xmlns="">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xmlns="">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xmlns="">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xmlns="">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xmlns="">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xmlns="">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xmlns="">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xmlns="">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xmlns="">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xmlns:p14="http://schemas.microsoft.com/office/powerpoint/2010/main">
          <mc:Choice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xmlns="">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xmlns="">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xmlns="">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xmlns="">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xmlns="">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xmlns="">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xmlns="">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xmlns="">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xmlns="">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xmlns="">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xmlns:p14="http://schemas.microsoft.com/office/powerpoint/2010/main">
          <mc:Choice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xmlns="">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xmlns="">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xmlns="">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xmlns="">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xmlns="">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xmlns="">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xmlns="">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xmlns="">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xmlns="">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xmlns="">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xmlns="">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xmlns="">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xmlns="">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xmlns="">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xmlns="">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xmlns="">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xmlns="">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xmlns="">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xmlns="">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xmlns="">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xmlns="">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xmlns="">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xmlns="">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xmlns="">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xmlns="">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xmlns="">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xmlns="">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xmlns="">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xmlns="">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xmlns="">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xmlns="">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xmlns="">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xmlns="">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xmlns="">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xmlns="">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xmlns="">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xmlns="">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xmlns="">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xmlns="">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xmlns="">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xmlns="">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xmlns="">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xmlns="">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xmlns="">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xmlns="">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xmlns="">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xmlns="">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xmlns="">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xmlns="">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xmlns="">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xmlns="">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xmlns="">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xmlns="">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xmlns="">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xmlns="">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xmlns="">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xmlns="">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xmlns="">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xmlns="">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xmlns="">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xmlns="">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xmlns="">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xmlns="">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xmlns="">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xmlns="">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xmlns="">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xmlns="">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xmlns="">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xmlns="">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xmlns="">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xmlns="">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xmlns="">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30" name="Freihand 29">
                <a:extLst>
                  <a:ext uri="{FF2B5EF4-FFF2-40B4-BE49-F238E27FC236}">
                    <a16:creationId xmlns:a16="http://schemas.microsoft.com/office/drawing/2014/main" id="{87428236-C4C9-453E-B164-49162C140324}"/>
                  </a:ext>
                </a:extLst>
              </p14:cNvPr>
              <p14:cNvContentPartPr/>
              <p14:nvPr/>
            </p14:nvContentPartPr>
            <p14:xfrm>
              <a:off x="1711013" y="3276067"/>
              <a:ext cx="7889400" cy="1877760"/>
            </p14:xfrm>
          </p:contentPart>
        </mc:Choice>
        <mc:Fallback>
          <p:pic>
            <p:nvPicPr>
              <p:cNvPr id="30" name="Freihand 29">
                <a:extLst>
                  <a:ext uri="{FF2B5EF4-FFF2-40B4-BE49-F238E27FC236}">
                    <a16:creationId xmlns:a16="http://schemas.microsoft.com/office/drawing/2014/main" id="{87428236-C4C9-453E-B164-49162C140324}"/>
                  </a:ext>
                </a:extLst>
              </p:cNvPr>
              <p:cNvPicPr/>
              <p:nvPr/>
            </p:nvPicPr>
            <p:blipFill>
              <a:blip r:embed="rId76"/>
              <a:stretch>
                <a:fillRect/>
              </a:stretch>
            </p:blipFill>
            <p:spPr>
              <a:xfrm>
                <a:off x="1706693" y="3271747"/>
                <a:ext cx="7898040" cy="18864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xmlns="">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xmlns="">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xmlns="">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xmlns="">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xmlns="">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xmlns="">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xmlns="">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xmlns="">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xmlns="">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xmlns="">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xmlns="">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xmlns="">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xmlns="">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xmlns="">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xmlns="">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xmlns="">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xmlns="">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xmlns="">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xmlns="">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xmlns="">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xmlns="">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xmlns="">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xmlns="">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xmlns="">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xmlns="">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xmlns="">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xmlns="">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xmlns="">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xmlns="">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xmlns="">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xmlns="">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xmlns="">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xmlns="">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xmlns="">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xmlns="">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xmlns="">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xmlns="">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xmlns="">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xmlns="">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xmlns="">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xmlns="">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xmlns="">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xmlns="">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xmlns="">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xmlns="">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xmlns="">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xmlns="">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xmlns="">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xmlns="">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xmlns="">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xmlns="">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xmlns="">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xmlns="">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xmlns="">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xmlns="">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xmlns="">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xmlns="">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xmlns="">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xmlns="">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xmlns="">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xmlns="">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xmlns="">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xmlns="">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xmlns="">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xmlns="">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xmlns="">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xmlns="">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xmlns="">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xmlns="">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xmlns="">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xmlns="">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xmlns="">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xmlns="">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xmlns="">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xmlns="">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xmlns="">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xmlns="">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xmlns="">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xmlns="">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xmlns="">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xmlns="">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xmlns="">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xmlns="">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xmlns="">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xmlns="">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xmlns="">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xmlns="">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xmlns="">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xmlns="">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xmlns="">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xmlns="">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xmlns="">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xmlns="">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xmlns="">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xmlns="">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xmlns="">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xmlns="">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xmlns="">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xmlns="">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xmlns="">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xmlns="">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xmlns="">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xmlns="">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xmlns="">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xmlns="">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xmlns="">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xmlns="">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xmlns="">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xmlns="">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xmlns="">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xmlns="">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xmlns="">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xmlns="">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xmlns="">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xmlns="">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xmlns="">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xmlns="">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xmlns="">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xmlns="">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xmlns="">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xmlns="">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xmlns="">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xmlns="">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xmlns="">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xmlns="">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xmlns="">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xmlns="">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xmlns="">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xmlns="">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xmlns="">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xmlns="">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xmlns="">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xmlns="">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xmlns="">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xmlns="">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xmlns="">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5">
            <p14:nvContentPartPr>
              <p14:cNvPr id="21" name="Freihand 20">
                <a:extLst>
                  <a:ext uri="{FF2B5EF4-FFF2-40B4-BE49-F238E27FC236}">
                    <a16:creationId xmlns:a16="http://schemas.microsoft.com/office/drawing/2014/main" id="{02025B9B-C151-4111-91FF-BFC780678180}"/>
                  </a:ext>
                </a:extLst>
              </p14:cNvPr>
              <p14:cNvContentPartPr/>
              <p14:nvPr/>
            </p14:nvContentPartPr>
            <p14:xfrm>
              <a:off x="1321493" y="4514827"/>
              <a:ext cx="6914880" cy="1181520"/>
            </p14:xfrm>
          </p:contentPart>
        </mc:Choice>
        <mc:Fallback>
          <p:pic>
            <p:nvPicPr>
              <p:cNvPr id="21" name="Freihand 20">
                <a:extLst>
                  <a:ext uri="{FF2B5EF4-FFF2-40B4-BE49-F238E27FC236}">
                    <a16:creationId xmlns:a16="http://schemas.microsoft.com/office/drawing/2014/main" id="{02025B9B-C151-4111-91FF-BFC780678180}"/>
                  </a:ext>
                </a:extLst>
              </p:cNvPr>
              <p:cNvPicPr/>
              <p:nvPr/>
            </p:nvPicPr>
            <p:blipFill>
              <a:blip r:embed="rId276"/>
              <a:stretch>
                <a:fillRect/>
              </a:stretch>
            </p:blipFill>
            <p:spPr>
              <a:xfrm>
                <a:off x="1317173" y="4510507"/>
                <a:ext cx="6923520" cy="1190160"/>
              </a:xfrm>
              <a:prstGeom prst="rect">
                <a:avLst/>
              </a:prstGeom>
            </p:spPr>
          </p:pic>
        </mc:Fallback>
      </mc:AlternateContent>
      <p:grpSp>
        <p:nvGrpSpPr>
          <p:cNvPr id="159" name="Gruppieren 158">
            <a:extLst>
              <a:ext uri="{FF2B5EF4-FFF2-40B4-BE49-F238E27FC236}">
                <a16:creationId xmlns:a16="http://schemas.microsoft.com/office/drawing/2014/main" id="{DE048FF7-AC78-4608-947D-978A8B3B36E3}"/>
              </a:ext>
            </a:extLst>
          </p:cNvPr>
          <p:cNvGrpSpPr/>
          <p:nvPr/>
        </p:nvGrpSpPr>
        <p:grpSpPr>
          <a:xfrm>
            <a:off x="3047333" y="5129347"/>
            <a:ext cx="4668480" cy="313560"/>
            <a:chOff x="3047333" y="5129347"/>
            <a:chExt cx="4668480" cy="313560"/>
          </a:xfrm>
        </p:grpSpPr>
        <mc:AlternateContent xmlns:mc="http://schemas.openxmlformats.org/markup-compatibility/2006">
          <mc:Choice xmlns:p14="http://schemas.microsoft.com/office/powerpoint/2010/main" Requires="p14">
            <p:contentPart p14:bwMode="auto" r:id="rId277">
              <p14:nvContentPartPr>
                <p14:cNvPr id="27" name="Freihand 26">
                  <a:extLst>
                    <a:ext uri="{FF2B5EF4-FFF2-40B4-BE49-F238E27FC236}">
                      <a16:creationId xmlns:a16="http://schemas.microsoft.com/office/drawing/2014/main" id="{187794C4-B80A-4B0D-8638-68A9507A6682}"/>
                    </a:ext>
                  </a:extLst>
                </p14:cNvPr>
                <p14:cNvContentPartPr/>
                <p14:nvPr/>
              </p14:nvContentPartPr>
              <p14:xfrm>
                <a:off x="3047333" y="5294947"/>
                <a:ext cx="734040" cy="147960"/>
              </p14:xfrm>
            </p:contentPart>
          </mc:Choice>
          <mc:Fallback>
            <p:pic>
              <p:nvPicPr>
                <p:cNvPr id="27" name="Freihand 26">
                  <a:extLst>
                    <a:ext uri="{FF2B5EF4-FFF2-40B4-BE49-F238E27FC236}">
                      <a16:creationId xmlns:a16="http://schemas.microsoft.com/office/drawing/2014/main" id="{187794C4-B80A-4B0D-8638-68A9507A6682}"/>
                    </a:ext>
                  </a:extLst>
                </p:cNvPr>
                <p:cNvPicPr/>
                <p:nvPr/>
              </p:nvPicPr>
              <p:blipFill>
                <a:blip r:embed="rId278"/>
                <a:stretch>
                  <a:fillRect/>
                </a:stretch>
              </p:blipFill>
              <p:spPr>
                <a:xfrm>
                  <a:off x="3043013" y="5290627"/>
                  <a:ext cx="7426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3" name="Freihand 32">
                  <a:extLst>
                    <a:ext uri="{FF2B5EF4-FFF2-40B4-BE49-F238E27FC236}">
                      <a16:creationId xmlns:a16="http://schemas.microsoft.com/office/drawing/2014/main" id="{6CEAFC40-9894-4900-B2C5-4D392D3577D0}"/>
                    </a:ext>
                  </a:extLst>
                </p14:cNvPr>
                <p14:cNvContentPartPr/>
                <p14:nvPr/>
              </p14:nvContentPartPr>
              <p14:xfrm>
                <a:off x="4251533" y="5206387"/>
                <a:ext cx="529200" cy="36720"/>
              </p14:xfrm>
            </p:contentPart>
          </mc:Choice>
          <mc:Fallback>
            <p:pic>
              <p:nvPicPr>
                <p:cNvPr id="33" name="Freihand 32">
                  <a:extLst>
                    <a:ext uri="{FF2B5EF4-FFF2-40B4-BE49-F238E27FC236}">
                      <a16:creationId xmlns:a16="http://schemas.microsoft.com/office/drawing/2014/main" id="{6CEAFC40-9894-4900-B2C5-4D392D3577D0}"/>
                    </a:ext>
                  </a:extLst>
                </p:cNvPr>
                <p:cNvPicPr/>
                <p:nvPr/>
              </p:nvPicPr>
              <p:blipFill>
                <a:blip r:embed="rId280"/>
                <a:stretch>
                  <a:fillRect/>
                </a:stretch>
              </p:blipFill>
              <p:spPr>
                <a:xfrm>
                  <a:off x="4247213" y="5202067"/>
                  <a:ext cx="537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73" name="Freihand 72">
                  <a:extLst>
                    <a:ext uri="{FF2B5EF4-FFF2-40B4-BE49-F238E27FC236}">
                      <a16:creationId xmlns:a16="http://schemas.microsoft.com/office/drawing/2014/main" id="{604A2A2B-5BE9-4694-AE78-E79EC2C3181D}"/>
                    </a:ext>
                  </a:extLst>
                </p14:cNvPr>
                <p14:cNvContentPartPr/>
                <p14:nvPr/>
              </p14:nvContentPartPr>
              <p14:xfrm>
                <a:off x="3084053" y="5286667"/>
                <a:ext cx="652680" cy="133920"/>
              </p14:xfrm>
            </p:contentPart>
          </mc:Choice>
          <mc:Fallback>
            <p:pic>
              <p:nvPicPr>
                <p:cNvPr id="73" name="Freihand 72">
                  <a:extLst>
                    <a:ext uri="{FF2B5EF4-FFF2-40B4-BE49-F238E27FC236}">
                      <a16:creationId xmlns:a16="http://schemas.microsoft.com/office/drawing/2014/main" id="{604A2A2B-5BE9-4694-AE78-E79EC2C3181D}"/>
                    </a:ext>
                  </a:extLst>
                </p:cNvPr>
                <p:cNvPicPr/>
                <p:nvPr/>
              </p:nvPicPr>
              <p:blipFill>
                <a:blip r:embed="rId282"/>
                <a:stretch>
                  <a:fillRect/>
                </a:stretch>
              </p:blipFill>
              <p:spPr>
                <a:xfrm>
                  <a:off x="3079733" y="5282347"/>
                  <a:ext cx="661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78" name="Freihand 77">
                  <a:extLst>
                    <a:ext uri="{FF2B5EF4-FFF2-40B4-BE49-F238E27FC236}">
                      <a16:creationId xmlns:a16="http://schemas.microsoft.com/office/drawing/2014/main" id="{50027413-B8C3-4B03-98EF-E52FC1886C2C}"/>
                    </a:ext>
                  </a:extLst>
                </p14:cNvPr>
                <p14:cNvContentPartPr/>
                <p14:nvPr/>
              </p14:nvContentPartPr>
              <p14:xfrm>
                <a:off x="4230653" y="5129347"/>
                <a:ext cx="580680" cy="78480"/>
              </p14:xfrm>
            </p:contentPart>
          </mc:Choice>
          <mc:Fallback>
            <p:pic>
              <p:nvPicPr>
                <p:cNvPr id="78" name="Freihand 77">
                  <a:extLst>
                    <a:ext uri="{FF2B5EF4-FFF2-40B4-BE49-F238E27FC236}">
                      <a16:creationId xmlns:a16="http://schemas.microsoft.com/office/drawing/2014/main" id="{50027413-B8C3-4B03-98EF-E52FC1886C2C}"/>
                    </a:ext>
                  </a:extLst>
                </p:cNvPr>
                <p:cNvPicPr/>
                <p:nvPr/>
              </p:nvPicPr>
              <p:blipFill>
                <a:blip r:embed="rId284"/>
                <a:stretch>
                  <a:fillRect/>
                </a:stretch>
              </p:blipFill>
              <p:spPr>
                <a:xfrm>
                  <a:off x="4226333" y="5125027"/>
                  <a:ext cx="589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7" name="Freihand 36">
                  <a:extLst>
                    <a:ext uri="{FF2B5EF4-FFF2-40B4-BE49-F238E27FC236}">
                      <a16:creationId xmlns:a16="http://schemas.microsoft.com/office/drawing/2014/main" id="{50FB3C0F-B862-40E2-B3C0-1604E01D9B3E}"/>
                    </a:ext>
                  </a:extLst>
                </p14:cNvPr>
                <p14:cNvContentPartPr/>
                <p14:nvPr/>
              </p14:nvContentPartPr>
              <p14:xfrm>
                <a:off x="5318933" y="5216107"/>
                <a:ext cx="426240" cy="42120"/>
              </p14:xfrm>
            </p:contentPart>
          </mc:Choice>
          <mc:Fallback>
            <p:pic>
              <p:nvPicPr>
                <p:cNvPr id="37" name="Freihand 36">
                  <a:extLst>
                    <a:ext uri="{FF2B5EF4-FFF2-40B4-BE49-F238E27FC236}">
                      <a16:creationId xmlns:a16="http://schemas.microsoft.com/office/drawing/2014/main" id="{50FB3C0F-B862-40E2-B3C0-1604E01D9B3E}"/>
                    </a:ext>
                  </a:extLst>
                </p:cNvPr>
                <p:cNvPicPr/>
                <p:nvPr/>
              </p:nvPicPr>
              <p:blipFill>
                <a:blip r:embed="rId286"/>
                <a:stretch>
                  <a:fillRect/>
                </a:stretch>
              </p:blipFill>
              <p:spPr>
                <a:xfrm>
                  <a:off x="5314613" y="5211787"/>
                  <a:ext cx="434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6" name="Freihand 45">
                  <a:extLst>
                    <a:ext uri="{FF2B5EF4-FFF2-40B4-BE49-F238E27FC236}">
                      <a16:creationId xmlns:a16="http://schemas.microsoft.com/office/drawing/2014/main" id="{8FA76BB9-7245-4602-80E2-55E70A1B5FE6}"/>
                    </a:ext>
                  </a:extLst>
                </p14:cNvPr>
                <p14:cNvContentPartPr/>
                <p14:nvPr/>
              </p14:nvContentPartPr>
              <p14:xfrm>
                <a:off x="6122093" y="5175067"/>
                <a:ext cx="477360" cy="39240"/>
              </p14:xfrm>
            </p:contentPart>
          </mc:Choice>
          <mc:Fallback>
            <p:pic>
              <p:nvPicPr>
                <p:cNvPr id="46" name="Freihand 45">
                  <a:extLst>
                    <a:ext uri="{FF2B5EF4-FFF2-40B4-BE49-F238E27FC236}">
                      <a16:creationId xmlns:a16="http://schemas.microsoft.com/office/drawing/2014/main" id="{8FA76BB9-7245-4602-80E2-55E70A1B5FE6}"/>
                    </a:ext>
                  </a:extLst>
                </p:cNvPr>
                <p:cNvPicPr/>
                <p:nvPr/>
              </p:nvPicPr>
              <p:blipFill>
                <a:blip r:embed="rId288"/>
                <a:stretch>
                  <a:fillRect/>
                </a:stretch>
              </p:blipFill>
              <p:spPr>
                <a:xfrm>
                  <a:off x="6117773" y="5170747"/>
                  <a:ext cx="486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0" name="Freihand 49">
                  <a:extLst>
                    <a:ext uri="{FF2B5EF4-FFF2-40B4-BE49-F238E27FC236}">
                      <a16:creationId xmlns:a16="http://schemas.microsoft.com/office/drawing/2014/main" id="{0A2E8C68-FEE6-4E0E-AA0B-0C2B5B98D828}"/>
                    </a:ext>
                  </a:extLst>
                </p14:cNvPr>
                <p14:cNvContentPartPr/>
                <p14:nvPr/>
              </p14:nvContentPartPr>
              <p14:xfrm>
                <a:off x="7206413" y="5242387"/>
                <a:ext cx="59400" cy="360"/>
              </p14:xfrm>
            </p:contentPart>
          </mc:Choice>
          <mc:Fallback>
            <p:pic>
              <p:nvPicPr>
                <p:cNvPr id="50" name="Freihand 49">
                  <a:extLst>
                    <a:ext uri="{FF2B5EF4-FFF2-40B4-BE49-F238E27FC236}">
                      <a16:creationId xmlns:a16="http://schemas.microsoft.com/office/drawing/2014/main" id="{0A2E8C68-FEE6-4E0E-AA0B-0C2B5B98D828}"/>
                    </a:ext>
                  </a:extLst>
                </p:cNvPr>
                <p:cNvPicPr/>
                <p:nvPr/>
              </p:nvPicPr>
              <p:blipFill>
                <a:blip r:embed="rId290"/>
                <a:stretch>
                  <a:fillRect/>
                </a:stretch>
              </p:blipFill>
              <p:spPr>
                <a:xfrm>
                  <a:off x="7202093" y="5238067"/>
                  <a:ext cx="680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4" name="Freihand 53">
                  <a:extLst>
                    <a:ext uri="{FF2B5EF4-FFF2-40B4-BE49-F238E27FC236}">
                      <a16:creationId xmlns:a16="http://schemas.microsoft.com/office/drawing/2014/main" id="{60FE54A8-0D7B-41D2-8D2C-188148EDB75E}"/>
                    </a:ext>
                  </a:extLst>
                </p14:cNvPr>
                <p14:cNvContentPartPr/>
                <p14:nvPr/>
              </p14:nvContentPartPr>
              <p14:xfrm>
                <a:off x="7012733" y="5204227"/>
                <a:ext cx="703080" cy="27720"/>
              </p14:xfrm>
            </p:contentPart>
          </mc:Choice>
          <mc:Fallback>
            <p:pic>
              <p:nvPicPr>
                <p:cNvPr id="54" name="Freihand 53">
                  <a:extLst>
                    <a:ext uri="{FF2B5EF4-FFF2-40B4-BE49-F238E27FC236}">
                      <a16:creationId xmlns:a16="http://schemas.microsoft.com/office/drawing/2014/main" id="{60FE54A8-0D7B-41D2-8D2C-188148EDB75E}"/>
                    </a:ext>
                  </a:extLst>
                </p:cNvPr>
                <p:cNvPicPr/>
                <p:nvPr/>
              </p:nvPicPr>
              <p:blipFill>
                <a:blip r:embed="rId292"/>
                <a:stretch>
                  <a:fillRect/>
                </a:stretch>
              </p:blipFill>
              <p:spPr>
                <a:xfrm>
                  <a:off x="7008413" y="5199907"/>
                  <a:ext cx="711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85" name="Freihand 84">
                  <a:extLst>
                    <a:ext uri="{FF2B5EF4-FFF2-40B4-BE49-F238E27FC236}">
                      <a16:creationId xmlns:a16="http://schemas.microsoft.com/office/drawing/2014/main" id="{88DF2FC8-C212-4DED-909A-4604A3CD0A94}"/>
                    </a:ext>
                  </a:extLst>
                </p14:cNvPr>
                <p14:cNvContentPartPr/>
                <p14:nvPr/>
              </p14:nvContentPartPr>
              <p14:xfrm>
                <a:off x="5304533" y="5210707"/>
                <a:ext cx="502560" cy="58320"/>
              </p14:xfrm>
            </p:contentPart>
          </mc:Choice>
          <mc:Fallback>
            <p:pic>
              <p:nvPicPr>
                <p:cNvPr id="85" name="Freihand 84">
                  <a:extLst>
                    <a:ext uri="{FF2B5EF4-FFF2-40B4-BE49-F238E27FC236}">
                      <a16:creationId xmlns:a16="http://schemas.microsoft.com/office/drawing/2014/main" id="{88DF2FC8-C212-4DED-909A-4604A3CD0A94}"/>
                    </a:ext>
                  </a:extLst>
                </p:cNvPr>
                <p:cNvPicPr/>
                <p:nvPr/>
              </p:nvPicPr>
              <p:blipFill>
                <a:blip r:embed="rId294"/>
                <a:stretch>
                  <a:fillRect/>
                </a:stretch>
              </p:blipFill>
              <p:spPr>
                <a:xfrm>
                  <a:off x="5300213" y="5206387"/>
                  <a:ext cx="511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89" name="Freihand 88">
                  <a:extLst>
                    <a:ext uri="{FF2B5EF4-FFF2-40B4-BE49-F238E27FC236}">
                      <a16:creationId xmlns:a16="http://schemas.microsoft.com/office/drawing/2014/main" id="{64C99C70-EA74-456F-BAA8-2D42F235118B}"/>
                    </a:ext>
                  </a:extLst>
                </p14:cNvPr>
                <p14:cNvContentPartPr/>
                <p14:nvPr/>
              </p14:nvContentPartPr>
              <p14:xfrm>
                <a:off x="6144413" y="5223307"/>
                <a:ext cx="343800" cy="52200"/>
              </p14:xfrm>
            </p:contentPart>
          </mc:Choice>
          <mc:Fallback>
            <p:pic>
              <p:nvPicPr>
                <p:cNvPr id="89" name="Freihand 88">
                  <a:extLst>
                    <a:ext uri="{FF2B5EF4-FFF2-40B4-BE49-F238E27FC236}">
                      <a16:creationId xmlns:a16="http://schemas.microsoft.com/office/drawing/2014/main" id="{64C99C70-EA74-456F-BAA8-2D42F235118B}"/>
                    </a:ext>
                  </a:extLst>
                </p:cNvPr>
                <p:cNvPicPr/>
                <p:nvPr/>
              </p:nvPicPr>
              <p:blipFill>
                <a:blip r:embed="rId296"/>
                <a:stretch>
                  <a:fillRect/>
                </a:stretch>
              </p:blipFill>
              <p:spPr>
                <a:xfrm>
                  <a:off x="6140093" y="5218987"/>
                  <a:ext cx="352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4" name="Freihand 133">
                  <a:extLst>
                    <a:ext uri="{FF2B5EF4-FFF2-40B4-BE49-F238E27FC236}">
                      <a16:creationId xmlns:a16="http://schemas.microsoft.com/office/drawing/2014/main" id="{3398E293-7160-4231-B64F-6B33F56F96BF}"/>
                    </a:ext>
                  </a:extLst>
                </p14:cNvPr>
                <p14:cNvContentPartPr/>
                <p14:nvPr/>
              </p14:nvContentPartPr>
              <p14:xfrm>
                <a:off x="7103093" y="5234827"/>
                <a:ext cx="327240" cy="6480"/>
              </p14:xfrm>
            </p:contentPart>
          </mc:Choice>
          <mc:Fallback>
            <p:pic>
              <p:nvPicPr>
                <p:cNvPr id="134" name="Freihand 133">
                  <a:extLst>
                    <a:ext uri="{FF2B5EF4-FFF2-40B4-BE49-F238E27FC236}">
                      <a16:creationId xmlns:a16="http://schemas.microsoft.com/office/drawing/2014/main" id="{3398E293-7160-4231-B64F-6B33F56F96BF}"/>
                    </a:ext>
                  </a:extLst>
                </p:cNvPr>
                <p:cNvPicPr/>
                <p:nvPr/>
              </p:nvPicPr>
              <p:blipFill>
                <a:blip r:embed="rId298"/>
                <a:stretch>
                  <a:fillRect/>
                </a:stretch>
              </p:blipFill>
              <p:spPr>
                <a:xfrm>
                  <a:off x="7098773" y="5230507"/>
                  <a:ext cx="335880" cy="15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0F88785-5DD6-45A3-ABF3-80660627D464}"/>
                  </a:ext>
                </a:extLst>
              </p14:cNvPr>
              <p14:cNvContentPartPr/>
              <p14:nvPr/>
            </p14:nvContentPartPr>
            <p14:xfrm>
              <a:off x="92093" y="240720"/>
              <a:ext cx="1707120" cy="660600"/>
            </p14:xfrm>
          </p:contentPart>
        </mc:Choice>
        <mc:Fallback>
          <p:pic>
            <p:nvPicPr>
              <p:cNvPr id="2" name="Freihand 1">
                <a:extLst>
                  <a:ext uri="{FF2B5EF4-FFF2-40B4-BE49-F238E27FC236}">
                    <a16:creationId xmlns:a16="http://schemas.microsoft.com/office/drawing/2014/main" id="{50F88785-5DD6-45A3-ABF3-80660627D464}"/>
                  </a:ext>
                </a:extLst>
              </p:cNvPr>
              <p:cNvPicPr/>
              <p:nvPr/>
            </p:nvPicPr>
            <p:blipFill>
              <a:blip r:embed="rId4"/>
              <a:stretch>
                <a:fillRect/>
              </a:stretch>
            </p:blipFill>
            <p:spPr>
              <a:xfrm>
                <a:off x="87773" y="236400"/>
                <a:ext cx="171576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BBA23C8-FC73-4273-BD69-0C338655A739}"/>
                  </a:ext>
                </a:extLst>
              </p14:cNvPr>
              <p14:cNvContentPartPr/>
              <p14:nvPr/>
            </p14:nvContentPartPr>
            <p14:xfrm>
              <a:off x="43493" y="1796640"/>
              <a:ext cx="2069280" cy="584280"/>
            </p14:xfrm>
          </p:contentPart>
        </mc:Choice>
        <mc:Fallback>
          <p:pic>
            <p:nvPicPr>
              <p:cNvPr id="5" name="Freihand 4">
                <a:extLst>
                  <a:ext uri="{FF2B5EF4-FFF2-40B4-BE49-F238E27FC236}">
                    <a16:creationId xmlns:a16="http://schemas.microsoft.com/office/drawing/2014/main" id="{BBBA23C8-FC73-4273-BD69-0C338655A739}"/>
                  </a:ext>
                </a:extLst>
              </p:cNvPr>
              <p:cNvPicPr/>
              <p:nvPr/>
            </p:nvPicPr>
            <p:blipFill>
              <a:blip r:embed="rId6"/>
              <a:stretch>
                <a:fillRect/>
              </a:stretch>
            </p:blipFill>
            <p:spPr>
              <a:xfrm>
                <a:off x="39173" y="1792320"/>
                <a:ext cx="207792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DAFB5C7-8EFF-4E16-865E-D02B8EF9B490}"/>
                  </a:ext>
                </a:extLst>
              </p14:cNvPr>
              <p14:cNvContentPartPr/>
              <p14:nvPr/>
            </p14:nvContentPartPr>
            <p14:xfrm>
              <a:off x="73013" y="1716000"/>
              <a:ext cx="2098440" cy="867960"/>
            </p14:xfrm>
          </p:contentPart>
        </mc:Choice>
        <mc:Fallback>
          <p:pic>
            <p:nvPicPr>
              <p:cNvPr id="6" name="Freihand 5">
                <a:extLst>
                  <a:ext uri="{FF2B5EF4-FFF2-40B4-BE49-F238E27FC236}">
                    <a16:creationId xmlns:a16="http://schemas.microsoft.com/office/drawing/2014/main" id="{DDAFB5C7-8EFF-4E16-865E-D02B8EF9B490}"/>
                  </a:ext>
                </a:extLst>
              </p:cNvPr>
              <p:cNvPicPr/>
              <p:nvPr/>
            </p:nvPicPr>
            <p:blipFill>
              <a:blip r:embed="rId8"/>
              <a:stretch>
                <a:fillRect/>
              </a:stretch>
            </p:blipFill>
            <p:spPr>
              <a:xfrm>
                <a:off x="68693" y="1711680"/>
                <a:ext cx="2107080" cy="87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4D75A72-3E1F-4BF9-BC52-EF9C4CB8464B}"/>
                  </a:ext>
                </a:extLst>
              </p14:cNvPr>
              <p14:cNvContentPartPr/>
              <p14:nvPr/>
            </p14:nvContentPartPr>
            <p14:xfrm>
              <a:off x="-103387" y="3416640"/>
              <a:ext cx="2352240" cy="646560"/>
            </p14:xfrm>
          </p:contentPart>
        </mc:Choice>
        <mc:Fallback>
          <p:pic>
            <p:nvPicPr>
              <p:cNvPr id="7" name="Freihand 6">
                <a:extLst>
                  <a:ext uri="{FF2B5EF4-FFF2-40B4-BE49-F238E27FC236}">
                    <a16:creationId xmlns:a16="http://schemas.microsoft.com/office/drawing/2014/main" id="{84D75A72-3E1F-4BF9-BC52-EF9C4CB8464B}"/>
                  </a:ext>
                </a:extLst>
              </p:cNvPr>
              <p:cNvPicPr/>
              <p:nvPr/>
            </p:nvPicPr>
            <p:blipFill>
              <a:blip r:embed="rId10"/>
              <a:stretch>
                <a:fillRect/>
              </a:stretch>
            </p:blipFill>
            <p:spPr>
              <a:xfrm>
                <a:off x="-107707" y="3412320"/>
                <a:ext cx="2360880" cy="655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E43D1E7-85B3-432C-805F-67DF64BAD844}"/>
                  </a:ext>
                </a:extLst>
              </p14:cNvPr>
              <p14:cNvContentPartPr/>
              <p14:nvPr/>
            </p14:nvContentPartPr>
            <p14:xfrm>
              <a:off x="6765053" y="1260787"/>
              <a:ext cx="1618920" cy="61560"/>
            </p14:xfrm>
          </p:contentPart>
        </mc:Choice>
        <mc:Fallback>
          <p:pic>
            <p:nvPicPr>
              <p:cNvPr id="3" name="Freihand 2">
                <a:extLst>
                  <a:ext uri="{FF2B5EF4-FFF2-40B4-BE49-F238E27FC236}">
                    <a16:creationId xmlns:a16="http://schemas.microsoft.com/office/drawing/2014/main" id="{9E43D1E7-85B3-432C-805F-67DF64BAD844}"/>
                  </a:ext>
                </a:extLst>
              </p:cNvPr>
              <p:cNvPicPr/>
              <p:nvPr/>
            </p:nvPicPr>
            <p:blipFill>
              <a:blip r:embed="rId5"/>
              <a:stretch>
                <a:fillRect/>
              </a:stretch>
            </p:blipFill>
            <p:spPr>
              <a:xfrm>
                <a:off x="6760733" y="1256467"/>
                <a:ext cx="1627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6C37191-69B9-4733-8653-3A72080912D9}"/>
                  </a:ext>
                </a:extLst>
              </p14:cNvPr>
              <p14:cNvContentPartPr/>
              <p14:nvPr/>
            </p14:nvContentPartPr>
            <p14:xfrm>
              <a:off x="432293" y="1538347"/>
              <a:ext cx="2847240" cy="148320"/>
            </p14:xfrm>
          </p:contentPart>
        </mc:Choice>
        <mc:Fallback>
          <p:pic>
            <p:nvPicPr>
              <p:cNvPr id="4" name="Freihand 3">
                <a:extLst>
                  <a:ext uri="{FF2B5EF4-FFF2-40B4-BE49-F238E27FC236}">
                    <a16:creationId xmlns:a16="http://schemas.microsoft.com/office/drawing/2014/main" id="{26C37191-69B9-4733-8653-3A72080912D9}"/>
                  </a:ext>
                </a:extLst>
              </p:cNvPr>
              <p:cNvPicPr/>
              <p:nvPr/>
            </p:nvPicPr>
            <p:blipFill>
              <a:blip r:embed="rId7"/>
              <a:stretch>
                <a:fillRect/>
              </a:stretch>
            </p:blipFill>
            <p:spPr>
              <a:xfrm>
                <a:off x="427973" y="1534027"/>
                <a:ext cx="2855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D6CDB844-22AE-4EF9-9B1A-2B421BC664DB}"/>
                  </a:ext>
                </a:extLst>
              </p14:cNvPr>
              <p14:cNvContentPartPr/>
              <p14:nvPr/>
            </p14:nvContentPartPr>
            <p14:xfrm>
              <a:off x="931973" y="2667307"/>
              <a:ext cx="1918080" cy="96120"/>
            </p14:xfrm>
          </p:contentPart>
        </mc:Choice>
        <mc:Fallback>
          <p:pic>
            <p:nvPicPr>
              <p:cNvPr id="5" name="Freihand 4">
                <a:extLst>
                  <a:ext uri="{FF2B5EF4-FFF2-40B4-BE49-F238E27FC236}">
                    <a16:creationId xmlns:a16="http://schemas.microsoft.com/office/drawing/2014/main" id="{D6CDB844-22AE-4EF9-9B1A-2B421BC664DB}"/>
                  </a:ext>
                </a:extLst>
              </p:cNvPr>
              <p:cNvPicPr/>
              <p:nvPr/>
            </p:nvPicPr>
            <p:blipFill>
              <a:blip r:embed="rId9"/>
              <a:stretch>
                <a:fillRect/>
              </a:stretch>
            </p:blipFill>
            <p:spPr>
              <a:xfrm>
                <a:off x="927653" y="2662987"/>
                <a:ext cx="1926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D5F964F3-5C50-473A-A80E-D20CAC93CFA2}"/>
                  </a:ext>
                </a:extLst>
              </p14:cNvPr>
              <p14:cNvContentPartPr/>
              <p14:nvPr/>
            </p14:nvContentPartPr>
            <p14:xfrm>
              <a:off x="1339493" y="4132147"/>
              <a:ext cx="2174040" cy="56880"/>
            </p14:xfrm>
          </p:contentPart>
        </mc:Choice>
        <mc:Fallback>
          <p:pic>
            <p:nvPicPr>
              <p:cNvPr id="9" name="Freihand 8">
                <a:extLst>
                  <a:ext uri="{FF2B5EF4-FFF2-40B4-BE49-F238E27FC236}">
                    <a16:creationId xmlns:a16="http://schemas.microsoft.com/office/drawing/2014/main" id="{D5F964F3-5C50-473A-A80E-D20CAC93CFA2}"/>
                  </a:ext>
                </a:extLst>
              </p:cNvPr>
              <p:cNvPicPr/>
              <p:nvPr/>
            </p:nvPicPr>
            <p:blipFill>
              <a:blip r:embed="rId11"/>
              <a:stretch>
                <a:fillRect/>
              </a:stretch>
            </p:blipFill>
            <p:spPr>
              <a:xfrm>
                <a:off x="1335173" y="4127827"/>
                <a:ext cx="2182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AFBBA23-85D9-45E1-890C-4E1FE53C39BC}"/>
                  </a:ext>
                </a:extLst>
              </p14:cNvPr>
              <p14:cNvContentPartPr/>
              <p14:nvPr/>
            </p14:nvContentPartPr>
            <p14:xfrm>
              <a:off x="1091813" y="4525627"/>
              <a:ext cx="2440080" cy="82080"/>
            </p14:xfrm>
          </p:contentPart>
        </mc:Choice>
        <mc:Fallback>
          <p:pic>
            <p:nvPicPr>
              <p:cNvPr id="10" name="Freihand 9">
                <a:extLst>
                  <a:ext uri="{FF2B5EF4-FFF2-40B4-BE49-F238E27FC236}">
                    <a16:creationId xmlns:a16="http://schemas.microsoft.com/office/drawing/2014/main" id="{2AFBBA23-85D9-45E1-890C-4E1FE53C39BC}"/>
                  </a:ext>
                </a:extLst>
              </p:cNvPr>
              <p:cNvPicPr/>
              <p:nvPr/>
            </p:nvPicPr>
            <p:blipFill>
              <a:blip r:embed="rId13"/>
              <a:stretch>
                <a:fillRect/>
              </a:stretch>
            </p:blipFill>
            <p:spPr>
              <a:xfrm>
                <a:off x="1087493" y="4521307"/>
                <a:ext cx="244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9574C29C-9CD1-4F6F-98B9-012086332B16}"/>
                  </a:ext>
                </a:extLst>
              </p14:cNvPr>
              <p14:cNvContentPartPr/>
              <p14:nvPr/>
            </p14:nvContentPartPr>
            <p14:xfrm>
              <a:off x="5352413" y="5311507"/>
              <a:ext cx="1784880" cy="118800"/>
            </p14:xfrm>
          </p:contentPart>
        </mc:Choice>
        <mc:Fallback>
          <p:pic>
            <p:nvPicPr>
              <p:cNvPr id="11" name="Freihand 10">
                <a:extLst>
                  <a:ext uri="{FF2B5EF4-FFF2-40B4-BE49-F238E27FC236}">
                    <a16:creationId xmlns:a16="http://schemas.microsoft.com/office/drawing/2014/main" id="{9574C29C-9CD1-4F6F-98B9-012086332B16}"/>
                  </a:ext>
                </a:extLst>
              </p:cNvPr>
              <p:cNvPicPr/>
              <p:nvPr/>
            </p:nvPicPr>
            <p:blipFill>
              <a:blip r:embed="rId15"/>
              <a:stretch>
                <a:fillRect/>
              </a:stretch>
            </p:blipFill>
            <p:spPr>
              <a:xfrm>
                <a:off x="5348093" y="5307187"/>
                <a:ext cx="1793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E6019B98-8923-4CFD-A35E-96DAD2A2DFF2}"/>
                  </a:ext>
                </a:extLst>
              </p14:cNvPr>
              <p14:cNvContentPartPr/>
              <p14:nvPr/>
            </p14:nvContentPartPr>
            <p14:xfrm>
              <a:off x="5620973" y="5362627"/>
              <a:ext cx="245880" cy="33480"/>
            </p14:xfrm>
          </p:contentPart>
        </mc:Choice>
        <mc:Fallback>
          <p:pic>
            <p:nvPicPr>
              <p:cNvPr id="12" name="Freihand 11">
                <a:extLst>
                  <a:ext uri="{FF2B5EF4-FFF2-40B4-BE49-F238E27FC236}">
                    <a16:creationId xmlns:a16="http://schemas.microsoft.com/office/drawing/2014/main" id="{E6019B98-8923-4CFD-A35E-96DAD2A2DFF2}"/>
                  </a:ext>
                </a:extLst>
              </p:cNvPr>
              <p:cNvPicPr/>
              <p:nvPr/>
            </p:nvPicPr>
            <p:blipFill>
              <a:blip r:embed="rId17"/>
              <a:stretch>
                <a:fillRect/>
              </a:stretch>
            </p:blipFill>
            <p:spPr>
              <a:xfrm>
                <a:off x="5616653" y="5358307"/>
                <a:ext cx="254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DAFE727-60CA-433C-9AF5-59CB6536417D}"/>
                  </a:ext>
                </a:extLst>
              </p14:cNvPr>
              <p14:cNvContentPartPr/>
              <p14:nvPr/>
            </p14:nvContentPartPr>
            <p14:xfrm>
              <a:off x="5813933" y="4887787"/>
              <a:ext cx="206640" cy="271440"/>
            </p14:xfrm>
          </p:contentPart>
        </mc:Choice>
        <mc:Fallback>
          <p:pic>
            <p:nvPicPr>
              <p:cNvPr id="13" name="Freihand 12">
                <a:extLst>
                  <a:ext uri="{FF2B5EF4-FFF2-40B4-BE49-F238E27FC236}">
                    <a16:creationId xmlns:a16="http://schemas.microsoft.com/office/drawing/2014/main" id="{4DAFE727-60CA-433C-9AF5-59CB6536417D}"/>
                  </a:ext>
                </a:extLst>
              </p:cNvPr>
              <p:cNvPicPr/>
              <p:nvPr/>
            </p:nvPicPr>
            <p:blipFill>
              <a:blip r:embed="rId19"/>
              <a:stretch>
                <a:fillRect/>
              </a:stretch>
            </p:blipFill>
            <p:spPr>
              <a:xfrm>
                <a:off x="5809613" y="4883467"/>
                <a:ext cx="215280" cy="280080"/>
              </a:xfrm>
              <a:prstGeom prst="rect">
                <a:avLst/>
              </a:prstGeom>
            </p:spPr>
          </p:pic>
        </mc:Fallback>
      </mc:AlternateContent>
      <p:grpSp>
        <p:nvGrpSpPr>
          <p:cNvPr id="36" name="Gruppieren 35">
            <a:extLst>
              <a:ext uri="{FF2B5EF4-FFF2-40B4-BE49-F238E27FC236}">
                <a16:creationId xmlns:a16="http://schemas.microsoft.com/office/drawing/2014/main" id="{935EF64B-A3CF-410A-9EE4-E57849A60AB8}"/>
              </a:ext>
            </a:extLst>
          </p:cNvPr>
          <p:cNvGrpSpPr/>
          <p:nvPr/>
        </p:nvGrpSpPr>
        <p:grpSpPr>
          <a:xfrm>
            <a:off x="6125693" y="5297107"/>
            <a:ext cx="126720" cy="303840"/>
            <a:chOff x="6125693" y="5297107"/>
            <a:chExt cx="126720" cy="303840"/>
          </a:xfrm>
        </p:grpSpPr>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89F90AE-6CF2-4158-BB55-B4F3B1ADA412}"/>
                    </a:ext>
                  </a:extLst>
                </p14:cNvPr>
                <p14:cNvContentPartPr/>
                <p14:nvPr/>
              </p14:nvContentPartPr>
              <p14:xfrm>
                <a:off x="6208493" y="5394667"/>
                <a:ext cx="9720" cy="206280"/>
              </p14:xfrm>
            </p:contentPart>
          </mc:Choice>
          <mc:Fallback>
            <p:pic>
              <p:nvPicPr>
                <p:cNvPr id="15" name="Freihand 14">
                  <a:extLst>
                    <a:ext uri="{FF2B5EF4-FFF2-40B4-BE49-F238E27FC236}">
                      <a16:creationId xmlns:a16="http://schemas.microsoft.com/office/drawing/2014/main" id="{189F90AE-6CF2-4158-BB55-B4F3B1ADA412}"/>
                    </a:ext>
                  </a:extLst>
                </p:cNvPr>
                <p:cNvPicPr/>
                <p:nvPr/>
              </p:nvPicPr>
              <p:blipFill>
                <a:blip r:embed="rId21"/>
                <a:stretch>
                  <a:fillRect/>
                </a:stretch>
              </p:blipFill>
              <p:spPr>
                <a:xfrm>
                  <a:off x="6204173" y="5390347"/>
                  <a:ext cx="18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51C827E3-32D2-4C87-AF54-35B038917577}"/>
                    </a:ext>
                  </a:extLst>
                </p14:cNvPr>
                <p14:cNvContentPartPr/>
                <p14:nvPr/>
              </p14:nvContentPartPr>
              <p14:xfrm>
                <a:off x="6125693" y="5297107"/>
                <a:ext cx="126720" cy="153720"/>
              </p14:xfrm>
            </p:contentPart>
          </mc:Choice>
          <mc:Fallback>
            <p:pic>
              <p:nvPicPr>
                <p:cNvPr id="16" name="Freihand 15">
                  <a:extLst>
                    <a:ext uri="{FF2B5EF4-FFF2-40B4-BE49-F238E27FC236}">
                      <a16:creationId xmlns:a16="http://schemas.microsoft.com/office/drawing/2014/main" id="{51C827E3-32D2-4C87-AF54-35B038917577}"/>
                    </a:ext>
                  </a:extLst>
                </p:cNvPr>
                <p:cNvPicPr/>
                <p:nvPr/>
              </p:nvPicPr>
              <p:blipFill>
                <a:blip r:embed="rId23"/>
                <a:stretch>
                  <a:fillRect/>
                </a:stretch>
              </p:blipFill>
              <p:spPr>
                <a:xfrm>
                  <a:off x="6121373" y="5292787"/>
                  <a:ext cx="135360" cy="162360"/>
                </a:xfrm>
                <a:prstGeom prst="rect">
                  <a:avLst/>
                </a:prstGeom>
              </p:spPr>
            </p:pic>
          </mc:Fallback>
        </mc:AlternateContent>
      </p:grpSp>
      <p:grpSp>
        <p:nvGrpSpPr>
          <p:cNvPr id="35" name="Gruppieren 34">
            <a:extLst>
              <a:ext uri="{FF2B5EF4-FFF2-40B4-BE49-F238E27FC236}">
                <a16:creationId xmlns:a16="http://schemas.microsoft.com/office/drawing/2014/main" id="{537AA2A4-8F53-4E0E-A6EF-EACEA56BA455}"/>
              </a:ext>
            </a:extLst>
          </p:cNvPr>
          <p:cNvGrpSpPr/>
          <p:nvPr/>
        </p:nvGrpSpPr>
        <p:grpSpPr>
          <a:xfrm>
            <a:off x="5863973" y="5744587"/>
            <a:ext cx="1034640" cy="369360"/>
            <a:chOff x="5863973" y="5744587"/>
            <a:chExt cx="1034640" cy="369360"/>
          </a:xfrm>
        </p:grpSpPr>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C6C86AA9-2497-4291-ADB8-56DC95F38FFF}"/>
                    </a:ext>
                  </a:extLst>
                </p14:cNvPr>
                <p14:cNvContentPartPr/>
                <p14:nvPr/>
              </p14:nvContentPartPr>
              <p14:xfrm>
                <a:off x="5878373" y="5908387"/>
                <a:ext cx="16920" cy="177480"/>
              </p14:xfrm>
            </p:contentPart>
          </mc:Choice>
          <mc:Fallback>
            <p:pic>
              <p:nvPicPr>
                <p:cNvPr id="17" name="Freihand 16">
                  <a:extLst>
                    <a:ext uri="{FF2B5EF4-FFF2-40B4-BE49-F238E27FC236}">
                      <a16:creationId xmlns:a16="http://schemas.microsoft.com/office/drawing/2014/main" id="{C6C86AA9-2497-4291-ADB8-56DC95F38FFF}"/>
                    </a:ext>
                  </a:extLst>
                </p:cNvPr>
                <p:cNvPicPr/>
                <p:nvPr/>
              </p:nvPicPr>
              <p:blipFill>
                <a:blip r:embed="rId25"/>
                <a:stretch>
                  <a:fillRect/>
                </a:stretch>
              </p:blipFill>
              <p:spPr>
                <a:xfrm>
                  <a:off x="5874053" y="5904067"/>
                  <a:ext cx="25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2D8406F4-9651-448B-A7A3-5C39DAC5E258}"/>
                    </a:ext>
                  </a:extLst>
                </p14:cNvPr>
                <p14:cNvContentPartPr/>
                <p14:nvPr/>
              </p14:nvContentPartPr>
              <p14:xfrm>
                <a:off x="5863973" y="5851507"/>
                <a:ext cx="112680" cy="67680"/>
              </p14:xfrm>
            </p:contentPart>
          </mc:Choice>
          <mc:Fallback>
            <p:pic>
              <p:nvPicPr>
                <p:cNvPr id="18" name="Freihand 17">
                  <a:extLst>
                    <a:ext uri="{FF2B5EF4-FFF2-40B4-BE49-F238E27FC236}">
                      <a16:creationId xmlns:a16="http://schemas.microsoft.com/office/drawing/2014/main" id="{2D8406F4-9651-448B-A7A3-5C39DAC5E258}"/>
                    </a:ext>
                  </a:extLst>
                </p:cNvPr>
                <p:cNvPicPr/>
                <p:nvPr/>
              </p:nvPicPr>
              <p:blipFill>
                <a:blip r:embed="rId27"/>
                <a:stretch>
                  <a:fillRect/>
                </a:stretch>
              </p:blipFill>
              <p:spPr>
                <a:xfrm>
                  <a:off x="5859653" y="5847187"/>
                  <a:ext cx="1213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2A2E015C-7F11-4C58-8E03-40134E95A875}"/>
                    </a:ext>
                  </a:extLst>
                </p14:cNvPr>
                <p14:cNvContentPartPr/>
                <p14:nvPr/>
              </p14:nvContentPartPr>
              <p14:xfrm>
                <a:off x="5871173" y="5913067"/>
                <a:ext cx="123840" cy="200880"/>
              </p14:xfrm>
            </p:contentPart>
          </mc:Choice>
          <mc:Fallback>
            <p:pic>
              <p:nvPicPr>
                <p:cNvPr id="19" name="Freihand 18">
                  <a:extLst>
                    <a:ext uri="{FF2B5EF4-FFF2-40B4-BE49-F238E27FC236}">
                      <a16:creationId xmlns:a16="http://schemas.microsoft.com/office/drawing/2014/main" id="{2A2E015C-7F11-4C58-8E03-40134E95A875}"/>
                    </a:ext>
                  </a:extLst>
                </p:cNvPr>
                <p:cNvPicPr/>
                <p:nvPr/>
              </p:nvPicPr>
              <p:blipFill>
                <a:blip r:embed="rId29"/>
                <a:stretch>
                  <a:fillRect/>
                </a:stretch>
              </p:blipFill>
              <p:spPr>
                <a:xfrm>
                  <a:off x="5866853" y="5908747"/>
                  <a:ext cx="132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608B1960-758B-4D99-AE1D-7C0192ECDB4F}"/>
                    </a:ext>
                  </a:extLst>
                </p14:cNvPr>
                <p14:cNvContentPartPr/>
                <p14:nvPr/>
              </p14:nvContentPartPr>
              <p14:xfrm>
                <a:off x="5992493" y="5978227"/>
                <a:ext cx="129240" cy="54000"/>
              </p14:xfrm>
            </p:contentPart>
          </mc:Choice>
          <mc:Fallback>
            <p:pic>
              <p:nvPicPr>
                <p:cNvPr id="20" name="Freihand 19">
                  <a:extLst>
                    <a:ext uri="{FF2B5EF4-FFF2-40B4-BE49-F238E27FC236}">
                      <a16:creationId xmlns:a16="http://schemas.microsoft.com/office/drawing/2014/main" id="{608B1960-758B-4D99-AE1D-7C0192ECDB4F}"/>
                    </a:ext>
                  </a:extLst>
                </p:cNvPr>
                <p:cNvPicPr/>
                <p:nvPr/>
              </p:nvPicPr>
              <p:blipFill>
                <a:blip r:embed="rId31"/>
                <a:stretch>
                  <a:fillRect/>
                </a:stretch>
              </p:blipFill>
              <p:spPr>
                <a:xfrm>
                  <a:off x="5988173" y="5973907"/>
                  <a:ext cx="137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164DC15-7C11-4041-BCD6-F6964D9D6D92}"/>
                    </a:ext>
                  </a:extLst>
                </p14:cNvPr>
                <p14:cNvContentPartPr/>
                <p14:nvPr/>
              </p14:nvContentPartPr>
              <p14:xfrm>
                <a:off x="6099053" y="5821627"/>
                <a:ext cx="132480" cy="154080"/>
              </p14:xfrm>
            </p:contentPart>
          </mc:Choice>
          <mc:Fallback>
            <p:pic>
              <p:nvPicPr>
                <p:cNvPr id="21" name="Freihand 20">
                  <a:extLst>
                    <a:ext uri="{FF2B5EF4-FFF2-40B4-BE49-F238E27FC236}">
                      <a16:creationId xmlns:a16="http://schemas.microsoft.com/office/drawing/2014/main" id="{3164DC15-7C11-4041-BCD6-F6964D9D6D92}"/>
                    </a:ext>
                  </a:extLst>
                </p:cNvPr>
                <p:cNvPicPr/>
                <p:nvPr/>
              </p:nvPicPr>
              <p:blipFill>
                <a:blip r:embed="rId33"/>
                <a:stretch>
                  <a:fillRect/>
                </a:stretch>
              </p:blipFill>
              <p:spPr>
                <a:xfrm>
                  <a:off x="6094733" y="5817307"/>
                  <a:ext cx="141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8EF7B9CB-475F-4E98-A12B-2F606EA812A8}"/>
                    </a:ext>
                  </a:extLst>
                </p14:cNvPr>
                <p14:cNvContentPartPr/>
                <p14:nvPr/>
              </p14:nvContentPartPr>
              <p14:xfrm>
                <a:off x="6204533" y="5954467"/>
                <a:ext cx="46800" cy="9000"/>
              </p14:xfrm>
            </p:contentPart>
          </mc:Choice>
          <mc:Fallback>
            <p:pic>
              <p:nvPicPr>
                <p:cNvPr id="22" name="Freihand 21">
                  <a:extLst>
                    <a:ext uri="{FF2B5EF4-FFF2-40B4-BE49-F238E27FC236}">
                      <a16:creationId xmlns:a16="http://schemas.microsoft.com/office/drawing/2014/main" id="{8EF7B9CB-475F-4E98-A12B-2F606EA812A8}"/>
                    </a:ext>
                  </a:extLst>
                </p:cNvPr>
                <p:cNvPicPr/>
                <p:nvPr/>
              </p:nvPicPr>
              <p:blipFill>
                <a:blip r:embed="rId35"/>
                <a:stretch>
                  <a:fillRect/>
                </a:stretch>
              </p:blipFill>
              <p:spPr>
                <a:xfrm>
                  <a:off x="6200213" y="5950147"/>
                  <a:ext cx="55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B688975-396F-4402-80DC-25106D143128}"/>
                    </a:ext>
                  </a:extLst>
                </p14:cNvPr>
                <p14:cNvContentPartPr/>
                <p14:nvPr/>
              </p14:nvContentPartPr>
              <p14:xfrm>
                <a:off x="6295613" y="5791027"/>
                <a:ext cx="327960" cy="137880"/>
              </p14:xfrm>
            </p:contentPart>
          </mc:Choice>
          <mc:Fallback>
            <p:pic>
              <p:nvPicPr>
                <p:cNvPr id="23" name="Freihand 22">
                  <a:extLst>
                    <a:ext uri="{FF2B5EF4-FFF2-40B4-BE49-F238E27FC236}">
                      <a16:creationId xmlns:a16="http://schemas.microsoft.com/office/drawing/2014/main" id="{DB688975-396F-4402-80DC-25106D143128}"/>
                    </a:ext>
                  </a:extLst>
                </p:cNvPr>
                <p:cNvPicPr/>
                <p:nvPr/>
              </p:nvPicPr>
              <p:blipFill>
                <a:blip r:embed="rId37"/>
                <a:stretch>
                  <a:fillRect/>
                </a:stretch>
              </p:blipFill>
              <p:spPr>
                <a:xfrm>
                  <a:off x="6291293" y="5786707"/>
                  <a:ext cx="336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4899736-AD21-4245-91D9-53BCC8467481}"/>
                    </a:ext>
                  </a:extLst>
                </p14:cNvPr>
                <p14:cNvContentPartPr/>
                <p14:nvPr/>
              </p14:nvContentPartPr>
              <p14:xfrm>
                <a:off x="6673973" y="5744587"/>
                <a:ext cx="224640" cy="68400"/>
              </p14:xfrm>
            </p:contentPart>
          </mc:Choice>
          <mc:Fallback>
            <p:pic>
              <p:nvPicPr>
                <p:cNvPr id="24" name="Freihand 23">
                  <a:extLst>
                    <a:ext uri="{FF2B5EF4-FFF2-40B4-BE49-F238E27FC236}">
                      <a16:creationId xmlns:a16="http://schemas.microsoft.com/office/drawing/2014/main" id="{D4899736-AD21-4245-91D9-53BCC8467481}"/>
                    </a:ext>
                  </a:extLst>
                </p:cNvPr>
                <p:cNvPicPr/>
                <p:nvPr/>
              </p:nvPicPr>
              <p:blipFill>
                <a:blip r:embed="rId39"/>
                <a:stretch>
                  <a:fillRect/>
                </a:stretch>
              </p:blipFill>
              <p:spPr>
                <a:xfrm>
                  <a:off x="6669653" y="5740267"/>
                  <a:ext cx="233280" cy="77040"/>
                </a:xfrm>
                <a:prstGeom prst="rect">
                  <a:avLst/>
                </a:prstGeom>
              </p:spPr>
            </p:pic>
          </mc:Fallback>
        </mc:AlternateContent>
      </p:grpSp>
      <p:grpSp>
        <p:nvGrpSpPr>
          <p:cNvPr id="34" name="Gruppieren 33">
            <a:extLst>
              <a:ext uri="{FF2B5EF4-FFF2-40B4-BE49-F238E27FC236}">
                <a16:creationId xmlns:a16="http://schemas.microsoft.com/office/drawing/2014/main" id="{07B8183F-25AF-4659-8DC2-A5803827961E}"/>
              </a:ext>
            </a:extLst>
          </p:cNvPr>
          <p:cNvGrpSpPr/>
          <p:nvPr/>
        </p:nvGrpSpPr>
        <p:grpSpPr>
          <a:xfrm>
            <a:off x="6586493" y="5150947"/>
            <a:ext cx="1324440" cy="480240"/>
            <a:chOff x="6586493" y="5150947"/>
            <a:chExt cx="1324440" cy="480240"/>
          </a:xfrm>
        </p:grpSpPr>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24842938-8807-40E3-A5EB-3698F5E4F59C}"/>
                    </a:ext>
                  </a:extLst>
                </p14:cNvPr>
                <p14:cNvContentPartPr/>
                <p14:nvPr/>
              </p14:nvContentPartPr>
              <p14:xfrm>
                <a:off x="6644813" y="5226547"/>
                <a:ext cx="289080" cy="137880"/>
              </p14:xfrm>
            </p:contentPart>
          </mc:Choice>
          <mc:Fallback>
            <p:pic>
              <p:nvPicPr>
                <p:cNvPr id="25" name="Freihand 24">
                  <a:extLst>
                    <a:ext uri="{FF2B5EF4-FFF2-40B4-BE49-F238E27FC236}">
                      <a16:creationId xmlns:a16="http://schemas.microsoft.com/office/drawing/2014/main" id="{24842938-8807-40E3-A5EB-3698F5E4F59C}"/>
                    </a:ext>
                  </a:extLst>
                </p:cNvPr>
                <p:cNvPicPr/>
                <p:nvPr/>
              </p:nvPicPr>
              <p:blipFill>
                <a:blip r:embed="rId41"/>
                <a:stretch>
                  <a:fillRect/>
                </a:stretch>
              </p:blipFill>
              <p:spPr>
                <a:xfrm>
                  <a:off x="6640493" y="5222227"/>
                  <a:ext cx="297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6F2FF81D-8ACD-43E4-9C08-AA8910995DCE}"/>
                    </a:ext>
                  </a:extLst>
                </p14:cNvPr>
                <p14:cNvContentPartPr/>
                <p14:nvPr/>
              </p14:nvContentPartPr>
              <p14:xfrm>
                <a:off x="6586493" y="5150947"/>
                <a:ext cx="200880" cy="228600"/>
              </p14:xfrm>
            </p:contentPart>
          </mc:Choice>
          <mc:Fallback>
            <p:pic>
              <p:nvPicPr>
                <p:cNvPr id="26" name="Freihand 25">
                  <a:extLst>
                    <a:ext uri="{FF2B5EF4-FFF2-40B4-BE49-F238E27FC236}">
                      <a16:creationId xmlns:a16="http://schemas.microsoft.com/office/drawing/2014/main" id="{6F2FF81D-8ACD-43E4-9C08-AA8910995DCE}"/>
                    </a:ext>
                  </a:extLst>
                </p:cNvPr>
                <p:cNvPicPr/>
                <p:nvPr/>
              </p:nvPicPr>
              <p:blipFill>
                <a:blip r:embed="rId43"/>
                <a:stretch>
                  <a:fillRect/>
                </a:stretch>
              </p:blipFill>
              <p:spPr>
                <a:xfrm>
                  <a:off x="6582173" y="5146627"/>
                  <a:ext cx="209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FC4CEDA9-4448-444C-B10C-BB97886119BA}"/>
                    </a:ext>
                  </a:extLst>
                </p14:cNvPr>
                <p14:cNvContentPartPr/>
                <p14:nvPr/>
              </p14:nvContentPartPr>
              <p14:xfrm>
                <a:off x="7119653" y="5445787"/>
                <a:ext cx="175680" cy="185400"/>
              </p14:xfrm>
            </p:contentPart>
          </mc:Choice>
          <mc:Fallback>
            <p:pic>
              <p:nvPicPr>
                <p:cNvPr id="27" name="Freihand 26">
                  <a:extLst>
                    <a:ext uri="{FF2B5EF4-FFF2-40B4-BE49-F238E27FC236}">
                      <a16:creationId xmlns:a16="http://schemas.microsoft.com/office/drawing/2014/main" id="{FC4CEDA9-4448-444C-B10C-BB97886119BA}"/>
                    </a:ext>
                  </a:extLst>
                </p:cNvPr>
                <p:cNvPicPr/>
                <p:nvPr/>
              </p:nvPicPr>
              <p:blipFill>
                <a:blip r:embed="rId45"/>
                <a:stretch>
                  <a:fillRect/>
                </a:stretch>
              </p:blipFill>
              <p:spPr>
                <a:xfrm>
                  <a:off x="7115333" y="5441467"/>
                  <a:ext cx="184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CF26D53B-997A-47A0-859E-F1D01878AB3C}"/>
                    </a:ext>
                  </a:extLst>
                </p14:cNvPr>
                <p14:cNvContentPartPr/>
                <p14:nvPr/>
              </p14:nvContentPartPr>
              <p14:xfrm>
                <a:off x="7162853" y="5494027"/>
                <a:ext cx="90360" cy="65520"/>
              </p14:xfrm>
            </p:contentPart>
          </mc:Choice>
          <mc:Fallback>
            <p:pic>
              <p:nvPicPr>
                <p:cNvPr id="28" name="Freihand 27">
                  <a:extLst>
                    <a:ext uri="{FF2B5EF4-FFF2-40B4-BE49-F238E27FC236}">
                      <a16:creationId xmlns:a16="http://schemas.microsoft.com/office/drawing/2014/main" id="{CF26D53B-997A-47A0-859E-F1D01878AB3C}"/>
                    </a:ext>
                  </a:extLst>
                </p:cNvPr>
                <p:cNvPicPr/>
                <p:nvPr/>
              </p:nvPicPr>
              <p:blipFill>
                <a:blip r:embed="rId47"/>
                <a:stretch>
                  <a:fillRect/>
                </a:stretch>
              </p:blipFill>
              <p:spPr>
                <a:xfrm>
                  <a:off x="7158533" y="5489707"/>
                  <a:ext cx="99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C9DC7F7D-AD28-4E43-8302-E70F73ACFC30}"/>
                    </a:ext>
                  </a:extLst>
                </p14:cNvPr>
                <p14:cNvContentPartPr/>
                <p14:nvPr/>
              </p14:nvContentPartPr>
              <p14:xfrm>
                <a:off x="7310093" y="5372347"/>
                <a:ext cx="206280" cy="120600"/>
              </p14:xfrm>
            </p:contentPart>
          </mc:Choice>
          <mc:Fallback>
            <p:pic>
              <p:nvPicPr>
                <p:cNvPr id="29" name="Freihand 28">
                  <a:extLst>
                    <a:ext uri="{FF2B5EF4-FFF2-40B4-BE49-F238E27FC236}">
                      <a16:creationId xmlns:a16="http://schemas.microsoft.com/office/drawing/2014/main" id="{C9DC7F7D-AD28-4E43-8302-E70F73ACFC30}"/>
                    </a:ext>
                  </a:extLst>
                </p:cNvPr>
                <p:cNvPicPr/>
                <p:nvPr/>
              </p:nvPicPr>
              <p:blipFill>
                <a:blip r:embed="rId49"/>
                <a:stretch>
                  <a:fillRect/>
                </a:stretch>
              </p:blipFill>
              <p:spPr>
                <a:xfrm>
                  <a:off x="7305773" y="5368027"/>
                  <a:ext cx="214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E88B1AC3-AC68-46B3-B85B-781176D80120}"/>
                    </a:ext>
                  </a:extLst>
                </p14:cNvPr>
                <p14:cNvContentPartPr/>
                <p14:nvPr/>
              </p14:nvContentPartPr>
              <p14:xfrm>
                <a:off x="7488653" y="5267587"/>
                <a:ext cx="360" cy="360"/>
              </p14:xfrm>
            </p:contentPart>
          </mc:Choice>
          <mc:Fallback>
            <p:pic>
              <p:nvPicPr>
                <p:cNvPr id="30" name="Freihand 29">
                  <a:extLst>
                    <a:ext uri="{FF2B5EF4-FFF2-40B4-BE49-F238E27FC236}">
                      <a16:creationId xmlns:a16="http://schemas.microsoft.com/office/drawing/2014/main" id="{E88B1AC3-AC68-46B3-B85B-781176D80120}"/>
                    </a:ext>
                  </a:extLst>
                </p:cNvPr>
                <p:cNvPicPr/>
                <p:nvPr/>
              </p:nvPicPr>
              <p:blipFill>
                <a:blip r:embed="rId51"/>
                <a:stretch>
                  <a:fillRect/>
                </a:stretch>
              </p:blipFill>
              <p:spPr>
                <a:xfrm>
                  <a:off x="7484333" y="5263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6EBFE509-3007-46CF-8C92-F9DE9C6CAF12}"/>
                    </a:ext>
                  </a:extLst>
                </p14:cNvPr>
                <p14:cNvContentPartPr/>
                <p14:nvPr/>
              </p14:nvContentPartPr>
              <p14:xfrm>
                <a:off x="7539413" y="5217187"/>
                <a:ext cx="140760" cy="152280"/>
              </p14:xfrm>
            </p:contentPart>
          </mc:Choice>
          <mc:Fallback>
            <p:pic>
              <p:nvPicPr>
                <p:cNvPr id="31" name="Freihand 30">
                  <a:extLst>
                    <a:ext uri="{FF2B5EF4-FFF2-40B4-BE49-F238E27FC236}">
                      <a16:creationId xmlns:a16="http://schemas.microsoft.com/office/drawing/2014/main" id="{6EBFE509-3007-46CF-8C92-F9DE9C6CAF12}"/>
                    </a:ext>
                  </a:extLst>
                </p:cNvPr>
                <p:cNvPicPr/>
                <p:nvPr/>
              </p:nvPicPr>
              <p:blipFill>
                <a:blip r:embed="rId53"/>
                <a:stretch>
                  <a:fillRect/>
                </a:stretch>
              </p:blipFill>
              <p:spPr>
                <a:xfrm>
                  <a:off x="7535093" y="5212867"/>
                  <a:ext cx="149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6C1EFD88-A4A2-41E9-8DA5-334FF058F23B}"/>
                    </a:ext>
                  </a:extLst>
                </p14:cNvPr>
                <p14:cNvContentPartPr/>
                <p14:nvPr/>
              </p14:nvContentPartPr>
              <p14:xfrm>
                <a:off x="7690973" y="5153467"/>
                <a:ext cx="219960" cy="91080"/>
              </p14:xfrm>
            </p:contentPart>
          </mc:Choice>
          <mc:Fallback>
            <p:pic>
              <p:nvPicPr>
                <p:cNvPr id="32" name="Freihand 31">
                  <a:extLst>
                    <a:ext uri="{FF2B5EF4-FFF2-40B4-BE49-F238E27FC236}">
                      <a16:creationId xmlns:a16="http://schemas.microsoft.com/office/drawing/2014/main" id="{6C1EFD88-A4A2-41E9-8DA5-334FF058F23B}"/>
                    </a:ext>
                  </a:extLst>
                </p:cNvPr>
                <p:cNvPicPr/>
                <p:nvPr/>
              </p:nvPicPr>
              <p:blipFill>
                <a:blip r:embed="rId55"/>
                <a:stretch>
                  <a:fillRect/>
                </a:stretch>
              </p:blipFill>
              <p:spPr>
                <a:xfrm>
                  <a:off x="7686653" y="5149147"/>
                  <a:ext cx="228600" cy="99720"/>
                </a:xfrm>
                <a:prstGeom prst="rect">
                  <a:avLst/>
                </a:prstGeom>
              </p:spPr>
            </p:pic>
          </mc:Fallback>
        </mc:AlternateContent>
      </p:grpSp>
      <p:grpSp>
        <p:nvGrpSpPr>
          <p:cNvPr id="38" name="Gruppieren 37">
            <a:extLst>
              <a:ext uri="{FF2B5EF4-FFF2-40B4-BE49-F238E27FC236}">
                <a16:creationId xmlns:a16="http://schemas.microsoft.com/office/drawing/2014/main" id="{4631B74A-769B-440E-9CF2-5B3234ABCD8C}"/>
              </a:ext>
            </a:extLst>
          </p:cNvPr>
          <p:cNvGrpSpPr/>
          <p:nvPr/>
        </p:nvGrpSpPr>
        <p:grpSpPr>
          <a:xfrm>
            <a:off x="6167453" y="4749907"/>
            <a:ext cx="505080" cy="306360"/>
            <a:chOff x="6167453" y="4749907"/>
            <a:chExt cx="505080" cy="306360"/>
          </a:xfrm>
        </p:grpSpPr>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2EFAF819-8422-4FCB-B91D-9458802F2DE9}"/>
                    </a:ext>
                  </a:extLst>
                </p14:cNvPr>
                <p14:cNvContentPartPr/>
                <p14:nvPr/>
              </p14:nvContentPartPr>
              <p14:xfrm>
                <a:off x="6167453" y="4749907"/>
                <a:ext cx="233640" cy="288360"/>
              </p14:xfrm>
            </p:contentPart>
          </mc:Choice>
          <mc:Fallback>
            <p:pic>
              <p:nvPicPr>
                <p:cNvPr id="33" name="Freihand 32">
                  <a:extLst>
                    <a:ext uri="{FF2B5EF4-FFF2-40B4-BE49-F238E27FC236}">
                      <a16:creationId xmlns:a16="http://schemas.microsoft.com/office/drawing/2014/main" id="{2EFAF819-8422-4FCB-B91D-9458802F2DE9}"/>
                    </a:ext>
                  </a:extLst>
                </p:cNvPr>
                <p:cNvPicPr/>
                <p:nvPr/>
              </p:nvPicPr>
              <p:blipFill>
                <a:blip r:embed="rId57"/>
                <a:stretch>
                  <a:fillRect/>
                </a:stretch>
              </p:blipFill>
              <p:spPr>
                <a:xfrm>
                  <a:off x="6163133" y="4745587"/>
                  <a:ext cx="242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37EA73FA-F6F9-4798-8798-5AC697ABD763}"/>
                    </a:ext>
                  </a:extLst>
                </p14:cNvPr>
                <p14:cNvContentPartPr/>
                <p14:nvPr/>
              </p14:nvContentPartPr>
              <p14:xfrm>
                <a:off x="6437453" y="4769347"/>
                <a:ext cx="235080" cy="286920"/>
              </p14:xfrm>
            </p:contentPart>
          </mc:Choice>
          <mc:Fallback>
            <p:pic>
              <p:nvPicPr>
                <p:cNvPr id="37" name="Freihand 36">
                  <a:extLst>
                    <a:ext uri="{FF2B5EF4-FFF2-40B4-BE49-F238E27FC236}">
                      <a16:creationId xmlns:a16="http://schemas.microsoft.com/office/drawing/2014/main" id="{37EA73FA-F6F9-4798-8798-5AC697ABD763}"/>
                    </a:ext>
                  </a:extLst>
                </p:cNvPr>
                <p:cNvPicPr/>
                <p:nvPr/>
              </p:nvPicPr>
              <p:blipFill>
                <a:blip r:embed="rId59"/>
                <a:stretch>
                  <a:fillRect/>
                </a:stretch>
              </p:blipFill>
              <p:spPr>
                <a:xfrm>
                  <a:off x="6433133" y="4765027"/>
                  <a:ext cx="243720" cy="29556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2990</Words>
  <Application>Microsoft Office PowerPoint</Application>
  <PresentationFormat>Breitbild</PresentationFormat>
  <Paragraphs>419</Paragraphs>
  <Slides>42</Slides>
  <Notes>42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42</vt:i4>
      </vt:variant>
    </vt:vector>
  </HeadingPairs>
  <TitlesOfParts>
    <vt:vector size="50"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229</cp:revision>
  <cp:lastPrinted>2022-03-02T20:18:27Z</cp:lastPrinted>
  <dcterms:created xsi:type="dcterms:W3CDTF">2022-03-01T20:52:11Z</dcterms:created>
  <dcterms:modified xsi:type="dcterms:W3CDTF">2025-04-16T08:13:38Z</dcterms:modified>
</cp:coreProperties>
</file>